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334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289" r:id="rId42"/>
  </p:sldIdLst>
  <p:sldSz cx="9144000" cy="6858000" type="screen4x3"/>
  <p:notesSz cx="7102475" cy="10234613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9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DCD23E-C645-4712-A16E-93CCBDE648B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02635E-0660-47AA-BC0E-3B3AE32A1759}">
      <dgm:prSet phldrT="[Text]" custT="1"/>
      <dgm:spPr/>
      <dgm:t>
        <a:bodyPr/>
        <a:lstStyle/>
        <a:p>
          <a:r>
            <a:rPr lang="en-US" sz="1700" dirty="0" smtClean="0"/>
            <a:t>registers</a:t>
          </a:r>
          <a:endParaRPr lang="en-US" sz="1700" dirty="0"/>
        </a:p>
      </dgm:t>
    </dgm:pt>
    <dgm:pt modelId="{99005BE5-1FFC-4DAD-ACDE-0362A674CCF6}" type="parTrans" cxnId="{CC7EF696-2FC6-4D64-9AEE-8DF6FD928395}">
      <dgm:prSet/>
      <dgm:spPr/>
      <dgm:t>
        <a:bodyPr/>
        <a:lstStyle/>
        <a:p>
          <a:endParaRPr lang="en-US" sz="1700"/>
        </a:p>
      </dgm:t>
    </dgm:pt>
    <dgm:pt modelId="{E4488510-72A9-489C-A6B2-CE702A4C955A}" type="sibTrans" cxnId="{CC7EF696-2FC6-4D64-9AEE-8DF6FD928395}">
      <dgm:prSet/>
      <dgm:spPr/>
      <dgm:t>
        <a:bodyPr/>
        <a:lstStyle/>
        <a:p>
          <a:endParaRPr lang="en-US" sz="1700"/>
        </a:p>
      </dgm:t>
    </dgm:pt>
    <dgm:pt modelId="{63A3A5C4-798A-4E24-BCB2-71C5FD72A06A}">
      <dgm:prSet phldrT="[Text]" custT="1"/>
      <dgm:spPr/>
      <dgm:t>
        <a:bodyPr/>
        <a:lstStyle/>
        <a:p>
          <a:r>
            <a:rPr lang="en-US" sz="1700" dirty="0" err="1" smtClean="0"/>
            <a:t>Terlihat</a:t>
          </a:r>
          <a:r>
            <a:rPr lang="en-US" sz="1700" dirty="0" smtClean="0"/>
            <a:t> </a:t>
          </a:r>
          <a:r>
            <a:rPr lang="en-US" sz="1700" dirty="0" err="1" smtClean="0"/>
            <a:t>pemakai</a:t>
          </a:r>
          <a:endParaRPr lang="en-US" sz="1700" dirty="0"/>
        </a:p>
      </dgm:t>
    </dgm:pt>
    <dgm:pt modelId="{D511C35E-B120-475D-A3D5-0D9B60AEE68F}" type="parTrans" cxnId="{1362C353-DF5B-4FA9-9889-768A778EE919}">
      <dgm:prSet/>
      <dgm:spPr/>
      <dgm:t>
        <a:bodyPr/>
        <a:lstStyle/>
        <a:p>
          <a:endParaRPr lang="en-US" sz="1700"/>
        </a:p>
      </dgm:t>
    </dgm:pt>
    <dgm:pt modelId="{A3182C77-33C6-439E-A13D-647BCF5B2D6B}" type="sibTrans" cxnId="{1362C353-DF5B-4FA9-9889-768A778EE919}">
      <dgm:prSet/>
      <dgm:spPr/>
      <dgm:t>
        <a:bodyPr/>
        <a:lstStyle/>
        <a:p>
          <a:endParaRPr lang="en-US" sz="1700"/>
        </a:p>
      </dgm:t>
    </dgm:pt>
    <dgm:pt modelId="{01A39CBB-F33D-4FFF-877C-9E71596AE0EF}">
      <dgm:prSet phldrT="[Text]" custT="1"/>
      <dgm:spPr/>
      <dgm:t>
        <a:bodyPr/>
        <a:lstStyle/>
        <a:p>
          <a:r>
            <a:rPr lang="en-US" sz="1700" dirty="0" smtClean="0"/>
            <a:t>Data</a:t>
          </a:r>
          <a:endParaRPr lang="en-US" sz="1700" dirty="0"/>
        </a:p>
      </dgm:t>
    </dgm:pt>
    <dgm:pt modelId="{1208EF33-1822-49CA-8695-345461A29ED5}" type="parTrans" cxnId="{4542CF31-E8B8-4BB4-A91D-07265F4A237F}">
      <dgm:prSet/>
      <dgm:spPr/>
      <dgm:t>
        <a:bodyPr/>
        <a:lstStyle/>
        <a:p>
          <a:endParaRPr lang="en-US" sz="1700"/>
        </a:p>
      </dgm:t>
    </dgm:pt>
    <dgm:pt modelId="{93DE5F51-B76C-4C45-A1FF-5A36AB817D86}" type="sibTrans" cxnId="{4542CF31-E8B8-4BB4-A91D-07265F4A237F}">
      <dgm:prSet/>
      <dgm:spPr/>
      <dgm:t>
        <a:bodyPr/>
        <a:lstStyle/>
        <a:p>
          <a:endParaRPr lang="en-US" sz="1700"/>
        </a:p>
      </dgm:t>
    </dgm:pt>
    <dgm:pt modelId="{E56FD9D5-8CB5-4670-8FC8-61B55573AFCB}">
      <dgm:prSet phldrT="[Text]" custT="1"/>
      <dgm:spPr/>
      <dgm:t>
        <a:bodyPr/>
        <a:lstStyle/>
        <a:p>
          <a:r>
            <a:rPr lang="en-US" sz="1700" dirty="0" err="1" smtClean="0"/>
            <a:t>Alamat</a:t>
          </a:r>
          <a:endParaRPr lang="en-US" sz="1700" dirty="0"/>
        </a:p>
      </dgm:t>
    </dgm:pt>
    <dgm:pt modelId="{B6CAF5E8-D2CB-4272-AD42-65643CDC37C4}" type="parTrans" cxnId="{5A28FF9B-F2F1-47D5-8D90-4EBC6425B6F1}">
      <dgm:prSet/>
      <dgm:spPr/>
      <dgm:t>
        <a:bodyPr/>
        <a:lstStyle/>
        <a:p>
          <a:endParaRPr lang="en-US" sz="1700"/>
        </a:p>
      </dgm:t>
    </dgm:pt>
    <dgm:pt modelId="{0A62B115-B244-4190-93E2-19377EE09B02}" type="sibTrans" cxnId="{5A28FF9B-F2F1-47D5-8D90-4EBC6425B6F1}">
      <dgm:prSet/>
      <dgm:spPr/>
      <dgm:t>
        <a:bodyPr/>
        <a:lstStyle/>
        <a:p>
          <a:endParaRPr lang="en-US" sz="1700"/>
        </a:p>
      </dgm:t>
    </dgm:pt>
    <dgm:pt modelId="{EE2725F9-9540-42B5-8F46-A65B392F20E8}">
      <dgm:prSet phldrT="[Text]" custT="1"/>
      <dgm:spPr/>
      <dgm:t>
        <a:bodyPr/>
        <a:lstStyle/>
        <a:p>
          <a:r>
            <a:rPr lang="en-US" sz="1700" dirty="0" err="1" smtClean="0"/>
            <a:t>Kendali</a:t>
          </a:r>
          <a:r>
            <a:rPr lang="en-US" sz="1700" dirty="0" smtClean="0"/>
            <a:t> &amp; status</a:t>
          </a:r>
          <a:endParaRPr lang="en-US" sz="1700" dirty="0"/>
        </a:p>
      </dgm:t>
    </dgm:pt>
    <dgm:pt modelId="{23C839B3-2326-4FAB-8C0D-6BC191EF4523}" type="parTrans" cxnId="{EBBD3255-E04C-4686-B5E9-B447A524BF82}">
      <dgm:prSet/>
      <dgm:spPr/>
      <dgm:t>
        <a:bodyPr/>
        <a:lstStyle/>
        <a:p>
          <a:endParaRPr lang="en-US" sz="1700"/>
        </a:p>
      </dgm:t>
    </dgm:pt>
    <dgm:pt modelId="{E135B5EF-7E6E-40BC-9F4F-B4E51C9573E5}" type="sibTrans" cxnId="{EBBD3255-E04C-4686-B5E9-B447A524BF82}">
      <dgm:prSet/>
      <dgm:spPr/>
      <dgm:t>
        <a:bodyPr/>
        <a:lstStyle/>
        <a:p>
          <a:endParaRPr lang="en-US" sz="1700"/>
        </a:p>
      </dgm:t>
    </dgm:pt>
    <dgm:pt modelId="{B4784583-F2AE-4D93-8B8A-7E14C591C5FF}">
      <dgm:prSet phldrT="[Text]" custT="1"/>
      <dgm:spPr/>
      <dgm:t>
        <a:bodyPr/>
        <a:lstStyle/>
        <a:p>
          <a:r>
            <a:rPr lang="en-US" sz="1700" dirty="0" err="1" smtClean="0"/>
            <a:t>Alamat</a:t>
          </a:r>
          <a:r>
            <a:rPr lang="en-US" sz="1700" dirty="0" smtClean="0"/>
            <a:t> &amp; buffer</a:t>
          </a:r>
        </a:p>
      </dgm:t>
    </dgm:pt>
    <dgm:pt modelId="{D6ECCC0E-AFEF-4610-8B5F-66A43F39D479}" type="parTrans" cxnId="{0E76E94D-9C5D-404D-B43C-3E4FE0774FA8}">
      <dgm:prSet/>
      <dgm:spPr/>
      <dgm:t>
        <a:bodyPr/>
        <a:lstStyle/>
        <a:p>
          <a:endParaRPr lang="en-US" sz="1700"/>
        </a:p>
      </dgm:t>
    </dgm:pt>
    <dgm:pt modelId="{4FB35548-7B67-4959-BC35-150F659D821E}" type="sibTrans" cxnId="{0E76E94D-9C5D-404D-B43C-3E4FE0774FA8}">
      <dgm:prSet/>
      <dgm:spPr/>
      <dgm:t>
        <a:bodyPr/>
        <a:lstStyle/>
        <a:p>
          <a:endParaRPr lang="en-US" sz="1700"/>
        </a:p>
      </dgm:t>
    </dgm:pt>
    <dgm:pt modelId="{A3CE5D83-F1B2-48AF-ADEC-71D08F4DA8CF}">
      <dgm:prSet phldrT="[Text]" custT="1"/>
      <dgm:spPr/>
      <dgm:t>
        <a:bodyPr/>
        <a:lstStyle/>
        <a:p>
          <a:r>
            <a:rPr lang="en-US" sz="1700" dirty="0" smtClean="0"/>
            <a:t>General purpose register</a:t>
          </a:r>
          <a:endParaRPr lang="en-US" sz="1700" dirty="0"/>
        </a:p>
      </dgm:t>
    </dgm:pt>
    <dgm:pt modelId="{0CD2B274-A364-45E7-AD21-93273253323D}" type="parTrans" cxnId="{3EAACB2D-A2C9-4FE3-9659-904AA751235B}">
      <dgm:prSet/>
      <dgm:spPr/>
      <dgm:t>
        <a:bodyPr/>
        <a:lstStyle/>
        <a:p>
          <a:endParaRPr lang="en-US" sz="1700"/>
        </a:p>
      </dgm:t>
    </dgm:pt>
    <dgm:pt modelId="{1D53CD99-02CC-4234-9F07-74097C88D2C2}" type="sibTrans" cxnId="{3EAACB2D-A2C9-4FE3-9659-904AA751235B}">
      <dgm:prSet/>
      <dgm:spPr/>
      <dgm:t>
        <a:bodyPr/>
        <a:lstStyle/>
        <a:p>
          <a:endParaRPr lang="en-US" sz="1700"/>
        </a:p>
      </dgm:t>
    </dgm:pt>
    <dgm:pt modelId="{98083394-ABC2-419B-BBFC-9900686109FA}">
      <dgm:prSet phldrT="[Text]" custT="1"/>
      <dgm:spPr/>
      <dgm:t>
        <a:bodyPr/>
        <a:lstStyle/>
        <a:p>
          <a:r>
            <a:rPr lang="en-US" sz="1700" dirty="0" smtClean="0"/>
            <a:t>Special purpose register</a:t>
          </a:r>
          <a:endParaRPr lang="en-US" sz="1700" dirty="0"/>
        </a:p>
      </dgm:t>
    </dgm:pt>
    <dgm:pt modelId="{C01E27A5-C676-4FBE-A252-EB252EE374A0}" type="parTrans" cxnId="{454F91CD-6549-45B7-BF40-5C4BDA93909B}">
      <dgm:prSet/>
      <dgm:spPr/>
      <dgm:t>
        <a:bodyPr/>
        <a:lstStyle/>
        <a:p>
          <a:endParaRPr lang="en-US" sz="1700"/>
        </a:p>
      </dgm:t>
    </dgm:pt>
    <dgm:pt modelId="{84C4C459-33CC-4318-ACCA-4A10D6A6C0B6}" type="sibTrans" cxnId="{454F91CD-6549-45B7-BF40-5C4BDA93909B}">
      <dgm:prSet/>
      <dgm:spPr/>
      <dgm:t>
        <a:bodyPr/>
        <a:lstStyle/>
        <a:p>
          <a:endParaRPr lang="en-US" sz="1700"/>
        </a:p>
      </dgm:t>
    </dgm:pt>
    <dgm:pt modelId="{E70BC9C9-A56A-4EE6-8A57-7686DAE3A0A8}">
      <dgm:prSet phldrT="[Text]" custT="1"/>
      <dgm:spPr/>
      <dgm:t>
        <a:bodyPr/>
        <a:lstStyle/>
        <a:p>
          <a:r>
            <a:rPr lang="en-US" sz="1700" dirty="0" err="1" smtClean="0"/>
            <a:t>Indeks</a:t>
          </a:r>
          <a:endParaRPr lang="en-US" sz="1700" dirty="0"/>
        </a:p>
      </dgm:t>
    </dgm:pt>
    <dgm:pt modelId="{92B6162A-80DF-4408-9C73-32DFD9685948}" type="parTrans" cxnId="{D54C7175-8BD2-4220-BC83-19D863BDFAA3}">
      <dgm:prSet/>
      <dgm:spPr/>
      <dgm:t>
        <a:bodyPr/>
        <a:lstStyle/>
        <a:p>
          <a:endParaRPr lang="en-US" sz="1700"/>
        </a:p>
      </dgm:t>
    </dgm:pt>
    <dgm:pt modelId="{001D7BB5-312A-49DB-B490-7A1D64410A2F}" type="sibTrans" cxnId="{D54C7175-8BD2-4220-BC83-19D863BDFAA3}">
      <dgm:prSet/>
      <dgm:spPr/>
      <dgm:t>
        <a:bodyPr/>
        <a:lstStyle/>
        <a:p>
          <a:endParaRPr lang="en-US" sz="1700"/>
        </a:p>
      </dgm:t>
    </dgm:pt>
    <dgm:pt modelId="{32F30E1D-DF6A-4BCF-9866-E699C0246BC6}">
      <dgm:prSet phldrT="[Text]" custT="1"/>
      <dgm:spPr/>
      <dgm:t>
        <a:bodyPr/>
        <a:lstStyle/>
        <a:p>
          <a:r>
            <a:rPr lang="en-US" sz="1700" dirty="0" err="1" smtClean="0"/>
            <a:t>Segmen</a:t>
          </a:r>
          <a:r>
            <a:rPr lang="en-US" sz="1700" dirty="0" smtClean="0"/>
            <a:t> pointer</a:t>
          </a:r>
          <a:endParaRPr lang="en-US" sz="1700" dirty="0"/>
        </a:p>
      </dgm:t>
    </dgm:pt>
    <dgm:pt modelId="{9F0D706D-3F6E-4B24-95E8-1C875237BBBB}" type="parTrans" cxnId="{88715084-59D7-43F3-B345-CD9E85A8FF80}">
      <dgm:prSet/>
      <dgm:spPr/>
      <dgm:t>
        <a:bodyPr/>
        <a:lstStyle/>
        <a:p>
          <a:endParaRPr lang="en-US" sz="1700"/>
        </a:p>
      </dgm:t>
    </dgm:pt>
    <dgm:pt modelId="{6C6D1F27-F43A-4688-A6BA-59D6FCB93167}" type="sibTrans" cxnId="{88715084-59D7-43F3-B345-CD9E85A8FF80}">
      <dgm:prSet/>
      <dgm:spPr/>
      <dgm:t>
        <a:bodyPr/>
        <a:lstStyle/>
        <a:p>
          <a:endParaRPr lang="en-US" sz="1700"/>
        </a:p>
      </dgm:t>
    </dgm:pt>
    <dgm:pt modelId="{715196AD-C478-429E-B2BA-DB8CE35BDCA0}">
      <dgm:prSet phldrT="[Text]" custT="1"/>
      <dgm:spPr/>
      <dgm:t>
        <a:bodyPr/>
        <a:lstStyle/>
        <a:p>
          <a:r>
            <a:rPr lang="en-US" sz="1700" dirty="0" smtClean="0"/>
            <a:t>Stack</a:t>
          </a:r>
        </a:p>
      </dgm:t>
    </dgm:pt>
    <dgm:pt modelId="{91B680B4-7564-4B38-A69B-C815F13E903E}" type="parTrans" cxnId="{DF6AF1B8-E43E-406D-8AFC-97E6E0F33E84}">
      <dgm:prSet/>
      <dgm:spPr/>
      <dgm:t>
        <a:bodyPr/>
        <a:lstStyle/>
        <a:p>
          <a:endParaRPr lang="en-US" sz="1700"/>
        </a:p>
      </dgm:t>
    </dgm:pt>
    <dgm:pt modelId="{D23FE4E0-7F8C-411B-BE27-2EBE9A4945C5}" type="sibTrans" cxnId="{DF6AF1B8-E43E-406D-8AFC-97E6E0F33E84}">
      <dgm:prSet/>
      <dgm:spPr/>
      <dgm:t>
        <a:bodyPr/>
        <a:lstStyle/>
        <a:p>
          <a:endParaRPr lang="en-US" sz="1700"/>
        </a:p>
      </dgm:t>
    </dgm:pt>
    <dgm:pt modelId="{6726ED40-CC72-4022-B593-BCCB20307DE9}">
      <dgm:prSet phldrT="[Text]" custT="1"/>
      <dgm:spPr/>
      <dgm:t>
        <a:bodyPr/>
        <a:lstStyle/>
        <a:p>
          <a:r>
            <a:rPr lang="en-US" sz="1700" dirty="0" err="1" smtClean="0"/>
            <a:t>Penanda</a:t>
          </a:r>
          <a:r>
            <a:rPr lang="en-US" sz="1700" dirty="0" smtClean="0"/>
            <a:t> (flag)</a:t>
          </a:r>
        </a:p>
      </dgm:t>
    </dgm:pt>
    <dgm:pt modelId="{A5A337A7-3467-4CE2-835B-7FCFA9E40435}" type="parTrans" cxnId="{0C377EC5-48F1-4307-9D0C-635808D943DB}">
      <dgm:prSet/>
      <dgm:spPr/>
      <dgm:t>
        <a:bodyPr/>
        <a:lstStyle/>
        <a:p>
          <a:endParaRPr lang="en-US" sz="1700"/>
        </a:p>
      </dgm:t>
    </dgm:pt>
    <dgm:pt modelId="{4B0C626B-AF54-4DDA-87FF-677738E52A4F}" type="sibTrans" cxnId="{0C377EC5-48F1-4307-9D0C-635808D943DB}">
      <dgm:prSet/>
      <dgm:spPr/>
      <dgm:t>
        <a:bodyPr/>
        <a:lstStyle/>
        <a:p>
          <a:endParaRPr lang="en-US" sz="1700"/>
        </a:p>
      </dgm:t>
    </dgm:pt>
    <dgm:pt modelId="{F6A41F1A-6804-4857-AECB-710023365D0F}">
      <dgm:prSet phldrT="[Text]" custT="1"/>
      <dgm:spPr/>
      <dgm:t>
        <a:bodyPr/>
        <a:lstStyle/>
        <a:p>
          <a:r>
            <a:rPr lang="en-US" sz="1700" dirty="0" err="1" smtClean="0"/>
            <a:t>Eksekusi</a:t>
          </a:r>
          <a:r>
            <a:rPr lang="en-US" sz="1700" dirty="0" smtClean="0"/>
            <a:t> </a:t>
          </a:r>
          <a:r>
            <a:rPr lang="en-US" sz="1700" dirty="0" err="1" smtClean="0"/>
            <a:t>instruksi</a:t>
          </a:r>
          <a:endParaRPr lang="en-US" sz="1700" dirty="0" smtClean="0"/>
        </a:p>
      </dgm:t>
    </dgm:pt>
    <dgm:pt modelId="{A867913E-5CE1-4C63-9CB5-7B5A81A16F29}" type="parTrans" cxnId="{EDB92EED-66AA-4DC0-9EF2-DE503A1373CB}">
      <dgm:prSet/>
      <dgm:spPr/>
      <dgm:t>
        <a:bodyPr/>
        <a:lstStyle/>
        <a:p>
          <a:endParaRPr lang="en-US" sz="1700"/>
        </a:p>
      </dgm:t>
    </dgm:pt>
    <dgm:pt modelId="{8D1D24EF-4335-43F5-AD9A-808833374EB5}" type="sibTrans" cxnId="{EDB92EED-66AA-4DC0-9EF2-DE503A1373CB}">
      <dgm:prSet/>
      <dgm:spPr/>
      <dgm:t>
        <a:bodyPr/>
        <a:lstStyle/>
        <a:p>
          <a:endParaRPr lang="en-US" sz="1700"/>
        </a:p>
      </dgm:t>
    </dgm:pt>
    <dgm:pt modelId="{1ADCE650-6D3C-44A9-924E-239DB1406F14}">
      <dgm:prSet phldrT="[Text]" custT="1"/>
      <dgm:spPr/>
      <dgm:t>
        <a:bodyPr/>
        <a:lstStyle/>
        <a:p>
          <a:r>
            <a:rPr lang="en-US" sz="1700" dirty="0" err="1" smtClean="0"/>
            <a:t>Informasi</a:t>
          </a:r>
          <a:r>
            <a:rPr lang="en-US" sz="1700" dirty="0" smtClean="0"/>
            <a:t> status</a:t>
          </a:r>
        </a:p>
      </dgm:t>
    </dgm:pt>
    <dgm:pt modelId="{42399A3C-292C-41E6-B91E-76AAA8542EF0}" type="parTrans" cxnId="{0335DC41-E5D2-4D3B-9C2E-6F8D3003F2B6}">
      <dgm:prSet/>
      <dgm:spPr/>
      <dgm:t>
        <a:bodyPr/>
        <a:lstStyle/>
        <a:p>
          <a:endParaRPr lang="en-US" sz="1700"/>
        </a:p>
      </dgm:t>
    </dgm:pt>
    <dgm:pt modelId="{9A4A36FC-B44F-4572-BD83-EECD6505CD9F}" type="sibTrans" cxnId="{0335DC41-E5D2-4D3B-9C2E-6F8D3003F2B6}">
      <dgm:prSet/>
      <dgm:spPr/>
      <dgm:t>
        <a:bodyPr/>
        <a:lstStyle/>
        <a:p>
          <a:endParaRPr lang="en-US" sz="1700"/>
        </a:p>
      </dgm:t>
    </dgm:pt>
    <dgm:pt modelId="{FFEF329F-B3FE-4910-8E2F-84626691288C}">
      <dgm:prSet phldrT="[Text]" custT="1"/>
      <dgm:spPr/>
      <dgm:t>
        <a:bodyPr/>
        <a:lstStyle/>
        <a:p>
          <a:r>
            <a:rPr lang="en-US" sz="1700" dirty="0" smtClean="0"/>
            <a:t>MAR</a:t>
          </a:r>
        </a:p>
      </dgm:t>
    </dgm:pt>
    <dgm:pt modelId="{DADA891D-B4E5-4C11-8260-A8B68E13335A}" type="parTrans" cxnId="{545F0340-8D62-4565-B717-879E9B0B67EC}">
      <dgm:prSet/>
      <dgm:spPr/>
      <dgm:t>
        <a:bodyPr/>
        <a:lstStyle/>
        <a:p>
          <a:endParaRPr lang="en-US" sz="1700"/>
        </a:p>
      </dgm:t>
    </dgm:pt>
    <dgm:pt modelId="{EBA4C867-C44A-444B-A0EF-6E4E953844D6}" type="sibTrans" cxnId="{545F0340-8D62-4565-B717-879E9B0B67EC}">
      <dgm:prSet/>
      <dgm:spPr/>
      <dgm:t>
        <a:bodyPr/>
        <a:lstStyle/>
        <a:p>
          <a:endParaRPr lang="en-US" sz="1700"/>
        </a:p>
      </dgm:t>
    </dgm:pt>
    <dgm:pt modelId="{2CA15916-0D3F-4D24-9474-9F1ED21CC78B}">
      <dgm:prSet phldrT="[Text]" custT="1"/>
      <dgm:spPr/>
      <dgm:t>
        <a:bodyPr/>
        <a:lstStyle/>
        <a:p>
          <a:r>
            <a:rPr lang="en-US" sz="1700" dirty="0" smtClean="0"/>
            <a:t>MBR</a:t>
          </a:r>
        </a:p>
      </dgm:t>
    </dgm:pt>
    <dgm:pt modelId="{4A3BC54F-4EEB-4046-9831-02DF6AA3850E}" type="parTrans" cxnId="{D1B65E22-EAB8-4288-AD78-8613C403287A}">
      <dgm:prSet/>
      <dgm:spPr/>
      <dgm:t>
        <a:bodyPr/>
        <a:lstStyle/>
        <a:p>
          <a:endParaRPr lang="en-US" sz="1700"/>
        </a:p>
      </dgm:t>
    </dgm:pt>
    <dgm:pt modelId="{BDD07E5B-027E-4DE9-9217-293049330259}" type="sibTrans" cxnId="{D1B65E22-EAB8-4288-AD78-8613C403287A}">
      <dgm:prSet/>
      <dgm:spPr/>
      <dgm:t>
        <a:bodyPr/>
        <a:lstStyle/>
        <a:p>
          <a:endParaRPr lang="en-US" sz="1700"/>
        </a:p>
      </dgm:t>
    </dgm:pt>
    <dgm:pt modelId="{13D67618-0497-440F-82D8-5BD5851960E3}">
      <dgm:prSet phldrT="[Text]" custT="1"/>
      <dgm:spPr/>
      <dgm:t>
        <a:bodyPr/>
        <a:lstStyle/>
        <a:p>
          <a:r>
            <a:rPr lang="en-US" sz="1700" dirty="0" smtClean="0"/>
            <a:t>I/O AR</a:t>
          </a:r>
        </a:p>
      </dgm:t>
    </dgm:pt>
    <dgm:pt modelId="{123C66EF-ABFC-4677-BEDE-C2A282E40686}" type="parTrans" cxnId="{B067B51A-8FA7-4464-B76F-2E1BB3D88C1E}">
      <dgm:prSet/>
      <dgm:spPr/>
      <dgm:t>
        <a:bodyPr/>
        <a:lstStyle/>
        <a:p>
          <a:endParaRPr lang="en-US" sz="1700"/>
        </a:p>
      </dgm:t>
    </dgm:pt>
    <dgm:pt modelId="{5A0DC084-00DE-4765-BE1B-A8DFB9027B4F}" type="sibTrans" cxnId="{B067B51A-8FA7-4464-B76F-2E1BB3D88C1E}">
      <dgm:prSet/>
      <dgm:spPr/>
      <dgm:t>
        <a:bodyPr/>
        <a:lstStyle/>
        <a:p>
          <a:endParaRPr lang="en-US" sz="1700"/>
        </a:p>
      </dgm:t>
    </dgm:pt>
    <dgm:pt modelId="{B0BA549B-D18A-4F83-9BAF-77D4B1F60C24}">
      <dgm:prSet phldrT="[Text]" custT="1"/>
      <dgm:spPr/>
      <dgm:t>
        <a:bodyPr/>
        <a:lstStyle/>
        <a:p>
          <a:r>
            <a:rPr lang="en-US" sz="1700" dirty="0" smtClean="0"/>
            <a:t>I/O BR</a:t>
          </a:r>
        </a:p>
      </dgm:t>
    </dgm:pt>
    <dgm:pt modelId="{07797E3A-2FC0-42A2-8166-992F60AF0B1A}" type="parTrans" cxnId="{F15DD965-084D-4ABD-994D-F74A484F05BF}">
      <dgm:prSet/>
      <dgm:spPr/>
      <dgm:t>
        <a:bodyPr/>
        <a:lstStyle/>
        <a:p>
          <a:endParaRPr lang="en-US" sz="1700"/>
        </a:p>
      </dgm:t>
    </dgm:pt>
    <dgm:pt modelId="{0A4AF030-3E53-4366-BBA4-DE671FFCC7BB}" type="sibTrans" cxnId="{F15DD965-084D-4ABD-994D-F74A484F05BF}">
      <dgm:prSet/>
      <dgm:spPr/>
      <dgm:t>
        <a:bodyPr/>
        <a:lstStyle/>
        <a:p>
          <a:endParaRPr lang="en-US" sz="1700"/>
        </a:p>
      </dgm:t>
    </dgm:pt>
    <dgm:pt modelId="{551975D2-7364-4A7F-9B37-4D2624CECF45}">
      <dgm:prSet phldrT="[Text]" custT="1"/>
      <dgm:spPr/>
      <dgm:t>
        <a:bodyPr/>
        <a:lstStyle/>
        <a:p>
          <a:r>
            <a:rPr lang="en-US" sz="1700" dirty="0" smtClean="0"/>
            <a:t>PC</a:t>
          </a:r>
        </a:p>
      </dgm:t>
    </dgm:pt>
    <dgm:pt modelId="{F11F3C42-A21A-410F-A7CB-45FEF8F3AE06}" type="parTrans" cxnId="{EA4C6F79-18F7-4D9C-B5A7-2392CCF74FF6}">
      <dgm:prSet/>
      <dgm:spPr/>
      <dgm:t>
        <a:bodyPr/>
        <a:lstStyle/>
        <a:p>
          <a:endParaRPr lang="en-US" sz="1700"/>
        </a:p>
      </dgm:t>
    </dgm:pt>
    <dgm:pt modelId="{173AB600-F8B5-4D96-94DB-148F11CF6E31}" type="sibTrans" cxnId="{EA4C6F79-18F7-4D9C-B5A7-2392CCF74FF6}">
      <dgm:prSet/>
      <dgm:spPr/>
      <dgm:t>
        <a:bodyPr/>
        <a:lstStyle/>
        <a:p>
          <a:endParaRPr lang="en-US" sz="1700"/>
        </a:p>
      </dgm:t>
    </dgm:pt>
    <dgm:pt modelId="{90B913F1-1386-40C3-91D0-4E6103C60E3A}">
      <dgm:prSet phldrT="[Text]" custT="1"/>
      <dgm:spPr/>
      <dgm:t>
        <a:bodyPr/>
        <a:lstStyle/>
        <a:p>
          <a:r>
            <a:rPr lang="en-US" sz="1700" dirty="0" smtClean="0"/>
            <a:t>IR</a:t>
          </a:r>
        </a:p>
      </dgm:t>
    </dgm:pt>
    <dgm:pt modelId="{681607C8-E0F5-4FE8-BF6A-6BC37D23B88D}" type="parTrans" cxnId="{82CC7CBA-2B2F-484A-A332-D79690154AD0}">
      <dgm:prSet/>
      <dgm:spPr/>
      <dgm:t>
        <a:bodyPr/>
        <a:lstStyle/>
        <a:p>
          <a:endParaRPr lang="en-US" sz="1700"/>
        </a:p>
      </dgm:t>
    </dgm:pt>
    <dgm:pt modelId="{14863E55-5041-482C-8D03-63ABB3D7C9EB}" type="sibTrans" cxnId="{82CC7CBA-2B2F-484A-A332-D79690154AD0}">
      <dgm:prSet/>
      <dgm:spPr/>
      <dgm:t>
        <a:bodyPr/>
        <a:lstStyle/>
        <a:p>
          <a:endParaRPr lang="en-US" sz="1700"/>
        </a:p>
      </dgm:t>
    </dgm:pt>
    <dgm:pt modelId="{8D7162E1-C781-4CEC-88D3-A2CB0EDDA75A}">
      <dgm:prSet phldrT="[Text]" custT="1"/>
      <dgm:spPr/>
      <dgm:t>
        <a:bodyPr/>
        <a:lstStyle/>
        <a:p>
          <a:r>
            <a:rPr lang="en-US" sz="1700" dirty="0" smtClean="0"/>
            <a:t>Sign</a:t>
          </a:r>
        </a:p>
      </dgm:t>
    </dgm:pt>
    <dgm:pt modelId="{1E4A3E9F-54BB-4A35-B067-02F62853B45C}" type="parTrans" cxnId="{22950DF7-780A-4F53-A1E3-7ABF2D3A56F5}">
      <dgm:prSet/>
      <dgm:spPr/>
      <dgm:t>
        <a:bodyPr/>
        <a:lstStyle/>
        <a:p>
          <a:endParaRPr lang="en-US" sz="1700"/>
        </a:p>
      </dgm:t>
    </dgm:pt>
    <dgm:pt modelId="{E891A98E-C0A8-40D8-AA67-43BABB118D91}" type="sibTrans" cxnId="{22950DF7-780A-4F53-A1E3-7ABF2D3A56F5}">
      <dgm:prSet/>
      <dgm:spPr/>
      <dgm:t>
        <a:bodyPr/>
        <a:lstStyle/>
        <a:p>
          <a:endParaRPr lang="en-US" sz="1700"/>
        </a:p>
      </dgm:t>
    </dgm:pt>
    <dgm:pt modelId="{CAD55ADF-FF88-4EE7-A3B1-D1F7E09E4D52}">
      <dgm:prSet phldrT="[Text]" custT="1"/>
      <dgm:spPr/>
      <dgm:t>
        <a:bodyPr/>
        <a:lstStyle/>
        <a:p>
          <a:r>
            <a:rPr lang="en-US" sz="1700" dirty="0" smtClean="0"/>
            <a:t>Zero</a:t>
          </a:r>
        </a:p>
      </dgm:t>
    </dgm:pt>
    <dgm:pt modelId="{1DC4FFF1-9147-4911-98DB-D62F3E69918E}" type="parTrans" cxnId="{6ECE06FD-0E83-43B2-A54F-DA7D0F896836}">
      <dgm:prSet/>
      <dgm:spPr/>
      <dgm:t>
        <a:bodyPr/>
        <a:lstStyle/>
        <a:p>
          <a:endParaRPr lang="en-US" sz="1700"/>
        </a:p>
      </dgm:t>
    </dgm:pt>
    <dgm:pt modelId="{DAA029E7-F164-4028-B1F2-96F855994ED2}" type="sibTrans" cxnId="{6ECE06FD-0E83-43B2-A54F-DA7D0F896836}">
      <dgm:prSet/>
      <dgm:spPr/>
      <dgm:t>
        <a:bodyPr/>
        <a:lstStyle/>
        <a:p>
          <a:endParaRPr lang="en-US" sz="1700"/>
        </a:p>
      </dgm:t>
    </dgm:pt>
    <dgm:pt modelId="{90483FDE-22A3-4638-A0D1-4E216E812576}">
      <dgm:prSet phldrT="[Text]" custT="1"/>
      <dgm:spPr/>
      <dgm:t>
        <a:bodyPr/>
        <a:lstStyle/>
        <a:p>
          <a:r>
            <a:rPr lang="en-US" sz="1700" dirty="0" smtClean="0"/>
            <a:t>Carry</a:t>
          </a:r>
        </a:p>
      </dgm:t>
    </dgm:pt>
    <dgm:pt modelId="{69020262-348B-4C4B-8ABB-37B79D981DA0}" type="parTrans" cxnId="{F418A7AE-FAB3-4D41-B538-D86F04734C4A}">
      <dgm:prSet/>
      <dgm:spPr/>
      <dgm:t>
        <a:bodyPr/>
        <a:lstStyle/>
        <a:p>
          <a:endParaRPr lang="en-US" sz="1700"/>
        </a:p>
      </dgm:t>
    </dgm:pt>
    <dgm:pt modelId="{4DCD8D77-12BE-4470-BB6C-9960D979C331}" type="sibTrans" cxnId="{F418A7AE-FAB3-4D41-B538-D86F04734C4A}">
      <dgm:prSet/>
      <dgm:spPr/>
      <dgm:t>
        <a:bodyPr/>
        <a:lstStyle/>
        <a:p>
          <a:endParaRPr lang="en-US" sz="1700"/>
        </a:p>
      </dgm:t>
    </dgm:pt>
    <dgm:pt modelId="{0A474549-B5D0-4111-BF72-6F20B503AC8B}">
      <dgm:prSet phldrT="[Text]" custT="1"/>
      <dgm:spPr/>
      <dgm:t>
        <a:bodyPr/>
        <a:lstStyle/>
        <a:p>
          <a:r>
            <a:rPr lang="en-US" sz="1700" dirty="0" smtClean="0"/>
            <a:t>Equal</a:t>
          </a:r>
        </a:p>
      </dgm:t>
    </dgm:pt>
    <dgm:pt modelId="{3E5ECCC6-F535-44C4-BFC8-54D9009010D7}" type="parTrans" cxnId="{4D311A14-C991-4C64-9CDF-199F944FEB00}">
      <dgm:prSet/>
      <dgm:spPr/>
      <dgm:t>
        <a:bodyPr/>
        <a:lstStyle/>
        <a:p>
          <a:endParaRPr lang="en-US" sz="1700"/>
        </a:p>
      </dgm:t>
    </dgm:pt>
    <dgm:pt modelId="{7798C6D2-5922-4C73-9FC2-A521FB8AA465}" type="sibTrans" cxnId="{4D311A14-C991-4C64-9CDF-199F944FEB00}">
      <dgm:prSet/>
      <dgm:spPr/>
      <dgm:t>
        <a:bodyPr/>
        <a:lstStyle/>
        <a:p>
          <a:endParaRPr lang="en-US" sz="1700"/>
        </a:p>
      </dgm:t>
    </dgm:pt>
    <dgm:pt modelId="{B6918A68-2594-47CF-8138-AE8F248A705F}">
      <dgm:prSet phldrT="[Text]" custT="1"/>
      <dgm:spPr/>
      <dgm:t>
        <a:bodyPr/>
        <a:lstStyle/>
        <a:p>
          <a:r>
            <a:rPr lang="en-US" sz="1700" dirty="0" err="1" smtClean="0"/>
            <a:t>Interupt</a:t>
          </a:r>
          <a:r>
            <a:rPr lang="en-US" sz="1700" dirty="0" smtClean="0"/>
            <a:t> enable/disable</a:t>
          </a:r>
        </a:p>
      </dgm:t>
    </dgm:pt>
    <dgm:pt modelId="{62A1EF18-554F-4A45-874B-6AF4E212CFF8}" type="parTrans" cxnId="{CE94C5EA-9177-42C7-AB09-46B6A27640BA}">
      <dgm:prSet/>
      <dgm:spPr/>
      <dgm:t>
        <a:bodyPr/>
        <a:lstStyle/>
        <a:p>
          <a:endParaRPr lang="en-US" sz="1700"/>
        </a:p>
      </dgm:t>
    </dgm:pt>
    <dgm:pt modelId="{E487C192-926E-4088-94AA-A12C71A207A8}" type="sibTrans" cxnId="{CE94C5EA-9177-42C7-AB09-46B6A27640BA}">
      <dgm:prSet/>
      <dgm:spPr/>
      <dgm:t>
        <a:bodyPr/>
        <a:lstStyle/>
        <a:p>
          <a:endParaRPr lang="en-US" sz="1700"/>
        </a:p>
      </dgm:t>
    </dgm:pt>
    <dgm:pt modelId="{27E7DE27-7D8A-4E6A-B340-C14AA06774BC}">
      <dgm:prSet phldrT="[Text]" custT="1"/>
      <dgm:spPr/>
      <dgm:t>
        <a:bodyPr/>
        <a:lstStyle/>
        <a:p>
          <a:r>
            <a:rPr lang="en-US" sz="1700" dirty="0" smtClean="0"/>
            <a:t>Supervisor</a:t>
          </a:r>
        </a:p>
      </dgm:t>
    </dgm:pt>
    <dgm:pt modelId="{E6F1DA0B-8B32-4006-9ACA-61F5C6B10EE2}" type="parTrans" cxnId="{67F8FB34-9EAD-4C08-A6D8-9433296E2022}">
      <dgm:prSet/>
      <dgm:spPr/>
      <dgm:t>
        <a:bodyPr/>
        <a:lstStyle/>
        <a:p>
          <a:endParaRPr lang="en-US" sz="1700"/>
        </a:p>
      </dgm:t>
    </dgm:pt>
    <dgm:pt modelId="{261AB8BD-3F02-46F1-8C0D-FC6337B87201}" type="sibTrans" cxnId="{67F8FB34-9EAD-4C08-A6D8-9433296E2022}">
      <dgm:prSet/>
      <dgm:spPr/>
      <dgm:t>
        <a:bodyPr/>
        <a:lstStyle/>
        <a:p>
          <a:endParaRPr lang="en-US" sz="1700"/>
        </a:p>
      </dgm:t>
    </dgm:pt>
    <dgm:pt modelId="{848B3279-D4FC-44B5-A046-EF42DC369BEE}" type="pres">
      <dgm:prSet presAssocID="{EADCD23E-C645-4712-A16E-93CCBDE648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951F4E5-CFCF-449A-9A56-99B3E5800EBB}" type="pres">
      <dgm:prSet presAssocID="{C502635E-0660-47AA-BC0E-3B3AE32A1759}" presName="hierRoot1" presStyleCnt="0">
        <dgm:presLayoutVars>
          <dgm:hierBranch val="init"/>
        </dgm:presLayoutVars>
      </dgm:prSet>
      <dgm:spPr/>
    </dgm:pt>
    <dgm:pt modelId="{8FEB3FCB-42B8-46BE-ABCC-91A5DF4EF898}" type="pres">
      <dgm:prSet presAssocID="{C502635E-0660-47AA-BC0E-3B3AE32A1759}" presName="rootComposite1" presStyleCnt="0"/>
      <dgm:spPr/>
    </dgm:pt>
    <dgm:pt modelId="{C7909581-9DE5-4575-84F2-F0664FF733DB}" type="pres">
      <dgm:prSet presAssocID="{C502635E-0660-47AA-BC0E-3B3AE32A175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E5EE05-DD9E-4169-BA96-E82F1C94D843}" type="pres">
      <dgm:prSet presAssocID="{C502635E-0660-47AA-BC0E-3B3AE32A175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5F8F984-D592-48E8-AB3F-E8F057A089F2}" type="pres">
      <dgm:prSet presAssocID="{C502635E-0660-47AA-BC0E-3B3AE32A1759}" presName="hierChild2" presStyleCnt="0"/>
      <dgm:spPr/>
    </dgm:pt>
    <dgm:pt modelId="{F9033EC9-2DF3-4CFF-9736-E49E134DE49B}" type="pres">
      <dgm:prSet presAssocID="{D511C35E-B120-475D-A3D5-0D9B60AEE68F}" presName="Name37" presStyleLbl="parChTrans1D2" presStyleIdx="0" presStyleCnt="2"/>
      <dgm:spPr/>
      <dgm:t>
        <a:bodyPr/>
        <a:lstStyle/>
        <a:p>
          <a:endParaRPr lang="en-US"/>
        </a:p>
      </dgm:t>
    </dgm:pt>
    <dgm:pt modelId="{65C9B9BA-512A-49A0-A8C3-1A3CAF745B24}" type="pres">
      <dgm:prSet presAssocID="{63A3A5C4-798A-4E24-BCB2-71C5FD72A06A}" presName="hierRoot2" presStyleCnt="0">
        <dgm:presLayoutVars>
          <dgm:hierBranch val="init"/>
        </dgm:presLayoutVars>
      </dgm:prSet>
      <dgm:spPr/>
    </dgm:pt>
    <dgm:pt modelId="{05FF66B7-3DB5-4133-A9FA-0C5B652671F2}" type="pres">
      <dgm:prSet presAssocID="{63A3A5C4-798A-4E24-BCB2-71C5FD72A06A}" presName="rootComposite" presStyleCnt="0"/>
      <dgm:spPr/>
    </dgm:pt>
    <dgm:pt modelId="{50EFB970-AD8E-4FF9-8181-B5C720FEA376}" type="pres">
      <dgm:prSet presAssocID="{63A3A5C4-798A-4E24-BCB2-71C5FD72A06A}" presName="rootText" presStyleLbl="node2" presStyleIdx="0" presStyleCnt="2" custScaleX="153366" custLinFactNeighborX="-719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A90B25-3217-49DC-B858-834C0D2EBFF1}" type="pres">
      <dgm:prSet presAssocID="{63A3A5C4-798A-4E24-BCB2-71C5FD72A06A}" presName="rootConnector" presStyleLbl="node2" presStyleIdx="0" presStyleCnt="2"/>
      <dgm:spPr/>
      <dgm:t>
        <a:bodyPr/>
        <a:lstStyle/>
        <a:p>
          <a:endParaRPr lang="en-US"/>
        </a:p>
      </dgm:t>
    </dgm:pt>
    <dgm:pt modelId="{917EF7D8-1AD9-4B04-BA1B-FE6A447A3471}" type="pres">
      <dgm:prSet presAssocID="{63A3A5C4-798A-4E24-BCB2-71C5FD72A06A}" presName="hierChild4" presStyleCnt="0"/>
      <dgm:spPr/>
    </dgm:pt>
    <dgm:pt modelId="{9CB5189F-7B6A-4C45-B5A1-844BA7D60FE4}" type="pres">
      <dgm:prSet presAssocID="{1208EF33-1822-49CA-8695-345461A29ED5}" presName="Name37" presStyleLbl="parChTrans1D3" presStyleIdx="0" presStyleCnt="5"/>
      <dgm:spPr/>
      <dgm:t>
        <a:bodyPr/>
        <a:lstStyle/>
        <a:p>
          <a:endParaRPr lang="en-US"/>
        </a:p>
      </dgm:t>
    </dgm:pt>
    <dgm:pt modelId="{EF710C6E-2C2D-4DF0-B072-81870DE6DD30}" type="pres">
      <dgm:prSet presAssocID="{01A39CBB-F33D-4FFF-877C-9E71596AE0EF}" presName="hierRoot2" presStyleCnt="0">
        <dgm:presLayoutVars>
          <dgm:hierBranch val="init"/>
        </dgm:presLayoutVars>
      </dgm:prSet>
      <dgm:spPr/>
    </dgm:pt>
    <dgm:pt modelId="{85A9EDF8-B760-46A6-A091-791C9C5DB6D9}" type="pres">
      <dgm:prSet presAssocID="{01A39CBB-F33D-4FFF-877C-9E71596AE0EF}" presName="rootComposite" presStyleCnt="0"/>
      <dgm:spPr/>
    </dgm:pt>
    <dgm:pt modelId="{EC0F613D-BC42-40FE-B186-B2E5BAB7DA51}" type="pres">
      <dgm:prSet presAssocID="{01A39CBB-F33D-4FFF-877C-9E71596AE0EF}" presName="rootText" presStyleLbl="node3" presStyleIdx="0" presStyleCnt="5" custLinFactNeighborX="-81436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62DF0B-4B45-47B3-BAD5-BB5C0F183EE8}" type="pres">
      <dgm:prSet presAssocID="{01A39CBB-F33D-4FFF-877C-9E71596AE0EF}" presName="rootConnector" presStyleLbl="node3" presStyleIdx="0" presStyleCnt="5"/>
      <dgm:spPr/>
      <dgm:t>
        <a:bodyPr/>
        <a:lstStyle/>
        <a:p>
          <a:endParaRPr lang="en-US"/>
        </a:p>
      </dgm:t>
    </dgm:pt>
    <dgm:pt modelId="{BC0ED357-7F65-46F2-8252-C9BA53D87C58}" type="pres">
      <dgm:prSet presAssocID="{01A39CBB-F33D-4FFF-877C-9E71596AE0EF}" presName="hierChild4" presStyleCnt="0"/>
      <dgm:spPr/>
    </dgm:pt>
    <dgm:pt modelId="{51B75F02-4C31-406B-A6E6-18F0535F637A}" type="pres">
      <dgm:prSet presAssocID="{0CD2B274-A364-45E7-AD21-93273253323D}" presName="Name37" presStyleLbl="parChTrans1D4" presStyleIdx="0" presStyleCnt="18"/>
      <dgm:spPr/>
      <dgm:t>
        <a:bodyPr/>
        <a:lstStyle/>
        <a:p>
          <a:endParaRPr lang="en-US"/>
        </a:p>
      </dgm:t>
    </dgm:pt>
    <dgm:pt modelId="{08DF422A-0ED5-4CAB-8AB6-C8F59998FB39}" type="pres">
      <dgm:prSet presAssocID="{A3CE5D83-F1B2-48AF-ADEC-71D08F4DA8CF}" presName="hierRoot2" presStyleCnt="0">
        <dgm:presLayoutVars>
          <dgm:hierBranch val="init"/>
        </dgm:presLayoutVars>
      </dgm:prSet>
      <dgm:spPr/>
    </dgm:pt>
    <dgm:pt modelId="{4F247D87-4D83-4F9E-BBD4-96710F8752A0}" type="pres">
      <dgm:prSet presAssocID="{A3CE5D83-F1B2-48AF-ADEC-71D08F4DA8CF}" presName="rootComposite" presStyleCnt="0"/>
      <dgm:spPr/>
    </dgm:pt>
    <dgm:pt modelId="{4B03F5AE-3A25-45B5-82CF-53CDDF8D4D00}" type="pres">
      <dgm:prSet presAssocID="{A3CE5D83-F1B2-48AF-ADEC-71D08F4DA8CF}" presName="rootText" presStyleLbl="node4" presStyleIdx="0" presStyleCnt="18" custScaleX="127478" custLinFactNeighborX="-58678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74F072-C905-47EA-BF2A-C7AFD541CEBC}" type="pres">
      <dgm:prSet presAssocID="{A3CE5D83-F1B2-48AF-ADEC-71D08F4DA8CF}" presName="rootConnector" presStyleLbl="node4" presStyleIdx="0" presStyleCnt="18"/>
      <dgm:spPr/>
      <dgm:t>
        <a:bodyPr/>
        <a:lstStyle/>
        <a:p>
          <a:endParaRPr lang="en-US"/>
        </a:p>
      </dgm:t>
    </dgm:pt>
    <dgm:pt modelId="{930DAEFB-6158-440A-B395-944B405DA683}" type="pres">
      <dgm:prSet presAssocID="{A3CE5D83-F1B2-48AF-ADEC-71D08F4DA8CF}" presName="hierChild4" presStyleCnt="0"/>
      <dgm:spPr/>
    </dgm:pt>
    <dgm:pt modelId="{5BD4A1CA-9F8A-4BBF-A831-27E41F5CC103}" type="pres">
      <dgm:prSet presAssocID="{A3CE5D83-F1B2-48AF-ADEC-71D08F4DA8CF}" presName="hierChild5" presStyleCnt="0"/>
      <dgm:spPr/>
    </dgm:pt>
    <dgm:pt modelId="{DA07580F-3CE2-4826-97A2-C0DD99BC11EE}" type="pres">
      <dgm:prSet presAssocID="{C01E27A5-C676-4FBE-A252-EB252EE374A0}" presName="Name37" presStyleLbl="parChTrans1D4" presStyleIdx="1" presStyleCnt="18"/>
      <dgm:spPr/>
      <dgm:t>
        <a:bodyPr/>
        <a:lstStyle/>
        <a:p>
          <a:endParaRPr lang="en-US"/>
        </a:p>
      </dgm:t>
    </dgm:pt>
    <dgm:pt modelId="{050EE755-91F2-43D0-A8CA-ADF21C0DB811}" type="pres">
      <dgm:prSet presAssocID="{98083394-ABC2-419B-BBFC-9900686109FA}" presName="hierRoot2" presStyleCnt="0">
        <dgm:presLayoutVars>
          <dgm:hierBranch val="init"/>
        </dgm:presLayoutVars>
      </dgm:prSet>
      <dgm:spPr/>
    </dgm:pt>
    <dgm:pt modelId="{FE45C0FE-5B7E-494E-A630-38B7487C7462}" type="pres">
      <dgm:prSet presAssocID="{98083394-ABC2-419B-BBFC-9900686109FA}" presName="rootComposite" presStyleCnt="0"/>
      <dgm:spPr/>
    </dgm:pt>
    <dgm:pt modelId="{85E3ED27-CF6F-457F-AB10-54258D3DA147}" type="pres">
      <dgm:prSet presAssocID="{98083394-ABC2-419B-BBFC-9900686109FA}" presName="rootText" presStyleLbl="node4" presStyleIdx="1" presStyleCnt="18" custScaleX="127478" custLinFactNeighborX="-58678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B44BBA-3A29-41A8-8380-573883F6D3CE}" type="pres">
      <dgm:prSet presAssocID="{98083394-ABC2-419B-BBFC-9900686109FA}" presName="rootConnector" presStyleLbl="node4" presStyleIdx="1" presStyleCnt="18"/>
      <dgm:spPr/>
      <dgm:t>
        <a:bodyPr/>
        <a:lstStyle/>
        <a:p>
          <a:endParaRPr lang="en-US"/>
        </a:p>
      </dgm:t>
    </dgm:pt>
    <dgm:pt modelId="{B0A6A688-8E5E-4184-AA6C-7F4A4E3D48BC}" type="pres">
      <dgm:prSet presAssocID="{98083394-ABC2-419B-BBFC-9900686109FA}" presName="hierChild4" presStyleCnt="0"/>
      <dgm:spPr/>
    </dgm:pt>
    <dgm:pt modelId="{7B1973C0-74AC-4E19-B859-EFB3058522AF}" type="pres">
      <dgm:prSet presAssocID="{98083394-ABC2-419B-BBFC-9900686109FA}" presName="hierChild5" presStyleCnt="0"/>
      <dgm:spPr/>
    </dgm:pt>
    <dgm:pt modelId="{D62CA1F8-EC6E-4EE8-BAB7-1DDE10210F23}" type="pres">
      <dgm:prSet presAssocID="{01A39CBB-F33D-4FFF-877C-9E71596AE0EF}" presName="hierChild5" presStyleCnt="0"/>
      <dgm:spPr/>
    </dgm:pt>
    <dgm:pt modelId="{CC3ADAC9-6DBC-4890-86EB-3555D3892F02}" type="pres">
      <dgm:prSet presAssocID="{B6CAF5E8-D2CB-4272-AD42-65643CDC37C4}" presName="Name37" presStyleLbl="parChTrans1D3" presStyleIdx="1" presStyleCnt="5"/>
      <dgm:spPr/>
      <dgm:t>
        <a:bodyPr/>
        <a:lstStyle/>
        <a:p>
          <a:endParaRPr lang="en-US"/>
        </a:p>
      </dgm:t>
    </dgm:pt>
    <dgm:pt modelId="{CAC78CC4-BC2B-4E34-AD9F-F148BB5798E0}" type="pres">
      <dgm:prSet presAssocID="{E56FD9D5-8CB5-4670-8FC8-61B55573AFCB}" presName="hierRoot2" presStyleCnt="0">
        <dgm:presLayoutVars>
          <dgm:hierBranch val="init"/>
        </dgm:presLayoutVars>
      </dgm:prSet>
      <dgm:spPr/>
    </dgm:pt>
    <dgm:pt modelId="{287896E0-F535-49CF-A84F-2C21EBA70815}" type="pres">
      <dgm:prSet presAssocID="{E56FD9D5-8CB5-4670-8FC8-61B55573AFCB}" presName="rootComposite" presStyleCnt="0"/>
      <dgm:spPr/>
    </dgm:pt>
    <dgm:pt modelId="{98326678-8038-458A-8A63-E0DD852EF48C}" type="pres">
      <dgm:prSet presAssocID="{E56FD9D5-8CB5-4670-8FC8-61B55573AFCB}" presName="rootText" presStyleLbl="node3" presStyleIdx="1" presStyleCnt="5" custLinFactNeighborX="-54350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697AA5-D797-4E7C-8B34-DF65331F488D}" type="pres">
      <dgm:prSet presAssocID="{E56FD9D5-8CB5-4670-8FC8-61B55573AFCB}" presName="rootConnector" presStyleLbl="node3" presStyleIdx="1" presStyleCnt="5"/>
      <dgm:spPr/>
      <dgm:t>
        <a:bodyPr/>
        <a:lstStyle/>
        <a:p>
          <a:endParaRPr lang="en-US"/>
        </a:p>
      </dgm:t>
    </dgm:pt>
    <dgm:pt modelId="{6F0D78F0-C09E-46CF-B586-76934205F50C}" type="pres">
      <dgm:prSet presAssocID="{E56FD9D5-8CB5-4670-8FC8-61B55573AFCB}" presName="hierChild4" presStyleCnt="0"/>
      <dgm:spPr/>
    </dgm:pt>
    <dgm:pt modelId="{BCABF602-78AE-4C94-B88D-55833A2F0966}" type="pres">
      <dgm:prSet presAssocID="{92B6162A-80DF-4408-9C73-32DFD9685948}" presName="Name37" presStyleLbl="parChTrans1D4" presStyleIdx="2" presStyleCnt="18"/>
      <dgm:spPr/>
      <dgm:t>
        <a:bodyPr/>
        <a:lstStyle/>
        <a:p>
          <a:endParaRPr lang="en-US"/>
        </a:p>
      </dgm:t>
    </dgm:pt>
    <dgm:pt modelId="{512C4B3C-029E-4C52-95FF-CC1D30A34706}" type="pres">
      <dgm:prSet presAssocID="{E70BC9C9-A56A-4EE6-8A57-7686DAE3A0A8}" presName="hierRoot2" presStyleCnt="0">
        <dgm:presLayoutVars>
          <dgm:hierBranch val="init"/>
        </dgm:presLayoutVars>
      </dgm:prSet>
      <dgm:spPr/>
    </dgm:pt>
    <dgm:pt modelId="{174E6DF5-90B8-455C-9A42-89E646CEBDD9}" type="pres">
      <dgm:prSet presAssocID="{E70BC9C9-A56A-4EE6-8A57-7686DAE3A0A8}" presName="rootComposite" presStyleCnt="0"/>
      <dgm:spPr/>
    </dgm:pt>
    <dgm:pt modelId="{B15D7061-18D1-44B7-9C41-59998D9DB2B2}" type="pres">
      <dgm:prSet presAssocID="{E70BC9C9-A56A-4EE6-8A57-7686DAE3A0A8}" presName="rootText" presStyleLbl="node4" presStyleIdx="2" presStyleCnt="18" custLinFactNeighborX="-47579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234019-59A2-446F-8B87-947ED9792576}" type="pres">
      <dgm:prSet presAssocID="{E70BC9C9-A56A-4EE6-8A57-7686DAE3A0A8}" presName="rootConnector" presStyleLbl="node4" presStyleIdx="2" presStyleCnt="18"/>
      <dgm:spPr/>
      <dgm:t>
        <a:bodyPr/>
        <a:lstStyle/>
        <a:p>
          <a:endParaRPr lang="en-US"/>
        </a:p>
      </dgm:t>
    </dgm:pt>
    <dgm:pt modelId="{711E3BC6-F6B6-4448-99DA-DC0B45FDCC35}" type="pres">
      <dgm:prSet presAssocID="{E70BC9C9-A56A-4EE6-8A57-7686DAE3A0A8}" presName="hierChild4" presStyleCnt="0"/>
      <dgm:spPr/>
    </dgm:pt>
    <dgm:pt modelId="{99AD29E9-8953-4B0C-AFAA-7F7B04F749DC}" type="pres">
      <dgm:prSet presAssocID="{E70BC9C9-A56A-4EE6-8A57-7686DAE3A0A8}" presName="hierChild5" presStyleCnt="0"/>
      <dgm:spPr/>
    </dgm:pt>
    <dgm:pt modelId="{641AD0EE-27D9-43A5-ADE7-0F768EF18464}" type="pres">
      <dgm:prSet presAssocID="{9F0D706D-3F6E-4B24-95E8-1C875237BBBB}" presName="Name37" presStyleLbl="parChTrans1D4" presStyleIdx="3" presStyleCnt="18"/>
      <dgm:spPr/>
      <dgm:t>
        <a:bodyPr/>
        <a:lstStyle/>
        <a:p>
          <a:endParaRPr lang="en-US"/>
        </a:p>
      </dgm:t>
    </dgm:pt>
    <dgm:pt modelId="{8C78F5E5-9AC7-4035-98E5-F64D272F81B2}" type="pres">
      <dgm:prSet presAssocID="{32F30E1D-DF6A-4BCF-9866-E699C0246BC6}" presName="hierRoot2" presStyleCnt="0">
        <dgm:presLayoutVars>
          <dgm:hierBranch val="init"/>
        </dgm:presLayoutVars>
      </dgm:prSet>
      <dgm:spPr/>
    </dgm:pt>
    <dgm:pt modelId="{0ABF370E-62BF-4176-A760-F8DC5AFC9E62}" type="pres">
      <dgm:prSet presAssocID="{32F30E1D-DF6A-4BCF-9866-E699C0246BC6}" presName="rootComposite" presStyleCnt="0"/>
      <dgm:spPr/>
    </dgm:pt>
    <dgm:pt modelId="{90ECFA07-E772-44DF-B3E5-6ABDE1C620AC}" type="pres">
      <dgm:prSet presAssocID="{32F30E1D-DF6A-4BCF-9866-E699C0246BC6}" presName="rootText" presStyleLbl="node4" presStyleIdx="3" presStyleCnt="18" custScaleX="125894" custLinFactNeighborX="-47579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D7D7FE-A61F-4638-9BB5-E57BA14EB7C9}" type="pres">
      <dgm:prSet presAssocID="{32F30E1D-DF6A-4BCF-9866-E699C0246BC6}" presName="rootConnector" presStyleLbl="node4" presStyleIdx="3" presStyleCnt="18"/>
      <dgm:spPr/>
      <dgm:t>
        <a:bodyPr/>
        <a:lstStyle/>
        <a:p>
          <a:endParaRPr lang="en-US"/>
        </a:p>
      </dgm:t>
    </dgm:pt>
    <dgm:pt modelId="{C2296396-9C4E-4F00-91CA-5DE56345AD9F}" type="pres">
      <dgm:prSet presAssocID="{32F30E1D-DF6A-4BCF-9866-E699C0246BC6}" presName="hierChild4" presStyleCnt="0"/>
      <dgm:spPr/>
    </dgm:pt>
    <dgm:pt modelId="{E5B23BF1-3BC5-4D0B-BB49-B8D312C233BB}" type="pres">
      <dgm:prSet presAssocID="{32F30E1D-DF6A-4BCF-9866-E699C0246BC6}" presName="hierChild5" presStyleCnt="0"/>
      <dgm:spPr/>
    </dgm:pt>
    <dgm:pt modelId="{8588DAC4-9456-4982-9304-709D8DC67AC8}" type="pres">
      <dgm:prSet presAssocID="{91B680B4-7564-4B38-A69B-C815F13E903E}" presName="Name37" presStyleLbl="parChTrans1D4" presStyleIdx="4" presStyleCnt="18"/>
      <dgm:spPr/>
      <dgm:t>
        <a:bodyPr/>
        <a:lstStyle/>
        <a:p>
          <a:endParaRPr lang="en-US"/>
        </a:p>
      </dgm:t>
    </dgm:pt>
    <dgm:pt modelId="{6025E3E9-9EC4-4B14-A0D1-0EEE38E6B77C}" type="pres">
      <dgm:prSet presAssocID="{715196AD-C478-429E-B2BA-DB8CE35BDCA0}" presName="hierRoot2" presStyleCnt="0">
        <dgm:presLayoutVars>
          <dgm:hierBranch val="init"/>
        </dgm:presLayoutVars>
      </dgm:prSet>
      <dgm:spPr/>
    </dgm:pt>
    <dgm:pt modelId="{B2189926-EF59-4EE8-8125-C224751E484D}" type="pres">
      <dgm:prSet presAssocID="{715196AD-C478-429E-B2BA-DB8CE35BDCA0}" presName="rootComposite" presStyleCnt="0"/>
      <dgm:spPr/>
    </dgm:pt>
    <dgm:pt modelId="{DF52E082-9448-4173-9596-81BC7296F06B}" type="pres">
      <dgm:prSet presAssocID="{715196AD-C478-429E-B2BA-DB8CE35BDCA0}" presName="rootText" presStyleLbl="node4" presStyleIdx="4" presStyleCnt="18" custLinFactNeighborX="-47579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F53306-B9CD-4CE3-B3AE-F3ECC8E2C258}" type="pres">
      <dgm:prSet presAssocID="{715196AD-C478-429E-B2BA-DB8CE35BDCA0}" presName="rootConnector" presStyleLbl="node4" presStyleIdx="4" presStyleCnt="18"/>
      <dgm:spPr/>
      <dgm:t>
        <a:bodyPr/>
        <a:lstStyle/>
        <a:p>
          <a:endParaRPr lang="en-US"/>
        </a:p>
      </dgm:t>
    </dgm:pt>
    <dgm:pt modelId="{372091D9-33DA-438E-B5DE-4D3DE097F68D}" type="pres">
      <dgm:prSet presAssocID="{715196AD-C478-429E-B2BA-DB8CE35BDCA0}" presName="hierChild4" presStyleCnt="0"/>
      <dgm:spPr/>
    </dgm:pt>
    <dgm:pt modelId="{14150F5E-ABD6-4FF7-8512-B468972CDA66}" type="pres">
      <dgm:prSet presAssocID="{715196AD-C478-429E-B2BA-DB8CE35BDCA0}" presName="hierChild5" presStyleCnt="0"/>
      <dgm:spPr/>
    </dgm:pt>
    <dgm:pt modelId="{20D8F3A6-9B0E-405F-AD61-7FBD24B775DB}" type="pres">
      <dgm:prSet presAssocID="{A5A337A7-3467-4CE2-835B-7FCFA9E40435}" presName="Name37" presStyleLbl="parChTrans1D4" presStyleIdx="5" presStyleCnt="18"/>
      <dgm:spPr/>
      <dgm:t>
        <a:bodyPr/>
        <a:lstStyle/>
        <a:p>
          <a:endParaRPr lang="en-US"/>
        </a:p>
      </dgm:t>
    </dgm:pt>
    <dgm:pt modelId="{7897F418-E593-4BDC-AFA2-8BAC23797653}" type="pres">
      <dgm:prSet presAssocID="{6726ED40-CC72-4022-B593-BCCB20307DE9}" presName="hierRoot2" presStyleCnt="0">
        <dgm:presLayoutVars>
          <dgm:hierBranch val="init"/>
        </dgm:presLayoutVars>
      </dgm:prSet>
      <dgm:spPr/>
    </dgm:pt>
    <dgm:pt modelId="{763DC387-A910-4C67-8A10-A0BF626D3870}" type="pres">
      <dgm:prSet presAssocID="{6726ED40-CC72-4022-B593-BCCB20307DE9}" presName="rootComposite" presStyleCnt="0"/>
      <dgm:spPr/>
    </dgm:pt>
    <dgm:pt modelId="{C355CCD3-A977-4C65-90C7-E6176249264B}" type="pres">
      <dgm:prSet presAssocID="{6726ED40-CC72-4022-B593-BCCB20307DE9}" presName="rootText" presStyleLbl="node4" presStyleIdx="5" presStyleCnt="18" custLinFactNeighborX="-47579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35F50A-E924-4112-87B8-17D65E81CF3C}" type="pres">
      <dgm:prSet presAssocID="{6726ED40-CC72-4022-B593-BCCB20307DE9}" presName="rootConnector" presStyleLbl="node4" presStyleIdx="5" presStyleCnt="18"/>
      <dgm:spPr/>
      <dgm:t>
        <a:bodyPr/>
        <a:lstStyle/>
        <a:p>
          <a:endParaRPr lang="en-US"/>
        </a:p>
      </dgm:t>
    </dgm:pt>
    <dgm:pt modelId="{03B6247D-7343-4CF7-BFCD-A027CF77F9C8}" type="pres">
      <dgm:prSet presAssocID="{6726ED40-CC72-4022-B593-BCCB20307DE9}" presName="hierChild4" presStyleCnt="0"/>
      <dgm:spPr/>
    </dgm:pt>
    <dgm:pt modelId="{D462C674-4F92-4878-A297-71CC1CDCC769}" type="pres">
      <dgm:prSet presAssocID="{6726ED40-CC72-4022-B593-BCCB20307DE9}" presName="hierChild5" presStyleCnt="0"/>
      <dgm:spPr/>
    </dgm:pt>
    <dgm:pt modelId="{C70E8219-E662-4A10-A5C4-F99D54F28D75}" type="pres">
      <dgm:prSet presAssocID="{E56FD9D5-8CB5-4670-8FC8-61B55573AFCB}" presName="hierChild5" presStyleCnt="0"/>
      <dgm:spPr/>
    </dgm:pt>
    <dgm:pt modelId="{F86A4651-3979-4D83-8B9C-554AEB6BC171}" type="pres">
      <dgm:prSet presAssocID="{63A3A5C4-798A-4E24-BCB2-71C5FD72A06A}" presName="hierChild5" presStyleCnt="0"/>
      <dgm:spPr/>
    </dgm:pt>
    <dgm:pt modelId="{05CD5EE4-4496-4F22-973A-18FA75D0BA08}" type="pres">
      <dgm:prSet presAssocID="{23C839B3-2326-4FAB-8C0D-6BC191EF4523}" presName="Name37" presStyleLbl="parChTrans1D2" presStyleIdx="1" presStyleCnt="2"/>
      <dgm:spPr/>
      <dgm:t>
        <a:bodyPr/>
        <a:lstStyle/>
        <a:p>
          <a:endParaRPr lang="en-US"/>
        </a:p>
      </dgm:t>
    </dgm:pt>
    <dgm:pt modelId="{CF5A3218-231A-4F49-9CD5-2A4DC1A61DCD}" type="pres">
      <dgm:prSet presAssocID="{EE2725F9-9540-42B5-8F46-A65B392F20E8}" presName="hierRoot2" presStyleCnt="0">
        <dgm:presLayoutVars>
          <dgm:hierBranch val="init"/>
        </dgm:presLayoutVars>
      </dgm:prSet>
      <dgm:spPr/>
    </dgm:pt>
    <dgm:pt modelId="{5F569618-6DF4-4CE6-AB0F-AD97554A957A}" type="pres">
      <dgm:prSet presAssocID="{EE2725F9-9540-42B5-8F46-A65B392F20E8}" presName="rootComposite" presStyleCnt="0"/>
      <dgm:spPr/>
    </dgm:pt>
    <dgm:pt modelId="{DA575A89-B6BD-4C32-A2BD-D331C56C3B0B}" type="pres">
      <dgm:prSet presAssocID="{EE2725F9-9540-42B5-8F46-A65B392F20E8}" presName="rootText" presStyleLbl="node2" presStyleIdx="1" presStyleCnt="2" custScaleX="147289" custLinFactNeighborX="552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5D3F80-5504-4EA1-8F93-083DC007EF24}" type="pres">
      <dgm:prSet presAssocID="{EE2725F9-9540-42B5-8F46-A65B392F20E8}" presName="rootConnector" presStyleLbl="node2" presStyleIdx="1" presStyleCnt="2"/>
      <dgm:spPr/>
      <dgm:t>
        <a:bodyPr/>
        <a:lstStyle/>
        <a:p>
          <a:endParaRPr lang="en-US"/>
        </a:p>
      </dgm:t>
    </dgm:pt>
    <dgm:pt modelId="{5ADF1E0E-553F-4D0E-B535-944BB98994A8}" type="pres">
      <dgm:prSet presAssocID="{EE2725F9-9540-42B5-8F46-A65B392F20E8}" presName="hierChild4" presStyleCnt="0"/>
      <dgm:spPr/>
    </dgm:pt>
    <dgm:pt modelId="{9BEFFD8A-5A5A-4134-95D0-0328FC6B9218}" type="pres">
      <dgm:prSet presAssocID="{D6ECCC0E-AFEF-4610-8B5F-66A43F39D479}" presName="Name37" presStyleLbl="parChTrans1D3" presStyleIdx="2" presStyleCnt="5"/>
      <dgm:spPr/>
      <dgm:t>
        <a:bodyPr/>
        <a:lstStyle/>
        <a:p>
          <a:endParaRPr lang="en-US"/>
        </a:p>
      </dgm:t>
    </dgm:pt>
    <dgm:pt modelId="{7D05155C-6F17-48AD-8209-582084AB12A3}" type="pres">
      <dgm:prSet presAssocID="{B4784583-F2AE-4D93-8B8A-7E14C591C5FF}" presName="hierRoot2" presStyleCnt="0">
        <dgm:presLayoutVars>
          <dgm:hierBranch val="init"/>
        </dgm:presLayoutVars>
      </dgm:prSet>
      <dgm:spPr/>
    </dgm:pt>
    <dgm:pt modelId="{C20C30A8-7DDB-472C-B30A-C45B586EAB7D}" type="pres">
      <dgm:prSet presAssocID="{B4784583-F2AE-4D93-8B8A-7E14C591C5FF}" presName="rootComposite" presStyleCnt="0"/>
      <dgm:spPr/>
    </dgm:pt>
    <dgm:pt modelId="{62F5970C-19F9-4837-AB5C-94861D1B4C48}" type="pres">
      <dgm:prSet presAssocID="{B4784583-F2AE-4D93-8B8A-7E14C591C5FF}" presName="rootText" presStyleLbl="node3" presStyleIdx="2" presStyleCnt="5" custLinFactNeighborX="-22971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4D5E85-3D3E-431E-AEC0-35C3D8335D90}" type="pres">
      <dgm:prSet presAssocID="{B4784583-F2AE-4D93-8B8A-7E14C591C5FF}" presName="rootConnector" presStyleLbl="node3" presStyleIdx="2" presStyleCnt="5"/>
      <dgm:spPr/>
      <dgm:t>
        <a:bodyPr/>
        <a:lstStyle/>
        <a:p>
          <a:endParaRPr lang="en-US"/>
        </a:p>
      </dgm:t>
    </dgm:pt>
    <dgm:pt modelId="{D57C4752-104A-4755-9347-45DFF77C1C14}" type="pres">
      <dgm:prSet presAssocID="{B4784583-F2AE-4D93-8B8A-7E14C591C5FF}" presName="hierChild4" presStyleCnt="0"/>
      <dgm:spPr/>
    </dgm:pt>
    <dgm:pt modelId="{4C6D7567-C873-446A-9E55-676F1DDCC688}" type="pres">
      <dgm:prSet presAssocID="{DADA891D-B4E5-4C11-8260-A8B68E13335A}" presName="Name37" presStyleLbl="parChTrans1D4" presStyleIdx="6" presStyleCnt="18"/>
      <dgm:spPr/>
      <dgm:t>
        <a:bodyPr/>
        <a:lstStyle/>
        <a:p>
          <a:endParaRPr lang="en-US"/>
        </a:p>
      </dgm:t>
    </dgm:pt>
    <dgm:pt modelId="{64EC2511-1AE6-479D-A398-79997F177DA1}" type="pres">
      <dgm:prSet presAssocID="{FFEF329F-B3FE-4910-8E2F-84626691288C}" presName="hierRoot2" presStyleCnt="0">
        <dgm:presLayoutVars>
          <dgm:hierBranch val="init"/>
        </dgm:presLayoutVars>
      </dgm:prSet>
      <dgm:spPr/>
    </dgm:pt>
    <dgm:pt modelId="{E132AAAE-8510-4270-A865-4C79B88AD112}" type="pres">
      <dgm:prSet presAssocID="{FFEF329F-B3FE-4910-8E2F-84626691288C}" presName="rootComposite" presStyleCnt="0"/>
      <dgm:spPr/>
    </dgm:pt>
    <dgm:pt modelId="{D446A2A0-D3E8-4CF5-997D-6AC76E7A69B0}" type="pres">
      <dgm:prSet presAssocID="{FFEF329F-B3FE-4910-8E2F-84626691288C}" presName="rootText" presStyleLbl="node4" presStyleIdx="6" presStyleCnt="18" custLinFactNeighborX="-12485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E1C8F0-9089-45F6-A5B6-2AB4B4603651}" type="pres">
      <dgm:prSet presAssocID="{FFEF329F-B3FE-4910-8E2F-84626691288C}" presName="rootConnector" presStyleLbl="node4" presStyleIdx="6" presStyleCnt="18"/>
      <dgm:spPr/>
      <dgm:t>
        <a:bodyPr/>
        <a:lstStyle/>
        <a:p>
          <a:endParaRPr lang="en-US"/>
        </a:p>
      </dgm:t>
    </dgm:pt>
    <dgm:pt modelId="{EEF83B4A-22BE-4CD6-BAC6-FDF441A21C16}" type="pres">
      <dgm:prSet presAssocID="{FFEF329F-B3FE-4910-8E2F-84626691288C}" presName="hierChild4" presStyleCnt="0"/>
      <dgm:spPr/>
    </dgm:pt>
    <dgm:pt modelId="{70CC4429-898D-4020-80F4-78AB10853FE4}" type="pres">
      <dgm:prSet presAssocID="{FFEF329F-B3FE-4910-8E2F-84626691288C}" presName="hierChild5" presStyleCnt="0"/>
      <dgm:spPr/>
    </dgm:pt>
    <dgm:pt modelId="{0ACBB433-721E-47AB-86C0-E7796CF5C47A}" type="pres">
      <dgm:prSet presAssocID="{4A3BC54F-4EEB-4046-9831-02DF6AA3850E}" presName="Name37" presStyleLbl="parChTrans1D4" presStyleIdx="7" presStyleCnt="18"/>
      <dgm:spPr/>
      <dgm:t>
        <a:bodyPr/>
        <a:lstStyle/>
        <a:p>
          <a:endParaRPr lang="en-US"/>
        </a:p>
      </dgm:t>
    </dgm:pt>
    <dgm:pt modelId="{04BF16FF-56BA-449A-A1BB-5F264AFAA9C4}" type="pres">
      <dgm:prSet presAssocID="{2CA15916-0D3F-4D24-9474-9F1ED21CC78B}" presName="hierRoot2" presStyleCnt="0">
        <dgm:presLayoutVars>
          <dgm:hierBranch val="init"/>
        </dgm:presLayoutVars>
      </dgm:prSet>
      <dgm:spPr/>
    </dgm:pt>
    <dgm:pt modelId="{4EC43537-CA10-4208-B4CA-080E0C44C8DD}" type="pres">
      <dgm:prSet presAssocID="{2CA15916-0D3F-4D24-9474-9F1ED21CC78B}" presName="rootComposite" presStyleCnt="0"/>
      <dgm:spPr/>
    </dgm:pt>
    <dgm:pt modelId="{99CFB519-92FB-49F5-A374-69D15971B5B1}" type="pres">
      <dgm:prSet presAssocID="{2CA15916-0D3F-4D24-9474-9F1ED21CC78B}" presName="rootText" presStyleLbl="node4" presStyleIdx="7" presStyleCnt="18" custLinFactNeighborX="-12485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696B43-1F4D-49DA-9FEF-2839F1618C13}" type="pres">
      <dgm:prSet presAssocID="{2CA15916-0D3F-4D24-9474-9F1ED21CC78B}" presName="rootConnector" presStyleLbl="node4" presStyleIdx="7" presStyleCnt="18"/>
      <dgm:spPr/>
      <dgm:t>
        <a:bodyPr/>
        <a:lstStyle/>
        <a:p>
          <a:endParaRPr lang="en-US"/>
        </a:p>
      </dgm:t>
    </dgm:pt>
    <dgm:pt modelId="{A275E201-74FE-418E-BFAD-FE66F4F05A9E}" type="pres">
      <dgm:prSet presAssocID="{2CA15916-0D3F-4D24-9474-9F1ED21CC78B}" presName="hierChild4" presStyleCnt="0"/>
      <dgm:spPr/>
    </dgm:pt>
    <dgm:pt modelId="{7B5AB494-0C7F-4A18-94A9-98CB64F6D8D4}" type="pres">
      <dgm:prSet presAssocID="{2CA15916-0D3F-4D24-9474-9F1ED21CC78B}" presName="hierChild5" presStyleCnt="0"/>
      <dgm:spPr/>
    </dgm:pt>
    <dgm:pt modelId="{2C5EE0C7-C054-4BF2-B85A-9D463C3A2BF3}" type="pres">
      <dgm:prSet presAssocID="{123C66EF-ABFC-4677-BEDE-C2A282E40686}" presName="Name37" presStyleLbl="parChTrans1D4" presStyleIdx="8" presStyleCnt="18"/>
      <dgm:spPr/>
      <dgm:t>
        <a:bodyPr/>
        <a:lstStyle/>
        <a:p>
          <a:endParaRPr lang="en-US"/>
        </a:p>
      </dgm:t>
    </dgm:pt>
    <dgm:pt modelId="{C980269F-E29A-4F84-A110-B7361A907685}" type="pres">
      <dgm:prSet presAssocID="{13D67618-0497-440F-82D8-5BD5851960E3}" presName="hierRoot2" presStyleCnt="0">
        <dgm:presLayoutVars>
          <dgm:hierBranch val="init"/>
        </dgm:presLayoutVars>
      </dgm:prSet>
      <dgm:spPr/>
    </dgm:pt>
    <dgm:pt modelId="{25F09B41-848A-4B8F-AE67-D71385F9881F}" type="pres">
      <dgm:prSet presAssocID="{13D67618-0497-440F-82D8-5BD5851960E3}" presName="rootComposite" presStyleCnt="0"/>
      <dgm:spPr/>
    </dgm:pt>
    <dgm:pt modelId="{F7E95DE3-5B09-4A8E-8767-82EA741788EF}" type="pres">
      <dgm:prSet presAssocID="{13D67618-0497-440F-82D8-5BD5851960E3}" presName="rootText" presStyleLbl="node4" presStyleIdx="8" presStyleCnt="18" custLinFactNeighborX="-12485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021C1C-B067-4C6D-B610-A1930DD16538}" type="pres">
      <dgm:prSet presAssocID="{13D67618-0497-440F-82D8-5BD5851960E3}" presName="rootConnector" presStyleLbl="node4" presStyleIdx="8" presStyleCnt="18"/>
      <dgm:spPr/>
      <dgm:t>
        <a:bodyPr/>
        <a:lstStyle/>
        <a:p>
          <a:endParaRPr lang="en-US"/>
        </a:p>
      </dgm:t>
    </dgm:pt>
    <dgm:pt modelId="{36B6B80A-54EF-4485-AF92-F459C83DF037}" type="pres">
      <dgm:prSet presAssocID="{13D67618-0497-440F-82D8-5BD5851960E3}" presName="hierChild4" presStyleCnt="0"/>
      <dgm:spPr/>
    </dgm:pt>
    <dgm:pt modelId="{DCD823A2-6941-4E63-B704-CC2C55FC8891}" type="pres">
      <dgm:prSet presAssocID="{13D67618-0497-440F-82D8-5BD5851960E3}" presName="hierChild5" presStyleCnt="0"/>
      <dgm:spPr/>
    </dgm:pt>
    <dgm:pt modelId="{34CB63D4-6E47-4271-8CC5-8ACD99ABA63B}" type="pres">
      <dgm:prSet presAssocID="{07797E3A-2FC0-42A2-8166-992F60AF0B1A}" presName="Name37" presStyleLbl="parChTrans1D4" presStyleIdx="9" presStyleCnt="18"/>
      <dgm:spPr/>
      <dgm:t>
        <a:bodyPr/>
        <a:lstStyle/>
        <a:p>
          <a:endParaRPr lang="en-US"/>
        </a:p>
      </dgm:t>
    </dgm:pt>
    <dgm:pt modelId="{1D583524-356A-47AE-B194-3BBF17B5652E}" type="pres">
      <dgm:prSet presAssocID="{B0BA549B-D18A-4F83-9BAF-77D4B1F60C24}" presName="hierRoot2" presStyleCnt="0">
        <dgm:presLayoutVars>
          <dgm:hierBranch val="init"/>
        </dgm:presLayoutVars>
      </dgm:prSet>
      <dgm:spPr/>
    </dgm:pt>
    <dgm:pt modelId="{595918D4-9CCF-445F-8D6D-34F20004E35A}" type="pres">
      <dgm:prSet presAssocID="{B0BA549B-D18A-4F83-9BAF-77D4B1F60C24}" presName="rootComposite" presStyleCnt="0"/>
      <dgm:spPr/>
    </dgm:pt>
    <dgm:pt modelId="{9BBDF793-8FA6-4A2B-A0FB-5A9CB8F44D3E}" type="pres">
      <dgm:prSet presAssocID="{B0BA549B-D18A-4F83-9BAF-77D4B1F60C24}" presName="rootText" presStyleLbl="node4" presStyleIdx="9" presStyleCnt="18" custLinFactNeighborX="-12485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6122B7-EBCC-46F5-8BEF-DD05619643BA}" type="pres">
      <dgm:prSet presAssocID="{B0BA549B-D18A-4F83-9BAF-77D4B1F60C24}" presName="rootConnector" presStyleLbl="node4" presStyleIdx="9" presStyleCnt="18"/>
      <dgm:spPr/>
      <dgm:t>
        <a:bodyPr/>
        <a:lstStyle/>
        <a:p>
          <a:endParaRPr lang="en-US"/>
        </a:p>
      </dgm:t>
    </dgm:pt>
    <dgm:pt modelId="{92194376-66E4-4F01-9D86-955E7BDD1A25}" type="pres">
      <dgm:prSet presAssocID="{B0BA549B-D18A-4F83-9BAF-77D4B1F60C24}" presName="hierChild4" presStyleCnt="0"/>
      <dgm:spPr/>
    </dgm:pt>
    <dgm:pt modelId="{70CB269A-72E5-444C-8C41-79FFBC255747}" type="pres">
      <dgm:prSet presAssocID="{B0BA549B-D18A-4F83-9BAF-77D4B1F60C24}" presName="hierChild5" presStyleCnt="0"/>
      <dgm:spPr/>
    </dgm:pt>
    <dgm:pt modelId="{AA42F9D7-7D27-4BBF-8087-09685AD60FA1}" type="pres">
      <dgm:prSet presAssocID="{B4784583-F2AE-4D93-8B8A-7E14C591C5FF}" presName="hierChild5" presStyleCnt="0"/>
      <dgm:spPr/>
    </dgm:pt>
    <dgm:pt modelId="{53B09B8A-02E2-4B20-9224-26692678D369}" type="pres">
      <dgm:prSet presAssocID="{A867913E-5CE1-4C63-9CB5-7B5A81A16F29}" presName="Name37" presStyleLbl="parChTrans1D3" presStyleIdx="3" presStyleCnt="5"/>
      <dgm:spPr/>
      <dgm:t>
        <a:bodyPr/>
        <a:lstStyle/>
        <a:p>
          <a:endParaRPr lang="en-US"/>
        </a:p>
      </dgm:t>
    </dgm:pt>
    <dgm:pt modelId="{846DB4A0-ACF5-4621-B540-17D3BFD2F28F}" type="pres">
      <dgm:prSet presAssocID="{F6A41F1A-6804-4857-AECB-710023365D0F}" presName="hierRoot2" presStyleCnt="0">
        <dgm:presLayoutVars>
          <dgm:hierBranch val="init"/>
        </dgm:presLayoutVars>
      </dgm:prSet>
      <dgm:spPr/>
    </dgm:pt>
    <dgm:pt modelId="{B8300FF0-C2A5-449B-B322-6022FC0221EC}" type="pres">
      <dgm:prSet presAssocID="{F6A41F1A-6804-4857-AECB-710023365D0F}" presName="rootComposite" presStyleCnt="0"/>
      <dgm:spPr/>
    </dgm:pt>
    <dgm:pt modelId="{538FE0D9-3A4B-41DC-B567-D477DAD7A7A7}" type="pres">
      <dgm:prSet presAssocID="{F6A41F1A-6804-4857-AECB-710023365D0F}" presName="rootText" presStyleLbl="node3" presStyleIdx="3" presStyleCnt="5" custLinFactNeighborX="961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AC274C-301D-4A55-8122-BE92179F0DD0}" type="pres">
      <dgm:prSet presAssocID="{F6A41F1A-6804-4857-AECB-710023365D0F}" presName="rootConnector" presStyleLbl="node3" presStyleIdx="3" presStyleCnt="5"/>
      <dgm:spPr/>
      <dgm:t>
        <a:bodyPr/>
        <a:lstStyle/>
        <a:p>
          <a:endParaRPr lang="en-US"/>
        </a:p>
      </dgm:t>
    </dgm:pt>
    <dgm:pt modelId="{67C95894-8331-4E8F-AC9D-33144AB0536F}" type="pres">
      <dgm:prSet presAssocID="{F6A41F1A-6804-4857-AECB-710023365D0F}" presName="hierChild4" presStyleCnt="0"/>
      <dgm:spPr/>
    </dgm:pt>
    <dgm:pt modelId="{24ABE079-BA92-4D72-AE8C-F72B35FC84F1}" type="pres">
      <dgm:prSet presAssocID="{F11F3C42-A21A-410F-A7CB-45FEF8F3AE06}" presName="Name37" presStyleLbl="parChTrans1D4" presStyleIdx="10" presStyleCnt="18"/>
      <dgm:spPr/>
      <dgm:t>
        <a:bodyPr/>
        <a:lstStyle/>
        <a:p>
          <a:endParaRPr lang="en-US"/>
        </a:p>
      </dgm:t>
    </dgm:pt>
    <dgm:pt modelId="{BEF601C5-0EE3-426B-9605-9381E227F97A}" type="pres">
      <dgm:prSet presAssocID="{551975D2-7364-4A7F-9B37-4D2624CECF45}" presName="hierRoot2" presStyleCnt="0">
        <dgm:presLayoutVars>
          <dgm:hierBranch val="init"/>
        </dgm:presLayoutVars>
      </dgm:prSet>
      <dgm:spPr/>
    </dgm:pt>
    <dgm:pt modelId="{5DC13547-AEBA-4184-8FD9-A82EAF3CC061}" type="pres">
      <dgm:prSet presAssocID="{551975D2-7364-4A7F-9B37-4D2624CECF45}" presName="rootComposite" presStyleCnt="0"/>
      <dgm:spPr/>
    </dgm:pt>
    <dgm:pt modelId="{6BD58587-E4E8-4DD3-AACE-4648FFBADB2A}" type="pres">
      <dgm:prSet presAssocID="{551975D2-7364-4A7F-9B37-4D2624CECF45}" presName="rootText" presStyleLbl="node4" presStyleIdx="10" presStyleCnt="18" custLinFactNeighborX="7731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508256-BE92-4B7D-9A2E-E90ED227C587}" type="pres">
      <dgm:prSet presAssocID="{551975D2-7364-4A7F-9B37-4D2624CECF45}" presName="rootConnector" presStyleLbl="node4" presStyleIdx="10" presStyleCnt="18"/>
      <dgm:spPr/>
      <dgm:t>
        <a:bodyPr/>
        <a:lstStyle/>
        <a:p>
          <a:endParaRPr lang="en-US"/>
        </a:p>
      </dgm:t>
    </dgm:pt>
    <dgm:pt modelId="{A316CE90-C56E-4540-B493-E6C1C6229485}" type="pres">
      <dgm:prSet presAssocID="{551975D2-7364-4A7F-9B37-4D2624CECF45}" presName="hierChild4" presStyleCnt="0"/>
      <dgm:spPr/>
    </dgm:pt>
    <dgm:pt modelId="{37BC57E7-CFD6-43F6-B25F-0863B7F0B58E}" type="pres">
      <dgm:prSet presAssocID="{551975D2-7364-4A7F-9B37-4D2624CECF45}" presName="hierChild5" presStyleCnt="0"/>
      <dgm:spPr/>
    </dgm:pt>
    <dgm:pt modelId="{CA616269-FC8E-4512-93A5-FFC41F2F3368}" type="pres">
      <dgm:prSet presAssocID="{681607C8-E0F5-4FE8-BF6A-6BC37D23B88D}" presName="Name37" presStyleLbl="parChTrans1D4" presStyleIdx="11" presStyleCnt="18"/>
      <dgm:spPr/>
      <dgm:t>
        <a:bodyPr/>
        <a:lstStyle/>
        <a:p>
          <a:endParaRPr lang="en-US"/>
        </a:p>
      </dgm:t>
    </dgm:pt>
    <dgm:pt modelId="{21DA2966-12A0-4266-83D6-59310D9FBED3}" type="pres">
      <dgm:prSet presAssocID="{90B913F1-1386-40C3-91D0-4E6103C60E3A}" presName="hierRoot2" presStyleCnt="0">
        <dgm:presLayoutVars>
          <dgm:hierBranch val="init"/>
        </dgm:presLayoutVars>
      </dgm:prSet>
      <dgm:spPr/>
    </dgm:pt>
    <dgm:pt modelId="{EBDA87EE-392B-4FC0-8667-571DDA5DAE8A}" type="pres">
      <dgm:prSet presAssocID="{90B913F1-1386-40C3-91D0-4E6103C60E3A}" presName="rootComposite" presStyleCnt="0"/>
      <dgm:spPr/>
    </dgm:pt>
    <dgm:pt modelId="{1C798178-5606-422A-98D4-2006B06BA93A}" type="pres">
      <dgm:prSet presAssocID="{90B913F1-1386-40C3-91D0-4E6103C60E3A}" presName="rootText" presStyleLbl="node4" presStyleIdx="11" presStyleCnt="18" custLinFactNeighborX="7731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5803E5-6D1B-4CBC-88DD-6B93A3DA022C}" type="pres">
      <dgm:prSet presAssocID="{90B913F1-1386-40C3-91D0-4E6103C60E3A}" presName="rootConnector" presStyleLbl="node4" presStyleIdx="11" presStyleCnt="18"/>
      <dgm:spPr/>
      <dgm:t>
        <a:bodyPr/>
        <a:lstStyle/>
        <a:p>
          <a:endParaRPr lang="en-US"/>
        </a:p>
      </dgm:t>
    </dgm:pt>
    <dgm:pt modelId="{124F448F-E8A9-4F6F-A7A2-7011B511A1F2}" type="pres">
      <dgm:prSet presAssocID="{90B913F1-1386-40C3-91D0-4E6103C60E3A}" presName="hierChild4" presStyleCnt="0"/>
      <dgm:spPr/>
    </dgm:pt>
    <dgm:pt modelId="{543F222E-5259-4526-A129-6B5D4CA8E4A3}" type="pres">
      <dgm:prSet presAssocID="{90B913F1-1386-40C3-91D0-4E6103C60E3A}" presName="hierChild5" presStyleCnt="0"/>
      <dgm:spPr/>
    </dgm:pt>
    <dgm:pt modelId="{4E7F1509-DDC9-4A11-BB4C-A554416051E4}" type="pres">
      <dgm:prSet presAssocID="{F6A41F1A-6804-4857-AECB-710023365D0F}" presName="hierChild5" presStyleCnt="0"/>
      <dgm:spPr/>
    </dgm:pt>
    <dgm:pt modelId="{51EE7FFE-E18B-4062-841D-EA37E2EDD5AF}" type="pres">
      <dgm:prSet presAssocID="{42399A3C-292C-41E6-B91E-76AAA8542EF0}" presName="Name37" presStyleLbl="parChTrans1D3" presStyleIdx="4" presStyleCnt="5"/>
      <dgm:spPr/>
      <dgm:t>
        <a:bodyPr/>
        <a:lstStyle/>
        <a:p>
          <a:endParaRPr lang="en-US"/>
        </a:p>
      </dgm:t>
    </dgm:pt>
    <dgm:pt modelId="{752B72E9-EEA7-45A6-AB82-DA96032DA249}" type="pres">
      <dgm:prSet presAssocID="{1ADCE650-6D3C-44A9-924E-239DB1406F14}" presName="hierRoot2" presStyleCnt="0">
        <dgm:presLayoutVars>
          <dgm:hierBranch val="init"/>
        </dgm:presLayoutVars>
      </dgm:prSet>
      <dgm:spPr/>
    </dgm:pt>
    <dgm:pt modelId="{FB47256F-1D94-4F1B-92CF-96B570C5EFC4}" type="pres">
      <dgm:prSet presAssocID="{1ADCE650-6D3C-44A9-924E-239DB1406F14}" presName="rootComposite" presStyleCnt="0"/>
      <dgm:spPr/>
    </dgm:pt>
    <dgm:pt modelId="{84BC36A8-D274-42F4-A939-24C957B4F774}" type="pres">
      <dgm:prSet presAssocID="{1ADCE650-6D3C-44A9-924E-239DB1406F14}" presName="rootText" presStyleLbl="node3" presStyleIdx="4" presStyleCnt="5" custLinFactNeighborX="31551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F3C07E-6ED9-4148-B462-AC18C58FB6D4}" type="pres">
      <dgm:prSet presAssocID="{1ADCE650-6D3C-44A9-924E-239DB1406F14}" presName="rootConnector" presStyleLbl="node3" presStyleIdx="4" presStyleCnt="5"/>
      <dgm:spPr/>
      <dgm:t>
        <a:bodyPr/>
        <a:lstStyle/>
        <a:p>
          <a:endParaRPr lang="en-US"/>
        </a:p>
      </dgm:t>
    </dgm:pt>
    <dgm:pt modelId="{97706419-47D2-46ED-9142-A1477BB9B1F9}" type="pres">
      <dgm:prSet presAssocID="{1ADCE650-6D3C-44A9-924E-239DB1406F14}" presName="hierChild4" presStyleCnt="0"/>
      <dgm:spPr/>
    </dgm:pt>
    <dgm:pt modelId="{AF9BC693-5D7A-4A07-84F0-408A75A2A769}" type="pres">
      <dgm:prSet presAssocID="{1E4A3E9F-54BB-4A35-B067-02F62853B45C}" presName="Name37" presStyleLbl="parChTrans1D4" presStyleIdx="12" presStyleCnt="18"/>
      <dgm:spPr/>
      <dgm:t>
        <a:bodyPr/>
        <a:lstStyle/>
        <a:p>
          <a:endParaRPr lang="en-US"/>
        </a:p>
      </dgm:t>
    </dgm:pt>
    <dgm:pt modelId="{36AD27A6-9D93-462F-AB1F-AF5474900C23}" type="pres">
      <dgm:prSet presAssocID="{8D7162E1-C781-4CEC-88D3-A2CB0EDDA75A}" presName="hierRoot2" presStyleCnt="0">
        <dgm:presLayoutVars>
          <dgm:hierBranch val="init"/>
        </dgm:presLayoutVars>
      </dgm:prSet>
      <dgm:spPr/>
    </dgm:pt>
    <dgm:pt modelId="{F987CE27-FB20-4364-A5B8-91C04FF3F5DC}" type="pres">
      <dgm:prSet presAssocID="{8D7162E1-C781-4CEC-88D3-A2CB0EDDA75A}" presName="rootComposite" presStyleCnt="0"/>
      <dgm:spPr/>
    </dgm:pt>
    <dgm:pt modelId="{36C7798C-18B6-4CBF-BC1B-2156FE7FD070}" type="pres">
      <dgm:prSet presAssocID="{8D7162E1-C781-4CEC-88D3-A2CB0EDDA75A}" presName="rootText" presStyleLbl="node4" presStyleIdx="12" presStyleCnt="18" custLinFactNeighborX="44726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6B894A-7F74-466D-91FD-F2680D7FEECD}" type="pres">
      <dgm:prSet presAssocID="{8D7162E1-C781-4CEC-88D3-A2CB0EDDA75A}" presName="rootConnector" presStyleLbl="node4" presStyleIdx="12" presStyleCnt="18"/>
      <dgm:spPr/>
      <dgm:t>
        <a:bodyPr/>
        <a:lstStyle/>
        <a:p>
          <a:endParaRPr lang="en-US"/>
        </a:p>
      </dgm:t>
    </dgm:pt>
    <dgm:pt modelId="{4935CA39-C252-4F65-9D31-5492D85335E0}" type="pres">
      <dgm:prSet presAssocID="{8D7162E1-C781-4CEC-88D3-A2CB0EDDA75A}" presName="hierChild4" presStyleCnt="0"/>
      <dgm:spPr/>
    </dgm:pt>
    <dgm:pt modelId="{56FA5F25-5377-4BE6-8292-2C647DAC3429}" type="pres">
      <dgm:prSet presAssocID="{8D7162E1-C781-4CEC-88D3-A2CB0EDDA75A}" presName="hierChild5" presStyleCnt="0"/>
      <dgm:spPr/>
    </dgm:pt>
    <dgm:pt modelId="{B0EF171B-4FF0-4C75-8224-D5AE88A2F779}" type="pres">
      <dgm:prSet presAssocID="{1DC4FFF1-9147-4911-98DB-D62F3E69918E}" presName="Name37" presStyleLbl="parChTrans1D4" presStyleIdx="13" presStyleCnt="18"/>
      <dgm:spPr/>
      <dgm:t>
        <a:bodyPr/>
        <a:lstStyle/>
        <a:p>
          <a:endParaRPr lang="en-US"/>
        </a:p>
      </dgm:t>
    </dgm:pt>
    <dgm:pt modelId="{32D5C5EC-086A-46E3-836F-F977415F34A0}" type="pres">
      <dgm:prSet presAssocID="{CAD55ADF-FF88-4EE7-A3B1-D1F7E09E4D52}" presName="hierRoot2" presStyleCnt="0">
        <dgm:presLayoutVars>
          <dgm:hierBranch val="init"/>
        </dgm:presLayoutVars>
      </dgm:prSet>
      <dgm:spPr/>
    </dgm:pt>
    <dgm:pt modelId="{A142FB5E-F570-48C1-9BEF-88A162077936}" type="pres">
      <dgm:prSet presAssocID="{CAD55ADF-FF88-4EE7-A3B1-D1F7E09E4D52}" presName="rootComposite" presStyleCnt="0"/>
      <dgm:spPr/>
    </dgm:pt>
    <dgm:pt modelId="{9680CB2B-7BFB-49EB-94A5-E65EA6354CC4}" type="pres">
      <dgm:prSet presAssocID="{CAD55ADF-FF88-4EE7-A3B1-D1F7E09E4D52}" presName="rootText" presStyleLbl="node4" presStyleIdx="13" presStyleCnt="18" custLinFactNeighborX="44726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CA4986-C547-43E8-B029-7EC3F8DC20B1}" type="pres">
      <dgm:prSet presAssocID="{CAD55ADF-FF88-4EE7-A3B1-D1F7E09E4D52}" presName="rootConnector" presStyleLbl="node4" presStyleIdx="13" presStyleCnt="18"/>
      <dgm:spPr/>
      <dgm:t>
        <a:bodyPr/>
        <a:lstStyle/>
        <a:p>
          <a:endParaRPr lang="en-US"/>
        </a:p>
      </dgm:t>
    </dgm:pt>
    <dgm:pt modelId="{A6655A22-309B-4E2A-AD88-D926281E0F48}" type="pres">
      <dgm:prSet presAssocID="{CAD55ADF-FF88-4EE7-A3B1-D1F7E09E4D52}" presName="hierChild4" presStyleCnt="0"/>
      <dgm:spPr/>
    </dgm:pt>
    <dgm:pt modelId="{783B25D8-9C59-4DD7-A3C0-5A40B59B7903}" type="pres">
      <dgm:prSet presAssocID="{CAD55ADF-FF88-4EE7-A3B1-D1F7E09E4D52}" presName="hierChild5" presStyleCnt="0"/>
      <dgm:spPr/>
    </dgm:pt>
    <dgm:pt modelId="{0524DEE5-C174-4A4B-A356-4F3578F6911A}" type="pres">
      <dgm:prSet presAssocID="{69020262-348B-4C4B-8ABB-37B79D981DA0}" presName="Name37" presStyleLbl="parChTrans1D4" presStyleIdx="14" presStyleCnt="18"/>
      <dgm:spPr/>
      <dgm:t>
        <a:bodyPr/>
        <a:lstStyle/>
        <a:p>
          <a:endParaRPr lang="en-US"/>
        </a:p>
      </dgm:t>
    </dgm:pt>
    <dgm:pt modelId="{1FEDDD34-DC02-4D96-AD5A-82E5F278231C}" type="pres">
      <dgm:prSet presAssocID="{90483FDE-22A3-4638-A0D1-4E216E812576}" presName="hierRoot2" presStyleCnt="0">
        <dgm:presLayoutVars>
          <dgm:hierBranch val="init"/>
        </dgm:presLayoutVars>
      </dgm:prSet>
      <dgm:spPr/>
    </dgm:pt>
    <dgm:pt modelId="{67A1998A-B4A9-439C-9015-3A374AA6DBFA}" type="pres">
      <dgm:prSet presAssocID="{90483FDE-22A3-4638-A0D1-4E216E812576}" presName="rootComposite" presStyleCnt="0"/>
      <dgm:spPr/>
    </dgm:pt>
    <dgm:pt modelId="{54E34E0D-6A5A-4002-A1D2-A83365AE7EC2}" type="pres">
      <dgm:prSet presAssocID="{90483FDE-22A3-4638-A0D1-4E216E812576}" presName="rootText" presStyleLbl="node4" presStyleIdx="14" presStyleCnt="18" custLinFactNeighborX="44726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5BAFA6-FA91-4534-A465-85E14C484AC8}" type="pres">
      <dgm:prSet presAssocID="{90483FDE-22A3-4638-A0D1-4E216E812576}" presName="rootConnector" presStyleLbl="node4" presStyleIdx="14" presStyleCnt="18"/>
      <dgm:spPr/>
      <dgm:t>
        <a:bodyPr/>
        <a:lstStyle/>
        <a:p>
          <a:endParaRPr lang="en-US"/>
        </a:p>
      </dgm:t>
    </dgm:pt>
    <dgm:pt modelId="{85EFF265-3588-480E-A59C-93ACA5F2A39B}" type="pres">
      <dgm:prSet presAssocID="{90483FDE-22A3-4638-A0D1-4E216E812576}" presName="hierChild4" presStyleCnt="0"/>
      <dgm:spPr/>
    </dgm:pt>
    <dgm:pt modelId="{D6C1BF3C-03B9-4B66-96AA-ABE687C02378}" type="pres">
      <dgm:prSet presAssocID="{90483FDE-22A3-4638-A0D1-4E216E812576}" presName="hierChild5" presStyleCnt="0"/>
      <dgm:spPr/>
    </dgm:pt>
    <dgm:pt modelId="{B777AD31-01B8-4B16-B389-4373620DBBE0}" type="pres">
      <dgm:prSet presAssocID="{3E5ECCC6-F535-44C4-BFC8-54D9009010D7}" presName="Name37" presStyleLbl="parChTrans1D4" presStyleIdx="15" presStyleCnt="18"/>
      <dgm:spPr/>
      <dgm:t>
        <a:bodyPr/>
        <a:lstStyle/>
        <a:p>
          <a:endParaRPr lang="en-US"/>
        </a:p>
      </dgm:t>
    </dgm:pt>
    <dgm:pt modelId="{44DC14FE-0A20-451A-9FCD-DFA8E5585552}" type="pres">
      <dgm:prSet presAssocID="{0A474549-B5D0-4111-BF72-6F20B503AC8B}" presName="hierRoot2" presStyleCnt="0">
        <dgm:presLayoutVars>
          <dgm:hierBranch val="init"/>
        </dgm:presLayoutVars>
      </dgm:prSet>
      <dgm:spPr/>
    </dgm:pt>
    <dgm:pt modelId="{A120FF90-BE00-4CC9-9912-1B8B7B9FA9F4}" type="pres">
      <dgm:prSet presAssocID="{0A474549-B5D0-4111-BF72-6F20B503AC8B}" presName="rootComposite" presStyleCnt="0"/>
      <dgm:spPr/>
    </dgm:pt>
    <dgm:pt modelId="{AF63ACD8-E0FB-4708-8C44-BBE7D1927E81}" type="pres">
      <dgm:prSet presAssocID="{0A474549-B5D0-4111-BF72-6F20B503AC8B}" presName="rootText" presStyleLbl="node4" presStyleIdx="15" presStyleCnt="18" custLinFactNeighborX="44726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690AD6-E4C3-4AE3-B8B2-4D513097D179}" type="pres">
      <dgm:prSet presAssocID="{0A474549-B5D0-4111-BF72-6F20B503AC8B}" presName="rootConnector" presStyleLbl="node4" presStyleIdx="15" presStyleCnt="18"/>
      <dgm:spPr/>
      <dgm:t>
        <a:bodyPr/>
        <a:lstStyle/>
        <a:p>
          <a:endParaRPr lang="en-US"/>
        </a:p>
      </dgm:t>
    </dgm:pt>
    <dgm:pt modelId="{3DA7748C-EAC0-48AC-8E02-A315D01BECD3}" type="pres">
      <dgm:prSet presAssocID="{0A474549-B5D0-4111-BF72-6F20B503AC8B}" presName="hierChild4" presStyleCnt="0"/>
      <dgm:spPr/>
    </dgm:pt>
    <dgm:pt modelId="{D1B9934F-D76D-4AA5-B7D2-AB7B4A8A4474}" type="pres">
      <dgm:prSet presAssocID="{0A474549-B5D0-4111-BF72-6F20B503AC8B}" presName="hierChild5" presStyleCnt="0"/>
      <dgm:spPr/>
    </dgm:pt>
    <dgm:pt modelId="{61F3FCAF-334A-4742-8D9F-061878CD3B8C}" type="pres">
      <dgm:prSet presAssocID="{62A1EF18-554F-4A45-874B-6AF4E212CFF8}" presName="Name37" presStyleLbl="parChTrans1D4" presStyleIdx="16" presStyleCnt="18"/>
      <dgm:spPr/>
      <dgm:t>
        <a:bodyPr/>
        <a:lstStyle/>
        <a:p>
          <a:endParaRPr lang="en-US"/>
        </a:p>
      </dgm:t>
    </dgm:pt>
    <dgm:pt modelId="{3189D76D-1DB1-444E-B393-4C2F4179F531}" type="pres">
      <dgm:prSet presAssocID="{B6918A68-2594-47CF-8138-AE8F248A705F}" presName="hierRoot2" presStyleCnt="0">
        <dgm:presLayoutVars>
          <dgm:hierBranch val="init"/>
        </dgm:presLayoutVars>
      </dgm:prSet>
      <dgm:spPr/>
    </dgm:pt>
    <dgm:pt modelId="{F06A0A32-7064-41D8-ABC7-2E51F84C0700}" type="pres">
      <dgm:prSet presAssocID="{B6918A68-2594-47CF-8138-AE8F248A705F}" presName="rootComposite" presStyleCnt="0"/>
      <dgm:spPr/>
    </dgm:pt>
    <dgm:pt modelId="{DF3501FE-61BB-4B34-9593-A77BC58373AE}" type="pres">
      <dgm:prSet presAssocID="{B6918A68-2594-47CF-8138-AE8F248A705F}" presName="rootText" presStyleLbl="node4" presStyleIdx="16" presStyleCnt="18" custScaleX="133555" custLinFactNeighborX="44726" custLinFactNeighborY="139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46B342-FB44-4841-932B-7A19EB4A78EC}" type="pres">
      <dgm:prSet presAssocID="{B6918A68-2594-47CF-8138-AE8F248A705F}" presName="rootConnector" presStyleLbl="node4" presStyleIdx="16" presStyleCnt="18"/>
      <dgm:spPr/>
      <dgm:t>
        <a:bodyPr/>
        <a:lstStyle/>
        <a:p>
          <a:endParaRPr lang="en-US"/>
        </a:p>
      </dgm:t>
    </dgm:pt>
    <dgm:pt modelId="{101F262A-AAB2-499D-A046-FFF77CB54E9C}" type="pres">
      <dgm:prSet presAssocID="{B6918A68-2594-47CF-8138-AE8F248A705F}" presName="hierChild4" presStyleCnt="0"/>
      <dgm:spPr/>
    </dgm:pt>
    <dgm:pt modelId="{298E8D5C-ED9C-4C78-8A50-0BC04CC465BA}" type="pres">
      <dgm:prSet presAssocID="{B6918A68-2594-47CF-8138-AE8F248A705F}" presName="hierChild5" presStyleCnt="0"/>
      <dgm:spPr/>
    </dgm:pt>
    <dgm:pt modelId="{019F1053-6FB7-41E2-897A-23417C929962}" type="pres">
      <dgm:prSet presAssocID="{E6F1DA0B-8B32-4006-9ACA-61F5C6B10EE2}" presName="Name37" presStyleLbl="parChTrans1D4" presStyleIdx="17" presStyleCnt="18"/>
      <dgm:spPr/>
      <dgm:t>
        <a:bodyPr/>
        <a:lstStyle/>
        <a:p>
          <a:endParaRPr lang="en-US"/>
        </a:p>
      </dgm:t>
    </dgm:pt>
    <dgm:pt modelId="{C704146C-CDAB-4458-9F1A-2517D8B51198}" type="pres">
      <dgm:prSet presAssocID="{27E7DE27-7D8A-4E6A-B340-C14AA06774BC}" presName="hierRoot2" presStyleCnt="0">
        <dgm:presLayoutVars>
          <dgm:hierBranch val="init"/>
        </dgm:presLayoutVars>
      </dgm:prSet>
      <dgm:spPr/>
    </dgm:pt>
    <dgm:pt modelId="{F8668425-83AD-48CA-AA9F-E55D4F3D70F3}" type="pres">
      <dgm:prSet presAssocID="{27E7DE27-7D8A-4E6A-B340-C14AA06774BC}" presName="rootComposite" presStyleCnt="0"/>
      <dgm:spPr/>
    </dgm:pt>
    <dgm:pt modelId="{E194EDF5-2947-4723-A386-1B1B488C6F6A}" type="pres">
      <dgm:prSet presAssocID="{27E7DE27-7D8A-4E6A-B340-C14AA06774BC}" presName="rootText" presStyleLbl="node4" presStyleIdx="17" presStyleCnt="18" custLinFactNeighborX="44726" custLinFactNeighborY="2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F42C38-AC1F-4ADF-981E-3449572C30A3}" type="pres">
      <dgm:prSet presAssocID="{27E7DE27-7D8A-4E6A-B340-C14AA06774BC}" presName="rootConnector" presStyleLbl="node4" presStyleIdx="17" presStyleCnt="18"/>
      <dgm:spPr/>
      <dgm:t>
        <a:bodyPr/>
        <a:lstStyle/>
        <a:p>
          <a:endParaRPr lang="en-US"/>
        </a:p>
      </dgm:t>
    </dgm:pt>
    <dgm:pt modelId="{6B02DAA4-4A8F-4572-831F-EA19CC69556D}" type="pres">
      <dgm:prSet presAssocID="{27E7DE27-7D8A-4E6A-B340-C14AA06774BC}" presName="hierChild4" presStyleCnt="0"/>
      <dgm:spPr/>
    </dgm:pt>
    <dgm:pt modelId="{E1195BCE-270F-4E5C-A5FC-B302C073C38A}" type="pres">
      <dgm:prSet presAssocID="{27E7DE27-7D8A-4E6A-B340-C14AA06774BC}" presName="hierChild5" presStyleCnt="0"/>
      <dgm:spPr/>
    </dgm:pt>
    <dgm:pt modelId="{7783726F-2435-4276-A1A5-79472E4526A6}" type="pres">
      <dgm:prSet presAssocID="{1ADCE650-6D3C-44A9-924E-239DB1406F14}" presName="hierChild5" presStyleCnt="0"/>
      <dgm:spPr/>
    </dgm:pt>
    <dgm:pt modelId="{F0551A1A-C4E5-4DED-8F52-D149F27EFB70}" type="pres">
      <dgm:prSet presAssocID="{EE2725F9-9540-42B5-8F46-A65B392F20E8}" presName="hierChild5" presStyleCnt="0"/>
      <dgm:spPr/>
    </dgm:pt>
    <dgm:pt modelId="{1B69B08C-5FB8-437E-96B4-A89B8B181450}" type="pres">
      <dgm:prSet presAssocID="{C502635E-0660-47AA-BC0E-3B3AE32A1759}" presName="hierChild3" presStyleCnt="0"/>
      <dgm:spPr/>
    </dgm:pt>
  </dgm:ptLst>
  <dgm:cxnLst>
    <dgm:cxn modelId="{AC2E1D3D-9728-490B-8449-E77A1A017D3C}" type="presOf" srcId="{D6ECCC0E-AFEF-4610-8B5F-66A43F39D479}" destId="{9BEFFD8A-5A5A-4134-95D0-0328FC6B9218}" srcOrd="0" destOrd="0" presId="urn:microsoft.com/office/officeart/2005/8/layout/orgChart1"/>
    <dgm:cxn modelId="{584EC68D-8A3B-4C52-8D55-0BDC6BB7DB80}" type="presOf" srcId="{C502635E-0660-47AA-BC0E-3B3AE32A1759}" destId="{43E5EE05-DD9E-4169-BA96-E82F1C94D843}" srcOrd="1" destOrd="0" presId="urn:microsoft.com/office/officeart/2005/8/layout/orgChart1"/>
    <dgm:cxn modelId="{224DBA88-4C5C-4929-9EDF-B585FCB3E09C}" type="presOf" srcId="{C502635E-0660-47AA-BC0E-3B3AE32A1759}" destId="{C7909581-9DE5-4575-84F2-F0664FF733DB}" srcOrd="0" destOrd="0" presId="urn:microsoft.com/office/officeart/2005/8/layout/orgChart1"/>
    <dgm:cxn modelId="{D8375469-6A52-4577-9E6C-B7B29D53D22C}" type="presOf" srcId="{90483FDE-22A3-4638-A0D1-4E216E812576}" destId="{54E34E0D-6A5A-4002-A1D2-A83365AE7EC2}" srcOrd="0" destOrd="0" presId="urn:microsoft.com/office/officeart/2005/8/layout/orgChart1"/>
    <dgm:cxn modelId="{EA4C6F79-18F7-4D9C-B5A7-2392CCF74FF6}" srcId="{F6A41F1A-6804-4857-AECB-710023365D0F}" destId="{551975D2-7364-4A7F-9B37-4D2624CECF45}" srcOrd="0" destOrd="0" parTransId="{F11F3C42-A21A-410F-A7CB-45FEF8F3AE06}" sibTransId="{173AB600-F8B5-4D96-94DB-148F11CF6E31}"/>
    <dgm:cxn modelId="{13741958-CFFF-446A-91EC-85C6C88AADE5}" type="presOf" srcId="{A3CE5D83-F1B2-48AF-ADEC-71D08F4DA8CF}" destId="{4B03F5AE-3A25-45B5-82CF-53CDDF8D4D00}" srcOrd="0" destOrd="0" presId="urn:microsoft.com/office/officeart/2005/8/layout/orgChart1"/>
    <dgm:cxn modelId="{E3E1D972-5267-46E7-92BE-84E3863DE2BA}" type="presOf" srcId="{B4784583-F2AE-4D93-8B8A-7E14C591C5FF}" destId="{62F5970C-19F9-4837-AB5C-94861D1B4C48}" srcOrd="0" destOrd="0" presId="urn:microsoft.com/office/officeart/2005/8/layout/orgChart1"/>
    <dgm:cxn modelId="{C649C2A2-8545-4B00-91E3-D4BA1E1D4BB9}" type="presOf" srcId="{1E4A3E9F-54BB-4A35-B067-02F62853B45C}" destId="{AF9BC693-5D7A-4A07-84F0-408A75A2A769}" srcOrd="0" destOrd="0" presId="urn:microsoft.com/office/officeart/2005/8/layout/orgChart1"/>
    <dgm:cxn modelId="{0330EA96-1A53-43D9-B80F-7169D270B138}" type="presOf" srcId="{2CA15916-0D3F-4D24-9474-9F1ED21CC78B}" destId="{19696B43-1F4D-49DA-9FEF-2839F1618C13}" srcOrd="1" destOrd="0" presId="urn:microsoft.com/office/officeart/2005/8/layout/orgChart1"/>
    <dgm:cxn modelId="{7FB6A3FE-812C-4D62-B4E9-DBBDABBC36B9}" type="presOf" srcId="{01A39CBB-F33D-4FFF-877C-9E71596AE0EF}" destId="{FF62DF0B-4B45-47B3-BAD5-BB5C0F183EE8}" srcOrd="1" destOrd="0" presId="urn:microsoft.com/office/officeart/2005/8/layout/orgChart1"/>
    <dgm:cxn modelId="{64E40CE0-EC41-4AA9-BB5E-66E9424F80C1}" type="presOf" srcId="{E70BC9C9-A56A-4EE6-8A57-7686DAE3A0A8}" destId="{9C234019-59A2-446F-8B87-947ED9792576}" srcOrd="1" destOrd="0" presId="urn:microsoft.com/office/officeart/2005/8/layout/orgChart1"/>
    <dgm:cxn modelId="{C64A1D2A-975F-4B5C-A30C-7692B62AAE30}" type="presOf" srcId="{E6F1DA0B-8B32-4006-9ACA-61F5C6B10EE2}" destId="{019F1053-6FB7-41E2-897A-23417C929962}" srcOrd="0" destOrd="0" presId="urn:microsoft.com/office/officeart/2005/8/layout/orgChart1"/>
    <dgm:cxn modelId="{A29F4D84-19F7-4FFD-A221-6A00F8D10539}" type="presOf" srcId="{3E5ECCC6-F535-44C4-BFC8-54D9009010D7}" destId="{B777AD31-01B8-4B16-B389-4373620DBBE0}" srcOrd="0" destOrd="0" presId="urn:microsoft.com/office/officeart/2005/8/layout/orgChart1"/>
    <dgm:cxn modelId="{C33607E6-BFD6-4690-A0B2-CBD2C0B2F185}" type="presOf" srcId="{B0BA549B-D18A-4F83-9BAF-77D4B1F60C24}" destId="{9BBDF793-8FA6-4A2B-A0FB-5A9CB8F44D3E}" srcOrd="0" destOrd="0" presId="urn:microsoft.com/office/officeart/2005/8/layout/orgChart1"/>
    <dgm:cxn modelId="{1F909A52-AF23-4B8A-A00D-B2A27B784B40}" type="presOf" srcId="{91B680B4-7564-4B38-A69B-C815F13E903E}" destId="{8588DAC4-9456-4982-9304-709D8DC67AC8}" srcOrd="0" destOrd="0" presId="urn:microsoft.com/office/officeart/2005/8/layout/orgChart1"/>
    <dgm:cxn modelId="{9D24FCE0-9829-427B-9B43-3D149925370B}" type="presOf" srcId="{0CD2B274-A364-45E7-AD21-93273253323D}" destId="{51B75F02-4C31-406B-A6E6-18F0535F637A}" srcOrd="0" destOrd="0" presId="urn:microsoft.com/office/officeart/2005/8/layout/orgChart1"/>
    <dgm:cxn modelId="{D6D59890-22C4-4753-8B48-3DA82E19D8BB}" type="presOf" srcId="{01A39CBB-F33D-4FFF-877C-9E71596AE0EF}" destId="{EC0F613D-BC42-40FE-B186-B2E5BAB7DA51}" srcOrd="0" destOrd="0" presId="urn:microsoft.com/office/officeart/2005/8/layout/orgChart1"/>
    <dgm:cxn modelId="{B067B51A-8FA7-4464-B76F-2E1BB3D88C1E}" srcId="{B4784583-F2AE-4D93-8B8A-7E14C591C5FF}" destId="{13D67618-0497-440F-82D8-5BD5851960E3}" srcOrd="2" destOrd="0" parTransId="{123C66EF-ABFC-4677-BEDE-C2A282E40686}" sibTransId="{5A0DC084-00DE-4765-BE1B-A8DFB9027B4F}"/>
    <dgm:cxn modelId="{488E8D40-C252-4C3D-AE8D-8EEDEA7ECEF6}" type="presOf" srcId="{B6CAF5E8-D2CB-4272-AD42-65643CDC37C4}" destId="{CC3ADAC9-6DBC-4890-86EB-3555D3892F02}" srcOrd="0" destOrd="0" presId="urn:microsoft.com/office/officeart/2005/8/layout/orgChart1"/>
    <dgm:cxn modelId="{3EAACB2D-A2C9-4FE3-9659-904AA751235B}" srcId="{01A39CBB-F33D-4FFF-877C-9E71596AE0EF}" destId="{A3CE5D83-F1B2-48AF-ADEC-71D08F4DA8CF}" srcOrd="0" destOrd="0" parTransId="{0CD2B274-A364-45E7-AD21-93273253323D}" sibTransId="{1D53CD99-02CC-4234-9F07-74097C88D2C2}"/>
    <dgm:cxn modelId="{6ECE06FD-0E83-43B2-A54F-DA7D0F896836}" srcId="{1ADCE650-6D3C-44A9-924E-239DB1406F14}" destId="{CAD55ADF-FF88-4EE7-A3B1-D1F7E09E4D52}" srcOrd="1" destOrd="0" parTransId="{1DC4FFF1-9147-4911-98DB-D62F3E69918E}" sibTransId="{DAA029E7-F164-4028-B1F2-96F855994ED2}"/>
    <dgm:cxn modelId="{5D379C29-C140-4AEA-A7B2-2E1BF7B65265}" type="presOf" srcId="{E70BC9C9-A56A-4EE6-8A57-7686DAE3A0A8}" destId="{B15D7061-18D1-44B7-9C41-59998D9DB2B2}" srcOrd="0" destOrd="0" presId="urn:microsoft.com/office/officeart/2005/8/layout/orgChart1"/>
    <dgm:cxn modelId="{CBD09462-8CD4-4F89-BA04-251B3D6F2138}" type="presOf" srcId="{8D7162E1-C781-4CEC-88D3-A2CB0EDDA75A}" destId="{36C7798C-18B6-4CBF-BC1B-2156FE7FD070}" srcOrd="0" destOrd="0" presId="urn:microsoft.com/office/officeart/2005/8/layout/orgChart1"/>
    <dgm:cxn modelId="{527277BC-A434-4DA1-9A84-F913EBB5330C}" type="presOf" srcId="{F6A41F1A-6804-4857-AECB-710023365D0F}" destId="{77AC274C-301D-4A55-8122-BE92179F0DD0}" srcOrd="1" destOrd="0" presId="urn:microsoft.com/office/officeart/2005/8/layout/orgChart1"/>
    <dgm:cxn modelId="{85447C44-6D1D-40EA-812D-8036EA4F17C8}" type="presOf" srcId="{EADCD23E-C645-4712-A16E-93CCBDE648B6}" destId="{848B3279-D4FC-44B5-A046-EF42DC369BEE}" srcOrd="0" destOrd="0" presId="urn:microsoft.com/office/officeart/2005/8/layout/orgChart1"/>
    <dgm:cxn modelId="{22950DF7-780A-4F53-A1E3-7ABF2D3A56F5}" srcId="{1ADCE650-6D3C-44A9-924E-239DB1406F14}" destId="{8D7162E1-C781-4CEC-88D3-A2CB0EDDA75A}" srcOrd="0" destOrd="0" parTransId="{1E4A3E9F-54BB-4A35-B067-02F62853B45C}" sibTransId="{E891A98E-C0A8-40D8-AA67-43BABB118D91}"/>
    <dgm:cxn modelId="{4542CF31-E8B8-4BB4-A91D-07265F4A237F}" srcId="{63A3A5C4-798A-4E24-BCB2-71C5FD72A06A}" destId="{01A39CBB-F33D-4FFF-877C-9E71596AE0EF}" srcOrd="0" destOrd="0" parTransId="{1208EF33-1822-49CA-8695-345461A29ED5}" sibTransId="{93DE5F51-B76C-4C45-A1FF-5A36AB817D86}"/>
    <dgm:cxn modelId="{1362C353-DF5B-4FA9-9889-768A778EE919}" srcId="{C502635E-0660-47AA-BC0E-3B3AE32A1759}" destId="{63A3A5C4-798A-4E24-BCB2-71C5FD72A06A}" srcOrd="0" destOrd="0" parTransId="{D511C35E-B120-475D-A3D5-0D9B60AEE68F}" sibTransId="{A3182C77-33C6-439E-A13D-647BCF5B2D6B}"/>
    <dgm:cxn modelId="{0335DC41-E5D2-4D3B-9C2E-6F8D3003F2B6}" srcId="{EE2725F9-9540-42B5-8F46-A65B392F20E8}" destId="{1ADCE650-6D3C-44A9-924E-239DB1406F14}" srcOrd="2" destOrd="0" parTransId="{42399A3C-292C-41E6-B91E-76AAA8542EF0}" sibTransId="{9A4A36FC-B44F-4572-BD83-EECD6505CD9F}"/>
    <dgm:cxn modelId="{0947E297-2CA3-49BF-8A02-5F33FCDDE579}" type="presOf" srcId="{F6A41F1A-6804-4857-AECB-710023365D0F}" destId="{538FE0D9-3A4B-41DC-B567-D477DAD7A7A7}" srcOrd="0" destOrd="0" presId="urn:microsoft.com/office/officeart/2005/8/layout/orgChart1"/>
    <dgm:cxn modelId="{0E76E94D-9C5D-404D-B43C-3E4FE0774FA8}" srcId="{EE2725F9-9540-42B5-8F46-A65B392F20E8}" destId="{B4784583-F2AE-4D93-8B8A-7E14C591C5FF}" srcOrd="0" destOrd="0" parTransId="{D6ECCC0E-AFEF-4610-8B5F-66A43F39D479}" sibTransId="{4FB35548-7B67-4959-BC35-150F659D821E}"/>
    <dgm:cxn modelId="{2154C575-36F8-42A4-8E4E-764624C6DC7F}" type="presOf" srcId="{69020262-348B-4C4B-8ABB-37B79D981DA0}" destId="{0524DEE5-C174-4A4B-A356-4F3578F6911A}" srcOrd="0" destOrd="0" presId="urn:microsoft.com/office/officeart/2005/8/layout/orgChart1"/>
    <dgm:cxn modelId="{4D311A14-C991-4C64-9CDF-199F944FEB00}" srcId="{1ADCE650-6D3C-44A9-924E-239DB1406F14}" destId="{0A474549-B5D0-4111-BF72-6F20B503AC8B}" srcOrd="3" destOrd="0" parTransId="{3E5ECCC6-F535-44C4-BFC8-54D9009010D7}" sibTransId="{7798C6D2-5922-4C73-9FC2-A521FB8AA465}"/>
    <dgm:cxn modelId="{384F6064-527E-478A-99B6-B2784BF82709}" type="presOf" srcId="{98083394-ABC2-419B-BBFC-9900686109FA}" destId="{4CB44BBA-3A29-41A8-8380-573883F6D3CE}" srcOrd="1" destOrd="0" presId="urn:microsoft.com/office/officeart/2005/8/layout/orgChart1"/>
    <dgm:cxn modelId="{6ACB6F91-B9F2-49BF-A853-1EC8C5EBBA3B}" type="presOf" srcId="{63A3A5C4-798A-4E24-BCB2-71C5FD72A06A}" destId="{7BA90B25-3217-49DC-B858-834C0D2EBFF1}" srcOrd="1" destOrd="0" presId="urn:microsoft.com/office/officeart/2005/8/layout/orgChart1"/>
    <dgm:cxn modelId="{0C644EB0-D699-43B4-919B-E59EC3762F65}" type="presOf" srcId="{13D67618-0497-440F-82D8-5BD5851960E3}" destId="{43021C1C-B067-4C6D-B610-A1930DD16538}" srcOrd="1" destOrd="0" presId="urn:microsoft.com/office/officeart/2005/8/layout/orgChart1"/>
    <dgm:cxn modelId="{82CC7CBA-2B2F-484A-A332-D79690154AD0}" srcId="{F6A41F1A-6804-4857-AECB-710023365D0F}" destId="{90B913F1-1386-40C3-91D0-4E6103C60E3A}" srcOrd="1" destOrd="0" parTransId="{681607C8-E0F5-4FE8-BF6A-6BC37D23B88D}" sibTransId="{14863E55-5041-482C-8D03-63ABB3D7C9EB}"/>
    <dgm:cxn modelId="{EBBD3255-E04C-4686-B5E9-B447A524BF82}" srcId="{C502635E-0660-47AA-BC0E-3B3AE32A1759}" destId="{EE2725F9-9540-42B5-8F46-A65B392F20E8}" srcOrd="1" destOrd="0" parTransId="{23C839B3-2326-4FAB-8C0D-6BC191EF4523}" sibTransId="{E135B5EF-7E6E-40BC-9F4F-B4E51C9573E5}"/>
    <dgm:cxn modelId="{5A4B81E5-85FA-4F65-A3A7-526B7F8428D0}" type="presOf" srcId="{0A474549-B5D0-4111-BF72-6F20B503AC8B}" destId="{AF63ACD8-E0FB-4708-8C44-BBE7D1927E81}" srcOrd="0" destOrd="0" presId="urn:microsoft.com/office/officeart/2005/8/layout/orgChart1"/>
    <dgm:cxn modelId="{EA21F318-F6F5-4021-86F1-9D65F14E452E}" type="presOf" srcId="{6726ED40-CC72-4022-B593-BCCB20307DE9}" destId="{CB35F50A-E924-4112-87B8-17D65E81CF3C}" srcOrd="1" destOrd="0" presId="urn:microsoft.com/office/officeart/2005/8/layout/orgChart1"/>
    <dgm:cxn modelId="{DF6AF1B8-E43E-406D-8AFC-97E6E0F33E84}" srcId="{E56FD9D5-8CB5-4670-8FC8-61B55573AFCB}" destId="{715196AD-C478-429E-B2BA-DB8CE35BDCA0}" srcOrd="2" destOrd="0" parTransId="{91B680B4-7564-4B38-A69B-C815F13E903E}" sibTransId="{D23FE4E0-7F8C-411B-BE27-2EBE9A4945C5}"/>
    <dgm:cxn modelId="{BA9DEA20-D286-4B97-A441-A29F3B2DAE46}" type="presOf" srcId="{4A3BC54F-4EEB-4046-9831-02DF6AA3850E}" destId="{0ACBB433-721E-47AB-86C0-E7796CF5C47A}" srcOrd="0" destOrd="0" presId="urn:microsoft.com/office/officeart/2005/8/layout/orgChart1"/>
    <dgm:cxn modelId="{10F8A3A5-9044-4FCE-9150-2906AE034028}" type="presOf" srcId="{B4784583-F2AE-4D93-8B8A-7E14C591C5FF}" destId="{DB4D5E85-3D3E-431E-AEC0-35C3D8335D90}" srcOrd="1" destOrd="0" presId="urn:microsoft.com/office/officeart/2005/8/layout/orgChart1"/>
    <dgm:cxn modelId="{94F60B36-7D6D-4F7E-BD1C-D820E3847FE7}" type="presOf" srcId="{27E7DE27-7D8A-4E6A-B340-C14AA06774BC}" destId="{E194EDF5-2947-4723-A386-1B1B488C6F6A}" srcOrd="0" destOrd="0" presId="urn:microsoft.com/office/officeart/2005/8/layout/orgChart1"/>
    <dgm:cxn modelId="{222F1C8B-5012-43C0-86DC-E9C9BF1B9B0F}" type="presOf" srcId="{42399A3C-292C-41E6-B91E-76AAA8542EF0}" destId="{51EE7FFE-E18B-4062-841D-EA37E2EDD5AF}" srcOrd="0" destOrd="0" presId="urn:microsoft.com/office/officeart/2005/8/layout/orgChart1"/>
    <dgm:cxn modelId="{16DC2F19-EDC0-4390-A690-1E6976CD5F4A}" type="presOf" srcId="{681607C8-E0F5-4FE8-BF6A-6BC37D23B88D}" destId="{CA616269-FC8E-4512-93A5-FFC41F2F3368}" srcOrd="0" destOrd="0" presId="urn:microsoft.com/office/officeart/2005/8/layout/orgChart1"/>
    <dgm:cxn modelId="{FF64589C-12A8-4D7D-8515-52C7C91B2E55}" type="presOf" srcId="{9F0D706D-3F6E-4B24-95E8-1C875237BBBB}" destId="{641AD0EE-27D9-43A5-ADE7-0F768EF18464}" srcOrd="0" destOrd="0" presId="urn:microsoft.com/office/officeart/2005/8/layout/orgChart1"/>
    <dgm:cxn modelId="{545F0340-8D62-4565-B717-879E9B0B67EC}" srcId="{B4784583-F2AE-4D93-8B8A-7E14C591C5FF}" destId="{FFEF329F-B3FE-4910-8E2F-84626691288C}" srcOrd="0" destOrd="0" parTransId="{DADA891D-B4E5-4C11-8260-A8B68E13335A}" sibTransId="{EBA4C867-C44A-444B-A0EF-6E4E953844D6}"/>
    <dgm:cxn modelId="{0722F9B0-447B-470D-BDC5-FDC45141ADBC}" type="presOf" srcId="{CAD55ADF-FF88-4EE7-A3B1-D1F7E09E4D52}" destId="{96CA4986-C547-43E8-B029-7EC3F8DC20B1}" srcOrd="1" destOrd="0" presId="urn:microsoft.com/office/officeart/2005/8/layout/orgChart1"/>
    <dgm:cxn modelId="{F15DD965-084D-4ABD-994D-F74A484F05BF}" srcId="{B4784583-F2AE-4D93-8B8A-7E14C591C5FF}" destId="{B0BA549B-D18A-4F83-9BAF-77D4B1F60C24}" srcOrd="3" destOrd="0" parTransId="{07797E3A-2FC0-42A2-8166-992F60AF0B1A}" sibTransId="{0A4AF030-3E53-4366-BBA4-DE671FFCC7BB}"/>
    <dgm:cxn modelId="{BA0EDACA-C85F-4715-855A-B6FE9101844C}" type="presOf" srcId="{C01E27A5-C676-4FBE-A252-EB252EE374A0}" destId="{DA07580F-3CE2-4826-97A2-C0DD99BC11EE}" srcOrd="0" destOrd="0" presId="urn:microsoft.com/office/officeart/2005/8/layout/orgChart1"/>
    <dgm:cxn modelId="{5EAD5554-6B30-4DC8-9D95-2C3BB6017504}" type="presOf" srcId="{FFEF329F-B3FE-4910-8E2F-84626691288C}" destId="{89E1C8F0-9089-45F6-A5B6-2AB4B4603651}" srcOrd="1" destOrd="0" presId="urn:microsoft.com/office/officeart/2005/8/layout/orgChart1"/>
    <dgm:cxn modelId="{9D0AB501-070D-4EB2-8902-040CD94E90C9}" type="presOf" srcId="{715196AD-C478-429E-B2BA-DB8CE35BDCA0}" destId="{DF52E082-9448-4173-9596-81BC7296F06B}" srcOrd="0" destOrd="0" presId="urn:microsoft.com/office/officeart/2005/8/layout/orgChart1"/>
    <dgm:cxn modelId="{1B3A52A0-7C51-491A-8329-1CE5703AA7A9}" type="presOf" srcId="{2CA15916-0D3F-4D24-9474-9F1ED21CC78B}" destId="{99CFB519-92FB-49F5-A374-69D15971B5B1}" srcOrd="0" destOrd="0" presId="urn:microsoft.com/office/officeart/2005/8/layout/orgChart1"/>
    <dgm:cxn modelId="{8CE7A49C-BE22-4DE2-BABA-4EEB46229477}" type="presOf" srcId="{715196AD-C478-429E-B2BA-DB8CE35BDCA0}" destId="{B3F53306-B9CD-4CE3-B3AE-F3ECC8E2C258}" srcOrd="1" destOrd="0" presId="urn:microsoft.com/office/officeart/2005/8/layout/orgChart1"/>
    <dgm:cxn modelId="{6432B6ED-1E57-4C35-904E-AD642A45AF30}" type="presOf" srcId="{EE2725F9-9540-42B5-8F46-A65B392F20E8}" destId="{9F5D3F80-5504-4EA1-8F93-083DC007EF24}" srcOrd="1" destOrd="0" presId="urn:microsoft.com/office/officeart/2005/8/layout/orgChart1"/>
    <dgm:cxn modelId="{30BF97C1-7140-4C2A-B850-433C5F000975}" type="presOf" srcId="{90483FDE-22A3-4638-A0D1-4E216E812576}" destId="{355BAFA6-FA91-4534-A465-85E14C484AC8}" srcOrd="1" destOrd="0" presId="urn:microsoft.com/office/officeart/2005/8/layout/orgChart1"/>
    <dgm:cxn modelId="{2DE155CF-B330-480C-88E6-1A874F81615D}" type="presOf" srcId="{8D7162E1-C781-4CEC-88D3-A2CB0EDDA75A}" destId="{7B6B894A-7F74-466D-91FD-F2680D7FEECD}" srcOrd="1" destOrd="0" presId="urn:microsoft.com/office/officeart/2005/8/layout/orgChart1"/>
    <dgm:cxn modelId="{6838BB18-6E4A-4708-947B-C9C09D5343FC}" type="presOf" srcId="{F11F3C42-A21A-410F-A7CB-45FEF8F3AE06}" destId="{24ABE079-BA92-4D72-AE8C-F72B35FC84F1}" srcOrd="0" destOrd="0" presId="urn:microsoft.com/office/officeart/2005/8/layout/orgChart1"/>
    <dgm:cxn modelId="{A94E9F46-EE66-4940-9721-316FB1BE5218}" type="presOf" srcId="{1ADCE650-6D3C-44A9-924E-239DB1406F14}" destId="{B3F3C07E-6ED9-4148-B462-AC18C58FB6D4}" srcOrd="1" destOrd="0" presId="urn:microsoft.com/office/officeart/2005/8/layout/orgChart1"/>
    <dgm:cxn modelId="{0C377EC5-48F1-4307-9D0C-635808D943DB}" srcId="{E56FD9D5-8CB5-4670-8FC8-61B55573AFCB}" destId="{6726ED40-CC72-4022-B593-BCCB20307DE9}" srcOrd="3" destOrd="0" parTransId="{A5A337A7-3467-4CE2-835B-7FCFA9E40435}" sibTransId="{4B0C626B-AF54-4DDA-87FF-677738E52A4F}"/>
    <dgm:cxn modelId="{F418A7AE-FAB3-4D41-B538-D86F04734C4A}" srcId="{1ADCE650-6D3C-44A9-924E-239DB1406F14}" destId="{90483FDE-22A3-4638-A0D1-4E216E812576}" srcOrd="2" destOrd="0" parTransId="{69020262-348B-4C4B-8ABB-37B79D981DA0}" sibTransId="{4DCD8D77-12BE-4470-BB6C-9960D979C331}"/>
    <dgm:cxn modelId="{6FC54232-75F9-4F73-B149-E8DE771BAA47}" type="presOf" srcId="{FFEF329F-B3FE-4910-8E2F-84626691288C}" destId="{D446A2A0-D3E8-4CF5-997D-6AC76E7A69B0}" srcOrd="0" destOrd="0" presId="urn:microsoft.com/office/officeart/2005/8/layout/orgChart1"/>
    <dgm:cxn modelId="{88715084-59D7-43F3-B345-CD9E85A8FF80}" srcId="{E56FD9D5-8CB5-4670-8FC8-61B55573AFCB}" destId="{32F30E1D-DF6A-4BCF-9866-E699C0246BC6}" srcOrd="1" destOrd="0" parTransId="{9F0D706D-3F6E-4B24-95E8-1C875237BBBB}" sibTransId="{6C6D1F27-F43A-4688-A6BA-59D6FCB93167}"/>
    <dgm:cxn modelId="{9E022475-5221-4833-AFBB-F4C5D2FBD2BC}" type="presOf" srcId="{B6918A68-2594-47CF-8138-AE8F248A705F}" destId="{DF3501FE-61BB-4B34-9593-A77BC58373AE}" srcOrd="0" destOrd="0" presId="urn:microsoft.com/office/officeart/2005/8/layout/orgChart1"/>
    <dgm:cxn modelId="{4D83ACEB-9E6A-4BAE-999C-345962054A72}" type="presOf" srcId="{E56FD9D5-8CB5-4670-8FC8-61B55573AFCB}" destId="{5E697AA5-D797-4E7C-8B34-DF65331F488D}" srcOrd="1" destOrd="0" presId="urn:microsoft.com/office/officeart/2005/8/layout/orgChart1"/>
    <dgm:cxn modelId="{3344804F-823F-425B-925B-3983C0B9F363}" type="presOf" srcId="{62A1EF18-554F-4A45-874B-6AF4E212CFF8}" destId="{61F3FCAF-334A-4742-8D9F-061878CD3B8C}" srcOrd="0" destOrd="0" presId="urn:microsoft.com/office/officeart/2005/8/layout/orgChart1"/>
    <dgm:cxn modelId="{4266D9BB-C2FB-4ABF-920A-984E19BD3856}" type="presOf" srcId="{27E7DE27-7D8A-4E6A-B340-C14AA06774BC}" destId="{3BF42C38-AC1F-4ADF-981E-3449572C30A3}" srcOrd="1" destOrd="0" presId="urn:microsoft.com/office/officeart/2005/8/layout/orgChart1"/>
    <dgm:cxn modelId="{DFE37195-363B-4730-86B8-8BAD8982E6AF}" type="presOf" srcId="{23C839B3-2326-4FAB-8C0D-6BC191EF4523}" destId="{05CD5EE4-4496-4F22-973A-18FA75D0BA08}" srcOrd="0" destOrd="0" presId="urn:microsoft.com/office/officeart/2005/8/layout/orgChart1"/>
    <dgm:cxn modelId="{B4F4B825-3BD7-4635-84E7-5BF224D19B4F}" type="presOf" srcId="{E56FD9D5-8CB5-4670-8FC8-61B55573AFCB}" destId="{98326678-8038-458A-8A63-E0DD852EF48C}" srcOrd="0" destOrd="0" presId="urn:microsoft.com/office/officeart/2005/8/layout/orgChart1"/>
    <dgm:cxn modelId="{193CE55B-AD86-40ED-A42B-668DD4467432}" type="presOf" srcId="{A3CE5D83-F1B2-48AF-ADEC-71D08F4DA8CF}" destId="{4774F072-C905-47EA-BF2A-C7AFD541CEBC}" srcOrd="1" destOrd="0" presId="urn:microsoft.com/office/officeart/2005/8/layout/orgChart1"/>
    <dgm:cxn modelId="{28B4B9E2-5244-45AD-BD51-4DA7BD80690D}" type="presOf" srcId="{32F30E1D-DF6A-4BCF-9866-E699C0246BC6}" destId="{90ECFA07-E772-44DF-B3E5-6ABDE1C620AC}" srcOrd="0" destOrd="0" presId="urn:microsoft.com/office/officeart/2005/8/layout/orgChart1"/>
    <dgm:cxn modelId="{9071BB6A-113A-411A-BFB7-76711360F26F}" type="presOf" srcId="{92B6162A-80DF-4408-9C73-32DFD9685948}" destId="{BCABF602-78AE-4C94-B88D-55833A2F0966}" srcOrd="0" destOrd="0" presId="urn:microsoft.com/office/officeart/2005/8/layout/orgChart1"/>
    <dgm:cxn modelId="{AFD96C43-2A8E-4090-B543-F5185601C37B}" type="presOf" srcId="{63A3A5C4-798A-4E24-BCB2-71C5FD72A06A}" destId="{50EFB970-AD8E-4FF9-8181-B5C720FEA376}" srcOrd="0" destOrd="0" presId="urn:microsoft.com/office/officeart/2005/8/layout/orgChart1"/>
    <dgm:cxn modelId="{67F8FB34-9EAD-4C08-A6D8-9433296E2022}" srcId="{1ADCE650-6D3C-44A9-924E-239DB1406F14}" destId="{27E7DE27-7D8A-4E6A-B340-C14AA06774BC}" srcOrd="5" destOrd="0" parTransId="{E6F1DA0B-8B32-4006-9ACA-61F5C6B10EE2}" sibTransId="{261AB8BD-3F02-46F1-8C0D-FC6337B87201}"/>
    <dgm:cxn modelId="{4168F7D8-FC29-4D19-AFE5-DD91E4579552}" type="presOf" srcId="{DADA891D-B4E5-4C11-8260-A8B68E13335A}" destId="{4C6D7567-C873-446A-9E55-676F1DDCC688}" srcOrd="0" destOrd="0" presId="urn:microsoft.com/office/officeart/2005/8/layout/orgChart1"/>
    <dgm:cxn modelId="{29D4465D-E0EC-436A-A8D1-A6D1A05B388A}" type="presOf" srcId="{07797E3A-2FC0-42A2-8166-992F60AF0B1A}" destId="{34CB63D4-6E47-4271-8CC5-8ACD99ABA63B}" srcOrd="0" destOrd="0" presId="urn:microsoft.com/office/officeart/2005/8/layout/orgChart1"/>
    <dgm:cxn modelId="{2F656C8C-E829-44E6-8071-065BD55588D2}" type="presOf" srcId="{D511C35E-B120-475D-A3D5-0D9B60AEE68F}" destId="{F9033EC9-2DF3-4CFF-9736-E49E134DE49B}" srcOrd="0" destOrd="0" presId="urn:microsoft.com/office/officeart/2005/8/layout/orgChart1"/>
    <dgm:cxn modelId="{45FD58F3-D895-40DE-B17D-D033DAA3142F}" type="presOf" srcId="{123C66EF-ABFC-4677-BEDE-C2A282E40686}" destId="{2C5EE0C7-C054-4BF2-B85A-9D463C3A2BF3}" srcOrd="0" destOrd="0" presId="urn:microsoft.com/office/officeart/2005/8/layout/orgChart1"/>
    <dgm:cxn modelId="{1B35C945-DFE9-47F6-A726-1EE55A3FE1CF}" type="presOf" srcId="{0A474549-B5D0-4111-BF72-6F20B503AC8B}" destId="{AA690AD6-E4C3-4AE3-B8B2-4D513097D179}" srcOrd="1" destOrd="0" presId="urn:microsoft.com/office/officeart/2005/8/layout/orgChart1"/>
    <dgm:cxn modelId="{24F0BBC0-9142-4E07-90EB-AA31EAEACB7F}" type="presOf" srcId="{90B913F1-1386-40C3-91D0-4E6103C60E3A}" destId="{215803E5-6D1B-4CBC-88DD-6B93A3DA022C}" srcOrd="1" destOrd="0" presId="urn:microsoft.com/office/officeart/2005/8/layout/orgChart1"/>
    <dgm:cxn modelId="{ACF7F10B-DFF0-4D70-BF5A-A2890DA52904}" type="presOf" srcId="{551975D2-7364-4A7F-9B37-4D2624CECF45}" destId="{14508256-BE92-4B7D-9A2E-E90ED227C587}" srcOrd="1" destOrd="0" presId="urn:microsoft.com/office/officeart/2005/8/layout/orgChart1"/>
    <dgm:cxn modelId="{A9ABFAB5-E732-447A-8D8D-62AFF40CB705}" type="presOf" srcId="{98083394-ABC2-419B-BBFC-9900686109FA}" destId="{85E3ED27-CF6F-457F-AB10-54258D3DA147}" srcOrd="0" destOrd="0" presId="urn:microsoft.com/office/officeart/2005/8/layout/orgChart1"/>
    <dgm:cxn modelId="{3B8F40B0-1E20-43C1-A6F1-5C53069FAEF4}" type="presOf" srcId="{90B913F1-1386-40C3-91D0-4E6103C60E3A}" destId="{1C798178-5606-422A-98D4-2006B06BA93A}" srcOrd="0" destOrd="0" presId="urn:microsoft.com/office/officeart/2005/8/layout/orgChart1"/>
    <dgm:cxn modelId="{6CB018C0-9414-4946-97F9-E161851E070B}" type="presOf" srcId="{1ADCE650-6D3C-44A9-924E-239DB1406F14}" destId="{84BC36A8-D274-42F4-A939-24C957B4F774}" srcOrd="0" destOrd="0" presId="urn:microsoft.com/office/officeart/2005/8/layout/orgChart1"/>
    <dgm:cxn modelId="{EDB92EED-66AA-4DC0-9EF2-DE503A1373CB}" srcId="{EE2725F9-9540-42B5-8F46-A65B392F20E8}" destId="{F6A41F1A-6804-4857-AECB-710023365D0F}" srcOrd="1" destOrd="0" parTransId="{A867913E-5CE1-4C63-9CB5-7B5A81A16F29}" sibTransId="{8D1D24EF-4335-43F5-AD9A-808833374EB5}"/>
    <dgm:cxn modelId="{C64699FA-2568-4C89-B1DA-4D13411D0C18}" type="presOf" srcId="{EE2725F9-9540-42B5-8F46-A65B392F20E8}" destId="{DA575A89-B6BD-4C32-A2BD-D331C56C3B0B}" srcOrd="0" destOrd="0" presId="urn:microsoft.com/office/officeart/2005/8/layout/orgChart1"/>
    <dgm:cxn modelId="{CC7EF696-2FC6-4D64-9AEE-8DF6FD928395}" srcId="{EADCD23E-C645-4712-A16E-93CCBDE648B6}" destId="{C502635E-0660-47AA-BC0E-3B3AE32A1759}" srcOrd="0" destOrd="0" parTransId="{99005BE5-1FFC-4DAD-ACDE-0362A674CCF6}" sibTransId="{E4488510-72A9-489C-A6B2-CE702A4C955A}"/>
    <dgm:cxn modelId="{A38C492F-A993-4A4D-BDA5-5620C5CDABE0}" type="presOf" srcId="{CAD55ADF-FF88-4EE7-A3B1-D1F7E09E4D52}" destId="{9680CB2B-7BFB-49EB-94A5-E65EA6354CC4}" srcOrd="0" destOrd="0" presId="urn:microsoft.com/office/officeart/2005/8/layout/orgChart1"/>
    <dgm:cxn modelId="{1774238A-209A-478A-84F4-4A6C749F6BEB}" type="presOf" srcId="{A5A337A7-3467-4CE2-835B-7FCFA9E40435}" destId="{20D8F3A6-9B0E-405F-AD61-7FBD24B775DB}" srcOrd="0" destOrd="0" presId="urn:microsoft.com/office/officeart/2005/8/layout/orgChart1"/>
    <dgm:cxn modelId="{D54C7175-8BD2-4220-BC83-19D863BDFAA3}" srcId="{E56FD9D5-8CB5-4670-8FC8-61B55573AFCB}" destId="{E70BC9C9-A56A-4EE6-8A57-7686DAE3A0A8}" srcOrd="0" destOrd="0" parTransId="{92B6162A-80DF-4408-9C73-32DFD9685948}" sibTransId="{001D7BB5-312A-49DB-B490-7A1D64410A2F}"/>
    <dgm:cxn modelId="{FE5A9B42-A66B-4960-BE68-7B642FEB6D81}" type="presOf" srcId="{551975D2-7364-4A7F-9B37-4D2624CECF45}" destId="{6BD58587-E4E8-4DD3-AACE-4648FFBADB2A}" srcOrd="0" destOrd="0" presId="urn:microsoft.com/office/officeart/2005/8/layout/orgChart1"/>
    <dgm:cxn modelId="{1CE1DC23-A1E5-47BD-A072-75E22279308A}" type="presOf" srcId="{B6918A68-2594-47CF-8138-AE8F248A705F}" destId="{FE46B342-FB44-4841-932B-7A19EB4A78EC}" srcOrd="1" destOrd="0" presId="urn:microsoft.com/office/officeart/2005/8/layout/orgChart1"/>
    <dgm:cxn modelId="{FE61AF44-43FA-46C0-84F7-A9CCA640E078}" type="presOf" srcId="{32F30E1D-DF6A-4BCF-9866-E699C0246BC6}" destId="{17D7D7FE-A61F-4638-9BB5-E57BA14EB7C9}" srcOrd="1" destOrd="0" presId="urn:microsoft.com/office/officeart/2005/8/layout/orgChart1"/>
    <dgm:cxn modelId="{9A48F1CF-CBDD-44E9-B629-CADF4F2D358E}" type="presOf" srcId="{6726ED40-CC72-4022-B593-BCCB20307DE9}" destId="{C355CCD3-A977-4C65-90C7-E6176249264B}" srcOrd="0" destOrd="0" presId="urn:microsoft.com/office/officeart/2005/8/layout/orgChart1"/>
    <dgm:cxn modelId="{A817EF6C-D513-46E7-8960-2A23261EA568}" type="presOf" srcId="{13D67618-0497-440F-82D8-5BD5851960E3}" destId="{F7E95DE3-5B09-4A8E-8767-82EA741788EF}" srcOrd="0" destOrd="0" presId="urn:microsoft.com/office/officeart/2005/8/layout/orgChart1"/>
    <dgm:cxn modelId="{5A28FF9B-F2F1-47D5-8D90-4EBC6425B6F1}" srcId="{63A3A5C4-798A-4E24-BCB2-71C5FD72A06A}" destId="{E56FD9D5-8CB5-4670-8FC8-61B55573AFCB}" srcOrd="1" destOrd="0" parTransId="{B6CAF5E8-D2CB-4272-AD42-65643CDC37C4}" sibTransId="{0A62B115-B244-4190-93E2-19377EE09B02}"/>
    <dgm:cxn modelId="{02AB6BDC-87FC-498F-93F4-3376941AD7E6}" type="presOf" srcId="{1208EF33-1822-49CA-8695-345461A29ED5}" destId="{9CB5189F-7B6A-4C45-B5A1-844BA7D60FE4}" srcOrd="0" destOrd="0" presId="urn:microsoft.com/office/officeart/2005/8/layout/orgChart1"/>
    <dgm:cxn modelId="{17BBC3EE-36FB-45D4-A21C-AE42C58841A6}" type="presOf" srcId="{A867913E-5CE1-4C63-9CB5-7B5A81A16F29}" destId="{53B09B8A-02E2-4B20-9224-26692678D369}" srcOrd="0" destOrd="0" presId="urn:microsoft.com/office/officeart/2005/8/layout/orgChart1"/>
    <dgm:cxn modelId="{FB6B2CCE-9275-4DD2-A8E0-022180F728D1}" type="presOf" srcId="{1DC4FFF1-9147-4911-98DB-D62F3E69918E}" destId="{B0EF171B-4FF0-4C75-8224-D5AE88A2F779}" srcOrd="0" destOrd="0" presId="urn:microsoft.com/office/officeart/2005/8/layout/orgChart1"/>
    <dgm:cxn modelId="{CE94C5EA-9177-42C7-AB09-46B6A27640BA}" srcId="{1ADCE650-6D3C-44A9-924E-239DB1406F14}" destId="{B6918A68-2594-47CF-8138-AE8F248A705F}" srcOrd="4" destOrd="0" parTransId="{62A1EF18-554F-4A45-874B-6AF4E212CFF8}" sibTransId="{E487C192-926E-4088-94AA-A12C71A207A8}"/>
    <dgm:cxn modelId="{2E3CE22D-A728-4C88-817E-B70499F83843}" type="presOf" srcId="{B0BA549B-D18A-4F83-9BAF-77D4B1F60C24}" destId="{3C6122B7-EBCC-46F5-8BEF-DD05619643BA}" srcOrd="1" destOrd="0" presId="urn:microsoft.com/office/officeart/2005/8/layout/orgChart1"/>
    <dgm:cxn modelId="{D1B65E22-EAB8-4288-AD78-8613C403287A}" srcId="{B4784583-F2AE-4D93-8B8A-7E14C591C5FF}" destId="{2CA15916-0D3F-4D24-9474-9F1ED21CC78B}" srcOrd="1" destOrd="0" parTransId="{4A3BC54F-4EEB-4046-9831-02DF6AA3850E}" sibTransId="{BDD07E5B-027E-4DE9-9217-293049330259}"/>
    <dgm:cxn modelId="{454F91CD-6549-45B7-BF40-5C4BDA93909B}" srcId="{01A39CBB-F33D-4FFF-877C-9E71596AE0EF}" destId="{98083394-ABC2-419B-BBFC-9900686109FA}" srcOrd="1" destOrd="0" parTransId="{C01E27A5-C676-4FBE-A252-EB252EE374A0}" sibTransId="{84C4C459-33CC-4318-ACCA-4A10D6A6C0B6}"/>
    <dgm:cxn modelId="{0879D146-5332-4C6E-B329-16E717A621AA}" type="presParOf" srcId="{848B3279-D4FC-44B5-A046-EF42DC369BEE}" destId="{6951F4E5-CFCF-449A-9A56-99B3E5800EBB}" srcOrd="0" destOrd="0" presId="urn:microsoft.com/office/officeart/2005/8/layout/orgChart1"/>
    <dgm:cxn modelId="{3C4226ED-2FB3-47AA-9E87-04E8E1188147}" type="presParOf" srcId="{6951F4E5-CFCF-449A-9A56-99B3E5800EBB}" destId="{8FEB3FCB-42B8-46BE-ABCC-91A5DF4EF898}" srcOrd="0" destOrd="0" presId="urn:microsoft.com/office/officeart/2005/8/layout/orgChart1"/>
    <dgm:cxn modelId="{CBA883AA-DF0C-401F-8044-1AE1FE135278}" type="presParOf" srcId="{8FEB3FCB-42B8-46BE-ABCC-91A5DF4EF898}" destId="{C7909581-9DE5-4575-84F2-F0664FF733DB}" srcOrd="0" destOrd="0" presId="urn:microsoft.com/office/officeart/2005/8/layout/orgChart1"/>
    <dgm:cxn modelId="{A5D501D5-3DC8-45F8-8431-3F627BE7A754}" type="presParOf" srcId="{8FEB3FCB-42B8-46BE-ABCC-91A5DF4EF898}" destId="{43E5EE05-DD9E-4169-BA96-E82F1C94D843}" srcOrd="1" destOrd="0" presId="urn:microsoft.com/office/officeart/2005/8/layout/orgChart1"/>
    <dgm:cxn modelId="{A2B7CA34-92E3-4D6D-94C0-3AA4F05FC12D}" type="presParOf" srcId="{6951F4E5-CFCF-449A-9A56-99B3E5800EBB}" destId="{B5F8F984-D592-48E8-AB3F-E8F057A089F2}" srcOrd="1" destOrd="0" presId="urn:microsoft.com/office/officeart/2005/8/layout/orgChart1"/>
    <dgm:cxn modelId="{CA06E478-476D-4789-99FB-CB4852806A0C}" type="presParOf" srcId="{B5F8F984-D592-48E8-AB3F-E8F057A089F2}" destId="{F9033EC9-2DF3-4CFF-9736-E49E134DE49B}" srcOrd="0" destOrd="0" presId="urn:microsoft.com/office/officeart/2005/8/layout/orgChart1"/>
    <dgm:cxn modelId="{C6635059-58E1-4904-A2EE-66A2BC56B321}" type="presParOf" srcId="{B5F8F984-D592-48E8-AB3F-E8F057A089F2}" destId="{65C9B9BA-512A-49A0-A8C3-1A3CAF745B24}" srcOrd="1" destOrd="0" presId="urn:microsoft.com/office/officeart/2005/8/layout/orgChart1"/>
    <dgm:cxn modelId="{A4A8EAB5-2838-42A0-9EE3-D1E8A75DF73A}" type="presParOf" srcId="{65C9B9BA-512A-49A0-A8C3-1A3CAF745B24}" destId="{05FF66B7-3DB5-4133-A9FA-0C5B652671F2}" srcOrd="0" destOrd="0" presId="urn:microsoft.com/office/officeart/2005/8/layout/orgChart1"/>
    <dgm:cxn modelId="{FFAEA99E-F1FF-4D7D-9DF2-C2A40403D7B4}" type="presParOf" srcId="{05FF66B7-3DB5-4133-A9FA-0C5B652671F2}" destId="{50EFB970-AD8E-4FF9-8181-B5C720FEA376}" srcOrd="0" destOrd="0" presId="urn:microsoft.com/office/officeart/2005/8/layout/orgChart1"/>
    <dgm:cxn modelId="{B01A1A81-0C4F-45B8-AF27-7A8EC0563CEC}" type="presParOf" srcId="{05FF66B7-3DB5-4133-A9FA-0C5B652671F2}" destId="{7BA90B25-3217-49DC-B858-834C0D2EBFF1}" srcOrd="1" destOrd="0" presId="urn:microsoft.com/office/officeart/2005/8/layout/orgChart1"/>
    <dgm:cxn modelId="{BAE1EC74-B0E9-4B41-A4FD-7BAC05925808}" type="presParOf" srcId="{65C9B9BA-512A-49A0-A8C3-1A3CAF745B24}" destId="{917EF7D8-1AD9-4B04-BA1B-FE6A447A3471}" srcOrd="1" destOrd="0" presId="urn:microsoft.com/office/officeart/2005/8/layout/orgChart1"/>
    <dgm:cxn modelId="{C82110CD-186C-44E0-BEB0-B5FEAE40B210}" type="presParOf" srcId="{917EF7D8-1AD9-4B04-BA1B-FE6A447A3471}" destId="{9CB5189F-7B6A-4C45-B5A1-844BA7D60FE4}" srcOrd="0" destOrd="0" presId="urn:microsoft.com/office/officeart/2005/8/layout/orgChart1"/>
    <dgm:cxn modelId="{E28DD0D4-E8DD-4FF0-B14C-DDCA49D4432B}" type="presParOf" srcId="{917EF7D8-1AD9-4B04-BA1B-FE6A447A3471}" destId="{EF710C6E-2C2D-4DF0-B072-81870DE6DD30}" srcOrd="1" destOrd="0" presId="urn:microsoft.com/office/officeart/2005/8/layout/orgChart1"/>
    <dgm:cxn modelId="{61CE15D7-0844-4619-A8D4-0CAB72A02552}" type="presParOf" srcId="{EF710C6E-2C2D-4DF0-B072-81870DE6DD30}" destId="{85A9EDF8-B760-46A6-A091-791C9C5DB6D9}" srcOrd="0" destOrd="0" presId="urn:microsoft.com/office/officeart/2005/8/layout/orgChart1"/>
    <dgm:cxn modelId="{DD9B9D97-44C7-49A0-99BB-57407C62E164}" type="presParOf" srcId="{85A9EDF8-B760-46A6-A091-791C9C5DB6D9}" destId="{EC0F613D-BC42-40FE-B186-B2E5BAB7DA51}" srcOrd="0" destOrd="0" presId="urn:microsoft.com/office/officeart/2005/8/layout/orgChart1"/>
    <dgm:cxn modelId="{C405B4BB-2F36-4A73-A975-DAA20EABF00A}" type="presParOf" srcId="{85A9EDF8-B760-46A6-A091-791C9C5DB6D9}" destId="{FF62DF0B-4B45-47B3-BAD5-BB5C0F183EE8}" srcOrd="1" destOrd="0" presId="urn:microsoft.com/office/officeart/2005/8/layout/orgChart1"/>
    <dgm:cxn modelId="{150538A1-F089-4A01-8B99-A4C8327AD646}" type="presParOf" srcId="{EF710C6E-2C2D-4DF0-B072-81870DE6DD30}" destId="{BC0ED357-7F65-46F2-8252-C9BA53D87C58}" srcOrd="1" destOrd="0" presId="urn:microsoft.com/office/officeart/2005/8/layout/orgChart1"/>
    <dgm:cxn modelId="{5EE56CA1-FECD-48ED-90F7-7C489658D1D9}" type="presParOf" srcId="{BC0ED357-7F65-46F2-8252-C9BA53D87C58}" destId="{51B75F02-4C31-406B-A6E6-18F0535F637A}" srcOrd="0" destOrd="0" presId="urn:microsoft.com/office/officeart/2005/8/layout/orgChart1"/>
    <dgm:cxn modelId="{F956FE62-D733-4D0B-9C09-C88269CE6373}" type="presParOf" srcId="{BC0ED357-7F65-46F2-8252-C9BA53D87C58}" destId="{08DF422A-0ED5-4CAB-8AB6-C8F59998FB39}" srcOrd="1" destOrd="0" presId="urn:microsoft.com/office/officeart/2005/8/layout/orgChart1"/>
    <dgm:cxn modelId="{6F450A96-EBCF-4528-B4EA-AA721E84F838}" type="presParOf" srcId="{08DF422A-0ED5-4CAB-8AB6-C8F59998FB39}" destId="{4F247D87-4D83-4F9E-BBD4-96710F8752A0}" srcOrd="0" destOrd="0" presId="urn:microsoft.com/office/officeart/2005/8/layout/orgChart1"/>
    <dgm:cxn modelId="{9BD36856-9142-462F-9D6E-B0068C52DB95}" type="presParOf" srcId="{4F247D87-4D83-4F9E-BBD4-96710F8752A0}" destId="{4B03F5AE-3A25-45B5-82CF-53CDDF8D4D00}" srcOrd="0" destOrd="0" presId="urn:microsoft.com/office/officeart/2005/8/layout/orgChart1"/>
    <dgm:cxn modelId="{C9974FDA-7C4A-4224-B39A-7BB32DD778C8}" type="presParOf" srcId="{4F247D87-4D83-4F9E-BBD4-96710F8752A0}" destId="{4774F072-C905-47EA-BF2A-C7AFD541CEBC}" srcOrd="1" destOrd="0" presId="urn:microsoft.com/office/officeart/2005/8/layout/orgChart1"/>
    <dgm:cxn modelId="{22251F83-88C2-4E72-B275-D8DB420109A7}" type="presParOf" srcId="{08DF422A-0ED5-4CAB-8AB6-C8F59998FB39}" destId="{930DAEFB-6158-440A-B395-944B405DA683}" srcOrd="1" destOrd="0" presId="urn:microsoft.com/office/officeart/2005/8/layout/orgChart1"/>
    <dgm:cxn modelId="{80284E5E-9CAA-4C01-8157-C125E7215F1F}" type="presParOf" srcId="{08DF422A-0ED5-4CAB-8AB6-C8F59998FB39}" destId="{5BD4A1CA-9F8A-4BBF-A831-27E41F5CC103}" srcOrd="2" destOrd="0" presId="urn:microsoft.com/office/officeart/2005/8/layout/orgChart1"/>
    <dgm:cxn modelId="{57D51B00-0B61-417E-A09C-E0EDEFDB0056}" type="presParOf" srcId="{BC0ED357-7F65-46F2-8252-C9BA53D87C58}" destId="{DA07580F-3CE2-4826-97A2-C0DD99BC11EE}" srcOrd="2" destOrd="0" presId="urn:microsoft.com/office/officeart/2005/8/layout/orgChart1"/>
    <dgm:cxn modelId="{740CF0A2-613B-4357-B4D0-3C2644910B02}" type="presParOf" srcId="{BC0ED357-7F65-46F2-8252-C9BA53D87C58}" destId="{050EE755-91F2-43D0-A8CA-ADF21C0DB811}" srcOrd="3" destOrd="0" presId="urn:microsoft.com/office/officeart/2005/8/layout/orgChart1"/>
    <dgm:cxn modelId="{08A11972-4F4E-4308-BF60-FE4A8955ED0C}" type="presParOf" srcId="{050EE755-91F2-43D0-A8CA-ADF21C0DB811}" destId="{FE45C0FE-5B7E-494E-A630-38B7487C7462}" srcOrd="0" destOrd="0" presId="urn:microsoft.com/office/officeart/2005/8/layout/orgChart1"/>
    <dgm:cxn modelId="{B76DA7BE-E100-4E60-BEE0-9F42BE6BC120}" type="presParOf" srcId="{FE45C0FE-5B7E-494E-A630-38B7487C7462}" destId="{85E3ED27-CF6F-457F-AB10-54258D3DA147}" srcOrd="0" destOrd="0" presId="urn:microsoft.com/office/officeart/2005/8/layout/orgChart1"/>
    <dgm:cxn modelId="{6037D3A0-9A7C-470B-83CF-D6AC7351524C}" type="presParOf" srcId="{FE45C0FE-5B7E-494E-A630-38B7487C7462}" destId="{4CB44BBA-3A29-41A8-8380-573883F6D3CE}" srcOrd="1" destOrd="0" presId="urn:microsoft.com/office/officeart/2005/8/layout/orgChart1"/>
    <dgm:cxn modelId="{2EB42D65-3188-446C-8FE3-D5755507CB1D}" type="presParOf" srcId="{050EE755-91F2-43D0-A8CA-ADF21C0DB811}" destId="{B0A6A688-8E5E-4184-AA6C-7F4A4E3D48BC}" srcOrd="1" destOrd="0" presId="urn:microsoft.com/office/officeart/2005/8/layout/orgChart1"/>
    <dgm:cxn modelId="{F2F32471-DCAB-4794-9613-CAFE9D9A7D9F}" type="presParOf" srcId="{050EE755-91F2-43D0-A8CA-ADF21C0DB811}" destId="{7B1973C0-74AC-4E19-B859-EFB3058522AF}" srcOrd="2" destOrd="0" presId="urn:microsoft.com/office/officeart/2005/8/layout/orgChart1"/>
    <dgm:cxn modelId="{72CFD8EA-B941-4806-8BEF-F14CA80CF7EB}" type="presParOf" srcId="{EF710C6E-2C2D-4DF0-B072-81870DE6DD30}" destId="{D62CA1F8-EC6E-4EE8-BAB7-1DDE10210F23}" srcOrd="2" destOrd="0" presId="urn:microsoft.com/office/officeart/2005/8/layout/orgChart1"/>
    <dgm:cxn modelId="{3418F6BA-BCC3-4549-AAA3-78C5D546EEE4}" type="presParOf" srcId="{917EF7D8-1AD9-4B04-BA1B-FE6A447A3471}" destId="{CC3ADAC9-6DBC-4890-86EB-3555D3892F02}" srcOrd="2" destOrd="0" presId="urn:microsoft.com/office/officeart/2005/8/layout/orgChart1"/>
    <dgm:cxn modelId="{1B636264-7830-482A-86BD-67F2C485397C}" type="presParOf" srcId="{917EF7D8-1AD9-4B04-BA1B-FE6A447A3471}" destId="{CAC78CC4-BC2B-4E34-AD9F-F148BB5798E0}" srcOrd="3" destOrd="0" presId="urn:microsoft.com/office/officeart/2005/8/layout/orgChart1"/>
    <dgm:cxn modelId="{5A39883E-3133-4625-914C-52026FF481E6}" type="presParOf" srcId="{CAC78CC4-BC2B-4E34-AD9F-F148BB5798E0}" destId="{287896E0-F535-49CF-A84F-2C21EBA70815}" srcOrd="0" destOrd="0" presId="urn:microsoft.com/office/officeart/2005/8/layout/orgChart1"/>
    <dgm:cxn modelId="{C4E3D2BC-AFE5-41B9-990C-FEE4A129650D}" type="presParOf" srcId="{287896E0-F535-49CF-A84F-2C21EBA70815}" destId="{98326678-8038-458A-8A63-E0DD852EF48C}" srcOrd="0" destOrd="0" presId="urn:microsoft.com/office/officeart/2005/8/layout/orgChart1"/>
    <dgm:cxn modelId="{362179C4-B9D9-4D32-A2E1-383A55B47CB9}" type="presParOf" srcId="{287896E0-F535-49CF-A84F-2C21EBA70815}" destId="{5E697AA5-D797-4E7C-8B34-DF65331F488D}" srcOrd="1" destOrd="0" presId="urn:microsoft.com/office/officeart/2005/8/layout/orgChart1"/>
    <dgm:cxn modelId="{2B6EE1BE-E806-40DB-8912-F9BA3372DD84}" type="presParOf" srcId="{CAC78CC4-BC2B-4E34-AD9F-F148BB5798E0}" destId="{6F0D78F0-C09E-46CF-B586-76934205F50C}" srcOrd="1" destOrd="0" presId="urn:microsoft.com/office/officeart/2005/8/layout/orgChart1"/>
    <dgm:cxn modelId="{C26BBB82-03B0-432B-AED2-998D6F4335CB}" type="presParOf" srcId="{6F0D78F0-C09E-46CF-B586-76934205F50C}" destId="{BCABF602-78AE-4C94-B88D-55833A2F0966}" srcOrd="0" destOrd="0" presId="urn:microsoft.com/office/officeart/2005/8/layout/orgChart1"/>
    <dgm:cxn modelId="{115F2D5A-1737-4ADC-B66A-127A4C55D9CE}" type="presParOf" srcId="{6F0D78F0-C09E-46CF-B586-76934205F50C}" destId="{512C4B3C-029E-4C52-95FF-CC1D30A34706}" srcOrd="1" destOrd="0" presId="urn:microsoft.com/office/officeart/2005/8/layout/orgChart1"/>
    <dgm:cxn modelId="{48F74F98-F754-41A2-BBEA-D4B16BC7DA54}" type="presParOf" srcId="{512C4B3C-029E-4C52-95FF-CC1D30A34706}" destId="{174E6DF5-90B8-455C-9A42-89E646CEBDD9}" srcOrd="0" destOrd="0" presId="urn:microsoft.com/office/officeart/2005/8/layout/orgChart1"/>
    <dgm:cxn modelId="{4B5F2DBF-CCFF-46FD-A8CC-9CF14F23416F}" type="presParOf" srcId="{174E6DF5-90B8-455C-9A42-89E646CEBDD9}" destId="{B15D7061-18D1-44B7-9C41-59998D9DB2B2}" srcOrd="0" destOrd="0" presId="urn:microsoft.com/office/officeart/2005/8/layout/orgChart1"/>
    <dgm:cxn modelId="{5C3AB545-7F41-4160-9F38-09A844C99BA2}" type="presParOf" srcId="{174E6DF5-90B8-455C-9A42-89E646CEBDD9}" destId="{9C234019-59A2-446F-8B87-947ED9792576}" srcOrd="1" destOrd="0" presId="urn:microsoft.com/office/officeart/2005/8/layout/orgChart1"/>
    <dgm:cxn modelId="{C9973B59-1196-4110-99DC-6CEB84989CF3}" type="presParOf" srcId="{512C4B3C-029E-4C52-95FF-CC1D30A34706}" destId="{711E3BC6-F6B6-4448-99DA-DC0B45FDCC35}" srcOrd="1" destOrd="0" presId="urn:microsoft.com/office/officeart/2005/8/layout/orgChart1"/>
    <dgm:cxn modelId="{BE4B413A-BF18-467B-B2E3-84385B7FB4E5}" type="presParOf" srcId="{512C4B3C-029E-4C52-95FF-CC1D30A34706}" destId="{99AD29E9-8953-4B0C-AFAA-7F7B04F749DC}" srcOrd="2" destOrd="0" presId="urn:microsoft.com/office/officeart/2005/8/layout/orgChart1"/>
    <dgm:cxn modelId="{FED9D869-D077-4148-B83D-E82ACB589427}" type="presParOf" srcId="{6F0D78F0-C09E-46CF-B586-76934205F50C}" destId="{641AD0EE-27D9-43A5-ADE7-0F768EF18464}" srcOrd="2" destOrd="0" presId="urn:microsoft.com/office/officeart/2005/8/layout/orgChart1"/>
    <dgm:cxn modelId="{AA16FFBA-5910-47AB-83F1-000562AF6320}" type="presParOf" srcId="{6F0D78F0-C09E-46CF-B586-76934205F50C}" destId="{8C78F5E5-9AC7-4035-98E5-F64D272F81B2}" srcOrd="3" destOrd="0" presId="urn:microsoft.com/office/officeart/2005/8/layout/orgChart1"/>
    <dgm:cxn modelId="{142153B0-8CF5-4064-A9B1-B6DECCB1B5AD}" type="presParOf" srcId="{8C78F5E5-9AC7-4035-98E5-F64D272F81B2}" destId="{0ABF370E-62BF-4176-A760-F8DC5AFC9E62}" srcOrd="0" destOrd="0" presId="urn:microsoft.com/office/officeart/2005/8/layout/orgChart1"/>
    <dgm:cxn modelId="{9368412A-C103-4B6B-9895-641894976F13}" type="presParOf" srcId="{0ABF370E-62BF-4176-A760-F8DC5AFC9E62}" destId="{90ECFA07-E772-44DF-B3E5-6ABDE1C620AC}" srcOrd="0" destOrd="0" presId="urn:microsoft.com/office/officeart/2005/8/layout/orgChart1"/>
    <dgm:cxn modelId="{7C55E836-CE86-43E6-B9BA-5C22C2344D49}" type="presParOf" srcId="{0ABF370E-62BF-4176-A760-F8DC5AFC9E62}" destId="{17D7D7FE-A61F-4638-9BB5-E57BA14EB7C9}" srcOrd="1" destOrd="0" presId="urn:microsoft.com/office/officeart/2005/8/layout/orgChart1"/>
    <dgm:cxn modelId="{0C2FED7B-2606-47BD-877E-2A421CE30F4E}" type="presParOf" srcId="{8C78F5E5-9AC7-4035-98E5-F64D272F81B2}" destId="{C2296396-9C4E-4F00-91CA-5DE56345AD9F}" srcOrd="1" destOrd="0" presId="urn:microsoft.com/office/officeart/2005/8/layout/orgChart1"/>
    <dgm:cxn modelId="{1D9C2669-B1F9-4C89-9619-57FAD1AAD26B}" type="presParOf" srcId="{8C78F5E5-9AC7-4035-98E5-F64D272F81B2}" destId="{E5B23BF1-3BC5-4D0B-BB49-B8D312C233BB}" srcOrd="2" destOrd="0" presId="urn:microsoft.com/office/officeart/2005/8/layout/orgChart1"/>
    <dgm:cxn modelId="{6FC1F969-5DAC-463A-BA97-4828A7CDAEB8}" type="presParOf" srcId="{6F0D78F0-C09E-46CF-B586-76934205F50C}" destId="{8588DAC4-9456-4982-9304-709D8DC67AC8}" srcOrd="4" destOrd="0" presId="urn:microsoft.com/office/officeart/2005/8/layout/orgChart1"/>
    <dgm:cxn modelId="{44B44806-002D-47F7-B2DD-06B70AF8EDDB}" type="presParOf" srcId="{6F0D78F0-C09E-46CF-B586-76934205F50C}" destId="{6025E3E9-9EC4-4B14-A0D1-0EEE38E6B77C}" srcOrd="5" destOrd="0" presId="urn:microsoft.com/office/officeart/2005/8/layout/orgChart1"/>
    <dgm:cxn modelId="{4EC515ED-8B54-41A7-B71B-4805B208EBF3}" type="presParOf" srcId="{6025E3E9-9EC4-4B14-A0D1-0EEE38E6B77C}" destId="{B2189926-EF59-4EE8-8125-C224751E484D}" srcOrd="0" destOrd="0" presId="urn:microsoft.com/office/officeart/2005/8/layout/orgChart1"/>
    <dgm:cxn modelId="{CF0BF48E-E50F-4E70-9617-918E28D2274E}" type="presParOf" srcId="{B2189926-EF59-4EE8-8125-C224751E484D}" destId="{DF52E082-9448-4173-9596-81BC7296F06B}" srcOrd="0" destOrd="0" presId="urn:microsoft.com/office/officeart/2005/8/layout/orgChart1"/>
    <dgm:cxn modelId="{FC38C7DD-DA8B-4E5A-A39F-10C278199A58}" type="presParOf" srcId="{B2189926-EF59-4EE8-8125-C224751E484D}" destId="{B3F53306-B9CD-4CE3-B3AE-F3ECC8E2C258}" srcOrd="1" destOrd="0" presId="urn:microsoft.com/office/officeart/2005/8/layout/orgChart1"/>
    <dgm:cxn modelId="{115A5EFA-9164-400F-B551-699092E220F3}" type="presParOf" srcId="{6025E3E9-9EC4-4B14-A0D1-0EEE38E6B77C}" destId="{372091D9-33DA-438E-B5DE-4D3DE097F68D}" srcOrd="1" destOrd="0" presId="urn:microsoft.com/office/officeart/2005/8/layout/orgChart1"/>
    <dgm:cxn modelId="{4B9FECBB-3496-42E3-BF3D-673229000690}" type="presParOf" srcId="{6025E3E9-9EC4-4B14-A0D1-0EEE38E6B77C}" destId="{14150F5E-ABD6-4FF7-8512-B468972CDA66}" srcOrd="2" destOrd="0" presId="urn:microsoft.com/office/officeart/2005/8/layout/orgChart1"/>
    <dgm:cxn modelId="{83F56309-131F-4DA5-81EE-D542A518DACC}" type="presParOf" srcId="{6F0D78F0-C09E-46CF-B586-76934205F50C}" destId="{20D8F3A6-9B0E-405F-AD61-7FBD24B775DB}" srcOrd="6" destOrd="0" presId="urn:microsoft.com/office/officeart/2005/8/layout/orgChart1"/>
    <dgm:cxn modelId="{0A244C47-DEEB-4727-A0E1-4EEEE05FE86E}" type="presParOf" srcId="{6F0D78F0-C09E-46CF-B586-76934205F50C}" destId="{7897F418-E593-4BDC-AFA2-8BAC23797653}" srcOrd="7" destOrd="0" presId="urn:microsoft.com/office/officeart/2005/8/layout/orgChart1"/>
    <dgm:cxn modelId="{022DB449-76B2-4302-8369-EE0FBC34DC6A}" type="presParOf" srcId="{7897F418-E593-4BDC-AFA2-8BAC23797653}" destId="{763DC387-A910-4C67-8A10-A0BF626D3870}" srcOrd="0" destOrd="0" presId="urn:microsoft.com/office/officeart/2005/8/layout/orgChart1"/>
    <dgm:cxn modelId="{4C4C4935-1682-4598-B693-3C065E68BDFE}" type="presParOf" srcId="{763DC387-A910-4C67-8A10-A0BF626D3870}" destId="{C355CCD3-A977-4C65-90C7-E6176249264B}" srcOrd="0" destOrd="0" presId="urn:microsoft.com/office/officeart/2005/8/layout/orgChart1"/>
    <dgm:cxn modelId="{11EC535E-9EA0-4C8B-9CDE-C709B2C70A58}" type="presParOf" srcId="{763DC387-A910-4C67-8A10-A0BF626D3870}" destId="{CB35F50A-E924-4112-87B8-17D65E81CF3C}" srcOrd="1" destOrd="0" presId="urn:microsoft.com/office/officeart/2005/8/layout/orgChart1"/>
    <dgm:cxn modelId="{CB5EFD14-FA59-4229-AB63-2807F88FDD3F}" type="presParOf" srcId="{7897F418-E593-4BDC-AFA2-8BAC23797653}" destId="{03B6247D-7343-4CF7-BFCD-A027CF77F9C8}" srcOrd="1" destOrd="0" presId="urn:microsoft.com/office/officeart/2005/8/layout/orgChart1"/>
    <dgm:cxn modelId="{7037403C-8449-4226-9F8A-093F73803CAF}" type="presParOf" srcId="{7897F418-E593-4BDC-AFA2-8BAC23797653}" destId="{D462C674-4F92-4878-A297-71CC1CDCC769}" srcOrd="2" destOrd="0" presId="urn:microsoft.com/office/officeart/2005/8/layout/orgChart1"/>
    <dgm:cxn modelId="{BC489C20-D42C-40C3-8C92-64CA5F4A04AD}" type="presParOf" srcId="{CAC78CC4-BC2B-4E34-AD9F-F148BB5798E0}" destId="{C70E8219-E662-4A10-A5C4-F99D54F28D75}" srcOrd="2" destOrd="0" presId="urn:microsoft.com/office/officeart/2005/8/layout/orgChart1"/>
    <dgm:cxn modelId="{A4B53546-7EE7-4A8A-9CA4-117BC7336CBE}" type="presParOf" srcId="{65C9B9BA-512A-49A0-A8C3-1A3CAF745B24}" destId="{F86A4651-3979-4D83-8B9C-554AEB6BC171}" srcOrd="2" destOrd="0" presId="urn:microsoft.com/office/officeart/2005/8/layout/orgChart1"/>
    <dgm:cxn modelId="{3F7EB6DB-0DAC-4447-AA5B-810CBD1031B7}" type="presParOf" srcId="{B5F8F984-D592-48E8-AB3F-E8F057A089F2}" destId="{05CD5EE4-4496-4F22-973A-18FA75D0BA08}" srcOrd="2" destOrd="0" presId="urn:microsoft.com/office/officeart/2005/8/layout/orgChart1"/>
    <dgm:cxn modelId="{E68BA3DD-6A53-488C-BA05-DFF696F90CAB}" type="presParOf" srcId="{B5F8F984-D592-48E8-AB3F-E8F057A089F2}" destId="{CF5A3218-231A-4F49-9CD5-2A4DC1A61DCD}" srcOrd="3" destOrd="0" presId="urn:microsoft.com/office/officeart/2005/8/layout/orgChart1"/>
    <dgm:cxn modelId="{4293BBD7-1193-4272-97BC-574F5DA06092}" type="presParOf" srcId="{CF5A3218-231A-4F49-9CD5-2A4DC1A61DCD}" destId="{5F569618-6DF4-4CE6-AB0F-AD97554A957A}" srcOrd="0" destOrd="0" presId="urn:microsoft.com/office/officeart/2005/8/layout/orgChart1"/>
    <dgm:cxn modelId="{4133DA72-D522-436C-8ECA-F54909303CF3}" type="presParOf" srcId="{5F569618-6DF4-4CE6-AB0F-AD97554A957A}" destId="{DA575A89-B6BD-4C32-A2BD-D331C56C3B0B}" srcOrd="0" destOrd="0" presId="urn:microsoft.com/office/officeart/2005/8/layout/orgChart1"/>
    <dgm:cxn modelId="{47C37672-8719-48B5-BFA6-F5D1F2EAE606}" type="presParOf" srcId="{5F569618-6DF4-4CE6-AB0F-AD97554A957A}" destId="{9F5D3F80-5504-4EA1-8F93-083DC007EF24}" srcOrd="1" destOrd="0" presId="urn:microsoft.com/office/officeart/2005/8/layout/orgChart1"/>
    <dgm:cxn modelId="{29740BE4-F361-47B1-A39C-D4342439C903}" type="presParOf" srcId="{CF5A3218-231A-4F49-9CD5-2A4DC1A61DCD}" destId="{5ADF1E0E-553F-4D0E-B535-944BB98994A8}" srcOrd="1" destOrd="0" presId="urn:microsoft.com/office/officeart/2005/8/layout/orgChart1"/>
    <dgm:cxn modelId="{1F57C789-E991-4AC7-B9EF-0226C90E6CCC}" type="presParOf" srcId="{5ADF1E0E-553F-4D0E-B535-944BB98994A8}" destId="{9BEFFD8A-5A5A-4134-95D0-0328FC6B9218}" srcOrd="0" destOrd="0" presId="urn:microsoft.com/office/officeart/2005/8/layout/orgChart1"/>
    <dgm:cxn modelId="{7CE14761-AD7F-4963-B3A5-733194BCDDDD}" type="presParOf" srcId="{5ADF1E0E-553F-4D0E-B535-944BB98994A8}" destId="{7D05155C-6F17-48AD-8209-582084AB12A3}" srcOrd="1" destOrd="0" presId="urn:microsoft.com/office/officeart/2005/8/layout/orgChart1"/>
    <dgm:cxn modelId="{6E2D42A0-D8C4-4D2E-99C3-7A3AF8684779}" type="presParOf" srcId="{7D05155C-6F17-48AD-8209-582084AB12A3}" destId="{C20C30A8-7DDB-472C-B30A-C45B586EAB7D}" srcOrd="0" destOrd="0" presId="urn:microsoft.com/office/officeart/2005/8/layout/orgChart1"/>
    <dgm:cxn modelId="{19F32162-CB3A-41C4-BE8D-5C621E825EC4}" type="presParOf" srcId="{C20C30A8-7DDB-472C-B30A-C45B586EAB7D}" destId="{62F5970C-19F9-4837-AB5C-94861D1B4C48}" srcOrd="0" destOrd="0" presId="urn:microsoft.com/office/officeart/2005/8/layout/orgChart1"/>
    <dgm:cxn modelId="{4DCBBE65-9F76-4165-821A-1EEB70DF00A4}" type="presParOf" srcId="{C20C30A8-7DDB-472C-B30A-C45B586EAB7D}" destId="{DB4D5E85-3D3E-431E-AEC0-35C3D8335D90}" srcOrd="1" destOrd="0" presId="urn:microsoft.com/office/officeart/2005/8/layout/orgChart1"/>
    <dgm:cxn modelId="{602EBDB5-0D11-4EF1-BAE4-D4087D3C751F}" type="presParOf" srcId="{7D05155C-6F17-48AD-8209-582084AB12A3}" destId="{D57C4752-104A-4755-9347-45DFF77C1C14}" srcOrd="1" destOrd="0" presId="urn:microsoft.com/office/officeart/2005/8/layout/orgChart1"/>
    <dgm:cxn modelId="{14C5FE74-0986-46A2-94BB-1F350C4236BB}" type="presParOf" srcId="{D57C4752-104A-4755-9347-45DFF77C1C14}" destId="{4C6D7567-C873-446A-9E55-676F1DDCC688}" srcOrd="0" destOrd="0" presId="urn:microsoft.com/office/officeart/2005/8/layout/orgChart1"/>
    <dgm:cxn modelId="{9D6FBEA8-93BC-47D5-BD7C-67356C41495F}" type="presParOf" srcId="{D57C4752-104A-4755-9347-45DFF77C1C14}" destId="{64EC2511-1AE6-479D-A398-79997F177DA1}" srcOrd="1" destOrd="0" presId="urn:microsoft.com/office/officeart/2005/8/layout/orgChart1"/>
    <dgm:cxn modelId="{4E8A82DE-7925-4712-8673-89AA1047DB42}" type="presParOf" srcId="{64EC2511-1AE6-479D-A398-79997F177DA1}" destId="{E132AAAE-8510-4270-A865-4C79B88AD112}" srcOrd="0" destOrd="0" presId="urn:microsoft.com/office/officeart/2005/8/layout/orgChart1"/>
    <dgm:cxn modelId="{9921933F-2C27-40E0-BF25-6393EB67EAE8}" type="presParOf" srcId="{E132AAAE-8510-4270-A865-4C79B88AD112}" destId="{D446A2A0-D3E8-4CF5-997D-6AC76E7A69B0}" srcOrd="0" destOrd="0" presId="urn:microsoft.com/office/officeart/2005/8/layout/orgChart1"/>
    <dgm:cxn modelId="{D38BBCB5-35A6-4410-8BEE-1C16A27D88CB}" type="presParOf" srcId="{E132AAAE-8510-4270-A865-4C79B88AD112}" destId="{89E1C8F0-9089-45F6-A5B6-2AB4B4603651}" srcOrd="1" destOrd="0" presId="urn:microsoft.com/office/officeart/2005/8/layout/orgChart1"/>
    <dgm:cxn modelId="{D619008A-8855-45E0-9312-75604E8D0603}" type="presParOf" srcId="{64EC2511-1AE6-479D-A398-79997F177DA1}" destId="{EEF83B4A-22BE-4CD6-BAC6-FDF441A21C16}" srcOrd="1" destOrd="0" presId="urn:microsoft.com/office/officeart/2005/8/layout/orgChart1"/>
    <dgm:cxn modelId="{45A395E3-A350-4B22-BB2A-D49E367B55FD}" type="presParOf" srcId="{64EC2511-1AE6-479D-A398-79997F177DA1}" destId="{70CC4429-898D-4020-80F4-78AB10853FE4}" srcOrd="2" destOrd="0" presId="urn:microsoft.com/office/officeart/2005/8/layout/orgChart1"/>
    <dgm:cxn modelId="{766B0A6A-0148-4629-BC19-B8F9EFFFDA32}" type="presParOf" srcId="{D57C4752-104A-4755-9347-45DFF77C1C14}" destId="{0ACBB433-721E-47AB-86C0-E7796CF5C47A}" srcOrd="2" destOrd="0" presId="urn:microsoft.com/office/officeart/2005/8/layout/orgChart1"/>
    <dgm:cxn modelId="{9FE8070D-146A-4F5D-BB5D-A654B6D8F88F}" type="presParOf" srcId="{D57C4752-104A-4755-9347-45DFF77C1C14}" destId="{04BF16FF-56BA-449A-A1BB-5F264AFAA9C4}" srcOrd="3" destOrd="0" presId="urn:microsoft.com/office/officeart/2005/8/layout/orgChart1"/>
    <dgm:cxn modelId="{EEDB9FA8-7F7C-4631-9BFC-D61344A700F1}" type="presParOf" srcId="{04BF16FF-56BA-449A-A1BB-5F264AFAA9C4}" destId="{4EC43537-CA10-4208-B4CA-080E0C44C8DD}" srcOrd="0" destOrd="0" presId="urn:microsoft.com/office/officeart/2005/8/layout/orgChart1"/>
    <dgm:cxn modelId="{4B107D73-C936-4207-A313-2D709A3FBB2B}" type="presParOf" srcId="{4EC43537-CA10-4208-B4CA-080E0C44C8DD}" destId="{99CFB519-92FB-49F5-A374-69D15971B5B1}" srcOrd="0" destOrd="0" presId="urn:microsoft.com/office/officeart/2005/8/layout/orgChart1"/>
    <dgm:cxn modelId="{5085A149-F951-4FE3-9245-F626BFB9E287}" type="presParOf" srcId="{4EC43537-CA10-4208-B4CA-080E0C44C8DD}" destId="{19696B43-1F4D-49DA-9FEF-2839F1618C13}" srcOrd="1" destOrd="0" presId="urn:microsoft.com/office/officeart/2005/8/layout/orgChart1"/>
    <dgm:cxn modelId="{E3ED1645-A2A8-44F4-B12D-90EDE878E7D0}" type="presParOf" srcId="{04BF16FF-56BA-449A-A1BB-5F264AFAA9C4}" destId="{A275E201-74FE-418E-BFAD-FE66F4F05A9E}" srcOrd="1" destOrd="0" presId="urn:microsoft.com/office/officeart/2005/8/layout/orgChart1"/>
    <dgm:cxn modelId="{7BE9DE50-7A9F-4122-AB37-5FDA612A89E1}" type="presParOf" srcId="{04BF16FF-56BA-449A-A1BB-5F264AFAA9C4}" destId="{7B5AB494-0C7F-4A18-94A9-98CB64F6D8D4}" srcOrd="2" destOrd="0" presId="urn:microsoft.com/office/officeart/2005/8/layout/orgChart1"/>
    <dgm:cxn modelId="{3FCECE53-CF48-41E5-B865-AE7D64A703F4}" type="presParOf" srcId="{D57C4752-104A-4755-9347-45DFF77C1C14}" destId="{2C5EE0C7-C054-4BF2-B85A-9D463C3A2BF3}" srcOrd="4" destOrd="0" presId="urn:microsoft.com/office/officeart/2005/8/layout/orgChart1"/>
    <dgm:cxn modelId="{2714BAC3-38D5-4FF7-BAC6-E706013E1880}" type="presParOf" srcId="{D57C4752-104A-4755-9347-45DFF77C1C14}" destId="{C980269F-E29A-4F84-A110-B7361A907685}" srcOrd="5" destOrd="0" presId="urn:microsoft.com/office/officeart/2005/8/layout/orgChart1"/>
    <dgm:cxn modelId="{E0A8C5D3-8959-4622-8C06-1A5BB2306099}" type="presParOf" srcId="{C980269F-E29A-4F84-A110-B7361A907685}" destId="{25F09B41-848A-4B8F-AE67-D71385F9881F}" srcOrd="0" destOrd="0" presId="urn:microsoft.com/office/officeart/2005/8/layout/orgChart1"/>
    <dgm:cxn modelId="{5C33DC7D-B7F1-4DF6-A6F9-91F55715AA53}" type="presParOf" srcId="{25F09B41-848A-4B8F-AE67-D71385F9881F}" destId="{F7E95DE3-5B09-4A8E-8767-82EA741788EF}" srcOrd="0" destOrd="0" presId="urn:microsoft.com/office/officeart/2005/8/layout/orgChart1"/>
    <dgm:cxn modelId="{DEE5234C-85AF-490D-96A9-DB2121239667}" type="presParOf" srcId="{25F09B41-848A-4B8F-AE67-D71385F9881F}" destId="{43021C1C-B067-4C6D-B610-A1930DD16538}" srcOrd="1" destOrd="0" presId="urn:microsoft.com/office/officeart/2005/8/layout/orgChart1"/>
    <dgm:cxn modelId="{ADBA9881-2ACD-4EF4-BDFE-89A30B195090}" type="presParOf" srcId="{C980269F-E29A-4F84-A110-B7361A907685}" destId="{36B6B80A-54EF-4485-AF92-F459C83DF037}" srcOrd="1" destOrd="0" presId="urn:microsoft.com/office/officeart/2005/8/layout/orgChart1"/>
    <dgm:cxn modelId="{47AEC678-9BBA-42F5-81BD-D6E7C6B48528}" type="presParOf" srcId="{C980269F-E29A-4F84-A110-B7361A907685}" destId="{DCD823A2-6941-4E63-B704-CC2C55FC8891}" srcOrd="2" destOrd="0" presId="urn:microsoft.com/office/officeart/2005/8/layout/orgChart1"/>
    <dgm:cxn modelId="{072BAB9C-EEA0-49FB-BD7B-159B505EFAEC}" type="presParOf" srcId="{D57C4752-104A-4755-9347-45DFF77C1C14}" destId="{34CB63D4-6E47-4271-8CC5-8ACD99ABA63B}" srcOrd="6" destOrd="0" presId="urn:microsoft.com/office/officeart/2005/8/layout/orgChart1"/>
    <dgm:cxn modelId="{161C3337-1DA5-402D-95FD-F7C6A314255E}" type="presParOf" srcId="{D57C4752-104A-4755-9347-45DFF77C1C14}" destId="{1D583524-356A-47AE-B194-3BBF17B5652E}" srcOrd="7" destOrd="0" presId="urn:microsoft.com/office/officeart/2005/8/layout/orgChart1"/>
    <dgm:cxn modelId="{BA30D281-70AC-4F37-896F-E4BE0A13AF4F}" type="presParOf" srcId="{1D583524-356A-47AE-B194-3BBF17B5652E}" destId="{595918D4-9CCF-445F-8D6D-34F20004E35A}" srcOrd="0" destOrd="0" presId="urn:microsoft.com/office/officeart/2005/8/layout/orgChart1"/>
    <dgm:cxn modelId="{583DE841-1124-4090-9688-21D4958690AE}" type="presParOf" srcId="{595918D4-9CCF-445F-8D6D-34F20004E35A}" destId="{9BBDF793-8FA6-4A2B-A0FB-5A9CB8F44D3E}" srcOrd="0" destOrd="0" presId="urn:microsoft.com/office/officeart/2005/8/layout/orgChart1"/>
    <dgm:cxn modelId="{6A5E7AF4-EB9E-475B-B151-0D628051BC24}" type="presParOf" srcId="{595918D4-9CCF-445F-8D6D-34F20004E35A}" destId="{3C6122B7-EBCC-46F5-8BEF-DD05619643BA}" srcOrd="1" destOrd="0" presId="urn:microsoft.com/office/officeart/2005/8/layout/orgChart1"/>
    <dgm:cxn modelId="{7F76CE49-24F1-4B17-A5F4-E24B77BA2AA4}" type="presParOf" srcId="{1D583524-356A-47AE-B194-3BBF17B5652E}" destId="{92194376-66E4-4F01-9D86-955E7BDD1A25}" srcOrd="1" destOrd="0" presId="urn:microsoft.com/office/officeart/2005/8/layout/orgChart1"/>
    <dgm:cxn modelId="{5E808FC3-7D68-457C-9F39-550B933E984C}" type="presParOf" srcId="{1D583524-356A-47AE-B194-3BBF17B5652E}" destId="{70CB269A-72E5-444C-8C41-79FFBC255747}" srcOrd="2" destOrd="0" presId="urn:microsoft.com/office/officeart/2005/8/layout/orgChart1"/>
    <dgm:cxn modelId="{87692856-4B71-4D1D-BDA5-2B8D81CABF64}" type="presParOf" srcId="{7D05155C-6F17-48AD-8209-582084AB12A3}" destId="{AA42F9D7-7D27-4BBF-8087-09685AD60FA1}" srcOrd="2" destOrd="0" presId="urn:microsoft.com/office/officeart/2005/8/layout/orgChart1"/>
    <dgm:cxn modelId="{2C8286C0-0BED-40F5-8A00-AD496377E9C0}" type="presParOf" srcId="{5ADF1E0E-553F-4D0E-B535-944BB98994A8}" destId="{53B09B8A-02E2-4B20-9224-26692678D369}" srcOrd="2" destOrd="0" presId="urn:microsoft.com/office/officeart/2005/8/layout/orgChart1"/>
    <dgm:cxn modelId="{CFF0AEFD-5C0C-4E1F-BA45-21C82B343920}" type="presParOf" srcId="{5ADF1E0E-553F-4D0E-B535-944BB98994A8}" destId="{846DB4A0-ACF5-4621-B540-17D3BFD2F28F}" srcOrd="3" destOrd="0" presId="urn:microsoft.com/office/officeart/2005/8/layout/orgChart1"/>
    <dgm:cxn modelId="{AEEE22F9-4617-48C3-A08B-D4F0C89F3BB7}" type="presParOf" srcId="{846DB4A0-ACF5-4621-B540-17D3BFD2F28F}" destId="{B8300FF0-C2A5-449B-B322-6022FC0221EC}" srcOrd="0" destOrd="0" presId="urn:microsoft.com/office/officeart/2005/8/layout/orgChart1"/>
    <dgm:cxn modelId="{48812F75-26F0-4612-B285-C76A80107FC7}" type="presParOf" srcId="{B8300FF0-C2A5-449B-B322-6022FC0221EC}" destId="{538FE0D9-3A4B-41DC-B567-D477DAD7A7A7}" srcOrd="0" destOrd="0" presId="urn:microsoft.com/office/officeart/2005/8/layout/orgChart1"/>
    <dgm:cxn modelId="{B8E111DC-746F-411E-B56F-50E77A18DDC3}" type="presParOf" srcId="{B8300FF0-C2A5-449B-B322-6022FC0221EC}" destId="{77AC274C-301D-4A55-8122-BE92179F0DD0}" srcOrd="1" destOrd="0" presId="urn:microsoft.com/office/officeart/2005/8/layout/orgChart1"/>
    <dgm:cxn modelId="{6EA8E661-9FD6-4DDF-85C7-36ABA635A99E}" type="presParOf" srcId="{846DB4A0-ACF5-4621-B540-17D3BFD2F28F}" destId="{67C95894-8331-4E8F-AC9D-33144AB0536F}" srcOrd="1" destOrd="0" presId="urn:microsoft.com/office/officeart/2005/8/layout/orgChart1"/>
    <dgm:cxn modelId="{25EC416D-7A2D-49D8-9CD9-319257055815}" type="presParOf" srcId="{67C95894-8331-4E8F-AC9D-33144AB0536F}" destId="{24ABE079-BA92-4D72-AE8C-F72B35FC84F1}" srcOrd="0" destOrd="0" presId="urn:microsoft.com/office/officeart/2005/8/layout/orgChart1"/>
    <dgm:cxn modelId="{0669DC20-0229-4CCC-8CAE-FFA2B992DA23}" type="presParOf" srcId="{67C95894-8331-4E8F-AC9D-33144AB0536F}" destId="{BEF601C5-0EE3-426B-9605-9381E227F97A}" srcOrd="1" destOrd="0" presId="urn:microsoft.com/office/officeart/2005/8/layout/orgChart1"/>
    <dgm:cxn modelId="{1E31BD42-B908-4D9E-9A4D-75DC851FA90A}" type="presParOf" srcId="{BEF601C5-0EE3-426B-9605-9381E227F97A}" destId="{5DC13547-AEBA-4184-8FD9-A82EAF3CC061}" srcOrd="0" destOrd="0" presId="urn:microsoft.com/office/officeart/2005/8/layout/orgChart1"/>
    <dgm:cxn modelId="{CD95273E-CDD7-4045-8491-1857AE2157F2}" type="presParOf" srcId="{5DC13547-AEBA-4184-8FD9-A82EAF3CC061}" destId="{6BD58587-E4E8-4DD3-AACE-4648FFBADB2A}" srcOrd="0" destOrd="0" presId="urn:microsoft.com/office/officeart/2005/8/layout/orgChart1"/>
    <dgm:cxn modelId="{20C3626F-C70A-4EEB-A4E4-7328A5547578}" type="presParOf" srcId="{5DC13547-AEBA-4184-8FD9-A82EAF3CC061}" destId="{14508256-BE92-4B7D-9A2E-E90ED227C587}" srcOrd="1" destOrd="0" presId="urn:microsoft.com/office/officeart/2005/8/layout/orgChart1"/>
    <dgm:cxn modelId="{3E33304A-CC30-4487-B7BE-A7B189C18B05}" type="presParOf" srcId="{BEF601C5-0EE3-426B-9605-9381E227F97A}" destId="{A316CE90-C56E-4540-B493-E6C1C6229485}" srcOrd="1" destOrd="0" presId="urn:microsoft.com/office/officeart/2005/8/layout/orgChart1"/>
    <dgm:cxn modelId="{0C9E336E-B71C-4676-8E33-DE5F5F41022B}" type="presParOf" srcId="{BEF601C5-0EE3-426B-9605-9381E227F97A}" destId="{37BC57E7-CFD6-43F6-B25F-0863B7F0B58E}" srcOrd="2" destOrd="0" presId="urn:microsoft.com/office/officeart/2005/8/layout/orgChart1"/>
    <dgm:cxn modelId="{A2BC0177-EE3E-4458-9D5F-E6F66BECDACE}" type="presParOf" srcId="{67C95894-8331-4E8F-AC9D-33144AB0536F}" destId="{CA616269-FC8E-4512-93A5-FFC41F2F3368}" srcOrd="2" destOrd="0" presId="urn:microsoft.com/office/officeart/2005/8/layout/orgChart1"/>
    <dgm:cxn modelId="{E1A9972F-210F-454C-A96A-8D77D2999364}" type="presParOf" srcId="{67C95894-8331-4E8F-AC9D-33144AB0536F}" destId="{21DA2966-12A0-4266-83D6-59310D9FBED3}" srcOrd="3" destOrd="0" presId="urn:microsoft.com/office/officeart/2005/8/layout/orgChart1"/>
    <dgm:cxn modelId="{60909A9A-AE73-432E-BA71-5DD889646EED}" type="presParOf" srcId="{21DA2966-12A0-4266-83D6-59310D9FBED3}" destId="{EBDA87EE-392B-4FC0-8667-571DDA5DAE8A}" srcOrd="0" destOrd="0" presId="urn:microsoft.com/office/officeart/2005/8/layout/orgChart1"/>
    <dgm:cxn modelId="{5EECC2F7-03A2-4799-BDC3-024C6B5EFE79}" type="presParOf" srcId="{EBDA87EE-392B-4FC0-8667-571DDA5DAE8A}" destId="{1C798178-5606-422A-98D4-2006B06BA93A}" srcOrd="0" destOrd="0" presId="urn:microsoft.com/office/officeart/2005/8/layout/orgChart1"/>
    <dgm:cxn modelId="{E928E6EC-3634-46B4-BCA8-190A83F391CE}" type="presParOf" srcId="{EBDA87EE-392B-4FC0-8667-571DDA5DAE8A}" destId="{215803E5-6D1B-4CBC-88DD-6B93A3DA022C}" srcOrd="1" destOrd="0" presId="urn:microsoft.com/office/officeart/2005/8/layout/orgChart1"/>
    <dgm:cxn modelId="{275D7BA4-F34F-494E-A8E3-58C20786D7CD}" type="presParOf" srcId="{21DA2966-12A0-4266-83D6-59310D9FBED3}" destId="{124F448F-E8A9-4F6F-A7A2-7011B511A1F2}" srcOrd="1" destOrd="0" presId="urn:microsoft.com/office/officeart/2005/8/layout/orgChart1"/>
    <dgm:cxn modelId="{2415C6C8-CD7C-4C5A-836E-E60F21C6400A}" type="presParOf" srcId="{21DA2966-12A0-4266-83D6-59310D9FBED3}" destId="{543F222E-5259-4526-A129-6B5D4CA8E4A3}" srcOrd="2" destOrd="0" presId="urn:microsoft.com/office/officeart/2005/8/layout/orgChart1"/>
    <dgm:cxn modelId="{4F0D77AF-EACF-4F6C-BE9A-31F577E9A0F8}" type="presParOf" srcId="{846DB4A0-ACF5-4621-B540-17D3BFD2F28F}" destId="{4E7F1509-DDC9-4A11-BB4C-A554416051E4}" srcOrd="2" destOrd="0" presId="urn:microsoft.com/office/officeart/2005/8/layout/orgChart1"/>
    <dgm:cxn modelId="{B8B8E092-F2D0-44FD-9F7B-BC4F89861324}" type="presParOf" srcId="{5ADF1E0E-553F-4D0E-B535-944BB98994A8}" destId="{51EE7FFE-E18B-4062-841D-EA37E2EDD5AF}" srcOrd="4" destOrd="0" presId="urn:microsoft.com/office/officeart/2005/8/layout/orgChart1"/>
    <dgm:cxn modelId="{2A970389-2B0E-4885-AD52-622CEB8976B0}" type="presParOf" srcId="{5ADF1E0E-553F-4D0E-B535-944BB98994A8}" destId="{752B72E9-EEA7-45A6-AB82-DA96032DA249}" srcOrd="5" destOrd="0" presId="urn:microsoft.com/office/officeart/2005/8/layout/orgChart1"/>
    <dgm:cxn modelId="{6B2337B7-ACF6-4608-88FC-FDAC1BC20321}" type="presParOf" srcId="{752B72E9-EEA7-45A6-AB82-DA96032DA249}" destId="{FB47256F-1D94-4F1B-92CF-96B570C5EFC4}" srcOrd="0" destOrd="0" presId="urn:microsoft.com/office/officeart/2005/8/layout/orgChart1"/>
    <dgm:cxn modelId="{04F97E1C-F270-4794-A2D2-31E094BE776E}" type="presParOf" srcId="{FB47256F-1D94-4F1B-92CF-96B570C5EFC4}" destId="{84BC36A8-D274-42F4-A939-24C957B4F774}" srcOrd="0" destOrd="0" presId="urn:microsoft.com/office/officeart/2005/8/layout/orgChart1"/>
    <dgm:cxn modelId="{96DB4254-BB30-4FCA-AD30-252BECCCFAAA}" type="presParOf" srcId="{FB47256F-1D94-4F1B-92CF-96B570C5EFC4}" destId="{B3F3C07E-6ED9-4148-B462-AC18C58FB6D4}" srcOrd="1" destOrd="0" presId="urn:microsoft.com/office/officeart/2005/8/layout/orgChart1"/>
    <dgm:cxn modelId="{3D7777EF-E049-4011-A6E8-29B5D4728C8F}" type="presParOf" srcId="{752B72E9-EEA7-45A6-AB82-DA96032DA249}" destId="{97706419-47D2-46ED-9142-A1477BB9B1F9}" srcOrd="1" destOrd="0" presId="urn:microsoft.com/office/officeart/2005/8/layout/orgChart1"/>
    <dgm:cxn modelId="{107A18E7-ADB4-4C5A-9F62-0B4C2BDB6AED}" type="presParOf" srcId="{97706419-47D2-46ED-9142-A1477BB9B1F9}" destId="{AF9BC693-5D7A-4A07-84F0-408A75A2A769}" srcOrd="0" destOrd="0" presId="urn:microsoft.com/office/officeart/2005/8/layout/orgChart1"/>
    <dgm:cxn modelId="{46C32248-21F4-4CD5-8A03-40906E73AC56}" type="presParOf" srcId="{97706419-47D2-46ED-9142-A1477BB9B1F9}" destId="{36AD27A6-9D93-462F-AB1F-AF5474900C23}" srcOrd="1" destOrd="0" presId="urn:microsoft.com/office/officeart/2005/8/layout/orgChart1"/>
    <dgm:cxn modelId="{945D3DA3-1565-4A4F-AE3A-5BF19EB918C8}" type="presParOf" srcId="{36AD27A6-9D93-462F-AB1F-AF5474900C23}" destId="{F987CE27-FB20-4364-A5B8-91C04FF3F5DC}" srcOrd="0" destOrd="0" presId="urn:microsoft.com/office/officeart/2005/8/layout/orgChart1"/>
    <dgm:cxn modelId="{A6A93F6A-D146-4572-92FD-1BFFEDB75673}" type="presParOf" srcId="{F987CE27-FB20-4364-A5B8-91C04FF3F5DC}" destId="{36C7798C-18B6-4CBF-BC1B-2156FE7FD070}" srcOrd="0" destOrd="0" presId="urn:microsoft.com/office/officeart/2005/8/layout/orgChart1"/>
    <dgm:cxn modelId="{24FE7C3A-C700-4DC0-A310-C143BFDAA7BD}" type="presParOf" srcId="{F987CE27-FB20-4364-A5B8-91C04FF3F5DC}" destId="{7B6B894A-7F74-466D-91FD-F2680D7FEECD}" srcOrd="1" destOrd="0" presId="urn:microsoft.com/office/officeart/2005/8/layout/orgChart1"/>
    <dgm:cxn modelId="{3AE89F3D-AC57-4D3C-8F26-EBEC30AF405E}" type="presParOf" srcId="{36AD27A6-9D93-462F-AB1F-AF5474900C23}" destId="{4935CA39-C252-4F65-9D31-5492D85335E0}" srcOrd="1" destOrd="0" presId="urn:microsoft.com/office/officeart/2005/8/layout/orgChart1"/>
    <dgm:cxn modelId="{81F7D87D-0CFD-4339-A298-1B6982906161}" type="presParOf" srcId="{36AD27A6-9D93-462F-AB1F-AF5474900C23}" destId="{56FA5F25-5377-4BE6-8292-2C647DAC3429}" srcOrd="2" destOrd="0" presId="urn:microsoft.com/office/officeart/2005/8/layout/orgChart1"/>
    <dgm:cxn modelId="{E29FB7B6-2A97-4315-8B13-055DAA3901ED}" type="presParOf" srcId="{97706419-47D2-46ED-9142-A1477BB9B1F9}" destId="{B0EF171B-4FF0-4C75-8224-D5AE88A2F779}" srcOrd="2" destOrd="0" presId="urn:microsoft.com/office/officeart/2005/8/layout/orgChart1"/>
    <dgm:cxn modelId="{A84AC474-5477-4393-B32B-44C9E8D310D8}" type="presParOf" srcId="{97706419-47D2-46ED-9142-A1477BB9B1F9}" destId="{32D5C5EC-086A-46E3-836F-F977415F34A0}" srcOrd="3" destOrd="0" presId="urn:microsoft.com/office/officeart/2005/8/layout/orgChart1"/>
    <dgm:cxn modelId="{DEC234F1-18A5-4803-A208-241AFBDA3A1C}" type="presParOf" srcId="{32D5C5EC-086A-46E3-836F-F977415F34A0}" destId="{A142FB5E-F570-48C1-9BEF-88A162077936}" srcOrd="0" destOrd="0" presId="urn:microsoft.com/office/officeart/2005/8/layout/orgChart1"/>
    <dgm:cxn modelId="{951A9DB8-4BC5-43FA-9248-21C1AA27EE64}" type="presParOf" srcId="{A142FB5E-F570-48C1-9BEF-88A162077936}" destId="{9680CB2B-7BFB-49EB-94A5-E65EA6354CC4}" srcOrd="0" destOrd="0" presId="urn:microsoft.com/office/officeart/2005/8/layout/orgChart1"/>
    <dgm:cxn modelId="{C847C08B-C2FF-43B5-B08A-14827828F1F9}" type="presParOf" srcId="{A142FB5E-F570-48C1-9BEF-88A162077936}" destId="{96CA4986-C547-43E8-B029-7EC3F8DC20B1}" srcOrd="1" destOrd="0" presId="urn:microsoft.com/office/officeart/2005/8/layout/orgChart1"/>
    <dgm:cxn modelId="{A7E6C30F-68E4-4142-8024-2BEB7032452A}" type="presParOf" srcId="{32D5C5EC-086A-46E3-836F-F977415F34A0}" destId="{A6655A22-309B-4E2A-AD88-D926281E0F48}" srcOrd="1" destOrd="0" presId="urn:microsoft.com/office/officeart/2005/8/layout/orgChart1"/>
    <dgm:cxn modelId="{C9E5664B-109D-4CE9-8621-64B46853035A}" type="presParOf" srcId="{32D5C5EC-086A-46E3-836F-F977415F34A0}" destId="{783B25D8-9C59-4DD7-A3C0-5A40B59B7903}" srcOrd="2" destOrd="0" presId="urn:microsoft.com/office/officeart/2005/8/layout/orgChart1"/>
    <dgm:cxn modelId="{1B4BF659-1D1D-4444-B1DC-DCC91DED30B5}" type="presParOf" srcId="{97706419-47D2-46ED-9142-A1477BB9B1F9}" destId="{0524DEE5-C174-4A4B-A356-4F3578F6911A}" srcOrd="4" destOrd="0" presId="urn:microsoft.com/office/officeart/2005/8/layout/orgChart1"/>
    <dgm:cxn modelId="{ADB49FA3-2E7D-4B70-AFFA-74FE5D0E4795}" type="presParOf" srcId="{97706419-47D2-46ED-9142-A1477BB9B1F9}" destId="{1FEDDD34-DC02-4D96-AD5A-82E5F278231C}" srcOrd="5" destOrd="0" presId="urn:microsoft.com/office/officeart/2005/8/layout/orgChart1"/>
    <dgm:cxn modelId="{1BA0FA2E-E2DE-4D58-BEA4-6EDFFA7BC7BC}" type="presParOf" srcId="{1FEDDD34-DC02-4D96-AD5A-82E5F278231C}" destId="{67A1998A-B4A9-439C-9015-3A374AA6DBFA}" srcOrd="0" destOrd="0" presId="urn:microsoft.com/office/officeart/2005/8/layout/orgChart1"/>
    <dgm:cxn modelId="{7628C380-2EF1-43A9-BDB8-568119CBB514}" type="presParOf" srcId="{67A1998A-B4A9-439C-9015-3A374AA6DBFA}" destId="{54E34E0D-6A5A-4002-A1D2-A83365AE7EC2}" srcOrd="0" destOrd="0" presId="urn:microsoft.com/office/officeart/2005/8/layout/orgChart1"/>
    <dgm:cxn modelId="{EFB9408E-CD3B-4A43-928C-814E8543D80A}" type="presParOf" srcId="{67A1998A-B4A9-439C-9015-3A374AA6DBFA}" destId="{355BAFA6-FA91-4534-A465-85E14C484AC8}" srcOrd="1" destOrd="0" presId="urn:microsoft.com/office/officeart/2005/8/layout/orgChart1"/>
    <dgm:cxn modelId="{93B7B830-747E-4893-AB79-28B7074D0406}" type="presParOf" srcId="{1FEDDD34-DC02-4D96-AD5A-82E5F278231C}" destId="{85EFF265-3588-480E-A59C-93ACA5F2A39B}" srcOrd="1" destOrd="0" presId="urn:microsoft.com/office/officeart/2005/8/layout/orgChart1"/>
    <dgm:cxn modelId="{73956708-B3C9-4593-A324-E3AECA61D4CF}" type="presParOf" srcId="{1FEDDD34-DC02-4D96-AD5A-82E5F278231C}" destId="{D6C1BF3C-03B9-4B66-96AA-ABE687C02378}" srcOrd="2" destOrd="0" presId="urn:microsoft.com/office/officeart/2005/8/layout/orgChart1"/>
    <dgm:cxn modelId="{25FACFC4-CD22-4E95-BC85-63FC50B50248}" type="presParOf" srcId="{97706419-47D2-46ED-9142-A1477BB9B1F9}" destId="{B777AD31-01B8-4B16-B389-4373620DBBE0}" srcOrd="6" destOrd="0" presId="urn:microsoft.com/office/officeart/2005/8/layout/orgChart1"/>
    <dgm:cxn modelId="{9BEFA641-93E7-493D-886C-381C4BFDE82B}" type="presParOf" srcId="{97706419-47D2-46ED-9142-A1477BB9B1F9}" destId="{44DC14FE-0A20-451A-9FCD-DFA8E5585552}" srcOrd="7" destOrd="0" presId="urn:microsoft.com/office/officeart/2005/8/layout/orgChart1"/>
    <dgm:cxn modelId="{0AB5AFF3-3635-4DF5-A11E-497FEE945350}" type="presParOf" srcId="{44DC14FE-0A20-451A-9FCD-DFA8E5585552}" destId="{A120FF90-BE00-4CC9-9912-1B8B7B9FA9F4}" srcOrd="0" destOrd="0" presId="urn:microsoft.com/office/officeart/2005/8/layout/orgChart1"/>
    <dgm:cxn modelId="{8DBFB25D-9545-406F-8374-2E71E5142271}" type="presParOf" srcId="{A120FF90-BE00-4CC9-9912-1B8B7B9FA9F4}" destId="{AF63ACD8-E0FB-4708-8C44-BBE7D1927E81}" srcOrd="0" destOrd="0" presId="urn:microsoft.com/office/officeart/2005/8/layout/orgChart1"/>
    <dgm:cxn modelId="{7FA4C7D1-AF50-4E3E-8828-7C1472ECE7B1}" type="presParOf" srcId="{A120FF90-BE00-4CC9-9912-1B8B7B9FA9F4}" destId="{AA690AD6-E4C3-4AE3-B8B2-4D513097D179}" srcOrd="1" destOrd="0" presId="urn:microsoft.com/office/officeart/2005/8/layout/orgChart1"/>
    <dgm:cxn modelId="{392A8557-6A4D-4757-B55D-099119E32455}" type="presParOf" srcId="{44DC14FE-0A20-451A-9FCD-DFA8E5585552}" destId="{3DA7748C-EAC0-48AC-8E02-A315D01BECD3}" srcOrd="1" destOrd="0" presId="urn:microsoft.com/office/officeart/2005/8/layout/orgChart1"/>
    <dgm:cxn modelId="{8FB06C8D-62BE-46AC-9F24-B6E0E0C6EE57}" type="presParOf" srcId="{44DC14FE-0A20-451A-9FCD-DFA8E5585552}" destId="{D1B9934F-D76D-4AA5-B7D2-AB7B4A8A4474}" srcOrd="2" destOrd="0" presId="urn:microsoft.com/office/officeart/2005/8/layout/orgChart1"/>
    <dgm:cxn modelId="{E61F8153-AD74-48E1-B312-96C553CAB9BF}" type="presParOf" srcId="{97706419-47D2-46ED-9142-A1477BB9B1F9}" destId="{61F3FCAF-334A-4742-8D9F-061878CD3B8C}" srcOrd="8" destOrd="0" presId="urn:microsoft.com/office/officeart/2005/8/layout/orgChart1"/>
    <dgm:cxn modelId="{E9F78F53-EF07-4BD4-977A-793C12D8134C}" type="presParOf" srcId="{97706419-47D2-46ED-9142-A1477BB9B1F9}" destId="{3189D76D-1DB1-444E-B393-4C2F4179F531}" srcOrd="9" destOrd="0" presId="urn:microsoft.com/office/officeart/2005/8/layout/orgChart1"/>
    <dgm:cxn modelId="{3D603F6B-3322-4C8E-AF1D-7B8E86E2B9B8}" type="presParOf" srcId="{3189D76D-1DB1-444E-B393-4C2F4179F531}" destId="{F06A0A32-7064-41D8-ABC7-2E51F84C0700}" srcOrd="0" destOrd="0" presId="urn:microsoft.com/office/officeart/2005/8/layout/orgChart1"/>
    <dgm:cxn modelId="{2C13CD4A-7270-471B-8F3B-2B4C0DF2CF68}" type="presParOf" srcId="{F06A0A32-7064-41D8-ABC7-2E51F84C0700}" destId="{DF3501FE-61BB-4B34-9593-A77BC58373AE}" srcOrd="0" destOrd="0" presId="urn:microsoft.com/office/officeart/2005/8/layout/orgChart1"/>
    <dgm:cxn modelId="{07222361-E879-4AEE-BCD6-F4B404A0A68B}" type="presParOf" srcId="{F06A0A32-7064-41D8-ABC7-2E51F84C0700}" destId="{FE46B342-FB44-4841-932B-7A19EB4A78EC}" srcOrd="1" destOrd="0" presId="urn:microsoft.com/office/officeart/2005/8/layout/orgChart1"/>
    <dgm:cxn modelId="{902B44F7-F976-4D9F-B2A6-69F1094C6D86}" type="presParOf" srcId="{3189D76D-1DB1-444E-B393-4C2F4179F531}" destId="{101F262A-AAB2-499D-A046-FFF77CB54E9C}" srcOrd="1" destOrd="0" presId="urn:microsoft.com/office/officeart/2005/8/layout/orgChart1"/>
    <dgm:cxn modelId="{2B145C29-A5B9-4905-B7B2-A6CC3551C62B}" type="presParOf" srcId="{3189D76D-1DB1-444E-B393-4C2F4179F531}" destId="{298E8D5C-ED9C-4C78-8A50-0BC04CC465BA}" srcOrd="2" destOrd="0" presId="urn:microsoft.com/office/officeart/2005/8/layout/orgChart1"/>
    <dgm:cxn modelId="{0A37428C-FD48-4C58-956E-E678B977497B}" type="presParOf" srcId="{97706419-47D2-46ED-9142-A1477BB9B1F9}" destId="{019F1053-6FB7-41E2-897A-23417C929962}" srcOrd="10" destOrd="0" presId="urn:microsoft.com/office/officeart/2005/8/layout/orgChart1"/>
    <dgm:cxn modelId="{B2FACBD8-D90A-411C-9FB5-E006D9C56D92}" type="presParOf" srcId="{97706419-47D2-46ED-9142-A1477BB9B1F9}" destId="{C704146C-CDAB-4458-9F1A-2517D8B51198}" srcOrd="11" destOrd="0" presId="urn:microsoft.com/office/officeart/2005/8/layout/orgChart1"/>
    <dgm:cxn modelId="{6A40EEAB-B409-41E2-B818-7111507EC9CB}" type="presParOf" srcId="{C704146C-CDAB-4458-9F1A-2517D8B51198}" destId="{F8668425-83AD-48CA-AA9F-E55D4F3D70F3}" srcOrd="0" destOrd="0" presId="urn:microsoft.com/office/officeart/2005/8/layout/orgChart1"/>
    <dgm:cxn modelId="{70E06129-CE04-4721-B2BF-0892C231AC6F}" type="presParOf" srcId="{F8668425-83AD-48CA-AA9F-E55D4F3D70F3}" destId="{E194EDF5-2947-4723-A386-1B1B488C6F6A}" srcOrd="0" destOrd="0" presId="urn:microsoft.com/office/officeart/2005/8/layout/orgChart1"/>
    <dgm:cxn modelId="{62AAB71A-4CAC-4A30-A705-D7F3AE789411}" type="presParOf" srcId="{F8668425-83AD-48CA-AA9F-E55D4F3D70F3}" destId="{3BF42C38-AC1F-4ADF-981E-3449572C30A3}" srcOrd="1" destOrd="0" presId="urn:microsoft.com/office/officeart/2005/8/layout/orgChart1"/>
    <dgm:cxn modelId="{0834BB00-3272-47DB-B1EA-D06F5CA34200}" type="presParOf" srcId="{C704146C-CDAB-4458-9F1A-2517D8B51198}" destId="{6B02DAA4-4A8F-4572-831F-EA19CC69556D}" srcOrd="1" destOrd="0" presId="urn:microsoft.com/office/officeart/2005/8/layout/orgChart1"/>
    <dgm:cxn modelId="{857E7140-467E-4D74-83A7-D1FC967FDC1A}" type="presParOf" srcId="{C704146C-CDAB-4458-9F1A-2517D8B51198}" destId="{E1195BCE-270F-4E5C-A5FC-B302C073C38A}" srcOrd="2" destOrd="0" presId="urn:microsoft.com/office/officeart/2005/8/layout/orgChart1"/>
    <dgm:cxn modelId="{62B480CE-2AFD-47A9-B77D-8DCC5B4C0ADC}" type="presParOf" srcId="{752B72E9-EEA7-45A6-AB82-DA96032DA249}" destId="{7783726F-2435-4276-A1A5-79472E4526A6}" srcOrd="2" destOrd="0" presId="urn:microsoft.com/office/officeart/2005/8/layout/orgChart1"/>
    <dgm:cxn modelId="{BD2246C4-AE76-48F3-9789-EC7BBBA866FB}" type="presParOf" srcId="{CF5A3218-231A-4F49-9CD5-2A4DC1A61DCD}" destId="{F0551A1A-C4E5-4DED-8F52-D149F27EFB70}" srcOrd="2" destOrd="0" presId="urn:microsoft.com/office/officeart/2005/8/layout/orgChart1"/>
    <dgm:cxn modelId="{686B3A3C-4A58-4654-A3B1-05752C252F81}" type="presParOf" srcId="{6951F4E5-CFCF-449A-9A56-99B3E5800EBB}" destId="{1B69B08C-5FB8-437E-96B4-A89B8B181450}" srcOrd="2" destOrd="0" presId="urn:microsoft.com/office/officeart/2005/8/layout/orgChar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7AA4828-85FE-4B52-9B7D-47A2EE711488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795EAB7A-8CA3-4B22-9450-432D10E78C7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9D0876-5837-4E09-B5C9-5780AC3BBFFE}" type="datetimeFigureOut">
              <a:rPr lang="id-ID" smtClean="0"/>
              <a:pPr/>
              <a:t>24/10/2015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09BA9A-2A78-47DB-A7D4-7CB7D41FF7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0y1k.files.wordpress.com/2010/05/1.jpg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Struktur Sistem Komputer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Defri Kurniawan, M.Kom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990600"/>
            <a:ext cx="86248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err="1" smtClean="0"/>
              <a:t>Jenis</a:t>
            </a:r>
            <a:r>
              <a:rPr lang="en-US" sz="2100" dirty="0" smtClean="0"/>
              <a:t> </a:t>
            </a:r>
            <a:r>
              <a:rPr lang="en-US" sz="2100" dirty="0" err="1" smtClean="0"/>
              <a:t>memori</a:t>
            </a:r>
            <a:r>
              <a:rPr lang="en-US" sz="2100" dirty="0" smtClean="0"/>
              <a:t> </a:t>
            </a:r>
            <a:r>
              <a:rPr lang="en-US" sz="2100" dirty="0" err="1" smtClean="0"/>
              <a:t>berdasarkan</a:t>
            </a:r>
            <a:r>
              <a:rPr lang="en-US" sz="2100" dirty="0" smtClean="0"/>
              <a:t> </a:t>
            </a:r>
            <a:r>
              <a:rPr lang="en-US" sz="2100" dirty="0" err="1" smtClean="0"/>
              <a:t>kecepatannya</a:t>
            </a:r>
            <a:r>
              <a:rPr lang="en-US" sz="2100" dirty="0" smtClean="0"/>
              <a:t> </a:t>
            </a:r>
            <a:r>
              <a:rPr lang="en-US" sz="2100" dirty="0" err="1" smtClean="0"/>
              <a:t>ada</a:t>
            </a:r>
            <a:r>
              <a:rPr lang="en-US" sz="2100" dirty="0" smtClean="0"/>
              <a:t> 4, </a:t>
            </a:r>
            <a:r>
              <a:rPr lang="en-US" sz="2100" dirty="0" err="1" smtClean="0"/>
              <a:t>yaitu</a:t>
            </a:r>
            <a:r>
              <a:rPr lang="en-US" sz="2100" dirty="0" smtClean="0"/>
              <a:t>:</a:t>
            </a:r>
            <a:endParaRPr lang="en-US" sz="2100" dirty="0"/>
          </a:p>
        </p:txBody>
      </p:sp>
      <p:sp>
        <p:nvSpPr>
          <p:cNvPr id="4" name="Rectangle 3"/>
          <p:cNvSpPr/>
          <p:nvPr/>
        </p:nvSpPr>
        <p:spPr>
          <a:xfrm>
            <a:off x="333374" y="1676400"/>
            <a:ext cx="8596313" cy="1708160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/>
              <a:t>1. REGISTER MEMORY</a:t>
            </a:r>
            <a:endParaRPr lang="en-US" sz="2100" dirty="0"/>
          </a:p>
          <a:p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jenis</a:t>
            </a:r>
            <a:r>
              <a:rPr lang="en-US" sz="2100" dirty="0"/>
              <a:t> memory </a:t>
            </a:r>
            <a:r>
              <a:rPr lang="en-US" sz="2100" dirty="0" err="1"/>
              <a:t>dimana</a:t>
            </a:r>
            <a:r>
              <a:rPr lang="en-US" sz="2100" dirty="0"/>
              <a:t> </a:t>
            </a:r>
            <a:r>
              <a:rPr lang="en-US" sz="2100" dirty="0" err="1"/>
              <a:t>kecepatan</a:t>
            </a:r>
            <a:r>
              <a:rPr lang="en-US" sz="2100" dirty="0"/>
              <a:t> </a:t>
            </a:r>
            <a:r>
              <a:rPr lang="en-US" sz="2100" dirty="0" err="1"/>
              <a:t>acces</a:t>
            </a:r>
            <a:r>
              <a:rPr lang="en-US" sz="2100" dirty="0"/>
              <a:t> yang paling </a:t>
            </a:r>
            <a:r>
              <a:rPr lang="en-US" sz="2100" dirty="0" err="1"/>
              <a:t>cepat</a:t>
            </a:r>
            <a:r>
              <a:rPr lang="en-US" sz="2100" dirty="0"/>
              <a:t>, memory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terdapat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Cpu</a:t>
            </a:r>
            <a:r>
              <a:rPr lang="en-US" sz="2100" dirty="0"/>
              <a:t>/processor.</a:t>
            </a:r>
          </a:p>
          <a:p>
            <a:r>
              <a:rPr lang="en-US" sz="2100" dirty="0" err="1"/>
              <a:t>Contoh</a:t>
            </a:r>
            <a:r>
              <a:rPr lang="en-US" sz="2100" dirty="0"/>
              <a:t> </a:t>
            </a:r>
            <a:r>
              <a:rPr lang="en-US" sz="2100" dirty="0" smtClean="0"/>
              <a:t>: Register </a:t>
            </a:r>
            <a:r>
              <a:rPr lang="en-US" sz="2100" dirty="0"/>
              <a:t>data, register </a:t>
            </a:r>
            <a:r>
              <a:rPr lang="en-US" sz="2100" dirty="0" err="1"/>
              <a:t>alamat</a:t>
            </a:r>
            <a:r>
              <a:rPr lang="en-US" sz="2100" dirty="0"/>
              <a:t> , stack pointer register, Memory Address Register, I/O Address Register, </a:t>
            </a:r>
            <a:r>
              <a:rPr lang="en-US" sz="2100" dirty="0" err="1"/>
              <a:t>dll</a:t>
            </a:r>
            <a:r>
              <a:rPr lang="en-US" sz="21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Jenis Memory</a:t>
            </a:r>
            <a:r>
              <a:rPr lang="en-US" sz="3600" dirty="0" smtClean="0"/>
              <a:t> </a:t>
            </a:r>
            <a:r>
              <a:rPr lang="en-US" sz="2000" dirty="0" smtClean="0"/>
              <a:t>[</a:t>
            </a:r>
            <a:r>
              <a:rPr lang="id-ID" sz="2000" dirty="0" smtClean="0"/>
              <a:t>1</a:t>
            </a:r>
            <a:r>
              <a:rPr lang="en-US" sz="2000" dirty="0" smtClean="0"/>
              <a:t>]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9785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799" y="914400"/>
            <a:ext cx="86248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err="1" smtClean="0"/>
              <a:t>Jenis</a:t>
            </a:r>
            <a:r>
              <a:rPr lang="en-US" sz="2100" dirty="0" smtClean="0"/>
              <a:t> </a:t>
            </a:r>
            <a:r>
              <a:rPr lang="en-US" sz="2100" dirty="0" err="1" smtClean="0"/>
              <a:t>memori</a:t>
            </a:r>
            <a:r>
              <a:rPr lang="en-US" sz="2100" dirty="0" smtClean="0"/>
              <a:t> </a:t>
            </a:r>
            <a:r>
              <a:rPr lang="en-US" sz="2100" dirty="0" err="1" smtClean="0"/>
              <a:t>berdasarkan</a:t>
            </a:r>
            <a:r>
              <a:rPr lang="en-US" sz="2100" dirty="0" smtClean="0"/>
              <a:t> </a:t>
            </a:r>
            <a:r>
              <a:rPr lang="en-US" sz="2100" dirty="0" err="1" smtClean="0"/>
              <a:t>kecepatannya</a:t>
            </a:r>
            <a:r>
              <a:rPr lang="en-US" sz="2100" dirty="0" smtClean="0"/>
              <a:t> </a:t>
            </a:r>
            <a:r>
              <a:rPr lang="en-US" sz="2100" dirty="0" err="1" smtClean="0"/>
              <a:t>ada</a:t>
            </a:r>
            <a:r>
              <a:rPr lang="en-US" sz="2100" dirty="0" smtClean="0"/>
              <a:t> 4, </a:t>
            </a:r>
            <a:r>
              <a:rPr lang="en-US" sz="2100" dirty="0" err="1" smtClean="0"/>
              <a:t>yaitu</a:t>
            </a:r>
            <a:r>
              <a:rPr lang="en-US" sz="2100" dirty="0" smtClean="0"/>
              <a:t>:</a:t>
            </a:r>
            <a:endParaRPr lang="en-US" sz="2100" dirty="0"/>
          </a:p>
        </p:txBody>
      </p:sp>
      <p:sp>
        <p:nvSpPr>
          <p:cNvPr id="4" name="Rectangle 3"/>
          <p:cNvSpPr/>
          <p:nvPr/>
        </p:nvSpPr>
        <p:spPr>
          <a:xfrm>
            <a:off x="319086" y="1447800"/>
            <a:ext cx="8596313" cy="5016758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/>
              <a:t>2. CACHE MEMORY</a:t>
            </a:r>
            <a:endParaRPr lang="en-US" sz="2000" dirty="0"/>
          </a:p>
          <a:p>
            <a:r>
              <a:rPr lang="en-US" sz="2000" dirty="0" smtClean="0"/>
              <a:t>Memory </a:t>
            </a:r>
            <a:r>
              <a:rPr lang="en-US" sz="2000" dirty="0" err="1" smtClean="0"/>
              <a:t>berkapasitas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terbatas,berkecepatan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mahal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memoryutama.Cache</a:t>
            </a:r>
            <a:r>
              <a:rPr lang="en-US" sz="2000" dirty="0" smtClean="0"/>
              <a:t> memory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D6A300"/>
                </a:solidFill>
              </a:rPr>
              <a:t>diantara</a:t>
            </a:r>
            <a:r>
              <a:rPr lang="en-US" sz="2000" b="1" dirty="0" smtClean="0">
                <a:solidFill>
                  <a:srgbClr val="D6A300"/>
                </a:solidFill>
              </a:rPr>
              <a:t> memory </a:t>
            </a:r>
            <a:r>
              <a:rPr lang="en-US" sz="2000" b="1" dirty="0" err="1" smtClean="0">
                <a:solidFill>
                  <a:srgbClr val="D6A300"/>
                </a:solidFill>
              </a:rPr>
              <a:t>utama</a:t>
            </a:r>
            <a:r>
              <a:rPr lang="en-US" sz="2000" b="1" dirty="0" smtClean="0">
                <a:solidFill>
                  <a:srgbClr val="D6A300"/>
                </a:solidFill>
              </a:rPr>
              <a:t> </a:t>
            </a:r>
            <a:r>
              <a:rPr lang="en-US" sz="2000" b="1" dirty="0" err="1" smtClean="0">
                <a:solidFill>
                  <a:srgbClr val="D6A300"/>
                </a:solidFill>
              </a:rPr>
              <a:t>dan</a:t>
            </a:r>
            <a:r>
              <a:rPr lang="en-US" sz="2000" b="1" dirty="0" smtClean="0">
                <a:solidFill>
                  <a:srgbClr val="D6A300"/>
                </a:solidFill>
              </a:rPr>
              <a:t> register </a:t>
            </a:r>
            <a:r>
              <a:rPr lang="en-US" sz="2000" b="1" dirty="0" err="1" smtClean="0">
                <a:solidFill>
                  <a:srgbClr val="D6A300"/>
                </a:solidFill>
              </a:rPr>
              <a:t>pemroses</a:t>
            </a:r>
            <a:r>
              <a:rPr lang="en-US" sz="2000" dirty="0" smtClean="0"/>
              <a:t>,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agar </a:t>
            </a:r>
            <a:r>
              <a:rPr lang="en-US" sz="2000" dirty="0" err="1" smtClean="0"/>
              <a:t>pemroses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mengacu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memory </a:t>
            </a:r>
            <a:r>
              <a:rPr lang="en-US" sz="2000" dirty="0" err="1" smtClean="0"/>
              <a:t>utama</a:t>
            </a:r>
            <a:r>
              <a:rPr lang="en-US" sz="2000" dirty="0" smtClean="0"/>
              <a:t> agar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ditingkatkan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/>
              <a:t>Cache memory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2 </a:t>
            </a:r>
            <a:r>
              <a:rPr lang="en-US" sz="2000" dirty="0" err="1"/>
              <a:t>macam</a:t>
            </a:r>
            <a:r>
              <a:rPr lang="en-US" sz="2000" dirty="0"/>
              <a:t> </a:t>
            </a:r>
            <a:r>
              <a:rPr lang="en-US" sz="2000" dirty="0" err="1"/>
              <a:t>yaitu</a:t>
            </a:r>
            <a:r>
              <a:rPr lang="en-US" sz="2000" dirty="0"/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Cache </a:t>
            </a:r>
            <a:r>
              <a:rPr lang="en-US" sz="2000" dirty="0"/>
              <a:t>memory yang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internal Processor, cache memory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accesnya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,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harganya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 </a:t>
            </a:r>
            <a:r>
              <a:rPr lang="en-US" sz="2000" dirty="0" err="1"/>
              <a:t>mahal.Dapat</a:t>
            </a:r>
            <a:r>
              <a:rPr lang="en-US" sz="2000" dirty="0"/>
              <a:t> 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processor </a:t>
            </a:r>
            <a:r>
              <a:rPr lang="en-US" sz="2000" dirty="0" err="1"/>
              <a:t>seperti</a:t>
            </a:r>
            <a:r>
              <a:rPr lang="en-US" sz="2000" dirty="0"/>
              <a:t> P4,P3,AMD-ATHLON </a:t>
            </a:r>
            <a:r>
              <a:rPr lang="en-US" sz="2000" dirty="0" err="1"/>
              <a:t>dll</a:t>
            </a:r>
            <a:r>
              <a:rPr lang="en-US" sz="2000" dirty="0"/>
              <a:t>.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smtClean="0"/>
              <a:t>L1,L2, L3 </a:t>
            </a:r>
            <a:r>
              <a:rPr lang="en-US" sz="2000" dirty="0"/>
              <a:t>Cache memory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mahal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processor.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Chace</a:t>
            </a:r>
            <a:r>
              <a:rPr lang="en-US" sz="2000" dirty="0" smtClean="0"/>
              <a:t> </a:t>
            </a:r>
            <a:r>
              <a:rPr lang="en-US" sz="2000" dirty="0"/>
              <a:t>memory yang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err="1"/>
              <a:t>diluar</a:t>
            </a:r>
            <a:r>
              <a:rPr lang="en-US" sz="2000" dirty="0"/>
              <a:t> processor 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berada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Mother </a:t>
            </a:r>
            <a:r>
              <a:rPr lang="en-US" sz="2000" dirty="0" smtClean="0"/>
              <a:t>board, </a:t>
            </a:r>
            <a:r>
              <a:rPr lang="en-US" sz="2000" dirty="0"/>
              <a:t>memory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kecepatan</a:t>
            </a:r>
            <a:r>
              <a:rPr lang="en-US" sz="2000" dirty="0"/>
              <a:t> </a:t>
            </a:r>
            <a:r>
              <a:rPr lang="en-US" sz="2000" dirty="0" err="1"/>
              <a:t>aksesnya</a:t>
            </a:r>
            <a:r>
              <a:rPr lang="en-US" sz="2000" dirty="0"/>
              <a:t>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secepat</a:t>
            </a:r>
            <a:r>
              <a:rPr lang="en-US" sz="2000" dirty="0"/>
              <a:t> cache memory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pertama</a:t>
            </a:r>
            <a:r>
              <a:rPr lang="en-US" sz="2000" dirty="0"/>
              <a:t> (yang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internal </a:t>
            </a:r>
            <a:r>
              <a:rPr lang="en-US" sz="2000" dirty="0" err="1"/>
              <a:t>prosesor</a:t>
            </a:r>
            <a:r>
              <a:rPr lang="en-US" sz="2000" dirty="0"/>
              <a:t>).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kapasitasnya</a:t>
            </a:r>
            <a:r>
              <a:rPr lang="en-US" sz="2000" dirty="0"/>
              <a:t>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semakin</a:t>
            </a:r>
            <a:r>
              <a:rPr lang="en-US" sz="2000" dirty="0"/>
              <a:t> </a:t>
            </a:r>
            <a:r>
              <a:rPr lang="en-US" sz="2000" dirty="0" err="1"/>
              <a:t>mahal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.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/>
              <a:t>chace</a:t>
            </a:r>
            <a:r>
              <a:rPr lang="en-US" sz="2000" dirty="0"/>
              <a:t> memory </a:t>
            </a:r>
            <a:r>
              <a:rPr lang="en-US" sz="2000" dirty="0" err="1"/>
              <a:t>yaitu</a:t>
            </a:r>
            <a:r>
              <a:rPr lang="en-US" sz="2000" dirty="0"/>
              <a:t> 256 kb,512 kb,1 Mb, 2 Mb </a:t>
            </a:r>
            <a:r>
              <a:rPr lang="en-US" sz="2000" dirty="0" err="1"/>
              <a:t>dll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Jenis Memory</a:t>
            </a:r>
            <a:r>
              <a:rPr lang="en-US" sz="3600" dirty="0" smtClean="0"/>
              <a:t> </a:t>
            </a:r>
            <a:r>
              <a:rPr lang="en-US" sz="2000" dirty="0" smtClean="0"/>
              <a:t>[</a:t>
            </a:r>
            <a:r>
              <a:rPr lang="id-ID" sz="2000" dirty="0" smtClean="0"/>
              <a:t>2</a:t>
            </a:r>
            <a:r>
              <a:rPr lang="en-US" sz="2000" dirty="0" smtClean="0"/>
              <a:t>]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5099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362" y="914400"/>
            <a:ext cx="8696325" cy="1384995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100" b="1" dirty="0"/>
              <a:t>3. MEMORI UTAMA</a:t>
            </a:r>
            <a:endParaRPr lang="en-US" sz="2100" dirty="0"/>
          </a:p>
          <a:p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berfungsi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menyimpan</a:t>
            </a:r>
            <a:r>
              <a:rPr lang="en-US" sz="2100" dirty="0"/>
              <a:t> data </a:t>
            </a:r>
            <a:r>
              <a:rPr lang="en-US" sz="2100" dirty="0" err="1"/>
              <a:t>dan</a:t>
            </a:r>
            <a:r>
              <a:rPr lang="en-US" sz="2100" dirty="0"/>
              <a:t> program.</a:t>
            </a:r>
          </a:p>
          <a:p>
            <a:r>
              <a:rPr lang="en-US" sz="2100" b="1" dirty="0" err="1"/>
              <a:t>Jenis</a:t>
            </a:r>
            <a:r>
              <a:rPr lang="en-US" sz="2100" b="1" dirty="0"/>
              <a:t> </a:t>
            </a:r>
            <a:r>
              <a:rPr lang="en-US" sz="2100" b="1" dirty="0" err="1"/>
              <a:t>memori</a:t>
            </a:r>
            <a:r>
              <a:rPr lang="en-US" sz="2100" b="1" dirty="0"/>
              <a:t> </a:t>
            </a:r>
            <a:r>
              <a:rPr lang="en-US" sz="2100" b="1" dirty="0" err="1"/>
              <a:t>utama</a:t>
            </a:r>
            <a:r>
              <a:rPr lang="en-US" sz="2100" b="1" dirty="0"/>
              <a:t> </a:t>
            </a:r>
            <a:r>
              <a:rPr lang="en-US" sz="2100" b="1" dirty="0" err="1" smtClean="0"/>
              <a:t>yaitu</a:t>
            </a:r>
            <a:r>
              <a:rPr lang="en-US" sz="2100" b="1" dirty="0" smtClean="0"/>
              <a:t> ROM </a:t>
            </a:r>
            <a:r>
              <a:rPr lang="en-US" sz="2100" b="1" dirty="0" err="1" smtClean="0"/>
              <a:t>dan</a:t>
            </a:r>
            <a:r>
              <a:rPr lang="en-US" sz="2100" b="1" dirty="0" smtClean="0"/>
              <a:t> RAM.</a:t>
            </a:r>
            <a:endParaRPr lang="en-US" sz="2100" dirty="0"/>
          </a:p>
          <a:p>
            <a:endParaRPr lang="en-US" sz="2100" b="1" dirty="0" smtClean="0"/>
          </a:p>
        </p:txBody>
      </p:sp>
      <p:pic>
        <p:nvPicPr>
          <p:cNvPr id="2050" name="Picture 2" descr="http://blog.student.uny.ac.id/marchalia/files/2011/04/ddr-ra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787" y="4171949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28624" y="2077283"/>
            <a:ext cx="5667376" cy="4247317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-Random Access Memory (RAM)</a:t>
            </a:r>
            <a:endParaRPr lang="en-US" dirty="0"/>
          </a:p>
          <a:p>
            <a:r>
              <a:rPr lang="en-US" dirty="0"/>
              <a:t>Random Access Memory (RAM),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memory,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 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(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/hardware). Ram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media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(PDA. HP, Notebook, Netbook, </a:t>
            </a:r>
            <a:r>
              <a:rPr lang="en-US" dirty="0" err="1"/>
              <a:t>dll</a:t>
            </a:r>
            <a:r>
              <a:rPr lang="en-US" dirty="0"/>
              <a:t>)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.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dimatikan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data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dsimpan</a:t>
            </a:r>
            <a:r>
              <a:rPr lang="en-US" dirty="0"/>
              <a:t> di ram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hilang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Fungsi</a:t>
            </a:r>
            <a:r>
              <a:rPr lang="en-US" dirty="0"/>
              <a:t> Ram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mengeluarkannya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output device.</a:t>
            </a:r>
            <a:br>
              <a:rPr lang="en-US" dirty="0"/>
            </a:br>
            <a:r>
              <a:rPr lang="en-US" dirty="0"/>
              <a:t>Ada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RAM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dipasaran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FPMRAM, SRAM, EDORAM, SDRAM, </a:t>
            </a:r>
            <a:r>
              <a:rPr lang="en-US" b="1" dirty="0">
                <a:solidFill>
                  <a:srgbClr val="D6A300"/>
                </a:solidFill>
              </a:rPr>
              <a:t>DDR (Double Data Rate) RAM</a:t>
            </a:r>
            <a:r>
              <a:rPr lang="en-US" dirty="0"/>
              <a:t>, RD (Rambus Dynamic) RAM, VGRAM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</p:txBody>
      </p:sp>
      <p:pic>
        <p:nvPicPr>
          <p:cNvPr id="2052" name="Picture 4" descr="http://blog.student.uny.ac.id/marchalia/files/2011/04/rd-ram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495549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Jenis Memory</a:t>
            </a:r>
            <a:r>
              <a:rPr lang="en-US" sz="3600" dirty="0" smtClean="0"/>
              <a:t> </a:t>
            </a:r>
            <a:r>
              <a:rPr lang="en-US" sz="2000" dirty="0" smtClean="0"/>
              <a:t>[</a:t>
            </a:r>
            <a:r>
              <a:rPr lang="id-ID" sz="2000" dirty="0" smtClean="0"/>
              <a:t>3</a:t>
            </a:r>
            <a:r>
              <a:rPr lang="en-US" sz="2000" dirty="0" smtClean="0"/>
              <a:t>]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38603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9075" y="1079480"/>
            <a:ext cx="87153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-Read Only Memory</a:t>
            </a:r>
            <a:endParaRPr lang="en-US" sz="2000" dirty="0"/>
          </a:p>
          <a:p>
            <a:r>
              <a:rPr lang="en-US" sz="2000" dirty="0"/>
              <a:t>Read Only Memory (ROM)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himpunan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chip yang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yang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dibutuhkan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dinyalakan</a:t>
            </a:r>
            <a:r>
              <a:rPr lang="en-US" sz="2000" dirty="0"/>
              <a:t>. ROM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dikenal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firmware. </a:t>
            </a:r>
            <a:r>
              <a:rPr lang="en-US" sz="2000" b="1" dirty="0"/>
              <a:t>ROM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bisa</a:t>
            </a:r>
            <a:r>
              <a:rPr lang="en-US" sz="2000" b="1" dirty="0"/>
              <a:t> </a:t>
            </a:r>
            <a:r>
              <a:rPr lang="en-US" sz="2000" b="1" dirty="0" err="1"/>
              <a:t>ditulisi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diubah</a:t>
            </a:r>
            <a:r>
              <a:rPr lang="en-US" sz="2000" b="1" dirty="0"/>
              <a:t> </a:t>
            </a:r>
            <a:r>
              <a:rPr lang="en-US" sz="2000" b="1" dirty="0" err="1"/>
              <a:t>isinya</a:t>
            </a:r>
            <a:r>
              <a:rPr lang="en-US" sz="2000" b="1" dirty="0"/>
              <a:t> </a:t>
            </a:r>
            <a:r>
              <a:rPr lang="en-US" sz="2000" b="1" dirty="0" err="1"/>
              <a:t>oleh</a:t>
            </a:r>
            <a:r>
              <a:rPr lang="en-US" sz="2000" b="1" dirty="0"/>
              <a:t> </a:t>
            </a:r>
            <a:r>
              <a:rPr lang="en-US" sz="2000" b="1" dirty="0" err="1"/>
              <a:t>pengguna</a:t>
            </a:r>
            <a:r>
              <a:rPr lang="en-US" sz="2000" b="1" dirty="0"/>
              <a:t>.</a:t>
            </a:r>
            <a:r>
              <a:rPr lang="en-US" sz="2000" dirty="0"/>
              <a:t> ROM </a:t>
            </a:r>
            <a:r>
              <a:rPr lang="en-US" sz="2000" dirty="0" err="1"/>
              <a:t>tergolong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media </a:t>
            </a:r>
            <a:r>
              <a:rPr lang="en-US" sz="2000" dirty="0" err="1"/>
              <a:t>penyimpanan</a:t>
            </a:r>
            <a:r>
              <a:rPr lang="en-US" sz="2000" dirty="0"/>
              <a:t> yang </a:t>
            </a:r>
            <a:r>
              <a:rPr lang="en-US" sz="2000" dirty="0" err="1"/>
              <a:t>sifatnya</a:t>
            </a:r>
            <a:r>
              <a:rPr lang="en-US" sz="2000" dirty="0"/>
              <a:t> non volatile. </a:t>
            </a:r>
            <a:r>
              <a:rPr lang="en-US" sz="2000" dirty="0" err="1"/>
              <a:t>Penggunaan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ROM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contohnya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media </a:t>
            </a:r>
            <a:r>
              <a:rPr lang="en-US" sz="2000" dirty="0" err="1"/>
              <a:t>penyimpanan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D6A300"/>
                </a:solidFill>
              </a:rPr>
              <a:t>BIOS (Basic Input-Output System)</a:t>
            </a:r>
            <a:r>
              <a:rPr lang="en-US" sz="2000" dirty="0"/>
              <a:t> yang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pabriknya</a:t>
            </a:r>
            <a:r>
              <a:rPr lang="en-US" sz="2000" dirty="0"/>
              <a:t>. BIOS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bagian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kritis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, yang </a:t>
            </a:r>
            <a:r>
              <a:rPr lang="en-US" sz="2000" dirty="0" err="1"/>
              <a:t>mana</a:t>
            </a:r>
            <a:r>
              <a:rPr lang="en-US" sz="2000" dirty="0"/>
              <a:t> </a:t>
            </a:r>
            <a:r>
              <a:rPr lang="en-US" sz="2000" dirty="0" err="1"/>
              <a:t>fungsinya</a:t>
            </a:r>
            <a:r>
              <a:rPr lang="en-US" sz="2000" dirty="0"/>
              <a:t> </a:t>
            </a:r>
            <a:r>
              <a:rPr lang="en-US" sz="2000" dirty="0" err="1"/>
              <a:t>memberi</a:t>
            </a:r>
            <a:r>
              <a:rPr lang="en-US" sz="2000" dirty="0"/>
              <a:t> </a:t>
            </a:r>
            <a:r>
              <a:rPr lang="en-US" sz="2000" dirty="0" err="1"/>
              <a:t>tahu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caranya</a:t>
            </a:r>
            <a:r>
              <a:rPr lang="en-US" sz="2000" dirty="0"/>
              <a:t> </a:t>
            </a:r>
            <a:r>
              <a:rPr lang="en-US" sz="2000" dirty="0" err="1"/>
              <a:t>mengakses</a:t>
            </a:r>
            <a:r>
              <a:rPr lang="en-US" sz="2000" dirty="0"/>
              <a:t> disk drive. </a:t>
            </a:r>
            <a:r>
              <a:rPr lang="en-US" sz="2000" dirty="0" err="1"/>
              <a:t>Ketika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dinyalakan</a:t>
            </a:r>
            <a:r>
              <a:rPr lang="en-US" sz="2000" dirty="0"/>
              <a:t>, RAM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kosong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instruksi</a:t>
            </a:r>
            <a:r>
              <a:rPr lang="en-US" sz="2000" dirty="0"/>
              <a:t> 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ROM BIOS </a:t>
            </a:r>
            <a:r>
              <a:rPr lang="en-US" sz="2000" dirty="0" err="1"/>
              <a:t>lah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CPU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mencari</a:t>
            </a:r>
            <a:r>
              <a:rPr lang="en-US" sz="2000" dirty="0"/>
              <a:t> disk drive yang </a:t>
            </a:r>
            <a:r>
              <a:rPr lang="en-US" sz="2000" dirty="0" err="1"/>
              <a:t>berisi</a:t>
            </a:r>
            <a:r>
              <a:rPr lang="en-US" sz="2000" dirty="0"/>
              <a:t> file-file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.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lalu</a:t>
            </a:r>
            <a:r>
              <a:rPr lang="en-US" sz="2000" dirty="0"/>
              <a:t> </a:t>
            </a:r>
            <a:r>
              <a:rPr lang="en-US" sz="2000" dirty="0" err="1"/>
              <a:t>memindahkan</a:t>
            </a:r>
            <a:r>
              <a:rPr lang="en-US" sz="2000" dirty="0"/>
              <a:t> file-file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RAM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menjalankannya</a:t>
            </a:r>
            <a:r>
              <a:rPr lang="en-US" sz="20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93812" y="5257800"/>
            <a:ext cx="39549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/>
              <a:t>Ada 4 macam ROM, yaitu</a:t>
            </a:r>
            <a:r>
              <a:rPr lang="pt-BR" b="1" dirty="0" smtClean="0"/>
              <a:t>: </a:t>
            </a:r>
          </a:p>
          <a:p>
            <a:r>
              <a:rPr lang="pt-BR" b="1" dirty="0" smtClean="0"/>
              <a:t>ROM, RPROM, EPROM, EEPROM, </a:t>
            </a:r>
            <a:endParaRPr lang="en-US" dirty="0"/>
          </a:p>
        </p:txBody>
      </p:sp>
      <p:pic>
        <p:nvPicPr>
          <p:cNvPr id="5122" name="Picture 2" descr="http://1.bp.blogspot.com/-K4zIcHc6tqA/UMRRT0T3ahI/AAAAAAAAAH4/bwIpV4rKPf8/s1600/Contmporary+R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4553541" y="5196707"/>
            <a:ext cx="3066459" cy="150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Jenis Memory</a:t>
            </a:r>
            <a:r>
              <a:rPr lang="en-US" sz="3600" dirty="0" smtClean="0"/>
              <a:t> </a:t>
            </a:r>
            <a:r>
              <a:rPr lang="en-US" sz="2000" dirty="0" smtClean="0"/>
              <a:t>[</a:t>
            </a:r>
            <a:r>
              <a:rPr lang="id-ID" sz="2000" dirty="0" smtClean="0"/>
              <a:t>4</a:t>
            </a:r>
            <a:r>
              <a:rPr lang="en-US" sz="2000" dirty="0" smtClean="0"/>
              <a:t>]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8084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4324" y="1004411"/>
            <a:ext cx="861536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4. MEMORI SEKUNDER</a:t>
            </a:r>
            <a:endParaRPr lang="en-US" dirty="0"/>
          </a:p>
          <a:p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sekunder</a:t>
            </a:r>
            <a:r>
              <a:rPr lang="en-US" sz="2100" dirty="0"/>
              <a:t> </a:t>
            </a:r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tambahan</a:t>
            </a:r>
            <a:r>
              <a:rPr lang="en-US" sz="2100" dirty="0"/>
              <a:t> yang </a:t>
            </a:r>
            <a:r>
              <a:rPr lang="en-US" sz="2100" dirty="0" err="1"/>
              <a:t>berfungsi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menyimpan</a:t>
            </a:r>
            <a:r>
              <a:rPr lang="en-US" sz="2100" dirty="0"/>
              <a:t> data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smtClean="0"/>
              <a:t>program. </a:t>
            </a:r>
          </a:p>
          <a:p>
            <a:r>
              <a:rPr lang="en-US" sz="2100" dirty="0" err="1" smtClean="0"/>
              <a:t>contohnya</a:t>
            </a:r>
            <a:r>
              <a:rPr lang="en-US" sz="2100" dirty="0" smtClean="0"/>
              <a:t> </a:t>
            </a:r>
            <a:r>
              <a:rPr lang="en-US" sz="2100" dirty="0"/>
              <a:t>: </a:t>
            </a:r>
            <a:r>
              <a:rPr lang="en-US" sz="2100" dirty="0" err="1"/>
              <a:t>H</a:t>
            </a:r>
            <a:r>
              <a:rPr lang="en-US" sz="2100" dirty="0" err="1" smtClean="0"/>
              <a:t>ardisk</a:t>
            </a:r>
            <a:r>
              <a:rPr lang="en-US" sz="2100" dirty="0" smtClean="0"/>
              <a:t>, Floppy disk, </a:t>
            </a:r>
            <a:r>
              <a:rPr lang="en-US" sz="2100" dirty="0" err="1" smtClean="0"/>
              <a:t>Disket</a:t>
            </a:r>
            <a:r>
              <a:rPr lang="en-US" sz="2100" dirty="0"/>
              <a:t>, </a:t>
            </a:r>
            <a:r>
              <a:rPr lang="en-US" sz="2100" dirty="0" err="1" smtClean="0"/>
              <a:t>Flashdish,dll</a:t>
            </a:r>
            <a:r>
              <a:rPr lang="en-US" sz="21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Jenis Memory</a:t>
            </a:r>
            <a:r>
              <a:rPr lang="en-US" sz="3600" dirty="0" smtClean="0"/>
              <a:t> </a:t>
            </a:r>
            <a:r>
              <a:rPr lang="en-US" sz="2000" dirty="0" smtClean="0"/>
              <a:t>[</a:t>
            </a:r>
            <a:r>
              <a:rPr lang="id-ID" sz="2000" dirty="0" smtClean="0"/>
              <a:t>5</a:t>
            </a:r>
            <a:r>
              <a:rPr lang="en-US" sz="2000" dirty="0" smtClean="0"/>
              <a:t>]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0282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685800"/>
            <a:ext cx="8548688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i="1" dirty="0"/>
              <a:t>Register </a:t>
            </a:r>
            <a:r>
              <a:rPr lang="en-US" sz="2100" b="1" i="1" dirty="0" err="1" smtClean="0"/>
              <a:t>Memori</a:t>
            </a:r>
            <a:endParaRPr lang="en-US" sz="2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err="1" smtClean="0"/>
              <a:t>Merupakan</a:t>
            </a:r>
            <a:r>
              <a:rPr lang="en-US" sz="2100" dirty="0" smtClean="0"/>
              <a:t> </a:t>
            </a:r>
            <a:r>
              <a:rPr lang="en-US" sz="2100" dirty="0" err="1"/>
              <a:t>jenis</a:t>
            </a:r>
            <a:r>
              <a:rPr lang="en-US" sz="2100" dirty="0"/>
              <a:t> </a:t>
            </a:r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dimana</a:t>
            </a:r>
            <a:r>
              <a:rPr lang="en-US" sz="2100" dirty="0"/>
              <a:t> </a:t>
            </a:r>
            <a:r>
              <a:rPr lang="en-US" sz="2100" dirty="0" err="1"/>
              <a:t>kecepatan</a:t>
            </a:r>
            <a:r>
              <a:rPr lang="en-US" sz="2100" dirty="0"/>
              <a:t> </a:t>
            </a:r>
            <a:r>
              <a:rPr lang="en-US" sz="2100" dirty="0" err="1"/>
              <a:t>akses</a:t>
            </a:r>
            <a:r>
              <a:rPr lang="en-US" sz="2100" dirty="0"/>
              <a:t> yang </a:t>
            </a:r>
            <a:r>
              <a:rPr lang="en-US" sz="2100" b="1" dirty="0">
                <a:solidFill>
                  <a:srgbClr val="FF0000"/>
                </a:solidFill>
              </a:rPr>
              <a:t>paling </a:t>
            </a:r>
            <a:r>
              <a:rPr lang="en-US" sz="2100" b="1" dirty="0" err="1" smtClean="0">
                <a:solidFill>
                  <a:srgbClr val="FF0000"/>
                </a:solidFill>
              </a:rPr>
              <a:t>cepat</a:t>
            </a:r>
            <a:r>
              <a:rPr lang="en-US" sz="2100" dirty="0" smtClean="0">
                <a:solidFill>
                  <a:srgbClr val="FF0000"/>
                </a:solidFill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err="1" smtClean="0"/>
              <a:t>Memori</a:t>
            </a:r>
            <a:r>
              <a:rPr lang="en-US" sz="2100" dirty="0" smtClean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terdapat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CPU/Processor</a:t>
            </a:r>
            <a:r>
              <a:rPr lang="en-US" sz="21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err="1" smtClean="0"/>
              <a:t>Contoh</a:t>
            </a:r>
            <a:r>
              <a:rPr lang="en-US" sz="2100" dirty="0" smtClean="0"/>
              <a:t> </a:t>
            </a:r>
            <a:r>
              <a:rPr lang="en-US" sz="2100" dirty="0"/>
              <a:t>: Register Data, Register </a:t>
            </a:r>
            <a:r>
              <a:rPr lang="en-US" sz="2100" dirty="0" err="1"/>
              <a:t>Alamat</a:t>
            </a:r>
            <a:r>
              <a:rPr lang="en-US" sz="2100" dirty="0"/>
              <a:t>, Stack Pointer Register, Memory </a:t>
            </a:r>
            <a:r>
              <a:rPr lang="en-US" sz="2100" dirty="0" err="1"/>
              <a:t>Addresss</a:t>
            </a:r>
            <a:r>
              <a:rPr lang="en-US" sz="2100" dirty="0"/>
              <a:t> Register, I/O Address register, Instruction Register , </a:t>
            </a:r>
            <a:r>
              <a:rPr lang="en-US" sz="2100" dirty="0" err="1"/>
              <a:t>dll</a:t>
            </a:r>
            <a:r>
              <a:rPr lang="en-US" sz="21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313" y="2584371"/>
            <a:ext cx="8558211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i="1" dirty="0"/>
              <a:t>Cache </a:t>
            </a:r>
            <a:r>
              <a:rPr lang="en-US" sz="2100" b="1" i="1" dirty="0" err="1"/>
              <a:t>Memori</a:t>
            </a:r>
            <a:endParaRPr lang="en-US" sz="21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err="1" smtClean="0"/>
              <a:t>Memori</a:t>
            </a:r>
            <a:r>
              <a:rPr lang="en-US" sz="2100" dirty="0" smtClean="0"/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berkapasitas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terbatas</a:t>
            </a:r>
            <a:r>
              <a:rPr lang="en-US" sz="2100" dirty="0"/>
              <a:t>, </a:t>
            </a:r>
            <a:r>
              <a:rPr lang="en-US" sz="2100" dirty="0" err="1"/>
              <a:t>berkecepatan</a:t>
            </a:r>
            <a:r>
              <a:rPr lang="en-US" sz="2100" dirty="0"/>
              <a:t> </a:t>
            </a:r>
            <a:r>
              <a:rPr lang="en-US" sz="2100" dirty="0" err="1"/>
              <a:t>tinggi</a:t>
            </a:r>
            <a:r>
              <a:rPr lang="en-US" sz="2100" dirty="0"/>
              <a:t> yang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mahal</a:t>
            </a:r>
            <a:r>
              <a:rPr lang="en-US" sz="2100" dirty="0"/>
              <a:t> </a:t>
            </a:r>
            <a:r>
              <a:rPr lang="en-US" sz="2100" dirty="0" err="1"/>
              <a:t>daripada</a:t>
            </a:r>
            <a:r>
              <a:rPr lang="en-US" sz="2100" dirty="0"/>
              <a:t> </a:t>
            </a:r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utama</a:t>
            </a:r>
            <a:r>
              <a:rPr lang="en-US" sz="2100" dirty="0"/>
              <a:t>. Cache memory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ada</a:t>
            </a:r>
            <a:r>
              <a:rPr lang="en-US" sz="2100" dirty="0"/>
              <a:t> </a:t>
            </a:r>
            <a:r>
              <a:rPr lang="en-US" sz="2100" dirty="0" err="1"/>
              <a:t>diantara</a:t>
            </a:r>
            <a:r>
              <a:rPr lang="en-US" sz="2100" dirty="0"/>
              <a:t> </a:t>
            </a:r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utama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register </a:t>
            </a:r>
            <a:r>
              <a:rPr lang="en-US" sz="2100" dirty="0" err="1"/>
              <a:t>pemroses</a:t>
            </a:r>
            <a:r>
              <a:rPr lang="en-US" sz="2100" dirty="0"/>
              <a:t>, </a:t>
            </a:r>
            <a:r>
              <a:rPr lang="en-US" sz="2100" dirty="0" err="1"/>
              <a:t>berfungsi</a:t>
            </a:r>
            <a:r>
              <a:rPr lang="en-US" sz="2100" dirty="0"/>
              <a:t> agar </a:t>
            </a:r>
            <a:r>
              <a:rPr lang="en-US" sz="2100" dirty="0" err="1"/>
              <a:t>pemroses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langsung</a:t>
            </a:r>
            <a:r>
              <a:rPr lang="en-US" sz="2100" dirty="0"/>
              <a:t> </a:t>
            </a:r>
            <a:r>
              <a:rPr lang="en-US" sz="2100" dirty="0" err="1"/>
              <a:t>mengacu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utama</a:t>
            </a:r>
            <a:r>
              <a:rPr lang="en-US" sz="2100" dirty="0"/>
              <a:t> agar </a:t>
            </a:r>
            <a:r>
              <a:rPr lang="en-US" sz="2100" dirty="0" err="1"/>
              <a:t>kinerja</a:t>
            </a:r>
            <a:r>
              <a:rPr lang="en-US" sz="2100" dirty="0"/>
              <a:t>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ditingkatkan</a:t>
            </a:r>
            <a:r>
              <a:rPr lang="en-US" sz="210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100" dirty="0" err="1" smtClean="0"/>
              <a:t>Memori</a:t>
            </a:r>
            <a:r>
              <a:rPr lang="en-US" sz="2100" dirty="0" smtClean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digunakan</a:t>
            </a:r>
            <a:r>
              <a:rPr lang="en-US" sz="2100" dirty="0"/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untuk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menjembatani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perbedaan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kecepatan</a:t>
            </a:r>
            <a:r>
              <a:rPr lang="en-US" sz="2100" b="1" dirty="0">
                <a:solidFill>
                  <a:srgbClr val="FF0000"/>
                </a:solidFill>
              </a:rPr>
              <a:t> CPU yang </a:t>
            </a:r>
            <a:r>
              <a:rPr lang="en-US" sz="2100" b="1" dirty="0" err="1">
                <a:solidFill>
                  <a:srgbClr val="FF0000"/>
                </a:solidFill>
              </a:rPr>
              <a:t>sangat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tinggi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dengan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kecepatan</a:t>
            </a:r>
            <a:r>
              <a:rPr lang="en-US" sz="2100" b="1" dirty="0">
                <a:solidFill>
                  <a:srgbClr val="FF0000"/>
                </a:solidFill>
              </a:rPr>
              <a:t> RAM yang </a:t>
            </a:r>
            <a:r>
              <a:rPr lang="en-US" sz="2100" b="1" dirty="0" err="1">
                <a:solidFill>
                  <a:srgbClr val="FF0000"/>
                </a:solidFill>
              </a:rPr>
              <a:t>jauh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lebih</a:t>
            </a:r>
            <a:r>
              <a:rPr lang="en-US" sz="2100" b="1" dirty="0">
                <a:solidFill>
                  <a:srgbClr val="FF0000"/>
                </a:solidFill>
              </a:rPr>
              <a:t> </a:t>
            </a:r>
            <a:r>
              <a:rPr lang="en-US" sz="2100" b="1" dirty="0" err="1">
                <a:solidFill>
                  <a:srgbClr val="FF0000"/>
                </a:solidFill>
              </a:rPr>
              <a:t>rendah</a:t>
            </a:r>
            <a:r>
              <a:rPr lang="en-US" sz="2100" dirty="0"/>
              <a:t>. </a:t>
            </a:r>
            <a:r>
              <a:rPr lang="en-US" sz="2100" dirty="0" err="1"/>
              <a:t>Jika</a:t>
            </a:r>
            <a:r>
              <a:rPr lang="en-US" sz="2100" dirty="0"/>
              <a:t> processor  </a:t>
            </a:r>
            <a:r>
              <a:rPr lang="en-US" sz="2100" dirty="0" err="1"/>
              <a:t>membutuhkan</a:t>
            </a:r>
            <a:r>
              <a:rPr lang="en-US" sz="2100" dirty="0"/>
              <a:t> </a:t>
            </a:r>
            <a:r>
              <a:rPr lang="en-US" sz="2100" dirty="0" err="1"/>
              <a:t>suatu</a:t>
            </a:r>
            <a:r>
              <a:rPr lang="en-US" sz="2100" dirty="0"/>
              <a:t> data, </a:t>
            </a:r>
            <a:r>
              <a:rPr lang="en-US" sz="2100" dirty="0" err="1"/>
              <a:t>pertama</a:t>
            </a:r>
            <a:r>
              <a:rPr lang="en-US" sz="2100" dirty="0"/>
              <a:t>-tama </a:t>
            </a:r>
            <a:r>
              <a:rPr lang="en-US" sz="2100" dirty="0" err="1"/>
              <a:t>ia</a:t>
            </a:r>
            <a:r>
              <a:rPr lang="en-US" sz="2100" dirty="0"/>
              <a:t> </a:t>
            </a:r>
            <a:r>
              <a:rPr lang="en-US" sz="2100" dirty="0" err="1"/>
              <a:t>akan</a:t>
            </a:r>
            <a:r>
              <a:rPr lang="en-US" sz="2100" dirty="0"/>
              <a:t> </a:t>
            </a:r>
            <a:r>
              <a:rPr lang="en-US" sz="2100" dirty="0" err="1"/>
              <a:t>mencarinya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cache. </a:t>
            </a:r>
            <a:r>
              <a:rPr lang="en-US" sz="2100" dirty="0" err="1"/>
              <a:t>Jika</a:t>
            </a:r>
            <a:r>
              <a:rPr lang="en-US" sz="2100" dirty="0"/>
              <a:t> data </a:t>
            </a:r>
            <a:r>
              <a:rPr lang="en-US" sz="2100" dirty="0" err="1"/>
              <a:t>ditemukan</a:t>
            </a:r>
            <a:r>
              <a:rPr lang="en-US" sz="2100" dirty="0"/>
              <a:t>, processor </a:t>
            </a:r>
            <a:r>
              <a:rPr lang="en-US" sz="2100" dirty="0" err="1"/>
              <a:t>akan</a:t>
            </a:r>
            <a:r>
              <a:rPr lang="en-US" sz="2100" dirty="0"/>
              <a:t> </a:t>
            </a:r>
            <a:r>
              <a:rPr lang="en-US" sz="2100" dirty="0" err="1"/>
              <a:t>langsung</a:t>
            </a:r>
            <a:r>
              <a:rPr lang="en-US" sz="2100" dirty="0"/>
              <a:t> </a:t>
            </a:r>
            <a:r>
              <a:rPr lang="en-US" sz="2100" dirty="0" err="1"/>
              <a:t>membacanya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delay yang </a:t>
            </a:r>
            <a:r>
              <a:rPr lang="en-US" sz="2100" dirty="0" err="1"/>
              <a:t>sangat</a:t>
            </a:r>
            <a:r>
              <a:rPr lang="en-US" sz="2100" dirty="0"/>
              <a:t> </a:t>
            </a:r>
            <a:r>
              <a:rPr lang="en-US" sz="2100" dirty="0" err="1"/>
              <a:t>kecil</a:t>
            </a:r>
            <a:r>
              <a:rPr lang="en-US" sz="2100" dirty="0"/>
              <a:t>. </a:t>
            </a:r>
            <a:r>
              <a:rPr lang="en-US" sz="2100" dirty="0" err="1"/>
              <a:t>Tetapi</a:t>
            </a:r>
            <a:r>
              <a:rPr lang="en-US" sz="2100" dirty="0"/>
              <a:t> </a:t>
            </a:r>
            <a:r>
              <a:rPr lang="en-US" sz="2100" dirty="0" err="1"/>
              <a:t>jika</a:t>
            </a:r>
            <a:r>
              <a:rPr lang="en-US" sz="2100" dirty="0"/>
              <a:t> data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ditemukan</a:t>
            </a:r>
            <a:r>
              <a:rPr lang="en-US" sz="2100" dirty="0"/>
              <a:t>, processor </a:t>
            </a:r>
            <a:r>
              <a:rPr lang="en-US" sz="2100" dirty="0" err="1"/>
              <a:t>akan</a:t>
            </a:r>
            <a:r>
              <a:rPr lang="en-US" sz="2100" dirty="0"/>
              <a:t> </a:t>
            </a:r>
            <a:r>
              <a:rPr lang="en-US" sz="2100" dirty="0" err="1"/>
              <a:t>mencarinya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RAM.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71414"/>
            <a:ext cx="8286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dirty="0" smtClean="0"/>
              <a:t>Register Memori vs Cache Memori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255851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28343"/>
            <a:ext cx="8534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100" dirty="0" smtClean="0"/>
              <a:t>Cache </a:t>
            </a:r>
            <a:r>
              <a:rPr lang="en-US" sz="2100" dirty="0"/>
              <a:t>Memory yang </a:t>
            </a:r>
            <a:r>
              <a:rPr lang="en-US" sz="2100" dirty="0" err="1"/>
              <a:t>terdapat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FF0000"/>
                </a:solidFill>
              </a:rPr>
              <a:t>internal Processor </a:t>
            </a:r>
            <a:r>
              <a:rPr lang="en-US" sz="2100" dirty="0"/>
              <a:t>, </a:t>
            </a:r>
            <a:r>
              <a:rPr lang="en-US" sz="2100" dirty="0" err="1"/>
              <a:t>chace</a:t>
            </a:r>
            <a:r>
              <a:rPr lang="en-US" sz="2100" dirty="0"/>
              <a:t> memory </a:t>
            </a:r>
            <a:r>
              <a:rPr lang="en-US" sz="2100" dirty="0" err="1"/>
              <a:t>jenis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kecepatan</a:t>
            </a:r>
            <a:r>
              <a:rPr lang="en-US" sz="2100" dirty="0"/>
              <a:t> </a:t>
            </a:r>
            <a:r>
              <a:rPr lang="en-US" sz="2100" dirty="0" err="1"/>
              <a:t>aksesnya</a:t>
            </a:r>
            <a:r>
              <a:rPr lang="en-US" sz="2100" dirty="0"/>
              <a:t> </a:t>
            </a:r>
            <a:r>
              <a:rPr lang="en-US" sz="2100" dirty="0" err="1"/>
              <a:t>sangat</a:t>
            </a:r>
            <a:r>
              <a:rPr lang="en-US" sz="2100" dirty="0"/>
              <a:t> </a:t>
            </a:r>
            <a:r>
              <a:rPr lang="en-US" sz="2100" dirty="0" err="1"/>
              <a:t>tinggi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harganya</a:t>
            </a:r>
            <a:r>
              <a:rPr lang="en-US" sz="2100" dirty="0"/>
              <a:t> </a:t>
            </a:r>
            <a:r>
              <a:rPr lang="en-US" sz="2100" dirty="0" err="1"/>
              <a:t>sangat</a:t>
            </a:r>
            <a:r>
              <a:rPr lang="en-US" sz="2100" dirty="0"/>
              <a:t> </a:t>
            </a:r>
            <a:r>
              <a:rPr lang="en-US" sz="2100" dirty="0" err="1"/>
              <a:t>mahal</a:t>
            </a:r>
            <a:r>
              <a:rPr lang="en-US" sz="2100" dirty="0"/>
              <a:t>. Hal 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bisa</a:t>
            </a:r>
            <a:r>
              <a:rPr lang="en-US" sz="2100" dirty="0"/>
              <a:t> </a:t>
            </a:r>
            <a:r>
              <a:rPr lang="en-US" sz="2100" dirty="0" err="1"/>
              <a:t>terlihat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Processor yang </a:t>
            </a:r>
            <a:r>
              <a:rPr lang="en-US" sz="2100" dirty="0" err="1"/>
              <a:t>berharga</a:t>
            </a:r>
            <a:r>
              <a:rPr lang="en-US" sz="2100" dirty="0"/>
              <a:t> </a:t>
            </a:r>
            <a:r>
              <a:rPr lang="en-US" sz="2100" dirty="0" err="1"/>
              <a:t>mahal</a:t>
            </a:r>
            <a:r>
              <a:rPr lang="en-US" sz="2100" dirty="0"/>
              <a:t> </a:t>
            </a:r>
            <a:r>
              <a:rPr lang="en-US" sz="2100" dirty="0" err="1"/>
              <a:t>seperti</a:t>
            </a:r>
            <a:r>
              <a:rPr lang="en-US" sz="2100" dirty="0"/>
              <a:t> P4,P3,AMD-Athlon </a:t>
            </a:r>
            <a:r>
              <a:rPr lang="en-US" sz="2100" dirty="0" err="1"/>
              <a:t>dll</a:t>
            </a:r>
            <a:r>
              <a:rPr lang="en-US" sz="2100" dirty="0"/>
              <a:t>, </a:t>
            </a:r>
            <a:r>
              <a:rPr lang="en-US" sz="2100" dirty="0" err="1"/>
              <a:t>semakin</a:t>
            </a:r>
            <a:r>
              <a:rPr lang="en-US" sz="2100" dirty="0"/>
              <a:t> </a:t>
            </a:r>
            <a:r>
              <a:rPr lang="en-US" sz="2100" dirty="0" err="1"/>
              <a:t>tinggi</a:t>
            </a:r>
            <a:r>
              <a:rPr lang="en-US" sz="2100" dirty="0"/>
              <a:t> </a:t>
            </a:r>
            <a:r>
              <a:rPr lang="en-US" sz="2100" dirty="0" err="1"/>
              <a:t>kapasitas</a:t>
            </a:r>
            <a:r>
              <a:rPr lang="en-US" sz="2100" dirty="0"/>
              <a:t> </a:t>
            </a:r>
            <a:r>
              <a:rPr lang="en-US" sz="2100" dirty="0" err="1"/>
              <a:t>Chace</a:t>
            </a:r>
            <a:r>
              <a:rPr lang="en-US" sz="2100" dirty="0"/>
              <a:t> </a:t>
            </a:r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maka</a:t>
            </a:r>
            <a:r>
              <a:rPr lang="en-US" sz="2100" dirty="0"/>
              <a:t> </a:t>
            </a:r>
            <a:r>
              <a:rPr lang="en-US" sz="2100" dirty="0" err="1"/>
              <a:t>semakin</a:t>
            </a:r>
            <a:r>
              <a:rPr lang="en-US" sz="2100" dirty="0"/>
              <a:t> </a:t>
            </a:r>
            <a:r>
              <a:rPr lang="en-US" sz="2100" dirty="0" err="1"/>
              <a:t>mahal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 </a:t>
            </a:r>
            <a:r>
              <a:rPr lang="en-US" sz="2100" dirty="0" err="1"/>
              <a:t>semakin</a:t>
            </a:r>
            <a:r>
              <a:rPr lang="en-US" sz="2100" dirty="0"/>
              <a:t> </a:t>
            </a:r>
            <a:r>
              <a:rPr lang="en-US" sz="2100" dirty="0" err="1"/>
              <a:t>cepat</a:t>
            </a:r>
            <a:r>
              <a:rPr lang="en-US" sz="2100" dirty="0"/>
              <a:t> </a:t>
            </a:r>
            <a:r>
              <a:rPr lang="en-US" sz="2100" dirty="0" smtClean="0"/>
              <a:t>Processor.</a:t>
            </a:r>
          </a:p>
          <a:p>
            <a:pPr marL="342900" indent="-342900">
              <a:buFont typeface="+mj-lt"/>
              <a:buAutoNum type="arabicPeriod"/>
            </a:pPr>
            <a:endParaRPr lang="en-US" sz="21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100" dirty="0" err="1" smtClean="0"/>
              <a:t>Chace</a:t>
            </a:r>
            <a:r>
              <a:rPr lang="en-US" sz="2100" dirty="0" smtClean="0"/>
              <a:t> </a:t>
            </a:r>
            <a:r>
              <a:rPr lang="en-US" sz="2100" dirty="0"/>
              <a:t>Memory yang </a:t>
            </a:r>
            <a:r>
              <a:rPr lang="en-US" sz="2100" dirty="0" err="1"/>
              <a:t>terdapat</a:t>
            </a:r>
            <a:r>
              <a:rPr lang="en-US" sz="2100" dirty="0"/>
              <a:t> </a:t>
            </a:r>
            <a:r>
              <a:rPr lang="en-US" sz="2100" dirty="0" err="1"/>
              <a:t>diluar</a:t>
            </a:r>
            <a:r>
              <a:rPr lang="en-US" sz="2100" dirty="0"/>
              <a:t> Processor, </a:t>
            </a:r>
            <a:r>
              <a:rPr lang="en-US" sz="2100" dirty="0" err="1"/>
              <a:t>yaitu</a:t>
            </a:r>
            <a:r>
              <a:rPr lang="en-US" sz="2100" dirty="0"/>
              <a:t> </a:t>
            </a:r>
            <a:r>
              <a:rPr lang="en-US" sz="2100" dirty="0" err="1"/>
              <a:t>berada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>
                <a:solidFill>
                  <a:srgbClr val="FF0000"/>
                </a:solidFill>
              </a:rPr>
              <a:t>MotherBoard</a:t>
            </a:r>
            <a:r>
              <a:rPr lang="en-US" sz="2100" dirty="0"/>
              <a:t>, </a:t>
            </a:r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jenis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kecepatan</a:t>
            </a:r>
            <a:r>
              <a:rPr lang="en-US" sz="2100" dirty="0"/>
              <a:t> </a:t>
            </a:r>
            <a:r>
              <a:rPr lang="en-US" sz="2100" dirty="0" err="1"/>
              <a:t>aksesnya</a:t>
            </a:r>
            <a:r>
              <a:rPr lang="en-US" sz="2100" dirty="0"/>
              <a:t> </a:t>
            </a:r>
            <a:r>
              <a:rPr lang="en-US" sz="2100" dirty="0" err="1"/>
              <a:t>sangat</a:t>
            </a:r>
            <a:r>
              <a:rPr lang="en-US" sz="2100" dirty="0"/>
              <a:t> </a:t>
            </a:r>
            <a:r>
              <a:rPr lang="en-US" sz="2100" dirty="0" err="1"/>
              <a:t>tinggi</a:t>
            </a:r>
            <a:r>
              <a:rPr lang="en-US" sz="2100" dirty="0"/>
              <a:t>, </a:t>
            </a:r>
            <a:r>
              <a:rPr lang="en-US" sz="2100" dirty="0" err="1"/>
              <a:t>meskipun</a:t>
            </a:r>
            <a:r>
              <a:rPr lang="en-US" sz="2100" dirty="0"/>
              <a:t> </a:t>
            </a:r>
            <a:r>
              <a:rPr lang="en-US" sz="2100" dirty="0" err="1"/>
              <a:t>tidak</a:t>
            </a:r>
            <a:r>
              <a:rPr lang="en-US" sz="2100" dirty="0"/>
              <a:t> </a:t>
            </a:r>
            <a:r>
              <a:rPr lang="en-US" sz="2100" dirty="0" err="1"/>
              <a:t>secepat</a:t>
            </a:r>
            <a:r>
              <a:rPr lang="en-US" sz="2100" dirty="0"/>
              <a:t> </a:t>
            </a:r>
            <a:r>
              <a:rPr lang="en-US" sz="2100" dirty="0" err="1"/>
              <a:t>chache</a:t>
            </a:r>
            <a:r>
              <a:rPr lang="en-US" sz="2100" dirty="0"/>
              <a:t> </a:t>
            </a:r>
            <a:r>
              <a:rPr lang="en-US" sz="2100" dirty="0" err="1"/>
              <a:t>memori</a:t>
            </a:r>
            <a:r>
              <a:rPr lang="en-US" sz="2100" dirty="0"/>
              <a:t> </a:t>
            </a:r>
            <a:r>
              <a:rPr lang="en-US" sz="2100" dirty="0" err="1"/>
              <a:t>jenis</a:t>
            </a:r>
            <a:r>
              <a:rPr lang="en-US" sz="2100" dirty="0"/>
              <a:t> </a:t>
            </a:r>
            <a:r>
              <a:rPr lang="en-US" sz="2100" dirty="0" err="1"/>
              <a:t>pertama</a:t>
            </a:r>
            <a:r>
              <a:rPr lang="en-US" sz="2100" dirty="0"/>
              <a:t> ( yang </a:t>
            </a:r>
            <a:r>
              <a:rPr lang="en-US" sz="2100" dirty="0" err="1"/>
              <a:t>ada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internal Processor). </a:t>
            </a:r>
            <a:r>
              <a:rPr lang="en-US" sz="2100" dirty="0" err="1"/>
              <a:t>Semakin</a:t>
            </a:r>
            <a:r>
              <a:rPr lang="en-US" sz="2100" dirty="0"/>
              <a:t> </a:t>
            </a:r>
            <a:r>
              <a:rPr lang="en-US" sz="2100" dirty="0" err="1"/>
              <a:t>besar</a:t>
            </a:r>
            <a:r>
              <a:rPr lang="en-US" sz="2100" dirty="0"/>
              <a:t> </a:t>
            </a:r>
            <a:r>
              <a:rPr lang="en-US" sz="2100" dirty="0" err="1"/>
              <a:t>kapasitasnya</a:t>
            </a:r>
            <a:r>
              <a:rPr lang="en-US" sz="2100" dirty="0"/>
              <a:t> </a:t>
            </a:r>
            <a:r>
              <a:rPr lang="en-US" sz="2100" dirty="0" err="1"/>
              <a:t>maka</a:t>
            </a:r>
            <a:r>
              <a:rPr lang="en-US" sz="2100" dirty="0"/>
              <a:t> </a:t>
            </a:r>
            <a:r>
              <a:rPr lang="en-US" sz="2100" dirty="0" err="1"/>
              <a:t>semakin</a:t>
            </a:r>
            <a:r>
              <a:rPr lang="en-US" sz="2100" dirty="0"/>
              <a:t> </a:t>
            </a:r>
            <a:r>
              <a:rPr lang="en-US" sz="2100" dirty="0" err="1"/>
              <a:t>mahal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cepat</a:t>
            </a:r>
            <a:r>
              <a:rPr lang="en-US" sz="2100" dirty="0"/>
              <a:t>. Hal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bisa</a:t>
            </a:r>
            <a:r>
              <a:rPr lang="en-US" sz="2100" dirty="0"/>
              <a:t> </a:t>
            </a:r>
            <a:r>
              <a:rPr lang="en-US" sz="2100" dirty="0" err="1"/>
              <a:t>kita</a:t>
            </a:r>
            <a:r>
              <a:rPr lang="en-US" sz="2100" dirty="0"/>
              <a:t> </a:t>
            </a:r>
            <a:r>
              <a:rPr lang="en-US" sz="2100" dirty="0" err="1"/>
              <a:t>lihat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Motherboard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beraneka</a:t>
            </a:r>
            <a:r>
              <a:rPr lang="en-US" sz="2100" dirty="0"/>
              <a:t> </a:t>
            </a:r>
            <a:r>
              <a:rPr lang="en-US" sz="2100" dirty="0" err="1"/>
              <a:t>ragam</a:t>
            </a:r>
            <a:r>
              <a:rPr lang="en-US" sz="2100" dirty="0"/>
              <a:t> </a:t>
            </a:r>
            <a:r>
              <a:rPr lang="en-US" sz="2100" dirty="0" err="1"/>
              <a:t>kapasitas</a:t>
            </a:r>
            <a:r>
              <a:rPr lang="en-US" sz="2100" dirty="0"/>
              <a:t> </a:t>
            </a:r>
            <a:r>
              <a:rPr lang="en-US" sz="2100" dirty="0" err="1"/>
              <a:t>chace</a:t>
            </a:r>
            <a:r>
              <a:rPr lang="en-US" sz="2100" dirty="0"/>
              <a:t> memory </a:t>
            </a:r>
            <a:r>
              <a:rPr lang="en-US" sz="2100" dirty="0" err="1"/>
              <a:t>yaitu</a:t>
            </a:r>
            <a:r>
              <a:rPr lang="en-US" sz="2100" dirty="0"/>
              <a:t> 256kb, 512kb, 1Mb, 2Mb </a:t>
            </a:r>
            <a:r>
              <a:rPr lang="en-US" sz="2100" dirty="0" err="1"/>
              <a:t>dll</a:t>
            </a:r>
            <a:r>
              <a:rPr lang="en-US" sz="2100" dirty="0"/>
              <a:t>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Jenis Cache Memory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24755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429000"/>
            <a:ext cx="7772400" cy="15081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300" dirty="0"/>
              <a:t>Direct memory access (DMA) 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suatu</a:t>
            </a:r>
            <a:r>
              <a:rPr lang="en-US" sz="2300" dirty="0"/>
              <a:t> </a:t>
            </a:r>
            <a:r>
              <a:rPr lang="en-US" sz="2300" dirty="0" err="1"/>
              <a:t>alat</a:t>
            </a:r>
            <a:r>
              <a:rPr lang="en-US" sz="2300" dirty="0"/>
              <a:t> </a:t>
            </a:r>
            <a:r>
              <a:rPr lang="en-US" sz="2300" dirty="0" err="1"/>
              <a:t>pengendali</a:t>
            </a:r>
            <a:r>
              <a:rPr lang="en-US" sz="2300" dirty="0"/>
              <a:t> </a:t>
            </a:r>
            <a:r>
              <a:rPr lang="en-US" sz="2300" dirty="0" err="1"/>
              <a:t>khusus</a:t>
            </a:r>
            <a:r>
              <a:rPr lang="en-US" sz="2300" dirty="0"/>
              <a:t> </a:t>
            </a:r>
            <a:r>
              <a:rPr lang="en-US" sz="2300" dirty="0" err="1"/>
              <a:t>disediakan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memungkinkan</a:t>
            </a:r>
            <a:r>
              <a:rPr lang="en-US" sz="2300" dirty="0"/>
              <a:t> </a:t>
            </a:r>
            <a:r>
              <a:rPr lang="en-US" sz="2300" dirty="0" err="1"/>
              <a:t>transfes</a:t>
            </a:r>
            <a:r>
              <a:rPr lang="en-US" sz="2300" dirty="0"/>
              <a:t> </a:t>
            </a:r>
            <a:r>
              <a:rPr lang="en-US" sz="2300" dirty="0" err="1"/>
              <a:t>blok</a:t>
            </a:r>
            <a:r>
              <a:rPr lang="en-US" sz="2300" dirty="0"/>
              <a:t> data </a:t>
            </a:r>
            <a:r>
              <a:rPr lang="en-US" sz="2300" dirty="0" err="1"/>
              <a:t>langsung</a:t>
            </a:r>
            <a:r>
              <a:rPr lang="en-US" sz="2300" dirty="0"/>
              <a:t> </a:t>
            </a:r>
            <a:r>
              <a:rPr lang="en-US" sz="2300" dirty="0" err="1"/>
              <a:t>antar</a:t>
            </a:r>
            <a:r>
              <a:rPr lang="en-US" sz="2300" dirty="0"/>
              <a:t> </a:t>
            </a:r>
            <a:r>
              <a:rPr lang="en-US" sz="2300" dirty="0" err="1"/>
              <a:t>perangkat</a:t>
            </a:r>
            <a:r>
              <a:rPr lang="en-US" sz="2300" dirty="0"/>
              <a:t> </a:t>
            </a:r>
            <a:r>
              <a:rPr lang="en-US" sz="2300" dirty="0" err="1"/>
              <a:t>eksternal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memori</a:t>
            </a:r>
            <a:r>
              <a:rPr lang="en-US" sz="2300" dirty="0"/>
              <a:t> </a:t>
            </a:r>
            <a:r>
              <a:rPr lang="en-US" sz="2300" dirty="0" err="1"/>
              <a:t>utama</a:t>
            </a:r>
            <a:r>
              <a:rPr lang="en-US" sz="2300" dirty="0"/>
              <a:t>, </a:t>
            </a:r>
            <a:r>
              <a:rPr lang="en-US" sz="2300" dirty="0" err="1"/>
              <a:t>tanpa</a:t>
            </a:r>
            <a:r>
              <a:rPr lang="en-US" sz="2300" dirty="0"/>
              <a:t> </a:t>
            </a:r>
            <a:r>
              <a:rPr lang="en-US" sz="2300" dirty="0" err="1"/>
              <a:t>intervensi</a:t>
            </a:r>
            <a:r>
              <a:rPr lang="en-US" sz="2300" dirty="0"/>
              <a:t> </a:t>
            </a:r>
            <a:r>
              <a:rPr lang="en-US" sz="2300" dirty="0" err="1"/>
              <a:t>terus</a:t>
            </a:r>
            <a:r>
              <a:rPr lang="en-US" sz="2300" dirty="0"/>
              <a:t> </a:t>
            </a:r>
            <a:r>
              <a:rPr lang="en-US" sz="2300" dirty="0" err="1"/>
              <a:t>menerus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prosesor</a:t>
            </a:r>
            <a:r>
              <a:rPr lang="en-US" sz="2300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219200"/>
            <a:ext cx="6400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300" dirty="0" err="1"/>
              <a:t>Teknik</a:t>
            </a:r>
            <a:r>
              <a:rPr lang="en-US" sz="2300" dirty="0"/>
              <a:t> Input Output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300" dirty="0"/>
              <a:t>Programmed I/O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300" dirty="0"/>
              <a:t>Interrupt driven I/O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300" dirty="0"/>
              <a:t>Direct Memory Access (DMA)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Direct Memory Access</a:t>
            </a:r>
            <a:r>
              <a:rPr lang="id-ID" sz="3600" dirty="0" smtClean="0"/>
              <a:t> (1)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366632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1534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300" dirty="0" err="1"/>
              <a:t>Mengapa</a:t>
            </a:r>
            <a:r>
              <a:rPr lang="en-US" sz="2300" dirty="0"/>
              <a:t> DMA </a:t>
            </a:r>
            <a:r>
              <a:rPr lang="en-US" sz="2300" dirty="0" err="1"/>
              <a:t>diperlukan</a:t>
            </a:r>
            <a:r>
              <a:rPr lang="en-US" sz="2300" dirty="0"/>
              <a:t> ?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300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300" dirty="0" err="1" smtClean="0"/>
              <a:t>Karena</a:t>
            </a:r>
            <a:r>
              <a:rPr lang="en-US" sz="2300" dirty="0" smtClean="0"/>
              <a:t> </a:t>
            </a:r>
            <a:r>
              <a:rPr lang="en-US" sz="2300" dirty="0"/>
              <a:t>programmed I/O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smtClean="0"/>
              <a:t> </a:t>
            </a:r>
            <a:r>
              <a:rPr lang="id-ID" sz="2300" dirty="0" smtClean="0"/>
              <a:t>i</a:t>
            </a:r>
            <a:r>
              <a:rPr lang="en-US" sz="2300" dirty="0" err="1" smtClean="0"/>
              <a:t>nterrupt</a:t>
            </a:r>
            <a:r>
              <a:rPr lang="en-US" sz="2300" dirty="0" smtClean="0"/>
              <a:t> </a:t>
            </a:r>
            <a:r>
              <a:rPr lang="en-US" sz="2300" dirty="0"/>
              <a:t>driven I/O:</a:t>
            </a: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 err="1"/>
              <a:t>Masih</a:t>
            </a:r>
            <a:r>
              <a:rPr lang="en-US" sz="2300" dirty="0"/>
              <a:t> </a:t>
            </a:r>
            <a:r>
              <a:rPr lang="en-US" sz="2300" dirty="0" err="1"/>
              <a:t>memerlukan</a:t>
            </a:r>
            <a:r>
              <a:rPr lang="en-US" sz="2300" dirty="0"/>
              <a:t> </a:t>
            </a:r>
            <a:r>
              <a:rPr lang="en-US" sz="2300" dirty="0" err="1"/>
              <a:t>keterlibatan</a:t>
            </a:r>
            <a:r>
              <a:rPr lang="en-US" sz="2300" dirty="0"/>
              <a:t> CPU , </a:t>
            </a:r>
            <a:r>
              <a:rPr lang="en-US" sz="2300" dirty="0" err="1"/>
              <a:t>sehingga</a:t>
            </a:r>
            <a:r>
              <a:rPr lang="en-US" sz="2300" dirty="0"/>
              <a:t> CPU </a:t>
            </a:r>
            <a:r>
              <a:rPr lang="en-US" sz="2300" dirty="0" err="1"/>
              <a:t>menjadi</a:t>
            </a:r>
            <a:r>
              <a:rPr lang="en-US" sz="2300" dirty="0"/>
              <a:t> </a:t>
            </a:r>
            <a:r>
              <a:rPr lang="en-US" sz="2300" dirty="0" err="1"/>
              <a:t>sibuk</a:t>
            </a:r>
            <a:r>
              <a:rPr lang="en-US" sz="2300" dirty="0"/>
              <a:t>.</a:t>
            </a:r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300" dirty="0"/>
              <a:t>Transfer rate data </a:t>
            </a:r>
            <a:r>
              <a:rPr lang="en-US" sz="2300" dirty="0" err="1"/>
              <a:t>terbatas</a:t>
            </a:r>
            <a:endParaRPr lang="en-US" sz="2300" dirty="0"/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v-SE" sz="2300" dirty="0"/>
              <a:t>Interrupt-Driven I/O dirasa lebih efisien daripada programmed I/O, namun Interrupt-Driven masih memerlukan intervensi aktif dari processor</a:t>
            </a:r>
            <a:r>
              <a:rPr lang="sv-SE" sz="2300" dirty="0" smtClean="0"/>
              <a:t>.</a:t>
            </a:r>
            <a:endParaRPr lang="id-ID" sz="2300" dirty="0" smtClean="0"/>
          </a:p>
          <a:p>
            <a:pPr marL="800100" lvl="1" indent="-342900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sv-SE" sz="23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Direct Memory Access</a:t>
            </a:r>
            <a:r>
              <a:rPr lang="id-ID" sz="3600" dirty="0" smtClean="0"/>
              <a:t> (2)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20898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US" sz="2400" dirty="0" err="1" smtClean="0"/>
              <a:t>Instruksi</a:t>
            </a:r>
            <a:r>
              <a:rPr lang="en-US" sz="2400" dirty="0" smtClean="0"/>
              <a:t> </a:t>
            </a:r>
            <a:r>
              <a:rPr lang="en-US" sz="2400" dirty="0" err="1" smtClean="0"/>
              <a:t>pemindahan</a:t>
            </a:r>
            <a:r>
              <a:rPr lang="en-US" sz="2400" dirty="0" smtClean="0"/>
              <a:t>/transfer data yang </a:t>
            </a:r>
            <a:r>
              <a:rPr lang="en-US" sz="2400" dirty="0" err="1" smtClean="0"/>
              <a:t>tersedia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mikroprosesor</a:t>
            </a:r>
            <a:r>
              <a:rPr lang="en-US" sz="2400" dirty="0" smtClean="0"/>
              <a:t> 8086,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</a:t>
            </a:r>
          </a:p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r>
              <a:rPr lang="en-US" dirty="0" err="1"/>
              <a:t>M</a:t>
            </a:r>
            <a:r>
              <a:rPr lang="en-US" sz="2400" dirty="0" err="1" smtClean="0"/>
              <a:t>ikroprosesor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(MOV), </a:t>
            </a:r>
          </a:p>
          <a:p>
            <a:r>
              <a:rPr lang="en-US" sz="2400" dirty="0" smtClean="0"/>
              <a:t>register </a:t>
            </a:r>
            <a:r>
              <a:rPr lang="en-US" sz="2400" dirty="0" err="1" smtClean="0"/>
              <a:t>ke</a:t>
            </a:r>
            <a:r>
              <a:rPr lang="en-US" sz="2400" dirty="0" smtClean="0"/>
              <a:t> port (OUT)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port </a:t>
            </a:r>
            <a:r>
              <a:rPr lang="en-US" sz="2400" dirty="0" err="1" smtClean="0"/>
              <a:t>ke</a:t>
            </a:r>
            <a:r>
              <a:rPr lang="en-US" sz="2400" dirty="0" smtClean="0"/>
              <a:t> register (IN).</a:t>
            </a:r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memindahkan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port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MOV </a:t>
            </a:r>
            <a:r>
              <a:rPr lang="en-US" sz="2400" dirty="0" err="1" smtClean="0"/>
              <a:t>dan</a:t>
            </a:r>
            <a:r>
              <a:rPr lang="en-US" sz="2400" dirty="0" smtClean="0"/>
              <a:t> OUT.</a:t>
            </a:r>
          </a:p>
          <a:p>
            <a:r>
              <a:rPr lang="en-US" dirty="0" err="1"/>
              <a:t>S</a:t>
            </a:r>
            <a:r>
              <a:rPr lang="en-US" sz="2400" dirty="0" err="1" smtClean="0"/>
              <a:t>edangkan</a:t>
            </a:r>
            <a:r>
              <a:rPr lang="en-US" sz="2400" dirty="0" smtClean="0"/>
              <a:t> transfer </a:t>
            </a:r>
            <a:r>
              <a:rPr lang="en-US" sz="2400" dirty="0" err="1" smtClean="0"/>
              <a:t>memindahkan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dari</a:t>
            </a:r>
            <a:r>
              <a:rPr lang="en-US" sz="2400" dirty="0" smtClean="0"/>
              <a:t> port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memori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kombinasi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IN </a:t>
            </a:r>
            <a:r>
              <a:rPr lang="en-US" sz="2400" dirty="0" err="1" smtClean="0"/>
              <a:t>dan</a:t>
            </a:r>
            <a:r>
              <a:rPr lang="en-US" sz="2400" dirty="0" smtClean="0"/>
              <a:t> MOV.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Direct Memory Access</a:t>
            </a:r>
            <a:r>
              <a:rPr lang="id-ID" sz="3600" dirty="0" smtClean="0"/>
              <a:t> (3)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379405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Materi Struktur Sistem Komputer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dirty="0" smtClean="0"/>
              <a:t>Elemen Dasar Komputer</a:t>
            </a:r>
          </a:p>
          <a:p>
            <a:r>
              <a:rPr lang="id-ID" dirty="0" smtClean="0"/>
              <a:t>Prosesor</a:t>
            </a:r>
          </a:p>
          <a:p>
            <a:r>
              <a:rPr lang="id-ID" dirty="0" smtClean="0"/>
              <a:t>Register</a:t>
            </a:r>
          </a:p>
          <a:p>
            <a:r>
              <a:rPr lang="id-ID" dirty="0" smtClean="0"/>
              <a:t>Memori</a:t>
            </a:r>
          </a:p>
          <a:p>
            <a:r>
              <a:rPr lang="id-ID" dirty="0" smtClean="0"/>
              <a:t>Modul Input/Output (I/O)</a:t>
            </a:r>
          </a:p>
          <a:p>
            <a:r>
              <a:rPr lang="id-ID" dirty="0" smtClean="0"/>
              <a:t>Interkoneksi antar komponen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562" y="1371600"/>
            <a:ext cx="860583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Direct Memory Access</a:t>
            </a:r>
            <a:r>
              <a:rPr lang="id-ID" sz="3600" dirty="0" smtClean="0"/>
              <a:t> (4)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34103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133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,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transfer data yang </a:t>
            </a:r>
            <a:r>
              <a:rPr lang="en-US" sz="2000" dirty="0" err="1" smtClean="0"/>
              <a:t>berukuran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r>
              <a:rPr lang="en-US" sz="2000" dirty="0" smtClean="0"/>
              <a:t>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pemindahan</a:t>
            </a:r>
            <a:r>
              <a:rPr lang="en-US" sz="2000" dirty="0" smtClean="0"/>
              <a:t> data file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harddisk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 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</a:t>
            </a:r>
            <a:r>
              <a:rPr lang="en-US" sz="2000" dirty="0" smtClean="0"/>
              <a:t>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000" dirty="0" smtClean="0"/>
              <a:t>Transfer data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port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sebaliknya</a:t>
            </a:r>
            <a:r>
              <a:rPr lang="en-US" sz="2000" dirty="0" smtClean="0"/>
              <a:t>,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mikroprosesor</a:t>
            </a:r>
            <a:r>
              <a:rPr lang="en-US" sz="2000" dirty="0" smtClean="0"/>
              <a:t>.  </a:t>
            </a:r>
            <a:r>
              <a:rPr lang="en-US" sz="2000" dirty="0" err="1" smtClean="0"/>
              <a:t>Mekanisme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i="1" dirty="0" smtClean="0"/>
              <a:t>direct memory access (DMA). </a:t>
            </a:r>
            <a:endParaRPr lang="en-US" dirty="0" smtClean="0"/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3058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Direct Memory Access</a:t>
            </a:r>
            <a:r>
              <a:rPr lang="id-ID" sz="3600" dirty="0" smtClean="0"/>
              <a:t> (5)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5243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57200" y="1143000"/>
            <a:ext cx="82296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" panose="05000000000000000000" pitchFamily="2" charset="2"/>
              <a:buChar char="q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" panose="05000000000000000000" pitchFamily="2" charset="2"/>
              <a:buChar char="q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008ABF"/>
              </a:buClr>
              <a:buSzPct val="70000"/>
              <a:buFont typeface="Wingdings" panose="05000000000000000000" pitchFamily="2" charset="2"/>
              <a:buChar char="q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DMA :</a:t>
            </a:r>
          </a:p>
          <a:p>
            <a:pPr lvl="1"/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menirukan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sebagian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prosesor</a:t>
            </a:r>
            <a:endParaRPr lang="en-US" sz="2400" dirty="0" smtClean="0"/>
          </a:p>
          <a:p>
            <a:pPr lvl="1"/>
            <a:r>
              <a:rPr lang="nb-NO" sz="2400" dirty="0" smtClean="0"/>
              <a:t>Dapat mengambil alih fungsi prosesor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transfer data</a:t>
            </a:r>
            <a:endParaRPr lang="id-ID" sz="2400" dirty="0" smtClean="0"/>
          </a:p>
          <a:p>
            <a:pPr lvl="1"/>
            <a:endParaRPr lang="en-US" sz="2400" dirty="0" smtClean="0"/>
          </a:p>
          <a:p>
            <a:r>
              <a:rPr lang="en-US" dirty="0" err="1" smtClean="0"/>
              <a:t>Kapan</a:t>
            </a:r>
            <a:r>
              <a:rPr lang="en-US" dirty="0" smtClean="0"/>
              <a:t> DMA </a:t>
            </a:r>
            <a:r>
              <a:rPr lang="en-US" dirty="0" err="1" smtClean="0"/>
              <a:t>bekerja</a:t>
            </a:r>
            <a:r>
              <a:rPr lang="en-US" dirty="0" smtClean="0"/>
              <a:t> ?</a:t>
            </a:r>
          </a:p>
          <a:p>
            <a:pPr lvl="1"/>
            <a:r>
              <a:rPr lang="nb-NO" sz="2400" dirty="0" smtClean="0"/>
              <a:t>Saat prosesor sedang tidak menggunakan bus</a:t>
            </a:r>
          </a:p>
          <a:p>
            <a:pPr lvl="1"/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prosesor</a:t>
            </a:r>
            <a:r>
              <a:rPr lang="en-US" sz="2400" dirty="0" smtClean="0"/>
              <a:t> </a:t>
            </a:r>
            <a:r>
              <a:rPr lang="en-US" sz="2400" dirty="0" err="1" smtClean="0"/>
              <a:t>dipaksa</a:t>
            </a:r>
            <a:r>
              <a:rPr lang="en-US" sz="2400" dirty="0" smtClean="0"/>
              <a:t> </a:t>
            </a:r>
            <a:r>
              <a:rPr lang="en-US" sz="2400" dirty="0" err="1" smtClean="0"/>
              <a:t>berhenti</a:t>
            </a:r>
            <a:r>
              <a:rPr lang="en-US" sz="2400" dirty="0" smtClean="0"/>
              <a:t> </a:t>
            </a:r>
            <a:r>
              <a:rPr lang="en-US" sz="2400" dirty="0" err="1" smtClean="0"/>
              <a:t>sesaat</a:t>
            </a:r>
            <a:r>
              <a:rPr lang="en-US" sz="2400" dirty="0" smtClean="0"/>
              <a:t> (suspend)           </a:t>
            </a:r>
            <a:r>
              <a:rPr lang="en-US" sz="2400" dirty="0" err="1" smtClean="0"/>
              <a:t>siklusnya</a:t>
            </a:r>
            <a:r>
              <a:rPr lang="en-US" sz="2400" dirty="0" smtClean="0"/>
              <a:t> “</a:t>
            </a:r>
            <a:r>
              <a:rPr lang="en-US" sz="2400" dirty="0" err="1" smtClean="0"/>
              <a:t>dicuri</a:t>
            </a:r>
            <a:r>
              <a:rPr lang="en-US" sz="2400" dirty="0" smtClean="0"/>
              <a:t>” </a:t>
            </a:r>
            <a:r>
              <a:rPr lang="en-US" sz="2400" dirty="0" err="1" smtClean="0"/>
              <a:t>oleh</a:t>
            </a:r>
            <a:r>
              <a:rPr lang="en-US" sz="2400" dirty="0" smtClean="0"/>
              <a:t> DMA 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cycle stealing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Direct Memory Access</a:t>
            </a:r>
            <a:r>
              <a:rPr lang="id-ID" sz="3600" dirty="0" smtClean="0"/>
              <a:t> (6)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312191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 bwMode="auto">
          <a:xfrm>
            <a:off x="423862" y="11430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Char char=""/>
              <a:defRPr/>
            </a:pPr>
            <a:r>
              <a:rPr lang="en-US" sz="2500" dirty="0" err="1">
                <a:latin typeface="+mn-lt"/>
              </a:rPr>
              <a:t>Keunggulan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dari</a:t>
            </a:r>
            <a:r>
              <a:rPr lang="en-US" sz="2500" dirty="0">
                <a:latin typeface="+mn-lt"/>
              </a:rPr>
              <a:t> DMA :</a:t>
            </a:r>
          </a:p>
          <a:p>
            <a:pPr marL="639763" lvl="1" indent="-228600">
              <a:spcBef>
                <a:spcPts val="4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500" dirty="0">
                <a:latin typeface="+mn-lt"/>
              </a:rPr>
              <a:t>Performance </a:t>
            </a:r>
            <a:r>
              <a:rPr lang="en-US" sz="2500" dirty="0" err="1">
                <a:latin typeface="+mn-lt"/>
              </a:rPr>
              <a:t>komputer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sistem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ditingkatkan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dengan</a:t>
            </a:r>
            <a:r>
              <a:rPr lang="en-US" sz="2500" dirty="0">
                <a:latin typeface="+mn-lt"/>
              </a:rPr>
              <a:t> transfer data </a:t>
            </a:r>
            <a:r>
              <a:rPr lang="en-US" sz="2500" dirty="0" err="1">
                <a:latin typeface="+mn-lt"/>
              </a:rPr>
              <a:t>langsung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antara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memori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dan</a:t>
            </a:r>
            <a:r>
              <a:rPr lang="en-US" sz="2500" dirty="0">
                <a:latin typeface="+mn-lt"/>
              </a:rPr>
              <a:t> I/O devices, </a:t>
            </a:r>
            <a:r>
              <a:rPr lang="en-US" sz="2500" dirty="0" err="1">
                <a:latin typeface="+mn-lt"/>
              </a:rPr>
              <a:t>tidak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melibatkan</a:t>
            </a:r>
            <a:r>
              <a:rPr lang="en-US" sz="2500" dirty="0">
                <a:latin typeface="+mn-lt"/>
              </a:rPr>
              <a:t> CPU</a:t>
            </a:r>
          </a:p>
          <a:p>
            <a:pPr marL="639763" lvl="1" indent="-228600">
              <a:spcBef>
                <a:spcPts val="4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500" dirty="0">
                <a:latin typeface="+mn-lt"/>
              </a:rPr>
              <a:t>CPU </a:t>
            </a:r>
            <a:r>
              <a:rPr lang="en-US" sz="2500" dirty="0" err="1">
                <a:latin typeface="+mn-lt"/>
              </a:rPr>
              <a:t>dibebas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tugaskan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dari</a:t>
            </a:r>
            <a:r>
              <a:rPr lang="en-US" sz="2500" dirty="0">
                <a:latin typeface="+mn-lt"/>
              </a:rPr>
              <a:t> transfer data</a:t>
            </a:r>
          </a:p>
          <a:p>
            <a:pPr marL="639763" lvl="1" indent="-228600">
              <a:spcBef>
                <a:spcPts val="4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500" dirty="0">
                <a:latin typeface="+mn-lt"/>
              </a:rPr>
              <a:t>Transfer data </a:t>
            </a:r>
            <a:r>
              <a:rPr lang="en-US" sz="2500" dirty="0" err="1">
                <a:latin typeface="+mn-lt"/>
              </a:rPr>
              <a:t>jadi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lebih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 smtClean="0">
                <a:latin typeface="+mn-lt"/>
              </a:rPr>
              <a:t>cepat</a:t>
            </a:r>
            <a:endParaRPr lang="en-US" sz="2500" dirty="0" smtClean="0">
              <a:latin typeface="+mn-lt"/>
            </a:endParaRPr>
          </a:p>
          <a:p>
            <a:pPr marL="411163" lvl="1">
              <a:spcBef>
                <a:spcPts val="400"/>
              </a:spcBef>
              <a:buClr>
                <a:schemeClr val="accent2"/>
              </a:buClr>
              <a:buSzPct val="90000"/>
              <a:defRPr/>
            </a:pPr>
            <a:endParaRPr lang="en-US" sz="2500" dirty="0">
              <a:latin typeface="+mn-lt"/>
            </a:endParaRPr>
          </a:p>
          <a:p>
            <a:pPr marL="292100" indent="-292100">
              <a:buClr>
                <a:schemeClr val="accent1"/>
              </a:buClr>
              <a:buSzPct val="70000"/>
              <a:buFont typeface="Wingdings 2" pitchFamily="18" charset="2"/>
              <a:buChar char=""/>
              <a:defRPr/>
            </a:pPr>
            <a:r>
              <a:rPr lang="en-US" sz="2500" dirty="0" err="1">
                <a:latin typeface="+mn-lt"/>
              </a:rPr>
              <a:t>Kelemahan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dari</a:t>
            </a:r>
            <a:r>
              <a:rPr lang="en-US" sz="2500" dirty="0">
                <a:latin typeface="+mn-lt"/>
              </a:rPr>
              <a:t> DMA :</a:t>
            </a:r>
          </a:p>
          <a:p>
            <a:pPr marL="639763" lvl="1" indent="-228600">
              <a:spcBef>
                <a:spcPts val="400"/>
              </a:spcBef>
              <a:buClr>
                <a:schemeClr val="accent2"/>
              </a:buClr>
              <a:buSzPct val="90000"/>
              <a:buFont typeface="Wingdings" pitchFamily="2" charset="2"/>
              <a:buChar char="q"/>
              <a:defRPr/>
            </a:pPr>
            <a:r>
              <a:rPr lang="en-US" sz="2500" dirty="0" err="1">
                <a:latin typeface="+mn-lt"/>
              </a:rPr>
              <a:t>Pada</a:t>
            </a:r>
            <a:r>
              <a:rPr lang="en-US" sz="2500" dirty="0">
                <a:latin typeface="+mn-lt"/>
              </a:rPr>
              <a:t> burst mode transfer data, CPU </a:t>
            </a:r>
            <a:r>
              <a:rPr lang="en-US" sz="2500" dirty="0" err="1">
                <a:latin typeface="+mn-lt"/>
              </a:rPr>
              <a:t>tidak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aktif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untuk</a:t>
            </a:r>
            <a:r>
              <a:rPr lang="en-US" sz="2500" dirty="0">
                <a:latin typeface="+mn-lt"/>
              </a:rPr>
              <a:t> </a:t>
            </a:r>
            <a:r>
              <a:rPr lang="en-US" sz="2500" dirty="0" err="1">
                <a:latin typeface="+mn-lt"/>
              </a:rPr>
              <a:t>waktu</a:t>
            </a:r>
            <a:r>
              <a:rPr lang="en-US" sz="2500" dirty="0">
                <a:latin typeface="+mn-lt"/>
              </a:rPr>
              <a:t> yang lama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Direct Memory Access</a:t>
            </a:r>
            <a:r>
              <a:rPr lang="id-ID" sz="3600" dirty="0" smtClean="0"/>
              <a:t> (7)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06274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3048000" cy="5562600"/>
          </a:xfrm>
        </p:spPr>
        <p:txBody>
          <a:bodyPr/>
          <a:lstStyle/>
          <a:p>
            <a:r>
              <a:rPr lang="en-US" sz="2000" dirty="0" smtClean="0"/>
              <a:t>Register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FF0000"/>
                </a:solidFill>
              </a:rPr>
              <a:t>penyimpanan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sementara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hasil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dari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tahapan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operasi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arithmetika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logika</a:t>
            </a:r>
            <a:r>
              <a:rPr lang="en-US" sz="2000" dirty="0" smtClean="0">
                <a:solidFill>
                  <a:srgbClr val="FF0000"/>
                </a:solidFill>
              </a:rPr>
              <a:t>; </a:t>
            </a:r>
            <a:r>
              <a:rPr lang="en-US" sz="2000" dirty="0" err="1" smtClean="0">
                <a:solidFill>
                  <a:srgbClr val="FF0000"/>
                </a:solidFill>
              </a:rPr>
              <a:t>mempunyai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kecepatan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akses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cukup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tinggi</a:t>
            </a:r>
            <a:r>
              <a:rPr lang="en-US" sz="2000" dirty="0"/>
              <a:t>,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menyimpan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data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instruks</a:t>
            </a:r>
            <a:r>
              <a:rPr lang="en-US" sz="2000" dirty="0" err="1"/>
              <a:t>i</a:t>
            </a:r>
            <a:r>
              <a:rPr lang="en-US" sz="2000" dirty="0"/>
              <a:t> yang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diproses</a:t>
            </a:r>
            <a:r>
              <a:rPr lang="en-US" sz="2000" dirty="0"/>
              <a:t>, </a:t>
            </a:r>
            <a:r>
              <a:rPr lang="en-US" sz="2000" dirty="0" err="1"/>
              <a:t>sementara</a:t>
            </a:r>
            <a:r>
              <a:rPr lang="en-US" sz="2000" dirty="0"/>
              <a:t> data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instruksi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 yang </a:t>
            </a:r>
            <a:r>
              <a:rPr lang="en-US" sz="2000" dirty="0" err="1"/>
              <a:t>menunggu</a:t>
            </a:r>
            <a:r>
              <a:rPr lang="en-US" sz="2000" dirty="0"/>
              <a:t> </a:t>
            </a:r>
            <a:r>
              <a:rPr lang="en-US" sz="2000" dirty="0" err="1"/>
              <a:t>giliran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diproses</a:t>
            </a:r>
            <a:r>
              <a:rPr lang="en-US" sz="2000" dirty="0"/>
              <a:t>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disimpan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Register </a:t>
            </a:r>
            <a:r>
              <a:rPr lang="en-US" sz="2000" dirty="0" err="1" smtClean="0"/>
              <a:t>berada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CPU.</a:t>
            </a:r>
          </a:p>
        </p:txBody>
      </p:sp>
      <p:pic>
        <p:nvPicPr>
          <p:cNvPr id="2050" name="Picture 2" descr="http://www.accemic.com/Portals/0/Pictures/ProcessorStatus_200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95947" y="838200"/>
            <a:ext cx="592425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Register (1)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296914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965200"/>
            <a:ext cx="3810000" cy="2963333"/>
          </a:xfrm>
          <a:prstGeom prst="rect">
            <a:avLst/>
          </a:prstGeom>
        </p:spPr>
      </p:pic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4419600" y="838200"/>
            <a:ext cx="4572000" cy="5787801"/>
          </a:xfrm>
        </p:spPr>
        <p:txBody>
          <a:bodyPr/>
          <a:lstStyle/>
          <a:p>
            <a:r>
              <a:rPr lang="en-US" sz="2000" dirty="0" smtClean="0"/>
              <a:t>Di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prosesor</a:t>
            </a:r>
            <a:r>
              <a:rPr lang="en-US" sz="2000" dirty="0" smtClean="0"/>
              <a:t> </a:t>
            </a:r>
            <a:r>
              <a:rPr lang="en-US" sz="2000" dirty="0" err="1" smtClean="0"/>
              <a:t>terdapat</a:t>
            </a:r>
            <a:r>
              <a:rPr lang="en-US" sz="2000" dirty="0" smtClean="0"/>
              <a:t> </a:t>
            </a:r>
            <a:r>
              <a:rPr lang="en-US" sz="2000" dirty="0" err="1" smtClean="0"/>
              <a:t>sekumpulan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CC0000"/>
                </a:solidFill>
              </a:rPr>
              <a:t>register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 yang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sangat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cepat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dan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5">
                    <a:lumMod val="50000"/>
                  </a:schemeClr>
                </a:solidFill>
              </a:rPr>
              <a:t>kecil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000" dirty="0" err="1" smtClean="0"/>
              <a:t>kapasitasnya</a:t>
            </a:r>
            <a:r>
              <a:rPr lang="en-US" sz="2000" dirty="0" smtClean="0"/>
              <a:t>. </a:t>
            </a:r>
          </a:p>
          <a:p>
            <a:r>
              <a:rPr lang="en-US" sz="2000" dirty="0">
                <a:solidFill>
                  <a:srgbClr val="CC0000"/>
                </a:solidFill>
              </a:rPr>
              <a:t>Register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5">
                    <a:lumMod val="50000"/>
                  </a:schemeClr>
                </a:solidFill>
              </a:rPr>
              <a:t>bervariasi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jumlah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, </a:t>
            </a:r>
            <a:r>
              <a:rPr lang="en-US" sz="2000" dirty="0" err="1"/>
              <a:t>tergantung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rancangan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.</a:t>
            </a:r>
          </a:p>
          <a:p>
            <a:r>
              <a:rPr lang="en-US" sz="2000" dirty="0">
                <a:solidFill>
                  <a:srgbClr val="CC0000"/>
                </a:solidFill>
              </a:rPr>
              <a:t>Register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termasuk</a:t>
            </a:r>
            <a:r>
              <a:rPr lang="en-US" sz="2000" dirty="0"/>
              <a:t> </a:t>
            </a:r>
            <a:r>
              <a:rPr lang="en-US" sz="2000" dirty="0" smtClean="0"/>
              <a:t>accumulator</a:t>
            </a:r>
            <a:r>
              <a:rPr lang="en-US" sz="2000" dirty="0"/>
              <a:t>, index register, stack pointer, general-</a:t>
            </a:r>
            <a:r>
              <a:rPr lang="en-US" sz="2000" dirty="0" err="1"/>
              <a:t>puposes</a:t>
            </a:r>
            <a:r>
              <a:rPr lang="en-US" sz="2000" dirty="0"/>
              <a:t> </a:t>
            </a:r>
            <a:r>
              <a:rPr lang="en-US" sz="2000" dirty="0" smtClean="0"/>
              <a:t>register, </a:t>
            </a:r>
            <a:r>
              <a:rPr lang="en-US" sz="2000" dirty="0" err="1" smtClean="0"/>
              <a:t>ditambah</a:t>
            </a:r>
            <a:r>
              <a:rPr lang="en-US" sz="2000" dirty="0" smtClean="0"/>
              <a:t> </a:t>
            </a:r>
            <a:r>
              <a:rPr lang="en-US" sz="2000" dirty="0"/>
              <a:t>code information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smtClean="0"/>
              <a:t>pun</a:t>
            </a:r>
          </a:p>
          <a:p>
            <a:r>
              <a:rPr lang="en-US" sz="2000" dirty="0" err="1"/>
              <a:t>Istilah</a:t>
            </a:r>
            <a:r>
              <a:rPr lang="en-US" sz="2000" dirty="0"/>
              <a:t> register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merujuk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CC0000"/>
                </a:solidFill>
              </a:rPr>
              <a:t>kumpulan</a:t>
            </a:r>
            <a:r>
              <a:rPr lang="en-US" sz="2000" dirty="0">
                <a:solidFill>
                  <a:srgbClr val="CC0000"/>
                </a:solidFill>
              </a:rPr>
              <a:t> register yang </a:t>
            </a:r>
            <a:r>
              <a:rPr lang="en-US" sz="2000" dirty="0" err="1">
                <a:solidFill>
                  <a:srgbClr val="CC0000"/>
                </a:solidFill>
              </a:rPr>
              <a:t>dapat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diindeks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secara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langsung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untuk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melakukan</a:t>
            </a:r>
            <a:r>
              <a:rPr lang="en-US" sz="2000" dirty="0">
                <a:solidFill>
                  <a:srgbClr val="CC0000"/>
                </a:solidFill>
              </a:rPr>
              <a:t> input/output </a:t>
            </a:r>
            <a:r>
              <a:rPr lang="en-US" sz="2000" dirty="0" err="1">
                <a:solidFill>
                  <a:srgbClr val="CC0000"/>
                </a:solidFill>
              </a:rPr>
              <a:t>terhadap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sebuah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instruksi</a:t>
            </a:r>
            <a:r>
              <a:rPr lang="en-US" sz="2000" dirty="0"/>
              <a:t> yang </a:t>
            </a:r>
            <a:r>
              <a:rPr lang="en-US" sz="2000" dirty="0" err="1"/>
              <a:t>didefinisikan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 </a:t>
            </a:r>
            <a:r>
              <a:rPr lang="en-US" sz="2000" b="1" dirty="0">
                <a:solidFill>
                  <a:srgbClr val="00B050"/>
                </a:solidFill>
              </a:rPr>
              <a:t>set </a:t>
            </a:r>
            <a:r>
              <a:rPr lang="en-US" sz="2000" b="1" dirty="0" err="1">
                <a:solidFill>
                  <a:srgbClr val="00B050"/>
                </a:solidFill>
              </a:rPr>
              <a:t>instruksi</a:t>
            </a:r>
            <a:endParaRPr lang="en-US" sz="2000" b="1" dirty="0" smtClean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4152900"/>
            <a:ext cx="2232079" cy="24731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Register (2)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44020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785794"/>
            <a:ext cx="8715436" cy="157640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b="1" dirty="0" smtClean="0"/>
              <a:t>Register </a:t>
            </a:r>
            <a:r>
              <a:rPr lang="en-US" sz="2200" b="1" dirty="0" err="1"/>
              <a:t>yg</a:t>
            </a:r>
            <a:r>
              <a:rPr lang="en-US" sz="2200" b="1" dirty="0"/>
              <a:t> </a:t>
            </a:r>
            <a:r>
              <a:rPr lang="en-US" sz="2200" b="1" dirty="0" err="1"/>
              <a:t>terlihat</a:t>
            </a:r>
            <a:r>
              <a:rPr lang="en-US" sz="2200" b="1" dirty="0"/>
              <a:t> </a:t>
            </a:r>
            <a:r>
              <a:rPr lang="en-US" sz="2200" b="1" dirty="0" err="1"/>
              <a:t>pemakai</a:t>
            </a:r>
            <a:r>
              <a:rPr lang="en-US" sz="2200" b="1" dirty="0"/>
              <a:t> (</a:t>
            </a:r>
            <a:r>
              <a:rPr lang="en-US" sz="2200" b="1" dirty="0" err="1" smtClean="0"/>
              <a:t>pemrogram</a:t>
            </a:r>
            <a:r>
              <a:rPr lang="en-US" sz="2200" b="1" dirty="0" smtClean="0"/>
              <a:t>), </a:t>
            </a:r>
            <a:r>
              <a:rPr lang="en-US" sz="2200" dirty="0" err="1" smtClean="0"/>
              <a:t>Pemrogram</a:t>
            </a:r>
            <a:r>
              <a:rPr lang="en-US" sz="2200" dirty="0" smtClean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memeriksa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isi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register</a:t>
            </a:r>
            <a:r>
              <a:rPr lang="en-US" sz="2200" dirty="0"/>
              <a:t>-register </a:t>
            </a:r>
            <a:r>
              <a:rPr lang="en-US" sz="2200" dirty="0" err="1"/>
              <a:t>tipe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. </a:t>
            </a:r>
            <a:r>
              <a:rPr lang="en-US" sz="2200" dirty="0" err="1"/>
              <a:t>Beberapa</a:t>
            </a:r>
            <a:r>
              <a:rPr lang="en-US" sz="2200" dirty="0"/>
              <a:t> </a:t>
            </a:r>
            <a:r>
              <a:rPr lang="en-US" sz="2200" dirty="0" err="1"/>
              <a:t>instruksi</a:t>
            </a:r>
            <a:r>
              <a:rPr lang="en-US" sz="2200" dirty="0"/>
              <a:t> </a:t>
            </a:r>
            <a:r>
              <a:rPr lang="en-US" sz="2200" dirty="0" err="1"/>
              <a:t>disediakan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mengisi</a:t>
            </a:r>
            <a:r>
              <a:rPr lang="en-US" sz="2200" dirty="0"/>
              <a:t> (</a:t>
            </a:r>
            <a:r>
              <a:rPr lang="en-US" sz="2200" dirty="0" err="1"/>
              <a:t>memodifikasi</a:t>
            </a:r>
            <a:r>
              <a:rPr lang="en-US" sz="2200" dirty="0"/>
              <a:t>) register </a:t>
            </a:r>
            <a:r>
              <a:rPr lang="en-US" sz="2200" dirty="0" err="1"/>
              <a:t>tipe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. </a:t>
            </a:r>
            <a:r>
              <a:rPr lang="en-US" sz="2200" dirty="0" err="1" smtClean="0"/>
              <a:t>Terdiri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2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yaitu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register data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accent2">
                    <a:lumMod val="75000"/>
                  </a:schemeClr>
                </a:solidFill>
              </a:rPr>
              <a:t>register </a:t>
            </a:r>
            <a:r>
              <a:rPr lang="en-US" sz="2200" dirty="0" err="1" smtClean="0">
                <a:solidFill>
                  <a:schemeClr val="accent2">
                    <a:lumMod val="75000"/>
                  </a:schemeClr>
                </a:solidFill>
              </a:rPr>
              <a:t>ala</a:t>
            </a:r>
            <a:r>
              <a:rPr lang="en-US" sz="2200" dirty="0" err="1" smtClean="0"/>
              <a:t>.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4" name="AutoShape 2" descr="data:image/jpeg;base64,/9j/4AAQSkZJRgABAQAAAQABAAD/2wCEAAkGBhQSEBMSEhQRFRUWGBQYFxUUFxgXFxYUGhgVGBcTFxIXHSYeFxolGhYUHy8hIycpLCwsFx4xNTAqNSYtLCkBCQoKDgwOGg8PGS8kHyQsLCwsLCwwLTIsLCwsNCwsLCwsLC4tLCksLCwsLCksLCwpLCwsLCwsLCwsLCwsLCwsLP/AABEIANIA8AMBIgACEQEDEQH/xAAbAAEAAgMBAQAAAAAAAAAAAAAABQYCAwQBB//EAEsQAAIBAgMEBgUHCAgFBQAAAAECAAMRBBIhBRMxUQYiMkFh0RZCUnGTFCNUcoGR0hUzVWKSobHBJUNTY4KUotQHJLLC4TVFdLPT/8QAGAEBAQEBAQAAAAAAAAAAAAAAAAECAwT/xAAqEQACAQMDAgYCAwEAAAAAAAAAAQIDERMUUVISoQQhMXGR8ELhIiMywf/aAAwDAQACEQMRAD8A+sY7Gvv3RXyBUpnRVNyxq3uT9Qfvkfjtvbm28xDC4LC1JTcC2Y6L3XW/1hznvSEZKlWrmC2SlfMVVbA1NS7EBe1/CRxwK1lDEZr06bhXQButmIQ3aykd/vPGdFTbMuaRvHS9Db/mH1IFtyL3JQcMvOoo99+U9wfSne1FRKzkMLq27SxO7p1bWIuOpUQ353HdODAbNpVFRwii4qG27UnNTqKvVOaxBZQQ17EBTNmz8LTyU6q5aYKMOwLoiA3XqsRpl7uQjHInWid+X1Fen85mDOikFVGjG3EayflJ2VW3z0ySy5WoVApA6yVASjZgxtwYEdxX3GXaZcbGk7iYtUAIHM2H3E/yMynFtGtlNO1u0eIv6jd1xM3t5ltfyO2JGPtFgV1XU27J5E+14RU2iwHFeKjsnvIHteM45onbDIk54zWF+Ujau0mAJuv7J/FPK+PbK2q8D6p5fWjNEmGRJq1wCO+eyrUulDCotIBSAy0y+XQVDR3wUrvL2yW15sB4jf6QvmoKQvzoPWC9VSEL5Tepc6KeAnRyQVGVrliiVvE9JKiBGKqwaoKZKrqpaqKSnKal21IJtwAJ7rTHaHSh6NJqjbsgMy2AsTa9goap1nNrBRxMdSLhkWRagJI5aH7gf5zKQ+Gx7ZqlynaHqn2V/Wm1dotci66W9U99/wBbwmJVYp2IqMiTiRn5RbNa68L9k87e1DbRa4F11v6p7v8AFJmiXDIkXqAEA95sPfYn+AMykRiMc2anqvaPqn2H/WmyptFhbVeIHZPeQPaldWKIqUiTiRlXaLAXuvd6p7yB7U9q7RYAm66Ansnu/wAUmaJcMiSmNOoGUMOBAI9xkedoNbiv7J/FNeCxzbtNV7K+qeQ/WlyxsTFK5LRIyltFiL3Xv9U8yPaintFiOK8SOye4ke14SZolwyJOYioLkd4t++/lI5NosS2q6G3ZPIH2vGb8DVzO5NuCcBb2vEzUasZOxmVKUVcjdubKrVHJpGwIXUNlYFS3NWBGvKRfovXFM0lCqm7WmMtUhgouNHy3vY8ZconpVWSVkcHTT8yo0dgYlQqjJZVZQc4uActrWQAWtYacprwvRqvTRUARlXP26lyQ17gkINNTI/pp0mQ7Rw2B+U4jD9veCiCtR3fcDD5TlOdSXqXtoMjX7Ml/QV/0jtP4w/BLnmTHEbG6N1KLrouUGncmoWbJTFkQdUaAfxJNyZa7yqegr/pHafxh+CPQV/0jtP4w/BOcpOXqaUUvQtd5G7ZpM27yWJzHibeo3fIb0Ff9I7T+MPwTw9A30/pDaen98PwzDSaszabTujpfZ1ckdVNDft+BHLxips6uR2U4g9vkQeU5/QV/0jtP4w/BHoK/6R2n8YfgnDTU/rO+omdFTZ1ci2VP2/8AxFfAV8rdVOB9fw905/QV/wBI7T+MPwQegr/pHafxh+GNNT+smomclLoxWzirlS5yvbeHLn3e7FQrl7W76vG1raXF5m3RrEE0ScoNLgBUsCcpUkjIb6Ejj3zoHQR/0jtP4w/DHoK/6R2n8YfgnXoRdTO1v+ERsnZtfFolcDLu6uJQAVNCyVqlNmIKHjkIB0IDEX1MkMT0axFRGRsoVi+YLUIzK17oeodCD3WPiJYtg7FXC0FoozsAXYs5zMzu7VHZm7yWZj9skI6ENTU+oq+E2biAXGWnxHB/1V/Vm5dm4i5OVNbevyv4SwKgBJ58fut/KZTnKhCTuTUTK7+TcRmvlThbt+Pug7NxFwcqaX9fn9ksUSaan9ZdRMrNfAV81Pqp2j6/6j+E2VNm4g26qcQe3yN+UsDIDYnuNx77EfwJmUr8PTZF4iZXamzcQRbKnd6/Ig8oqbOxBBGVNQR2/wDxLFEmmp/WXUTK8dn4i3ZT9v8A8TXhMBX3aWVOyvr+A8JZZiiAAAcAAB7hLp6drE1E73K/S2biALZU/b8fdFPZuIA7KcSe3zJPKWKJNNT+suomV1Nm4gE9VNTft+AHLwnfsik6tUDgA9Xgb6dbwknMQguT3m1/svb+JmoUYQd0YnWnJWZDY/FPv3QVHRVSkQFFPUsatyS6MfVWR+O22KNt5iK4uCwslI3AtmOlHuuv7Q5zLpF1KtWrmC2SlfMVVbA1dS7EBe1/CR3yNayhiM16dNwroA3WzEIbtZSO/wB54zp1IKlJnHicVhKuKoYp6tZq9LMlNt3TuM+Qajc86gAJ4Zmt3yTwfSYVaiolfEEMLq1qIBO7p1bWNK46lRDfncd04MBs6lUVHCKLiobbtSc1Ooq9U5rEFlBDXsQFOk2YDD08lOquWmCjDsC6IgN16rWsMvdyEdSLhkTvyx1en87Ua9RFIYUrEMbHs0wf3ywykbJr756ZJZcrUKgUgdZKgJRswY24MCO4j3GXeVO5zlFx9RMWqAEDmbD7if5GZTi2jWymna3aPHX1G7riW9vMza/kdsSMfaTArqupt2TyJ9rwiptFgOK8VHZPeQPa8ZxzRO2GRJzxmsL8pG1dpMATdf2T+KeV8e2VtV4H1Ty+tGaJMMiTVrgEd89lWpdKG3i0gFIDLTL5dBUNHfBSu8vbJbXmwHiN/pE+agpC/Og9YL1VIQvlN6lzop4CdHJBUZNXLFErWJ6SVEVGKqwaoKZKrqpaqKSnKal21IJtwAJ7rTzaHSh6NJqjbsgMy2Ayk2vYKGqdZzawUcTHUi4ZFkWoCSOWh+4H+cykNhse2apqnaHqn2V/Wm5dpNci66W9U99/1vCYlVinYioyJOJGflJs1rrwv2Tzt7UNtFrgXXW/qnu/xSZolwyJF6gBAPebD32J/gDMpEYjHNmp6r2j6p9h/wBabKm0WFtV4gdk95A9qV1ooipSZJxIyrtJgL3Xu9U95A9qKu0WAJuugJ7J7v8AFJmiXDIk5jTqBlDDgQCPcZHnaDW4r+yfxTVgsc27TVeyvqnkP1pc0bXJilcl4kZS2kxF7r3+qeZHtRT2kxHFeJHZPcSPa8JM0S4ZEnMRUFyO8W/ffykcm0mJbVdDbsnkD7XjN2Bq5ncm3BeAt7XiZqNWMnYzKlKKuR+29jVar5qThAQovezAqWOhsRbXvEivRCtuzSVkVN2tMZWcMFFxo/G9jxlyiacEzUa84qyfZFSo9GcQoUB6dlVlB7wDa1rAAWsANJhhuiddEVA1NlXN2ySSGvcEgDTUy4RJ0RNampv2RVdjdFalF1JZSoKXJLM2VAQiAnuH8ze5MtURNJJHKc5T9RI7bFBn3YS18x48Ow3KSMxZASCe7UfcR/AmGk1ZmU2ndEC2ya5I/NaG/E8iOXjD7Jrn+y4g8T3EHlLBE4aant3Z21FTfsiv1Nk1yLfNfefKeV9l18rfm+B7zy90sM8IvpLp6e3djUVN+yKbS6JVS4q3p3OV7XbLn3e7FQr7WTq8bWtpcXmbdFK5NIl0BpdkAkAnKVOYW10JHHvlvVbCw7p7OvQgvEVLWv2RTqnRKuzU2LqDTLlcpNrsbklSDra4vobFh3me4norXqIyM6BWL5gpYZla91OnCx7rHxEuESdCLqam/ZFYwmyK4Lj5riO9vZXwm8bJr3J+a1t3nu+yTyoASefH7rfymUxKhTk7td2ReIqb9kV/8k181/muFuJ5+6DsmvcH5rS/ee/7JYImdNT27saipv2RW6+zK+an+b7R7z7D+E2PsmubfmuIPE9xvyk8yA2J7jce+xH8CZlK/D09u7C8RU37Ir9TZNci3zXd3nuN+UVNk1yCPmtQRxPlLBEmmp7d2NRU37IgDsqvb+q+8+U1YTZlfdpbd9le88h4SyTFEAAA4AAD3CXT07Wt3Y1FS979kQNPZNcC3zX3nyinsmuB/VcSeJ7yTylgiTTU9u7Goqb9kV9dk1wT+a1N+J5AcvCd2yaDo1QPlv1OySdOtzklMQguT3m1/svb+Jm4UYRd0jMq05KzZlEROpyEREAREQBERAEREAREQBERAEREAREQBERAEREAREQBERAEREAREQDWtXrFeQU/eW8pskTi61qzC5HVTgSO9+RmkYvrEZmtZfWbjdvHwE4zrKLsdoUXJXJyJBnF9YDM1rN6zc18fEw+L6yjM2t79ZuXvmNQjenZMVquW3iQPvmyQGKxPYGZtXUdpvOQeydv1KoUsx69PDVQFaoCgqu4NJrub2C2vprm04T1UlljdHmq/wBbsy9xKe203z4hSxsiU2SzVARm3oOYlyCboDoBx7+MVdpvv3VXLItNy1jUBpv1N2ufOQxYbxiLCwC89e2FnPIi4TXQq5lDcLiVOvtV1r0FzNkqHK12ftbuowAcVL5iVGmW1s2t7CSOBxXzSat2R6zcvfOFb+pXZ1pLI7In4kHQxd1uWbv9ZuZ8YpYu+a7NxI7TcNPGebUI9GnZOTWKvXK8gp+8sP8AtkPTxerdZtDp1m9lTz98wTFfOtq3ZT1m51PGVeIiyOgyfiQfyvr2zNa3tNxv74bF9ZRma3W9ZvDxk1CLp2Tk11quUX8VH3sB/OQ9TF6r1m1Jv1m9k+PO0wxeK0Grdun6ze2vjKvERbI6DSJ+JB18XZSQzX+s3nPa+LsrEM1wDbrNy98moRdOybiQ3yrxb9pvOYUMXdVJZrkD1m5e+NQhp2TFCrmF/Ej7iR/KbJzbON6Y97f9RnTPQndXPO1Z2PG4SnbOp0jRpEpTJNOmSSoJJKLck95vLi/AyhZlR8MgHzbhVNy9gd07ABhUvmuo0y2tm1vYQ3Y3Cm5+hy4jbyK2UYRD2he2hsyqGHUPVOa48AfdMfSFSSFwQPHLoLk5ahUEZLC5RRx9b7+7EVLbkIQWZ7MhNQk0xUs75g4yBUubkG5yj1pniXCimRwNbI2ZqhOQuVAWzixHM34cO+Z60ddPLzPdj1EqUyz0qV8zAEIAGUWs4B4d4/wyb6PWFWuFAC2pGw0FzvLmw79B90r+0KwV1ROqXqMudzUZUC0DV1AcXuV58Lyc6IurIagXKalOgxF2axKsbXbXS8qlcxOi4q7O3F7MFSsxzsvVThbm/MTX6OC997U/0+XjJiJJU4Sd2jEak4qyZD+jgvfe1P8AT4eHhB6OC4O9qafV8pMRM4afFGs1TkyBxXR4WX52p2l9nymKdDaYvld1u2Y5Qgu175jZdT4mWCJ2g+hWh5exyl/N3l5lcqdDqK53LlSQc72pqSo45ny3I07zInJs3Mz/AC7Ch2BDOKuGDEEAauNToB9wkz/xB/8AScf/APGxH/1tOnD9GMLkX/l6HAf1a8vdN5J7meiOxXwdnZg/y/DZgLZt9h81uWbjaZ4XH4EIo/KGHGg/r6HnLB6L4X6PQ+GvlHovhfo9D4a+U5z/ALFafn7moPod4+RBrj8CBb8o4f49DzhcfgR/7jh+f5+h5yc9F8L9HofDXyj0Xwv0eh8NfKcsNPijrmqcmQYx+B1/pHD6/wB/Q93PwmtdoYHeN/SGH7Ka7+hzfx933ywei+F+j0Phr5R6L4X6PQ+GvlLip8UTLPkyD+X4G9/yjh+X5+h5wcdgbg/lHD6f39Dzk56L4X6PQ+GvlHovhfo9D4a+UmGnxRc1TkyDOPwOn9I4fT+/oec14naGBsP6Qw56yf19D2l148pYPRfC/R6Hw18o9F8L9HofDXylVKmvxRHVm/yZBtj8CRb8o4f49DzhsfgSCPyjh9f7+h5yc9F8L9HofDXyj0Xwv0eh8NfKTDT4ouapyZCflDA/pHD/AB6HnPFx+BAA/KOH0/v6HnJz0Xwv0eh8NfKPRfC/R6Hw18ow0+KGapyZxbP6V4JKYU43CGxbU16Vz1jro06fTHA/TMH8el+KbPRfC/R6Hw18o9F8L9HofDXynX2OXuaz0xwP0zB/Hpfilfts3MH+X4bMBYNvsPmC+zm42+2WT0Xwv0eh8NfKPRjCfR6Hw18pGk/U1Gco/wCXYrDUdmEqWx2FYr2S1bDErrfRjqNddJr6K7Fp42jVqPU3qpisUtJrU3XIlVgjKcpB0A6w4y1+jGE+j0Phr5TuwuFSmoSmqoo4KosB9gk6VsbzVOTISr0MpsCGeowJBIYIwuAADYr4CSmzNlijmszMWtctbu4DT3mdsSqKRJVZyVm2a1qdcryCn7y3lNkicZWtWbj2afAkd78poGK65F2tZfWbm3j7pxnWUZWNQouSuTsSCOK64F2tZvWbmvj74fFdZdW9a/Wbl75jUI3p2TNapa3iQPvmyV7GYjsat219ZvOQGx9uvVALOTmTC1CAzA02qVGD0SQdbBQNeto1+It2jUUlcioO9iR/4r7TNHZOJO7Z1qU6lJip/Nh6bqtQjvXOUU8g1+6TnRraZxGFpVjTalnF1R+1kucjHkWXK1u7NbulYxWMFQ4uhUZXQUkIS7aBxVDKwLHN2V48+EzfaR+UVKaVLolN8y5iDTqdQ01Uhrk5c7EG9gU4X1vWXTsu814epmUNzEp2I2qVxFBA7ZX0YFr67uowtZt4GuoN7ZbA95ElMDiPmk1bsj1m5e+ZlVUVcmB3sWGJBUMVddS3f6zcz4xSxXauW7R9ZuGnjOWoRdOydmtanXK8gp+8sP8AtkNTxWratx06zeyvj75gmI+dbU9lPWbnU8ZpeIXmR+HZYIkF8p69rtbL7Tcb++GxPWUXb1vWbw8ZnUIunZOzXXq5QD4qPvYD+chqmK1XVuJv1m9k+MwxeI0Gp7dP1m9tfGaXiE2R+HaRYIkDXxVlNi1/rN5zKvibKxBbgfWbl75NQi6dk5EhRiPFv2m85hQxN1Uktew9ZuXvjUIadkzQqZhfxYfcSP5TZObZpvTHvb/qM6Z6E7q552rOx43CU3Z1OkaNImnTJNOmSSoJJKLckkam8uT8DKAaqJVwqALlYBWXT+ydhYBs4a6rrbLYHvIkbsbhTcznxG1SGsuCpkXbXIbEBlVW0XgQxa3Gyke7D8sMSQuBTUHLdCNctQqGOWw6yoD9admKroDQVSgdn1Rtc1IVLVGJJutk0FvWKDW9pnjKyIKZ+bANfIwa92UuVspLaWHge6TrOr8O/M2bIKvTJq0qd8zBSaaqWTSzFbC2txw7ge+TfR629rhQFW1I2AsLneXNh36D7pXdp11RlUZaYaoymo2oQLQNQCzG2rL391+/UT/RJwyZ8oQvToMwF9GKsSNddCbayqVzM6LirnZi9lipWY5nXqpwtzfmJr9HBe+9qf6fLxkxEkqcJO7RzjUnFWTIf0cF772p/p8vCD0cFwd7U0+r5SYiZw0+KNZqnJkDi+josvzlTtL7PlPPRBP7SqLkMbZRdrg3Omp0En4m1CKVkgq1Rfkyvt0Opm/zlS7CxPVuR4nLeet0Opkk7ypcixNkuR78t5PxHSthmqcmQI6Ipe+8q3ta/VvblfLe09wXR4btPnKnAez5SdiRwi1ZomapyZDr0cAFt7U/0+UL0cA/ranP1fKTETOGnxRc1TkyHHRwa/O1Nfq+7lNS9HxvG+cqdlPZ5v4SdiXFT4omWfJkP6OC997U5er5QejguDvamn1fKTESYafFFzVOTIc9HBp87U0+r5TViuj4sPnKnaT2fbXwk7EqpU1+KI6s3+TIdujgItvan+nyhujgII3tTX6vlJiJMNPii5qnJkR6PD+1qf6fKeL0cAAG9qafV8pMRGGnxQzVOTOXZtPLTC3JsWFzxPWM6oidfY5e54RIIdEUvcVKgIFgercL7N7XtJ6JGk/U3Gco/wCXYr/obT0vUqG3C4Qka30JXTWD0OpnjUqHUnXIbEm5OqywRJ0rY1mqcmQB6IIb3qVTcgkHKdRaxsR4D7pJbN2WKOazMxa1y1u7gNPeZ2xKopElVnJWbYiRmL2o61WpotM5VRiXdl7RcWACH2P3znq7dde18mX61ZhprrrT8D90pzJuJAekugObB2JsPnzqdNB83x6y/tDnPKfSYs+7X5OWIuLVHIIsraNurE5WVrX4MDwgFgiRH5YcMgZKVmZV6tRiRm0BsaYB++du0sYaVPOACc1NQCbC7uqAkgHQZr8O6AdUSHba9QC5XDgDiTVcAfbuppHSM3y3wl+W/N72vw3fLWAT0SuVulgVGqE4YqtiSlV3sCbAkJSJte+vgZ2nadX2KHxH/wDygEtE5dm4ze0w5ABu6kA3F0dkJBsNOrfh3zqgCIiAIiIAiIgCIiAIiIAiIgCIiAIiIAiIgFZ20rLXqOuoyURYB2a4NXgqKxPa/dIfGbPXEKHJDLuwysjOb06mvVUUyTmyqeHcsmOk2FqOzKtPOrKgN0zqbFrqVDqe8d8i0wuIWnkRawYUkRarIrHMtxnK5hc634/fPTGEGvNr5OLlK5wYXYFJwtRDcdZrl3FjTqJmDKaYIIemAQRfqsJ0bJ2OiClUpZbFSELMw0VFQswamCGyU1U39ngNZ1YPD1qaoopVOqrgEJpclSCQahJ4XJLXJub6zVhMBWWklJ6dVgBUBKoEuHv3F2sese+axw3XyTrlt2OnAYjfPTKspC1KRPbByt1kYK6C6kag8NDylh6Q0y1AgWvnokX4aVaZ4/ZK5sDZdWnUQMtQ/mVzFAiinSDBbjMdesxJ8eAtLPtlGNFsoLG6Gw4mzqTb7AZ56iUfQ7Uv5P8AluVbEVS28pNa4Riwu65k7LFGanZh3XBPEcxIxtg0lqlDcOAXALVACtP5LfIxpZWy7nDiwJ4+OnW+zq+8q1N1Uu6FLKgW+t1Lk1DmI1AIA7Tc9McYtZGr4iolQoKT2G7sadMLmazbyxuVJPVubKPVE8/VI9+Knuvn9mhOjdME0AxDVKXAO35tTSB6xpFQdKfjxkk20CCisy3cJ3ubZyVTOy08qFmBAva50E0Ud9UehiESpu92bDd6stQU2zB94LdhNMp7/s1HZFYsG3dYAjDh1yAk7io1RMrZ+r1mIOhuOFuMdUg6NPdfP7Lh0eplaABtfPWJtw1q1Dx+2SU4tjIwormBU3ckHiLsxF/sM7Z0XoeOSSk0hERKZEREAREQBERAEREAREQBERAEREAREQBEisZtKoKzU03YCrTN2DEksanIi1sn75yYjbzU+3Uwy6X6wYac9WgHF0p6TVExVDC4avhKbPvTVesN4KZUUN3TKComVnNdbXOtxYazZ8i2t9KwH+Uqf7mVzamysPiNoYfaD1sLnpDLl62Wo4ymmWGfihcEeLLyEs1HpOXqCmtSgxIuCFYqeqr2DZ9TkdG9zCAYfItrfSsB/lKn+5j5Ftb6VgP8pU/3M7xtWqrJm3RDOqnKGB62lwSTO/amLNKnmUAnNTUX4dd1S5tyzX+yAQPyLa30rAf5Sp/uZo2hsXalalUpNisDlqI6NbCuDlZSpsflGhsZKVNqVVBZmoAAXJKtYDmetOYdJ+tl32Evy63IH2+TL+0vMXAnNm4Pc0aVK992iJfnlULf906ZVqvS+1Nqgq4d1UAtu1dyATYNZW4ePmJIHH1h30P2X/FAJmJybLxhq0gzAA5qim3DqOyXF+eW/wBs64AiIgCIiAIiIAiIgCIiAIiIAiIgCIiAIiIBWNth1r1HUZhkojKL5rg1eAtb1uY4SIxGDGIVXKhxu1dcrOCUqa2C5QbnKtweS34aTHSXZ9WozBKYdWVAbqjroWJVqbkX4iRi7LxK092i1lIppTWoSjOCuYZ9TYnWc22eyFOm1dtfJw4PY1JwtRUHrnV6tw1KogZSuW9w9MCwvfKeN9d2y9nIq0qlJUUFSFLM4yqqhSWDLcNlpqpJ1sonXhdnYimqKKTdRWUEBQBcqR1c55c9ftmrC7IxCU0ptSqOBvAT1FuHvpYMeZk6pGsVLdfP7NuzsWaz0yLALUosQcwJVusjAFRcEfwN9RaWTpDTLUCBa+eiRfhpVpnj9kr2wdi1qdRMyVCBulzNkAFOkCEFlJ11Nz3k9w0lm2xSZqLBBdroQOdmU9/gJpN2ZwlGKkkn7lUr12JqUmHBCxBLAMnZJVsuuundx5ayPfY1NapplLMFaoLvUysKfya+U5bdXdYYW8NL9adrbGr56tTdPd0K2AprcGxBchruRawJ4AnnMm2Xid7UqFHbOpVVITqLYdUNn4FrsdLkka2UAZ6pHfFS3Xz+ziHR+nm3AWxqUjwerY01NIFd5ltfSnoDfT7+1tpEFFJF2FPW7ELvGKU87BNMzAgePKZts7EmtTqbuoAisuSyG+bKSc2fTsL3c+enP+Qa5ZW3dUaUA6jJ1ty7VKfWzXXrMb8xYaR1SDpUt18/stnR6mVoAG189Ym3DWrUP85JTi2PSZaKhxZrsSOV2Y93vnbOi9DxySUnYRESmRERAEREAREQBERAEREAREQBERAEREAREQBERAEREAREQBERAEREAREQBERAEREAREQBERAEREAREQBERAEREA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BMSEhQRFRUWGBQYFxUUFxgXFxYUGhgVGBcTFxIXHSYeFxolGhYUHy8hIycpLCwsFx4xNTAqNSYtLCkBCQoKDgwOGg8PGS8kHyQsLCwsLCwwLTIsLCwsNCwsLCwsLC4tLCksLCwsLCksLCwpLCwsLCwsLCwsLCwsLCwsLP/AABEIANIA8AMBIgACEQEDEQH/xAAbAAEAAgMBAQAAAAAAAAAAAAAABQYCAwQBB//EAEsQAAIBAgMEBgUHCAgFBQAAAAECAAMRBBIhBRMxUQYiMkFh0RZCUnGTFCNUcoGR0hUzVWKSobHBJUNTY4KUotQHJLLC4TVFdLPT/8QAGAEBAQEBAQAAAAAAAAAAAAAAAAECAwT/xAAqEQACAQMDAgYCAwEAAAAAAAAAAQIDERMUUVISoQQhMXGR8ELhIiMywf/aAAwDAQACEQMRAD8A+sY7Gvv3RXyBUpnRVNyxq3uT9Qfvkfjtvbm28xDC4LC1JTcC2Y6L3XW/1hznvSEZKlWrmC2SlfMVVbA1NS7EBe1/CRxwK1lDEZr06bhXQButmIQ3aykd/vPGdFTbMuaRvHS9Db/mH1IFtyL3JQcMvOoo99+U9wfSne1FRKzkMLq27SxO7p1bWIuOpUQ353HdODAbNpVFRwii4qG27UnNTqKvVOaxBZQQ17EBTNmz8LTyU6q5aYKMOwLoiA3XqsRpl7uQjHInWid+X1Fen85mDOikFVGjG3EayflJ2VW3z0ySy5WoVApA6yVASjZgxtwYEdxX3GXaZcbGk7iYtUAIHM2H3E/yMynFtGtlNO1u0eIv6jd1xM3t5ltfyO2JGPtFgV1XU27J5E+14RU2iwHFeKjsnvIHteM45onbDIk54zWF+Ujau0mAJuv7J/FPK+PbK2q8D6p5fWjNEmGRJq1wCO+eyrUulDCotIBSAy0y+XQVDR3wUrvL2yW15sB4jf6QvmoKQvzoPWC9VSEL5Tepc6KeAnRyQVGVrliiVvE9JKiBGKqwaoKZKrqpaqKSnKal21IJtwAJ7rTHaHSh6NJqjbsgMy2AsTa9goap1nNrBRxMdSLhkWRagJI5aH7gf5zKQ+Gx7ZqlynaHqn2V/Wm1dotci66W9U99/wBbwmJVYp2IqMiTiRn5RbNa68L9k87e1DbRa4F11v6p7v8AFJmiXDIkXqAEA95sPfYn+AMykRiMc2anqvaPqn2H/WmyptFhbVeIHZPeQPaldWKIqUiTiRlXaLAXuvd6p7yB7U9q7RYAm66Ansnu/wAUmaJcMiSmNOoGUMOBAI9xkedoNbiv7J/FNeCxzbtNV7K+qeQ/WlyxsTFK5LRIyltFiL3Xv9U8yPaintFiOK8SOye4ke14SZolwyJOYioLkd4t++/lI5NosS2q6G3ZPIH2vGb8DVzO5NuCcBb2vEzUasZOxmVKUVcjdubKrVHJpGwIXUNlYFS3NWBGvKRfovXFM0lCqm7WmMtUhgouNHy3vY8ZconpVWSVkcHTT8yo0dgYlQqjJZVZQc4uActrWQAWtYacprwvRqvTRUARlXP26lyQ17gkINNTI/pp0mQ7Rw2B+U4jD9veCiCtR3fcDD5TlOdSXqXtoMjX7Ml/QV/0jtP4w/BLnmTHEbG6N1KLrouUGncmoWbJTFkQdUaAfxJNyZa7yqegr/pHafxh+CPQV/0jtP4w/BOcpOXqaUUvQtd5G7ZpM27yWJzHibeo3fIb0Ff9I7T+MPwTw9A30/pDaen98PwzDSaszabTujpfZ1ckdVNDft+BHLxips6uR2U4g9vkQeU5/QV/0jtP4w/BHoK/6R2n8YfgnDTU/rO+omdFTZ1ci2VP2/8AxFfAV8rdVOB9fw905/QV/wBI7T+MPwQegr/pHafxh+GNNT+smomclLoxWzirlS5yvbeHLn3e7FQrl7W76vG1raXF5m3RrEE0ScoNLgBUsCcpUkjIb6Ejj3zoHQR/0jtP4w/DHoK/6R2n8YfgnXoRdTO1v+ERsnZtfFolcDLu6uJQAVNCyVqlNmIKHjkIB0IDEX1MkMT0axFRGRsoVi+YLUIzK17oeodCD3WPiJYtg7FXC0FoozsAXYs5zMzu7VHZm7yWZj9skI6ENTU+oq+E2biAXGWnxHB/1V/Vm5dm4i5OVNbevyv4SwKgBJ58fut/KZTnKhCTuTUTK7+TcRmvlThbt+Pug7NxFwcqaX9fn9ksUSaan9ZdRMrNfAV81Pqp2j6/6j+E2VNm4g26qcQe3yN+UsDIDYnuNx77EfwJmUr8PTZF4iZXamzcQRbKnd6/Ig8oqbOxBBGVNQR2/wDxLFEmmp/WXUTK8dn4i3ZT9v8A8TXhMBX3aWVOyvr+A8JZZiiAAAcAAB7hLp6drE1E73K/S2biALZU/b8fdFPZuIA7KcSe3zJPKWKJNNT+suomV1Nm4gE9VNTft+AHLwnfsik6tUDgA9Xgb6dbwknMQguT3m1/svb+JmoUYQd0YnWnJWZDY/FPv3QVHRVSkQFFPUsatyS6MfVWR+O22KNt5iK4uCwslI3AtmOlHuuv7Q5zLpF1KtWrmC2SlfMVVbA1dS7EBe1/CR3yNayhiM16dNwroA3WzEIbtZSO/wB54zp1IKlJnHicVhKuKoYp6tZq9LMlNt3TuM+Qajc86gAJ4Zmt3yTwfSYVaiolfEEMLq1qIBO7p1bWNK46lRDfncd04MBs6lUVHCKLiobbtSc1Ooq9U5rEFlBDXsQFOk2YDD08lOquWmCjDsC6IgN16rWsMvdyEdSLhkTvyx1en87Ua9RFIYUrEMbHs0wf3ywykbJr756ZJZcrUKgUgdZKgJRswY24MCO4j3GXeVO5zlFx9RMWqAEDmbD7if5GZTi2jWymna3aPHX1G7riW9vMza/kdsSMfaTArqupt2TyJ9rwiptFgOK8VHZPeQPa8ZxzRO2GRJzxmsL8pG1dpMATdf2T+KeV8e2VtV4H1Ty+tGaJMMiTVrgEd89lWpdKG3i0gFIDLTL5dBUNHfBSu8vbJbXmwHiN/pE+agpC/Og9YL1VIQvlN6lzop4CdHJBUZNXLFErWJ6SVEVGKqwaoKZKrqpaqKSnKal21IJtwAJ7rTzaHSh6NJqjbsgMy2Ayk2vYKGqdZzawUcTHUi4ZFkWoCSOWh+4H+cykNhse2apqnaHqn2V/Wm5dpNci66W9U99/1vCYlVinYioyJOJGflJs1rrwv2Tzt7UNtFrgXXW/qnu/xSZolwyJF6gBAPebD32J/gDMpEYjHNmp6r2j6p9h/wBabKm0WFtV4gdk95A9qV1ooipSZJxIyrtJgL3Xu9U95A9qKu0WAJuugJ7J7v8AFJmiXDIk5jTqBlDDgQCPcZHnaDW4r+yfxTVgsc27TVeyvqnkP1pc0bXJilcl4kZS2kxF7r3+qeZHtRT2kxHFeJHZPcSPa8JM0S4ZEnMRUFyO8W/ffykcm0mJbVdDbsnkD7XjN2Bq5ncm3BeAt7XiZqNWMnYzKlKKuR+29jVar5qThAQovezAqWOhsRbXvEivRCtuzSVkVN2tMZWcMFFxo/G9jxlyiacEzUa84qyfZFSo9GcQoUB6dlVlB7wDa1rAAWsANJhhuiddEVA1NlXN2ySSGvcEgDTUy4RJ0RNampv2RVdjdFalF1JZSoKXJLM2VAQiAnuH8ze5MtURNJJHKc5T9RI7bFBn3YS18x48Ow3KSMxZASCe7UfcR/AmGk1ZmU2ndEC2ya5I/NaG/E8iOXjD7Jrn+y4g8T3EHlLBE4aant3Z21FTfsiv1Nk1yLfNfefKeV9l18rfm+B7zy90sM8IvpLp6e3djUVN+yKbS6JVS4q3p3OV7XbLn3e7FQr7WTq8bWtpcXmbdFK5NIl0BpdkAkAnKVOYW10JHHvlvVbCw7p7OvQgvEVLWv2RTqnRKuzU2LqDTLlcpNrsbklSDra4vobFh3me4norXqIyM6BWL5gpYZla91OnCx7rHxEuESdCLqam/ZFYwmyK4Lj5riO9vZXwm8bJr3J+a1t3nu+yTyoASefH7rfymUxKhTk7td2ReIqb9kV/8k181/muFuJ5+6DsmvcH5rS/ee/7JYImdNT27saipv2RW6+zK+an+b7R7z7D+E2PsmubfmuIPE9xvyk8yA2J7jce+xH8CZlK/D09u7C8RU37Ir9TZNci3zXd3nuN+UVNk1yCPmtQRxPlLBEmmp7d2NRU37IgDsqvb+q+8+U1YTZlfdpbd9le88h4SyTFEAAA4AAD3CXT07Wt3Y1FS979kQNPZNcC3zX3nyinsmuB/VcSeJ7yTylgiTTU9u7Goqb9kV9dk1wT+a1N+J5AcvCd2yaDo1QPlv1OySdOtzklMQguT3m1/svb+Jm4UYRd0jMq05KzZlEROpyEREAREQBERAEREAREQBERAEREAREQBERAEREAREQBERAEREAREQDWtXrFeQU/eW8pskTi61qzC5HVTgSO9+RmkYvrEZmtZfWbjdvHwE4zrKLsdoUXJXJyJBnF9YDM1rN6zc18fEw+L6yjM2t79ZuXvmNQjenZMVquW3iQPvmyQGKxPYGZtXUdpvOQeydv1KoUsx69PDVQFaoCgqu4NJrub2C2vprm04T1UlljdHmq/wBbsy9xKe203z4hSxsiU2SzVARm3oOYlyCboDoBx7+MVdpvv3VXLItNy1jUBpv1N2ufOQxYbxiLCwC89e2FnPIi4TXQq5lDcLiVOvtV1r0FzNkqHK12ftbuowAcVL5iVGmW1s2t7CSOBxXzSat2R6zcvfOFb+pXZ1pLI7In4kHQxd1uWbv9ZuZ8YpYu+a7NxI7TcNPGebUI9GnZOTWKvXK8gp+8sP8AtkPTxerdZtDp1m9lTz98wTFfOtq3ZT1m51PGVeIiyOgyfiQfyvr2zNa3tNxv74bF9ZRma3W9ZvDxk1CLp2Tk11quUX8VH3sB/OQ9TF6r1m1Jv1m9k+PO0wxeK0Grdun6ze2vjKvERbI6DSJ+JB18XZSQzX+s3nPa+LsrEM1wDbrNy98moRdOybiQ3yrxb9pvOYUMXdVJZrkD1m5e+NQhp2TFCrmF/Ej7iR/KbJzbON6Y97f9RnTPQndXPO1Z2PG4SnbOp0jRpEpTJNOmSSoJJKLck95vLi/AyhZlR8MgHzbhVNy9gd07ABhUvmuo0y2tm1vYQ3Y3Cm5+hy4jbyK2UYRD2he2hsyqGHUPVOa48AfdMfSFSSFwQPHLoLk5ahUEZLC5RRx9b7+7EVLbkIQWZ7MhNQk0xUs75g4yBUubkG5yj1pniXCimRwNbI2ZqhOQuVAWzixHM34cO+Z60ddPLzPdj1EqUyz0qV8zAEIAGUWs4B4d4/wyb6PWFWuFAC2pGw0FzvLmw79B90r+0KwV1ROqXqMudzUZUC0DV1AcXuV58Lyc6IurIagXKalOgxF2axKsbXbXS8qlcxOi4q7O3F7MFSsxzsvVThbm/MTX6OC997U/0+XjJiJJU4Sd2jEak4qyZD+jgvfe1P8AT4eHhB6OC4O9qafV8pMRM4afFGs1TkyBxXR4WX52p2l9nymKdDaYvld1u2Y5Qgu175jZdT4mWCJ2g+hWh5exyl/N3l5lcqdDqK53LlSQc72pqSo45ny3I07zInJs3Mz/AC7Ch2BDOKuGDEEAauNToB9wkz/xB/8AScf/APGxH/1tOnD9GMLkX/l6HAf1a8vdN5J7meiOxXwdnZg/y/DZgLZt9h81uWbjaZ4XH4EIo/KGHGg/r6HnLB6L4X6PQ+GvlHovhfo9D4a+U5z/ALFafn7moPod4+RBrj8CBb8o4f49DzhcfgR/7jh+f5+h5yc9F8L9HofDXyj0Xwv0eh8NfKcsNPijrmqcmQYx+B1/pHD6/wB/Q93PwmtdoYHeN/SGH7Ka7+hzfx933ywei+F+j0Phr5R6L4X6PQ+GvlLip8UTLPkyD+X4G9/yjh+X5+h5wcdgbg/lHD6f39Dzk56L4X6PQ+GvlHovhfo9D4a+UmGnxRc1TkyDOPwOn9I4fT+/oec14naGBsP6Qw56yf19D2l148pYPRfC/R6Hw18o9F8L9HofDXylVKmvxRHVm/yZBtj8CRb8o4f49DzhsfgSCPyjh9f7+h5yc9F8L9HofDXyj0Xwv0eh8NfKTDT4ouapyZCflDA/pHD/AB6HnPFx+BAA/KOH0/v6HnJz0Xwv0eh8NfKPRfC/R6Hw18ow0+KGapyZxbP6V4JKYU43CGxbU16Vz1jro06fTHA/TMH8el+KbPRfC/R6Hw18o9F8L9HofDXynX2OXuaz0xwP0zB/Hpfilfts3MH+X4bMBYNvsPmC+zm42+2WT0Xwv0eh8NfKPRjCfR6Hw18pGk/U1Gco/wCXYrDUdmEqWx2FYr2S1bDErrfRjqNddJr6K7Fp42jVqPU3qpisUtJrU3XIlVgjKcpB0A6w4y1+jGE+j0Phr5TuwuFSmoSmqoo4KosB9gk6VsbzVOTISr0MpsCGeowJBIYIwuAADYr4CSmzNlijmszMWtctbu4DT3mdsSqKRJVZyVm2a1qdcryCn7y3lNkicZWtWbj2afAkd78poGK65F2tZfWbm3j7pxnWUZWNQouSuTsSCOK64F2tZvWbmvj74fFdZdW9a/Wbl75jUI3p2TNapa3iQPvmyV7GYjsat219ZvOQGx9uvVALOTmTC1CAzA02qVGD0SQdbBQNeto1+It2jUUlcioO9iR/4r7TNHZOJO7Z1qU6lJip/Nh6bqtQjvXOUU8g1+6TnRraZxGFpVjTalnF1R+1kucjHkWXK1u7NbulYxWMFQ4uhUZXQUkIS7aBxVDKwLHN2V48+EzfaR+UVKaVLolN8y5iDTqdQ01Uhrk5c7EG9gU4X1vWXTsu814epmUNzEp2I2qVxFBA7ZX0YFr67uowtZt4GuoN7ZbA95ElMDiPmk1bsj1m5e+ZlVUVcmB3sWGJBUMVddS3f6zcz4xSxXauW7R9ZuGnjOWoRdOydmtanXK8gp+8sP8AtkNTxWratx06zeyvj75gmI+dbU9lPWbnU8ZpeIXmR+HZYIkF8p69rtbL7Tcb++GxPWUXb1vWbw8ZnUIunZOzXXq5QD4qPvYD+chqmK1XVuJv1m9k+MwxeI0Gp7dP1m9tfGaXiE2R+HaRYIkDXxVlNi1/rN5zKvibKxBbgfWbl75NQi6dk5EhRiPFv2m85hQxN1Uktew9ZuXvjUIadkzQqZhfxYfcSP5TZObZpvTHvb/qM6Z6E7q552rOx43CU3Z1OkaNImnTJNOmSSoJJKLckkam8uT8DKAaqJVwqALlYBWXT+ydhYBs4a6rrbLYHvIkbsbhTcznxG1SGsuCpkXbXIbEBlVW0XgQxa3Gyke7D8sMSQuBTUHLdCNctQqGOWw6yoD9admKroDQVSgdn1Rtc1IVLVGJJutk0FvWKDW9pnjKyIKZ+bANfIwa92UuVspLaWHge6TrOr8O/M2bIKvTJq0qd8zBSaaqWTSzFbC2txw7ge+TfR629rhQFW1I2AsLneXNh36D7pXdp11RlUZaYaoymo2oQLQNQCzG2rL391+/UT/RJwyZ8oQvToMwF9GKsSNddCbayqVzM6LirnZi9lipWY5nXqpwtzfmJr9HBe+9qf6fLxkxEkqcJO7RzjUnFWTIf0cF772p/p8vCD0cFwd7U0+r5SYiZw0+KNZqnJkDi+josvzlTtL7PlPPRBP7SqLkMbZRdrg3Omp0En4m1CKVkgq1Rfkyvt0Opm/zlS7CxPVuR4nLeet0Opkk7ypcixNkuR78t5PxHSthmqcmQI6Ipe+8q3ta/VvblfLe09wXR4btPnKnAez5SdiRwi1ZomapyZDr0cAFt7U/0+UL0cA/ranP1fKTETOGnxRc1TkyHHRwa/O1Nfq+7lNS9HxvG+cqdlPZ5v4SdiXFT4omWfJkP6OC997U5er5QejguDvamn1fKTESYafFFzVOTIc9HBp87U0+r5TViuj4sPnKnaT2fbXwk7EqpU1+KI6s3+TIdujgItvan+nyhujgII3tTX6vlJiJMNPii5qnJkR6PD+1qf6fKeL0cAAG9qafV8pMRGGnxQzVOTOXZtPLTC3JsWFzxPWM6oidfY5e54RIIdEUvcVKgIFgercL7N7XtJ6JGk/U3Gco/wCXYr/obT0vUqG3C4Qka30JXTWD0OpnjUqHUnXIbEm5OqywRJ0rY1mqcmQB6IIb3qVTcgkHKdRaxsR4D7pJbN2WKOazMxa1y1u7gNPeZ2xKopElVnJWbYiRmL2o61WpotM5VRiXdl7RcWACH2P3znq7dde18mX61ZhprrrT8D90pzJuJAekugObB2JsPnzqdNB83x6y/tDnPKfSYs+7X5OWIuLVHIIsraNurE5WVrX4MDwgFgiRH5YcMgZKVmZV6tRiRm0BsaYB++du0sYaVPOACc1NQCbC7uqAkgHQZr8O6AdUSHba9QC5XDgDiTVcAfbuppHSM3y3wl+W/N72vw3fLWAT0SuVulgVGqE4YqtiSlV3sCbAkJSJte+vgZ2nadX2KHxH/wDygEtE5dm4ze0w5ABu6kA3F0dkJBsNOrfh3zqgCIiAIiIAiIgCIiAIiIAiIgCIiAIiIAiIgFZ20rLXqOuoyURYB2a4NXgqKxPa/dIfGbPXEKHJDLuwysjOb06mvVUUyTmyqeHcsmOk2FqOzKtPOrKgN0zqbFrqVDqe8d8i0wuIWnkRawYUkRarIrHMtxnK5hc634/fPTGEGvNr5OLlK5wYXYFJwtRDcdZrl3FjTqJmDKaYIIemAQRfqsJ0bJ2OiClUpZbFSELMw0VFQswamCGyU1U39ngNZ1YPD1qaoopVOqrgEJpclSCQahJ4XJLXJub6zVhMBWWklJ6dVgBUBKoEuHv3F2sese+axw3XyTrlt2OnAYjfPTKspC1KRPbByt1kYK6C6kag8NDylh6Q0y1AgWvnokX4aVaZ4/ZK5sDZdWnUQMtQ/mVzFAiinSDBbjMdesxJ8eAtLPtlGNFsoLG6Gw4mzqTb7AZ56iUfQ7Uv5P8AluVbEVS28pNa4Riwu65k7LFGanZh3XBPEcxIxtg0lqlDcOAXALVACtP5LfIxpZWy7nDiwJ4+OnW+zq+8q1N1Uu6FLKgW+t1Lk1DmI1AIA7Tc9McYtZGr4iolQoKT2G7sadMLmazbyxuVJPVubKPVE8/VI9+Knuvn9mhOjdME0AxDVKXAO35tTSB6xpFQdKfjxkk20CCisy3cJ3ubZyVTOy08qFmBAva50E0Ud9UehiESpu92bDd6stQU2zB94LdhNMp7/s1HZFYsG3dYAjDh1yAk7io1RMrZ+r1mIOhuOFuMdUg6NPdfP7Lh0eplaABtfPWJtw1q1Dx+2SU4tjIwormBU3ckHiLsxF/sM7Z0XoeOSSk0hERKZEREAREQBERAEREAREQBERAEREAREQBEisZtKoKzU03YCrTN2DEksanIi1sn75yYjbzU+3Uwy6X6wYac9WgHF0p6TVExVDC4avhKbPvTVesN4KZUUN3TKComVnNdbXOtxYazZ8i2t9KwH+Uqf7mVzamysPiNoYfaD1sLnpDLl62Wo4ymmWGfihcEeLLyEs1HpOXqCmtSgxIuCFYqeqr2DZ9TkdG9zCAYfItrfSsB/lKn+5j5Ftb6VgP8pU/3M7xtWqrJm3RDOqnKGB62lwSTO/amLNKnmUAnNTUX4dd1S5tyzX+yAQPyLa30rAf5Sp/uZo2hsXalalUpNisDlqI6NbCuDlZSpsflGhsZKVNqVVBZmoAAXJKtYDmetOYdJ+tl32Evy63IH2+TL+0vMXAnNm4Pc0aVK992iJfnlULf906ZVqvS+1Nqgq4d1UAtu1dyATYNZW4ePmJIHH1h30P2X/FAJmJybLxhq0gzAA5qim3DqOyXF+eW/wBs64AiIgCIiAIiIAiIgCIiAIiIAiIgCIiAIiIBWNth1r1HUZhkojKL5rg1eAtb1uY4SIxGDGIVXKhxu1dcrOCUqa2C5QbnKtweS34aTHSXZ9WozBKYdWVAbqjroWJVqbkX4iRi7LxK092i1lIppTWoSjOCuYZ9TYnWc22eyFOm1dtfJw4PY1JwtRUHrnV6tw1KogZSuW9w9MCwvfKeN9d2y9nIq0qlJUUFSFLM4yqqhSWDLcNlpqpJ1sonXhdnYimqKKTdRWUEBQBcqR1c55c9ftmrC7IxCU0ptSqOBvAT1FuHvpYMeZk6pGsVLdfP7NuzsWaz0yLALUosQcwJVusjAFRcEfwN9RaWTpDTLUCBa+eiRfhpVpnj9kr2wdi1qdRMyVCBulzNkAFOkCEFlJ11Nz3k9w0lm2xSZqLBBdroQOdmU9/gJpN2ZwlGKkkn7lUr12JqUmHBCxBLAMnZJVsuuundx5ayPfY1NapplLMFaoLvUysKfya+U5bdXdYYW8NL9adrbGr56tTdPd0K2AprcGxBchruRawJ4AnnMm2Xid7UqFHbOpVVITqLYdUNn4FrsdLkka2UAZ6pHfFS3Xz+ziHR+nm3AWxqUjwerY01NIFd5ltfSnoDfT7+1tpEFFJF2FPW7ELvGKU87BNMzAgePKZts7EmtTqbuoAisuSyG+bKSc2fTsL3c+enP+Qa5ZW3dUaUA6jJ1ty7VKfWzXXrMb8xYaR1SDpUt18/stnR6mVoAG189Ym3DWrUP85JTi2PSZaKhxZrsSOV2Y93vnbOi9DxySUnYRESmRERAEREAREQBERAEREAREQBERAEREAREQBERAEREAREQBERAEREAREQBERAEREAREQBERAEREAREQBERAEREA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9200" y="2302966"/>
            <a:ext cx="3831772" cy="3352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5575" y="2322016"/>
            <a:ext cx="487362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200" b="1" dirty="0" smtClean="0"/>
              <a:t>Register </a:t>
            </a:r>
            <a:r>
              <a:rPr lang="en-US" sz="2200" b="1" dirty="0" err="1"/>
              <a:t>untuk</a:t>
            </a:r>
            <a:r>
              <a:rPr lang="en-US" sz="2200" b="1" dirty="0"/>
              <a:t> </a:t>
            </a:r>
            <a:r>
              <a:rPr lang="en-US" sz="2200" b="1" dirty="0" err="1"/>
              <a:t>kendali</a:t>
            </a:r>
            <a:r>
              <a:rPr lang="en-US" sz="2200" b="1" dirty="0"/>
              <a:t> &amp; status,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mengendalikan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operasi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pemrose</a:t>
            </a:r>
            <a:r>
              <a:rPr lang="en-US" sz="2200" dirty="0" err="1"/>
              <a:t>s</a:t>
            </a:r>
            <a:r>
              <a:rPr lang="en-US" sz="2200" dirty="0"/>
              <a:t>, </a:t>
            </a:r>
            <a:r>
              <a:rPr lang="en-US" sz="2200" dirty="0" err="1"/>
              <a:t>kebanyakan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terlihat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pemakai</a:t>
            </a:r>
            <a:r>
              <a:rPr lang="en-US" sz="2200" dirty="0"/>
              <a:t>. </a:t>
            </a:r>
            <a:r>
              <a:rPr lang="en-US" sz="2200" dirty="0" err="1"/>
              <a:t>Sebagian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diakses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instruksi</a:t>
            </a:r>
            <a:r>
              <a:rPr lang="en-US" sz="2200" dirty="0"/>
              <a:t> </a:t>
            </a:r>
            <a:r>
              <a:rPr lang="en-US" sz="2200" dirty="0" err="1"/>
              <a:t>mesin</a:t>
            </a:r>
            <a:r>
              <a:rPr lang="en-US" sz="2200" dirty="0"/>
              <a:t> yang </a:t>
            </a:r>
            <a:r>
              <a:rPr lang="en-US" sz="2200" dirty="0" err="1"/>
              <a:t>dieksekusi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mode </a:t>
            </a:r>
            <a:r>
              <a:rPr lang="en-US" sz="2200" dirty="0" err="1"/>
              <a:t>kontrol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kernel </a:t>
            </a:r>
            <a:r>
              <a:rPr lang="en-US" sz="2200" dirty="0" err="1"/>
              <a:t>sistem</a:t>
            </a:r>
            <a:r>
              <a:rPr lang="en-US" sz="2200" dirty="0"/>
              <a:t> </a:t>
            </a:r>
            <a:r>
              <a:rPr lang="en-US" sz="2200" dirty="0" err="1"/>
              <a:t>operasi</a:t>
            </a:r>
            <a:r>
              <a:rPr lang="en-US" sz="2200" dirty="0"/>
              <a:t>. </a:t>
            </a:r>
            <a:r>
              <a:rPr lang="en-US" sz="2200" dirty="0" err="1"/>
              <a:t>Terdiri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3 </a:t>
            </a:r>
            <a:r>
              <a:rPr lang="en-US" sz="2200" dirty="0" err="1"/>
              <a:t>yaitu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register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</a:rPr>
              <a:t>alamat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buffer, register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</a:rPr>
              <a:t>eksekusi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</a:rPr>
              <a:t>instruksi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register </a:t>
            </a:r>
            <a:r>
              <a:rPr lang="en-US" sz="2200" dirty="0" err="1">
                <a:solidFill>
                  <a:schemeClr val="accent2">
                    <a:lumMod val="75000"/>
                  </a:schemeClr>
                </a:solidFill>
              </a:rPr>
              <a:t>informasi</a:t>
            </a:r>
            <a:r>
              <a:rPr lang="en-US" sz="2200" dirty="0">
                <a:solidFill>
                  <a:schemeClr val="accent2">
                    <a:lumMod val="75000"/>
                  </a:schemeClr>
                </a:solidFill>
              </a:rPr>
              <a:t> status</a:t>
            </a:r>
            <a:r>
              <a:rPr lang="en-US" sz="2200" dirty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Macam-macam Register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46124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820243415"/>
              </p:ext>
            </p:extLst>
          </p:nvPr>
        </p:nvGraphicFramePr>
        <p:xfrm>
          <a:off x="0" y="0"/>
          <a:ext cx="92964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52400" y="5686425"/>
            <a:ext cx="6553200" cy="561975"/>
          </a:xfrm>
          <a:prstGeom prst="rect">
            <a:avLst/>
          </a:prstGeom>
          <a:ln w="28575" cap="flat" cmpd="sng" algn="ctr">
            <a:solidFill>
              <a:srgbClr val="FFC000"/>
            </a:solidFill>
            <a:prstDash val="soli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Klasifikasi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Register </a:t>
            </a:r>
            <a:r>
              <a:rPr lang="en-US" sz="2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Berdasarkan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Fungsinya</a:t>
            </a: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36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14313" y="990600"/>
            <a:ext cx="8715375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" panose="05000000000000000000" pitchFamily="2" charset="2"/>
              <a:buChar char="q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" panose="05000000000000000000" pitchFamily="2" charset="2"/>
              <a:buChar char="q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008ABF"/>
              </a:buClr>
              <a:buSzPct val="70000"/>
              <a:buFont typeface="Wingdings" panose="05000000000000000000" pitchFamily="2" charset="2"/>
              <a:buChar char="q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Register Data </a:t>
            </a:r>
            <a:r>
              <a:rPr lang="en-US" dirty="0"/>
              <a:t>: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General </a:t>
            </a:r>
            <a:r>
              <a:rPr lang="en-US" dirty="0">
                <a:solidFill>
                  <a:srgbClr val="FF0000"/>
                </a:solidFill>
              </a:rPr>
              <a:t>purpose </a:t>
            </a:r>
            <a:r>
              <a:rPr lang="en-US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, </a:t>
            </a:r>
            <a:r>
              <a:rPr lang="en-US" dirty="0" err="1"/>
              <a:t>d</a:t>
            </a:r>
            <a:r>
              <a:rPr lang="en-US" dirty="0" err="1" smtClean="0"/>
              <a:t>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beraneka</a:t>
            </a:r>
            <a:r>
              <a:rPr lang="en-US" dirty="0"/>
              <a:t> </a:t>
            </a:r>
            <a:r>
              <a:rPr lang="en-US" dirty="0" err="1"/>
              <a:t>ragam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smtClean="0"/>
              <a:t>data, </a:t>
            </a:r>
            <a:r>
              <a:rPr lang="en-US" dirty="0" err="1" smtClean="0"/>
              <a:t>macamnya</a:t>
            </a:r>
            <a:r>
              <a:rPr lang="en-US" dirty="0" smtClean="0"/>
              <a:t>: Accumulator (AX) u/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biner</a:t>
            </a:r>
            <a:r>
              <a:rPr lang="en-US" dirty="0" smtClean="0"/>
              <a:t>, Base (BX) u/ </a:t>
            </a:r>
            <a:r>
              <a:rPr lang="en-US" dirty="0" err="1" smtClean="0"/>
              <a:t>mereferensi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, Counter (CX) u/ </a:t>
            </a:r>
            <a:r>
              <a:rPr lang="en-US" dirty="0" err="1" smtClean="0"/>
              <a:t>pencacah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misal</a:t>
            </a:r>
            <a:r>
              <a:rPr lang="en-US" dirty="0" smtClean="0"/>
              <a:t> counter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flag=0, Data (DX) u/ </a:t>
            </a:r>
            <a:r>
              <a:rPr lang="en-US" dirty="0" err="1" smtClean="0"/>
              <a:t>menyimpan</a:t>
            </a:r>
            <a:r>
              <a:rPr lang="en-US" dirty="0" smtClean="0"/>
              <a:t> port </a:t>
            </a:r>
            <a:r>
              <a:rPr lang="en-US" dirty="0" err="1" smtClean="0"/>
              <a:t>alamat</a:t>
            </a:r>
            <a:r>
              <a:rPr lang="en-US" dirty="0" smtClean="0"/>
              <a:t> i/o (port 8 &amp; 16).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Special </a:t>
            </a:r>
            <a:r>
              <a:rPr lang="en-US" dirty="0">
                <a:solidFill>
                  <a:srgbClr val="FF0000"/>
                </a:solidFill>
              </a:rPr>
              <a:t>purpose </a:t>
            </a:r>
            <a:r>
              <a:rPr lang="en-US" dirty="0" smtClean="0">
                <a:solidFill>
                  <a:srgbClr val="FF0000"/>
                </a:solidFill>
              </a:rPr>
              <a:t>register</a:t>
            </a:r>
            <a:r>
              <a:rPr lang="en-US" dirty="0" smtClean="0"/>
              <a:t>, </a:t>
            </a:r>
            <a:r>
              <a:rPr lang="en-US" dirty="0" err="1"/>
              <a:t>d</a:t>
            </a:r>
            <a:r>
              <a:rPr lang="en-US" dirty="0" err="1" smtClean="0"/>
              <a:t>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floating point, </a:t>
            </a:r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limpahan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perkalian</a:t>
            </a:r>
            <a:r>
              <a:rPr lang="en-US" dirty="0" smtClean="0"/>
              <a:t>, </a:t>
            </a:r>
            <a:r>
              <a:rPr lang="en-US" dirty="0" err="1" smtClean="0"/>
              <a:t>macamnya</a:t>
            </a:r>
            <a:r>
              <a:rPr lang="en-US" dirty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/>
              <a:t>instruction pointer, stack pointer, </a:t>
            </a:r>
            <a:r>
              <a:rPr lang="en-US" dirty="0" err="1"/>
              <a:t>dan</a:t>
            </a:r>
            <a:r>
              <a:rPr lang="en-US" dirty="0"/>
              <a:t> status register.</a:t>
            </a:r>
            <a:r>
              <a:rPr lang="en-US" dirty="0" smtClean="0"/>
              <a:t> </a:t>
            </a:r>
            <a:endParaRPr lang="en-US" dirty="0"/>
          </a:p>
          <a:p>
            <a:pPr marL="274638" lvl="1" indent="0">
              <a:buNone/>
            </a:pP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Macam register yang tak terlihat pemakai(1)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4789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t-IT" b="1" dirty="0" smtClean="0"/>
              <a:t>Register </a:t>
            </a:r>
            <a:r>
              <a:rPr lang="it-IT" b="1" dirty="0"/>
              <a:t>Alamat </a:t>
            </a:r>
            <a:r>
              <a:rPr lang="it-IT" dirty="0"/>
              <a:t>: berisi alamat data di </a:t>
            </a:r>
            <a:r>
              <a:rPr lang="it-IT" dirty="0">
                <a:solidFill>
                  <a:schemeClr val="accent5">
                    <a:lumMod val="75000"/>
                  </a:schemeClr>
                </a:solidFill>
              </a:rPr>
              <a:t>memori utama</a:t>
            </a:r>
            <a:r>
              <a:rPr lang="it-IT" dirty="0"/>
              <a:t>, alamat instruksi di memori utama,bagian alamat yang digunakan dalam penghitungan alamat </a:t>
            </a:r>
            <a:r>
              <a:rPr lang="it-IT" dirty="0" smtClean="0"/>
              <a:t>lengkap, terdiri dari:</a:t>
            </a:r>
            <a:endParaRPr lang="it-IT" dirty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Register </a:t>
            </a:r>
            <a:r>
              <a:rPr lang="en-US" dirty="0" err="1">
                <a:solidFill>
                  <a:srgbClr val="FF0000"/>
                </a:solidFill>
              </a:rPr>
              <a:t>Indeks</a:t>
            </a:r>
            <a:r>
              <a:rPr lang="en-US" dirty="0">
                <a:solidFill>
                  <a:srgbClr val="FF0000"/>
                </a:solidFill>
              </a:rPr>
              <a:t> (index register</a:t>
            </a:r>
            <a:r>
              <a:rPr lang="en-US" dirty="0" smtClean="0"/>
              <a:t>), </a:t>
            </a:r>
            <a:r>
              <a:rPr lang="en-US" dirty="0" err="1" smtClean="0"/>
              <a:t>Pengalamatan</a:t>
            </a:r>
            <a:r>
              <a:rPr lang="en-US" dirty="0" smtClean="0"/>
              <a:t> </a:t>
            </a:r>
            <a:r>
              <a:rPr lang="en-US" dirty="0" err="1"/>
              <a:t>berindeks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mode </a:t>
            </a:r>
            <a:r>
              <a:rPr lang="en-US" dirty="0" err="1"/>
              <a:t>pengalamatan</a:t>
            </a:r>
            <a:r>
              <a:rPr lang="en-US" dirty="0"/>
              <a:t> popular. </a:t>
            </a:r>
            <a:r>
              <a:rPr lang="en-US" dirty="0" err="1"/>
              <a:t>Pengalamatan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Register </a:t>
            </a:r>
            <a:r>
              <a:rPr lang="en-US" dirty="0" err="1">
                <a:solidFill>
                  <a:srgbClr val="FF0000"/>
                </a:solidFill>
              </a:rPr>
              <a:t>penunjuk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segmen</a:t>
            </a:r>
            <a:r>
              <a:rPr lang="en-US" dirty="0">
                <a:solidFill>
                  <a:srgbClr val="FF0000"/>
                </a:solidFill>
              </a:rPr>
              <a:t> (segment pointer register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pengalamatan</a:t>
            </a:r>
            <a:r>
              <a:rPr lang="en-US" dirty="0"/>
              <a:t> </a:t>
            </a:r>
            <a:r>
              <a:rPr lang="en-US" dirty="0" err="1"/>
              <a:t>bersegmen</a:t>
            </a:r>
            <a:r>
              <a:rPr lang="en-US" dirty="0"/>
              <a:t>,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segmen-segmen</a:t>
            </a:r>
            <a:r>
              <a:rPr lang="en-US" dirty="0"/>
              <a:t>.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yang </a:t>
            </a:r>
            <a:r>
              <a:rPr lang="en-US" dirty="0" err="1"/>
              <a:t>panjangnya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bervariasi.Untuk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bersegmen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pengacuan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offset di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 </a:t>
            </a:r>
            <a:r>
              <a:rPr lang="en-US" dirty="0" smtClean="0"/>
              <a:t>Register </a:t>
            </a:r>
            <a:r>
              <a:rPr lang="en-US" dirty="0" err="1" smtClean="0"/>
              <a:t>penunjuk</a:t>
            </a:r>
            <a:r>
              <a:rPr lang="en-US" dirty="0" smtClean="0"/>
              <a:t> </a:t>
            </a:r>
            <a:r>
              <a:rPr lang="en-US" dirty="0" err="1"/>
              <a:t>segmen</a:t>
            </a:r>
            <a:r>
              <a:rPr lang="en-US" dirty="0"/>
              <a:t>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(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segmen</a:t>
            </a:r>
            <a:r>
              <a:rPr lang="en-US" dirty="0"/>
              <a:t>. Mode </a:t>
            </a:r>
            <a:r>
              <a:rPr lang="en-US" dirty="0" err="1"/>
              <a:t>pengalamatan</a:t>
            </a:r>
            <a:r>
              <a:rPr lang="en-US" dirty="0"/>
              <a:t> </a:t>
            </a:r>
            <a:r>
              <a:rPr lang="en-US" dirty="0" err="1"/>
              <a:t>bersegmen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Macam register yang tak terlihat pemakai(2)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25302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4488" y="1069506"/>
            <a:ext cx="3175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6" name="TextBox 7"/>
          <p:cNvSpPr txBox="1">
            <a:spLocks noChangeArrowheads="1"/>
          </p:cNvSpPr>
          <p:nvPr/>
        </p:nvSpPr>
        <p:spPr bwMode="auto">
          <a:xfrm>
            <a:off x="2808288" y="2290293"/>
            <a:ext cx="1036637" cy="338138"/>
          </a:xfrm>
          <a:prstGeom prst="rect">
            <a:avLst/>
          </a:prstGeom>
          <a:solidFill>
            <a:schemeClr val="bg1"/>
          </a:soli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7030A0"/>
                </a:solidFill>
              </a:rPr>
              <a:t>Processor</a:t>
            </a:r>
          </a:p>
        </p:txBody>
      </p:sp>
      <p:sp>
        <p:nvSpPr>
          <p:cNvPr id="28677" name="TextBox 8"/>
          <p:cNvSpPr txBox="1">
            <a:spLocks noChangeArrowheads="1"/>
          </p:cNvSpPr>
          <p:nvPr/>
        </p:nvSpPr>
        <p:spPr bwMode="auto">
          <a:xfrm>
            <a:off x="3494088" y="3152306"/>
            <a:ext cx="893762" cy="339725"/>
          </a:xfrm>
          <a:prstGeom prst="rect">
            <a:avLst/>
          </a:prstGeom>
          <a:solidFill>
            <a:srgbClr val="00B0F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600" b="1"/>
              <a:t>Memori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2275" y="1929931"/>
            <a:ext cx="1116013" cy="3397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58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solidFill>
                  <a:schemeClr val="bg1"/>
                </a:solidFill>
                <a:latin typeface="+mn-lt"/>
              </a:rPr>
              <a:t>Modul</a:t>
            </a:r>
            <a:r>
              <a:rPr lang="en-US" sz="1600" b="1" dirty="0">
                <a:solidFill>
                  <a:schemeClr val="bg1"/>
                </a:solidFill>
                <a:latin typeface="+mn-lt"/>
              </a:rPr>
              <a:t> I/O</a:t>
            </a:r>
          </a:p>
        </p:txBody>
      </p:sp>
      <p:sp>
        <p:nvSpPr>
          <p:cNvPr id="28679" name="TextBox 11"/>
          <p:cNvSpPr txBox="1">
            <a:spLocks noChangeArrowheads="1"/>
          </p:cNvSpPr>
          <p:nvPr/>
        </p:nvSpPr>
        <p:spPr bwMode="auto">
          <a:xfrm>
            <a:off x="5168900" y="2863381"/>
            <a:ext cx="1725613" cy="584200"/>
          </a:xfrm>
          <a:prstGeom prst="rect">
            <a:avLst/>
          </a:prstGeom>
          <a:solidFill>
            <a:schemeClr val="tx2"/>
          </a:solidFill>
          <a:ln w="158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r>
              <a:rPr lang="en-US" sz="1600" b="1">
                <a:solidFill>
                  <a:srgbClr val="FFC000"/>
                </a:solidFill>
              </a:rPr>
              <a:t>Interkoneksi </a:t>
            </a:r>
          </a:p>
          <a:p>
            <a:pPr algn="r" eaLnBrk="1" hangingPunct="1"/>
            <a:r>
              <a:rPr lang="en-US" sz="1600" b="1">
                <a:solidFill>
                  <a:srgbClr val="FFC000"/>
                </a:solidFill>
              </a:rPr>
              <a:t>Antar Komponen</a:t>
            </a:r>
          </a:p>
        </p:txBody>
      </p:sp>
      <p:sp>
        <p:nvSpPr>
          <p:cNvPr id="28681" name="TextBox 15"/>
          <p:cNvSpPr txBox="1">
            <a:spLocks noChangeArrowheads="1"/>
          </p:cNvSpPr>
          <p:nvPr/>
        </p:nvSpPr>
        <p:spPr bwMode="auto">
          <a:xfrm>
            <a:off x="241300" y="917106"/>
            <a:ext cx="2273300" cy="9842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tIns="0" rIns="0" b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600"/>
              <a:t>Arithmatic Logic Unit (ALU)</a:t>
            </a:r>
          </a:p>
          <a:p>
            <a:pPr eaLnBrk="1" hangingPunct="1">
              <a:buFontTx/>
              <a:buAutoNum type="arabicPeriod"/>
            </a:pPr>
            <a:r>
              <a:rPr lang="en-US" sz="1600"/>
              <a:t>Control Unit (CU)</a:t>
            </a:r>
            <a:endParaRPr lang="en-US" sz="1600">
              <a:solidFill>
                <a:srgbClr val="FF0000"/>
              </a:solidFill>
            </a:endParaRPr>
          </a:p>
          <a:p>
            <a:pPr eaLnBrk="1" hangingPunct="1">
              <a:buFontTx/>
              <a:buAutoNum type="arabicPeriod"/>
            </a:pPr>
            <a:r>
              <a:rPr lang="en-US" sz="1600"/>
              <a:t>Register	</a:t>
            </a:r>
          </a:p>
        </p:txBody>
      </p:sp>
      <p:cxnSp>
        <p:nvCxnSpPr>
          <p:cNvPr id="19" name="Elbow Connector 18"/>
          <p:cNvCxnSpPr>
            <a:stCxn id="28677" idx="2"/>
            <a:endCxn id="28684" idx="3"/>
          </p:cNvCxnSpPr>
          <p:nvPr/>
        </p:nvCxnSpPr>
        <p:spPr>
          <a:xfrm rot="5400000" flipH="1">
            <a:off x="3200400" y="2750668"/>
            <a:ext cx="68263" cy="1414463"/>
          </a:xfrm>
          <a:prstGeom prst="bentConnector4">
            <a:avLst>
              <a:gd name="adj1" fmla="val -333601"/>
              <a:gd name="adj2" fmla="val 65795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28676" idx="1"/>
            <a:endCxn id="28681" idx="2"/>
          </p:cNvCxnSpPr>
          <p:nvPr/>
        </p:nvCxnSpPr>
        <p:spPr>
          <a:xfrm rot="10800000">
            <a:off x="1377950" y="1901356"/>
            <a:ext cx="1430338" cy="557212"/>
          </a:xfrm>
          <a:prstGeom prst="bentConnector2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4" name="TextBox 31"/>
          <p:cNvSpPr txBox="1">
            <a:spLocks noChangeArrowheads="1"/>
          </p:cNvSpPr>
          <p:nvPr/>
        </p:nvSpPr>
        <p:spPr bwMode="auto">
          <a:xfrm>
            <a:off x="241300" y="3130081"/>
            <a:ext cx="2286000" cy="585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600"/>
              <a:t>Pemrosesan Data</a:t>
            </a:r>
          </a:p>
          <a:p>
            <a:pPr eaLnBrk="1" hangingPunct="1">
              <a:buFontTx/>
              <a:buAutoNum type="arabicPeriod"/>
            </a:pPr>
            <a:r>
              <a:rPr lang="en-US" sz="1600"/>
              <a:t>Penyimpanan Data</a:t>
            </a:r>
          </a:p>
        </p:txBody>
      </p:sp>
      <p:sp>
        <p:nvSpPr>
          <p:cNvPr id="28685" name="TextBox 53"/>
          <p:cNvSpPr txBox="1">
            <a:spLocks noChangeArrowheads="1"/>
          </p:cNvSpPr>
          <p:nvPr/>
        </p:nvSpPr>
        <p:spPr bwMode="auto">
          <a:xfrm>
            <a:off x="7162800" y="3423768"/>
            <a:ext cx="1600200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Lucida Handwriting" panose="03010101010101010101" pitchFamily="66" charset="0"/>
              <a:buAutoNum type="arabicPeriod"/>
            </a:pPr>
            <a:r>
              <a:rPr lang="en-US" sz="1600"/>
              <a:t>Address Bus</a:t>
            </a:r>
          </a:p>
          <a:p>
            <a:pPr eaLnBrk="1" hangingPunct="1">
              <a:buFont typeface="Lucida Handwriting" panose="03010101010101010101" pitchFamily="66" charset="0"/>
              <a:buAutoNum type="arabicPeriod"/>
            </a:pPr>
            <a:r>
              <a:rPr lang="en-US" sz="1600"/>
              <a:t>Data Bus</a:t>
            </a:r>
          </a:p>
          <a:p>
            <a:pPr eaLnBrk="1" hangingPunct="1">
              <a:buFont typeface="Lucida Handwriting" panose="03010101010101010101" pitchFamily="66" charset="0"/>
              <a:buAutoNum type="arabicPeriod"/>
            </a:pPr>
            <a:r>
              <a:rPr lang="en-US" sz="1600"/>
              <a:t>Control Bus</a:t>
            </a:r>
          </a:p>
        </p:txBody>
      </p:sp>
      <p:cxnSp>
        <p:nvCxnSpPr>
          <p:cNvPr id="66" name="Shape 65"/>
          <p:cNvCxnSpPr>
            <a:stCxn id="28679" idx="2"/>
            <a:endCxn id="28685" idx="1"/>
          </p:cNvCxnSpPr>
          <p:nvPr/>
        </p:nvCxnSpPr>
        <p:spPr>
          <a:xfrm rot="16200000" flipH="1">
            <a:off x="6402387" y="3077694"/>
            <a:ext cx="390525" cy="1130300"/>
          </a:xfrm>
          <a:prstGeom prst="bentConnector2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7" name="TextBox 67"/>
          <p:cNvSpPr txBox="1">
            <a:spLocks noChangeArrowheads="1"/>
          </p:cNvSpPr>
          <p:nvPr/>
        </p:nvSpPr>
        <p:spPr bwMode="auto">
          <a:xfrm>
            <a:off x="6705600" y="937743"/>
            <a:ext cx="2209800" cy="107791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45720" rIns="4572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sz="1600"/>
              <a:t>Block Oriented Device</a:t>
            </a:r>
          </a:p>
          <a:p>
            <a:pPr eaLnBrk="1" hangingPunct="1">
              <a:buFontTx/>
              <a:buAutoNum type="arabicPeriod"/>
            </a:pPr>
            <a:r>
              <a:rPr lang="en-US" sz="1600"/>
              <a:t>Character Stream Oriented Device</a:t>
            </a:r>
          </a:p>
        </p:txBody>
      </p:sp>
      <p:cxnSp>
        <p:nvCxnSpPr>
          <p:cNvPr id="70" name="Shape 69"/>
          <p:cNvCxnSpPr>
            <a:stCxn id="11" idx="0"/>
            <a:endCxn id="28687" idx="1"/>
          </p:cNvCxnSpPr>
          <p:nvPr/>
        </p:nvCxnSpPr>
        <p:spPr>
          <a:xfrm rot="5400000" flipH="1" flipV="1">
            <a:off x="6155531" y="1379863"/>
            <a:ext cx="454025" cy="646112"/>
          </a:xfrm>
          <a:prstGeom prst="bentConnector2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241300" y="4384675"/>
            <a:ext cx="8715375" cy="2397125"/>
          </a:xfrm>
        </p:spPr>
        <p:txBody>
          <a:bodyPr/>
          <a:lstStyle/>
          <a:p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segala</a:t>
            </a:r>
            <a:r>
              <a:rPr lang="en-US" sz="2000" dirty="0"/>
              <a:t> </a:t>
            </a:r>
            <a:r>
              <a:rPr lang="en-US" sz="2000" dirty="0" err="1"/>
              <a:t>layanan</a:t>
            </a:r>
            <a:r>
              <a:rPr lang="en-US" sz="2000" dirty="0"/>
              <a:t> yang </a:t>
            </a:r>
            <a:r>
              <a:rPr lang="en-US" sz="2000" dirty="0" err="1">
                <a:solidFill>
                  <a:srgbClr val="CC0000"/>
                </a:solidFill>
              </a:rPr>
              <a:t>mengeksploitasi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sumber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daya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/>
              <a:t>yang </a:t>
            </a:r>
            <a:r>
              <a:rPr lang="en-US" sz="2000" dirty="0" err="1"/>
              <a:t>dibutuhkan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proses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pengguna</a:t>
            </a:r>
            <a:r>
              <a:rPr lang="en-US" sz="2000" dirty="0"/>
              <a:t>. </a:t>
            </a:r>
          </a:p>
          <a:p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CC0000"/>
                </a:solidFill>
              </a:rPr>
              <a:t>mengatur</a:t>
            </a:r>
            <a:r>
              <a:rPr lang="en-US" sz="2000" dirty="0"/>
              <a:t> </a:t>
            </a:r>
            <a:r>
              <a:rPr lang="en-US" sz="2000" dirty="0" err="1"/>
              <a:t>komponen-komponen</a:t>
            </a:r>
            <a:r>
              <a:rPr lang="en-US" sz="2000" dirty="0"/>
              <a:t> </a:t>
            </a:r>
            <a:r>
              <a:rPr lang="en-US" sz="2000" dirty="0" err="1"/>
              <a:t>pendukung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,  I/O </a:t>
            </a:r>
            <a:r>
              <a:rPr lang="en-US" sz="2000" dirty="0" err="1"/>
              <a:t>modul</a:t>
            </a:r>
            <a:r>
              <a:rPr lang="en-US" sz="2000" dirty="0"/>
              <a:t>  </a:t>
            </a:r>
            <a:r>
              <a:rPr lang="en-US" sz="2000" dirty="0" err="1"/>
              <a:t>ataupun</a:t>
            </a:r>
            <a:r>
              <a:rPr lang="en-US" sz="2000" dirty="0"/>
              <a:t>  I/O device 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/>
              <a:t>pembentuk</a:t>
            </a:r>
            <a:r>
              <a:rPr lang="en-US" sz="2000" dirty="0"/>
              <a:t> </a:t>
            </a:r>
            <a:r>
              <a:rPr lang="en-US" sz="2000" dirty="0" err="1"/>
              <a:t>lainnya</a:t>
            </a:r>
            <a:r>
              <a:rPr lang="en-US" sz="2000" dirty="0"/>
              <a:t> </a:t>
            </a:r>
          </a:p>
          <a:p>
            <a:r>
              <a:rPr lang="en-US" sz="2000" dirty="0" err="1">
                <a:solidFill>
                  <a:srgbClr val="CC0000"/>
                </a:solidFill>
              </a:rPr>
              <a:t>Perlunya</a:t>
            </a:r>
            <a:r>
              <a:rPr lang="en-US" sz="2000" dirty="0">
                <a:solidFill>
                  <a:srgbClr val="CC0000"/>
                </a:solidFill>
              </a:rPr>
              <a:t> </a:t>
            </a:r>
            <a:r>
              <a:rPr lang="en-US" sz="2000" dirty="0" err="1">
                <a:solidFill>
                  <a:srgbClr val="CC0000"/>
                </a:solidFill>
              </a:rPr>
              <a:t>memahami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tugasnya</a:t>
            </a:r>
            <a:r>
              <a:rPr lang="en-US" sz="2000" dirty="0" smtClean="0"/>
              <a:t>.</a:t>
            </a:r>
            <a:endParaRPr lang="en-US" dirty="0" smtClean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/>
          <a:lstStyle/>
          <a:p>
            <a:r>
              <a:rPr lang="id-ID" dirty="0" smtClean="0"/>
              <a:t>Elemen Dasar Komputer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sv-SE" dirty="0" smtClean="0">
                <a:solidFill>
                  <a:srgbClr val="FF0000"/>
                </a:solidFill>
              </a:rPr>
              <a:t>Register </a:t>
            </a:r>
            <a:r>
              <a:rPr lang="sv-SE" dirty="0">
                <a:solidFill>
                  <a:srgbClr val="FF0000"/>
                </a:solidFill>
              </a:rPr>
              <a:t>penunjuk stack (stack pointer register</a:t>
            </a:r>
            <a:r>
              <a:rPr lang="sv-SE" dirty="0" smtClean="0">
                <a:solidFill>
                  <a:srgbClr val="FF0000"/>
                </a:solidFill>
              </a:rPr>
              <a:t>)</a:t>
            </a:r>
            <a:r>
              <a:rPr lang="sv-SE" dirty="0" smtClean="0"/>
              <a:t>,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tak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memerlukan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alamat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operan</a:t>
            </a:r>
            <a:r>
              <a:rPr lang="en-US" dirty="0"/>
              <a:t> </a:t>
            </a:r>
            <a:r>
              <a:rPr lang="en-US" dirty="0" err="1"/>
              <a:t>ditunjuk</a:t>
            </a:r>
            <a:r>
              <a:rPr lang="en-US" dirty="0"/>
              <a:t> register </a:t>
            </a:r>
            <a:r>
              <a:rPr lang="en-US" dirty="0" err="1"/>
              <a:t>penunjuk</a:t>
            </a:r>
            <a:r>
              <a:rPr lang="en-US" dirty="0"/>
              <a:t> stack. </a:t>
            </a:r>
            <a:r>
              <a:rPr lang="en-US" dirty="0" err="1"/>
              <a:t>Operasi-operasi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stack : </a:t>
            </a:r>
            <a:endParaRPr lang="en-US" dirty="0" smtClean="0"/>
          </a:p>
          <a:p>
            <a:pPr marL="1143000" lvl="1" indent="-285750">
              <a:buNone/>
            </a:pPr>
            <a:r>
              <a:rPr lang="en-US" sz="2000" dirty="0" smtClean="0"/>
              <a:t>-	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instruksi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push </a:t>
            </a:r>
            <a:r>
              <a:rPr lang="en-US" sz="2000" dirty="0"/>
              <a:t>: </a:t>
            </a:r>
            <a:r>
              <a:rPr lang="en-US" sz="2000" dirty="0" err="1"/>
              <a:t>menyimpan</a:t>
            </a:r>
            <a:r>
              <a:rPr lang="en-US" sz="2000" dirty="0"/>
              <a:t> data </a:t>
            </a:r>
            <a:r>
              <a:rPr lang="en-US" sz="2000" dirty="0" err="1"/>
              <a:t>pada</a:t>
            </a:r>
            <a:r>
              <a:rPr lang="en-US" sz="2000" dirty="0"/>
              <a:t> stack,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meletakkan</a:t>
            </a:r>
            <a:r>
              <a:rPr lang="en-US" sz="2000" dirty="0"/>
              <a:t> data di </a:t>
            </a:r>
            <a:r>
              <a:rPr lang="en-US" sz="2000" dirty="0" err="1"/>
              <a:t>puncak</a:t>
            </a:r>
            <a:r>
              <a:rPr lang="en-US" sz="2000" dirty="0"/>
              <a:t> stack </a:t>
            </a:r>
            <a:endParaRPr lang="en-US" sz="2000" dirty="0" smtClean="0"/>
          </a:p>
          <a:p>
            <a:pPr marL="1143000" lvl="1" indent="-285750">
              <a:buNone/>
            </a:pPr>
            <a:r>
              <a:rPr lang="en-US" sz="2000" dirty="0" smtClean="0"/>
              <a:t>-	</a:t>
            </a:r>
            <a:r>
              <a:rPr lang="en-US" sz="2000" b="1" dirty="0" err="1" smtClean="0">
                <a:solidFill>
                  <a:schemeClr val="accent5">
                    <a:lumMod val="75000"/>
                  </a:schemeClr>
                </a:solidFill>
              </a:rPr>
              <a:t>instruksi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pop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: </a:t>
            </a:r>
            <a:r>
              <a:rPr lang="en-US" sz="2000" dirty="0" err="1"/>
              <a:t>mengambil</a:t>
            </a:r>
            <a:r>
              <a:rPr lang="en-US" sz="2000" dirty="0"/>
              <a:t> data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puncak</a:t>
            </a:r>
            <a:r>
              <a:rPr lang="en-US" sz="2000" dirty="0"/>
              <a:t> stack. </a:t>
            </a:r>
          </a:p>
          <a:p>
            <a:pPr lvl="1"/>
            <a:endParaRPr lang="en-US" sz="2400" dirty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Register </a:t>
            </a:r>
            <a:r>
              <a:rPr lang="en-US" dirty="0" err="1">
                <a:solidFill>
                  <a:srgbClr val="FF0000"/>
                </a:solidFill>
              </a:rPr>
              <a:t>penanda</a:t>
            </a:r>
            <a:r>
              <a:rPr lang="en-US" dirty="0">
                <a:solidFill>
                  <a:srgbClr val="FF0000"/>
                </a:solidFill>
              </a:rPr>
              <a:t> (flag register</a:t>
            </a:r>
            <a:r>
              <a:rPr lang="en-US" dirty="0" smtClean="0"/>
              <a:t>), Isi </a:t>
            </a:r>
            <a:r>
              <a:rPr lang="en-US" dirty="0"/>
              <a:t>register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pemroses</a:t>
            </a:r>
            <a:r>
              <a:rPr lang="en-US" dirty="0"/>
              <a:t>. Register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kondisi-kondisi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pemroses</a:t>
            </a:r>
            <a:r>
              <a:rPr lang="en-US" dirty="0"/>
              <a:t>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 Register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terlihat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oleh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pemakai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tapi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hanya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dapat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diperbaharui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oleh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pemroses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(</a:t>
            </a:r>
            <a:r>
              <a:rPr lang="en-US" dirty="0" err="1"/>
              <a:t>efek</a:t>
            </a:r>
            <a:r>
              <a:rPr lang="en-US" dirty="0"/>
              <a:t>) </a:t>
            </a:r>
            <a:r>
              <a:rPr lang="en-US" dirty="0" err="1"/>
              <a:t>operasi</a:t>
            </a:r>
            <a:r>
              <a:rPr lang="en-US" dirty="0"/>
              <a:t> yang </a:t>
            </a:r>
            <a:r>
              <a:rPr lang="en-US" dirty="0" err="1"/>
              <a:t>dijalankannya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Macam register yang tak terlihat pemakai(3)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6847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Register </a:t>
            </a:r>
            <a:r>
              <a:rPr lang="en-US" dirty="0" err="1">
                <a:solidFill>
                  <a:srgbClr val="FF0000"/>
                </a:solidFill>
              </a:rPr>
              <a:t>penanda</a:t>
            </a:r>
            <a:r>
              <a:rPr lang="en-US" dirty="0">
                <a:solidFill>
                  <a:srgbClr val="FF0000"/>
                </a:solidFill>
              </a:rPr>
              <a:t> (flag register</a:t>
            </a:r>
            <a:r>
              <a:rPr lang="en-US" dirty="0"/>
              <a:t>):</a:t>
            </a:r>
          </a:p>
          <a:p>
            <a:pPr marL="274638" lvl="1" indent="0">
              <a:buNone/>
            </a:pPr>
            <a:r>
              <a:rPr lang="en-US" dirty="0" err="1" smtClean="0"/>
              <a:t>Mikroprosesor</a:t>
            </a:r>
            <a:r>
              <a:rPr lang="en-US" dirty="0" smtClean="0"/>
              <a:t> </a:t>
            </a:r>
            <a:r>
              <a:rPr lang="en-US" dirty="0"/>
              <a:t>8086/8088 </a:t>
            </a:r>
            <a:r>
              <a:rPr lang="en-US" dirty="0" err="1"/>
              <a:t>mempunyai</a:t>
            </a:r>
            <a:r>
              <a:rPr lang="en-US" dirty="0"/>
              <a:t> Status Flag 1 bit </a:t>
            </a:r>
            <a:r>
              <a:rPr lang="en-US" dirty="0" err="1"/>
              <a:t>dan</a:t>
            </a:r>
            <a:r>
              <a:rPr lang="en-US" dirty="0"/>
              <a:t> 4 </a:t>
            </a:r>
            <a:r>
              <a:rPr lang="en-US" dirty="0" err="1"/>
              <a:t>Kontrol</a:t>
            </a:r>
            <a:r>
              <a:rPr lang="en-US" dirty="0"/>
              <a:t> Flag yang </a:t>
            </a:r>
            <a:r>
              <a:rPr lang="en-US" dirty="0" err="1"/>
              <a:t>dikonfigurasikan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register 16 bit. Status Flag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 smtClean="0"/>
              <a:t>:</a:t>
            </a:r>
          </a:p>
          <a:p>
            <a:pPr marL="274638" indent="11113">
              <a:buNone/>
            </a:pPr>
            <a:r>
              <a:rPr lang="en-US" sz="1600" dirty="0">
                <a:solidFill>
                  <a:schemeClr val="tx2"/>
                </a:solidFill>
              </a:rPr>
              <a:t>CF (Carry Flag), </a:t>
            </a:r>
            <a:r>
              <a:rPr lang="en-US" sz="1600" dirty="0" err="1">
                <a:solidFill>
                  <a:schemeClr val="tx2"/>
                </a:solidFill>
              </a:rPr>
              <a:t>Dimana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sebuah</a:t>
            </a:r>
            <a:r>
              <a:rPr lang="en-US" sz="1600" dirty="0">
                <a:solidFill>
                  <a:schemeClr val="tx2"/>
                </a:solidFill>
              </a:rPr>
              <a:t> carry out </a:t>
            </a:r>
            <a:r>
              <a:rPr lang="en-US" sz="1600" dirty="0" err="1">
                <a:solidFill>
                  <a:schemeClr val="tx2"/>
                </a:solidFill>
              </a:rPr>
              <a:t>atau</a:t>
            </a:r>
            <a:r>
              <a:rPr lang="en-US" sz="1600" dirty="0">
                <a:solidFill>
                  <a:schemeClr val="tx2"/>
                </a:solidFill>
              </a:rPr>
              <a:t> borrow, </a:t>
            </a:r>
            <a:r>
              <a:rPr lang="en-US" sz="1600" dirty="0" err="1">
                <a:solidFill>
                  <a:schemeClr val="tx2"/>
                </a:solidFill>
              </a:rPr>
              <a:t>jika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hasilnya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adalah</a:t>
            </a:r>
            <a:r>
              <a:rPr lang="en-US" sz="1600" dirty="0">
                <a:solidFill>
                  <a:schemeClr val="tx2"/>
                </a:solidFill>
              </a:rPr>
              <a:t> bit </a:t>
            </a:r>
            <a:r>
              <a:rPr lang="en-US" sz="1600" dirty="0" err="1">
                <a:solidFill>
                  <a:schemeClr val="tx2"/>
                </a:solidFill>
              </a:rPr>
              <a:t>tertinggi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nilai</a:t>
            </a:r>
            <a:r>
              <a:rPr lang="en-US" sz="1600" dirty="0">
                <a:solidFill>
                  <a:schemeClr val="tx2"/>
                </a:solidFill>
              </a:rPr>
              <a:t> 1).</a:t>
            </a:r>
          </a:p>
          <a:p>
            <a:pPr marL="274638" indent="11113">
              <a:buNone/>
            </a:pPr>
            <a:r>
              <a:rPr lang="en-US" sz="1600" dirty="0">
                <a:solidFill>
                  <a:schemeClr val="tx2"/>
                </a:solidFill>
              </a:rPr>
              <a:t>PF (Parity Flag), </a:t>
            </a:r>
            <a:r>
              <a:rPr lang="en-US" sz="1600" dirty="0" err="1">
                <a:solidFill>
                  <a:schemeClr val="tx2"/>
                </a:solidFill>
              </a:rPr>
              <a:t>enset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nilai</a:t>
            </a:r>
            <a:r>
              <a:rPr lang="en-US" sz="1600" dirty="0">
                <a:solidFill>
                  <a:schemeClr val="tx2"/>
                </a:solidFill>
              </a:rPr>
              <a:t> 1), </a:t>
            </a:r>
            <a:r>
              <a:rPr lang="en-US" sz="1600" dirty="0" err="1">
                <a:solidFill>
                  <a:schemeClr val="tx2"/>
                </a:solidFill>
              </a:rPr>
              <a:t>jika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instruksi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menghasilkan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sebuah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angka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genap</a:t>
            </a:r>
            <a:r>
              <a:rPr lang="en-US" sz="1600" dirty="0">
                <a:solidFill>
                  <a:schemeClr val="tx2"/>
                </a:solidFill>
              </a:rPr>
              <a:t> (even parity).</a:t>
            </a:r>
          </a:p>
          <a:p>
            <a:pPr marL="274638" indent="11113">
              <a:buNone/>
            </a:pPr>
            <a:r>
              <a:rPr lang="en-US" sz="1600" dirty="0">
                <a:solidFill>
                  <a:schemeClr val="tx2"/>
                </a:solidFill>
              </a:rPr>
              <a:t>AF (Auxiliary Flag), </a:t>
            </a:r>
            <a:r>
              <a:rPr lang="en-US" sz="1600" dirty="0" err="1">
                <a:solidFill>
                  <a:schemeClr val="tx2"/>
                </a:solidFill>
              </a:rPr>
              <a:t>Digunakan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oleh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instruksi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pegaturan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desimal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  <a:p>
            <a:pPr marL="274638" indent="11113">
              <a:buNone/>
            </a:pPr>
            <a:r>
              <a:rPr lang="en-US" sz="1600" dirty="0">
                <a:solidFill>
                  <a:schemeClr val="tx2"/>
                </a:solidFill>
              </a:rPr>
              <a:t>ZF(Zero Flag), </a:t>
            </a:r>
            <a:r>
              <a:rPr lang="en-US" sz="1600" dirty="0" err="1">
                <a:solidFill>
                  <a:schemeClr val="tx2"/>
                </a:solidFill>
              </a:rPr>
              <a:t>Menset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nilai</a:t>
            </a:r>
            <a:r>
              <a:rPr lang="en-US" sz="1600" dirty="0">
                <a:solidFill>
                  <a:schemeClr val="tx2"/>
                </a:solidFill>
              </a:rPr>
              <a:t> 1), </a:t>
            </a:r>
            <a:r>
              <a:rPr lang="en-US" sz="1600" dirty="0" err="1">
                <a:solidFill>
                  <a:schemeClr val="tx2"/>
                </a:solidFill>
              </a:rPr>
              <a:t>jika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hasil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instruksi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adalah</a:t>
            </a:r>
            <a:r>
              <a:rPr lang="en-US" sz="1600" dirty="0">
                <a:solidFill>
                  <a:schemeClr val="tx2"/>
                </a:solidFill>
              </a:rPr>
              <a:t> 0.</a:t>
            </a:r>
          </a:p>
          <a:p>
            <a:pPr marL="274638" indent="11113">
              <a:buNone/>
            </a:pPr>
            <a:r>
              <a:rPr lang="en-US" sz="1600" dirty="0">
                <a:solidFill>
                  <a:schemeClr val="tx2"/>
                </a:solidFill>
              </a:rPr>
              <a:t>SF (Sign Flag), </a:t>
            </a:r>
            <a:r>
              <a:rPr lang="en-US" sz="1600" dirty="0" err="1">
                <a:solidFill>
                  <a:schemeClr val="tx2"/>
                </a:solidFill>
              </a:rPr>
              <a:t>Menset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nilai</a:t>
            </a:r>
            <a:r>
              <a:rPr lang="en-US" sz="1600" dirty="0">
                <a:solidFill>
                  <a:schemeClr val="tx2"/>
                </a:solidFill>
              </a:rPr>
              <a:t> 1), </a:t>
            </a:r>
            <a:r>
              <a:rPr lang="en-US" sz="1600" dirty="0" err="1">
                <a:solidFill>
                  <a:schemeClr val="tx2"/>
                </a:solidFill>
              </a:rPr>
              <a:t>jika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hasilnya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adalah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negatif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bernilai</a:t>
            </a:r>
            <a:r>
              <a:rPr lang="en-US" sz="1600" dirty="0">
                <a:solidFill>
                  <a:schemeClr val="tx2"/>
                </a:solidFill>
              </a:rPr>
              <a:t> 0 </a:t>
            </a:r>
            <a:r>
              <a:rPr lang="en-US" sz="1600" dirty="0" err="1">
                <a:solidFill>
                  <a:schemeClr val="tx2"/>
                </a:solidFill>
              </a:rPr>
              <a:t>jika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positif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Kontrol</a:t>
            </a:r>
            <a:r>
              <a:rPr lang="en-US" sz="1600" dirty="0">
                <a:solidFill>
                  <a:schemeClr val="tx2"/>
                </a:solidFill>
              </a:rPr>
              <a:t> Flag </a:t>
            </a:r>
            <a:r>
              <a:rPr lang="en-US" sz="1600" dirty="0" err="1">
                <a:solidFill>
                  <a:schemeClr val="tx2"/>
                </a:solidFill>
              </a:rPr>
              <a:t>terdiri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dari</a:t>
            </a:r>
            <a:r>
              <a:rPr lang="en-US" sz="1600" dirty="0">
                <a:solidFill>
                  <a:schemeClr val="tx2"/>
                </a:solidFill>
              </a:rPr>
              <a:t>:</a:t>
            </a:r>
          </a:p>
          <a:p>
            <a:pPr marL="274638" indent="11113">
              <a:buNone/>
            </a:pPr>
            <a:r>
              <a:rPr lang="en-US" sz="1600" dirty="0">
                <a:solidFill>
                  <a:schemeClr val="tx2"/>
                </a:solidFill>
              </a:rPr>
              <a:t>OF (Overflow Flag), </a:t>
            </a:r>
            <a:r>
              <a:rPr lang="en-US" sz="1600" dirty="0" err="1">
                <a:solidFill>
                  <a:schemeClr val="tx2"/>
                </a:solidFill>
              </a:rPr>
              <a:t>Menunjukkan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sebuah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operasi</a:t>
            </a:r>
            <a:r>
              <a:rPr lang="en-US" sz="1600" dirty="0">
                <a:solidFill>
                  <a:schemeClr val="tx2"/>
                </a:solidFill>
              </a:rPr>
              <a:t> yang </a:t>
            </a:r>
            <a:r>
              <a:rPr lang="en-US" sz="1600" dirty="0" err="1">
                <a:solidFill>
                  <a:schemeClr val="tx2"/>
                </a:solidFill>
              </a:rPr>
              <a:t>tidak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benar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yaitu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merubah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hasil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daripada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tanda</a:t>
            </a:r>
            <a:r>
              <a:rPr lang="en-US" sz="1600" dirty="0">
                <a:solidFill>
                  <a:schemeClr val="tx2"/>
                </a:solidFill>
              </a:rPr>
              <a:t> bit..</a:t>
            </a:r>
          </a:p>
          <a:p>
            <a:pPr marL="274638" indent="11113">
              <a:buNone/>
            </a:pPr>
            <a:r>
              <a:rPr lang="en-US" sz="1600" dirty="0">
                <a:solidFill>
                  <a:schemeClr val="tx2"/>
                </a:solidFill>
              </a:rPr>
              <a:t>IF (Interrupt Enable Flag), </a:t>
            </a:r>
            <a:r>
              <a:rPr lang="en-US" sz="1600" dirty="0" err="1">
                <a:solidFill>
                  <a:schemeClr val="tx2"/>
                </a:solidFill>
              </a:rPr>
              <a:t>Jika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diset</a:t>
            </a:r>
            <a:r>
              <a:rPr lang="en-US" sz="1600" dirty="0">
                <a:solidFill>
                  <a:schemeClr val="tx2"/>
                </a:solidFill>
              </a:rPr>
              <a:t> (</a:t>
            </a:r>
            <a:r>
              <a:rPr lang="en-US" sz="1600" dirty="0" err="1">
                <a:solidFill>
                  <a:schemeClr val="tx2"/>
                </a:solidFill>
              </a:rPr>
              <a:t>nilai</a:t>
            </a:r>
            <a:r>
              <a:rPr lang="en-US" sz="1600" dirty="0">
                <a:solidFill>
                  <a:schemeClr val="tx2"/>
                </a:solidFill>
              </a:rPr>
              <a:t> 1) </a:t>
            </a:r>
            <a:r>
              <a:rPr lang="en-US" sz="1600" dirty="0" err="1">
                <a:solidFill>
                  <a:schemeClr val="tx2"/>
                </a:solidFill>
              </a:rPr>
              <a:t>dapat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melakukan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operasi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interupsi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sebaliknya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bila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bernilai</a:t>
            </a:r>
            <a:r>
              <a:rPr lang="en-US" sz="1600" dirty="0">
                <a:solidFill>
                  <a:schemeClr val="tx2"/>
                </a:solidFill>
              </a:rPr>
              <a:t> 0, </a:t>
            </a:r>
            <a:r>
              <a:rPr lang="en-US" sz="1600" dirty="0" err="1">
                <a:solidFill>
                  <a:schemeClr val="tx2"/>
                </a:solidFill>
              </a:rPr>
              <a:t>maka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interupsi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tidak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dapat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dilakukan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  <a:p>
            <a:pPr marL="274638" indent="11113">
              <a:buNone/>
            </a:pPr>
            <a:r>
              <a:rPr lang="en-US" sz="1600" dirty="0">
                <a:solidFill>
                  <a:schemeClr val="tx2"/>
                </a:solidFill>
              </a:rPr>
              <a:t>DF (Direction Flag), </a:t>
            </a:r>
            <a:r>
              <a:rPr lang="en-US" sz="1600" dirty="0" err="1">
                <a:solidFill>
                  <a:schemeClr val="tx2"/>
                </a:solidFill>
              </a:rPr>
              <a:t>Mengontrol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arah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operasi</a:t>
            </a:r>
            <a:r>
              <a:rPr lang="en-US" sz="1600" dirty="0">
                <a:solidFill>
                  <a:schemeClr val="tx2"/>
                </a:solidFill>
              </a:rPr>
              <a:t> string. </a:t>
            </a:r>
            <a:r>
              <a:rPr lang="en-US" sz="1600" dirty="0" err="1">
                <a:solidFill>
                  <a:schemeClr val="tx2"/>
                </a:solidFill>
              </a:rPr>
              <a:t>Jika</a:t>
            </a:r>
            <a:r>
              <a:rPr lang="en-US" sz="1600" dirty="0">
                <a:solidFill>
                  <a:schemeClr val="tx2"/>
                </a:solidFill>
              </a:rPr>
              <a:t> DF=1, </a:t>
            </a:r>
            <a:r>
              <a:rPr lang="en-US" sz="1600" dirty="0" err="1">
                <a:solidFill>
                  <a:schemeClr val="tx2"/>
                </a:solidFill>
              </a:rPr>
              <a:t>maka</a:t>
            </a:r>
            <a:r>
              <a:rPr lang="en-US" sz="1600" dirty="0">
                <a:solidFill>
                  <a:schemeClr val="tx2"/>
                </a:solidFill>
              </a:rPr>
              <a:t> register SI </a:t>
            </a:r>
            <a:r>
              <a:rPr lang="en-US" sz="1600" dirty="0" err="1">
                <a:solidFill>
                  <a:schemeClr val="tx2"/>
                </a:solidFill>
              </a:rPr>
              <a:t>dan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nilainya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menurun</a:t>
            </a:r>
            <a:r>
              <a:rPr lang="en-US" sz="1600" dirty="0">
                <a:solidFill>
                  <a:schemeClr val="tx2"/>
                </a:solidFill>
              </a:rPr>
              <a:t> (decrement); </a:t>
            </a:r>
            <a:r>
              <a:rPr lang="en-US" sz="1600" dirty="0" err="1">
                <a:solidFill>
                  <a:schemeClr val="tx2"/>
                </a:solidFill>
              </a:rPr>
              <a:t>jika</a:t>
            </a:r>
            <a:r>
              <a:rPr lang="en-US" sz="1600" dirty="0">
                <a:solidFill>
                  <a:schemeClr val="tx2"/>
                </a:solidFill>
              </a:rPr>
              <a:t> DF=0, </a:t>
            </a:r>
            <a:r>
              <a:rPr lang="en-US" sz="1600" dirty="0" err="1">
                <a:solidFill>
                  <a:schemeClr val="tx2"/>
                </a:solidFill>
              </a:rPr>
              <a:t>maka</a:t>
            </a:r>
            <a:r>
              <a:rPr lang="en-US" sz="1600" dirty="0">
                <a:solidFill>
                  <a:schemeClr val="tx2"/>
                </a:solidFill>
              </a:rPr>
              <a:t> register DI </a:t>
            </a:r>
            <a:r>
              <a:rPr lang="en-US" sz="1600" dirty="0" err="1">
                <a:solidFill>
                  <a:schemeClr val="tx2"/>
                </a:solidFill>
              </a:rPr>
              <a:t>dan</a:t>
            </a:r>
            <a:r>
              <a:rPr lang="en-US" sz="1600" dirty="0">
                <a:solidFill>
                  <a:schemeClr val="tx2"/>
                </a:solidFill>
              </a:rPr>
              <a:t> SI </a:t>
            </a:r>
            <a:r>
              <a:rPr lang="en-US" sz="1600" dirty="0" err="1">
                <a:solidFill>
                  <a:schemeClr val="tx2"/>
                </a:solidFill>
              </a:rPr>
              <a:t>nilai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menaik</a:t>
            </a:r>
            <a:r>
              <a:rPr lang="en-US" sz="1600" dirty="0">
                <a:solidFill>
                  <a:schemeClr val="tx2"/>
                </a:solidFill>
              </a:rPr>
              <a:t> (increment). Register </a:t>
            </a:r>
            <a:r>
              <a:rPr lang="en-US" sz="1600" dirty="0" err="1">
                <a:solidFill>
                  <a:schemeClr val="tx2"/>
                </a:solidFill>
              </a:rPr>
              <a:t>ini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digunakan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untuk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instruksi-instruksi</a:t>
            </a:r>
            <a:r>
              <a:rPr lang="en-US" sz="1600" dirty="0">
                <a:solidFill>
                  <a:schemeClr val="tx2"/>
                </a:solidFill>
              </a:rPr>
              <a:t> MOVS, MOVSB, MOVSW, CMPS, CMPSB, </a:t>
            </a:r>
            <a:r>
              <a:rPr lang="en-US" sz="1600" dirty="0" err="1">
                <a:solidFill>
                  <a:schemeClr val="tx2"/>
                </a:solidFill>
              </a:rPr>
              <a:t>dan</a:t>
            </a:r>
            <a:r>
              <a:rPr lang="en-US" sz="1600" dirty="0">
                <a:solidFill>
                  <a:schemeClr val="tx2"/>
                </a:solidFill>
              </a:rPr>
              <a:t> CMPSW. </a:t>
            </a:r>
          </a:p>
          <a:p>
            <a:pPr marL="274638" indent="11113">
              <a:buNone/>
            </a:pPr>
            <a:r>
              <a:rPr lang="en-US" sz="1600" dirty="0">
                <a:solidFill>
                  <a:schemeClr val="tx2"/>
                </a:solidFill>
              </a:rPr>
              <a:t>TF (Trap Flag), </a:t>
            </a:r>
            <a:r>
              <a:rPr lang="en-US" sz="1600" dirty="0" err="1">
                <a:solidFill>
                  <a:schemeClr val="tx2"/>
                </a:solidFill>
              </a:rPr>
              <a:t>Ditempatkan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dalam</a:t>
            </a:r>
            <a:r>
              <a:rPr lang="en-US" sz="1600" dirty="0">
                <a:solidFill>
                  <a:schemeClr val="tx2"/>
                </a:solidFill>
              </a:rPr>
              <a:t> single step mode </a:t>
            </a:r>
            <a:r>
              <a:rPr lang="en-US" sz="1600" dirty="0" err="1">
                <a:solidFill>
                  <a:schemeClr val="tx2"/>
                </a:solidFill>
              </a:rPr>
              <a:t>untuk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keperluan</a:t>
            </a:r>
            <a:r>
              <a:rPr lang="en-US" sz="1600" dirty="0">
                <a:solidFill>
                  <a:schemeClr val="tx2"/>
                </a:solidFill>
              </a:rPr>
              <a:t> debug.</a:t>
            </a:r>
          </a:p>
          <a:p>
            <a:pPr marL="274638" lvl="1" indent="11113">
              <a:buNone/>
            </a:pPr>
            <a:endParaRPr lang="en-US" sz="1600" dirty="0"/>
          </a:p>
          <a:p>
            <a:pPr lvl="1">
              <a:buFont typeface="Arial" pitchFamily="34" charset="0"/>
              <a:buChar char="•"/>
            </a:pPr>
            <a:endParaRPr lang="en-US" sz="1000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Macam register yang tak terlihat pemakai(4)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5009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947761"/>
            <a:ext cx="8715375" cy="57673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Register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Buffer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MAR (Memory Address Register)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alamat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(read/write).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MBR (Memory Buffer Register),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menampung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data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memori</a:t>
            </a:r>
            <a:r>
              <a:rPr lang="en-US" dirty="0" smtClean="0"/>
              <a:t> yang </a:t>
            </a:r>
            <a:r>
              <a:rPr lang="en-US" dirty="0" err="1" smtClean="0"/>
              <a:t>alamatnya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MAR.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I/O AR (I/O Address Register)</a:t>
            </a:r>
            <a:r>
              <a:rPr lang="en-US" dirty="0" smtClean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menampung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data </a:t>
            </a:r>
            <a:r>
              <a:rPr lang="en-US" dirty="0" smtClean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port</a:t>
            </a:r>
            <a:r>
              <a:rPr lang="en-US" dirty="0" smtClean="0"/>
              <a:t> yang </a:t>
            </a:r>
            <a:r>
              <a:rPr lang="en-US" dirty="0" err="1" smtClean="0"/>
              <a:t>alamatnya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I/O AR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I/O AR (I/O </a:t>
            </a:r>
            <a:r>
              <a:rPr lang="en-US" dirty="0" smtClean="0">
                <a:solidFill>
                  <a:srgbClr val="FF0000"/>
                </a:solidFill>
              </a:rPr>
              <a:t>Buffer Register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,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menampung</a:t>
            </a:r>
            <a:r>
              <a:rPr lang="en-US" dirty="0"/>
              <a:t> data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/>
              <a:t>port yang </a:t>
            </a:r>
            <a:r>
              <a:rPr lang="en-US" dirty="0" err="1"/>
              <a:t>alamatnya</a:t>
            </a:r>
            <a:r>
              <a:rPr lang="en-US" dirty="0"/>
              <a:t> </a:t>
            </a:r>
            <a:r>
              <a:rPr lang="en-US" dirty="0" err="1"/>
              <a:t>ditunjuk</a:t>
            </a:r>
            <a:r>
              <a:rPr lang="en-US" dirty="0"/>
              <a:t> I/O </a:t>
            </a:r>
            <a:r>
              <a:rPr lang="en-US" dirty="0" smtClean="0"/>
              <a:t>AR</a:t>
            </a:r>
          </a:p>
          <a:p>
            <a:r>
              <a:rPr lang="en-US" dirty="0" smtClean="0"/>
              <a:t>Register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PC (Program </a:t>
            </a:r>
            <a:r>
              <a:rPr lang="en-US" dirty="0">
                <a:solidFill>
                  <a:srgbClr val="FF0000"/>
                </a:solidFill>
              </a:rPr>
              <a:t>Counter),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mencatat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alamat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memori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 smtClean="0"/>
              <a:t>dieksekusi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menunjuk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intruksi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/</a:t>
            </a:r>
            <a:r>
              <a:rPr lang="en-US" dirty="0" err="1" smtClean="0"/>
              <a:t>dijalankan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IR </a:t>
            </a:r>
            <a:r>
              <a:rPr lang="en-US" dirty="0">
                <a:solidFill>
                  <a:srgbClr val="FF0000"/>
                </a:solidFill>
              </a:rPr>
              <a:t>(instruction Register),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menampung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instruksi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endParaRPr lang="en-US" dirty="0" smtClean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Macam register yang tak terlihat pemakai(5)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09202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214313" y="785813"/>
            <a:ext cx="8715375" cy="5767387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Register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informasi</a:t>
            </a:r>
            <a:r>
              <a:rPr lang="en-US" sz="2200" dirty="0" smtClean="0"/>
              <a:t> status, register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berupa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register / </a:t>
            </a:r>
            <a:r>
              <a:rPr lang="en-US" sz="2200" dirty="0" err="1"/>
              <a:t>kumpulan</a:t>
            </a:r>
            <a:r>
              <a:rPr lang="en-US" sz="2200" dirty="0"/>
              <a:t> register. Kumpulan register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disebut</a:t>
            </a:r>
            <a:r>
              <a:rPr lang="en-US" sz="2200" dirty="0"/>
              <a:t> PSW</a:t>
            </a:r>
            <a:r>
              <a:rPr lang="en-US" sz="2200" b="1" dirty="0"/>
              <a:t> </a:t>
            </a:r>
            <a:r>
              <a:rPr lang="en-US" sz="2200" dirty="0"/>
              <a:t>(Program Status Word). PSW </a:t>
            </a:r>
            <a:r>
              <a:rPr lang="en-US" sz="2200" dirty="0" err="1"/>
              <a:t>berisi</a:t>
            </a:r>
            <a:r>
              <a:rPr lang="en-US" sz="2200" dirty="0"/>
              <a:t> </a:t>
            </a:r>
            <a:r>
              <a:rPr lang="en-US" sz="2200" dirty="0" err="1"/>
              <a:t>kode-kode</a:t>
            </a:r>
            <a:r>
              <a:rPr lang="en-US" sz="2200" dirty="0"/>
              <a:t> </a:t>
            </a:r>
            <a:r>
              <a:rPr lang="en-US" sz="2200" dirty="0" err="1"/>
              <a:t>kondisi</a:t>
            </a:r>
            <a:r>
              <a:rPr lang="en-US" sz="2200" dirty="0"/>
              <a:t> </a:t>
            </a:r>
            <a:r>
              <a:rPr lang="en-US" sz="2200" dirty="0" err="1"/>
              <a:t>pemroses</a:t>
            </a:r>
            <a:r>
              <a:rPr lang="en-US" sz="2200" dirty="0"/>
              <a:t> </a:t>
            </a:r>
            <a:r>
              <a:rPr lang="en-US" sz="2200" dirty="0" err="1"/>
              <a:t>ditambah</a:t>
            </a:r>
            <a:r>
              <a:rPr lang="en-US" sz="2200" dirty="0"/>
              <a:t> </a:t>
            </a:r>
            <a:r>
              <a:rPr lang="en-US" sz="2200" dirty="0" err="1"/>
              <a:t>informasi-informasi</a:t>
            </a:r>
            <a:r>
              <a:rPr lang="en-US" sz="2200" dirty="0"/>
              <a:t> status lain, </a:t>
            </a:r>
            <a:r>
              <a:rPr lang="en-US" sz="2200" dirty="0" err="1"/>
              <a:t>yaitu</a:t>
            </a:r>
            <a:r>
              <a:rPr lang="en-US" sz="2200" dirty="0"/>
              <a:t> :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Sign</a:t>
            </a:r>
            <a:r>
              <a:rPr lang="en-US" sz="2000" dirty="0" smtClean="0"/>
              <a:t>, </a:t>
            </a:r>
            <a:r>
              <a:rPr lang="en-US" sz="2000" dirty="0"/>
              <a:t>f</a:t>
            </a:r>
            <a:r>
              <a:rPr lang="en-US" sz="2000" dirty="0" smtClean="0"/>
              <a:t>lag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</a:t>
            </a:r>
            <a:r>
              <a:rPr lang="en-US" sz="2000" dirty="0" err="1"/>
              <a:t>tanda</a:t>
            </a:r>
            <a:r>
              <a:rPr lang="en-US" sz="2000" dirty="0"/>
              <a:t> yang </a:t>
            </a:r>
            <a:r>
              <a:rPr lang="en-US" sz="2000" dirty="0" err="1"/>
              <a:t>dihasilkan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yang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 smtClean="0"/>
              <a:t>dijalankan</a:t>
            </a:r>
            <a:endParaRPr lang="en-US" sz="2000" dirty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Zero</a:t>
            </a:r>
            <a:r>
              <a:rPr lang="en-US" sz="2000" dirty="0" smtClean="0"/>
              <a:t>, </a:t>
            </a:r>
            <a:r>
              <a:rPr lang="en-US" sz="2000" dirty="0"/>
              <a:t>f</a:t>
            </a:r>
            <a:r>
              <a:rPr lang="en-US" sz="2000" dirty="0" smtClean="0"/>
              <a:t>lag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 smtClean="0"/>
              <a:t>nol</a:t>
            </a:r>
            <a:endParaRPr lang="en-US" sz="2000" dirty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Carry</a:t>
            </a:r>
            <a:r>
              <a:rPr lang="en-US" sz="2000" dirty="0" smtClean="0"/>
              <a:t>, </a:t>
            </a:r>
            <a:r>
              <a:rPr lang="en-US" sz="2000" dirty="0"/>
              <a:t>f</a:t>
            </a:r>
            <a:r>
              <a:rPr lang="en-US" sz="2000" dirty="0" smtClean="0"/>
              <a:t>lag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dihasilkan</a:t>
            </a:r>
            <a:r>
              <a:rPr lang="en-US" sz="2000" dirty="0"/>
              <a:t> carry (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penjumlahan</a:t>
            </a:r>
            <a:r>
              <a:rPr lang="en-US" sz="2000" dirty="0"/>
              <a:t>/ </a:t>
            </a:r>
            <a:r>
              <a:rPr lang="en-US" sz="2000" dirty="0" err="1"/>
              <a:t>perkalian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bawaan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ditampung</a:t>
            </a:r>
            <a:r>
              <a:rPr lang="en-US" sz="2000" dirty="0"/>
              <a:t> register </a:t>
            </a:r>
            <a:r>
              <a:rPr lang="en-US" sz="2000" dirty="0" err="1"/>
              <a:t>akumulator</a:t>
            </a:r>
            <a:r>
              <a:rPr lang="en-US" sz="2000" dirty="0"/>
              <a:t>) 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Equa</a:t>
            </a:r>
            <a:r>
              <a:rPr lang="en-US" sz="2000" dirty="0" smtClean="0"/>
              <a:t>l, flag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kondisi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 smtClean="0"/>
              <a:t>dengan</a:t>
            </a:r>
            <a:endParaRPr lang="en-US" sz="2000" dirty="0"/>
          </a:p>
          <a:p>
            <a:pPr lvl="1"/>
            <a:r>
              <a:rPr lang="en-US" sz="2000" dirty="0" err="1" smtClean="0">
                <a:solidFill>
                  <a:srgbClr val="FF0000"/>
                </a:solidFill>
              </a:rPr>
              <a:t>Interupt</a:t>
            </a:r>
            <a:r>
              <a:rPr lang="en-US" sz="2000" dirty="0" smtClean="0">
                <a:solidFill>
                  <a:srgbClr val="FF0000"/>
                </a:solidFill>
              </a:rPr>
              <a:t> enable/disable</a:t>
            </a:r>
            <a:r>
              <a:rPr lang="en-US" sz="2000" dirty="0" smtClean="0"/>
              <a:t>, flag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</a:t>
            </a:r>
            <a:r>
              <a:rPr lang="en-US" sz="2000" dirty="0" err="1"/>
              <a:t>apakah</a:t>
            </a:r>
            <a:r>
              <a:rPr lang="en-US" sz="2000" dirty="0"/>
              <a:t> interrupt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diaktifkan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Supervisor</a:t>
            </a:r>
            <a:r>
              <a:rPr lang="en-US" sz="2000" dirty="0" smtClean="0"/>
              <a:t>, flag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mencatat</a:t>
            </a:r>
            <a:r>
              <a:rPr lang="en-US" sz="2000" dirty="0"/>
              <a:t> mode </a:t>
            </a:r>
            <a:r>
              <a:rPr lang="en-US" sz="2000" dirty="0" err="1"/>
              <a:t>eksekusi</a:t>
            </a:r>
            <a:r>
              <a:rPr lang="en-US" sz="2000" dirty="0"/>
              <a:t> yang </a:t>
            </a:r>
            <a:r>
              <a:rPr lang="en-US" sz="2000" dirty="0" err="1"/>
              <a:t>dilaksanakan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mode supervisor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. </a:t>
            </a:r>
            <a:r>
              <a:rPr lang="en-US" sz="2000" dirty="0" err="1"/>
              <a:t>Pada</a:t>
            </a:r>
            <a:r>
              <a:rPr lang="en-US" sz="2000" dirty="0"/>
              <a:t> mode supervisor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seluruh</a:t>
            </a:r>
            <a:r>
              <a:rPr lang="en-US" sz="2000" dirty="0"/>
              <a:t> </a:t>
            </a:r>
            <a:r>
              <a:rPr lang="en-US" sz="2000" dirty="0" err="1"/>
              <a:t>instruksi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 </a:t>
            </a:r>
            <a:r>
              <a:rPr lang="en-US" sz="2000" dirty="0" err="1"/>
              <a:t>sedang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mode </a:t>
            </a:r>
            <a:r>
              <a:rPr lang="en-US" sz="2000" dirty="0" err="1"/>
              <a:t>bukan</a:t>
            </a:r>
            <a:r>
              <a:rPr lang="en-US" sz="2000" dirty="0"/>
              <a:t> mode supervisor(mode user) </a:t>
            </a:r>
            <a:r>
              <a:rPr lang="en-US" sz="2000" dirty="0" err="1"/>
              <a:t>maka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instruksi</a:t>
            </a:r>
            <a:r>
              <a:rPr lang="en-US" sz="2000" dirty="0"/>
              <a:t> </a:t>
            </a:r>
            <a:r>
              <a:rPr lang="en-US" sz="2000" dirty="0" err="1"/>
              <a:t>kritis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diaktifkan</a:t>
            </a:r>
            <a:r>
              <a:rPr lang="en-US" sz="2000" dirty="0"/>
              <a:t>. </a:t>
            </a:r>
          </a:p>
          <a:p>
            <a:pPr lvl="1"/>
            <a:endParaRPr lang="en-US" sz="2000" dirty="0" smtClean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2115800" y="243840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Macam register yang tak terlihat pemakai(3)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172996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0y1k.files.wordpress.com/2010/05/1.jpg?w=510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584" r="24583" b="13029"/>
          <a:stretch/>
        </p:blipFill>
        <p:spPr bwMode="auto">
          <a:xfrm>
            <a:off x="285720" y="1788444"/>
            <a:ext cx="2085976" cy="2997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4312" y="914400"/>
            <a:ext cx="871537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err="1"/>
              <a:t>Berikut</a:t>
            </a:r>
            <a:r>
              <a:rPr lang="en-US" sz="2100" dirty="0"/>
              <a:t> </a:t>
            </a:r>
            <a:r>
              <a:rPr lang="en-US" sz="2100" dirty="0" err="1"/>
              <a:t>contoh</a:t>
            </a:r>
            <a:r>
              <a:rPr lang="en-US" sz="2100" dirty="0"/>
              <a:t> program </a:t>
            </a:r>
            <a:r>
              <a:rPr lang="en-US" sz="2100" dirty="0" err="1"/>
              <a:t>sederhana</a:t>
            </a:r>
            <a:r>
              <a:rPr lang="en-US" sz="2100" dirty="0"/>
              <a:t> </a:t>
            </a:r>
            <a:r>
              <a:rPr lang="en-US" sz="2100" dirty="0" err="1"/>
              <a:t>mengenai</a:t>
            </a:r>
            <a:r>
              <a:rPr lang="en-US" sz="2100" dirty="0"/>
              <a:t> proses </a:t>
            </a:r>
            <a:r>
              <a:rPr lang="en-US" sz="2100" dirty="0" err="1"/>
              <a:t>penambahan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2 byte :</a:t>
            </a:r>
          </a:p>
        </p:txBody>
      </p:sp>
      <p:sp>
        <p:nvSpPr>
          <p:cNvPr id="5" name="Rectangle 4"/>
          <p:cNvSpPr/>
          <p:nvPr/>
        </p:nvSpPr>
        <p:spPr>
          <a:xfrm>
            <a:off x="2895599" y="1504860"/>
            <a:ext cx="6034087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/>
              <a:t>LXI</a:t>
            </a:r>
            <a:r>
              <a:rPr lang="en-US" dirty="0"/>
              <a:t> 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memasukkan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data 16bit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register pair. </a:t>
            </a:r>
            <a:r>
              <a:rPr lang="en-US" dirty="0" err="1"/>
              <a:t>Perintah</a:t>
            </a:r>
            <a:r>
              <a:rPr lang="en-US" dirty="0"/>
              <a:t> </a:t>
            </a:r>
            <a:r>
              <a:rPr lang="en-US" b="1" dirty="0"/>
              <a:t>LXI</a:t>
            </a:r>
            <a:r>
              <a:rPr lang="en-US" dirty="0"/>
              <a:t> 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register DE, BC, HL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2590800"/>
            <a:ext cx="603408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1. </a:t>
            </a:r>
            <a:r>
              <a:rPr lang="en-US" sz="2000" dirty="0" err="1"/>
              <a:t>Masukkan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register pair BC</a:t>
            </a:r>
            <a:br>
              <a:rPr lang="en-US" sz="2000" dirty="0"/>
            </a:br>
            <a:r>
              <a:rPr lang="en-US" sz="2000" dirty="0"/>
              <a:t>2. </a:t>
            </a:r>
            <a:r>
              <a:rPr lang="en-US" sz="2000" dirty="0" err="1"/>
              <a:t>Masukkan</a:t>
            </a:r>
            <a:r>
              <a:rPr lang="en-US" sz="2000" dirty="0"/>
              <a:t> </a:t>
            </a:r>
            <a:r>
              <a:rPr lang="en-US" sz="2000" dirty="0" err="1"/>
              <a:t>niai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register pair DE</a:t>
            </a:r>
            <a:br>
              <a:rPr lang="en-US" sz="2000" dirty="0"/>
            </a:br>
            <a:r>
              <a:rPr lang="en-US" sz="2000" dirty="0"/>
              <a:t>3. </a:t>
            </a:r>
            <a:r>
              <a:rPr lang="en-US" sz="2000" dirty="0" err="1"/>
              <a:t>Pindahkan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register C </a:t>
            </a:r>
            <a:r>
              <a:rPr lang="en-US" sz="2000" dirty="0" err="1"/>
              <a:t>ke</a:t>
            </a:r>
            <a:r>
              <a:rPr lang="en-US" sz="2000" dirty="0"/>
              <a:t> register A</a:t>
            </a:r>
            <a:br>
              <a:rPr lang="en-US" sz="2000" dirty="0"/>
            </a:br>
            <a:r>
              <a:rPr lang="en-US" sz="2000" dirty="0"/>
              <a:t>4. </a:t>
            </a:r>
            <a:r>
              <a:rPr lang="en-US" sz="2000" dirty="0" err="1"/>
              <a:t>Jumlahkan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register A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regsiter</a:t>
            </a:r>
            <a:r>
              <a:rPr lang="en-US" sz="2000" dirty="0"/>
              <a:t> E</a:t>
            </a:r>
            <a:br>
              <a:rPr lang="en-US" sz="2000" dirty="0"/>
            </a:br>
            <a:r>
              <a:rPr lang="en-US" sz="2000" dirty="0"/>
              <a:t>5. </a:t>
            </a:r>
            <a:r>
              <a:rPr lang="en-US" sz="2000" dirty="0" err="1"/>
              <a:t>Pindahkan</a:t>
            </a:r>
            <a:r>
              <a:rPr lang="en-US" sz="2000" dirty="0"/>
              <a:t> </a:t>
            </a:r>
            <a:r>
              <a:rPr lang="en-US" sz="2000" dirty="0" err="1"/>
              <a:t>nilai</a:t>
            </a:r>
            <a:r>
              <a:rPr lang="en-US" sz="2000" dirty="0"/>
              <a:t> register A </a:t>
            </a:r>
            <a:r>
              <a:rPr lang="en-US" sz="2000" dirty="0" err="1"/>
              <a:t>ke</a:t>
            </a:r>
            <a:r>
              <a:rPr lang="en-US" sz="2000" dirty="0"/>
              <a:t> register E</a:t>
            </a:r>
            <a:br>
              <a:rPr lang="en-US" sz="2000" dirty="0"/>
            </a:br>
            <a:r>
              <a:rPr lang="en-US" sz="2000" dirty="0"/>
              <a:t>6.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seterusnya</a:t>
            </a:r>
            <a:r>
              <a:rPr lang="en-US" sz="2000" dirty="0"/>
              <a:t>… (</a:t>
            </a:r>
            <a:r>
              <a:rPr lang="en-US" sz="2000" dirty="0" err="1"/>
              <a:t>hampir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perintah</a:t>
            </a:r>
            <a:r>
              <a:rPr lang="en-US" sz="2000" dirty="0"/>
              <a:t> 3 </a:t>
            </a:r>
            <a:r>
              <a:rPr lang="en-US" sz="2000" dirty="0" err="1"/>
              <a:t>sampai</a:t>
            </a:r>
            <a:r>
              <a:rPr lang="en-US" sz="2000" dirty="0"/>
              <a:t> 5)</a:t>
            </a:r>
          </a:p>
        </p:txBody>
      </p:sp>
      <p:sp>
        <p:nvSpPr>
          <p:cNvPr id="7" name="Rectangle 6"/>
          <p:cNvSpPr/>
          <p:nvPr/>
        </p:nvSpPr>
        <p:spPr>
          <a:xfrm>
            <a:off x="338135" y="5044826"/>
            <a:ext cx="84677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(register A) </a:t>
            </a:r>
            <a:r>
              <a:rPr lang="en-US" dirty="0" err="1"/>
              <a:t>dipindahkan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register D </a:t>
            </a:r>
            <a:r>
              <a:rPr lang="en-US" dirty="0" err="1"/>
              <a:t>dan</a:t>
            </a:r>
            <a:r>
              <a:rPr lang="en-US" dirty="0"/>
              <a:t> E.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di </a:t>
            </a:r>
            <a:r>
              <a:rPr lang="en-US" dirty="0" err="1"/>
              <a:t>nilai</a:t>
            </a:r>
            <a:r>
              <a:rPr lang="en-US" dirty="0"/>
              <a:t> register D </a:t>
            </a:r>
            <a:r>
              <a:rPr lang="en-US" dirty="0" err="1"/>
              <a:t>dan</a:t>
            </a:r>
            <a:r>
              <a:rPr lang="en-US" dirty="0"/>
              <a:t> E.</a:t>
            </a:r>
          </a:p>
          <a:p>
            <a:r>
              <a:rPr lang="en-US" dirty="0" err="1"/>
              <a:t>Terpikir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yang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data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byte?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05686" y="3200400"/>
            <a:ext cx="15240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Register Pair (RP)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010400" y="2362200"/>
            <a:ext cx="1157286" cy="914400"/>
          </a:xfrm>
          <a:prstGeom prst="straightConnector1">
            <a:avLst/>
          </a:prstGeom>
          <a:ln w="5715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86078" y="164068"/>
            <a:ext cx="1495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1 Byte = 8 bit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7786689" y="470413"/>
            <a:ext cx="395285" cy="498902"/>
          </a:xfrm>
          <a:prstGeom prst="straightConnector1">
            <a:avLst/>
          </a:prstGeom>
          <a:ln w="5715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3"/>
          <p:cNvSpPr txBox="1">
            <a:spLocks/>
          </p:cNvSpPr>
          <p:nvPr/>
        </p:nvSpPr>
        <p:spPr>
          <a:xfrm>
            <a:off x="457200" y="152400"/>
            <a:ext cx="8229600" cy="63339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Contoh Operasi Register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717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9964" y="914400"/>
            <a:ext cx="8729724" cy="1524000"/>
          </a:xfrm>
        </p:spPr>
        <p:txBody>
          <a:bodyPr/>
          <a:lstStyle/>
          <a:p>
            <a:pPr algn="just"/>
            <a:r>
              <a:rPr lang="en-US" sz="2200" dirty="0" err="1">
                <a:latin typeface="Times New Roman" panose="02020603050405020304" pitchFamily="18" charset="0"/>
              </a:rPr>
              <a:t>Modul</a:t>
            </a:r>
            <a:r>
              <a:rPr lang="en-US" sz="2200" dirty="0">
                <a:latin typeface="Times New Roman" panose="02020603050405020304" pitchFamily="18" charset="0"/>
              </a:rPr>
              <a:t> I/O </a:t>
            </a:r>
            <a:r>
              <a:rPr lang="en-US" sz="2200" dirty="0" err="1">
                <a:latin typeface="Times New Roman" panose="02020603050405020304" pitchFamily="18" charset="0"/>
              </a:rPr>
              <a:t>adalah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suatu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komponen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dalam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sistem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komputer</a:t>
            </a:r>
            <a:r>
              <a:rPr lang="en-US" sz="2200" dirty="0">
                <a:latin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</a:rPr>
              <a:t>bertanggung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jawab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atas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D6A300"/>
                </a:solidFill>
                <a:latin typeface="Times New Roman" panose="02020603050405020304" pitchFamily="18" charset="0"/>
              </a:rPr>
              <a:t>pengontrolan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sebuah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perangkat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luar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lebih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dan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bertanggung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jawab</a:t>
            </a:r>
            <a:r>
              <a:rPr lang="en-US" sz="2200" dirty="0">
                <a:latin typeface="Times New Roman" panose="02020603050405020304" pitchFamily="18" charset="0"/>
              </a:rPr>
              <a:t> pula </a:t>
            </a:r>
            <a:r>
              <a:rPr lang="en-US" sz="2200" dirty="0" err="1">
                <a:latin typeface="Times New Roman" panose="02020603050405020304" pitchFamily="18" charset="0"/>
              </a:rPr>
              <a:t>dalam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pertukaran</a:t>
            </a:r>
            <a:r>
              <a:rPr lang="en-US" sz="2200" dirty="0">
                <a:latin typeface="Times New Roman" panose="02020603050405020304" pitchFamily="18" charset="0"/>
              </a:rPr>
              <a:t> data </a:t>
            </a:r>
            <a:r>
              <a:rPr lang="en-US" sz="2200" dirty="0" err="1">
                <a:latin typeface="Times New Roman" panose="02020603050405020304" pitchFamily="18" charset="0"/>
              </a:rPr>
              <a:t>antara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perangkat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luar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tersebut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dengan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D6A300"/>
                </a:solidFill>
                <a:latin typeface="Times New Roman" panose="02020603050405020304" pitchFamily="18" charset="0"/>
              </a:rPr>
              <a:t>memori</a:t>
            </a:r>
            <a:r>
              <a:rPr lang="en-US" sz="2200" b="1" dirty="0">
                <a:solidFill>
                  <a:srgbClr val="D6A300"/>
                </a:solidFill>
                <a:latin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D6A300"/>
                </a:solidFill>
                <a:latin typeface="Times New Roman" panose="02020603050405020304" pitchFamily="18" charset="0"/>
              </a:rPr>
              <a:t>utama</a:t>
            </a:r>
            <a:r>
              <a:rPr lang="en-US" sz="2200" b="1" dirty="0">
                <a:solidFill>
                  <a:srgbClr val="D6A300"/>
                </a:solidFill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ataupun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dengan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D6A300"/>
                </a:solidFill>
                <a:latin typeface="Times New Roman" panose="02020603050405020304" pitchFamily="18" charset="0"/>
              </a:rPr>
              <a:t>register – register CPU</a:t>
            </a:r>
          </a:p>
        </p:txBody>
      </p:sp>
      <p:sp>
        <p:nvSpPr>
          <p:cNvPr id="8" name="Rectangle 7"/>
          <p:cNvSpPr/>
          <p:nvPr/>
        </p:nvSpPr>
        <p:spPr>
          <a:xfrm>
            <a:off x="409575" y="2667000"/>
            <a:ext cx="82772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 I/O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katagori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pewaktuan</a:t>
            </a:r>
            <a:r>
              <a:rPr lang="en-US" sz="2400" dirty="0"/>
              <a:t>.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Komunikasi</a:t>
            </a:r>
            <a:r>
              <a:rPr lang="en-US" sz="2400" dirty="0"/>
              <a:t> CPU.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Komunikasi</a:t>
            </a:r>
            <a:r>
              <a:rPr lang="en-US" sz="2400" dirty="0"/>
              <a:t> </a:t>
            </a:r>
            <a:r>
              <a:rPr lang="en-US" sz="2400" dirty="0" err="1"/>
              <a:t>perangkat</a:t>
            </a:r>
            <a:r>
              <a:rPr lang="en-US" sz="2400" dirty="0"/>
              <a:t> </a:t>
            </a:r>
            <a:r>
              <a:rPr lang="en-US" sz="2400" dirty="0" err="1"/>
              <a:t>eksternal</a:t>
            </a:r>
            <a:r>
              <a:rPr lang="en-US" sz="2400" dirty="0"/>
              <a:t>.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Pem</a:t>
            </a:r>
            <a:r>
              <a:rPr lang="en-US" sz="2400" dirty="0"/>
              <a:t>-buffer-an data.</a:t>
            </a:r>
          </a:p>
          <a:p>
            <a:r>
              <a:rPr lang="en-US" sz="2400" dirty="0"/>
              <a:t>• </a:t>
            </a:r>
            <a:r>
              <a:rPr lang="en-US" sz="2400" dirty="0" err="1"/>
              <a:t>Deteksi</a:t>
            </a:r>
            <a:r>
              <a:rPr lang="en-US" sz="2400" dirty="0"/>
              <a:t> </a:t>
            </a:r>
            <a:r>
              <a:rPr lang="en-US" sz="2400" dirty="0" err="1"/>
              <a:t>kesalahan</a:t>
            </a:r>
            <a:r>
              <a:rPr lang="en-US" sz="2400" dirty="0"/>
              <a:t>.</a:t>
            </a:r>
          </a:p>
        </p:txBody>
      </p:sp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/>
          </a:bodyPr>
          <a:lstStyle/>
          <a:p>
            <a:r>
              <a:rPr lang="id-ID" dirty="0" smtClean="0"/>
              <a:t>Modul I/O (1)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21018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err="1"/>
              <a:t>Adapun</a:t>
            </a:r>
            <a:r>
              <a:rPr lang="en-US" sz="2100" dirty="0"/>
              <a:t> </a:t>
            </a:r>
            <a:r>
              <a:rPr lang="en-US" sz="2100" dirty="0" err="1"/>
              <a:t>fungsi</a:t>
            </a:r>
            <a:r>
              <a:rPr lang="en-US" sz="2100" dirty="0"/>
              <a:t> </a:t>
            </a:r>
            <a:r>
              <a:rPr lang="en-US" sz="2100" dirty="0" err="1"/>
              <a:t>komunikasi</a:t>
            </a:r>
            <a:r>
              <a:rPr lang="en-US" sz="2100" dirty="0"/>
              <a:t> </a:t>
            </a:r>
            <a:r>
              <a:rPr lang="en-US" sz="2100" dirty="0" err="1"/>
              <a:t>antara</a:t>
            </a:r>
            <a:r>
              <a:rPr lang="en-US" sz="2100" dirty="0"/>
              <a:t> CPU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modul</a:t>
            </a:r>
            <a:r>
              <a:rPr lang="en-US" sz="2100" dirty="0"/>
              <a:t> I/O </a:t>
            </a:r>
            <a:r>
              <a:rPr lang="en-US" sz="2100" dirty="0" err="1"/>
              <a:t>meliputi</a:t>
            </a:r>
            <a:r>
              <a:rPr lang="en-US" sz="2100" dirty="0"/>
              <a:t> proses – proses </a:t>
            </a:r>
            <a:r>
              <a:rPr lang="en-US" sz="2100" dirty="0" err="1"/>
              <a:t>berikut</a:t>
            </a:r>
            <a:r>
              <a:rPr lang="en-US" sz="2100" dirty="0"/>
              <a:t> 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D6A300"/>
                </a:solidFill>
              </a:rPr>
              <a:t>Command </a:t>
            </a:r>
            <a:r>
              <a:rPr lang="en-US" sz="2100" dirty="0">
                <a:solidFill>
                  <a:srgbClr val="D6A300"/>
                </a:solidFill>
              </a:rPr>
              <a:t>Decoding</a:t>
            </a:r>
            <a:r>
              <a:rPr lang="en-US" sz="2100" dirty="0"/>
              <a:t>, </a:t>
            </a:r>
            <a:r>
              <a:rPr lang="en-US" sz="2100" dirty="0" err="1"/>
              <a:t>yaitu</a:t>
            </a:r>
            <a:r>
              <a:rPr lang="en-US" sz="2100" dirty="0"/>
              <a:t> </a:t>
            </a:r>
            <a:r>
              <a:rPr lang="en-US" sz="2100" dirty="0" err="1"/>
              <a:t>modul</a:t>
            </a:r>
            <a:r>
              <a:rPr lang="en-US" sz="2100" dirty="0"/>
              <a:t> I/O </a:t>
            </a:r>
            <a:r>
              <a:rPr lang="en-US" sz="2100" dirty="0" err="1"/>
              <a:t>menerima</a:t>
            </a:r>
            <a:r>
              <a:rPr lang="en-US" sz="2100" dirty="0"/>
              <a:t> </a:t>
            </a:r>
            <a:r>
              <a:rPr lang="en-US" sz="2100" dirty="0" err="1"/>
              <a:t>perintah</a:t>
            </a:r>
            <a:r>
              <a:rPr lang="en-US" sz="2100" dirty="0"/>
              <a:t> – </a:t>
            </a:r>
            <a:r>
              <a:rPr lang="en-US" sz="2100" dirty="0" err="1"/>
              <a:t>perintah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CPU yang </a:t>
            </a:r>
            <a:r>
              <a:rPr lang="en-US" sz="2100" dirty="0" err="1"/>
              <a:t>dikirimkan</a:t>
            </a:r>
            <a:r>
              <a:rPr lang="en-US" sz="2100" dirty="0"/>
              <a:t> 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dirty="0" err="1"/>
              <a:t>sinyal</a:t>
            </a:r>
            <a:r>
              <a:rPr lang="en-US" sz="2100" dirty="0"/>
              <a:t> </a:t>
            </a:r>
            <a:r>
              <a:rPr lang="en-US" sz="2100" dirty="0" err="1"/>
              <a:t>bagi</a:t>
            </a:r>
            <a:r>
              <a:rPr lang="en-US" sz="2100" dirty="0"/>
              <a:t> bus </a:t>
            </a:r>
            <a:r>
              <a:rPr lang="en-US" sz="2100" dirty="0" err="1"/>
              <a:t>kontrol</a:t>
            </a:r>
            <a:r>
              <a:rPr lang="en-US" sz="2100" dirty="0"/>
              <a:t>. </a:t>
            </a:r>
            <a:r>
              <a:rPr lang="en-US" sz="2100" dirty="0" err="1"/>
              <a:t>Misalnya</a:t>
            </a:r>
            <a:r>
              <a:rPr lang="en-US" sz="2100" dirty="0"/>
              <a:t>, </a:t>
            </a:r>
            <a:r>
              <a:rPr lang="en-US" sz="2100" dirty="0" err="1"/>
              <a:t>sebuah</a:t>
            </a:r>
            <a:r>
              <a:rPr lang="en-US" sz="2100" dirty="0"/>
              <a:t> </a:t>
            </a:r>
            <a:r>
              <a:rPr lang="en-US" sz="2100" dirty="0" err="1"/>
              <a:t>modul</a:t>
            </a:r>
            <a:r>
              <a:rPr lang="en-US" sz="2100" dirty="0"/>
              <a:t> I/O </a:t>
            </a:r>
            <a:r>
              <a:rPr lang="en-US" sz="2100" dirty="0" err="1"/>
              <a:t>untuk</a:t>
            </a:r>
            <a:r>
              <a:rPr lang="en-US" sz="2100" dirty="0"/>
              <a:t> disk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menerima</a:t>
            </a:r>
            <a:r>
              <a:rPr lang="en-US" sz="2100" dirty="0"/>
              <a:t> </a:t>
            </a:r>
            <a:r>
              <a:rPr lang="en-US" sz="2100" dirty="0" err="1"/>
              <a:t>perintah</a:t>
            </a:r>
            <a:r>
              <a:rPr lang="en-US" sz="2100" dirty="0"/>
              <a:t>: Read sector, Scan record ID, Format disk.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D6A300"/>
                </a:solidFill>
              </a:rPr>
              <a:t>Data</a:t>
            </a:r>
            <a:r>
              <a:rPr lang="en-US" sz="2100" dirty="0"/>
              <a:t>, </a:t>
            </a:r>
            <a:r>
              <a:rPr lang="en-US" sz="2100" dirty="0" err="1"/>
              <a:t>pertukaran</a:t>
            </a:r>
            <a:r>
              <a:rPr lang="en-US" sz="2100" dirty="0"/>
              <a:t> data </a:t>
            </a:r>
            <a:r>
              <a:rPr lang="en-US" sz="2100" dirty="0" err="1"/>
              <a:t>antara</a:t>
            </a:r>
            <a:r>
              <a:rPr lang="en-US" sz="2100" dirty="0"/>
              <a:t> CPU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modul</a:t>
            </a:r>
            <a:r>
              <a:rPr lang="en-US" sz="2100" dirty="0"/>
              <a:t> I/O </a:t>
            </a:r>
            <a:r>
              <a:rPr lang="en-US" sz="2100" dirty="0" err="1"/>
              <a:t>melalui</a:t>
            </a:r>
            <a:r>
              <a:rPr lang="en-US" sz="2100" dirty="0"/>
              <a:t> bus data.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D6A300"/>
                </a:solidFill>
              </a:rPr>
              <a:t>Status </a:t>
            </a:r>
            <a:r>
              <a:rPr lang="en-US" sz="2100" dirty="0">
                <a:solidFill>
                  <a:srgbClr val="D6A300"/>
                </a:solidFill>
              </a:rPr>
              <a:t>Reporting</a:t>
            </a:r>
            <a:r>
              <a:rPr lang="en-US" sz="2100" dirty="0"/>
              <a:t>, </a:t>
            </a:r>
            <a:r>
              <a:rPr lang="en-US" sz="2100" dirty="0" err="1"/>
              <a:t>yaitu</a:t>
            </a:r>
            <a:r>
              <a:rPr lang="en-US" sz="2100" dirty="0"/>
              <a:t> </a:t>
            </a:r>
            <a:r>
              <a:rPr lang="en-US" sz="2100" dirty="0" err="1"/>
              <a:t>pelaporan</a:t>
            </a:r>
            <a:r>
              <a:rPr lang="en-US" sz="2100" dirty="0"/>
              <a:t> </a:t>
            </a:r>
            <a:r>
              <a:rPr lang="en-US" sz="2100" dirty="0" err="1"/>
              <a:t>kondisi</a:t>
            </a:r>
            <a:r>
              <a:rPr lang="en-US" sz="2100" dirty="0"/>
              <a:t> status </a:t>
            </a:r>
            <a:r>
              <a:rPr lang="en-US" sz="2100" dirty="0" err="1"/>
              <a:t>modul</a:t>
            </a:r>
            <a:r>
              <a:rPr lang="en-US" sz="2100" dirty="0"/>
              <a:t> I/O </a:t>
            </a:r>
            <a:r>
              <a:rPr lang="en-US" sz="2100" dirty="0" err="1"/>
              <a:t>maupun</a:t>
            </a:r>
            <a:r>
              <a:rPr lang="en-US" sz="2100" dirty="0"/>
              <a:t> </a:t>
            </a:r>
            <a:r>
              <a:rPr lang="en-US" sz="2100" dirty="0" err="1"/>
              <a:t>perangkat</a:t>
            </a:r>
            <a:r>
              <a:rPr lang="en-US" sz="2100" dirty="0"/>
              <a:t> peripheral, </a:t>
            </a:r>
            <a:r>
              <a:rPr lang="en-US" sz="2100" dirty="0" err="1"/>
              <a:t>umumnya</a:t>
            </a:r>
            <a:r>
              <a:rPr lang="en-US" sz="2100" dirty="0"/>
              <a:t> </a:t>
            </a:r>
            <a:r>
              <a:rPr lang="en-US" sz="2100" dirty="0" err="1"/>
              <a:t>berupa</a:t>
            </a:r>
            <a:r>
              <a:rPr lang="en-US" sz="2100" dirty="0"/>
              <a:t> status </a:t>
            </a:r>
            <a:r>
              <a:rPr lang="en-US" sz="2100" dirty="0" err="1"/>
              <a:t>kondisi</a:t>
            </a:r>
            <a:r>
              <a:rPr lang="en-US" sz="2100" dirty="0"/>
              <a:t> Busy </a:t>
            </a:r>
            <a:r>
              <a:rPr lang="en-US" sz="2100" dirty="0" err="1"/>
              <a:t>atau</a:t>
            </a:r>
            <a:r>
              <a:rPr lang="en-US" sz="2100" dirty="0"/>
              <a:t> Ready. </a:t>
            </a:r>
            <a:r>
              <a:rPr lang="en-US" sz="2100" dirty="0" err="1"/>
              <a:t>Juga</a:t>
            </a:r>
            <a:r>
              <a:rPr lang="en-US" sz="2100" dirty="0"/>
              <a:t> status </a:t>
            </a:r>
            <a:r>
              <a:rPr lang="en-US" sz="2100" dirty="0" err="1"/>
              <a:t>bermacam</a:t>
            </a:r>
            <a:r>
              <a:rPr lang="en-US" sz="2100" dirty="0"/>
              <a:t> – </a:t>
            </a:r>
            <a:r>
              <a:rPr lang="en-US" sz="2100" dirty="0" err="1"/>
              <a:t>macam</a:t>
            </a:r>
            <a:r>
              <a:rPr lang="en-US" sz="2100" dirty="0"/>
              <a:t> </a:t>
            </a:r>
            <a:r>
              <a:rPr lang="en-US" sz="2100" dirty="0" err="1"/>
              <a:t>kondisi</a:t>
            </a:r>
            <a:r>
              <a:rPr lang="en-US" sz="2100" dirty="0"/>
              <a:t> </a:t>
            </a:r>
            <a:r>
              <a:rPr lang="en-US" sz="2100" dirty="0" err="1"/>
              <a:t>kesalahan</a:t>
            </a:r>
            <a:r>
              <a:rPr lang="en-US" sz="2100" dirty="0"/>
              <a:t> (error).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100" dirty="0" smtClean="0">
                <a:solidFill>
                  <a:srgbClr val="D6A300"/>
                </a:solidFill>
              </a:rPr>
              <a:t>Address </a:t>
            </a:r>
            <a:r>
              <a:rPr lang="en-US" sz="2100" dirty="0">
                <a:solidFill>
                  <a:srgbClr val="D6A300"/>
                </a:solidFill>
              </a:rPr>
              <a:t>Recognition</a:t>
            </a:r>
            <a:r>
              <a:rPr lang="en-US" sz="2100" dirty="0"/>
              <a:t>, </a:t>
            </a:r>
            <a:r>
              <a:rPr lang="en-US" sz="2100" dirty="0" err="1"/>
              <a:t>bahwa</a:t>
            </a:r>
            <a:r>
              <a:rPr lang="en-US" sz="2100" dirty="0"/>
              <a:t> </a:t>
            </a:r>
            <a:r>
              <a:rPr lang="en-US" sz="2100" dirty="0" err="1"/>
              <a:t>peralatan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komponen</a:t>
            </a:r>
            <a:r>
              <a:rPr lang="en-US" sz="2100" dirty="0"/>
              <a:t> </a:t>
            </a:r>
            <a:r>
              <a:rPr lang="en-US" sz="2100" dirty="0" err="1"/>
              <a:t>penyusun</a:t>
            </a:r>
            <a:r>
              <a:rPr lang="en-US" sz="2100" dirty="0"/>
              <a:t> </a:t>
            </a:r>
            <a:r>
              <a:rPr lang="en-US" sz="2100" dirty="0" err="1"/>
              <a:t>komputer</a:t>
            </a:r>
            <a:r>
              <a:rPr lang="en-US" sz="2100" dirty="0"/>
              <a:t>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dihubungi</a:t>
            </a:r>
            <a:r>
              <a:rPr lang="en-US" sz="2100" dirty="0"/>
              <a:t> </a:t>
            </a:r>
            <a:r>
              <a:rPr lang="en-US" sz="2100" dirty="0" err="1"/>
              <a:t>atau</a:t>
            </a:r>
            <a:r>
              <a:rPr lang="en-US" sz="2100" dirty="0"/>
              <a:t> </a:t>
            </a:r>
            <a:r>
              <a:rPr lang="en-US" sz="2100" dirty="0" err="1"/>
              <a:t>dipanggil</a:t>
            </a:r>
            <a:r>
              <a:rPr lang="en-US" sz="2100" dirty="0"/>
              <a:t> </a:t>
            </a:r>
            <a:r>
              <a:rPr lang="en-US" sz="2100" dirty="0" err="1"/>
              <a:t>maka</a:t>
            </a:r>
            <a:r>
              <a:rPr lang="en-US" sz="2100" dirty="0"/>
              <a:t> </a:t>
            </a:r>
            <a:r>
              <a:rPr lang="en-US" sz="2100" dirty="0" err="1"/>
              <a:t>harus</a:t>
            </a:r>
            <a:r>
              <a:rPr lang="en-US" sz="2100" dirty="0"/>
              <a:t> </a:t>
            </a:r>
            <a:r>
              <a:rPr lang="en-US" sz="2100" dirty="0" err="1"/>
              <a:t>memiliki</a:t>
            </a:r>
            <a:r>
              <a:rPr lang="en-US" sz="2100" dirty="0"/>
              <a:t> </a:t>
            </a:r>
            <a:r>
              <a:rPr lang="en-US" sz="2100" dirty="0" err="1"/>
              <a:t>alamat</a:t>
            </a:r>
            <a:r>
              <a:rPr lang="en-US" sz="2100" dirty="0"/>
              <a:t> yang </a:t>
            </a:r>
            <a:r>
              <a:rPr lang="en-US" sz="2100" dirty="0" err="1"/>
              <a:t>unik</a:t>
            </a:r>
            <a:r>
              <a:rPr lang="en-US" sz="2100" dirty="0"/>
              <a:t>, </a:t>
            </a:r>
            <a:r>
              <a:rPr lang="en-US" sz="2100" dirty="0" err="1"/>
              <a:t>begitu</a:t>
            </a:r>
            <a:r>
              <a:rPr lang="en-US" sz="2100" dirty="0"/>
              <a:t> pula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perangkat</a:t>
            </a:r>
            <a:r>
              <a:rPr lang="en-US" sz="2100" dirty="0"/>
              <a:t> peripheral, </a:t>
            </a:r>
            <a:r>
              <a:rPr lang="en-US" sz="2100" dirty="0" err="1"/>
              <a:t>sehingga</a:t>
            </a:r>
            <a:r>
              <a:rPr lang="en-US" sz="2100" dirty="0"/>
              <a:t> </a:t>
            </a:r>
            <a:r>
              <a:rPr lang="en-US" sz="2100" dirty="0" err="1"/>
              <a:t>setiap</a:t>
            </a:r>
            <a:r>
              <a:rPr lang="en-US" sz="2100" dirty="0"/>
              <a:t> </a:t>
            </a:r>
            <a:r>
              <a:rPr lang="en-US" sz="2100" dirty="0" err="1"/>
              <a:t>modul</a:t>
            </a:r>
            <a:r>
              <a:rPr lang="en-US" sz="2100" dirty="0"/>
              <a:t> I/O </a:t>
            </a:r>
            <a:r>
              <a:rPr lang="en-US" sz="2100" dirty="0" err="1"/>
              <a:t>harus</a:t>
            </a:r>
            <a:r>
              <a:rPr lang="en-US" sz="2100" dirty="0"/>
              <a:t> </a:t>
            </a:r>
            <a:r>
              <a:rPr lang="en-US" sz="2100" dirty="0" err="1"/>
              <a:t>mengetahui</a:t>
            </a:r>
            <a:r>
              <a:rPr lang="en-US" sz="2100" dirty="0"/>
              <a:t> </a:t>
            </a:r>
            <a:r>
              <a:rPr lang="en-US" sz="2100" dirty="0" err="1"/>
              <a:t>alamat</a:t>
            </a:r>
            <a:r>
              <a:rPr lang="en-US" sz="2100" dirty="0"/>
              <a:t> peripheral yang </a:t>
            </a:r>
            <a:r>
              <a:rPr lang="en-US" sz="2100" dirty="0" err="1"/>
              <a:t>dikontrolnya</a:t>
            </a:r>
            <a:r>
              <a:rPr lang="en-US" sz="2100" dirty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sisi</a:t>
            </a:r>
            <a:r>
              <a:rPr lang="en-US" sz="2100" dirty="0"/>
              <a:t> </a:t>
            </a:r>
            <a:r>
              <a:rPr lang="en-US" sz="2100" dirty="0" err="1"/>
              <a:t>modul</a:t>
            </a:r>
            <a:r>
              <a:rPr lang="en-US" sz="2100" dirty="0"/>
              <a:t> I/O </a:t>
            </a:r>
            <a:r>
              <a:rPr lang="en-US" sz="2100" dirty="0" err="1"/>
              <a:t>ke</a:t>
            </a:r>
            <a:r>
              <a:rPr lang="en-US" sz="2100" dirty="0"/>
              <a:t> </a:t>
            </a:r>
            <a:r>
              <a:rPr lang="en-US" sz="2100" dirty="0" err="1"/>
              <a:t>perangkat</a:t>
            </a:r>
            <a:r>
              <a:rPr lang="en-US" sz="2100" dirty="0"/>
              <a:t> peripheral </a:t>
            </a:r>
            <a:r>
              <a:rPr lang="en-US" sz="2100" dirty="0" err="1"/>
              <a:t>juga</a:t>
            </a:r>
            <a:r>
              <a:rPr lang="en-US" sz="2100" dirty="0"/>
              <a:t> </a:t>
            </a:r>
            <a:r>
              <a:rPr lang="en-US" sz="2100" dirty="0" err="1"/>
              <a:t>terdapat</a:t>
            </a:r>
            <a:r>
              <a:rPr lang="en-US" sz="2100" dirty="0"/>
              <a:t> </a:t>
            </a:r>
            <a:r>
              <a:rPr lang="en-US" sz="2100" dirty="0" err="1"/>
              <a:t>komunikasi</a:t>
            </a:r>
            <a:r>
              <a:rPr lang="en-US" sz="2100" dirty="0"/>
              <a:t> yang </a:t>
            </a:r>
            <a:r>
              <a:rPr lang="en-US" sz="2100" dirty="0" err="1"/>
              <a:t>meliputi</a:t>
            </a:r>
            <a:r>
              <a:rPr lang="en-US" sz="2100" dirty="0"/>
              <a:t> </a:t>
            </a:r>
            <a:r>
              <a:rPr lang="en-US" sz="2100" dirty="0" err="1">
                <a:solidFill>
                  <a:srgbClr val="D6A300"/>
                </a:solidFill>
              </a:rPr>
              <a:t>komunikasi</a:t>
            </a:r>
            <a:r>
              <a:rPr lang="en-US" sz="2100" dirty="0">
                <a:solidFill>
                  <a:srgbClr val="D6A300"/>
                </a:solidFill>
              </a:rPr>
              <a:t> data, </a:t>
            </a:r>
            <a:r>
              <a:rPr lang="en-US" sz="2100" dirty="0" err="1">
                <a:solidFill>
                  <a:srgbClr val="D6A300"/>
                </a:solidFill>
              </a:rPr>
              <a:t>kontrol</a:t>
            </a:r>
            <a:r>
              <a:rPr lang="en-US" sz="2100" dirty="0">
                <a:solidFill>
                  <a:srgbClr val="D6A300"/>
                </a:solidFill>
              </a:rPr>
              <a:t> </a:t>
            </a:r>
            <a:r>
              <a:rPr lang="en-US" sz="2100" dirty="0" err="1">
                <a:solidFill>
                  <a:srgbClr val="D6A300"/>
                </a:solidFill>
              </a:rPr>
              <a:t>maupun</a:t>
            </a:r>
            <a:r>
              <a:rPr lang="en-US" sz="2100" dirty="0">
                <a:solidFill>
                  <a:srgbClr val="D6A300"/>
                </a:solidFill>
              </a:rPr>
              <a:t> status</a:t>
            </a:r>
            <a:r>
              <a:rPr lang="en-US" sz="2100" dirty="0"/>
              <a:t>.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152400"/>
            <a:ext cx="8229600" cy="63339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I/O (2)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87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9964" y="914400"/>
            <a:ext cx="3838636" cy="4191000"/>
          </a:xfrm>
        </p:spPr>
        <p:txBody>
          <a:bodyPr/>
          <a:lstStyle/>
          <a:p>
            <a:r>
              <a:rPr lang="en-US" sz="2200" dirty="0">
                <a:solidFill>
                  <a:srgbClr val="CC0000"/>
                </a:solidFill>
              </a:rPr>
              <a:t>Block Oriented Device</a:t>
            </a:r>
            <a:r>
              <a:rPr lang="en-US" sz="2200" dirty="0"/>
              <a:t>, </a:t>
            </a:r>
            <a:r>
              <a:rPr lang="en-US" sz="2200" dirty="0" err="1"/>
              <a:t>peralatan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menyimpan</a:t>
            </a:r>
            <a:r>
              <a:rPr lang="en-US" sz="2200" dirty="0"/>
              <a:t> </a:t>
            </a:r>
            <a:r>
              <a:rPr lang="en-US" sz="2200" dirty="0" err="1"/>
              <a:t>informasi</a:t>
            </a:r>
            <a:r>
              <a:rPr lang="en-US" sz="2200" dirty="0"/>
              <a:t>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blok-blok</a:t>
            </a:r>
            <a:r>
              <a:rPr lang="en-US" sz="2200" dirty="0" smtClean="0"/>
              <a:t> </a:t>
            </a:r>
            <a:r>
              <a:rPr lang="en-US" sz="2200" dirty="0" err="1"/>
              <a:t>berukuran</a:t>
            </a:r>
            <a:r>
              <a:rPr lang="en-US" sz="2200" dirty="0"/>
              <a:t> </a:t>
            </a:r>
            <a:r>
              <a:rPr lang="en-US" sz="2200" dirty="0" err="1"/>
              <a:t>tetap</a:t>
            </a:r>
            <a:r>
              <a:rPr lang="en-US" sz="2200" dirty="0"/>
              <a:t>. </a:t>
            </a:r>
            <a:r>
              <a:rPr lang="en-US" sz="2200" dirty="0" err="1"/>
              <a:t>Ciri</a:t>
            </a:r>
            <a:r>
              <a:rPr lang="en-US" sz="2200" dirty="0"/>
              <a:t> </a:t>
            </a:r>
            <a:r>
              <a:rPr lang="en-US" sz="2200" dirty="0" err="1"/>
              <a:t>utama</a:t>
            </a:r>
            <a:r>
              <a:rPr lang="en-US" sz="2200" dirty="0"/>
              <a:t> </a:t>
            </a:r>
            <a:r>
              <a:rPr lang="en-US" sz="2200" dirty="0" err="1"/>
              <a:t>peralatan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 smtClean="0"/>
              <a:t>dimungkinkan</a:t>
            </a:r>
            <a:r>
              <a:rPr lang="en-US" sz="2200" dirty="0" smtClean="0"/>
              <a:t> </a:t>
            </a:r>
            <a:r>
              <a:rPr lang="en-US" sz="2200" dirty="0" err="1"/>
              <a:t>membaca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menulis</a:t>
            </a:r>
            <a:r>
              <a:rPr lang="en-US" sz="2200" dirty="0"/>
              <a:t> </a:t>
            </a:r>
            <a:r>
              <a:rPr lang="en-US" sz="2200" dirty="0" err="1"/>
              <a:t>blok-blok</a:t>
            </a:r>
            <a:r>
              <a:rPr lang="en-US" sz="2200" dirty="0"/>
              <a:t> </a:t>
            </a:r>
            <a:r>
              <a:rPr lang="en-US" sz="2200" dirty="0" err="1"/>
              <a:t>secara</a:t>
            </a:r>
            <a:r>
              <a:rPr lang="en-US" sz="2200" dirty="0"/>
              <a:t> </a:t>
            </a:r>
            <a:r>
              <a:rPr lang="en-US" sz="2200" dirty="0" err="1"/>
              <a:t>indenpenden</a:t>
            </a:r>
            <a:r>
              <a:rPr lang="en-US" sz="2200" dirty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b="1" dirty="0">
                <a:solidFill>
                  <a:srgbClr val="D6A300"/>
                </a:solidFill>
              </a:rPr>
              <a:t>direct access</a:t>
            </a:r>
            <a:r>
              <a:rPr lang="en-US" sz="2200" dirty="0"/>
              <a:t>. </a:t>
            </a:r>
            <a:r>
              <a:rPr lang="en-US" sz="2200" dirty="0" err="1"/>
              <a:t>Contoh</a:t>
            </a:r>
            <a:r>
              <a:rPr lang="en-US" sz="2200" dirty="0"/>
              <a:t> </a:t>
            </a:r>
            <a:r>
              <a:rPr lang="en-US" sz="2200" dirty="0" err="1"/>
              <a:t>peralatan</a:t>
            </a:r>
            <a:r>
              <a:rPr lang="en-US" sz="2200" dirty="0"/>
              <a:t> </a:t>
            </a:r>
            <a:r>
              <a:rPr lang="en-US" sz="2200" dirty="0" err="1"/>
              <a:t>antara</a:t>
            </a:r>
            <a:r>
              <a:rPr lang="en-US" sz="2200" dirty="0"/>
              <a:t> lain: disk, optical </a:t>
            </a:r>
            <a:r>
              <a:rPr lang="en-US" sz="2200" dirty="0" smtClean="0"/>
              <a:t>disk</a:t>
            </a:r>
            <a:r>
              <a:rPr lang="en-US" sz="2200" dirty="0"/>
              <a:t>, tape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sebagainya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303" t="7331" r="5317" b="4151"/>
          <a:stretch/>
        </p:blipFill>
        <p:spPr>
          <a:xfrm>
            <a:off x="3810000" y="1041825"/>
            <a:ext cx="5182307" cy="391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52400" y="5105400"/>
            <a:ext cx="875894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200" dirty="0">
                <a:solidFill>
                  <a:srgbClr val="CC0000"/>
                </a:solidFill>
                <a:latin typeface="+mn-lt"/>
              </a:rPr>
              <a:t>Character Stream Oriented Device</a:t>
            </a:r>
            <a:r>
              <a:rPr lang="en-US" sz="2200" dirty="0"/>
              <a:t>, </a:t>
            </a:r>
            <a:r>
              <a:rPr lang="en-US" sz="2200" dirty="0" err="1"/>
              <a:t>peralatan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mengantarkan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menerima</a:t>
            </a:r>
            <a:r>
              <a:rPr lang="en-US" sz="2200" dirty="0"/>
              <a:t> </a:t>
            </a:r>
            <a:r>
              <a:rPr lang="en-US" sz="2200" dirty="0" err="1"/>
              <a:t>aliran</a:t>
            </a:r>
            <a:r>
              <a:rPr lang="en-US" sz="2200" dirty="0"/>
              <a:t> </a:t>
            </a:r>
            <a:r>
              <a:rPr lang="en-US" sz="2200" dirty="0" err="1"/>
              <a:t>karakter</a:t>
            </a:r>
            <a:r>
              <a:rPr lang="en-US" sz="2200" dirty="0"/>
              <a:t> </a:t>
            </a:r>
            <a:r>
              <a:rPr lang="en-US" sz="2200" dirty="0" err="1"/>
              <a:t>tanpa</a:t>
            </a:r>
            <a:r>
              <a:rPr lang="en-US" sz="2200" dirty="0"/>
              <a:t> </a:t>
            </a:r>
            <a:r>
              <a:rPr lang="en-US" sz="2200" dirty="0" err="1"/>
              <a:t>peduli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struktur</a:t>
            </a:r>
            <a:r>
              <a:rPr lang="en-US" sz="2200" dirty="0"/>
              <a:t> </a:t>
            </a:r>
            <a:r>
              <a:rPr lang="en-US" sz="2200" dirty="0" err="1"/>
              <a:t>blok</a:t>
            </a:r>
            <a:r>
              <a:rPr lang="en-US" sz="2200" dirty="0"/>
              <a:t>. </a:t>
            </a:r>
            <a:r>
              <a:rPr lang="en-US" sz="2200" dirty="0" err="1"/>
              <a:t>Contoh</a:t>
            </a:r>
            <a:r>
              <a:rPr lang="en-US" sz="2200" dirty="0"/>
              <a:t> </a:t>
            </a:r>
            <a:r>
              <a:rPr lang="en-US" sz="2200" dirty="0" err="1"/>
              <a:t>peralatan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antara</a:t>
            </a:r>
            <a:r>
              <a:rPr lang="en-US" sz="2200" dirty="0"/>
              <a:t> lain: terminal, line printer, interface </a:t>
            </a:r>
            <a:r>
              <a:rPr lang="en-US" sz="2200" dirty="0" err="1"/>
              <a:t>jaringan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lain-lain.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457200" y="152400"/>
            <a:ext cx="8229600" cy="63339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Modul I/O (3)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37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2882" y="857232"/>
            <a:ext cx="8320118" cy="135198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Bus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/>
              <a:t>saluran-saluran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garis-garis</a:t>
            </a:r>
            <a:r>
              <a:rPr lang="en-US" dirty="0"/>
              <a:t> yang </a:t>
            </a:r>
            <a:r>
              <a:rPr lang="en-US" dirty="0" err="1"/>
              <a:t>tercetak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PCB </a:t>
            </a:r>
            <a:r>
              <a:rPr lang="en-US" dirty="0" smtClean="0"/>
              <a:t>motherboard.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876" y="2444099"/>
            <a:ext cx="5143528" cy="4342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1000" y="2446109"/>
            <a:ext cx="304800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err="1"/>
              <a:t>Melalui</a:t>
            </a:r>
            <a:r>
              <a:rPr lang="en-US" sz="2100" dirty="0"/>
              <a:t> </a:t>
            </a:r>
            <a:r>
              <a:rPr lang="en-US" sz="2100" dirty="0" err="1"/>
              <a:t>saluran-saluran</a:t>
            </a:r>
            <a:r>
              <a:rPr lang="en-US" sz="2100" dirty="0"/>
              <a:t> </a:t>
            </a:r>
            <a:r>
              <a:rPr lang="en-US" sz="2100" dirty="0" err="1"/>
              <a:t>inilah</a:t>
            </a:r>
            <a:r>
              <a:rPr lang="en-US" sz="2100" dirty="0"/>
              <a:t> data, </a:t>
            </a:r>
            <a:r>
              <a:rPr lang="en-US" sz="2100" dirty="0" err="1"/>
              <a:t>informasi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instruksi-instruksi</a:t>
            </a:r>
            <a:r>
              <a:rPr lang="en-US" sz="2100" dirty="0"/>
              <a:t> yang </a:t>
            </a:r>
            <a:r>
              <a:rPr lang="en-US" sz="2100" dirty="0" err="1"/>
              <a:t>diberikan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komputer</a:t>
            </a:r>
            <a:r>
              <a:rPr lang="en-US" sz="2100" dirty="0"/>
              <a:t> </a:t>
            </a:r>
            <a:r>
              <a:rPr lang="en-US" sz="2100" dirty="0" err="1"/>
              <a:t>ditransfer</a:t>
            </a:r>
            <a:r>
              <a:rPr lang="en-US" sz="2100" dirty="0"/>
              <a:t>/</a:t>
            </a:r>
            <a:r>
              <a:rPr lang="en-US" sz="2100" dirty="0" err="1"/>
              <a:t>melintas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komponen</a:t>
            </a:r>
            <a:r>
              <a:rPr lang="en-US" sz="2100" dirty="0"/>
              <a:t> </a:t>
            </a:r>
            <a:r>
              <a:rPr lang="en-US" sz="2100" dirty="0" err="1"/>
              <a:t>satu</a:t>
            </a:r>
            <a:r>
              <a:rPr lang="en-US" sz="2100" dirty="0"/>
              <a:t> </a:t>
            </a:r>
            <a:r>
              <a:rPr lang="en-US" sz="2100" dirty="0" err="1"/>
              <a:t>ke</a:t>
            </a:r>
            <a:r>
              <a:rPr lang="en-US" sz="2100" dirty="0"/>
              <a:t> </a:t>
            </a:r>
            <a:r>
              <a:rPr lang="en-US" sz="2100" dirty="0" err="1"/>
              <a:t>komponen</a:t>
            </a:r>
            <a:r>
              <a:rPr lang="en-US" sz="2100" dirty="0"/>
              <a:t> </a:t>
            </a:r>
            <a:r>
              <a:rPr lang="en-US" sz="2100" dirty="0" err="1"/>
              <a:t>lainnya</a:t>
            </a:r>
            <a:endParaRPr lang="en-US" sz="2100" dirty="0"/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" y="152400"/>
            <a:ext cx="8229600" cy="63339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Interkoneksi Antar Komponen (Bus)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(1)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41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Interkoneksi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bus. Bus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macam</a:t>
            </a:r>
            <a:r>
              <a:rPr lang="en-US" dirty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Address </a:t>
            </a:r>
            <a:r>
              <a:rPr lang="en-US" dirty="0"/>
              <a:t>Bus, </a:t>
            </a:r>
            <a:endParaRPr lang="en-US" dirty="0" smtClean="0"/>
          </a:p>
          <a:p>
            <a:pPr marL="739775" lvl="2" indent="0">
              <a:buNone/>
            </a:pPr>
            <a:r>
              <a:rPr lang="en-US" dirty="0" smtClean="0"/>
              <a:t>Bus yang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port </a:t>
            </a:r>
            <a:r>
              <a:rPr lang="en-US" dirty="0" smtClean="0"/>
              <a:t>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/</a:t>
            </a:r>
            <a:r>
              <a:rPr lang="en-US" dirty="0" err="1"/>
              <a:t>dibaca</a:t>
            </a:r>
            <a:r>
              <a:rPr lang="en-US" dirty="0"/>
              <a:t>.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dialamati</a:t>
            </a:r>
            <a:r>
              <a:rPr lang="en-US" dirty="0"/>
              <a:t> </a:t>
            </a:r>
            <a:r>
              <a:rPr lang="en-US" dirty="0" smtClean="0"/>
              <a:t>CPU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alamat.Jika</a:t>
            </a:r>
            <a:r>
              <a:rPr lang="en-US" dirty="0"/>
              <a:t> CPU </a:t>
            </a:r>
            <a:r>
              <a:rPr lang="en-US" dirty="0" err="1"/>
              <a:t>memilki</a:t>
            </a:r>
            <a:r>
              <a:rPr lang="en-US" dirty="0"/>
              <a:t> N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mengalamati</a:t>
            </a:r>
            <a:r>
              <a:rPr lang="en-US" dirty="0"/>
              <a:t> </a:t>
            </a:r>
            <a:r>
              <a:rPr lang="en-US" dirty="0" smtClean="0"/>
              <a:t>2 N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.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Data </a:t>
            </a:r>
            <a:r>
              <a:rPr lang="en-US" dirty="0"/>
              <a:t>Bus,  </a:t>
            </a:r>
            <a:endParaRPr lang="en-US" dirty="0" smtClean="0"/>
          </a:p>
          <a:p>
            <a:pPr marL="739775" lvl="2" indent="0">
              <a:buNone/>
            </a:pPr>
            <a:r>
              <a:rPr lang="en-US" dirty="0" smtClean="0"/>
              <a:t>Bus </a:t>
            </a:r>
            <a:r>
              <a:rPr lang="en-US" dirty="0"/>
              <a:t>data </a:t>
            </a:r>
            <a:r>
              <a:rPr lang="en-US" dirty="0" err="1"/>
              <a:t>ini</a:t>
            </a:r>
            <a:r>
              <a:rPr lang="en-US" dirty="0"/>
              <a:t>  Bidirectional 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kirim</a:t>
            </a:r>
            <a:r>
              <a:rPr lang="en-US" dirty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/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port. Bus data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transfer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dari</a:t>
            </a:r>
            <a:r>
              <a:rPr lang="en-US" dirty="0"/>
              <a:t>/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peralatan-peralatan</a:t>
            </a:r>
            <a:r>
              <a:rPr lang="en-US" dirty="0" smtClean="0"/>
              <a:t>.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Control </a:t>
            </a:r>
            <a:r>
              <a:rPr lang="en-US" dirty="0"/>
              <a:t>Bus, </a:t>
            </a:r>
            <a:endParaRPr lang="en-US" dirty="0" smtClean="0"/>
          </a:p>
          <a:p>
            <a:pPr marL="739775" lvl="2" indent="0">
              <a:buNone/>
            </a:pPr>
            <a:r>
              <a:rPr lang="en-US" dirty="0" smtClean="0"/>
              <a:t>Bus </a:t>
            </a:r>
            <a:r>
              <a:rPr lang="en-US" dirty="0"/>
              <a:t>yang </a:t>
            </a:r>
            <a:r>
              <a:rPr lang="en-US" dirty="0" err="1"/>
              <a:t>digunakan</a:t>
            </a:r>
            <a:r>
              <a:rPr lang="en-US" dirty="0"/>
              <a:t> CPU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dikirimi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memrintahkan</a:t>
            </a:r>
            <a:r>
              <a:rPr lang="en-US" dirty="0" smtClean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port I/O. </a:t>
            </a: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152400"/>
            <a:ext cx="8229600" cy="63339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Interkoneksi Antar Komponen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Bus)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(2)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96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056" t="22244" r="14632" b="35661"/>
          <a:stretch/>
        </p:blipFill>
        <p:spPr bwMode="auto">
          <a:xfrm>
            <a:off x="152400" y="990600"/>
            <a:ext cx="8915400" cy="295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71604" y="4357694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Gambar </a:t>
            </a:r>
            <a:r>
              <a:rPr lang="en-US" dirty="0" err="1" smtClean="0"/>
              <a:t>Skema</a:t>
            </a:r>
            <a:r>
              <a:rPr lang="en-US" dirty="0" smtClean="0"/>
              <a:t> Block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992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4191000"/>
            <a:ext cx="8715436" cy="2286000"/>
          </a:xfrm>
        </p:spPr>
        <p:txBody>
          <a:bodyPr/>
          <a:lstStyle/>
          <a:p>
            <a:r>
              <a:rPr lang="id-ID" sz="2200" dirty="0"/>
              <a:t>Contoh mekanisme pembacaan </a:t>
            </a:r>
          </a:p>
          <a:p>
            <a:r>
              <a:rPr lang="id-ID" sz="2200" dirty="0"/>
              <a:t>Untuk membaca data suatu lokasi memori, CPU mengirim alamat memori yang dikehendaki melalui </a:t>
            </a:r>
            <a:r>
              <a:rPr lang="id-ID" sz="2200" dirty="0" smtClean="0"/>
              <a:t>bus </a:t>
            </a:r>
            <a:r>
              <a:rPr lang="id-ID" sz="2200" dirty="0"/>
              <a:t>alamat kemudian mengirim sinyal memory read pada bus kendali. </a:t>
            </a:r>
            <a:endParaRPr lang="en-US" sz="2200" dirty="0" smtClean="0"/>
          </a:p>
          <a:p>
            <a:r>
              <a:rPr lang="en-US" sz="2200" dirty="0" err="1"/>
              <a:t>Sinyal</a:t>
            </a:r>
            <a:r>
              <a:rPr lang="en-US" sz="2200" dirty="0"/>
              <a:t> memory read </a:t>
            </a:r>
            <a:r>
              <a:rPr lang="en-US" sz="2200" dirty="0" err="1"/>
              <a:t>memerintahkan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perangkat</a:t>
            </a:r>
            <a:r>
              <a:rPr lang="en-US" sz="2200" dirty="0"/>
              <a:t> </a:t>
            </a:r>
            <a:r>
              <a:rPr lang="en-US" sz="2200" dirty="0" err="1"/>
              <a:t>memori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mengeluarkan</a:t>
            </a:r>
            <a:r>
              <a:rPr lang="en-US" sz="2200" dirty="0"/>
              <a:t> data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lokasi</a:t>
            </a:r>
            <a:r>
              <a:rPr lang="en-US" sz="2200" dirty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 </a:t>
            </a:r>
            <a:r>
              <a:rPr lang="en-US" sz="2200" dirty="0" err="1"/>
              <a:t>ke</a:t>
            </a:r>
            <a:r>
              <a:rPr lang="en-US" sz="2200" dirty="0"/>
              <a:t> bus data agar </a:t>
            </a:r>
            <a:r>
              <a:rPr lang="en-US" sz="2200" dirty="0" err="1"/>
              <a:t>dibaca</a:t>
            </a:r>
            <a:r>
              <a:rPr lang="en-US" sz="2200" dirty="0"/>
              <a:t> CPU. </a:t>
            </a:r>
            <a:endParaRPr lang="id-ID" sz="2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57800" y="838200"/>
            <a:ext cx="3505200" cy="382066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0" t="2036" r="3101"/>
          <a:stretch/>
        </p:blipFill>
        <p:spPr>
          <a:xfrm>
            <a:off x="400817" y="990600"/>
            <a:ext cx="4247383" cy="2819400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457200" y="152400"/>
            <a:ext cx="8229600" cy="633394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Interkoneksi Antar Komponen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Bus)</a:t>
            </a:r>
            <a:r>
              <a:rPr kumimoji="0" lang="id-ID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(3)</a:t>
            </a: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14620"/>
            <a:ext cx="8229600" cy="914400"/>
          </a:xfrm>
        </p:spPr>
        <p:txBody>
          <a:bodyPr/>
          <a:lstStyle/>
          <a:p>
            <a:pPr algn="ctr"/>
            <a:r>
              <a:rPr lang="id-ID" b="1" dirty="0" smtClean="0"/>
              <a:t>Terimakasih</a:t>
            </a:r>
            <a:endParaRPr lang="id-ID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466" r="19835"/>
          <a:stretch/>
        </p:blipFill>
        <p:spPr>
          <a:xfrm>
            <a:off x="621239" y="1108101"/>
            <a:ext cx="1905000" cy="2707105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sz="quarter" idx="1"/>
          </p:nvPr>
        </p:nvSpPr>
        <p:spPr>
          <a:xfrm>
            <a:off x="216459" y="4038600"/>
            <a:ext cx="8715375" cy="2625725"/>
          </a:xfrm>
        </p:spPr>
        <p:txBody>
          <a:bodyPr/>
          <a:lstStyle/>
          <a:p>
            <a:r>
              <a:rPr lang="en-US" sz="2000" dirty="0" err="1"/>
              <a:t>Prosesor</a:t>
            </a:r>
            <a:r>
              <a:rPr lang="en-US" sz="2000" dirty="0"/>
              <a:t>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mengendalikan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komputer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 smtClean="0"/>
              <a:t>pemrosesan</a:t>
            </a:r>
            <a:r>
              <a:rPr lang="en-US" sz="2000" dirty="0" smtClean="0"/>
              <a:t> data. </a:t>
            </a:r>
            <a:r>
              <a:rPr lang="en-US" sz="2000" dirty="0" err="1" smtClean="0"/>
              <a:t>Prosesor</a:t>
            </a:r>
            <a:r>
              <a:rPr lang="en-US" sz="2000" dirty="0" smtClean="0"/>
              <a:t> </a:t>
            </a:r>
            <a:r>
              <a:rPr lang="en-US" sz="2000" dirty="0" err="1"/>
              <a:t>terdiri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tiga</a:t>
            </a:r>
            <a:r>
              <a:rPr lang="en-US" sz="2000" dirty="0"/>
              <a:t> </a:t>
            </a:r>
            <a:r>
              <a:rPr lang="en-US" sz="2000" dirty="0" err="1"/>
              <a:t>komponen</a:t>
            </a:r>
            <a:r>
              <a:rPr lang="en-US" sz="2000" dirty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:</a:t>
            </a:r>
          </a:p>
          <a:p>
            <a:pPr lvl="1"/>
            <a:r>
              <a:rPr lang="en-US" sz="1800" dirty="0" smtClean="0">
                <a:solidFill>
                  <a:srgbClr val="CC0000"/>
                </a:solidFill>
              </a:rPr>
              <a:t>CU </a:t>
            </a:r>
            <a:r>
              <a:rPr lang="en-US" sz="1800" dirty="0">
                <a:solidFill>
                  <a:srgbClr val="CC0000"/>
                </a:solidFill>
              </a:rPr>
              <a:t>(Control unit), </a:t>
            </a:r>
            <a:r>
              <a:rPr lang="en-US" sz="1800" dirty="0" err="1"/>
              <a:t>berfungsi</a:t>
            </a:r>
            <a:r>
              <a:rPr lang="en-US" sz="1800" dirty="0"/>
              <a:t> </a:t>
            </a:r>
            <a:r>
              <a:rPr lang="en-US" sz="1800" dirty="0" err="1"/>
              <a:t>mengendalikan</a:t>
            </a:r>
            <a:r>
              <a:rPr lang="en-US" sz="1800" dirty="0"/>
              <a:t> </a:t>
            </a:r>
            <a:r>
              <a:rPr lang="en-US" sz="1800" dirty="0" err="1"/>
              <a:t>operasi</a:t>
            </a:r>
            <a:r>
              <a:rPr lang="en-US" sz="1800" dirty="0"/>
              <a:t> yang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>
                <a:solidFill>
                  <a:srgbClr val="CC0000"/>
                </a:solidFill>
              </a:rPr>
              <a:t>ALU </a:t>
            </a:r>
            <a:r>
              <a:rPr lang="en-US" sz="2000" dirty="0">
                <a:solidFill>
                  <a:srgbClr val="CC0000"/>
                </a:solidFill>
              </a:rPr>
              <a:t>(Arithmetic logic unit),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dirty="0" err="1"/>
              <a:t>aritmatika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logika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>
                <a:solidFill>
                  <a:srgbClr val="CC0000"/>
                </a:solidFill>
              </a:rPr>
              <a:t>Register</a:t>
            </a:r>
            <a:r>
              <a:rPr lang="en-US" sz="2000" dirty="0">
                <a:solidFill>
                  <a:srgbClr val="CC0000"/>
                </a:solidFill>
              </a:rPr>
              <a:t>, </a:t>
            </a:r>
            <a:r>
              <a:rPr lang="en-US" sz="2000" dirty="0" err="1"/>
              <a:t>berfungsi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yang </a:t>
            </a:r>
            <a:r>
              <a:rPr lang="en-US" sz="2000" dirty="0" err="1"/>
              <a:t>sangat</a:t>
            </a:r>
            <a:r>
              <a:rPr lang="en-US" sz="2000" dirty="0"/>
              <a:t> </a:t>
            </a:r>
            <a:r>
              <a:rPr lang="en-US" sz="2000" dirty="0" err="1"/>
              <a:t>cepat</a:t>
            </a:r>
            <a:r>
              <a:rPr lang="en-US" sz="2000" dirty="0"/>
              <a:t> yang </a:t>
            </a:r>
            <a:r>
              <a:rPr lang="en-US" sz="2000" dirty="0" err="1"/>
              <a:t>biasanya</a:t>
            </a:r>
            <a:r>
              <a:rPr lang="en-US" sz="2000" dirty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tempat</a:t>
            </a:r>
            <a:r>
              <a:rPr lang="en-US" sz="2000" dirty="0"/>
              <a:t> </a:t>
            </a:r>
            <a:r>
              <a:rPr lang="en-US" sz="2000" dirty="0" err="1"/>
              <a:t>operan-operan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 smtClean="0"/>
              <a:t>dilaksanakan</a:t>
            </a:r>
            <a:r>
              <a:rPr lang="en-US" sz="2000" dirty="0"/>
              <a:t>.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00" y="734367"/>
            <a:ext cx="5029200" cy="33804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Processor </a:t>
            </a:r>
            <a:r>
              <a:rPr lang="en-US" sz="2000" dirty="0" smtClean="0"/>
              <a:t>[1]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812" y="1295400"/>
            <a:ext cx="5126038" cy="3037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 descr="https://encrypted-tbn1.gstatic.com/images?q=tbn:ANd9GcTTseXjFu6IccHqVj7WGZwHg8o5clixtoRWZr9IyoBNMz1JRLSZF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0"/>
            <a:ext cx="20002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7850" y="2687661"/>
            <a:ext cx="3276600" cy="2608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2888" y="905946"/>
            <a:ext cx="28743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dirty="0" err="1" smtClean="0"/>
              <a:t>Contoh</a:t>
            </a:r>
            <a:r>
              <a:rPr lang="en-US" sz="2100" b="1" dirty="0" smtClean="0"/>
              <a:t> </a:t>
            </a:r>
            <a:r>
              <a:rPr lang="en-US" sz="2100" b="1" dirty="0" err="1" smtClean="0"/>
              <a:t>mikroprosesor</a:t>
            </a:r>
            <a:r>
              <a:rPr lang="en-US" sz="2100" b="1" dirty="0" smtClean="0"/>
              <a:t>:</a:t>
            </a:r>
            <a:endParaRPr lang="en-US" sz="2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Processor </a:t>
            </a:r>
            <a:r>
              <a:rPr lang="en-US" sz="2000" dirty="0" smtClean="0"/>
              <a:t>[</a:t>
            </a:r>
            <a:r>
              <a:rPr lang="id-ID" sz="2000" dirty="0" smtClean="0"/>
              <a:t>2</a:t>
            </a:r>
            <a:r>
              <a:rPr lang="en-US" sz="2000" dirty="0" smtClean="0"/>
              <a:t>]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1736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626" t="11949" r="48738" b="10662"/>
          <a:stretch/>
        </p:blipFill>
        <p:spPr bwMode="auto">
          <a:xfrm>
            <a:off x="4495800" y="0"/>
            <a:ext cx="3048000" cy="675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9587" y="1524000"/>
            <a:ext cx="3038475" cy="3970318"/>
          </a:xfrm>
          <a:prstGeom prst="rect">
            <a:avLst/>
          </a:prstGeo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/>
              <a:t>Semua</a:t>
            </a:r>
            <a:r>
              <a:rPr lang="en-US" dirty="0"/>
              <a:t> register </a:t>
            </a:r>
            <a:r>
              <a:rPr lang="en-US" dirty="0" err="1" smtClean="0"/>
              <a:t>lebarnya</a:t>
            </a:r>
            <a:r>
              <a:rPr lang="en-US" dirty="0" smtClean="0"/>
              <a:t> </a:t>
            </a:r>
            <a:r>
              <a:rPr lang="en-US" dirty="0"/>
              <a:t>32 bit, </a:t>
            </a:r>
            <a:r>
              <a:rPr lang="en-US" dirty="0" err="1"/>
              <a:t>kecuali</a:t>
            </a:r>
            <a:r>
              <a:rPr lang="en-US" dirty="0"/>
              <a:t> register segment (CS, DS, ES, SS, FS </a:t>
            </a:r>
            <a:r>
              <a:rPr lang="en-US" dirty="0" err="1"/>
              <a:t>dan</a:t>
            </a:r>
            <a:r>
              <a:rPr lang="en-US" dirty="0"/>
              <a:t> GS) </a:t>
            </a:r>
            <a:r>
              <a:rPr lang="en-US" dirty="0" err="1"/>
              <a:t>hanya</a:t>
            </a:r>
            <a:r>
              <a:rPr lang="en-US" dirty="0"/>
              <a:t> 16 bit. Register 32 bit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register 16 bit, </a:t>
            </a:r>
            <a:r>
              <a:rPr lang="en-US" smtClean="0"/>
              <a:t>kecuali </a:t>
            </a:r>
            <a:r>
              <a:rPr lang="en-US" dirty="0"/>
              <a:t>General purpose register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8 bit (AL,AH, BL, BH, CL, CH, DL </a:t>
            </a:r>
            <a:r>
              <a:rPr lang="en-US" dirty="0" err="1"/>
              <a:t>dan</a:t>
            </a:r>
            <a:r>
              <a:rPr lang="en-US" dirty="0"/>
              <a:t> DH)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16 bit (AX, BX, CX, DX). Register 32 bit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di </a:t>
            </a:r>
            <a:r>
              <a:rPr lang="en-US" dirty="0" err="1"/>
              <a:t>depan</a:t>
            </a:r>
            <a:r>
              <a:rPr lang="en-US" dirty="0"/>
              <a:t> register </a:t>
            </a:r>
            <a:r>
              <a:rPr lang="en-US" dirty="0" err="1"/>
              <a:t>dengan</a:t>
            </a:r>
            <a:r>
              <a:rPr lang="en-US" dirty="0"/>
              <a:t> E </a:t>
            </a:r>
            <a:r>
              <a:rPr lang="en-US" dirty="0" err="1"/>
              <a:t>misalnya</a:t>
            </a:r>
            <a:r>
              <a:rPr lang="en-US" dirty="0"/>
              <a:t>: EAX, EBX, ECX </a:t>
            </a:r>
            <a:r>
              <a:rPr lang="en-US" dirty="0" err="1"/>
              <a:t>dan</a:t>
            </a:r>
            <a:r>
              <a:rPr lang="en-US" dirty="0"/>
              <a:t> EDX.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39463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Processor </a:t>
            </a:r>
            <a:r>
              <a:rPr lang="en-US" sz="2000" dirty="0" smtClean="0"/>
              <a:t>[</a:t>
            </a:r>
            <a:r>
              <a:rPr lang="id-ID" sz="2000" dirty="0" smtClean="0"/>
              <a:t>3</a:t>
            </a:r>
            <a:r>
              <a:rPr lang="en-US" sz="2000" dirty="0" smtClean="0"/>
              <a:t>]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388137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.hswstatic.com/gif/computer-memory-pyrami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51195"/>
            <a:ext cx="6631196" cy="542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249323" y="751195"/>
            <a:ext cx="2417677" cy="419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1614487"/>
            <a:ext cx="1219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Faster, costly, small</a:t>
            </a:r>
            <a:endParaRPr lang="en-US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1103828"/>
            <a:ext cx="470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Menyimpan</a:t>
            </a:r>
            <a:r>
              <a:rPr lang="en-US" dirty="0" smtClean="0"/>
              <a:t> word 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L1 Cache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77066" y="1720300"/>
            <a:ext cx="3638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cache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L2 Cache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24600" y="2523529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 cache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main memory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31197" y="3581400"/>
            <a:ext cx="22842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data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HD</a:t>
            </a:r>
            <a:endParaRPr lang="en-US" dirty="0"/>
          </a:p>
        </p:txBody>
      </p:sp>
      <p:cxnSp>
        <p:nvCxnSpPr>
          <p:cNvPr id="14" name="Straight Arrow Connector 13"/>
          <p:cNvCxnSpPr>
            <a:endCxn id="9" idx="1"/>
          </p:cNvCxnSpPr>
          <p:nvPr/>
        </p:nvCxnSpPr>
        <p:spPr>
          <a:xfrm>
            <a:off x="3315598" y="1066800"/>
            <a:ext cx="342002" cy="221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962400" y="1905000"/>
            <a:ext cx="1314666" cy="3838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114800" y="2607305"/>
            <a:ext cx="2209800" cy="2393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19600" y="3110858"/>
            <a:ext cx="2211596" cy="775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Memory</a:t>
            </a:r>
            <a:r>
              <a:rPr lang="en-US" sz="3600" dirty="0" smtClean="0"/>
              <a:t> </a:t>
            </a:r>
            <a:r>
              <a:rPr lang="en-US" sz="2000" dirty="0" smtClean="0"/>
              <a:t>[</a:t>
            </a:r>
            <a:r>
              <a:rPr lang="id-ID" sz="2000" dirty="0" smtClean="0"/>
              <a:t>1</a:t>
            </a:r>
            <a:r>
              <a:rPr lang="en-US" sz="2000" dirty="0" smtClean="0"/>
              <a:t>]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86179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510" y="946596"/>
            <a:ext cx="5313605" cy="3092004"/>
          </a:xfrm>
          <a:prstGeom prst="rect">
            <a:avLst/>
          </a:prstGeom>
        </p:spPr>
      </p:pic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8273" y="4005262"/>
            <a:ext cx="8472488" cy="2319338"/>
          </a:xfrm>
        </p:spPr>
        <p:txBody>
          <a:bodyPr>
            <a:normAutofit fontScale="92500" lnSpcReduction="10000"/>
          </a:bodyPr>
          <a:lstStyle/>
          <a:p>
            <a:r>
              <a:rPr lang="en-US" sz="2000" b="1" dirty="0" err="1" smtClean="0">
                <a:solidFill>
                  <a:srgbClr val="00B050"/>
                </a:solidFill>
              </a:rPr>
              <a:t>Chace</a:t>
            </a:r>
            <a:r>
              <a:rPr lang="en-US" sz="2000" b="1" dirty="0" smtClean="0">
                <a:solidFill>
                  <a:srgbClr val="00B050"/>
                </a:solidFill>
              </a:rPr>
              <a:t> memory</a:t>
            </a:r>
            <a:r>
              <a:rPr lang="en-US" sz="2000" dirty="0" smtClean="0"/>
              <a:t>, 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berkapasitas</a:t>
            </a:r>
            <a:r>
              <a:rPr lang="en-US" sz="2000" dirty="0"/>
              <a:t>  </a:t>
            </a:r>
            <a:r>
              <a:rPr lang="en-US" sz="2000" dirty="0" err="1"/>
              <a:t>terbatas</a:t>
            </a:r>
            <a:r>
              <a:rPr lang="en-US" sz="2000" dirty="0"/>
              <a:t>, </a:t>
            </a:r>
            <a:r>
              <a:rPr lang="en-US" sz="2000" dirty="0" err="1"/>
              <a:t>berkecepatan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mahal</a:t>
            </a:r>
            <a:r>
              <a:rPr lang="en-US" sz="2000" dirty="0"/>
              <a:t> </a:t>
            </a:r>
            <a:r>
              <a:rPr lang="en-US" sz="2000" dirty="0" err="1"/>
              <a:t>daripada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. Chace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di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register </a:t>
            </a:r>
            <a:r>
              <a:rPr lang="en-US" sz="2000" dirty="0" err="1"/>
              <a:t>pemroses</a:t>
            </a:r>
            <a:r>
              <a:rPr lang="en-US" sz="2000" dirty="0"/>
              <a:t>, </a:t>
            </a:r>
            <a:r>
              <a:rPr lang="en-US" sz="2000" dirty="0" err="1"/>
              <a:t>berfungsi</a:t>
            </a:r>
            <a:r>
              <a:rPr lang="en-US" sz="2000" dirty="0"/>
              <a:t> agar </a:t>
            </a:r>
            <a:r>
              <a:rPr lang="en-US" sz="2000" dirty="0" err="1" smtClean="0"/>
              <a:t>pemroses</a:t>
            </a:r>
            <a:r>
              <a:rPr lang="en-US" sz="2000" dirty="0" smtClean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mengacu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agar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 smtClean="0"/>
              <a:t>ditingkatkan</a:t>
            </a:r>
            <a:r>
              <a:rPr lang="en-US" sz="2000" dirty="0"/>
              <a:t>.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Buffering</a:t>
            </a:r>
            <a:r>
              <a:rPr lang="en-US" sz="2000" dirty="0"/>
              <a:t>, 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en-US" sz="2000" dirty="0" err="1"/>
              <a:t>memori</a:t>
            </a:r>
            <a:r>
              <a:rPr lang="en-US" sz="2000" dirty="0"/>
              <a:t> </a:t>
            </a:r>
            <a:r>
              <a:rPr lang="en-US" sz="2000" dirty="0" err="1"/>
              <a:t>utama</a:t>
            </a:r>
            <a:r>
              <a:rPr lang="en-US" sz="2000" dirty="0"/>
              <a:t>  yang </a:t>
            </a:r>
            <a:r>
              <a:rPr lang="en-US" sz="2000" dirty="0" err="1"/>
              <a:t>dialokasikan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menampung</a:t>
            </a:r>
            <a:r>
              <a:rPr lang="en-US" sz="2000" dirty="0"/>
              <a:t> data </a:t>
            </a:r>
            <a:r>
              <a:rPr lang="en-US" sz="2000" dirty="0" smtClean="0"/>
              <a:t>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ditransfer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penyimpan</a:t>
            </a:r>
            <a:r>
              <a:rPr lang="en-US" sz="2000" dirty="0"/>
              <a:t> </a:t>
            </a:r>
            <a:r>
              <a:rPr lang="en-US" sz="2000" dirty="0" err="1"/>
              <a:t>sekunder</a:t>
            </a:r>
            <a:r>
              <a:rPr lang="en-US" sz="2000" dirty="0"/>
              <a:t>. Buffering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/>
              <a:t>frekuensi</a:t>
            </a:r>
            <a:r>
              <a:rPr lang="en-US" sz="2000" dirty="0"/>
              <a:t> </a:t>
            </a:r>
            <a:r>
              <a:rPr lang="en-US" sz="2000" dirty="0" err="1"/>
              <a:t>pengaksesan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perangkat</a:t>
            </a:r>
            <a:r>
              <a:rPr lang="en-US" sz="2000" dirty="0"/>
              <a:t> </a:t>
            </a:r>
            <a:r>
              <a:rPr lang="en-US" sz="2000" dirty="0" err="1"/>
              <a:t>penyimpan</a:t>
            </a:r>
            <a:r>
              <a:rPr lang="en-US" sz="2000" dirty="0"/>
              <a:t> </a:t>
            </a:r>
            <a:r>
              <a:rPr lang="en-US" sz="2000" dirty="0" err="1"/>
              <a:t>sekunder</a:t>
            </a:r>
            <a:r>
              <a:rPr lang="en-US" sz="2000" dirty="0"/>
              <a:t>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endParaRPr lang="en-US" sz="20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791200" y="1098996"/>
            <a:ext cx="3138488" cy="2711004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fontAlgn="base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" panose="05000000000000000000" pitchFamily="2" charset="2"/>
              <a:buChar char="q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fontAlgn="base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" panose="05000000000000000000" pitchFamily="2" charset="2"/>
              <a:buChar char="q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fontAlgn="base">
              <a:spcBef>
                <a:spcPts val="500"/>
              </a:spcBef>
              <a:spcAft>
                <a:spcPct val="0"/>
              </a:spcAft>
              <a:buClr>
                <a:srgbClr val="BCBCBC"/>
              </a:buClr>
              <a:buSzPct val="76000"/>
              <a:buFont typeface="Wingdings" panose="05000000000000000000" pitchFamily="2" charset="2"/>
              <a:buChar char="q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fontAlgn="base">
              <a:spcBef>
                <a:spcPts val="400"/>
              </a:spcBef>
              <a:spcAft>
                <a:spcPct val="0"/>
              </a:spcAft>
              <a:buClr>
                <a:srgbClr val="008ABF"/>
              </a:buClr>
              <a:buSzPct val="70000"/>
              <a:buFont typeface="Wingdings" panose="05000000000000000000" pitchFamily="2" charset="2"/>
              <a:buChar char="q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fontAlgn="base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2000" dirty="0" err="1" smtClean="0"/>
              <a:t>Memori</a:t>
            </a:r>
            <a:r>
              <a:rPr lang="en-US" sz="2000" dirty="0" smtClean="0"/>
              <a:t> </a:t>
            </a:r>
            <a:r>
              <a:rPr lang="en-US" sz="2000" dirty="0" err="1" smtClean="0"/>
              <a:t>berfungsi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menyimpan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dan</a:t>
            </a:r>
            <a:r>
              <a:rPr lang="en-US" sz="2000" dirty="0" smtClean="0"/>
              <a:t> program</a:t>
            </a:r>
          </a:p>
          <a:p>
            <a:pPr eaLnBrk="1" hangingPunct="1"/>
            <a:r>
              <a:rPr lang="en-US" sz="2000" dirty="0" err="1" smtClean="0"/>
              <a:t>Setiap</a:t>
            </a:r>
            <a:r>
              <a:rPr lang="en-US" sz="2000" dirty="0" smtClean="0"/>
              <a:t> kali </a:t>
            </a:r>
            <a:r>
              <a:rPr lang="en-US" sz="2000" dirty="0" err="1" smtClean="0"/>
              <a:t>prosesor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eksekusi</a:t>
            </a:r>
            <a:r>
              <a:rPr lang="en-US" sz="2000" dirty="0" smtClean="0"/>
              <a:t>, </a:t>
            </a:r>
            <a:r>
              <a:rPr lang="en-US" sz="2000" dirty="0" err="1" smtClean="0"/>
              <a:t>pemroses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dirty="0" err="1" smtClean="0"/>
              <a:t>instruksi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memori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139463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Memory</a:t>
            </a:r>
            <a:r>
              <a:rPr lang="en-US" sz="3600" dirty="0" smtClean="0"/>
              <a:t> </a:t>
            </a:r>
            <a:r>
              <a:rPr lang="en-US" sz="2000" dirty="0" smtClean="0"/>
              <a:t>[</a:t>
            </a:r>
            <a:r>
              <a:rPr lang="id-ID" sz="2000" dirty="0" smtClean="0"/>
              <a:t>2</a:t>
            </a:r>
            <a:r>
              <a:rPr lang="en-US" sz="2000" dirty="0" smtClean="0"/>
              <a:t>]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279</TotalTime>
  <Words>2857</Words>
  <Application>Microsoft Office PowerPoint</Application>
  <PresentationFormat>On-screen Show (4:3)</PresentationFormat>
  <Paragraphs>254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Origin</vt:lpstr>
      <vt:lpstr>Struktur Sistem Komputer</vt:lpstr>
      <vt:lpstr>Materi Struktur Sistem Komputer</vt:lpstr>
      <vt:lpstr>Elemen Dasar Komputer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Macam register yang tak terlihat pemakai(1)</vt:lpstr>
      <vt:lpstr>Macam register yang tak terlihat pemakai(2)</vt:lpstr>
      <vt:lpstr>Macam register yang tak terlihat pemakai(3)</vt:lpstr>
      <vt:lpstr>Macam register yang tak terlihat pemakai(4)</vt:lpstr>
      <vt:lpstr>Macam register yang tak terlihat pemakai(5)</vt:lpstr>
      <vt:lpstr>Macam register yang tak terlihat pemakai(3)</vt:lpstr>
      <vt:lpstr>Slide 34</vt:lpstr>
      <vt:lpstr>Modul I/O (1)</vt:lpstr>
      <vt:lpstr>Slide 36</vt:lpstr>
      <vt:lpstr>Slide 37</vt:lpstr>
      <vt:lpstr>Slide 38</vt:lpstr>
      <vt:lpstr>Slide 39</vt:lpstr>
      <vt:lpstr>Slide 40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</dc:creator>
  <cp:lastModifiedBy>Dave</cp:lastModifiedBy>
  <cp:revision>29</cp:revision>
  <dcterms:created xsi:type="dcterms:W3CDTF">2015-10-01T10:21:03Z</dcterms:created>
  <dcterms:modified xsi:type="dcterms:W3CDTF">2015-10-24T13:52:47Z</dcterms:modified>
</cp:coreProperties>
</file>