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handoutMasterIdLst>
    <p:handoutMasterId r:id="rId46"/>
  </p:handoutMasterIdLst>
  <p:sldIdLst>
    <p:sldId id="257" r:id="rId5"/>
    <p:sldId id="258" r:id="rId6"/>
    <p:sldId id="259" r:id="rId7"/>
    <p:sldId id="260" r:id="rId8"/>
    <p:sldId id="261" r:id="rId9"/>
    <p:sldId id="262" r:id="rId10"/>
    <p:sldId id="264" r:id="rId11"/>
    <p:sldId id="265" r:id="rId12"/>
    <p:sldId id="266" r:id="rId13"/>
    <p:sldId id="267" r:id="rId14"/>
    <p:sldId id="268" r:id="rId15"/>
    <p:sldId id="269" r:id="rId16"/>
    <p:sldId id="270" r:id="rId17"/>
    <p:sldId id="272" r:id="rId18"/>
    <p:sldId id="273" r:id="rId19"/>
    <p:sldId id="274" r:id="rId20"/>
    <p:sldId id="275" r:id="rId21"/>
    <p:sldId id="276" r:id="rId22"/>
    <p:sldId id="277" r:id="rId23"/>
    <p:sldId id="279"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2496">
          <p15:clr>
            <a:srgbClr val="A4A3A4"/>
          </p15:clr>
        </p15:guide>
        <p15:guide id="3" orient="horz" pos="2880">
          <p15:clr>
            <a:srgbClr val="A4A3A4"/>
          </p15:clr>
        </p15:guide>
        <p15:guide id="4" orient="horz" pos="1056">
          <p15:clr>
            <a:srgbClr val="A4A3A4"/>
          </p15:clr>
        </p15:guide>
        <p15:guide id="5" orient="horz" pos="3888">
          <p15:clr>
            <a:srgbClr val="A4A3A4"/>
          </p15:clr>
        </p15:guide>
        <p15:guide id="6" orient="horz" pos="240">
          <p15:clr>
            <a:srgbClr val="A4A3A4"/>
          </p15:clr>
        </p15:guide>
        <p15:guide id="7" pos="3839">
          <p15:clr>
            <a:srgbClr val="A4A3A4"/>
          </p15:clr>
        </p15:guide>
        <p15:guide id="8" pos="527">
          <p15:clr>
            <a:srgbClr val="A4A3A4"/>
          </p15:clr>
        </p15:guide>
        <p15:guide id="9" pos="815">
          <p15:clr>
            <a:srgbClr val="A4A3A4"/>
          </p15:clr>
        </p15:guide>
        <p15:guide id="10" pos="6863">
          <p15:clr>
            <a:srgbClr val="A4A3A4"/>
          </p15:clr>
        </p15:guide>
        <p15:guide id="11" pos="6143">
          <p15:clr>
            <a:srgbClr val="A4A3A4"/>
          </p15:clr>
        </p15:guide>
        <p15:guide id="12" pos="470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40" d="100"/>
          <a:sy n="40" d="100"/>
        </p:scale>
        <p:origin x="72" y="720"/>
      </p:cViewPr>
      <p:guideLst>
        <p:guide orient="horz" pos="2160"/>
        <p:guide orient="horz" pos="2496"/>
        <p:guide orient="horz" pos="2880"/>
        <p:guide orient="horz" pos="1056"/>
        <p:guide orient="horz" pos="3888"/>
        <p:guide orient="horz" pos="240"/>
        <p:guide pos="3839"/>
        <p:guide pos="527"/>
        <p:guide pos="815"/>
        <p:guide pos="6863"/>
        <p:guide pos="6143"/>
        <p:guide pos="4703"/>
      </p:guideLst>
    </p:cSldViewPr>
  </p:slideViewPr>
  <p:notesTextViewPr>
    <p:cViewPr>
      <p:scale>
        <a:sx n="1" d="1"/>
        <a:sy n="1" d="1"/>
      </p:scale>
      <p:origin x="0" y="0"/>
    </p:cViewPr>
  </p:notesTextViewPr>
  <p:notesViewPr>
    <p:cSldViewPr>
      <p:cViewPr varScale="1">
        <p:scale>
          <a:sx n="76" d="100"/>
          <a:sy n="76" d="100"/>
        </p:scale>
        <p:origin x="168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5A207F-0F91-42F2-96D0-049C6003623B}" type="datetimeFigureOut">
              <a:rPr lang="en-US"/>
              <a:t>12/3/2018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567D4A-04CB-4EDF-8FB1-342A02FC8EC5}" type="slidenum">
              <a:rPr/>
              <a:t>‹#›</a:t>
            </a:fld>
            <a:endParaRPr/>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CC13F5-F2B1-464B-BE8F-27ABFBD2FBDE}" type="datetimeFigureOut">
              <a:rPr lang="en-US"/>
              <a:t>12/3/2018</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61351F-DBB1-4664-ADA9-83BC7CB8848D}" type="slidenum">
              <a:rPr/>
              <a:t>‹#›</a:t>
            </a:fld>
            <a:endParaRPr/>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3814" y="990600"/>
            <a:ext cx="8458200" cy="3200400"/>
          </a:xfrm>
        </p:spPr>
        <p:txBody>
          <a:bodyPr>
            <a:normAutofit/>
          </a:bodyPr>
          <a:lstStyle>
            <a:lvl1pPr>
              <a:defRPr sz="6000"/>
            </a:lvl1pPr>
          </a:lstStyle>
          <a:p>
            <a:r>
              <a:rPr lang="en-US" smtClean="0"/>
              <a:t>Click to edit Master title style</a:t>
            </a:r>
            <a:endParaRPr/>
          </a:p>
        </p:txBody>
      </p:sp>
      <p:sp>
        <p:nvSpPr>
          <p:cNvPr id="3" name="Subtitle 2"/>
          <p:cNvSpPr>
            <a:spLocks noGrp="1"/>
          </p:cNvSpPr>
          <p:nvPr>
            <p:ph type="subTitle" idx="1"/>
          </p:nvPr>
        </p:nvSpPr>
        <p:spPr>
          <a:xfrm>
            <a:off x="1293813" y="4267200"/>
            <a:ext cx="8458200" cy="1371600"/>
          </a:xfrm>
          <a:noFill/>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99D2A58A-F6A3-44B4-8553-CA3EAF252FB7}" type="datetime1">
              <a:rPr lang="en-US" smtClean="0"/>
              <a:t>12/3/2018</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81FEFA0A-2F20-4B60-98C6-5FFDA469AA1C}" type="slidenum">
              <a:rPr lang="en-US" smtClean="0"/>
              <a:t>‹#›</a:t>
            </a:fld>
            <a:endParaRPr lang="en-US"/>
          </a:p>
        </p:txBody>
      </p:sp>
    </p:spTree>
    <p:extLst>
      <p:ext uri="{BB962C8B-B14F-4D97-AF65-F5344CB8AC3E}">
        <p14:creationId xmlns:p14="http://schemas.microsoft.com/office/powerpoint/2010/main" val="287859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600200">
              <a:defRPr/>
            </a:lvl6pPr>
            <a:lvl7pPr marL="1874520">
              <a:defRPr/>
            </a:lvl7pPr>
            <a:lvl8pPr marL="2148840">
              <a:defRPr/>
            </a:lvl8pPr>
            <a:lvl9pPr marL="242316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B8F513F-1C7D-48A3-9E66-761794785CC6}" type="datetime1">
              <a:rPr lang="en-US" smtClean="0"/>
              <a:t>12/3/2018</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81FEFA0A-2F20-4B60-98C6-5FFDA469AA1C}" type="slidenum">
              <a:rPr lang="en-US" smtClean="0"/>
              <a:t>‹#›</a:t>
            </a:fld>
            <a:endParaRPr lang="en-US"/>
          </a:p>
        </p:txBody>
      </p:sp>
    </p:spTree>
    <p:extLst>
      <p:ext uri="{BB962C8B-B14F-4D97-AF65-F5344CB8AC3E}">
        <p14:creationId xmlns:p14="http://schemas.microsoft.com/office/powerpoint/2010/main" val="338703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4" y="381000"/>
            <a:ext cx="1904998" cy="57912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93814" y="381000"/>
            <a:ext cx="8305800" cy="57912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05BC340-5827-402A-ABD7-86B6900F77A8}" type="datetime1">
              <a:rPr lang="en-US" smtClean="0"/>
              <a:t>12/3/2018</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81FEFA0A-2F20-4B60-98C6-5FFDA469AA1C}" type="slidenum">
              <a:rPr lang="en-US" smtClean="0"/>
              <a:t>‹#›</a:t>
            </a:fld>
            <a:endParaRPr lang="en-US"/>
          </a:p>
        </p:txBody>
      </p:sp>
    </p:spTree>
    <p:extLst>
      <p:ext uri="{BB962C8B-B14F-4D97-AF65-F5344CB8AC3E}">
        <p14:creationId xmlns:p14="http://schemas.microsoft.com/office/powerpoint/2010/main" val="6198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DD05BD3E-AD23-4233-B7FD-BCC74AA741B1}" type="datetime1">
              <a:rPr lang="en-US" smtClean="0"/>
              <a:t>12/3/2018</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81FEFA0A-2F20-4B60-98C6-5FFDA469AA1C}" type="slidenum">
              <a:rPr lang="en-US" smtClean="0"/>
              <a:t>‹#›</a:t>
            </a:fld>
            <a:endParaRPr lang="en-US"/>
          </a:p>
        </p:txBody>
      </p:sp>
    </p:spTree>
    <p:extLst>
      <p:ext uri="{BB962C8B-B14F-4D97-AF65-F5344CB8AC3E}">
        <p14:creationId xmlns:p14="http://schemas.microsoft.com/office/powerpoint/2010/main" val="219449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3813" y="2057400"/>
            <a:ext cx="8458201" cy="2666999"/>
          </a:xfrm>
        </p:spPr>
        <p:txBody>
          <a:bodyPr anchor="b">
            <a:normAutofit/>
          </a:bodyPr>
          <a:lstStyle>
            <a:lvl1pPr algn="l">
              <a:defRPr sz="4800" b="0" i="0" cap="none" baseline="0"/>
            </a:lvl1pPr>
          </a:lstStyle>
          <a:p>
            <a:r>
              <a:rPr lang="en-US" smtClean="0"/>
              <a:t>Click to edit Master title style</a:t>
            </a:r>
            <a:endParaRPr/>
          </a:p>
        </p:txBody>
      </p:sp>
      <p:sp>
        <p:nvSpPr>
          <p:cNvPr id="3" name="Text Placeholder 2"/>
          <p:cNvSpPr>
            <a:spLocks noGrp="1"/>
          </p:cNvSpPr>
          <p:nvPr>
            <p:ph type="body" idx="1"/>
          </p:nvPr>
        </p:nvSpPr>
        <p:spPr>
          <a:xfrm>
            <a:off x="1293813" y="4876800"/>
            <a:ext cx="8458201" cy="1143000"/>
          </a:xfrm>
          <a:noFill/>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F85C56-1C19-4454-A6D4-FDB294070137}" type="datetime1">
              <a:rPr lang="en-US" smtClean="0"/>
              <a:t>12/3/2018</a:t>
            </a:fld>
            <a:endParaRPr lang="en-US"/>
          </a:p>
        </p:txBody>
      </p:sp>
      <p:sp>
        <p:nvSpPr>
          <p:cNvPr id="5" name="Footer Placeholder 4"/>
          <p:cNvSpPr>
            <a:spLocks noGrp="1"/>
          </p:cNvSpPr>
          <p:nvPr>
            <p:ph type="ftr" sz="quarter" idx="11"/>
          </p:nvPr>
        </p:nvSpPr>
        <p:spPr/>
        <p:txBody>
          <a:bodyPr/>
          <a:lstStyle/>
          <a:p>
            <a:r>
              <a:rPr lang="en-US"/>
              <a:t>Add a footer</a:t>
            </a:r>
          </a:p>
        </p:txBody>
      </p:sp>
      <p:sp>
        <p:nvSpPr>
          <p:cNvPr id="6" name="Slide Number Placeholder 5"/>
          <p:cNvSpPr>
            <a:spLocks noGrp="1"/>
          </p:cNvSpPr>
          <p:nvPr>
            <p:ph type="sldNum" sz="quarter" idx="12"/>
          </p:nvPr>
        </p:nvSpPr>
        <p:spPr/>
        <p:txBody>
          <a:bodyPr/>
          <a:lstStyle/>
          <a:p>
            <a:fld id="{81FEFA0A-2F20-4B60-98C6-5FFDA469AA1C}" type="slidenum">
              <a:rPr lang="en-US" smtClean="0"/>
              <a:t>‹#›</a:t>
            </a:fld>
            <a:endParaRPr lang="en-US"/>
          </a:p>
        </p:txBody>
      </p:sp>
    </p:spTree>
    <p:extLst>
      <p:ext uri="{BB962C8B-B14F-4D97-AF65-F5344CB8AC3E}">
        <p14:creationId xmlns:p14="http://schemas.microsoft.com/office/powerpoint/2010/main" val="22156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93812" y="1676400"/>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02035" y="1676401"/>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CAAEA3F-BC83-4494-8BB2-CF9729692A8C}" type="datetime1">
              <a:rPr lang="en-US" smtClean="0"/>
              <a:t>12/3/2018</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81FEFA0A-2F20-4B60-98C6-5FFDA469AA1C}" type="slidenum">
              <a:rPr lang="en-US" smtClean="0"/>
              <a:t>‹#›</a:t>
            </a:fld>
            <a:endParaRPr lang="en-US"/>
          </a:p>
        </p:txBody>
      </p:sp>
    </p:spTree>
    <p:extLst>
      <p:ext uri="{BB962C8B-B14F-4D97-AF65-F5344CB8AC3E}">
        <p14:creationId xmlns:p14="http://schemas.microsoft.com/office/powerpoint/2010/main" val="219345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93813" y="381000"/>
            <a:ext cx="9601200"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93813" y="1676399"/>
            <a:ext cx="4701142"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3813" y="2516457"/>
            <a:ext cx="4701142"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91754" y="1676399"/>
            <a:ext cx="4703259"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516457"/>
            <a:ext cx="4703259"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B48BCFC3-C38C-4973-9593-9C0AA203E374}" type="datetime1">
              <a:rPr lang="en-US" smtClean="0"/>
              <a:t>12/3/2018</a:t>
            </a:fld>
            <a:endParaRPr lang="en-US"/>
          </a:p>
        </p:txBody>
      </p:sp>
      <p:sp>
        <p:nvSpPr>
          <p:cNvPr id="8" name="Footer Placeholder 7"/>
          <p:cNvSpPr>
            <a:spLocks noGrp="1"/>
          </p:cNvSpPr>
          <p:nvPr>
            <p:ph type="ftr" sz="quarter" idx="11"/>
          </p:nvPr>
        </p:nvSpPr>
        <p:spPr/>
        <p:txBody>
          <a:bodyPr/>
          <a:lstStyle/>
          <a:p>
            <a:r>
              <a:rPr lang="en-US"/>
              <a:t>Add a footer</a:t>
            </a:r>
          </a:p>
        </p:txBody>
      </p:sp>
      <p:sp>
        <p:nvSpPr>
          <p:cNvPr id="9" name="Slide Number Placeholder 8"/>
          <p:cNvSpPr>
            <a:spLocks noGrp="1"/>
          </p:cNvSpPr>
          <p:nvPr>
            <p:ph type="sldNum" sz="quarter" idx="12"/>
          </p:nvPr>
        </p:nvSpPr>
        <p:spPr/>
        <p:txBody>
          <a:bodyPr/>
          <a:lstStyle/>
          <a:p>
            <a:fld id="{81FEFA0A-2F20-4B60-98C6-5FFDA469AA1C}" type="slidenum">
              <a:rPr lang="en-US" smtClean="0"/>
              <a:t>‹#›</a:t>
            </a:fld>
            <a:endParaRPr lang="en-US"/>
          </a:p>
        </p:txBody>
      </p:sp>
    </p:spTree>
    <p:extLst>
      <p:ext uri="{BB962C8B-B14F-4D97-AF65-F5344CB8AC3E}">
        <p14:creationId xmlns:p14="http://schemas.microsoft.com/office/powerpoint/2010/main" val="305768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B00E9B8-A638-47B9-8EAF-A06FB35BB403}" type="datetime1">
              <a:rPr lang="en-US" smtClean="0"/>
              <a:t>12/3/2018</a:t>
            </a:fld>
            <a:endParaRPr lang="en-US"/>
          </a:p>
        </p:txBody>
      </p:sp>
      <p:sp>
        <p:nvSpPr>
          <p:cNvPr id="4" name="Footer Placeholder 3"/>
          <p:cNvSpPr>
            <a:spLocks noGrp="1"/>
          </p:cNvSpPr>
          <p:nvPr>
            <p:ph type="ftr" sz="quarter" idx="11"/>
          </p:nvPr>
        </p:nvSpPr>
        <p:spPr/>
        <p:txBody>
          <a:bodyPr/>
          <a:lstStyle/>
          <a:p>
            <a:r>
              <a:rPr lang="en-US"/>
              <a:t>Add a footer</a:t>
            </a:r>
          </a:p>
        </p:txBody>
      </p:sp>
      <p:sp>
        <p:nvSpPr>
          <p:cNvPr id="5" name="Slide Number Placeholder 4"/>
          <p:cNvSpPr>
            <a:spLocks noGrp="1"/>
          </p:cNvSpPr>
          <p:nvPr>
            <p:ph type="sldNum" sz="quarter" idx="12"/>
          </p:nvPr>
        </p:nvSpPr>
        <p:spPr/>
        <p:txBody>
          <a:bodyPr/>
          <a:lstStyle/>
          <a:p>
            <a:fld id="{81FEFA0A-2F20-4B60-98C6-5FFDA469AA1C}" type="slidenum">
              <a:rPr lang="en-US" smtClean="0"/>
              <a:t>‹#›</a:t>
            </a:fld>
            <a:endParaRPr lang="en-US"/>
          </a:p>
        </p:txBody>
      </p:sp>
    </p:spTree>
    <p:extLst>
      <p:ext uri="{BB962C8B-B14F-4D97-AF65-F5344CB8AC3E}">
        <p14:creationId xmlns:p14="http://schemas.microsoft.com/office/powerpoint/2010/main" val="951180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0414C0-40BC-46FB-ADE3-F7141007B5FB}" type="datetime1">
              <a:rPr lang="en-US" smtClean="0"/>
              <a:t>12/3/2018</a:t>
            </a:fld>
            <a:endParaRPr lang="en-US"/>
          </a:p>
        </p:txBody>
      </p:sp>
      <p:sp>
        <p:nvSpPr>
          <p:cNvPr id="3" name="Footer Placeholder 2"/>
          <p:cNvSpPr>
            <a:spLocks noGrp="1"/>
          </p:cNvSpPr>
          <p:nvPr>
            <p:ph type="ftr" sz="quarter" idx="11"/>
          </p:nvPr>
        </p:nvSpPr>
        <p:spPr/>
        <p:txBody>
          <a:bodyPr/>
          <a:lstStyle/>
          <a:p>
            <a:r>
              <a:rPr lang="en-US"/>
              <a:t>Add a footer</a:t>
            </a:r>
          </a:p>
        </p:txBody>
      </p:sp>
      <p:sp>
        <p:nvSpPr>
          <p:cNvPr id="4" name="Slide Number Placeholder 3"/>
          <p:cNvSpPr>
            <a:spLocks noGrp="1"/>
          </p:cNvSpPr>
          <p:nvPr>
            <p:ph type="sldNum" sz="quarter" idx="12"/>
          </p:nvPr>
        </p:nvSpPr>
        <p:spPr/>
        <p:txBody>
          <a:bodyPr/>
          <a:lstStyle/>
          <a:p>
            <a:fld id="{81FEFA0A-2F20-4B60-98C6-5FFDA469AA1C}" type="slidenum">
              <a:rPr lang="en-US" smtClean="0"/>
              <a:t>‹#›</a:t>
            </a:fld>
            <a:endParaRPr lang="en-US"/>
          </a:p>
        </p:txBody>
      </p:sp>
    </p:spTree>
    <p:extLst>
      <p:ext uri="{BB962C8B-B14F-4D97-AF65-F5344CB8AC3E}">
        <p14:creationId xmlns:p14="http://schemas.microsoft.com/office/powerpoint/2010/main" val="333915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1" y="1676400"/>
            <a:ext cx="3810000" cy="2438400"/>
          </a:xfrm>
        </p:spPr>
        <p:txBody>
          <a:bodyPr anchor="b">
            <a:norm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1293813" y="685800"/>
            <a:ext cx="61722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770811" y="4191000"/>
            <a:ext cx="3810000" cy="1524000"/>
          </a:xfrm>
          <a:noFill/>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18BC97-2F5E-4770-AEEF-8F2730A3EA80}" type="datetime1">
              <a:rPr lang="en-US" smtClean="0"/>
              <a:t>12/3/2018</a:t>
            </a:fld>
            <a:endParaRPr lang="en-US"/>
          </a:p>
        </p:txBody>
      </p:sp>
      <p:sp>
        <p:nvSpPr>
          <p:cNvPr id="6" name="Footer Placeholder 5"/>
          <p:cNvSpPr>
            <a:spLocks noGrp="1"/>
          </p:cNvSpPr>
          <p:nvPr>
            <p:ph type="ftr" sz="quarter" idx="11"/>
          </p:nvPr>
        </p:nvSpPr>
        <p:spPr/>
        <p:txBody>
          <a:bodyPr/>
          <a:lstStyle/>
          <a:p>
            <a:r>
              <a:rPr lang="en-US"/>
              <a:t>Add a footer</a:t>
            </a:r>
          </a:p>
        </p:txBody>
      </p:sp>
      <p:sp>
        <p:nvSpPr>
          <p:cNvPr id="7" name="Slide Number Placeholder 6"/>
          <p:cNvSpPr>
            <a:spLocks noGrp="1"/>
          </p:cNvSpPr>
          <p:nvPr>
            <p:ph type="sldNum" sz="quarter" idx="12"/>
          </p:nvPr>
        </p:nvSpPr>
        <p:spPr/>
        <p:txBody>
          <a:bodyPr/>
          <a:lstStyle/>
          <a:p>
            <a:fld id="{81FEFA0A-2F20-4B60-98C6-5FFDA469AA1C}" type="slidenum">
              <a:rPr lang="en-US" smtClean="0"/>
              <a:t>‹#›</a:t>
            </a:fld>
            <a:endParaRPr lang="en-US"/>
          </a:p>
        </p:txBody>
      </p:sp>
    </p:spTree>
    <p:extLst>
      <p:ext uri="{BB962C8B-B14F-4D97-AF65-F5344CB8AC3E}">
        <p14:creationId xmlns:p14="http://schemas.microsoft.com/office/powerpoint/2010/main" val="322803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2" y="1676400"/>
            <a:ext cx="3810000" cy="2438400"/>
          </a:xfrm>
        </p:spPr>
        <p:txBody>
          <a:bodyPr anchor="b">
            <a:noAutofit/>
          </a:bodyPr>
          <a:lstStyle>
            <a:lvl1pPr algn="l">
              <a:defRPr sz="32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522412" y="0"/>
            <a:ext cx="5943601" cy="6858000"/>
          </a:xfr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770812" y="4191000"/>
            <a:ext cx="3810000" cy="1524000"/>
          </a:xfrm>
          <a:noFill/>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9995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293813" y="1676400"/>
            <a:ext cx="9601200" cy="4495800"/>
          </a:xfrm>
          <a:prstGeom prst="rect">
            <a:avLst/>
          </a:prstGeom>
          <a:solidFill>
            <a:schemeClr val="bg2">
              <a:alpha val="70000"/>
            </a:schemeClr>
          </a:solid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a:defRPr sz="1100">
                <a:solidFill>
                  <a:schemeClr val="tx1"/>
                </a:solidFill>
              </a:defRPr>
            </a:lvl1pPr>
          </a:lstStyle>
          <a:p>
            <a:fld id="{41B0D41C-F0D3-49F0-8041-67FC705A40C6}" type="datetime1">
              <a:rPr lang="en-US" smtClean="0"/>
              <a:pPr/>
              <a:t>12/3/2018</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100">
                <a:solidFill>
                  <a:schemeClr val="tx1"/>
                </a:solidFill>
              </a:defRPr>
            </a:lvl1pPr>
          </a:lstStyle>
          <a:p>
            <a:r>
              <a:rPr lang="en-US"/>
              <a:t>Add a footer</a:t>
            </a:r>
          </a:p>
        </p:txBody>
      </p:sp>
      <p:sp>
        <p:nvSpPr>
          <p:cNvPr id="6" name="Slide Number Placeholder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a:defRPr sz="1100">
                <a:solidFill>
                  <a:schemeClr val="tx1"/>
                </a:solidFill>
              </a:defRPr>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2695739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Clr>
          <a:schemeClr val="accent6"/>
        </a:buClr>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accent6"/>
        </a:buClr>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Clr>
          <a:schemeClr val="accent6"/>
        </a:buClr>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Clr>
          <a:schemeClr val="accent6"/>
        </a:buClr>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Clr>
          <a:schemeClr val="accent6"/>
        </a:buClr>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756" y="188640"/>
            <a:ext cx="10657184" cy="3200400"/>
          </a:xfrm>
        </p:spPr>
        <p:txBody>
          <a:bodyPr>
            <a:normAutofit/>
          </a:bodyPr>
          <a:lstStyle/>
          <a:p>
            <a:r>
              <a:rPr lang="id-ID" sz="8800" dirty="0" smtClean="0"/>
              <a:t>Respiratory System</a:t>
            </a:r>
            <a:endParaRPr lang="en-US" sz="8800" dirty="0"/>
          </a:p>
        </p:txBody>
      </p:sp>
      <p:sp>
        <p:nvSpPr>
          <p:cNvPr id="3" name="Subtitle 2"/>
          <p:cNvSpPr>
            <a:spLocks noGrp="1"/>
          </p:cNvSpPr>
          <p:nvPr>
            <p:ph type="subTitle" idx="1"/>
          </p:nvPr>
        </p:nvSpPr>
        <p:spPr>
          <a:xfrm>
            <a:off x="189756" y="3628456"/>
            <a:ext cx="8458200" cy="1371600"/>
          </a:xfrm>
        </p:spPr>
        <p:txBody>
          <a:bodyPr>
            <a:normAutofit/>
          </a:bodyPr>
          <a:lstStyle/>
          <a:p>
            <a:r>
              <a:rPr lang="id-ID" sz="3600" dirty="0" smtClean="0"/>
              <a:t>Oleh : </a:t>
            </a:r>
          </a:p>
          <a:p>
            <a:r>
              <a:rPr lang="id-ID" sz="3600" dirty="0" smtClean="0"/>
              <a:t>Faik Agiwahyuanto, S.Kep., M.Kes</a:t>
            </a:r>
            <a:endParaRPr lang="en-US" sz="3600" dirty="0"/>
          </a:p>
        </p:txBody>
      </p:sp>
      <p:sp>
        <p:nvSpPr>
          <p:cNvPr id="4" name="Subtitle 2"/>
          <p:cNvSpPr txBox="1">
            <a:spLocks/>
          </p:cNvSpPr>
          <p:nvPr/>
        </p:nvSpPr>
        <p:spPr>
          <a:xfrm>
            <a:off x="6238428" y="5486400"/>
            <a:ext cx="6264696" cy="1371600"/>
          </a:xfrm>
          <a:prstGeom prst="rect">
            <a:avLst/>
          </a:prstGeom>
          <a:noFill/>
        </p:spPr>
        <p:txBody>
          <a:bodyPr vert="horz" lIns="91440" tIns="45720" rIns="91440" bIns="45720" rtlCol="0">
            <a:normAutofit fontScale="92500"/>
          </a:bodyPr>
          <a:lstStyle>
            <a:lvl1pPr marL="0" indent="0" algn="l" defTabSz="914400" rtl="0" eaLnBrk="1" latinLnBrk="0" hangingPunct="1">
              <a:lnSpc>
                <a:spcPct val="90000"/>
              </a:lnSpc>
              <a:spcBef>
                <a:spcPts val="0"/>
              </a:spcBef>
              <a:buClr>
                <a:schemeClr val="accent6"/>
              </a:buClr>
              <a:buFont typeface="Arial"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600"/>
              </a:spcBef>
              <a:buClr>
                <a:schemeClr val="accent6"/>
              </a:buClr>
              <a:buFont typeface="Euphemia"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accent6"/>
              </a:buClr>
              <a:buFont typeface="Euphemia"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accent6"/>
              </a:buClr>
              <a:buFont typeface="Euphemia"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accent6"/>
              </a:buClr>
              <a:buFont typeface="Euphemia"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Font typeface="Euphemia" pitchFamily="34" charset="0"/>
              <a:buNone/>
              <a:defRPr sz="1600" kern="1200">
                <a:solidFill>
                  <a:schemeClr val="tx1">
                    <a:tint val="75000"/>
                  </a:schemeClr>
                </a:solidFill>
                <a:latin typeface="+mn-lt"/>
                <a:ea typeface="+mn-ea"/>
                <a:cs typeface="+mn-cs"/>
              </a:defRPr>
            </a:lvl9pPr>
          </a:lstStyle>
          <a:p>
            <a:r>
              <a:rPr lang="id-ID" sz="3600" dirty="0" smtClean="0">
                <a:solidFill>
                  <a:schemeClr val="bg1"/>
                </a:solidFill>
              </a:rPr>
              <a:t>Fakultas Kesehatan – UDINUS</a:t>
            </a:r>
          </a:p>
          <a:p>
            <a:r>
              <a:rPr lang="id-ID" sz="3600" dirty="0" smtClean="0">
                <a:solidFill>
                  <a:schemeClr val="bg1"/>
                </a:solidFill>
              </a:rPr>
              <a:t>Semarang / 2018-2019</a:t>
            </a:r>
            <a:endParaRPr lang="en-US" sz="3600" dirty="0">
              <a:solidFill>
                <a:schemeClr val="bg1"/>
              </a:solidFill>
            </a:endParaRPr>
          </a:p>
        </p:txBody>
      </p:sp>
    </p:spTree>
    <p:extLst>
      <p:ext uri="{BB962C8B-B14F-4D97-AF65-F5344CB8AC3E}">
        <p14:creationId xmlns:p14="http://schemas.microsoft.com/office/powerpoint/2010/main" val="75228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944"/>
            <a:ext cx="5659923" cy="1710880"/>
          </a:xfrm>
        </p:spPr>
        <p:txBody>
          <a:bodyPr>
            <a:noAutofit/>
          </a:bodyPr>
          <a:lstStyle/>
          <a:p>
            <a:r>
              <a:rPr lang="en-US" sz="6000" b="1" dirty="0" err="1" smtClean="0">
                <a:solidFill>
                  <a:srgbClr val="FFFF00"/>
                </a:solidFill>
              </a:rPr>
              <a:t>Otot</a:t>
            </a:r>
            <a:r>
              <a:rPr lang="en-US" sz="6000" b="1" dirty="0" smtClean="0">
                <a:solidFill>
                  <a:srgbClr val="FFFF00"/>
                </a:solidFill>
              </a:rPr>
              <a:t> </a:t>
            </a:r>
            <a:r>
              <a:rPr lang="en-US" sz="6000" b="1" dirty="0" err="1" smtClean="0">
                <a:solidFill>
                  <a:srgbClr val="FFFF00"/>
                </a:solidFill>
              </a:rPr>
              <a:t>Tenggorok</a:t>
            </a:r>
            <a:endParaRPr lang="id-ID" sz="6000" b="1" dirty="0">
              <a:solidFill>
                <a:srgbClr val="FFFF00"/>
              </a:solidFill>
            </a:endParaRPr>
          </a:p>
        </p:txBody>
      </p:sp>
      <p:sp>
        <p:nvSpPr>
          <p:cNvPr id="5" name="Content Placeholder 4"/>
          <p:cNvSpPr>
            <a:spLocks noGrp="1"/>
          </p:cNvSpPr>
          <p:nvPr>
            <p:ph sz="half" idx="2"/>
          </p:nvPr>
        </p:nvSpPr>
        <p:spPr>
          <a:xfrm>
            <a:off x="6674559" y="133944"/>
            <a:ext cx="5514265" cy="6724056"/>
          </a:xfrm>
        </p:spPr>
        <p:txBody>
          <a:bodyPr>
            <a:normAutofit/>
          </a:bodyPr>
          <a:lstStyle/>
          <a:p>
            <a:r>
              <a:rPr lang="en-US" altLang="id-ID" sz="3200" dirty="0" err="1"/>
              <a:t>Otot-otot</a:t>
            </a:r>
            <a:r>
              <a:rPr lang="en-US" altLang="id-ID" sz="3200" dirty="0"/>
              <a:t> </a:t>
            </a:r>
            <a:r>
              <a:rPr lang="en-US" altLang="id-ID" sz="3200" dirty="0" err="1"/>
              <a:t>kecil</a:t>
            </a:r>
            <a:r>
              <a:rPr lang="en-US" altLang="id-ID" sz="3200" dirty="0"/>
              <a:t> yang </a:t>
            </a:r>
            <a:r>
              <a:rPr lang="en-US" altLang="id-ID" sz="3200" dirty="0" err="1"/>
              <a:t>melekat</a:t>
            </a:r>
            <a:r>
              <a:rPr lang="en-US" altLang="id-ID" sz="3200" dirty="0"/>
              <a:t> </a:t>
            </a:r>
            <a:r>
              <a:rPr lang="en-US" altLang="id-ID" sz="3200" dirty="0" err="1"/>
              <a:t>pada</a:t>
            </a:r>
            <a:r>
              <a:rPr lang="en-US" altLang="id-ID" sz="3200" dirty="0"/>
              <a:t> </a:t>
            </a:r>
            <a:r>
              <a:rPr lang="en-US" altLang="id-ID" sz="3200" dirty="0" err="1"/>
              <a:t>cartilago</a:t>
            </a:r>
            <a:r>
              <a:rPr lang="en-US" altLang="id-ID" sz="3200" dirty="0"/>
              <a:t> </a:t>
            </a:r>
            <a:r>
              <a:rPr lang="en-US" altLang="id-ID" sz="3200" dirty="0" smtClean="0"/>
              <a:t>:</a:t>
            </a:r>
          </a:p>
          <a:p>
            <a:pPr lvl="1"/>
            <a:r>
              <a:rPr lang="en-US" altLang="id-ID" sz="2800" dirty="0" err="1" smtClean="0"/>
              <a:t>arytenoidea</a:t>
            </a:r>
            <a:r>
              <a:rPr lang="en-US" altLang="id-ID" sz="2800" dirty="0"/>
              <a:t>, </a:t>
            </a:r>
          </a:p>
          <a:p>
            <a:pPr lvl="1"/>
            <a:r>
              <a:rPr lang="en-US" altLang="id-ID" sz="2600" dirty="0" err="1" smtClean="0"/>
              <a:t>cricoidea</a:t>
            </a:r>
            <a:r>
              <a:rPr lang="en-US" altLang="id-ID" sz="2600" dirty="0"/>
              <a:t>, </a:t>
            </a:r>
            <a:r>
              <a:rPr lang="en-US" altLang="id-ID" sz="2600" dirty="0" err="1"/>
              <a:t>dan</a:t>
            </a:r>
            <a:r>
              <a:rPr lang="en-US" altLang="id-ID" sz="2600" dirty="0"/>
              <a:t> </a:t>
            </a:r>
            <a:endParaRPr lang="en-US" altLang="id-ID" sz="2600" dirty="0" smtClean="0"/>
          </a:p>
          <a:p>
            <a:pPr lvl="1"/>
            <a:r>
              <a:rPr lang="en-US" altLang="id-ID" sz="2600" dirty="0" err="1" smtClean="0"/>
              <a:t>thyroidea</a:t>
            </a:r>
            <a:r>
              <a:rPr lang="en-US" altLang="id-ID" sz="2600" dirty="0"/>
              <a:t>, </a:t>
            </a:r>
            <a:endParaRPr lang="en-US" altLang="id-ID" sz="2600" dirty="0" smtClean="0"/>
          </a:p>
          <a:p>
            <a:pPr marL="274320" lvl="1" indent="0">
              <a:buNone/>
            </a:pPr>
            <a:r>
              <a:rPr lang="en-US" altLang="id-ID" sz="2600" dirty="0" smtClean="0"/>
              <a:t>yang </a:t>
            </a:r>
            <a:r>
              <a:rPr lang="en-US" altLang="id-ID" sz="2600" dirty="0" err="1"/>
              <a:t>dengan</a:t>
            </a:r>
            <a:r>
              <a:rPr lang="en-US" altLang="id-ID" sz="2600" dirty="0"/>
              <a:t> </a:t>
            </a:r>
            <a:r>
              <a:rPr lang="en-US" altLang="id-ID" sz="2600" dirty="0" err="1"/>
              <a:t>kontraksi</a:t>
            </a:r>
            <a:r>
              <a:rPr lang="en-US" altLang="id-ID" sz="2600" dirty="0"/>
              <a:t> </a:t>
            </a:r>
            <a:r>
              <a:rPr lang="en-US" altLang="id-ID" sz="2600" dirty="0" err="1"/>
              <a:t>dan</a:t>
            </a:r>
            <a:r>
              <a:rPr lang="en-US" altLang="id-ID" sz="2600" dirty="0"/>
              <a:t> </a:t>
            </a:r>
            <a:r>
              <a:rPr lang="en-US" altLang="id-ID" sz="2600" dirty="0" err="1"/>
              <a:t>relaksasi</a:t>
            </a:r>
            <a:r>
              <a:rPr lang="en-US" altLang="id-ID" sz="2600" dirty="0"/>
              <a:t> </a:t>
            </a:r>
            <a:r>
              <a:rPr lang="en-US" altLang="id-ID" sz="2600" dirty="0" err="1"/>
              <a:t>dapat</a:t>
            </a:r>
            <a:r>
              <a:rPr lang="en-US" altLang="id-ID" sz="2600" dirty="0"/>
              <a:t> </a:t>
            </a:r>
            <a:r>
              <a:rPr lang="en-US" altLang="id-ID" sz="2600" dirty="0" err="1"/>
              <a:t>mendekatkan</a:t>
            </a:r>
            <a:r>
              <a:rPr lang="en-US" altLang="id-ID" sz="2600" dirty="0"/>
              <a:t> </a:t>
            </a:r>
            <a:r>
              <a:rPr lang="en-US" altLang="id-ID" sz="2600" dirty="0" err="1"/>
              <a:t>dan</a:t>
            </a:r>
            <a:r>
              <a:rPr lang="en-US" altLang="id-ID" sz="2600" dirty="0"/>
              <a:t> </a:t>
            </a:r>
            <a:r>
              <a:rPr lang="en-US" altLang="id-ID" sz="2600" dirty="0" err="1"/>
              <a:t>memisahkan</a:t>
            </a:r>
            <a:r>
              <a:rPr lang="en-US" altLang="id-ID" sz="2600" dirty="0"/>
              <a:t> plica </a:t>
            </a:r>
            <a:r>
              <a:rPr lang="en-US" altLang="id-ID" sz="2600" dirty="0" err="1"/>
              <a:t>vocalis</a:t>
            </a:r>
            <a:r>
              <a:rPr lang="en-US" altLang="id-ID" sz="2600" dirty="0"/>
              <a:t>. </a:t>
            </a:r>
            <a:endParaRPr lang="en-US" altLang="id-ID" sz="2600" dirty="0" smtClean="0"/>
          </a:p>
          <a:p>
            <a:pPr marL="274320" lvl="1" indent="0">
              <a:buNone/>
            </a:pPr>
            <a:r>
              <a:rPr lang="en-US" altLang="id-ID" sz="2600" dirty="0" err="1" smtClean="0"/>
              <a:t>Otot-otot</a:t>
            </a:r>
            <a:r>
              <a:rPr lang="en-US" altLang="id-ID" sz="2600" dirty="0" smtClean="0"/>
              <a:t> </a:t>
            </a:r>
            <a:r>
              <a:rPr lang="en-US" altLang="id-ID" sz="2600" dirty="0" err="1"/>
              <a:t>tersebut</a:t>
            </a:r>
            <a:r>
              <a:rPr lang="en-US" altLang="id-ID" sz="2600" dirty="0"/>
              <a:t> di </a:t>
            </a:r>
            <a:r>
              <a:rPr lang="en-US" altLang="id-ID" sz="2600" dirty="0" err="1"/>
              <a:t>inervasi</a:t>
            </a:r>
            <a:r>
              <a:rPr lang="en-US" altLang="id-ID" sz="2600" dirty="0"/>
              <a:t> </a:t>
            </a:r>
            <a:r>
              <a:rPr lang="en-US" altLang="id-ID" sz="2600" dirty="0" err="1"/>
              <a:t>oleh</a:t>
            </a:r>
            <a:r>
              <a:rPr lang="en-US" altLang="id-ID" sz="2600" dirty="0"/>
              <a:t> </a:t>
            </a:r>
            <a:r>
              <a:rPr lang="en-US" altLang="id-ID" sz="2600" dirty="0" err="1"/>
              <a:t>nervus</a:t>
            </a:r>
            <a:r>
              <a:rPr lang="en-US" altLang="id-ID" sz="2600" dirty="0"/>
              <a:t> </a:t>
            </a:r>
            <a:r>
              <a:rPr lang="en-US" altLang="id-ID" sz="2600" dirty="0" err="1"/>
              <a:t>cranialis</a:t>
            </a:r>
            <a:r>
              <a:rPr lang="en-US" altLang="id-ID" sz="2600" dirty="0"/>
              <a:t> X (</a:t>
            </a:r>
            <a:r>
              <a:rPr lang="en-US" altLang="id-ID" sz="2600" dirty="0" err="1"/>
              <a:t>vagus</a:t>
            </a:r>
            <a:r>
              <a:rPr lang="en-US" altLang="id-ID" sz="2600" dirty="0"/>
              <a:t>). </a:t>
            </a:r>
          </a:p>
          <a:p>
            <a:endParaRPr lang="id-ID" sz="3200"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5851" y="1844824"/>
            <a:ext cx="6622857" cy="4972333"/>
          </a:xfrm>
        </p:spPr>
      </p:pic>
    </p:spTree>
    <p:extLst>
      <p:ext uri="{BB962C8B-B14F-4D97-AF65-F5344CB8AC3E}">
        <p14:creationId xmlns:p14="http://schemas.microsoft.com/office/powerpoint/2010/main" val="46601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659923" cy="980728"/>
          </a:xfrm>
        </p:spPr>
        <p:txBody>
          <a:bodyPr>
            <a:noAutofit/>
          </a:bodyPr>
          <a:lstStyle/>
          <a:p>
            <a:r>
              <a:rPr lang="en-US" sz="6000" b="1" dirty="0" smtClean="0">
                <a:solidFill>
                  <a:srgbClr val="FFFF00"/>
                </a:solidFill>
              </a:rPr>
              <a:t>Trachea</a:t>
            </a:r>
            <a:endParaRPr lang="id-ID" sz="6000" b="1" dirty="0">
              <a:solidFill>
                <a:srgbClr val="FFFF00"/>
              </a:solidFill>
            </a:endParaRPr>
          </a:p>
        </p:txBody>
      </p:sp>
      <p:sp>
        <p:nvSpPr>
          <p:cNvPr id="5" name="Content Placeholder 4"/>
          <p:cNvSpPr>
            <a:spLocks noGrp="1"/>
          </p:cNvSpPr>
          <p:nvPr>
            <p:ph sz="half" idx="2"/>
          </p:nvPr>
        </p:nvSpPr>
        <p:spPr>
          <a:xfrm>
            <a:off x="5302325" y="133944"/>
            <a:ext cx="6886500" cy="6724056"/>
          </a:xfrm>
        </p:spPr>
        <p:txBody>
          <a:bodyPr>
            <a:normAutofit fontScale="92500"/>
          </a:bodyPr>
          <a:lstStyle/>
          <a:p>
            <a:r>
              <a:rPr lang="en-US" altLang="id-ID" sz="2800" dirty="0" err="1"/>
              <a:t>Adalah</a:t>
            </a:r>
            <a:r>
              <a:rPr lang="en-US" altLang="id-ID" sz="2800" dirty="0"/>
              <a:t> </a:t>
            </a:r>
            <a:r>
              <a:rPr lang="en-US" altLang="id-ID" sz="2800" b="1" dirty="0" err="1"/>
              <a:t>tabung</a:t>
            </a:r>
            <a:r>
              <a:rPr lang="en-US" altLang="id-ID" sz="2800" b="1" dirty="0"/>
              <a:t> </a:t>
            </a:r>
            <a:r>
              <a:rPr lang="en-US" altLang="id-ID" sz="2800" b="1" dirty="0" err="1"/>
              <a:t>fleksibel</a:t>
            </a:r>
            <a:r>
              <a:rPr lang="en-US" altLang="id-ID" sz="2800" b="1" dirty="0"/>
              <a:t> </a:t>
            </a:r>
            <a:r>
              <a:rPr lang="en-US" altLang="id-ID" sz="2800" dirty="0" err="1"/>
              <a:t>dengan</a:t>
            </a:r>
            <a:r>
              <a:rPr lang="en-US" altLang="id-ID" sz="2800" dirty="0"/>
              <a:t> </a:t>
            </a:r>
            <a:r>
              <a:rPr lang="en-US" altLang="id-ID" sz="2800" dirty="0" err="1"/>
              <a:t>panjang</a:t>
            </a:r>
            <a:r>
              <a:rPr lang="en-US" altLang="id-ID" sz="2800" dirty="0"/>
              <a:t> </a:t>
            </a:r>
            <a:r>
              <a:rPr lang="en-US" altLang="id-ID" sz="2800" dirty="0" err="1"/>
              <a:t>kira-kira</a:t>
            </a:r>
            <a:r>
              <a:rPr lang="en-US" altLang="id-ID" sz="2800" dirty="0"/>
              <a:t> 10 cm </a:t>
            </a:r>
            <a:r>
              <a:rPr lang="en-US" altLang="id-ID" sz="2800" dirty="0" err="1"/>
              <a:t>dengan</a:t>
            </a:r>
            <a:r>
              <a:rPr lang="en-US" altLang="id-ID" sz="2800" dirty="0"/>
              <a:t> </a:t>
            </a:r>
            <a:r>
              <a:rPr lang="en-US" altLang="id-ID" sz="2800" dirty="0" err="1"/>
              <a:t>lebar</a:t>
            </a:r>
            <a:r>
              <a:rPr lang="en-US" altLang="id-ID" sz="2800" dirty="0"/>
              <a:t> 2,5 </a:t>
            </a:r>
            <a:r>
              <a:rPr lang="en-US" altLang="id-ID" sz="2800" dirty="0" smtClean="0"/>
              <a:t>cm.</a:t>
            </a:r>
          </a:p>
          <a:p>
            <a:r>
              <a:rPr lang="en-US" altLang="id-ID" sz="2800" dirty="0"/>
              <a:t>T</a:t>
            </a:r>
            <a:r>
              <a:rPr lang="en-US" altLang="id-ID" sz="2800" dirty="0" smtClean="0"/>
              <a:t>rachea </a:t>
            </a:r>
            <a:r>
              <a:rPr lang="en-US" altLang="id-ID" sz="2800" b="1" dirty="0" err="1"/>
              <a:t>berjalan</a:t>
            </a:r>
            <a:r>
              <a:rPr lang="en-US" altLang="id-ID" sz="2800" b="1" dirty="0"/>
              <a:t> </a:t>
            </a:r>
            <a:r>
              <a:rPr lang="en-US" altLang="id-ID" sz="2800" b="1" dirty="0" err="1"/>
              <a:t>dari</a:t>
            </a:r>
            <a:r>
              <a:rPr lang="en-US" altLang="id-ID" sz="2800" b="1" dirty="0"/>
              <a:t> </a:t>
            </a:r>
            <a:r>
              <a:rPr lang="en-US" altLang="id-ID" sz="2800" b="1" dirty="0" err="1"/>
              <a:t>cartilago</a:t>
            </a:r>
            <a:r>
              <a:rPr lang="en-US" altLang="id-ID" sz="2800" b="1" dirty="0"/>
              <a:t> </a:t>
            </a:r>
            <a:r>
              <a:rPr lang="en-US" altLang="id-ID" sz="2800" b="1" dirty="0" err="1"/>
              <a:t>cricoidea</a:t>
            </a:r>
            <a:r>
              <a:rPr lang="en-US" altLang="id-ID" sz="2800" b="1" dirty="0"/>
              <a:t> </a:t>
            </a:r>
            <a:r>
              <a:rPr lang="en-US" altLang="id-ID" sz="2800" b="1" dirty="0" err="1"/>
              <a:t>kebawah</a:t>
            </a:r>
            <a:r>
              <a:rPr lang="en-US" altLang="id-ID" sz="2800" b="1" dirty="0"/>
              <a:t> </a:t>
            </a:r>
            <a:r>
              <a:rPr lang="en-US" altLang="id-ID" sz="2800" b="1" dirty="0" err="1"/>
              <a:t>pada</a:t>
            </a:r>
            <a:r>
              <a:rPr lang="en-US" altLang="id-ID" sz="2800" b="1" dirty="0"/>
              <a:t> </a:t>
            </a:r>
            <a:r>
              <a:rPr lang="en-US" altLang="id-ID" sz="2800" b="1" dirty="0" err="1"/>
              <a:t>bagian</a:t>
            </a:r>
            <a:r>
              <a:rPr lang="en-US" altLang="id-ID" sz="2800" b="1" dirty="0"/>
              <a:t> </a:t>
            </a:r>
            <a:r>
              <a:rPr lang="en-US" altLang="id-ID" sz="2800" b="1" dirty="0" err="1"/>
              <a:t>depan</a:t>
            </a:r>
            <a:r>
              <a:rPr lang="en-US" altLang="id-ID" sz="2800" b="1" dirty="0"/>
              <a:t> </a:t>
            </a:r>
            <a:r>
              <a:rPr lang="en-US" altLang="id-ID" sz="2800" b="1" dirty="0" err="1"/>
              <a:t>leher</a:t>
            </a:r>
            <a:r>
              <a:rPr lang="en-US" altLang="id-ID" sz="2800" b="1" dirty="0"/>
              <a:t> </a:t>
            </a:r>
            <a:r>
              <a:rPr lang="en-US" altLang="id-ID" sz="2800" b="1" dirty="0" err="1"/>
              <a:t>dan</a:t>
            </a:r>
            <a:r>
              <a:rPr lang="en-US" altLang="id-ID" sz="2800" b="1" dirty="0"/>
              <a:t> </a:t>
            </a:r>
            <a:r>
              <a:rPr lang="en-US" altLang="id-ID" sz="2800" b="1" dirty="0" err="1"/>
              <a:t>dibelakang</a:t>
            </a:r>
            <a:r>
              <a:rPr lang="en-US" altLang="id-ID" sz="2800" b="1" dirty="0"/>
              <a:t> manubrium </a:t>
            </a:r>
            <a:r>
              <a:rPr lang="en-US" altLang="id-ID" sz="2800" b="1" dirty="0" err="1"/>
              <a:t>sterni</a:t>
            </a:r>
            <a:r>
              <a:rPr lang="en-US" altLang="id-ID" sz="2800" b="1" dirty="0"/>
              <a:t>, </a:t>
            </a:r>
            <a:r>
              <a:rPr lang="en-US" altLang="id-ID" sz="2800" b="1" dirty="0" err="1"/>
              <a:t>berakhir</a:t>
            </a:r>
            <a:r>
              <a:rPr lang="en-US" altLang="id-ID" sz="2800" b="1" dirty="0"/>
              <a:t> </a:t>
            </a:r>
            <a:r>
              <a:rPr lang="en-US" altLang="id-ID" sz="2800" b="1" dirty="0" err="1"/>
              <a:t>setinggi</a:t>
            </a:r>
            <a:r>
              <a:rPr lang="en-US" altLang="id-ID" sz="2800" b="1" dirty="0"/>
              <a:t> </a:t>
            </a:r>
            <a:r>
              <a:rPr lang="en-US" altLang="id-ID" sz="2800" b="1" dirty="0" err="1"/>
              <a:t>angulus</a:t>
            </a:r>
            <a:r>
              <a:rPr lang="en-US" altLang="id-ID" sz="2800" b="1" dirty="0"/>
              <a:t> </a:t>
            </a:r>
            <a:r>
              <a:rPr lang="en-US" altLang="id-ID" sz="2800" b="1" dirty="0" err="1"/>
              <a:t>sternalis</a:t>
            </a:r>
            <a:r>
              <a:rPr lang="en-US" altLang="id-ID" sz="2800" b="1" dirty="0"/>
              <a:t> </a:t>
            </a:r>
            <a:r>
              <a:rPr lang="en-US" altLang="id-ID" sz="2800" dirty="0"/>
              <a:t>(taut manubrium </a:t>
            </a:r>
            <a:r>
              <a:rPr lang="en-US" altLang="id-ID" sz="2800" dirty="0" err="1"/>
              <a:t>dengan</a:t>
            </a:r>
            <a:r>
              <a:rPr lang="en-US" altLang="id-ID" sz="2800" dirty="0"/>
              <a:t> corpus </a:t>
            </a:r>
            <a:r>
              <a:rPr lang="en-US" altLang="id-ID" sz="2800" dirty="0" err="1"/>
              <a:t>sterni</a:t>
            </a:r>
            <a:r>
              <a:rPr lang="en-US" altLang="id-ID" sz="2800" dirty="0"/>
              <a:t>) </a:t>
            </a:r>
            <a:r>
              <a:rPr lang="en-US" altLang="id-ID" sz="2800" dirty="0" err="1"/>
              <a:t>atau</a:t>
            </a:r>
            <a:r>
              <a:rPr lang="en-US" altLang="id-ID" sz="2800" dirty="0"/>
              <a:t> </a:t>
            </a:r>
            <a:r>
              <a:rPr lang="en-US" altLang="id-ID" sz="2800" dirty="0" err="1"/>
              <a:t>sampai</a:t>
            </a:r>
            <a:r>
              <a:rPr lang="en-US" altLang="id-ID" sz="2800" dirty="0"/>
              <a:t> </a:t>
            </a:r>
            <a:r>
              <a:rPr lang="en-US" altLang="id-ID" sz="2800" b="1" dirty="0" err="1"/>
              <a:t>kira-kira</a:t>
            </a:r>
            <a:r>
              <a:rPr lang="en-US" altLang="id-ID" sz="2800" b="1" dirty="0"/>
              <a:t> </a:t>
            </a:r>
            <a:r>
              <a:rPr lang="en-US" altLang="id-ID" sz="2800" b="1" dirty="0" err="1"/>
              <a:t>ketinggian</a:t>
            </a:r>
            <a:r>
              <a:rPr lang="en-US" altLang="id-ID" sz="2800" b="1" dirty="0"/>
              <a:t> vertebrata </a:t>
            </a:r>
            <a:r>
              <a:rPr lang="en-US" altLang="id-ID" sz="2800" b="1" dirty="0" err="1"/>
              <a:t>torakalis</a:t>
            </a:r>
            <a:r>
              <a:rPr lang="en-US" altLang="id-ID" sz="2800" b="1" dirty="0"/>
              <a:t> </a:t>
            </a:r>
            <a:r>
              <a:rPr lang="en-US" altLang="id-ID" sz="2800" b="1" dirty="0" err="1"/>
              <a:t>kelima</a:t>
            </a:r>
            <a:r>
              <a:rPr lang="en-US" altLang="id-ID" sz="2800" b="1" dirty="0"/>
              <a:t> </a:t>
            </a:r>
            <a:r>
              <a:rPr lang="en-US" altLang="id-ID" sz="2800" b="1" dirty="0" err="1"/>
              <a:t>dan</a:t>
            </a:r>
            <a:r>
              <a:rPr lang="en-US" altLang="id-ID" sz="2800" b="1" dirty="0"/>
              <a:t> di </a:t>
            </a:r>
            <a:r>
              <a:rPr lang="en-US" altLang="id-ID" sz="2800" b="1" dirty="0" err="1"/>
              <a:t>tempat</a:t>
            </a:r>
            <a:r>
              <a:rPr lang="en-US" altLang="id-ID" sz="2800" b="1" dirty="0"/>
              <a:t> </a:t>
            </a:r>
            <a:r>
              <a:rPr lang="en-US" altLang="id-ID" sz="2800" b="1" dirty="0" err="1"/>
              <a:t>ini</a:t>
            </a:r>
            <a:r>
              <a:rPr lang="en-US" altLang="id-ID" sz="2800" b="1" dirty="0"/>
              <a:t> </a:t>
            </a:r>
            <a:r>
              <a:rPr lang="en-US" altLang="id-ID" sz="2800" b="1" dirty="0" err="1"/>
              <a:t>bercabang</a:t>
            </a:r>
            <a:r>
              <a:rPr lang="en-US" altLang="id-ID" sz="2800" b="1" dirty="0"/>
              <a:t> </a:t>
            </a:r>
            <a:r>
              <a:rPr lang="en-US" altLang="id-ID" sz="2800" b="1" dirty="0" err="1"/>
              <a:t>e</a:t>
            </a:r>
            <a:r>
              <a:rPr lang="en-US" altLang="id-ID" sz="2800" b="1" dirty="0" err="1" smtClean="0"/>
              <a:t>njadi</a:t>
            </a:r>
            <a:r>
              <a:rPr lang="en-US" altLang="id-ID" sz="2800" b="1" dirty="0" smtClean="0"/>
              <a:t> </a:t>
            </a:r>
            <a:r>
              <a:rPr lang="en-US" altLang="id-ID" sz="2800" b="1" dirty="0" err="1"/>
              <a:t>dua</a:t>
            </a:r>
            <a:r>
              <a:rPr lang="en-US" altLang="id-ID" sz="2800" b="1" dirty="0"/>
              <a:t> </a:t>
            </a:r>
            <a:r>
              <a:rPr lang="en-US" altLang="id-ID" sz="2800" b="1" dirty="0" err="1"/>
              <a:t>bronckus</a:t>
            </a:r>
            <a:r>
              <a:rPr lang="en-US" altLang="id-ID" sz="2800" b="1" dirty="0"/>
              <a:t> </a:t>
            </a:r>
            <a:r>
              <a:rPr lang="en-US" altLang="id-ID" sz="2800" dirty="0"/>
              <a:t>(bronchi). </a:t>
            </a:r>
            <a:endParaRPr lang="en-US" altLang="id-ID" sz="2800" dirty="0" smtClean="0"/>
          </a:p>
          <a:p>
            <a:r>
              <a:rPr lang="en-US" altLang="id-ID" sz="2800" dirty="0" smtClean="0"/>
              <a:t>Trachea </a:t>
            </a:r>
            <a:r>
              <a:rPr lang="en-US" altLang="id-ID" sz="2800" b="1" dirty="0" err="1"/>
              <a:t>tersusun</a:t>
            </a:r>
            <a:r>
              <a:rPr lang="en-US" altLang="id-ID" sz="2800" b="1" dirty="0"/>
              <a:t> </a:t>
            </a:r>
            <a:r>
              <a:rPr lang="en-US" altLang="id-ID" sz="2800" b="1" dirty="0" err="1"/>
              <a:t>atas</a:t>
            </a:r>
            <a:r>
              <a:rPr lang="en-US" altLang="id-ID" sz="2800" b="1" dirty="0"/>
              <a:t> 16 - 20 </a:t>
            </a:r>
            <a:r>
              <a:rPr lang="en-US" altLang="id-ID" sz="2800" b="1" dirty="0" err="1"/>
              <a:t>lingkaran</a:t>
            </a:r>
            <a:r>
              <a:rPr lang="en-US" altLang="id-ID" sz="2800" b="1" dirty="0"/>
              <a:t> </a:t>
            </a:r>
            <a:r>
              <a:rPr lang="en-US" altLang="id-ID" sz="2800" b="1" dirty="0" err="1"/>
              <a:t>tak</a:t>
            </a:r>
            <a:r>
              <a:rPr lang="en-US" altLang="id-ID" sz="2800" b="1" dirty="0"/>
              <a:t>- </a:t>
            </a:r>
            <a:r>
              <a:rPr lang="en-US" altLang="id-ID" sz="2800" b="1" dirty="0" err="1"/>
              <a:t>lengkap</a:t>
            </a:r>
            <a:r>
              <a:rPr lang="en-US" altLang="id-ID" sz="2800" b="1" dirty="0"/>
              <a:t> yang </a:t>
            </a:r>
            <a:r>
              <a:rPr lang="en-US" altLang="id-ID" sz="2800" b="1" dirty="0" err="1"/>
              <a:t>berupan</a:t>
            </a:r>
            <a:r>
              <a:rPr lang="en-US" altLang="id-ID" sz="2800" b="1" dirty="0"/>
              <a:t> </a:t>
            </a:r>
            <a:r>
              <a:rPr lang="en-US" altLang="id-ID" sz="2800" b="1" dirty="0" err="1"/>
              <a:t>cincin</a:t>
            </a:r>
            <a:r>
              <a:rPr lang="en-US" altLang="id-ID" sz="2800" b="1" dirty="0"/>
              <a:t> </a:t>
            </a:r>
            <a:r>
              <a:rPr lang="en-US" altLang="id-ID" sz="2800" b="1" dirty="0" err="1"/>
              <a:t>tulang</a:t>
            </a:r>
            <a:r>
              <a:rPr lang="en-US" altLang="id-ID" sz="2800" b="1" dirty="0"/>
              <a:t> </a:t>
            </a:r>
            <a:r>
              <a:rPr lang="en-US" altLang="id-ID" sz="2800" b="1" dirty="0" err="1"/>
              <a:t>rawan</a:t>
            </a:r>
            <a:r>
              <a:rPr lang="en-US" altLang="id-ID" sz="2800" b="1" dirty="0"/>
              <a:t> yang </a:t>
            </a:r>
            <a:r>
              <a:rPr lang="en-US" altLang="id-ID" sz="2800" b="1" dirty="0" err="1"/>
              <a:t>diikat</a:t>
            </a:r>
            <a:r>
              <a:rPr lang="en-US" altLang="id-ID" sz="2800" b="1" dirty="0"/>
              <a:t> </a:t>
            </a:r>
            <a:r>
              <a:rPr lang="en-US" altLang="id-ID" sz="2800" b="1" dirty="0" err="1"/>
              <a:t>bersama</a:t>
            </a:r>
            <a:r>
              <a:rPr lang="en-US" altLang="id-ID" sz="2800" b="1" dirty="0"/>
              <a:t> </a:t>
            </a:r>
            <a:r>
              <a:rPr lang="en-US" altLang="id-ID" sz="2800" b="1" dirty="0" err="1"/>
              <a:t>oleh</a:t>
            </a:r>
            <a:r>
              <a:rPr lang="en-US" altLang="id-ID" sz="2800" b="1" dirty="0"/>
              <a:t> </a:t>
            </a:r>
            <a:r>
              <a:rPr lang="en-US" altLang="id-ID" sz="2800" b="1" dirty="0" err="1"/>
              <a:t>jaringan</a:t>
            </a:r>
            <a:r>
              <a:rPr lang="en-US" altLang="id-ID" sz="2800" b="1" dirty="0"/>
              <a:t> </a:t>
            </a:r>
            <a:r>
              <a:rPr lang="en-US" altLang="id-ID" sz="2800" b="1" dirty="0" err="1"/>
              <a:t>fibrosa</a:t>
            </a:r>
            <a:r>
              <a:rPr lang="en-US" altLang="id-ID" sz="2800" dirty="0"/>
              <a:t> </a:t>
            </a:r>
            <a:r>
              <a:rPr lang="en-US" altLang="id-ID" sz="2800" dirty="0" err="1"/>
              <a:t>dan</a:t>
            </a:r>
            <a:r>
              <a:rPr lang="en-US" altLang="id-ID" sz="2800" dirty="0"/>
              <a:t> yang </a:t>
            </a:r>
            <a:r>
              <a:rPr lang="en-US" altLang="id-ID" sz="2800" dirty="0" err="1"/>
              <a:t>melengkapi</a:t>
            </a:r>
            <a:r>
              <a:rPr lang="en-US" altLang="id-ID" sz="2800" dirty="0"/>
              <a:t> </a:t>
            </a:r>
            <a:r>
              <a:rPr lang="en-US" altLang="id-ID" sz="2800" dirty="0" err="1"/>
              <a:t>lingkaran</a:t>
            </a:r>
            <a:r>
              <a:rPr lang="en-US" altLang="id-ID" sz="2800" dirty="0"/>
              <a:t> </a:t>
            </a:r>
            <a:r>
              <a:rPr lang="en-US" altLang="id-ID" sz="2800" dirty="0" err="1"/>
              <a:t>disebelah</a:t>
            </a:r>
            <a:r>
              <a:rPr lang="en-US" altLang="id-ID" sz="2800" dirty="0"/>
              <a:t> </a:t>
            </a:r>
            <a:r>
              <a:rPr lang="en-US" altLang="id-ID" sz="2800" dirty="0" err="1"/>
              <a:t>belakang</a:t>
            </a:r>
            <a:r>
              <a:rPr lang="en-US" altLang="id-ID" sz="2800" dirty="0"/>
              <a:t> trachea, </a:t>
            </a:r>
            <a:r>
              <a:rPr lang="en-US" altLang="id-ID" sz="2800" dirty="0" err="1"/>
              <a:t>selain</a:t>
            </a:r>
            <a:r>
              <a:rPr lang="en-US" altLang="id-ID" sz="2800" dirty="0"/>
              <a:t> </a:t>
            </a:r>
            <a:r>
              <a:rPr lang="en-US" altLang="id-ID" sz="2800" dirty="0" err="1"/>
              <a:t>itu</a:t>
            </a:r>
            <a:r>
              <a:rPr lang="en-US" altLang="id-ID" sz="2800" dirty="0"/>
              <a:t> juga </a:t>
            </a:r>
            <a:r>
              <a:rPr lang="en-US" altLang="id-ID" sz="2800" dirty="0" err="1"/>
              <a:t>membuat</a:t>
            </a:r>
            <a:r>
              <a:rPr lang="en-US" altLang="id-ID" sz="2800" dirty="0"/>
              <a:t> </a:t>
            </a:r>
            <a:r>
              <a:rPr lang="en-US" altLang="id-ID" sz="2800" dirty="0" err="1"/>
              <a:t>beberapa</a:t>
            </a:r>
            <a:r>
              <a:rPr lang="en-US" altLang="id-ID" sz="2800" dirty="0"/>
              <a:t> </a:t>
            </a:r>
            <a:r>
              <a:rPr lang="en-US" altLang="id-ID" sz="2800" dirty="0" err="1"/>
              <a:t>jaringan</a:t>
            </a:r>
            <a:r>
              <a:rPr lang="en-US" altLang="id-ID" sz="2800" dirty="0"/>
              <a:t> </a:t>
            </a:r>
            <a:r>
              <a:rPr lang="en-US" altLang="id-ID" sz="2800" dirty="0" err="1" smtClean="0"/>
              <a:t>otot</a:t>
            </a:r>
            <a:r>
              <a:rPr lang="en-US" altLang="id-ID" sz="2800" dirty="0" smtClean="0"/>
              <a:t>.</a:t>
            </a:r>
            <a:endParaRPr lang="id-ID" sz="2800" b="1" dirty="0"/>
          </a:p>
        </p:txBody>
      </p:sp>
      <p:pic>
        <p:nvPicPr>
          <p:cNvPr id="6" name="Content Placeholder 5"/>
          <p:cNvPicPr>
            <a:picLocks noGrp="1" noChangeAspect="1"/>
          </p:cNvPicPr>
          <p:nvPr>
            <p:ph sz="half" idx="1"/>
          </p:nvPr>
        </p:nvPicPr>
        <p:blipFill>
          <a:blip r:embed="rId2"/>
          <a:stretch>
            <a:fillRect/>
          </a:stretch>
        </p:blipFill>
        <p:spPr>
          <a:xfrm>
            <a:off x="525705" y="980728"/>
            <a:ext cx="4608512" cy="5547285"/>
          </a:xfrm>
          <a:prstGeom prst="rect">
            <a:avLst/>
          </a:prstGeom>
        </p:spPr>
      </p:pic>
    </p:spTree>
    <p:extLst>
      <p:ext uri="{BB962C8B-B14F-4D97-AF65-F5344CB8AC3E}">
        <p14:creationId xmlns:p14="http://schemas.microsoft.com/office/powerpoint/2010/main" val="391004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659923" cy="980728"/>
          </a:xfrm>
        </p:spPr>
        <p:txBody>
          <a:bodyPr>
            <a:noAutofit/>
          </a:bodyPr>
          <a:lstStyle/>
          <a:p>
            <a:r>
              <a:rPr lang="en-US" sz="6000" b="1" dirty="0" smtClean="0">
                <a:solidFill>
                  <a:srgbClr val="FFFF00"/>
                </a:solidFill>
              </a:rPr>
              <a:t>Bronchus</a:t>
            </a:r>
            <a:endParaRPr lang="id-ID" sz="6000" b="1" dirty="0">
              <a:solidFill>
                <a:srgbClr val="FFFF00"/>
              </a:solidFill>
            </a:endParaRPr>
          </a:p>
        </p:txBody>
      </p:sp>
      <p:sp>
        <p:nvSpPr>
          <p:cNvPr id="5" name="Content Placeholder 4"/>
          <p:cNvSpPr>
            <a:spLocks noGrp="1"/>
          </p:cNvSpPr>
          <p:nvPr>
            <p:ph sz="half" idx="2"/>
          </p:nvPr>
        </p:nvSpPr>
        <p:spPr>
          <a:xfrm>
            <a:off x="5302325" y="133944"/>
            <a:ext cx="6886500" cy="6724056"/>
          </a:xfrm>
        </p:spPr>
        <p:txBody>
          <a:bodyPr>
            <a:normAutofit/>
          </a:bodyPr>
          <a:lstStyle/>
          <a:p>
            <a:pPr algn="just"/>
            <a:r>
              <a:rPr lang="en-US" altLang="id-ID" sz="2800" b="1" dirty="0" err="1"/>
              <a:t>Percabangan</a:t>
            </a:r>
            <a:r>
              <a:rPr lang="en-US" altLang="id-ID" sz="2800" b="1" dirty="0"/>
              <a:t> </a:t>
            </a:r>
            <a:r>
              <a:rPr lang="en-US" altLang="id-ID" sz="2800" b="1" dirty="0" err="1"/>
              <a:t>saluran</a:t>
            </a:r>
            <a:r>
              <a:rPr lang="en-US" altLang="id-ID" sz="2800" b="1" dirty="0"/>
              <a:t> </a:t>
            </a:r>
            <a:r>
              <a:rPr lang="en-US" altLang="id-ID" sz="2800" b="1" dirty="0" err="1"/>
              <a:t>nafas</a:t>
            </a:r>
            <a:r>
              <a:rPr lang="en-US" altLang="id-ID" sz="2800" b="1" dirty="0"/>
              <a:t> </a:t>
            </a:r>
            <a:r>
              <a:rPr lang="en-US" altLang="id-ID" sz="2800" b="1" dirty="0" err="1"/>
              <a:t>dimulai</a:t>
            </a:r>
            <a:r>
              <a:rPr lang="en-US" altLang="id-ID" sz="2800" b="1" dirty="0"/>
              <a:t> </a:t>
            </a:r>
            <a:r>
              <a:rPr lang="en-US" altLang="id-ID" sz="2800" b="1" dirty="0" err="1"/>
              <a:t>dari</a:t>
            </a:r>
            <a:r>
              <a:rPr lang="en-US" altLang="id-ID" sz="2800" b="1" dirty="0"/>
              <a:t> </a:t>
            </a:r>
            <a:r>
              <a:rPr lang="en-US" altLang="id-ID" sz="2800" b="1" dirty="0" err="1"/>
              <a:t>trakea</a:t>
            </a:r>
            <a:r>
              <a:rPr lang="en-US" altLang="id-ID" sz="2800" b="1" dirty="0"/>
              <a:t> </a:t>
            </a:r>
            <a:r>
              <a:rPr lang="en-US" altLang="id-ID" sz="2800" dirty="0"/>
              <a:t>yang </a:t>
            </a:r>
            <a:r>
              <a:rPr lang="en-US" altLang="id-ID" sz="2800" dirty="0" err="1"/>
              <a:t>bercabang</a:t>
            </a:r>
            <a:r>
              <a:rPr lang="en-US" altLang="id-ID" sz="2800" dirty="0"/>
              <a:t> </a:t>
            </a:r>
            <a:r>
              <a:rPr lang="en-US" altLang="id-ID" sz="2800" dirty="0" err="1"/>
              <a:t>menjadi</a:t>
            </a:r>
            <a:r>
              <a:rPr lang="en-US" altLang="id-ID" sz="2800" dirty="0"/>
              <a:t> </a:t>
            </a:r>
            <a:r>
              <a:rPr lang="en-US" altLang="id-ID" sz="2800" dirty="0" err="1"/>
              <a:t>bronkus</a:t>
            </a:r>
            <a:r>
              <a:rPr lang="en-US" altLang="id-ID" sz="2800" dirty="0"/>
              <a:t> </a:t>
            </a:r>
            <a:r>
              <a:rPr lang="en-US" altLang="id-ID" sz="2800" dirty="0" err="1"/>
              <a:t>kanan</a:t>
            </a:r>
            <a:r>
              <a:rPr lang="en-US" altLang="id-ID" sz="2800" dirty="0"/>
              <a:t> </a:t>
            </a:r>
            <a:r>
              <a:rPr lang="en-US" altLang="id-ID" sz="2800" dirty="0" err="1"/>
              <a:t>dan</a:t>
            </a:r>
            <a:r>
              <a:rPr lang="en-US" altLang="id-ID" sz="2800" dirty="0"/>
              <a:t> </a:t>
            </a:r>
            <a:r>
              <a:rPr lang="en-US" altLang="id-ID" sz="2800" dirty="0" err="1"/>
              <a:t>kiri</a:t>
            </a:r>
            <a:r>
              <a:rPr lang="en-US" altLang="id-ID" sz="2800" dirty="0"/>
              <a:t>. </a:t>
            </a:r>
            <a:endParaRPr lang="en-US" altLang="id-ID" sz="2800" dirty="0" smtClean="0"/>
          </a:p>
          <a:p>
            <a:pPr algn="just"/>
            <a:r>
              <a:rPr lang="en-US" altLang="id-ID" sz="2800" dirty="0" err="1" smtClean="0"/>
              <a:t>Masing-masing</a:t>
            </a:r>
            <a:r>
              <a:rPr lang="en-US" altLang="id-ID" sz="2800" dirty="0" smtClean="0"/>
              <a:t> </a:t>
            </a:r>
            <a:r>
              <a:rPr lang="en-US" altLang="id-ID" sz="2800" dirty="0" err="1"/>
              <a:t>bronkus</a:t>
            </a:r>
            <a:r>
              <a:rPr lang="en-US" altLang="id-ID" sz="2800" dirty="0"/>
              <a:t> </a:t>
            </a:r>
            <a:r>
              <a:rPr lang="en-US" altLang="id-ID" sz="2800" b="1" dirty="0" err="1"/>
              <a:t>terus</a:t>
            </a:r>
            <a:r>
              <a:rPr lang="en-US" altLang="id-ID" sz="2800" b="1" dirty="0"/>
              <a:t> </a:t>
            </a:r>
            <a:r>
              <a:rPr lang="en-US" altLang="id-ID" sz="2800" b="1" dirty="0" err="1"/>
              <a:t>bercabang</a:t>
            </a:r>
            <a:r>
              <a:rPr lang="en-US" altLang="id-ID" sz="2800" b="1" dirty="0"/>
              <a:t> </a:t>
            </a:r>
            <a:r>
              <a:rPr lang="en-US" altLang="id-ID" sz="2800" b="1" dirty="0" err="1"/>
              <a:t>sampai</a:t>
            </a:r>
            <a:r>
              <a:rPr lang="en-US" altLang="id-ID" sz="2800" b="1" dirty="0"/>
              <a:t> </a:t>
            </a:r>
            <a:r>
              <a:rPr lang="en-US" altLang="id-ID" sz="2800" b="1" dirty="0" err="1"/>
              <a:t>dengan</a:t>
            </a:r>
            <a:r>
              <a:rPr lang="en-US" altLang="id-ID" sz="2800" b="1" dirty="0"/>
              <a:t> 20-25 kali </a:t>
            </a:r>
            <a:r>
              <a:rPr lang="en-US" altLang="id-ID" sz="2800" b="1" dirty="0" err="1"/>
              <a:t>sebelum</a:t>
            </a:r>
            <a:r>
              <a:rPr lang="en-US" altLang="id-ID" sz="2800" b="1" dirty="0"/>
              <a:t> </a:t>
            </a:r>
            <a:r>
              <a:rPr lang="en-US" altLang="id-ID" sz="2800" b="1" dirty="0" err="1"/>
              <a:t>sampai</a:t>
            </a:r>
            <a:r>
              <a:rPr lang="en-US" altLang="id-ID" sz="2800" b="1" dirty="0"/>
              <a:t> </a:t>
            </a:r>
            <a:r>
              <a:rPr lang="en-US" altLang="id-ID" sz="2800" b="1" dirty="0" err="1"/>
              <a:t>ke</a:t>
            </a:r>
            <a:r>
              <a:rPr lang="en-US" altLang="id-ID" sz="2800" b="1" dirty="0"/>
              <a:t> alveoli</a:t>
            </a:r>
            <a:r>
              <a:rPr lang="en-US" altLang="id-ID" sz="2800" dirty="0"/>
              <a:t>. </a:t>
            </a:r>
            <a:endParaRPr lang="en-US" altLang="id-ID" sz="2800" dirty="0" smtClean="0"/>
          </a:p>
          <a:p>
            <a:pPr algn="just"/>
            <a:r>
              <a:rPr lang="en-US" altLang="id-ID" sz="2800" dirty="0" err="1" smtClean="0"/>
              <a:t>Sampai</a:t>
            </a:r>
            <a:r>
              <a:rPr lang="en-US" altLang="id-ID" sz="2800" dirty="0" smtClean="0"/>
              <a:t> </a:t>
            </a:r>
            <a:r>
              <a:rPr lang="en-US" altLang="id-ID" sz="2800" dirty="0" err="1"/>
              <a:t>dengan</a:t>
            </a:r>
            <a:r>
              <a:rPr lang="en-US" altLang="id-ID" sz="2800" dirty="0"/>
              <a:t> </a:t>
            </a:r>
            <a:r>
              <a:rPr lang="en-US" altLang="id-ID" sz="2800" b="1" dirty="0" err="1"/>
              <a:t>percabangan</a:t>
            </a:r>
            <a:r>
              <a:rPr lang="en-US" altLang="id-ID" sz="2800" b="1" dirty="0"/>
              <a:t> </a:t>
            </a:r>
            <a:r>
              <a:rPr lang="en-US" altLang="id-ID" sz="2800" b="1" dirty="0" err="1"/>
              <a:t>bronkus</a:t>
            </a:r>
            <a:r>
              <a:rPr lang="en-US" altLang="id-ID" sz="2800" b="1" dirty="0"/>
              <a:t> </a:t>
            </a:r>
            <a:r>
              <a:rPr lang="en-US" altLang="id-ID" sz="2800" b="1" dirty="0" err="1"/>
              <a:t>terakhir</a:t>
            </a:r>
            <a:r>
              <a:rPr lang="en-US" altLang="id-ID" sz="2800" b="1" dirty="0"/>
              <a:t> </a:t>
            </a:r>
            <a:r>
              <a:rPr lang="en-US" altLang="id-ID" sz="2800" b="1" dirty="0" err="1"/>
              <a:t>sebelum</a:t>
            </a:r>
            <a:r>
              <a:rPr lang="en-US" altLang="id-ID" sz="2800" b="1" dirty="0"/>
              <a:t> </a:t>
            </a:r>
            <a:r>
              <a:rPr lang="en-US" altLang="id-ID" sz="2800" b="1" dirty="0" err="1"/>
              <a:t>bronkiolus</a:t>
            </a:r>
            <a:r>
              <a:rPr lang="en-US" altLang="id-ID" sz="2800" dirty="0"/>
              <a:t>, </a:t>
            </a:r>
            <a:r>
              <a:rPr lang="en-US" altLang="id-ID" sz="2800" b="1" dirty="0" err="1"/>
              <a:t>bronkus</a:t>
            </a:r>
            <a:r>
              <a:rPr lang="en-US" altLang="id-ID" sz="2800" b="1" dirty="0"/>
              <a:t> </a:t>
            </a:r>
            <a:r>
              <a:rPr lang="en-US" altLang="id-ID" sz="2800" b="1" dirty="0" err="1"/>
              <a:t>dilapisi</a:t>
            </a:r>
            <a:r>
              <a:rPr lang="en-US" altLang="id-ID" sz="2800" b="1" dirty="0"/>
              <a:t> </a:t>
            </a:r>
            <a:r>
              <a:rPr lang="en-US" altLang="id-ID" sz="2800" b="1" dirty="0" err="1"/>
              <a:t>oleh</a:t>
            </a:r>
            <a:r>
              <a:rPr lang="en-US" altLang="id-ID" sz="2800" b="1" dirty="0"/>
              <a:t> </a:t>
            </a:r>
            <a:r>
              <a:rPr lang="en-US" altLang="id-ID" sz="2800" b="1" dirty="0" err="1"/>
              <a:t>cincin</a:t>
            </a:r>
            <a:r>
              <a:rPr lang="en-US" altLang="id-ID" sz="2800" b="1" dirty="0"/>
              <a:t> </a:t>
            </a:r>
            <a:r>
              <a:rPr lang="en-US" altLang="id-ID" sz="2800" b="1" dirty="0" err="1"/>
              <a:t>tulang</a:t>
            </a:r>
            <a:r>
              <a:rPr lang="en-US" altLang="id-ID" sz="2800" b="1" dirty="0"/>
              <a:t> </a:t>
            </a:r>
            <a:r>
              <a:rPr lang="en-US" altLang="id-ID" sz="2800" b="1" dirty="0" err="1"/>
              <a:t>rawan</a:t>
            </a:r>
            <a:r>
              <a:rPr lang="en-US" altLang="id-ID" sz="2800" b="1" dirty="0"/>
              <a:t> </a:t>
            </a:r>
            <a:r>
              <a:rPr lang="en-US" altLang="id-ID" sz="2800" b="1" dirty="0" err="1"/>
              <a:t>untuk</a:t>
            </a:r>
            <a:r>
              <a:rPr lang="en-US" altLang="id-ID" sz="2800" b="1" dirty="0"/>
              <a:t> </a:t>
            </a:r>
            <a:r>
              <a:rPr lang="en-US" altLang="id-ID" sz="2800" b="1" dirty="0" err="1"/>
              <a:t>menjaga</a:t>
            </a:r>
            <a:r>
              <a:rPr lang="en-US" altLang="id-ID" sz="2800" b="1" dirty="0"/>
              <a:t> agar </a:t>
            </a:r>
            <a:r>
              <a:rPr lang="en-US" altLang="id-ID" sz="2800" b="1" dirty="0" err="1"/>
              <a:t>saluran</a:t>
            </a:r>
            <a:r>
              <a:rPr lang="en-US" altLang="id-ID" sz="2800" b="1" dirty="0"/>
              <a:t> </a:t>
            </a:r>
            <a:r>
              <a:rPr lang="en-US" altLang="id-ID" sz="2800" b="1" dirty="0" err="1"/>
              <a:t>nafas</a:t>
            </a:r>
            <a:r>
              <a:rPr lang="en-US" altLang="id-ID" sz="2800" b="1" dirty="0"/>
              <a:t> </a:t>
            </a:r>
            <a:r>
              <a:rPr lang="en-US" altLang="id-ID" sz="2800" b="1" dirty="0" err="1"/>
              <a:t>tidak</a:t>
            </a:r>
            <a:r>
              <a:rPr lang="en-US" altLang="id-ID" sz="2800" b="1" dirty="0"/>
              <a:t> </a:t>
            </a:r>
            <a:r>
              <a:rPr lang="en-US" altLang="id-ID" sz="2800" b="1" i="1" dirty="0" err="1"/>
              <a:t>kolaps</a:t>
            </a:r>
            <a:r>
              <a:rPr lang="en-US" altLang="id-ID" sz="2800" b="1" dirty="0"/>
              <a:t> </a:t>
            </a:r>
            <a:r>
              <a:rPr lang="en-US" altLang="id-ID" sz="2800" dirty="0" err="1"/>
              <a:t>atau</a:t>
            </a:r>
            <a:r>
              <a:rPr lang="en-US" altLang="id-ID" sz="2800" dirty="0"/>
              <a:t> </a:t>
            </a:r>
            <a:r>
              <a:rPr lang="en-US" altLang="id-ID" sz="2800" dirty="0" err="1"/>
              <a:t>kempis</a:t>
            </a:r>
            <a:r>
              <a:rPr lang="en-US" altLang="id-ID" sz="2800" dirty="0"/>
              <a:t> </a:t>
            </a:r>
            <a:r>
              <a:rPr lang="en-US" altLang="id-ID" sz="2800" dirty="0" err="1"/>
              <a:t>sehingga</a:t>
            </a:r>
            <a:r>
              <a:rPr lang="en-US" altLang="id-ID" sz="2800" dirty="0"/>
              <a:t> </a:t>
            </a:r>
            <a:r>
              <a:rPr lang="en-US" altLang="id-ID" sz="2800" dirty="0" err="1"/>
              <a:t>aliran</a:t>
            </a:r>
            <a:r>
              <a:rPr lang="en-US" altLang="id-ID" sz="2800" dirty="0"/>
              <a:t> </a:t>
            </a:r>
            <a:r>
              <a:rPr lang="en-US" altLang="id-ID" sz="2800" dirty="0" err="1"/>
              <a:t>udara</a:t>
            </a:r>
            <a:r>
              <a:rPr lang="en-US" altLang="id-ID" sz="2800" dirty="0"/>
              <a:t> </a:t>
            </a:r>
            <a:r>
              <a:rPr lang="en-US" altLang="id-ID" sz="2800" dirty="0" err="1"/>
              <a:t>lancar</a:t>
            </a:r>
            <a:r>
              <a:rPr lang="en-US" altLang="id-ID" sz="2800" dirty="0"/>
              <a:t>.</a:t>
            </a:r>
          </a:p>
        </p:txBody>
      </p:sp>
      <p:pic>
        <p:nvPicPr>
          <p:cNvPr id="7" name="Content Placeholder 6"/>
          <p:cNvPicPr>
            <a:picLocks noGrp="1" noChangeAspect="1"/>
          </p:cNvPicPr>
          <p:nvPr>
            <p:ph sz="half" idx="1"/>
          </p:nvPr>
        </p:nvPicPr>
        <p:blipFill>
          <a:blip r:embed="rId2"/>
          <a:stretch>
            <a:fillRect/>
          </a:stretch>
        </p:blipFill>
        <p:spPr>
          <a:xfrm>
            <a:off x="189756" y="1124744"/>
            <a:ext cx="4961458" cy="5544616"/>
          </a:xfrm>
          <a:prstGeom prst="rect">
            <a:avLst/>
          </a:prstGeom>
        </p:spPr>
      </p:pic>
    </p:spTree>
    <p:extLst>
      <p:ext uri="{BB962C8B-B14F-4D97-AF65-F5344CB8AC3E}">
        <p14:creationId xmlns:p14="http://schemas.microsoft.com/office/powerpoint/2010/main" val="111000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659923" cy="980728"/>
          </a:xfrm>
        </p:spPr>
        <p:txBody>
          <a:bodyPr>
            <a:noAutofit/>
          </a:bodyPr>
          <a:lstStyle/>
          <a:p>
            <a:r>
              <a:rPr lang="en-US" sz="6000" b="1" dirty="0" smtClean="0">
                <a:solidFill>
                  <a:srgbClr val="FFFF00"/>
                </a:solidFill>
              </a:rPr>
              <a:t>Alveoli</a:t>
            </a:r>
            <a:endParaRPr lang="id-ID" sz="6000" b="1" dirty="0">
              <a:solidFill>
                <a:srgbClr val="FFFF00"/>
              </a:solidFill>
            </a:endParaRPr>
          </a:p>
        </p:txBody>
      </p:sp>
      <p:sp>
        <p:nvSpPr>
          <p:cNvPr id="5" name="Content Placeholder 4"/>
          <p:cNvSpPr>
            <a:spLocks noGrp="1"/>
          </p:cNvSpPr>
          <p:nvPr>
            <p:ph sz="half" idx="2"/>
          </p:nvPr>
        </p:nvSpPr>
        <p:spPr>
          <a:xfrm>
            <a:off x="6742483" y="133944"/>
            <a:ext cx="5446341" cy="6724056"/>
          </a:xfrm>
        </p:spPr>
        <p:txBody>
          <a:bodyPr>
            <a:normAutofit/>
          </a:bodyPr>
          <a:lstStyle/>
          <a:p>
            <a:pPr algn="just"/>
            <a:r>
              <a:rPr lang="en-US" altLang="id-ID" sz="2800" dirty="0" err="1"/>
              <a:t>Bagian</a:t>
            </a:r>
            <a:r>
              <a:rPr lang="en-US" altLang="id-ID" sz="2800" dirty="0"/>
              <a:t> </a:t>
            </a:r>
            <a:r>
              <a:rPr lang="en-US" altLang="id-ID" sz="2800" dirty="0" err="1"/>
              <a:t>terakhir</a:t>
            </a:r>
            <a:r>
              <a:rPr lang="en-US" altLang="id-ID" sz="2800" dirty="0"/>
              <a:t> </a:t>
            </a:r>
            <a:r>
              <a:rPr lang="en-US" altLang="id-ID" sz="2800" dirty="0" err="1"/>
              <a:t>dari</a:t>
            </a:r>
            <a:r>
              <a:rPr lang="en-US" altLang="id-ID" sz="2800" dirty="0"/>
              <a:t> </a:t>
            </a:r>
            <a:r>
              <a:rPr lang="en-US" altLang="id-ID" sz="2800" dirty="0" err="1"/>
              <a:t>perjalanan</a:t>
            </a:r>
            <a:r>
              <a:rPr lang="en-US" altLang="id-ID" sz="2800" dirty="0"/>
              <a:t> </a:t>
            </a:r>
            <a:r>
              <a:rPr lang="en-US" altLang="id-ID" sz="2800" dirty="0" err="1"/>
              <a:t>udara</a:t>
            </a:r>
            <a:r>
              <a:rPr lang="en-US" altLang="id-ID" sz="2800" dirty="0"/>
              <a:t> </a:t>
            </a:r>
            <a:r>
              <a:rPr lang="en-US" altLang="id-ID" sz="2800" dirty="0" err="1"/>
              <a:t>adalah</a:t>
            </a:r>
            <a:r>
              <a:rPr lang="en-US" altLang="id-ID" sz="2800" dirty="0"/>
              <a:t> di </a:t>
            </a:r>
            <a:r>
              <a:rPr lang="en-US" altLang="id-ID" sz="2800" i="1" dirty="0"/>
              <a:t>alveoli</a:t>
            </a:r>
            <a:r>
              <a:rPr lang="en-US" altLang="id-ID" sz="2800" dirty="0"/>
              <a:t>. </a:t>
            </a:r>
            <a:endParaRPr lang="en-US" altLang="id-ID" sz="2800" dirty="0" smtClean="0"/>
          </a:p>
          <a:p>
            <a:pPr algn="just"/>
            <a:r>
              <a:rPr lang="en-US" altLang="id-ID" sz="2800" dirty="0" smtClean="0"/>
              <a:t>Di </a:t>
            </a:r>
            <a:r>
              <a:rPr lang="en-US" altLang="id-ID" sz="2800" dirty="0" err="1"/>
              <a:t>sini</a:t>
            </a:r>
            <a:r>
              <a:rPr lang="en-US" altLang="id-ID" sz="2800" dirty="0"/>
              <a:t> </a:t>
            </a:r>
            <a:r>
              <a:rPr lang="en-US" altLang="id-ID" sz="2800" b="1" dirty="0" err="1"/>
              <a:t>terjadi</a:t>
            </a:r>
            <a:r>
              <a:rPr lang="en-US" altLang="id-ID" sz="2800" b="1" dirty="0"/>
              <a:t> </a:t>
            </a:r>
            <a:r>
              <a:rPr lang="en-US" altLang="id-ID" sz="2800" b="1" dirty="0" err="1"/>
              <a:t>pertukaran</a:t>
            </a:r>
            <a:r>
              <a:rPr lang="en-US" altLang="id-ID" sz="2800" b="1" dirty="0"/>
              <a:t> </a:t>
            </a:r>
            <a:r>
              <a:rPr lang="en-US" altLang="id-ID" sz="2800" b="1" dirty="0" err="1"/>
              <a:t>oksigen</a:t>
            </a:r>
            <a:r>
              <a:rPr lang="en-US" altLang="id-ID" sz="2800" b="1" dirty="0"/>
              <a:t> </a:t>
            </a:r>
            <a:r>
              <a:rPr lang="en-US" altLang="id-ID" sz="2800" b="1" dirty="0" err="1"/>
              <a:t>dan</a:t>
            </a:r>
            <a:r>
              <a:rPr lang="en-US" altLang="id-ID" sz="2800" b="1" dirty="0"/>
              <a:t> </a:t>
            </a:r>
            <a:r>
              <a:rPr lang="en-US" altLang="id-ID" sz="2800" b="1" dirty="0" err="1"/>
              <a:t>karbondioksida</a:t>
            </a:r>
            <a:r>
              <a:rPr lang="en-US" altLang="id-ID" sz="2800" b="1" dirty="0"/>
              <a:t> </a:t>
            </a:r>
            <a:r>
              <a:rPr lang="en-US" altLang="id-ID" sz="2800" b="1" dirty="0" err="1"/>
              <a:t>dari</a:t>
            </a:r>
            <a:r>
              <a:rPr lang="en-US" altLang="id-ID" sz="2800" b="1" dirty="0"/>
              <a:t> </a:t>
            </a:r>
            <a:r>
              <a:rPr lang="en-US" altLang="id-ID" sz="2800" b="1" dirty="0" err="1"/>
              <a:t>pembuluh</a:t>
            </a:r>
            <a:r>
              <a:rPr lang="en-US" altLang="id-ID" sz="2800" b="1" dirty="0"/>
              <a:t> </a:t>
            </a:r>
            <a:r>
              <a:rPr lang="en-US" altLang="id-ID" sz="2800" b="1" dirty="0" err="1"/>
              <a:t>darah</a:t>
            </a:r>
            <a:r>
              <a:rPr lang="en-US" altLang="id-ID" sz="2800" b="1" dirty="0"/>
              <a:t> </a:t>
            </a:r>
            <a:r>
              <a:rPr lang="en-US" altLang="id-ID" sz="2800" b="1" dirty="0" err="1"/>
              <a:t>kapiler</a:t>
            </a:r>
            <a:r>
              <a:rPr lang="en-US" altLang="id-ID" sz="2800" b="1" dirty="0"/>
              <a:t> </a:t>
            </a:r>
            <a:r>
              <a:rPr lang="en-US" altLang="id-ID" sz="2800" b="1" dirty="0" err="1"/>
              <a:t>dengan</a:t>
            </a:r>
            <a:r>
              <a:rPr lang="en-US" altLang="id-ID" sz="2800" b="1" dirty="0"/>
              <a:t> </a:t>
            </a:r>
            <a:r>
              <a:rPr lang="en-US" altLang="id-ID" sz="2800" b="1" dirty="0" err="1"/>
              <a:t>udara</a:t>
            </a:r>
            <a:r>
              <a:rPr lang="en-US" altLang="id-ID" sz="2800" dirty="0"/>
              <a:t>. </a:t>
            </a:r>
            <a:endParaRPr lang="en-US" altLang="id-ID" sz="2800" dirty="0" smtClean="0"/>
          </a:p>
          <a:p>
            <a:pPr algn="just"/>
            <a:r>
              <a:rPr lang="en-US" altLang="id-ID" sz="2800" dirty="0" err="1" smtClean="0"/>
              <a:t>Terdapat</a:t>
            </a:r>
            <a:r>
              <a:rPr lang="en-US" altLang="id-ID" sz="2800" dirty="0" smtClean="0"/>
              <a:t> </a:t>
            </a:r>
            <a:r>
              <a:rPr lang="en-US" altLang="id-ID" sz="2800" b="1" dirty="0" err="1"/>
              <a:t>sekitar</a:t>
            </a:r>
            <a:r>
              <a:rPr lang="en-US" altLang="id-ID" sz="2800" b="1" dirty="0"/>
              <a:t> 300 </a:t>
            </a:r>
            <a:r>
              <a:rPr lang="en-US" altLang="id-ID" sz="2800" b="1" dirty="0" err="1"/>
              <a:t>juta</a:t>
            </a:r>
            <a:r>
              <a:rPr lang="en-US" altLang="id-ID" sz="2800" b="1" dirty="0"/>
              <a:t> alveoli di </a:t>
            </a:r>
            <a:r>
              <a:rPr lang="en-US" altLang="id-ID" sz="2800" b="1" dirty="0" err="1"/>
              <a:t>kedua</a:t>
            </a:r>
            <a:r>
              <a:rPr lang="en-US" altLang="id-ID" sz="2800" b="1" dirty="0"/>
              <a:t> </a:t>
            </a:r>
            <a:r>
              <a:rPr lang="en-US" altLang="id-ID" sz="2800" b="1" dirty="0" err="1"/>
              <a:t>paru</a:t>
            </a:r>
            <a:r>
              <a:rPr lang="en-US" altLang="id-ID" sz="2800" dirty="0"/>
              <a:t> </a:t>
            </a:r>
            <a:r>
              <a:rPr lang="en-US" altLang="id-ID" sz="2800" dirty="0" err="1"/>
              <a:t>dengan</a:t>
            </a:r>
            <a:r>
              <a:rPr lang="en-US" altLang="id-ID" sz="2800" dirty="0"/>
              <a:t> diameter </a:t>
            </a:r>
            <a:r>
              <a:rPr lang="en-US" altLang="id-ID" sz="2800" dirty="0" err="1"/>
              <a:t>masing-masing</a:t>
            </a:r>
            <a:r>
              <a:rPr lang="en-US" altLang="id-ID" sz="2800" dirty="0"/>
              <a:t> rata-rata 0,2 </a:t>
            </a:r>
            <a:r>
              <a:rPr lang="en-US" altLang="id-ID" sz="2800" dirty="0" err="1"/>
              <a:t>milimeter</a:t>
            </a:r>
            <a:endParaRPr lang="en-US" altLang="id-ID" sz="2800"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6886" y="1340768"/>
            <a:ext cx="6287565" cy="4824536"/>
          </a:xfrm>
        </p:spPr>
      </p:pic>
    </p:spTree>
    <p:extLst>
      <p:ext uri="{BB962C8B-B14F-4D97-AF65-F5344CB8AC3E}">
        <p14:creationId xmlns:p14="http://schemas.microsoft.com/office/powerpoint/2010/main" val="2297948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659923" cy="980728"/>
          </a:xfrm>
        </p:spPr>
        <p:txBody>
          <a:bodyPr>
            <a:noAutofit/>
          </a:bodyPr>
          <a:lstStyle/>
          <a:p>
            <a:r>
              <a:rPr lang="en-US" sz="6000" b="1" dirty="0" err="1" smtClean="0">
                <a:solidFill>
                  <a:srgbClr val="FFFF00"/>
                </a:solidFill>
              </a:rPr>
              <a:t>Pulmo</a:t>
            </a:r>
            <a:endParaRPr lang="id-ID" sz="6000" b="1" dirty="0">
              <a:solidFill>
                <a:srgbClr val="FFFF00"/>
              </a:solidFill>
            </a:endParaRPr>
          </a:p>
        </p:txBody>
      </p:sp>
      <p:sp>
        <p:nvSpPr>
          <p:cNvPr id="5" name="Content Placeholder 4"/>
          <p:cNvSpPr>
            <a:spLocks noGrp="1"/>
          </p:cNvSpPr>
          <p:nvPr>
            <p:ph sz="half" idx="2"/>
          </p:nvPr>
        </p:nvSpPr>
        <p:spPr>
          <a:xfrm>
            <a:off x="6742483" y="133944"/>
            <a:ext cx="5446341" cy="6724056"/>
          </a:xfrm>
        </p:spPr>
        <p:txBody>
          <a:bodyPr>
            <a:normAutofit/>
          </a:bodyPr>
          <a:lstStyle/>
          <a:p>
            <a:pPr algn="just"/>
            <a:r>
              <a:rPr lang="en-US" altLang="id-ID" sz="2800" dirty="0" err="1"/>
              <a:t>Sistem</a:t>
            </a:r>
            <a:r>
              <a:rPr lang="en-US" altLang="id-ID" sz="2800" dirty="0"/>
              <a:t> </a:t>
            </a:r>
            <a:r>
              <a:rPr lang="en-US" altLang="id-ID" sz="2800" dirty="0" err="1"/>
              <a:t>pernafasan</a:t>
            </a:r>
            <a:r>
              <a:rPr lang="en-US" altLang="id-ID" sz="2800" dirty="0"/>
              <a:t> </a:t>
            </a:r>
            <a:r>
              <a:rPr lang="en-US" altLang="id-ID" sz="2800" dirty="0" err="1"/>
              <a:t>pada</a:t>
            </a:r>
            <a:r>
              <a:rPr lang="en-US" altLang="id-ID" sz="2800" dirty="0"/>
              <a:t> </a:t>
            </a:r>
            <a:r>
              <a:rPr lang="en-US" altLang="id-ID" sz="2800" dirty="0" err="1"/>
              <a:t>dasarnya</a:t>
            </a:r>
            <a:r>
              <a:rPr lang="en-US" altLang="id-ID" sz="2800" dirty="0"/>
              <a:t> </a:t>
            </a:r>
            <a:r>
              <a:rPr lang="en-US" altLang="id-ID" sz="2800" b="1" dirty="0" err="1"/>
              <a:t>dibentuk</a:t>
            </a:r>
            <a:r>
              <a:rPr lang="en-US" altLang="id-ID" sz="2800" b="1" dirty="0"/>
              <a:t> </a:t>
            </a:r>
            <a:r>
              <a:rPr lang="en-US" altLang="id-ID" sz="2800" b="1" dirty="0" err="1"/>
              <a:t>oleh</a:t>
            </a:r>
            <a:r>
              <a:rPr lang="en-US" altLang="id-ID" sz="2800" b="1" dirty="0"/>
              <a:t> </a:t>
            </a:r>
            <a:r>
              <a:rPr lang="en-US" altLang="id-ID" sz="2800" b="1" dirty="0" err="1"/>
              <a:t>jalan</a:t>
            </a:r>
            <a:r>
              <a:rPr lang="en-US" altLang="id-ID" sz="2800" b="1" dirty="0"/>
              <a:t> </a:t>
            </a:r>
            <a:r>
              <a:rPr lang="en-US" altLang="id-ID" sz="2800" b="1" dirty="0" err="1"/>
              <a:t>atau</a:t>
            </a:r>
            <a:r>
              <a:rPr lang="en-US" altLang="id-ID" sz="2800" b="1" dirty="0"/>
              <a:t> </a:t>
            </a:r>
            <a:r>
              <a:rPr lang="en-US" altLang="id-ID" sz="2800" b="1" dirty="0" err="1"/>
              <a:t>saluran</a:t>
            </a:r>
            <a:r>
              <a:rPr lang="en-US" altLang="id-ID" sz="2800" b="1" dirty="0"/>
              <a:t> </a:t>
            </a:r>
            <a:r>
              <a:rPr lang="en-US" altLang="id-ID" sz="2800" b="1" dirty="0" err="1"/>
              <a:t>nafas</a:t>
            </a:r>
            <a:r>
              <a:rPr lang="en-US" altLang="id-ID" sz="2800" b="1" dirty="0"/>
              <a:t> </a:t>
            </a:r>
            <a:r>
              <a:rPr lang="en-US" altLang="id-ID" sz="2800" b="1" dirty="0" err="1"/>
              <a:t>dan</a:t>
            </a:r>
            <a:r>
              <a:rPr lang="en-US" altLang="id-ID" sz="2800" b="1" dirty="0"/>
              <a:t> </a:t>
            </a:r>
            <a:r>
              <a:rPr lang="en-US" altLang="id-ID" sz="2800" b="1" dirty="0" err="1"/>
              <a:t>paru-paru</a:t>
            </a:r>
            <a:r>
              <a:rPr lang="en-US" altLang="id-ID" sz="2800" b="1" dirty="0"/>
              <a:t> </a:t>
            </a:r>
            <a:r>
              <a:rPr lang="en-US" altLang="id-ID" sz="2800" b="1" dirty="0" err="1"/>
              <a:t>beserta</a:t>
            </a:r>
            <a:r>
              <a:rPr lang="en-US" altLang="id-ID" sz="2800" b="1" dirty="0"/>
              <a:t> </a:t>
            </a:r>
            <a:r>
              <a:rPr lang="en-US" altLang="id-ID" sz="2800" b="1" dirty="0" err="1"/>
              <a:t>pembungkusnya</a:t>
            </a:r>
            <a:r>
              <a:rPr lang="en-US" altLang="id-ID" sz="2800" b="1" dirty="0"/>
              <a:t> (</a:t>
            </a:r>
            <a:r>
              <a:rPr lang="en-US" altLang="id-ID" sz="2800" b="1" i="1" dirty="0"/>
              <a:t>pleura</a:t>
            </a:r>
            <a:r>
              <a:rPr lang="en-US" altLang="id-ID" sz="2800" b="1" dirty="0"/>
              <a:t>) </a:t>
            </a:r>
            <a:r>
              <a:rPr lang="en-US" altLang="id-ID" sz="2800" dirty="0" err="1"/>
              <a:t>dan</a:t>
            </a:r>
            <a:r>
              <a:rPr lang="en-US" altLang="id-ID" sz="2800" dirty="0"/>
              <a:t> </a:t>
            </a:r>
            <a:r>
              <a:rPr lang="en-US" altLang="id-ID" sz="2800" dirty="0" err="1"/>
              <a:t>rongga</a:t>
            </a:r>
            <a:r>
              <a:rPr lang="en-US" altLang="id-ID" sz="2800" dirty="0"/>
              <a:t> dada yang </a:t>
            </a:r>
            <a:r>
              <a:rPr lang="en-US" altLang="id-ID" sz="2800" dirty="0" err="1"/>
              <a:t>melindunginya</a:t>
            </a:r>
            <a:r>
              <a:rPr lang="en-US" altLang="id-ID" sz="2800" dirty="0"/>
              <a:t>. </a:t>
            </a:r>
            <a:endParaRPr lang="en-US" altLang="id-ID" sz="2800" dirty="0" smtClean="0"/>
          </a:p>
          <a:p>
            <a:pPr algn="just"/>
            <a:r>
              <a:rPr lang="en-US" altLang="id-ID" sz="2800" dirty="0" smtClean="0"/>
              <a:t>Di </a:t>
            </a:r>
            <a:r>
              <a:rPr lang="en-US" altLang="id-ID" sz="2800" dirty="0" err="1"/>
              <a:t>dalam</a:t>
            </a:r>
            <a:r>
              <a:rPr lang="en-US" altLang="id-ID" sz="2800" dirty="0"/>
              <a:t> </a:t>
            </a:r>
            <a:r>
              <a:rPr lang="en-US" altLang="id-ID" sz="2800" dirty="0" err="1"/>
              <a:t>rongga</a:t>
            </a:r>
            <a:r>
              <a:rPr lang="en-US" altLang="id-ID" sz="2800" dirty="0"/>
              <a:t> dada </a:t>
            </a:r>
            <a:r>
              <a:rPr lang="en-US" altLang="id-ID" sz="2800" dirty="0" err="1"/>
              <a:t>terdapat</a:t>
            </a:r>
            <a:r>
              <a:rPr lang="en-US" altLang="id-ID" sz="2800" dirty="0"/>
              <a:t> juga </a:t>
            </a:r>
            <a:r>
              <a:rPr lang="en-US" altLang="id-ID" sz="2800" dirty="0" err="1"/>
              <a:t>jantung</a:t>
            </a:r>
            <a:r>
              <a:rPr lang="en-US" altLang="id-ID" sz="2800" dirty="0"/>
              <a:t> di </a:t>
            </a:r>
            <a:r>
              <a:rPr lang="en-US" altLang="id-ID" sz="2800" dirty="0" err="1" smtClean="0"/>
              <a:t>dalamnya</a:t>
            </a:r>
            <a:r>
              <a:rPr lang="en-US" altLang="id-ID" sz="2800" dirty="0" smtClean="0"/>
              <a:t>.</a:t>
            </a:r>
          </a:p>
          <a:p>
            <a:pPr algn="just"/>
            <a:r>
              <a:rPr lang="en-US" altLang="id-ID" sz="2800" dirty="0" err="1" smtClean="0"/>
              <a:t>Rongga</a:t>
            </a:r>
            <a:r>
              <a:rPr lang="en-US" altLang="id-ID" sz="2800" dirty="0" smtClean="0"/>
              <a:t> </a:t>
            </a:r>
            <a:r>
              <a:rPr lang="en-US" altLang="id-ID" sz="2800" dirty="0"/>
              <a:t>dada </a:t>
            </a:r>
            <a:r>
              <a:rPr lang="en-US" altLang="id-ID" sz="2800" dirty="0" err="1"/>
              <a:t>dipisahkan</a:t>
            </a:r>
            <a:r>
              <a:rPr lang="en-US" altLang="id-ID" sz="2800" dirty="0"/>
              <a:t> </a:t>
            </a:r>
            <a:r>
              <a:rPr lang="en-US" altLang="id-ID" sz="2800" dirty="0" err="1"/>
              <a:t>dengan</a:t>
            </a:r>
            <a:r>
              <a:rPr lang="en-US" altLang="id-ID" sz="2800" dirty="0"/>
              <a:t> </a:t>
            </a:r>
            <a:r>
              <a:rPr lang="en-US" altLang="id-ID" sz="2800" dirty="0" err="1"/>
              <a:t>rongga</a:t>
            </a:r>
            <a:r>
              <a:rPr lang="en-US" altLang="id-ID" sz="2800" dirty="0"/>
              <a:t> </a:t>
            </a:r>
            <a:r>
              <a:rPr lang="en-US" altLang="id-ID" sz="2800" dirty="0" err="1"/>
              <a:t>perut</a:t>
            </a:r>
            <a:r>
              <a:rPr lang="en-US" altLang="id-ID" sz="2800" dirty="0"/>
              <a:t> </a:t>
            </a:r>
            <a:r>
              <a:rPr lang="en-US" altLang="id-ID" sz="2800" dirty="0" err="1"/>
              <a:t>oleh</a:t>
            </a:r>
            <a:r>
              <a:rPr lang="en-US" altLang="id-ID" sz="2800" dirty="0"/>
              <a:t> </a:t>
            </a:r>
            <a:r>
              <a:rPr lang="en-US" altLang="id-ID" sz="2800" b="1" i="1" dirty="0" err="1"/>
              <a:t>diafragma</a:t>
            </a:r>
            <a:endParaRPr lang="en-US" altLang="id-ID" sz="2800" b="1"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17748" y="1844824"/>
            <a:ext cx="6480721" cy="4032448"/>
          </a:xfrm>
        </p:spPr>
      </p:pic>
    </p:spTree>
    <p:extLst>
      <p:ext uri="{BB962C8B-B14F-4D97-AF65-F5344CB8AC3E}">
        <p14:creationId xmlns:p14="http://schemas.microsoft.com/office/powerpoint/2010/main" val="238596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7748" y="116632"/>
            <a:ext cx="11953328" cy="6642739"/>
          </a:xfrm>
          <a:prstGeom prst="rect">
            <a:avLst/>
          </a:prstGeom>
        </p:spPr>
      </p:pic>
    </p:spTree>
    <p:extLst>
      <p:ext uri="{BB962C8B-B14F-4D97-AF65-F5344CB8AC3E}">
        <p14:creationId xmlns:p14="http://schemas.microsoft.com/office/powerpoint/2010/main" val="234768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748" y="116632"/>
            <a:ext cx="11881320" cy="6568583"/>
          </a:xfrm>
          <a:prstGeom prst="rect">
            <a:avLst/>
          </a:prstGeom>
        </p:spPr>
      </p:pic>
    </p:spTree>
    <p:extLst>
      <p:ext uri="{BB962C8B-B14F-4D97-AF65-F5344CB8AC3E}">
        <p14:creationId xmlns:p14="http://schemas.microsoft.com/office/powerpoint/2010/main" val="246858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9756" y="1988"/>
            <a:ext cx="11665296" cy="6857754"/>
          </a:xfrm>
          <a:prstGeom prst="rect">
            <a:avLst/>
          </a:prstGeom>
        </p:spPr>
      </p:pic>
    </p:spTree>
    <p:extLst>
      <p:ext uri="{BB962C8B-B14F-4D97-AF65-F5344CB8AC3E}">
        <p14:creationId xmlns:p14="http://schemas.microsoft.com/office/powerpoint/2010/main" val="161694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07" y="0"/>
            <a:ext cx="12168618" cy="692696"/>
          </a:xfrm>
        </p:spPr>
        <p:txBody>
          <a:bodyPr>
            <a:noAutofit/>
          </a:bodyPr>
          <a:lstStyle/>
          <a:p>
            <a:pPr algn="ctr"/>
            <a:r>
              <a:rPr lang="en-US" sz="4400" b="1" dirty="0" err="1" smtClean="0">
                <a:solidFill>
                  <a:srgbClr val="FFFF00"/>
                </a:solidFill>
              </a:rPr>
              <a:t>Bentuk</a:t>
            </a:r>
            <a:r>
              <a:rPr lang="en-US" sz="4400" b="1" dirty="0" smtClean="0">
                <a:solidFill>
                  <a:srgbClr val="FFFF00"/>
                </a:solidFill>
              </a:rPr>
              <a:t> </a:t>
            </a:r>
            <a:r>
              <a:rPr lang="en-US" sz="4400" b="1" dirty="0" err="1" smtClean="0">
                <a:solidFill>
                  <a:srgbClr val="FFFF00"/>
                </a:solidFill>
              </a:rPr>
              <a:t>dan</a:t>
            </a:r>
            <a:r>
              <a:rPr lang="en-US" sz="4400" b="1" dirty="0" smtClean="0">
                <a:solidFill>
                  <a:srgbClr val="FFFF00"/>
                </a:solidFill>
              </a:rPr>
              <a:t> </a:t>
            </a:r>
            <a:r>
              <a:rPr lang="en-US" sz="4400" b="1" dirty="0" err="1" smtClean="0">
                <a:solidFill>
                  <a:srgbClr val="FFFF00"/>
                </a:solidFill>
              </a:rPr>
              <a:t>Letak</a:t>
            </a:r>
            <a:r>
              <a:rPr lang="en-US" sz="4400" b="1" dirty="0" smtClean="0">
                <a:solidFill>
                  <a:srgbClr val="FFFF00"/>
                </a:solidFill>
              </a:rPr>
              <a:t> </a:t>
            </a:r>
            <a:r>
              <a:rPr lang="en-US" sz="4400" b="1" dirty="0" err="1" smtClean="0">
                <a:solidFill>
                  <a:srgbClr val="FFFF00"/>
                </a:solidFill>
              </a:rPr>
              <a:t>Pulmo</a:t>
            </a:r>
            <a:endParaRPr lang="id-ID" sz="4400" b="1" dirty="0">
              <a:solidFill>
                <a:srgbClr val="FFFF00"/>
              </a:solidFill>
            </a:endParaRPr>
          </a:p>
        </p:txBody>
      </p:sp>
      <p:sp>
        <p:nvSpPr>
          <p:cNvPr id="3" name="Content Placeholder 2"/>
          <p:cNvSpPr>
            <a:spLocks noGrp="1"/>
          </p:cNvSpPr>
          <p:nvPr>
            <p:ph idx="1"/>
          </p:nvPr>
        </p:nvSpPr>
        <p:spPr>
          <a:xfrm>
            <a:off x="0" y="836712"/>
            <a:ext cx="12188825" cy="6021288"/>
          </a:xfrm>
        </p:spPr>
        <p:txBody>
          <a:bodyPr>
            <a:noAutofit/>
          </a:bodyPr>
          <a:lstStyle/>
          <a:p>
            <a:pPr algn="just"/>
            <a:r>
              <a:rPr lang="en-US" altLang="id-ID" sz="3200" dirty="0" err="1"/>
              <a:t>Paru-paru</a:t>
            </a:r>
            <a:r>
              <a:rPr lang="en-US" altLang="id-ID" sz="3200" dirty="0"/>
              <a:t> </a:t>
            </a:r>
            <a:r>
              <a:rPr lang="en-US" altLang="id-ID" sz="3200" dirty="0" err="1"/>
              <a:t>terdapat</a:t>
            </a:r>
            <a:r>
              <a:rPr lang="en-US" altLang="id-ID" sz="3200" dirty="0"/>
              <a:t> </a:t>
            </a:r>
            <a:r>
              <a:rPr lang="en-US" altLang="id-ID" sz="3200" dirty="0" err="1"/>
              <a:t>dalam</a:t>
            </a:r>
            <a:r>
              <a:rPr lang="en-US" altLang="id-ID" sz="3200" dirty="0"/>
              <a:t> </a:t>
            </a:r>
            <a:r>
              <a:rPr lang="en-US" altLang="id-ID" sz="3200" dirty="0" err="1"/>
              <a:t>rongga</a:t>
            </a:r>
            <a:r>
              <a:rPr lang="en-US" altLang="id-ID" sz="3200" dirty="0"/>
              <a:t> </a:t>
            </a:r>
            <a:r>
              <a:rPr lang="en-US" altLang="id-ID" sz="3200" dirty="0" err="1"/>
              <a:t>thoraks</a:t>
            </a:r>
            <a:r>
              <a:rPr lang="en-US" altLang="id-ID" sz="3200" dirty="0"/>
              <a:t> </a:t>
            </a:r>
            <a:r>
              <a:rPr lang="en-US" altLang="id-ID" sz="3200" dirty="0" err="1"/>
              <a:t>pada</a:t>
            </a:r>
            <a:r>
              <a:rPr lang="en-US" altLang="id-ID" sz="3200" dirty="0"/>
              <a:t> </a:t>
            </a:r>
            <a:r>
              <a:rPr lang="en-US" altLang="id-ID" sz="3200" dirty="0" err="1"/>
              <a:t>bagian</a:t>
            </a:r>
            <a:r>
              <a:rPr lang="en-US" altLang="id-ID" sz="3200" dirty="0"/>
              <a:t> </a:t>
            </a:r>
            <a:r>
              <a:rPr lang="en-US" altLang="id-ID" sz="3200" dirty="0" err="1"/>
              <a:t>kiri</a:t>
            </a:r>
            <a:r>
              <a:rPr lang="en-US" altLang="id-ID" sz="3200" dirty="0"/>
              <a:t> </a:t>
            </a:r>
            <a:r>
              <a:rPr lang="en-US" altLang="id-ID" sz="3200" dirty="0" err="1"/>
              <a:t>dan</a:t>
            </a:r>
            <a:r>
              <a:rPr lang="en-US" altLang="id-ID" sz="3200" dirty="0"/>
              <a:t> </a:t>
            </a:r>
            <a:r>
              <a:rPr lang="en-US" altLang="id-ID" sz="3200" dirty="0" err="1"/>
              <a:t>kanan</a:t>
            </a:r>
            <a:r>
              <a:rPr lang="en-US" altLang="id-ID" sz="3200" dirty="0"/>
              <a:t>. </a:t>
            </a:r>
            <a:endParaRPr lang="en-US" altLang="id-ID" sz="3200" dirty="0" smtClean="0"/>
          </a:p>
          <a:p>
            <a:pPr algn="just"/>
            <a:r>
              <a:rPr lang="en-US" altLang="id-ID" sz="3200" dirty="0" err="1" smtClean="0"/>
              <a:t>Paru-paru</a:t>
            </a:r>
            <a:r>
              <a:rPr lang="en-US" altLang="id-ID" sz="3200" dirty="0" smtClean="0"/>
              <a:t> </a:t>
            </a:r>
            <a:r>
              <a:rPr lang="en-US" altLang="id-ID" sz="3200" dirty="0" err="1"/>
              <a:t>memilki</a:t>
            </a:r>
            <a:r>
              <a:rPr lang="en-US" altLang="id-ID" sz="3200" dirty="0"/>
              <a:t> :</a:t>
            </a:r>
          </a:p>
          <a:p>
            <a:pPr marL="631825" algn="just">
              <a:buFont typeface="Wingdings" panose="05000000000000000000" pitchFamily="2" charset="2"/>
              <a:buChar char="v"/>
            </a:pPr>
            <a:r>
              <a:rPr lang="en-US" altLang="id-ID" sz="3200" dirty="0" smtClean="0"/>
              <a:t>Apeks</a:t>
            </a:r>
            <a:r>
              <a:rPr lang="en-US" altLang="id-ID" sz="3200" dirty="0"/>
              <a:t>, Apeks </a:t>
            </a:r>
            <a:r>
              <a:rPr lang="en-US" altLang="id-ID" sz="3200" dirty="0" err="1"/>
              <a:t>paru</a:t>
            </a:r>
            <a:r>
              <a:rPr lang="en-US" altLang="id-ID" sz="3200" dirty="0"/>
              <a:t> </a:t>
            </a:r>
            <a:r>
              <a:rPr lang="en-US" altLang="id-ID" sz="3200" dirty="0" err="1"/>
              <a:t>meluas</a:t>
            </a:r>
            <a:r>
              <a:rPr lang="en-US" altLang="id-ID" sz="3200" dirty="0"/>
              <a:t> </a:t>
            </a:r>
            <a:r>
              <a:rPr lang="en-US" altLang="id-ID" sz="3200" dirty="0" err="1" smtClean="0"/>
              <a:t>kedalam</a:t>
            </a:r>
            <a:r>
              <a:rPr lang="en-US" altLang="id-ID" sz="3200" dirty="0" smtClean="0"/>
              <a:t> </a:t>
            </a:r>
            <a:r>
              <a:rPr lang="en-US" altLang="id-ID" sz="3200" dirty="0" err="1" smtClean="0"/>
              <a:t>leher</a:t>
            </a:r>
            <a:r>
              <a:rPr lang="en-US" altLang="id-ID" sz="3200" dirty="0" smtClean="0"/>
              <a:t> </a:t>
            </a:r>
            <a:r>
              <a:rPr lang="en-US" altLang="id-ID" sz="3200" dirty="0" err="1"/>
              <a:t>sekitar</a:t>
            </a:r>
            <a:r>
              <a:rPr lang="en-US" altLang="id-ID" sz="3200" dirty="0"/>
              <a:t> 2,5 cm </a:t>
            </a:r>
            <a:r>
              <a:rPr lang="en-US" altLang="id-ID" sz="3200" dirty="0" err="1"/>
              <a:t>diatas</a:t>
            </a:r>
            <a:r>
              <a:rPr lang="en-US" altLang="id-ID" sz="3200" dirty="0"/>
              <a:t> </a:t>
            </a:r>
            <a:r>
              <a:rPr lang="en-US" altLang="id-ID" sz="3200" dirty="0" err="1" smtClean="0"/>
              <a:t>calvicula</a:t>
            </a:r>
            <a:endParaRPr lang="en-US" altLang="id-ID" sz="3200" dirty="0" smtClean="0"/>
          </a:p>
          <a:p>
            <a:pPr marL="631825" algn="just">
              <a:buFont typeface="Wingdings" panose="05000000000000000000" pitchFamily="2" charset="2"/>
              <a:buChar char="v"/>
            </a:pPr>
            <a:r>
              <a:rPr lang="en-US" altLang="id-ID" sz="3200" dirty="0" err="1" smtClean="0"/>
              <a:t>Permukaan</a:t>
            </a:r>
            <a:r>
              <a:rPr lang="en-US" altLang="id-ID" sz="3200" dirty="0" smtClean="0"/>
              <a:t> </a:t>
            </a:r>
            <a:r>
              <a:rPr lang="en-US" altLang="id-ID" sz="3200" dirty="0" err="1"/>
              <a:t>costo</a:t>
            </a:r>
            <a:r>
              <a:rPr lang="en-US" altLang="id-ID" sz="3200" dirty="0"/>
              <a:t> vertebra, </a:t>
            </a:r>
            <a:r>
              <a:rPr lang="en-US" altLang="id-ID" sz="3200" dirty="0" err="1" smtClean="0"/>
              <a:t>menempel</a:t>
            </a:r>
            <a:r>
              <a:rPr lang="en-US" altLang="id-ID" sz="3200" dirty="0" smtClean="0"/>
              <a:t> </a:t>
            </a:r>
            <a:r>
              <a:rPr lang="en-US" altLang="id-ID" sz="3200" dirty="0" err="1" smtClean="0"/>
              <a:t>pada</a:t>
            </a:r>
            <a:r>
              <a:rPr lang="en-US" altLang="id-ID" sz="3200" dirty="0" smtClean="0"/>
              <a:t> </a:t>
            </a:r>
            <a:r>
              <a:rPr lang="en-US" altLang="id-ID" sz="3200" dirty="0" err="1"/>
              <a:t>bagian</a:t>
            </a:r>
            <a:r>
              <a:rPr lang="en-US" altLang="id-ID" sz="3200" dirty="0"/>
              <a:t> </a:t>
            </a:r>
            <a:r>
              <a:rPr lang="en-US" altLang="id-ID" sz="3200" dirty="0" err="1"/>
              <a:t>dalam</a:t>
            </a:r>
            <a:r>
              <a:rPr lang="en-US" altLang="id-ID" sz="3200" dirty="0"/>
              <a:t> </a:t>
            </a:r>
            <a:r>
              <a:rPr lang="en-US" altLang="id-ID" sz="3200" dirty="0" err="1"/>
              <a:t>dinding</a:t>
            </a:r>
            <a:r>
              <a:rPr lang="en-US" altLang="id-ID" sz="3200" dirty="0"/>
              <a:t> </a:t>
            </a:r>
            <a:r>
              <a:rPr lang="en-US" altLang="id-ID" sz="3200" dirty="0" smtClean="0"/>
              <a:t>dada</a:t>
            </a:r>
          </a:p>
          <a:p>
            <a:pPr marL="631825" algn="just">
              <a:buFont typeface="Wingdings" panose="05000000000000000000" pitchFamily="2" charset="2"/>
              <a:buChar char="v"/>
            </a:pPr>
            <a:r>
              <a:rPr lang="en-US" altLang="id-ID" sz="3200" dirty="0" err="1" smtClean="0"/>
              <a:t>Permukaan</a:t>
            </a:r>
            <a:r>
              <a:rPr lang="en-US" altLang="id-ID" sz="3200" dirty="0" smtClean="0"/>
              <a:t> </a:t>
            </a:r>
            <a:r>
              <a:rPr lang="en-US" altLang="id-ID" sz="3200" dirty="0"/>
              <a:t>mediastinal, </a:t>
            </a:r>
            <a:r>
              <a:rPr lang="en-US" altLang="id-ID" sz="3200" dirty="0" err="1" smtClean="0"/>
              <a:t>menempel</a:t>
            </a:r>
            <a:r>
              <a:rPr lang="en-US" altLang="id-ID" sz="3200" dirty="0" smtClean="0"/>
              <a:t> </a:t>
            </a:r>
            <a:r>
              <a:rPr lang="en-US" altLang="id-ID" sz="3200" dirty="0" err="1" smtClean="0"/>
              <a:t>pada</a:t>
            </a:r>
            <a:r>
              <a:rPr lang="en-US" altLang="id-ID" sz="3200" dirty="0" smtClean="0"/>
              <a:t> </a:t>
            </a:r>
            <a:r>
              <a:rPr lang="en-US" altLang="id-ID" sz="3200" dirty="0" err="1"/>
              <a:t>perikardium</a:t>
            </a:r>
            <a:r>
              <a:rPr lang="en-US" altLang="id-ID" sz="3200" dirty="0"/>
              <a:t> </a:t>
            </a:r>
            <a:r>
              <a:rPr lang="en-US" altLang="id-ID" sz="3200" dirty="0" err="1"/>
              <a:t>dan</a:t>
            </a:r>
            <a:r>
              <a:rPr lang="en-US" altLang="id-ID" sz="3200" dirty="0"/>
              <a:t> </a:t>
            </a:r>
            <a:r>
              <a:rPr lang="en-US" altLang="id-ID" sz="3200" dirty="0" err="1" smtClean="0"/>
              <a:t>jantung</a:t>
            </a:r>
            <a:r>
              <a:rPr lang="en-US" altLang="id-ID" sz="3200" dirty="0" smtClean="0"/>
              <a:t>.</a:t>
            </a:r>
          </a:p>
          <a:p>
            <a:pPr marL="631825" algn="just">
              <a:buFont typeface="Wingdings" panose="05000000000000000000" pitchFamily="2" charset="2"/>
              <a:buChar char="v"/>
            </a:pPr>
            <a:r>
              <a:rPr lang="en-US" altLang="id-ID" sz="3200" dirty="0" smtClean="0"/>
              <a:t>Basis </a:t>
            </a:r>
            <a:r>
              <a:rPr lang="en-US" altLang="id-ID" sz="3200" dirty="0" err="1" smtClean="0"/>
              <a:t>terletak</a:t>
            </a:r>
            <a:r>
              <a:rPr lang="en-US" altLang="id-ID" sz="3200" dirty="0" smtClean="0"/>
              <a:t> </a:t>
            </a:r>
            <a:r>
              <a:rPr lang="en-US" altLang="id-ID" sz="3200" dirty="0" err="1"/>
              <a:t>pada</a:t>
            </a:r>
            <a:r>
              <a:rPr lang="en-US" altLang="id-ID" sz="3200" dirty="0"/>
              <a:t> </a:t>
            </a:r>
            <a:r>
              <a:rPr lang="en-US" altLang="id-ID" sz="3200" dirty="0" err="1"/>
              <a:t>diafragma</a:t>
            </a:r>
            <a:r>
              <a:rPr lang="en-US" altLang="id-ID" sz="3200" dirty="0"/>
              <a:t> </a:t>
            </a:r>
          </a:p>
          <a:p>
            <a:endParaRPr lang="id-ID" sz="3200" dirty="0"/>
          </a:p>
        </p:txBody>
      </p:sp>
    </p:spTree>
    <p:extLst>
      <p:ext uri="{BB962C8B-B14F-4D97-AF65-F5344CB8AC3E}">
        <p14:creationId xmlns:p14="http://schemas.microsoft.com/office/powerpoint/2010/main" val="386864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3" y="28146"/>
            <a:ext cx="12184642" cy="664550"/>
          </a:xfrm>
        </p:spPr>
        <p:txBody>
          <a:bodyPr>
            <a:noAutofit/>
          </a:bodyPr>
          <a:lstStyle/>
          <a:p>
            <a:pPr algn="ctr"/>
            <a:r>
              <a:rPr lang="en-US" sz="4800" b="1" dirty="0" err="1" smtClean="0">
                <a:solidFill>
                  <a:srgbClr val="FFFF00"/>
                </a:solidFill>
              </a:rPr>
              <a:t>Lobus</a:t>
            </a:r>
            <a:r>
              <a:rPr lang="en-US" sz="4800" b="1" dirty="0" smtClean="0">
                <a:solidFill>
                  <a:srgbClr val="FFFF00"/>
                </a:solidFill>
              </a:rPr>
              <a:t> </a:t>
            </a:r>
            <a:r>
              <a:rPr lang="en-US" sz="4800" b="1" dirty="0" err="1" smtClean="0">
                <a:solidFill>
                  <a:srgbClr val="FFFF00"/>
                </a:solidFill>
              </a:rPr>
              <a:t>pulmo</a:t>
            </a:r>
            <a:endParaRPr lang="id-ID" sz="4800" b="1" dirty="0">
              <a:solidFill>
                <a:srgbClr val="FFFF00"/>
              </a:solidFill>
            </a:endParaRPr>
          </a:p>
        </p:txBody>
      </p:sp>
      <p:sp>
        <p:nvSpPr>
          <p:cNvPr id="3" name="Content Placeholder 2"/>
          <p:cNvSpPr>
            <a:spLocks noGrp="1"/>
          </p:cNvSpPr>
          <p:nvPr>
            <p:ph idx="1"/>
          </p:nvPr>
        </p:nvSpPr>
        <p:spPr>
          <a:xfrm>
            <a:off x="4427" y="836712"/>
            <a:ext cx="12184397" cy="6021288"/>
          </a:xfrm>
        </p:spPr>
        <p:txBody>
          <a:bodyPr/>
          <a:lstStyle/>
          <a:p>
            <a:pPr algn="just"/>
            <a:r>
              <a:rPr lang="en-US" altLang="id-ID" dirty="0" err="1"/>
              <a:t>Paru</a:t>
            </a:r>
            <a:r>
              <a:rPr lang="en-US" altLang="id-ID" dirty="0"/>
              <a:t> </a:t>
            </a:r>
            <a:r>
              <a:rPr lang="en-US" altLang="id-ID" dirty="0" err="1"/>
              <a:t>kanan</a:t>
            </a:r>
            <a:r>
              <a:rPr lang="en-US" altLang="id-ID" dirty="0"/>
              <a:t> </a:t>
            </a:r>
            <a:r>
              <a:rPr lang="en-US" altLang="id-ID" dirty="0" err="1"/>
              <a:t>dibagi</a:t>
            </a:r>
            <a:r>
              <a:rPr lang="en-US" altLang="id-ID" dirty="0"/>
              <a:t> </a:t>
            </a:r>
            <a:r>
              <a:rPr lang="en-US" altLang="id-ID" dirty="0" err="1"/>
              <a:t>atas</a:t>
            </a:r>
            <a:r>
              <a:rPr lang="en-US" altLang="id-ID" dirty="0"/>
              <a:t> </a:t>
            </a:r>
            <a:r>
              <a:rPr lang="en-US" altLang="id-ID" b="1" dirty="0" err="1"/>
              <a:t>tiga</a:t>
            </a:r>
            <a:r>
              <a:rPr lang="en-US" altLang="id-ID" b="1" dirty="0"/>
              <a:t> </a:t>
            </a:r>
            <a:r>
              <a:rPr lang="en-US" altLang="id-ID" b="1" dirty="0" err="1"/>
              <a:t>lobus</a:t>
            </a:r>
            <a:r>
              <a:rPr lang="en-US" altLang="id-ID" b="1" dirty="0"/>
              <a:t> </a:t>
            </a:r>
            <a:r>
              <a:rPr lang="en-US" altLang="id-ID" dirty="0" err="1"/>
              <a:t>yaitu</a:t>
            </a:r>
            <a:r>
              <a:rPr lang="en-US" altLang="id-ID" dirty="0"/>
              <a:t> </a:t>
            </a:r>
            <a:r>
              <a:rPr lang="en-US" altLang="id-ID" b="1" dirty="0" err="1"/>
              <a:t>lobus</a:t>
            </a:r>
            <a:r>
              <a:rPr lang="en-US" altLang="id-ID" b="1" dirty="0"/>
              <a:t> superior, </a:t>
            </a:r>
            <a:r>
              <a:rPr lang="en-US" altLang="id-ID" b="1" dirty="0" err="1"/>
              <a:t>medius</a:t>
            </a:r>
            <a:r>
              <a:rPr lang="en-US" altLang="id-ID" b="1" dirty="0"/>
              <a:t> </a:t>
            </a:r>
            <a:r>
              <a:rPr lang="en-US" altLang="id-ID" b="1" dirty="0" err="1"/>
              <a:t>dan</a:t>
            </a:r>
            <a:r>
              <a:rPr lang="en-US" altLang="id-ID" b="1" dirty="0"/>
              <a:t> inferior </a:t>
            </a:r>
            <a:r>
              <a:rPr lang="en-US" altLang="id-ID" dirty="0" err="1"/>
              <a:t>sedangkan</a:t>
            </a:r>
            <a:r>
              <a:rPr lang="en-US" altLang="id-ID" dirty="0"/>
              <a:t> </a:t>
            </a:r>
            <a:r>
              <a:rPr lang="en-US" altLang="id-ID" dirty="0" err="1"/>
              <a:t>paru</a:t>
            </a:r>
            <a:r>
              <a:rPr lang="en-US" altLang="id-ID" dirty="0"/>
              <a:t> </a:t>
            </a:r>
            <a:r>
              <a:rPr lang="en-US" altLang="id-ID" dirty="0" err="1"/>
              <a:t>kiri</a:t>
            </a:r>
            <a:r>
              <a:rPr lang="en-US" altLang="id-ID" dirty="0"/>
              <a:t> </a:t>
            </a:r>
            <a:r>
              <a:rPr lang="en-US" altLang="id-ID" dirty="0" err="1"/>
              <a:t>dibagi</a:t>
            </a:r>
            <a:r>
              <a:rPr lang="en-US" altLang="id-ID" dirty="0"/>
              <a:t> </a:t>
            </a:r>
            <a:r>
              <a:rPr lang="en-US" altLang="id-ID" dirty="0" err="1"/>
              <a:t>dua</a:t>
            </a:r>
            <a:r>
              <a:rPr lang="en-US" altLang="id-ID" dirty="0"/>
              <a:t> </a:t>
            </a:r>
            <a:r>
              <a:rPr lang="en-US" altLang="id-ID" dirty="0" err="1"/>
              <a:t>lobus</a:t>
            </a:r>
            <a:r>
              <a:rPr lang="en-US" altLang="id-ID" dirty="0"/>
              <a:t> </a:t>
            </a:r>
            <a:r>
              <a:rPr lang="en-US" altLang="id-ID" dirty="0" err="1"/>
              <a:t>yaitu</a:t>
            </a:r>
            <a:r>
              <a:rPr lang="en-US" altLang="id-ID" dirty="0"/>
              <a:t> </a:t>
            </a:r>
            <a:r>
              <a:rPr lang="en-US" altLang="id-ID" b="1" dirty="0" err="1"/>
              <a:t>lobus</a:t>
            </a:r>
            <a:r>
              <a:rPr lang="en-US" altLang="id-ID" b="1" dirty="0"/>
              <a:t> superior </a:t>
            </a:r>
            <a:r>
              <a:rPr lang="en-US" altLang="id-ID" b="1" dirty="0" err="1"/>
              <a:t>dan</a:t>
            </a:r>
            <a:r>
              <a:rPr lang="en-US" altLang="id-ID" b="1" dirty="0"/>
              <a:t> inferior</a:t>
            </a:r>
            <a:r>
              <a:rPr lang="en-US" altLang="id-ID" dirty="0"/>
              <a:t>. </a:t>
            </a:r>
            <a:endParaRPr lang="en-US" altLang="id-ID" dirty="0" smtClean="0"/>
          </a:p>
          <a:p>
            <a:pPr algn="just"/>
            <a:r>
              <a:rPr lang="en-US" altLang="id-ID" dirty="0" err="1" smtClean="0"/>
              <a:t>Tiap</a:t>
            </a:r>
            <a:r>
              <a:rPr lang="en-US" altLang="id-ID" dirty="0" smtClean="0"/>
              <a:t> </a:t>
            </a:r>
            <a:r>
              <a:rPr lang="en-US" altLang="id-ID" dirty="0" err="1"/>
              <a:t>lobus</a:t>
            </a:r>
            <a:r>
              <a:rPr lang="en-US" altLang="id-ID" dirty="0"/>
              <a:t> </a:t>
            </a:r>
            <a:r>
              <a:rPr lang="en-US" altLang="id-ID" dirty="0" err="1"/>
              <a:t>dibungkus</a:t>
            </a:r>
            <a:r>
              <a:rPr lang="en-US" altLang="id-ID" dirty="0"/>
              <a:t> </a:t>
            </a:r>
            <a:r>
              <a:rPr lang="en-US" altLang="id-ID" dirty="0" err="1"/>
              <a:t>oleh</a:t>
            </a:r>
            <a:r>
              <a:rPr lang="en-US" altLang="id-ID" dirty="0"/>
              <a:t> </a:t>
            </a:r>
            <a:r>
              <a:rPr lang="en-US" altLang="id-ID" b="1" dirty="0" err="1"/>
              <a:t>jaringan</a:t>
            </a:r>
            <a:r>
              <a:rPr lang="en-US" altLang="id-ID" b="1" dirty="0"/>
              <a:t> </a:t>
            </a:r>
            <a:r>
              <a:rPr lang="en-US" altLang="id-ID" b="1" dirty="0" err="1"/>
              <a:t>elastik</a:t>
            </a:r>
            <a:r>
              <a:rPr lang="en-US" altLang="id-ID" b="1" dirty="0"/>
              <a:t> </a:t>
            </a:r>
            <a:r>
              <a:rPr lang="en-US" altLang="id-ID" dirty="0"/>
              <a:t>yang </a:t>
            </a:r>
            <a:r>
              <a:rPr lang="en-US" altLang="id-ID" dirty="0" err="1"/>
              <a:t>mengandung</a:t>
            </a:r>
            <a:r>
              <a:rPr lang="en-US" altLang="id-ID" dirty="0"/>
              <a:t> </a:t>
            </a:r>
            <a:r>
              <a:rPr lang="en-US" altLang="id-ID" b="1" dirty="0" err="1"/>
              <a:t>pembuluh</a:t>
            </a:r>
            <a:r>
              <a:rPr lang="en-US" altLang="id-ID" b="1" dirty="0"/>
              <a:t> </a:t>
            </a:r>
            <a:r>
              <a:rPr lang="en-US" altLang="id-ID" b="1" dirty="0" err="1"/>
              <a:t>limfe</a:t>
            </a:r>
            <a:r>
              <a:rPr lang="en-US" altLang="id-ID" b="1" dirty="0"/>
              <a:t>, </a:t>
            </a:r>
            <a:r>
              <a:rPr lang="en-US" altLang="id-ID" b="1" dirty="0" err="1"/>
              <a:t>arteriola</a:t>
            </a:r>
            <a:r>
              <a:rPr lang="en-US" altLang="id-ID" b="1" dirty="0"/>
              <a:t>, </a:t>
            </a:r>
            <a:r>
              <a:rPr lang="en-US" altLang="id-ID" b="1" dirty="0" err="1"/>
              <a:t>venula</a:t>
            </a:r>
            <a:r>
              <a:rPr lang="en-US" altLang="id-ID" b="1" dirty="0"/>
              <a:t>, bronchial </a:t>
            </a:r>
            <a:r>
              <a:rPr lang="en-US" altLang="id-ID" b="1" dirty="0" err="1"/>
              <a:t>venula</a:t>
            </a:r>
            <a:r>
              <a:rPr lang="en-US" altLang="id-ID" b="1" dirty="0"/>
              <a:t>, ductus alveolar, </a:t>
            </a:r>
            <a:r>
              <a:rPr lang="en-US" altLang="id-ID" b="1" dirty="0" err="1"/>
              <a:t>sakkus</a:t>
            </a:r>
            <a:r>
              <a:rPr lang="en-US" altLang="id-ID" b="1" dirty="0"/>
              <a:t> alveolar </a:t>
            </a:r>
            <a:r>
              <a:rPr lang="en-US" altLang="id-ID" b="1" dirty="0" err="1"/>
              <a:t>dan</a:t>
            </a:r>
            <a:r>
              <a:rPr lang="en-US" altLang="id-ID" b="1" dirty="0"/>
              <a:t> alveoli</a:t>
            </a:r>
            <a:r>
              <a:rPr lang="en-US" altLang="id-ID" dirty="0"/>
              <a:t>. </a:t>
            </a:r>
            <a:endParaRPr lang="en-US" altLang="id-ID" dirty="0" smtClean="0"/>
          </a:p>
          <a:p>
            <a:pPr algn="just"/>
            <a:r>
              <a:rPr lang="en-US" altLang="id-ID" dirty="0" err="1" smtClean="0"/>
              <a:t>Diperkirakan</a:t>
            </a:r>
            <a:r>
              <a:rPr lang="en-US" altLang="id-ID" dirty="0" smtClean="0"/>
              <a:t> </a:t>
            </a:r>
            <a:r>
              <a:rPr lang="en-US" altLang="id-ID" dirty="0" err="1"/>
              <a:t>bahwa</a:t>
            </a:r>
            <a:r>
              <a:rPr lang="en-US" altLang="id-ID" dirty="0"/>
              <a:t> </a:t>
            </a:r>
            <a:r>
              <a:rPr lang="en-US" altLang="id-ID" dirty="0" err="1"/>
              <a:t>stiap</a:t>
            </a:r>
            <a:r>
              <a:rPr lang="en-US" altLang="id-ID" dirty="0"/>
              <a:t> </a:t>
            </a:r>
            <a:r>
              <a:rPr lang="en-US" altLang="id-ID" b="1" dirty="0" err="1"/>
              <a:t>paru-paru</a:t>
            </a:r>
            <a:r>
              <a:rPr lang="en-US" altLang="id-ID" b="1" dirty="0"/>
              <a:t> </a:t>
            </a:r>
            <a:r>
              <a:rPr lang="en-US" altLang="id-ID" b="1" dirty="0" err="1"/>
              <a:t>mengandung</a:t>
            </a:r>
            <a:r>
              <a:rPr lang="en-US" altLang="id-ID" b="1" dirty="0"/>
              <a:t> 150 </a:t>
            </a:r>
            <a:r>
              <a:rPr lang="en-US" altLang="id-ID" b="1" dirty="0" err="1"/>
              <a:t>juta</a:t>
            </a:r>
            <a:r>
              <a:rPr lang="en-US" altLang="id-ID" b="1" dirty="0"/>
              <a:t> alveoli</a:t>
            </a:r>
            <a:r>
              <a:rPr lang="en-US" altLang="id-ID" dirty="0"/>
              <a:t>, </a:t>
            </a:r>
            <a:r>
              <a:rPr lang="en-US" altLang="id-ID" dirty="0" err="1"/>
              <a:t>sehingga</a:t>
            </a:r>
            <a:r>
              <a:rPr lang="en-US" altLang="id-ID" dirty="0"/>
              <a:t> </a:t>
            </a:r>
            <a:r>
              <a:rPr lang="en-US" altLang="id-ID" dirty="0" err="1"/>
              <a:t>mempunyai</a:t>
            </a:r>
            <a:r>
              <a:rPr lang="en-US" altLang="id-ID" dirty="0"/>
              <a:t> </a:t>
            </a:r>
            <a:r>
              <a:rPr lang="en-US" altLang="id-ID" dirty="0" err="1"/>
              <a:t>permukaan</a:t>
            </a:r>
            <a:r>
              <a:rPr lang="en-US" altLang="id-ID" dirty="0"/>
              <a:t> yang </a:t>
            </a:r>
            <a:r>
              <a:rPr lang="en-US" altLang="id-ID" dirty="0" err="1"/>
              <a:t>cukup</a:t>
            </a:r>
            <a:r>
              <a:rPr lang="en-US" altLang="id-ID" dirty="0"/>
              <a:t> </a:t>
            </a:r>
            <a:r>
              <a:rPr lang="en-US" altLang="id-ID" dirty="0" err="1"/>
              <a:t>luas</a:t>
            </a:r>
            <a:r>
              <a:rPr lang="en-US" altLang="id-ID" dirty="0"/>
              <a:t> </a:t>
            </a:r>
            <a:r>
              <a:rPr lang="en-US" altLang="id-ID" dirty="0" err="1"/>
              <a:t>untuk</a:t>
            </a:r>
            <a:r>
              <a:rPr lang="en-US" altLang="id-ID" dirty="0"/>
              <a:t> </a:t>
            </a:r>
            <a:r>
              <a:rPr lang="en-US" altLang="id-ID" dirty="0" err="1"/>
              <a:t>tempat</a:t>
            </a:r>
            <a:r>
              <a:rPr lang="en-US" altLang="id-ID" dirty="0"/>
              <a:t> </a:t>
            </a:r>
            <a:r>
              <a:rPr lang="en-US" altLang="id-ID" dirty="0" err="1"/>
              <a:t>permukaan</a:t>
            </a:r>
            <a:r>
              <a:rPr lang="en-US" altLang="id-ID" dirty="0"/>
              <a:t>/</a:t>
            </a:r>
            <a:r>
              <a:rPr lang="en-US" altLang="id-ID" dirty="0" err="1"/>
              <a:t>pertukaran</a:t>
            </a:r>
            <a:r>
              <a:rPr lang="en-US" altLang="id-ID" dirty="0"/>
              <a:t> gas. </a:t>
            </a:r>
            <a:endParaRPr lang="en-US" altLang="id-ID" dirty="0" smtClean="0"/>
          </a:p>
          <a:p>
            <a:pPr algn="just"/>
            <a:r>
              <a:rPr lang="en-US" altLang="id-ID" dirty="0" err="1"/>
              <a:t>Paru-paru</a:t>
            </a:r>
            <a:r>
              <a:rPr lang="en-US" altLang="id-ID" dirty="0"/>
              <a:t> </a:t>
            </a:r>
            <a:r>
              <a:rPr lang="en-US" altLang="id-ID" dirty="0" err="1"/>
              <a:t>dibungkus</a:t>
            </a:r>
            <a:r>
              <a:rPr lang="en-US" altLang="id-ID" dirty="0"/>
              <a:t> </a:t>
            </a:r>
            <a:r>
              <a:rPr lang="en-US" altLang="id-ID" dirty="0" err="1"/>
              <a:t>oleh</a:t>
            </a:r>
            <a:r>
              <a:rPr lang="en-US" altLang="id-ID" dirty="0"/>
              <a:t> </a:t>
            </a:r>
            <a:r>
              <a:rPr lang="en-US" altLang="id-ID" i="1" dirty="0"/>
              <a:t>pleura</a:t>
            </a:r>
            <a:r>
              <a:rPr lang="en-US" altLang="id-ID" dirty="0"/>
              <a:t>. </a:t>
            </a:r>
            <a:endParaRPr lang="en-US" altLang="id-ID" dirty="0" smtClean="0"/>
          </a:p>
          <a:p>
            <a:pPr algn="just"/>
            <a:r>
              <a:rPr lang="en-US" altLang="id-ID" dirty="0" smtClean="0"/>
              <a:t>Pleura </a:t>
            </a:r>
            <a:r>
              <a:rPr lang="en-US" altLang="id-ID" dirty="0" err="1"/>
              <a:t>ada</a:t>
            </a:r>
            <a:r>
              <a:rPr lang="en-US" altLang="id-ID" dirty="0"/>
              <a:t> yang </a:t>
            </a:r>
            <a:r>
              <a:rPr lang="en-US" altLang="id-ID" dirty="0" err="1"/>
              <a:t>menempel</a:t>
            </a:r>
            <a:r>
              <a:rPr lang="en-US" altLang="id-ID" dirty="0"/>
              <a:t> </a:t>
            </a:r>
            <a:r>
              <a:rPr lang="en-US" altLang="id-ID" dirty="0" err="1"/>
              <a:t>langsung</a:t>
            </a:r>
            <a:r>
              <a:rPr lang="en-US" altLang="id-ID" dirty="0"/>
              <a:t> </a:t>
            </a:r>
            <a:r>
              <a:rPr lang="en-US" altLang="id-ID" dirty="0" err="1"/>
              <a:t>ke</a:t>
            </a:r>
            <a:r>
              <a:rPr lang="en-US" altLang="id-ID" dirty="0"/>
              <a:t> </a:t>
            </a:r>
            <a:r>
              <a:rPr lang="en-US" altLang="id-ID" dirty="0" err="1"/>
              <a:t>paru</a:t>
            </a:r>
            <a:r>
              <a:rPr lang="en-US" altLang="id-ID" dirty="0"/>
              <a:t>, </a:t>
            </a:r>
            <a:r>
              <a:rPr lang="en-US" altLang="id-ID" dirty="0" err="1"/>
              <a:t>disebut</a:t>
            </a:r>
            <a:r>
              <a:rPr lang="en-US" altLang="id-ID" dirty="0"/>
              <a:t> </a:t>
            </a:r>
            <a:r>
              <a:rPr lang="en-US" altLang="id-ID" dirty="0" err="1"/>
              <a:t>sebagai</a:t>
            </a:r>
            <a:r>
              <a:rPr lang="en-US" altLang="id-ID" dirty="0"/>
              <a:t> </a:t>
            </a:r>
            <a:r>
              <a:rPr lang="en-US" altLang="id-ID" i="1" dirty="0"/>
              <a:t>pleura visceral</a:t>
            </a:r>
            <a:r>
              <a:rPr lang="en-US" altLang="id-ID" dirty="0"/>
              <a:t>. </a:t>
            </a:r>
            <a:r>
              <a:rPr lang="en-US" altLang="id-ID" dirty="0" err="1"/>
              <a:t>Sedangkan</a:t>
            </a:r>
            <a:r>
              <a:rPr lang="en-US" altLang="id-ID" dirty="0"/>
              <a:t> </a:t>
            </a:r>
            <a:r>
              <a:rPr lang="en-US" altLang="id-ID" i="1" dirty="0"/>
              <a:t>pleura parietal</a:t>
            </a:r>
            <a:r>
              <a:rPr lang="en-US" altLang="id-ID" dirty="0"/>
              <a:t> </a:t>
            </a:r>
            <a:r>
              <a:rPr lang="en-US" altLang="id-ID" dirty="0" err="1"/>
              <a:t>menempel</a:t>
            </a:r>
            <a:r>
              <a:rPr lang="en-US" altLang="id-ID" dirty="0"/>
              <a:t> </a:t>
            </a:r>
            <a:r>
              <a:rPr lang="en-US" altLang="id-ID" dirty="0" err="1"/>
              <a:t>pada</a:t>
            </a:r>
            <a:r>
              <a:rPr lang="en-US" altLang="id-ID" dirty="0"/>
              <a:t> </a:t>
            </a:r>
            <a:r>
              <a:rPr lang="en-US" altLang="id-ID" dirty="0" err="1"/>
              <a:t>dinding</a:t>
            </a:r>
            <a:r>
              <a:rPr lang="en-US" altLang="id-ID" dirty="0"/>
              <a:t> </a:t>
            </a:r>
            <a:r>
              <a:rPr lang="en-US" altLang="id-ID" dirty="0" err="1"/>
              <a:t>rongga</a:t>
            </a:r>
            <a:r>
              <a:rPr lang="en-US" altLang="id-ID" dirty="0"/>
              <a:t> dada </a:t>
            </a:r>
            <a:r>
              <a:rPr lang="en-US" altLang="id-ID" dirty="0" err="1"/>
              <a:t>dalam</a:t>
            </a:r>
            <a:r>
              <a:rPr lang="en-US" altLang="id-ID" dirty="0"/>
              <a:t>. </a:t>
            </a:r>
            <a:endParaRPr lang="en-US" altLang="id-ID" dirty="0" smtClean="0"/>
          </a:p>
          <a:p>
            <a:pPr algn="just"/>
            <a:r>
              <a:rPr lang="en-US" altLang="id-ID" dirty="0" err="1" smtClean="0"/>
              <a:t>Diantara</a:t>
            </a:r>
            <a:r>
              <a:rPr lang="en-US" altLang="id-ID" dirty="0" smtClean="0"/>
              <a:t> </a:t>
            </a:r>
            <a:r>
              <a:rPr lang="en-US" altLang="id-ID" dirty="0"/>
              <a:t>pleura visceral </a:t>
            </a:r>
            <a:r>
              <a:rPr lang="en-US" altLang="id-ID" dirty="0" err="1"/>
              <a:t>dan</a:t>
            </a:r>
            <a:r>
              <a:rPr lang="en-US" altLang="id-ID" dirty="0"/>
              <a:t> pleura parietal </a:t>
            </a:r>
            <a:r>
              <a:rPr lang="en-US" altLang="id-ID" dirty="0" err="1"/>
              <a:t>terdapat</a:t>
            </a:r>
            <a:r>
              <a:rPr lang="en-US" altLang="id-ID" dirty="0"/>
              <a:t> </a:t>
            </a:r>
            <a:r>
              <a:rPr lang="en-US" altLang="id-ID" i="1" dirty="0" err="1"/>
              <a:t>cairan</a:t>
            </a:r>
            <a:r>
              <a:rPr lang="en-US" altLang="id-ID" i="1" dirty="0"/>
              <a:t> pleura</a:t>
            </a:r>
            <a:r>
              <a:rPr lang="en-US" altLang="id-ID" dirty="0"/>
              <a:t> yang </a:t>
            </a:r>
            <a:r>
              <a:rPr lang="en-US" altLang="id-ID" dirty="0" err="1"/>
              <a:t>berfungsi</a:t>
            </a:r>
            <a:r>
              <a:rPr lang="en-US" altLang="id-ID" dirty="0"/>
              <a:t> </a:t>
            </a:r>
            <a:r>
              <a:rPr lang="en-US" altLang="id-ID" dirty="0" err="1"/>
              <a:t>sebagai</a:t>
            </a:r>
            <a:r>
              <a:rPr lang="en-US" altLang="id-ID" dirty="0"/>
              <a:t> </a:t>
            </a:r>
            <a:r>
              <a:rPr lang="en-US" altLang="id-ID" dirty="0" err="1"/>
              <a:t>pelumas</a:t>
            </a:r>
            <a:r>
              <a:rPr lang="en-US" altLang="id-ID" dirty="0"/>
              <a:t> </a:t>
            </a:r>
            <a:r>
              <a:rPr lang="en-US" altLang="id-ID" dirty="0" err="1"/>
              <a:t>sehingga</a:t>
            </a:r>
            <a:r>
              <a:rPr lang="en-US" altLang="id-ID" dirty="0"/>
              <a:t> </a:t>
            </a:r>
            <a:r>
              <a:rPr lang="en-US" altLang="id-ID" dirty="0" err="1"/>
              <a:t>memungkinkan</a:t>
            </a:r>
            <a:r>
              <a:rPr lang="en-US" altLang="id-ID" dirty="0"/>
              <a:t> </a:t>
            </a:r>
            <a:r>
              <a:rPr lang="en-US" altLang="id-ID" dirty="0" err="1"/>
              <a:t>pergerakan</a:t>
            </a:r>
            <a:r>
              <a:rPr lang="en-US" altLang="id-ID" dirty="0"/>
              <a:t> </a:t>
            </a:r>
            <a:r>
              <a:rPr lang="en-US" altLang="id-ID" dirty="0" err="1"/>
              <a:t>dan</a:t>
            </a:r>
            <a:r>
              <a:rPr lang="en-US" altLang="id-ID" dirty="0"/>
              <a:t> </a:t>
            </a:r>
            <a:r>
              <a:rPr lang="en-US" altLang="id-ID" dirty="0" err="1"/>
              <a:t>pengembangan</a:t>
            </a:r>
            <a:r>
              <a:rPr lang="en-US" altLang="id-ID" dirty="0"/>
              <a:t> </a:t>
            </a:r>
            <a:r>
              <a:rPr lang="en-US" altLang="id-ID" dirty="0" err="1"/>
              <a:t>paru</a:t>
            </a:r>
            <a:r>
              <a:rPr lang="en-US" altLang="id-ID" dirty="0"/>
              <a:t> </a:t>
            </a:r>
            <a:r>
              <a:rPr lang="en-US" altLang="id-ID" dirty="0" err="1"/>
              <a:t>secara</a:t>
            </a:r>
            <a:r>
              <a:rPr lang="en-US" altLang="id-ID" dirty="0"/>
              <a:t> </a:t>
            </a:r>
            <a:r>
              <a:rPr lang="en-US" altLang="id-ID" dirty="0" err="1"/>
              <a:t>bebas</a:t>
            </a:r>
            <a:r>
              <a:rPr lang="en-US" altLang="id-ID" dirty="0"/>
              <a:t> </a:t>
            </a:r>
            <a:r>
              <a:rPr lang="en-US" altLang="id-ID" dirty="0" err="1"/>
              <a:t>tanpa</a:t>
            </a:r>
            <a:r>
              <a:rPr lang="en-US" altLang="id-ID" dirty="0"/>
              <a:t> </a:t>
            </a:r>
            <a:r>
              <a:rPr lang="en-US" altLang="id-ID" dirty="0" err="1"/>
              <a:t>ada</a:t>
            </a:r>
            <a:r>
              <a:rPr lang="en-US" altLang="id-ID" dirty="0"/>
              <a:t> </a:t>
            </a:r>
            <a:r>
              <a:rPr lang="en-US" altLang="id-ID" dirty="0" err="1"/>
              <a:t>gesekan</a:t>
            </a:r>
            <a:r>
              <a:rPr lang="en-US" altLang="id-ID" dirty="0"/>
              <a:t> </a:t>
            </a:r>
            <a:r>
              <a:rPr lang="en-US" altLang="id-ID" dirty="0" err="1"/>
              <a:t>dengan</a:t>
            </a:r>
            <a:r>
              <a:rPr lang="en-US" altLang="id-ID" dirty="0"/>
              <a:t> </a:t>
            </a:r>
            <a:r>
              <a:rPr lang="en-US" altLang="id-ID" dirty="0" err="1"/>
              <a:t>dinding</a:t>
            </a:r>
            <a:r>
              <a:rPr lang="en-US" altLang="id-ID" dirty="0"/>
              <a:t> dada</a:t>
            </a:r>
          </a:p>
        </p:txBody>
      </p:sp>
    </p:spTree>
    <p:extLst>
      <p:ext uri="{BB962C8B-B14F-4D97-AF65-F5344CB8AC3E}">
        <p14:creationId xmlns:p14="http://schemas.microsoft.com/office/powerpoint/2010/main" val="44742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88825" cy="692696"/>
          </a:xfrm>
        </p:spPr>
        <p:txBody>
          <a:bodyPr>
            <a:noAutofit/>
          </a:bodyPr>
          <a:lstStyle/>
          <a:p>
            <a:pPr algn="ctr"/>
            <a:r>
              <a:rPr lang="id-ID" sz="4800" b="1" dirty="0" smtClean="0"/>
              <a:t>CP dan Tujuan</a:t>
            </a:r>
            <a:endParaRPr lang="id-ID" sz="4800" b="1" dirty="0"/>
          </a:p>
        </p:txBody>
      </p:sp>
      <p:sp>
        <p:nvSpPr>
          <p:cNvPr id="3" name="Content Placeholder 2"/>
          <p:cNvSpPr>
            <a:spLocks noGrp="1"/>
          </p:cNvSpPr>
          <p:nvPr>
            <p:ph idx="1"/>
          </p:nvPr>
        </p:nvSpPr>
        <p:spPr>
          <a:xfrm>
            <a:off x="0" y="908720"/>
            <a:ext cx="12188824" cy="5949280"/>
          </a:xfrm>
        </p:spPr>
        <p:txBody>
          <a:bodyPr>
            <a:normAutofit/>
          </a:bodyPr>
          <a:lstStyle/>
          <a:p>
            <a:pPr marL="342900" indent="-342900">
              <a:buFont typeface="Wingdings" panose="05000000000000000000" pitchFamily="2" charset="2"/>
              <a:buChar char="v"/>
            </a:pPr>
            <a:r>
              <a:rPr lang="id-ID" sz="3600" dirty="0" smtClean="0"/>
              <a:t>Capaian Pembelajaran</a:t>
            </a:r>
          </a:p>
          <a:p>
            <a:pPr marL="621982" lvl="1" indent="-342900">
              <a:buFont typeface="Wingdings" panose="05000000000000000000" pitchFamily="2" charset="2"/>
              <a:buChar char="v"/>
            </a:pPr>
            <a:r>
              <a:rPr lang="id-ID" sz="3200" dirty="0" smtClean="0"/>
              <a:t>Menjelaskan dan menghubungkan anatomi, fisiologi, patologi, dan patofisiologi dari sistem respirasi</a:t>
            </a:r>
          </a:p>
          <a:p>
            <a:pPr marL="342900" indent="-342900">
              <a:buFont typeface="Wingdings" panose="05000000000000000000" pitchFamily="2" charset="2"/>
              <a:buChar char="v"/>
            </a:pPr>
            <a:r>
              <a:rPr lang="id-ID" sz="3600" dirty="0" smtClean="0"/>
              <a:t>Tujuan</a:t>
            </a:r>
          </a:p>
          <a:p>
            <a:pPr marL="621982" lvl="1" indent="-342900">
              <a:buFont typeface="Wingdings" panose="05000000000000000000" pitchFamily="2" charset="2"/>
              <a:buChar char="v"/>
            </a:pPr>
            <a:r>
              <a:rPr lang="id-ID" sz="3200" dirty="0" smtClean="0"/>
              <a:t>Menjelaskan tentang anatomi sistem respirasi</a:t>
            </a:r>
          </a:p>
          <a:p>
            <a:pPr marL="621982" lvl="1" indent="-342900">
              <a:buFont typeface="Wingdings" panose="05000000000000000000" pitchFamily="2" charset="2"/>
              <a:buChar char="v"/>
            </a:pPr>
            <a:r>
              <a:rPr lang="id-ID" sz="3200" dirty="0" smtClean="0"/>
              <a:t>Menjelaskan tentang fisiologi sistem respirasi</a:t>
            </a:r>
          </a:p>
          <a:p>
            <a:pPr marL="621982" lvl="1" indent="-342900">
              <a:buFont typeface="Wingdings" panose="05000000000000000000" pitchFamily="2" charset="2"/>
              <a:buChar char="v"/>
            </a:pPr>
            <a:r>
              <a:rPr lang="id-ID" sz="3200" dirty="0" smtClean="0"/>
              <a:t>Menjelaskan tentang patologi sistem respirasi</a:t>
            </a:r>
          </a:p>
          <a:p>
            <a:pPr marL="621982" lvl="1" indent="-342900">
              <a:buFont typeface="Wingdings" panose="05000000000000000000" pitchFamily="2" charset="2"/>
              <a:buChar char="v"/>
            </a:pPr>
            <a:r>
              <a:rPr lang="id-ID" sz="3200" dirty="0" smtClean="0"/>
              <a:t>Menjelaskan tentang patofisiologi sistem respirasi</a:t>
            </a:r>
          </a:p>
          <a:p>
            <a:pPr marL="621982" lvl="1" indent="-342900">
              <a:buFont typeface="Wingdings" panose="05000000000000000000" pitchFamily="2" charset="2"/>
              <a:buChar char="v"/>
            </a:pPr>
            <a:r>
              <a:rPr lang="id-ID" sz="3200" dirty="0" smtClean="0"/>
              <a:t>Menghubungkan tentang semua hal terkait sistem respirasi pada manusia</a:t>
            </a:r>
            <a:endParaRPr lang="id-ID" sz="3200" dirty="0"/>
          </a:p>
        </p:txBody>
      </p:sp>
    </p:spTree>
    <p:extLst>
      <p:ext uri="{BB962C8B-B14F-4D97-AF65-F5344CB8AC3E}">
        <p14:creationId xmlns:p14="http://schemas.microsoft.com/office/powerpoint/2010/main" val="50112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659923" cy="980728"/>
          </a:xfrm>
        </p:spPr>
        <p:txBody>
          <a:bodyPr>
            <a:noAutofit/>
          </a:bodyPr>
          <a:lstStyle/>
          <a:p>
            <a:r>
              <a:rPr lang="id-ID" sz="6000" b="1" dirty="0" smtClean="0">
                <a:solidFill>
                  <a:srgbClr val="FFFF00"/>
                </a:solidFill>
              </a:rPr>
              <a:t>Pleura</a:t>
            </a:r>
            <a:endParaRPr lang="id-ID" sz="6000" b="1" dirty="0">
              <a:solidFill>
                <a:srgbClr val="FFFF00"/>
              </a:solidFill>
            </a:endParaRPr>
          </a:p>
        </p:txBody>
      </p:sp>
      <p:sp>
        <p:nvSpPr>
          <p:cNvPr id="5" name="Content Placeholder 4"/>
          <p:cNvSpPr>
            <a:spLocks noGrp="1"/>
          </p:cNvSpPr>
          <p:nvPr>
            <p:ph sz="half" idx="2"/>
          </p:nvPr>
        </p:nvSpPr>
        <p:spPr>
          <a:xfrm>
            <a:off x="5302325" y="0"/>
            <a:ext cx="6886500" cy="6858000"/>
          </a:xfrm>
        </p:spPr>
        <p:txBody>
          <a:bodyPr>
            <a:noAutofit/>
          </a:bodyPr>
          <a:lstStyle/>
          <a:p>
            <a:pPr algn="just"/>
            <a:r>
              <a:rPr lang="en-US" altLang="id-ID" sz="3200" dirty="0" err="1"/>
              <a:t>Paru-paru</a:t>
            </a:r>
            <a:r>
              <a:rPr lang="en-US" altLang="id-ID" sz="3200" dirty="0"/>
              <a:t> </a:t>
            </a:r>
            <a:r>
              <a:rPr lang="en-US" altLang="id-ID" sz="3200" dirty="0" err="1"/>
              <a:t>dibungkus</a:t>
            </a:r>
            <a:r>
              <a:rPr lang="en-US" altLang="id-ID" sz="3200" dirty="0"/>
              <a:t> </a:t>
            </a:r>
            <a:r>
              <a:rPr lang="en-US" altLang="id-ID" sz="3200" dirty="0" err="1"/>
              <a:t>oleh</a:t>
            </a:r>
            <a:r>
              <a:rPr lang="en-US" altLang="id-ID" sz="3200" dirty="0"/>
              <a:t> </a:t>
            </a:r>
            <a:r>
              <a:rPr lang="en-US" altLang="id-ID" sz="3200" i="1" dirty="0"/>
              <a:t>pleura</a:t>
            </a:r>
            <a:r>
              <a:rPr lang="en-US" altLang="id-ID" sz="3200" dirty="0"/>
              <a:t>. </a:t>
            </a:r>
            <a:endParaRPr lang="id-ID" altLang="id-ID" sz="3200" dirty="0" smtClean="0"/>
          </a:p>
          <a:p>
            <a:pPr algn="just"/>
            <a:r>
              <a:rPr lang="en-US" altLang="id-ID" sz="3200" dirty="0" smtClean="0"/>
              <a:t>Pleura </a:t>
            </a:r>
            <a:r>
              <a:rPr lang="en-US" altLang="id-ID" sz="3200" dirty="0" err="1"/>
              <a:t>ada</a:t>
            </a:r>
            <a:r>
              <a:rPr lang="en-US" altLang="id-ID" sz="3200" dirty="0"/>
              <a:t> yang </a:t>
            </a:r>
            <a:r>
              <a:rPr lang="en-US" altLang="id-ID" sz="3200" dirty="0" err="1"/>
              <a:t>menempel</a:t>
            </a:r>
            <a:r>
              <a:rPr lang="en-US" altLang="id-ID" sz="3200" dirty="0"/>
              <a:t> </a:t>
            </a:r>
            <a:r>
              <a:rPr lang="en-US" altLang="id-ID" sz="3200" dirty="0" err="1"/>
              <a:t>langsung</a:t>
            </a:r>
            <a:r>
              <a:rPr lang="en-US" altLang="id-ID" sz="3200" dirty="0"/>
              <a:t> </a:t>
            </a:r>
            <a:r>
              <a:rPr lang="en-US" altLang="id-ID" sz="3200" dirty="0" err="1"/>
              <a:t>ke</a:t>
            </a:r>
            <a:r>
              <a:rPr lang="en-US" altLang="id-ID" sz="3200" dirty="0"/>
              <a:t> </a:t>
            </a:r>
            <a:r>
              <a:rPr lang="en-US" altLang="id-ID" sz="3200" dirty="0" err="1"/>
              <a:t>paru</a:t>
            </a:r>
            <a:r>
              <a:rPr lang="en-US" altLang="id-ID" sz="3200" dirty="0"/>
              <a:t>, </a:t>
            </a:r>
            <a:r>
              <a:rPr lang="en-US" altLang="id-ID" sz="3200" dirty="0" err="1"/>
              <a:t>disebut</a:t>
            </a:r>
            <a:r>
              <a:rPr lang="en-US" altLang="id-ID" sz="3200" dirty="0"/>
              <a:t> </a:t>
            </a:r>
            <a:r>
              <a:rPr lang="en-US" altLang="id-ID" sz="3200" dirty="0" err="1"/>
              <a:t>sebagai</a:t>
            </a:r>
            <a:r>
              <a:rPr lang="en-US" altLang="id-ID" sz="3200" dirty="0"/>
              <a:t> </a:t>
            </a:r>
            <a:r>
              <a:rPr lang="en-US" altLang="id-ID" sz="3200" i="1" dirty="0"/>
              <a:t>pleura visceral</a:t>
            </a:r>
            <a:r>
              <a:rPr lang="en-US" altLang="id-ID" sz="3200" dirty="0"/>
              <a:t>. </a:t>
            </a:r>
            <a:endParaRPr lang="id-ID" altLang="id-ID" sz="3200" dirty="0" smtClean="0"/>
          </a:p>
          <a:p>
            <a:pPr algn="just"/>
            <a:r>
              <a:rPr lang="en-US" altLang="id-ID" sz="3200" dirty="0" err="1" smtClean="0"/>
              <a:t>Sedangkan</a:t>
            </a:r>
            <a:r>
              <a:rPr lang="en-US" altLang="id-ID" sz="3200" dirty="0" smtClean="0"/>
              <a:t> </a:t>
            </a:r>
            <a:r>
              <a:rPr lang="en-US" altLang="id-ID" sz="3200" i="1" dirty="0"/>
              <a:t>pleura parietal</a:t>
            </a:r>
            <a:r>
              <a:rPr lang="en-US" altLang="id-ID" sz="3200" dirty="0"/>
              <a:t> </a:t>
            </a:r>
            <a:r>
              <a:rPr lang="en-US" altLang="id-ID" sz="3200" dirty="0" err="1"/>
              <a:t>menempel</a:t>
            </a:r>
            <a:r>
              <a:rPr lang="en-US" altLang="id-ID" sz="3200" dirty="0"/>
              <a:t> </a:t>
            </a:r>
            <a:r>
              <a:rPr lang="en-US" altLang="id-ID" sz="3200" dirty="0" err="1"/>
              <a:t>pada</a:t>
            </a:r>
            <a:r>
              <a:rPr lang="en-US" altLang="id-ID" sz="3200" dirty="0"/>
              <a:t> </a:t>
            </a:r>
            <a:r>
              <a:rPr lang="en-US" altLang="id-ID" sz="3200" dirty="0" err="1"/>
              <a:t>dinding</a:t>
            </a:r>
            <a:r>
              <a:rPr lang="en-US" altLang="id-ID" sz="3200" dirty="0"/>
              <a:t> </a:t>
            </a:r>
            <a:r>
              <a:rPr lang="en-US" altLang="id-ID" sz="3200" dirty="0" err="1"/>
              <a:t>rongga</a:t>
            </a:r>
            <a:r>
              <a:rPr lang="en-US" altLang="id-ID" sz="3200" dirty="0"/>
              <a:t> dada </a:t>
            </a:r>
            <a:r>
              <a:rPr lang="en-US" altLang="id-ID" sz="3200" dirty="0" err="1"/>
              <a:t>dalam</a:t>
            </a:r>
            <a:r>
              <a:rPr lang="en-US" altLang="id-ID" sz="3200" dirty="0"/>
              <a:t>. </a:t>
            </a:r>
            <a:endParaRPr lang="id-ID" altLang="id-ID" sz="3200" dirty="0" smtClean="0"/>
          </a:p>
          <a:p>
            <a:pPr algn="just"/>
            <a:r>
              <a:rPr lang="en-US" altLang="id-ID" sz="3200" dirty="0" err="1" smtClean="0"/>
              <a:t>Diantara</a:t>
            </a:r>
            <a:r>
              <a:rPr lang="en-US" altLang="id-ID" sz="3200" dirty="0" smtClean="0"/>
              <a:t> </a:t>
            </a:r>
            <a:r>
              <a:rPr lang="en-US" altLang="id-ID" sz="3200" dirty="0"/>
              <a:t>pleura visceral </a:t>
            </a:r>
            <a:r>
              <a:rPr lang="en-US" altLang="id-ID" sz="3200" dirty="0" err="1"/>
              <a:t>dan</a:t>
            </a:r>
            <a:r>
              <a:rPr lang="en-US" altLang="id-ID" sz="3200" dirty="0"/>
              <a:t> pleura parietal </a:t>
            </a:r>
            <a:r>
              <a:rPr lang="en-US" altLang="id-ID" sz="3200" dirty="0" err="1"/>
              <a:t>terdapat</a:t>
            </a:r>
            <a:r>
              <a:rPr lang="en-US" altLang="id-ID" sz="3200" dirty="0"/>
              <a:t> </a:t>
            </a:r>
            <a:r>
              <a:rPr lang="en-US" altLang="id-ID" sz="3200" i="1" dirty="0" err="1"/>
              <a:t>cairan</a:t>
            </a:r>
            <a:r>
              <a:rPr lang="en-US" altLang="id-ID" sz="3200" i="1" dirty="0"/>
              <a:t> pleura</a:t>
            </a:r>
            <a:r>
              <a:rPr lang="en-US" altLang="id-ID" sz="3200" dirty="0"/>
              <a:t> yang </a:t>
            </a:r>
            <a:r>
              <a:rPr lang="en-US" altLang="id-ID" sz="3200" dirty="0" err="1"/>
              <a:t>berfungsi</a:t>
            </a:r>
            <a:r>
              <a:rPr lang="en-US" altLang="id-ID" sz="3200" dirty="0"/>
              <a:t> </a:t>
            </a:r>
            <a:r>
              <a:rPr lang="en-US" altLang="id-ID" sz="3200" dirty="0" err="1"/>
              <a:t>sebagai</a:t>
            </a:r>
            <a:r>
              <a:rPr lang="en-US" altLang="id-ID" sz="3200" dirty="0"/>
              <a:t> </a:t>
            </a:r>
            <a:r>
              <a:rPr lang="en-US" altLang="id-ID" sz="3200" dirty="0" err="1"/>
              <a:t>pelumas</a:t>
            </a:r>
            <a:r>
              <a:rPr lang="en-US" altLang="id-ID" sz="3200" dirty="0"/>
              <a:t> </a:t>
            </a:r>
            <a:r>
              <a:rPr lang="en-US" altLang="id-ID" sz="3200" dirty="0" err="1"/>
              <a:t>sehingga</a:t>
            </a:r>
            <a:r>
              <a:rPr lang="en-US" altLang="id-ID" sz="3200" dirty="0"/>
              <a:t> </a:t>
            </a:r>
            <a:r>
              <a:rPr lang="en-US" altLang="id-ID" sz="3200" dirty="0" err="1"/>
              <a:t>memungkinkan</a:t>
            </a:r>
            <a:r>
              <a:rPr lang="en-US" altLang="id-ID" sz="3200" dirty="0"/>
              <a:t> </a:t>
            </a:r>
            <a:r>
              <a:rPr lang="en-US" altLang="id-ID" sz="3200" dirty="0" err="1"/>
              <a:t>pergerakan</a:t>
            </a:r>
            <a:r>
              <a:rPr lang="en-US" altLang="id-ID" sz="3200" dirty="0"/>
              <a:t> </a:t>
            </a:r>
            <a:r>
              <a:rPr lang="en-US" altLang="id-ID" sz="3200" dirty="0" err="1"/>
              <a:t>dan</a:t>
            </a:r>
            <a:r>
              <a:rPr lang="en-US" altLang="id-ID" sz="3200" dirty="0"/>
              <a:t> </a:t>
            </a:r>
            <a:r>
              <a:rPr lang="en-US" altLang="id-ID" sz="3200" dirty="0" err="1"/>
              <a:t>pengembangan</a:t>
            </a:r>
            <a:r>
              <a:rPr lang="en-US" altLang="id-ID" sz="3200" dirty="0"/>
              <a:t> </a:t>
            </a:r>
            <a:r>
              <a:rPr lang="en-US" altLang="id-ID" sz="3200" dirty="0" err="1"/>
              <a:t>paru</a:t>
            </a:r>
            <a:r>
              <a:rPr lang="en-US" altLang="id-ID" sz="3200" dirty="0"/>
              <a:t> </a:t>
            </a:r>
            <a:r>
              <a:rPr lang="en-US" altLang="id-ID" sz="3200" dirty="0" err="1"/>
              <a:t>secara</a:t>
            </a:r>
            <a:r>
              <a:rPr lang="en-US" altLang="id-ID" sz="3200" dirty="0"/>
              <a:t> </a:t>
            </a:r>
            <a:r>
              <a:rPr lang="en-US" altLang="id-ID" sz="3200" dirty="0" err="1"/>
              <a:t>bebas</a:t>
            </a:r>
            <a:r>
              <a:rPr lang="en-US" altLang="id-ID" sz="3200" dirty="0"/>
              <a:t> </a:t>
            </a:r>
            <a:r>
              <a:rPr lang="en-US" altLang="id-ID" sz="3200" dirty="0" err="1"/>
              <a:t>tanpa</a:t>
            </a:r>
            <a:r>
              <a:rPr lang="en-US" altLang="id-ID" sz="3200" dirty="0"/>
              <a:t> </a:t>
            </a:r>
            <a:r>
              <a:rPr lang="en-US" altLang="id-ID" sz="3200" dirty="0" err="1"/>
              <a:t>ada</a:t>
            </a:r>
            <a:r>
              <a:rPr lang="en-US" altLang="id-ID" sz="3200" dirty="0"/>
              <a:t> </a:t>
            </a:r>
            <a:r>
              <a:rPr lang="en-US" altLang="id-ID" sz="3200" dirty="0" err="1"/>
              <a:t>gesekan</a:t>
            </a:r>
            <a:r>
              <a:rPr lang="en-US" altLang="id-ID" sz="3200" dirty="0"/>
              <a:t> </a:t>
            </a:r>
            <a:r>
              <a:rPr lang="en-US" altLang="id-ID" sz="3200" dirty="0" err="1"/>
              <a:t>dengan</a:t>
            </a:r>
            <a:r>
              <a:rPr lang="en-US" altLang="id-ID" sz="3200" dirty="0"/>
              <a:t> </a:t>
            </a:r>
            <a:r>
              <a:rPr lang="en-US" altLang="id-ID" sz="3200" dirty="0" err="1"/>
              <a:t>dinding</a:t>
            </a:r>
            <a:r>
              <a:rPr lang="en-US" altLang="id-ID" sz="3200" dirty="0"/>
              <a:t> dada</a:t>
            </a:r>
            <a:endParaRPr lang="en-US" altLang="id-ID" sz="3200" b="1" dirty="0"/>
          </a:p>
        </p:txBody>
      </p:sp>
      <p:pic>
        <p:nvPicPr>
          <p:cNvPr id="6" name="Content Placeholder 5"/>
          <p:cNvPicPr>
            <a:picLocks noGrp="1" noChangeAspect="1"/>
          </p:cNvPicPr>
          <p:nvPr>
            <p:ph sz="half" idx="1"/>
          </p:nvPr>
        </p:nvPicPr>
        <p:blipFill>
          <a:blip r:embed="rId2"/>
          <a:stretch>
            <a:fillRect/>
          </a:stretch>
        </p:blipFill>
        <p:spPr>
          <a:xfrm>
            <a:off x="261764" y="1499008"/>
            <a:ext cx="4700587" cy="3993928"/>
          </a:xfrm>
          <a:prstGeom prst="rect">
            <a:avLst/>
          </a:prstGeom>
        </p:spPr>
      </p:pic>
    </p:spTree>
    <p:extLst>
      <p:ext uri="{BB962C8B-B14F-4D97-AF65-F5344CB8AC3E}">
        <p14:creationId xmlns:p14="http://schemas.microsoft.com/office/powerpoint/2010/main" val="373988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659923" cy="980728"/>
          </a:xfrm>
        </p:spPr>
        <p:txBody>
          <a:bodyPr>
            <a:noAutofit/>
          </a:bodyPr>
          <a:lstStyle/>
          <a:p>
            <a:r>
              <a:rPr lang="id-ID" sz="6000" b="1" dirty="0" smtClean="0">
                <a:solidFill>
                  <a:srgbClr val="FFFF00"/>
                </a:solidFill>
              </a:rPr>
              <a:t>Thorax</a:t>
            </a:r>
            <a:endParaRPr lang="id-ID" sz="6000" b="1" dirty="0">
              <a:solidFill>
                <a:srgbClr val="FFFF00"/>
              </a:solidFill>
            </a:endParaRPr>
          </a:p>
        </p:txBody>
      </p:sp>
      <p:sp>
        <p:nvSpPr>
          <p:cNvPr id="5" name="Content Placeholder 4"/>
          <p:cNvSpPr>
            <a:spLocks noGrp="1"/>
          </p:cNvSpPr>
          <p:nvPr>
            <p:ph sz="half" idx="2"/>
          </p:nvPr>
        </p:nvSpPr>
        <p:spPr>
          <a:xfrm>
            <a:off x="5302325" y="0"/>
            <a:ext cx="6886500" cy="6858000"/>
          </a:xfrm>
        </p:spPr>
        <p:txBody>
          <a:bodyPr>
            <a:noAutofit/>
          </a:bodyPr>
          <a:lstStyle/>
          <a:p>
            <a:pPr algn="just"/>
            <a:r>
              <a:rPr lang="en-US" altLang="id-ID" sz="3200" dirty="0" err="1"/>
              <a:t>Paru-paru</a:t>
            </a:r>
            <a:r>
              <a:rPr lang="en-US" altLang="id-ID" sz="3200" dirty="0"/>
              <a:t> </a:t>
            </a:r>
            <a:r>
              <a:rPr lang="en-US" altLang="id-ID" sz="3200" dirty="0" err="1"/>
              <a:t>dibungkus</a:t>
            </a:r>
            <a:r>
              <a:rPr lang="en-US" altLang="id-ID" sz="3200" dirty="0"/>
              <a:t> </a:t>
            </a:r>
            <a:r>
              <a:rPr lang="en-US" altLang="id-ID" sz="3200" dirty="0" err="1"/>
              <a:t>oleh</a:t>
            </a:r>
            <a:r>
              <a:rPr lang="en-US" altLang="id-ID" sz="3200" dirty="0"/>
              <a:t> </a:t>
            </a:r>
            <a:r>
              <a:rPr lang="en-US" altLang="id-ID" sz="3200" i="1" dirty="0"/>
              <a:t>pleura</a:t>
            </a:r>
            <a:r>
              <a:rPr lang="en-US" altLang="id-ID" sz="3200" dirty="0"/>
              <a:t>. </a:t>
            </a:r>
            <a:endParaRPr lang="id-ID" altLang="id-ID" sz="3200" dirty="0" smtClean="0"/>
          </a:p>
          <a:p>
            <a:pPr algn="just"/>
            <a:r>
              <a:rPr lang="en-US" altLang="id-ID" sz="3200" dirty="0" smtClean="0"/>
              <a:t>Pleura </a:t>
            </a:r>
            <a:r>
              <a:rPr lang="en-US" altLang="id-ID" sz="3200" dirty="0" err="1"/>
              <a:t>ada</a:t>
            </a:r>
            <a:r>
              <a:rPr lang="en-US" altLang="id-ID" sz="3200" dirty="0"/>
              <a:t> yang </a:t>
            </a:r>
            <a:r>
              <a:rPr lang="en-US" altLang="id-ID" sz="3200" dirty="0" err="1"/>
              <a:t>menempel</a:t>
            </a:r>
            <a:r>
              <a:rPr lang="en-US" altLang="id-ID" sz="3200" dirty="0"/>
              <a:t> </a:t>
            </a:r>
            <a:r>
              <a:rPr lang="en-US" altLang="id-ID" sz="3200" dirty="0" err="1"/>
              <a:t>langsung</a:t>
            </a:r>
            <a:r>
              <a:rPr lang="en-US" altLang="id-ID" sz="3200" dirty="0"/>
              <a:t> </a:t>
            </a:r>
            <a:r>
              <a:rPr lang="en-US" altLang="id-ID" sz="3200" dirty="0" err="1"/>
              <a:t>ke</a:t>
            </a:r>
            <a:r>
              <a:rPr lang="en-US" altLang="id-ID" sz="3200" dirty="0"/>
              <a:t> </a:t>
            </a:r>
            <a:r>
              <a:rPr lang="en-US" altLang="id-ID" sz="3200" dirty="0" err="1"/>
              <a:t>paru</a:t>
            </a:r>
            <a:r>
              <a:rPr lang="en-US" altLang="id-ID" sz="3200" dirty="0"/>
              <a:t>, </a:t>
            </a:r>
            <a:r>
              <a:rPr lang="en-US" altLang="id-ID" sz="3200" dirty="0" err="1"/>
              <a:t>disebut</a:t>
            </a:r>
            <a:r>
              <a:rPr lang="en-US" altLang="id-ID" sz="3200" dirty="0"/>
              <a:t> </a:t>
            </a:r>
            <a:r>
              <a:rPr lang="en-US" altLang="id-ID" sz="3200" dirty="0" err="1"/>
              <a:t>sebagai</a:t>
            </a:r>
            <a:r>
              <a:rPr lang="en-US" altLang="id-ID" sz="3200" dirty="0"/>
              <a:t> </a:t>
            </a:r>
            <a:r>
              <a:rPr lang="en-US" altLang="id-ID" sz="3200" i="1" dirty="0"/>
              <a:t>pleura visceral</a:t>
            </a:r>
            <a:r>
              <a:rPr lang="en-US" altLang="id-ID" sz="3200" dirty="0"/>
              <a:t>. </a:t>
            </a:r>
            <a:endParaRPr lang="id-ID" altLang="id-ID" sz="3200" dirty="0" smtClean="0"/>
          </a:p>
          <a:p>
            <a:pPr algn="just"/>
            <a:r>
              <a:rPr lang="en-US" altLang="id-ID" sz="3200" dirty="0" err="1" smtClean="0"/>
              <a:t>Sedangkan</a:t>
            </a:r>
            <a:r>
              <a:rPr lang="en-US" altLang="id-ID" sz="3200" dirty="0" smtClean="0"/>
              <a:t> </a:t>
            </a:r>
            <a:r>
              <a:rPr lang="en-US" altLang="id-ID" sz="3200" i="1" dirty="0"/>
              <a:t>pleura parietal</a:t>
            </a:r>
            <a:r>
              <a:rPr lang="en-US" altLang="id-ID" sz="3200" dirty="0"/>
              <a:t> </a:t>
            </a:r>
            <a:r>
              <a:rPr lang="en-US" altLang="id-ID" sz="3200" dirty="0" err="1"/>
              <a:t>menempel</a:t>
            </a:r>
            <a:r>
              <a:rPr lang="en-US" altLang="id-ID" sz="3200" dirty="0"/>
              <a:t> </a:t>
            </a:r>
            <a:r>
              <a:rPr lang="en-US" altLang="id-ID" sz="3200" dirty="0" err="1"/>
              <a:t>pada</a:t>
            </a:r>
            <a:r>
              <a:rPr lang="en-US" altLang="id-ID" sz="3200" dirty="0"/>
              <a:t> </a:t>
            </a:r>
            <a:r>
              <a:rPr lang="en-US" altLang="id-ID" sz="3200" dirty="0" err="1"/>
              <a:t>dinding</a:t>
            </a:r>
            <a:r>
              <a:rPr lang="en-US" altLang="id-ID" sz="3200" dirty="0"/>
              <a:t> </a:t>
            </a:r>
            <a:r>
              <a:rPr lang="en-US" altLang="id-ID" sz="3200" dirty="0" err="1"/>
              <a:t>rongga</a:t>
            </a:r>
            <a:r>
              <a:rPr lang="en-US" altLang="id-ID" sz="3200" dirty="0"/>
              <a:t> dada </a:t>
            </a:r>
            <a:r>
              <a:rPr lang="en-US" altLang="id-ID" sz="3200" dirty="0" err="1"/>
              <a:t>dalam</a:t>
            </a:r>
            <a:r>
              <a:rPr lang="en-US" altLang="id-ID" sz="3200" dirty="0"/>
              <a:t>. </a:t>
            </a:r>
            <a:endParaRPr lang="id-ID" altLang="id-ID" sz="3200" dirty="0" smtClean="0"/>
          </a:p>
          <a:p>
            <a:pPr algn="just"/>
            <a:r>
              <a:rPr lang="en-US" altLang="id-ID" sz="3200" dirty="0" err="1" smtClean="0"/>
              <a:t>Diantara</a:t>
            </a:r>
            <a:r>
              <a:rPr lang="en-US" altLang="id-ID" sz="3200" dirty="0" smtClean="0"/>
              <a:t> </a:t>
            </a:r>
            <a:r>
              <a:rPr lang="en-US" altLang="id-ID" sz="3200" dirty="0"/>
              <a:t>pleura visceral </a:t>
            </a:r>
            <a:r>
              <a:rPr lang="en-US" altLang="id-ID" sz="3200" dirty="0" err="1"/>
              <a:t>dan</a:t>
            </a:r>
            <a:r>
              <a:rPr lang="en-US" altLang="id-ID" sz="3200" dirty="0"/>
              <a:t> pleura parietal </a:t>
            </a:r>
            <a:r>
              <a:rPr lang="en-US" altLang="id-ID" sz="3200" dirty="0" err="1"/>
              <a:t>terdapat</a:t>
            </a:r>
            <a:r>
              <a:rPr lang="en-US" altLang="id-ID" sz="3200" dirty="0"/>
              <a:t> </a:t>
            </a:r>
            <a:r>
              <a:rPr lang="en-US" altLang="id-ID" sz="3200" i="1" dirty="0" err="1"/>
              <a:t>cairan</a:t>
            </a:r>
            <a:r>
              <a:rPr lang="en-US" altLang="id-ID" sz="3200" i="1" dirty="0"/>
              <a:t> pleura</a:t>
            </a:r>
            <a:r>
              <a:rPr lang="en-US" altLang="id-ID" sz="3200" dirty="0"/>
              <a:t> yang </a:t>
            </a:r>
            <a:r>
              <a:rPr lang="en-US" altLang="id-ID" sz="3200" dirty="0" err="1"/>
              <a:t>berfungsi</a:t>
            </a:r>
            <a:r>
              <a:rPr lang="en-US" altLang="id-ID" sz="3200" dirty="0"/>
              <a:t> </a:t>
            </a:r>
            <a:r>
              <a:rPr lang="en-US" altLang="id-ID" sz="3200" dirty="0" err="1"/>
              <a:t>sebagai</a:t>
            </a:r>
            <a:r>
              <a:rPr lang="en-US" altLang="id-ID" sz="3200" dirty="0"/>
              <a:t> </a:t>
            </a:r>
            <a:r>
              <a:rPr lang="en-US" altLang="id-ID" sz="3200" dirty="0" err="1"/>
              <a:t>pelumas</a:t>
            </a:r>
            <a:r>
              <a:rPr lang="en-US" altLang="id-ID" sz="3200" dirty="0"/>
              <a:t> </a:t>
            </a:r>
            <a:r>
              <a:rPr lang="en-US" altLang="id-ID" sz="3200" dirty="0" err="1"/>
              <a:t>sehingga</a:t>
            </a:r>
            <a:r>
              <a:rPr lang="en-US" altLang="id-ID" sz="3200" dirty="0"/>
              <a:t> </a:t>
            </a:r>
            <a:r>
              <a:rPr lang="en-US" altLang="id-ID" sz="3200" dirty="0" err="1"/>
              <a:t>memungkinkan</a:t>
            </a:r>
            <a:r>
              <a:rPr lang="en-US" altLang="id-ID" sz="3200" dirty="0"/>
              <a:t> </a:t>
            </a:r>
            <a:r>
              <a:rPr lang="en-US" altLang="id-ID" sz="3200" dirty="0" err="1"/>
              <a:t>pergerakan</a:t>
            </a:r>
            <a:r>
              <a:rPr lang="en-US" altLang="id-ID" sz="3200" dirty="0"/>
              <a:t> </a:t>
            </a:r>
            <a:r>
              <a:rPr lang="en-US" altLang="id-ID" sz="3200" dirty="0" err="1"/>
              <a:t>dan</a:t>
            </a:r>
            <a:r>
              <a:rPr lang="en-US" altLang="id-ID" sz="3200" dirty="0"/>
              <a:t> </a:t>
            </a:r>
            <a:r>
              <a:rPr lang="en-US" altLang="id-ID" sz="3200" dirty="0" err="1"/>
              <a:t>pengembangan</a:t>
            </a:r>
            <a:r>
              <a:rPr lang="en-US" altLang="id-ID" sz="3200" dirty="0"/>
              <a:t> </a:t>
            </a:r>
            <a:r>
              <a:rPr lang="en-US" altLang="id-ID" sz="3200" dirty="0" err="1"/>
              <a:t>paru</a:t>
            </a:r>
            <a:r>
              <a:rPr lang="en-US" altLang="id-ID" sz="3200" dirty="0"/>
              <a:t> </a:t>
            </a:r>
            <a:r>
              <a:rPr lang="en-US" altLang="id-ID" sz="3200" dirty="0" err="1"/>
              <a:t>secara</a:t>
            </a:r>
            <a:r>
              <a:rPr lang="en-US" altLang="id-ID" sz="3200" dirty="0"/>
              <a:t> </a:t>
            </a:r>
            <a:r>
              <a:rPr lang="en-US" altLang="id-ID" sz="3200" dirty="0" err="1"/>
              <a:t>bebas</a:t>
            </a:r>
            <a:r>
              <a:rPr lang="en-US" altLang="id-ID" sz="3200" dirty="0"/>
              <a:t> </a:t>
            </a:r>
            <a:r>
              <a:rPr lang="en-US" altLang="id-ID" sz="3200" dirty="0" err="1"/>
              <a:t>tanpa</a:t>
            </a:r>
            <a:r>
              <a:rPr lang="en-US" altLang="id-ID" sz="3200" dirty="0"/>
              <a:t> </a:t>
            </a:r>
            <a:r>
              <a:rPr lang="en-US" altLang="id-ID" sz="3200" dirty="0" err="1"/>
              <a:t>ada</a:t>
            </a:r>
            <a:r>
              <a:rPr lang="en-US" altLang="id-ID" sz="3200" dirty="0"/>
              <a:t> </a:t>
            </a:r>
            <a:r>
              <a:rPr lang="en-US" altLang="id-ID" sz="3200" dirty="0" err="1"/>
              <a:t>gesekan</a:t>
            </a:r>
            <a:r>
              <a:rPr lang="en-US" altLang="id-ID" sz="3200" dirty="0"/>
              <a:t> </a:t>
            </a:r>
            <a:r>
              <a:rPr lang="en-US" altLang="id-ID" sz="3200" dirty="0" err="1"/>
              <a:t>dengan</a:t>
            </a:r>
            <a:r>
              <a:rPr lang="en-US" altLang="id-ID" sz="3200" dirty="0"/>
              <a:t> </a:t>
            </a:r>
            <a:r>
              <a:rPr lang="en-US" altLang="id-ID" sz="3200" dirty="0" err="1"/>
              <a:t>dinding</a:t>
            </a:r>
            <a:r>
              <a:rPr lang="en-US" altLang="id-ID" sz="3200" dirty="0"/>
              <a:t> dada</a:t>
            </a:r>
            <a:endParaRPr lang="en-US" altLang="id-ID" sz="3200" b="1" dirty="0"/>
          </a:p>
        </p:txBody>
      </p:sp>
      <p:pic>
        <p:nvPicPr>
          <p:cNvPr id="4" name="Content Placeholder 3"/>
          <p:cNvPicPr>
            <a:picLocks noGrp="1" noChangeAspect="1"/>
          </p:cNvPicPr>
          <p:nvPr>
            <p:ph sz="half" idx="1"/>
          </p:nvPr>
        </p:nvPicPr>
        <p:blipFill>
          <a:blip r:embed="rId2"/>
          <a:stretch>
            <a:fillRect/>
          </a:stretch>
        </p:blipFill>
        <p:spPr>
          <a:xfrm>
            <a:off x="50386" y="1592796"/>
            <a:ext cx="5251939" cy="3672408"/>
          </a:xfrm>
          <a:prstGeom prst="rect">
            <a:avLst/>
          </a:prstGeom>
        </p:spPr>
      </p:pic>
    </p:spTree>
    <p:extLst>
      <p:ext uri="{BB962C8B-B14F-4D97-AF65-F5344CB8AC3E}">
        <p14:creationId xmlns:p14="http://schemas.microsoft.com/office/powerpoint/2010/main" val="10515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4715"/>
            <a:ext cx="5659923" cy="1592796"/>
          </a:xfrm>
        </p:spPr>
        <p:txBody>
          <a:bodyPr>
            <a:noAutofit/>
          </a:bodyPr>
          <a:lstStyle/>
          <a:p>
            <a:r>
              <a:rPr lang="id-ID" sz="6000" b="1" dirty="0" smtClean="0">
                <a:solidFill>
                  <a:srgbClr val="FFFF00"/>
                </a:solidFill>
              </a:rPr>
              <a:t>Otot Bantu Pernafasan</a:t>
            </a:r>
            <a:endParaRPr lang="id-ID" sz="6000" b="1" dirty="0">
              <a:solidFill>
                <a:srgbClr val="FFFF00"/>
              </a:solidFill>
            </a:endParaRPr>
          </a:p>
        </p:txBody>
      </p:sp>
      <p:sp>
        <p:nvSpPr>
          <p:cNvPr id="5" name="Content Placeholder 4"/>
          <p:cNvSpPr>
            <a:spLocks noGrp="1"/>
          </p:cNvSpPr>
          <p:nvPr>
            <p:ph sz="half" idx="2"/>
          </p:nvPr>
        </p:nvSpPr>
        <p:spPr>
          <a:xfrm>
            <a:off x="5302325" y="0"/>
            <a:ext cx="6886500" cy="6858000"/>
          </a:xfrm>
        </p:spPr>
        <p:txBody>
          <a:bodyPr>
            <a:noAutofit/>
          </a:bodyPr>
          <a:lstStyle/>
          <a:p>
            <a:pPr marL="609600" indent="-609600" algn="just">
              <a:lnSpc>
                <a:spcPct val="80000"/>
              </a:lnSpc>
            </a:pPr>
            <a:r>
              <a:rPr lang="en-US" altLang="id-ID" sz="3200" dirty="0" err="1"/>
              <a:t>Terdapat</a:t>
            </a:r>
            <a:r>
              <a:rPr lang="en-US" altLang="id-ID" sz="3200" dirty="0"/>
              <a:t> </a:t>
            </a:r>
            <a:r>
              <a:rPr lang="en-US" altLang="id-ID" sz="3200" dirty="0" err="1"/>
              <a:t>otot-otot</a:t>
            </a:r>
            <a:r>
              <a:rPr lang="en-US" altLang="id-ID" sz="3200" dirty="0"/>
              <a:t> yang </a:t>
            </a:r>
            <a:r>
              <a:rPr lang="en-US" altLang="id-ID" sz="3200" dirty="0" err="1"/>
              <a:t>menempel</a:t>
            </a:r>
            <a:r>
              <a:rPr lang="en-US" altLang="id-ID" sz="3200" dirty="0"/>
              <a:t> </a:t>
            </a:r>
            <a:r>
              <a:rPr lang="en-US" altLang="id-ID" sz="3200" dirty="0" err="1"/>
              <a:t>pada</a:t>
            </a:r>
            <a:r>
              <a:rPr lang="en-US" altLang="id-ID" sz="3200" dirty="0"/>
              <a:t> </a:t>
            </a:r>
            <a:r>
              <a:rPr lang="en-US" altLang="id-ID" sz="3200" dirty="0" err="1"/>
              <a:t>rangka</a:t>
            </a:r>
            <a:r>
              <a:rPr lang="en-US" altLang="id-ID" sz="3200" dirty="0"/>
              <a:t> dada yang </a:t>
            </a:r>
            <a:r>
              <a:rPr lang="en-US" altLang="id-ID" sz="3200" dirty="0" err="1"/>
              <a:t>berfungsi</a:t>
            </a:r>
            <a:r>
              <a:rPr lang="en-US" altLang="id-ID" sz="3200" dirty="0"/>
              <a:t> </a:t>
            </a:r>
            <a:r>
              <a:rPr lang="en-US" altLang="id-ID" sz="3200" dirty="0" err="1"/>
              <a:t>penting</a:t>
            </a:r>
            <a:r>
              <a:rPr lang="en-US" altLang="id-ID" sz="3200" dirty="0"/>
              <a:t> </a:t>
            </a:r>
            <a:r>
              <a:rPr lang="en-US" altLang="id-ID" sz="3200" dirty="0" err="1"/>
              <a:t>sebagai</a:t>
            </a:r>
            <a:r>
              <a:rPr lang="en-US" altLang="id-ID" sz="3200" dirty="0"/>
              <a:t> </a:t>
            </a:r>
            <a:r>
              <a:rPr lang="en-US" altLang="id-ID" sz="3200" dirty="0" err="1"/>
              <a:t>otot</a:t>
            </a:r>
            <a:r>
              <a:rPr lang="en-US" altLang="id-ID" sz="3200" dirty="0"/>
              <a:t> </a:t>
            </a:r>
            <a:r>
              <a:rPr lang="en-US" altLang="id-ID" sz="3200" dirty="0" err="1"/>
              <a:t>pernafasan</a:t>
            </a:r>
            <a:r>
              <a:rPr lang="en-US" altLang="id-ID" sz="3200" dirty="0"/>
              <a:t>. </a:t>
            </a:r>
            <a:r>
              <a:rPr lang="en-US" altLang="id-ID" sz="3200" dirty="0" err="1"/>
              <a:t>Otot-otot</a:t>
            </a:r>
            <a:r>
              <a:rPr lang="en-US" altLang="id-ID" sz="3200" dirty="0"/>
              <a:t> yang </a:t>
            </a:r>
            <a:r>
              <a:rPr lang="en-US" altLang="id-ID" sz="3200" dirty="0" err="1"/>
              <a:t>berfungsi</a:t>
            </a:r>
            <a:r>
              <a:rPr lang="en-US" altLang="id-ID" sz="3200" dirty="0"/>
              <a:t> </a:t>
            </a:r>
            <a:r>
              <a:rPr lang="en-US" altLang="id-ID" sz="3200" dirty="0" err="1"/>
              <a:t>dalam</a:t>
            </a:r>
            <a:r>
              <a:rPr lang="en-US" altLang="id-ID" sz="3200" dirty="0"/>
              <a:t> </a:t>
            </a:r>
            <a:r>
              <a:rPr lang="en-US" altLang="id-ID" sz="3200" dirty="0" err="1"/>
              <a:t>bernafas</a:t>
            </a:r>
            <a:r>
              <a:rPr lang="en-US" altLang="id-ID" sz="3200" dirty="0"/>
              <a:t> </a:t>
            </a:r>
            <a:r>
              <a:rPr lang="en-US" altLang="id-ID" sz="3200" dirty="0" err="1"/>
              <a:t>adalah</a:t>
            </a:r>
            <a:r>
              <a:rPr lang="en-US" altLang="id-ID" sz="3200" dirty="0"/>
              <a:t> </a:t>
            </a:r>
            <a:r>
              <a:rPr lang="en-US" altLang="id-ID" sz="3200" dirty="0" err="1"/>
              <a:t>sebagai</a:t>
            </a:r>
            <a:r>
              <a:rPr lang="en-US" altLang="id-ID" sz="3200" dirty="0"/>
              <a:t> </a:t>
            </a:r>
            <a:r>
              <a:rPr lang="en-US" altLang="id-ID" sz="3200" dirty="0" err="1"/>
              <a:t>berikut</a:t>
            </a:r>
            <a:r>
              <a:rPr lang="en-US" altLang="id-ID" sz="3200" dirty="0"/>
              <a:t> </a:t>
            </a:r>
            <a:r>
              <a:rPr lang="en-US" altLang="id-ID" sz="3200" dirty="0" smtClean="0"/>
              <a:t>:</a:t>
            </a:r>
            <a:endParaRPr lang="id-ID" altLang="id-ID" sz="3200" dirty="0"/>
          </a:p>
          <a:p>
            <a:pPr marL="887413" lvl="1" indent="-261938" algn="just">
              <a:lnSpc>
                <a:spcPct val="80000"/>
              </a:lnSpc>
              <a:buFont typeface="Arial" panose="020B0604020202020204" pitchFamily="34" charset="0"/>
              <a:buChar char="•"/>
            </a:pPr>
            <a:r>
              <a:rPr lang="en-US" altLang="id-ID" sz="2600" i="1" dirty="0" err="1" smtClean="0"/>
              <a:t>interkostalis</a:t>
            </a:r>
            <a:r>
              <a:rPr lang="en-US" altLang="id-ID" sz="2600" i="1" dirty="0" smtClean="0"/>
              <a:t> </a:t>
            </a:r>
            <a:r>
              <a:rPr lang="en-US" altLang="id-ID" sz="2600" i="1" dirty="0" err="1"/>
              <a:t>eksterrnus</a:t>
            </a:r>
            <a:r>
              <a:rPr lang="en-US" altLang="id-ID" sz="2600" dirty="0"/>
              <a:t> (</a:t>
            </a:r>
            <a:r>
              <a:rPr lang="en-US" altLang="id-ID" sz="2600" dirty="0" err="1"/>
              <a:t>antar</a:t>
            </a:r>
            <a:r>
              <a:rPr lang="en-US" altLang="id-ID" sz="2600" dirty="0"/>
              <a:t> </a:t>
            </a:r>
            <a:r>
              <a:rPr lang="en-US" altLang="id-ID" sz="2600" dirty="0" err="1"/>
              <a:t>iga</a:t>
            </a:r>
            <a:r>
              <a:rPr lang="en-US" altLang="id-ID" sz="2600" dirty="0"/>
              <a:t> </a:t>
            </a:r>
            <a:r>
              <a:rPr lang="en-US" altLang="id-ID" sz="2600" dirty="0" err="1"/>
              <a:t>luar</a:t>
            </a:r>
            <a:r>
              <a:rPr lang="en-US" altLang="id-ID" sz="2600" dirty="0"/>
              <a:t>) </a:t>
            </a:r>
            <a:r>
              <a:rPr lang="en-US" altLang="id-ID" sz="2600" dirty="0" smtClean="0"/>
              <a:t>yang</a:t>
            </a:r>
            <a:r>
              <a:rPr lang="id-ID" altLang="id-ID" sz="2600" dirty="0" smtClean="0"/>
              <a:t> </a:t>
            </a:r>
            <a:r>
              <a:rPr lang="en-US" altLang="id-ID" sz="2600" dirty="0" err="1" smtClean="0"/>
              <a:t>mengangkat</a:t>
            </a:r>
            <a:r>
              <a:rPr lang="en-US" altLang="id-ID" sz="2600" dirty="0" smtClean="0"/>
              <a:t> </a:t>
            </a:r>
            <a:r>
              <a:rPr lang="en-US" altLang="id-ID" sz="2600" dirty="0" err="1"/>
              <a:t>masing-masing</a:t>
            </a:r>
            <a:r>
              <a:rPr lang="en-US" altLang="id-ID" sz="2600" dirty="0"/>
              <a:t> </a:t>
            </a:r>
            <a:r>
              <a:rPr lang="en-US" altLang="id-ID" sz="2600" dirty="0" err="1"/>
              <a:t>iga</a:t>
            </a:r>
            <a:r>
              <a:rPr lang="en-US" altLang="id-ID" sz="2600" dirty="0"/>
              <a:t>. </a:t>
            </a:r>
            <a:endParaRPr lang="id-ID" altLang="id-ID" sz="2600" dirty="0" smtClean="0"/>
          </a:p>
          <a:p>
            <a:pPr marL="887413" lvl="1" indent="-261938" algn="just">
              <a:lnSpc>
                <a:spcPct val="80000"/>
              </a:lnSpc>
              <a:buFont typeface="Arial" panose="020B0604020202020204" pitchFamily="34" charset="0"/>
              <a:buChar char="•"/>
            </a:pPr>
            <a:r>
              <a:rPr lang="en-US" altLang="id-ID" sz="2600" i="1" dirty="0" err="1" smtClean="0"/>
              <a:t>sternokleidomastoid</a:t>
            </a:r>
            <a:r>
              <a:rPr lang="en-US" altLang="id-ID" sz="2600" dirty="0" smtClean="0"/>
              <a:t> </a:t>
            </a:r>
            <a:r>
              <a:rPr lang="en-US" altLang="id-ID" sz="2600" dirty="0"/>
              <a:t>yang </a:t>
            </a:r>
            <a:r>
              <a:rPr lang="en-US" altLang="id-ID" sz="2600" dirty="0" err="1"/>
              <a:t>mengangkat</a:t>
            </a:r>
            <a:r>
              <a:rPr lang="en-US" altLang="id-ID" sz="2600" dirty="0"/>
              <a:t> </a:t>
            </a:r>
            <a:r>
              <a:rPr lang="en-US" altLang="id-ID" sz="2600" dirty="0" smtClean="0"/>
              <a:t>sternum</a:t>
            </a:r>
            <a:r>
              <a:rPr lang="id-ID" altLang="id-ID" sz="2600" dirty="0" smtClean="0"/>
              <a:t> </a:t>
            </a:r>
            <a:r>
              <a:rPr lang="en-US" altLang="id-ID" sz="2600" dirty="0" smtClean="0"/>
              <a:t>(</a:t>
            </a:r>
            <a:r>
              <a:rPr lang="en-US" altLang="id-ID" sz="2600" dirty="0" err="1" smtClean="0"/>
              <a:t>tulang</a:t>
            </a:r>
            <a:r>
              <a:rPr lang="en-US" altLang="id-ID" sz="2600" dirty="0" smtClean="0"/>
              <a:t> </a:t>
            </a:r>
            <a:r>
              <a:rPr lang="en-US" altLang="id-ID" sz="2600" dirty="0"/>
              <a:t>dada). </a:t>
            </a:r>
            <a:endParaRPr lang="id-ID" altLang="id-ID" sz="2600" dirty="0" smtClean="0"/>
          </a:p>
          <a:p>
            <a:pPr marL="887413" lvl="1" indent="-261938" algn="just">
              <a:lnSpc>
                <a:spcPct val="80000"/>
              </a:lnSpc>
              <a:buFont typeface="Arial" panose="020B0604020202020204" pitchFamily="34" charset="0"/>
              <a:buChar char="•"/>
            </a:pPr>
            <a:r>
              <a:rPr lang="en-US" altLang="id-ID" sz="2600" i="1" dirty="0" err="1" smtClean="0"/>
              <a:t>skalenus</a:t>
            </a:r>
            <a:r>
              <a:rPr lang="en-US" altLang="id-ID" sz="2600" dirty="0" smtClean="0"/>
              <a:t> </a:t>
            </a:r>
            <a:r>
              <a:rPr lang="en-US" altLang="id-ID" sz="2600" dirty="0"/>
              <a:t>yang </a:t>
            </a:r>
            <a:r>
              <a:rPr lang="en-US" altLang="id-ID" sz="2600" dirty="0" err="1"/>
              <a:t>mengangkat</a:t>
            </a:r>
            <a:r>
              <a:rPr lang="en-US" altLang="id-ID" sz="2600" dirty="0"/>
              <a:t> 2 </a:t>
            </a:r>
            <a:r>
              <a:rPr lang="en-US" altLang="id-ID" sz="2600" dirty="0" err="1"/>
              <a:t>iga</a:t>
            </a:r>
            <a:r>
              <a:rPr lang="en-US" altLang="id-ID" sz="2600" dirty="0"/>
              <a:t> </a:t>
            </a:r>
            <a:r>
              <a:rPr lang="en-US" altLang="id-ID" sz="2600" dirty="0" err="1"/>
              <a:t>teratas</a:t>
            </a:r>
            <a:r>
              <a:rPr lang="en-US" altLang="id-ID" sz="2600" dirty="0"/>
              <a:t>. </a:t>
            </a:r>
            <a:endParaRPr lang="id-ID" altLang="id-ID" sz="2600" dirty="0" smtClean="0"/>
          </a:p>
          <a:p>
            <a:pPr marL="887413" lvl="1" indent="-261938" algn="just">
              <a:lnSpc>
                <a:spcPct val="80000"/>
              </a:lnSpc>
              <a:buFont typeface="Arial" panose="020B0604020202020204" pitchFamily="34" charset="0"/>
              <a:buChar char="•"/>
            </a:pPr>
            <a:r>
              <a:rPr lang="en-US" altLang="id-ID" sz="2600" i="1" dirty="0" err="1" smtClean="0"/>
              <a:t>interkostalis</a:t>
            </a:r>
            <a:r>
              <a:rPr lang="en-US" altLang="id-ID" sz="2600" i="1" dirty="0" smtClean="0"/>
              <a:t> </a:t>
            </a:r>
            <a:r>
              <a:rPr lang="en-US" altLang="id-ID" sz="2600" i="1" dirty="0"/>
              <a:t>internus</a:t>
            </a:r>
            <a:r>
              <a:rPr lang="en-US" altLang="id-ID" sz="2600" dirty="0"/>
              <a:t> (</a:t>
            </a:r>
            <a:r>
              <a:rPr lang="en-US" altLang="id-ID" sz="2600" dirty="0" err="1"/>
              <a:t>antar</a:t>
            </a:r>
            <a:r>
              <a:rPr lang="en-US" altLang="id-ID" sz="2600" dirty="0"/>
              <a:t> </a:t>
            </a:r>
            <a:r>
              <a:rPr lang="en-US" altLang="id-ID" sz="2600" dirty="0" err="1"/>
              <a:t>iga</a:t>
            </a:r>
            <a:r>
              <a:rPr lang="en-US" altLang="id-ID" sz="2600" dirty="0"/>
              <a:t> </a:t>
            </a:r>
            <a:r>
              <a:rPr lang="en-US" altLang="id-ID" sz="2600" dirty="0" err="1"/>
              <a:t>dalam</a:t>
            </a:r>
            <a:r>
              <a:rPr lang="en-US" altLang="id-ID" sz="2600" dirty="0"/>
              <a:t>) </a:t>
            </a:r>
            <a:r>
              <a:rPr lang="en-US" altLang="id-ID" sz="2600" dirty="0" smtClean="0"/>
              <a:t>yang</a:t>
            </a:r>
            <a:r>
              <a:rPr lang="id-ID" altLang="id-ID" sz="2600" dirty="0" smtClean="0"/>
              <a:t> </a:t>
            </a:r>
            <a:r>
              <a:rPr lang="en-US" altLang="id-ID" sz="2600" dirty="0" err="1" smtClean="0"/>
              <a:t>menurunkan</a:t>
            </a:r>
            <a:r>
              <a:rPr lang="en-US" altLang="id-ID" sz="2600" dirty="0" smtClean="0"/>
              <a:t> </a:t>
            </a:r>
            <a:r>
              <a:rPr lang="en-US" altLang="id-ID" sz="2600" dirty="0" err="1"/>
              <a:t>iga-iga</a:t>
            </a:r>
            <a:r>
              <a:rPr lang="en-US" altLang="id-ID" sz="2600" dirty="0"/>
              <a:t>. </a:t>
            </a:r>
            <a:endParaRPr lang="id-ID" altLang="id-ID" sz="2600" dirty="0" smtClean="0"/>
          </a:p>
          <a:p>
            <a:pPr marL="887413" lvl="1" indent="-261938" algn="just">
              <a:lnSpc>
                <a:spcPct val="80000"/>
              </a:lnSpc>
              <a:buFont typeface="Arial" panose="020B0604020202020204" pitchFamily="34" charset="0"/>
              <a:buChar char="•"/>
            </a:pPr>
            <a:r>
              <a:rPr lang="en-US" altLang="id-ID" sz="2600" dirty="0" err="1" smtClean="0"/>
              <a:t>otot</a:t>
            </a:r>
            <a:r>
              <a:rPr lang="en-US" altLang="id-ID" sz="2600" dirty="0" smtClean="0"/>
              <a:t> </a:t>
            </a:r>
            <a:r>
              <a:rPr lang="en-US" altLang="id-ID" sz="2600" dirty="0" err="1"/>
              <a:t>perut</a:t>
            </a:r>
            <a:r>
              <a:rPr lang="en-US" altLang="id-ID" sz="2600" dirty="0"/>
              <a:t> yang </a:t>
            </a:r>
            <a:r>
              <a:rPr lang="en-US" altLang="id-ID" sz="2600" dirty="0" err="1"/>
              <a:t>menarik</a:t>
            </a:r>
            <a:r>
              <a:rPr lang="en-US" altLang="id-ID" sz="2600" dirty="0"/>
              <a:t> </a:t>
            </a:r>
            <a:r>
              <a:rPr lang="en-US" altLang="id-ID" sz="2600" dirty="0" err="1"/>
              <a:t>iga</a:t>
            </a:r>
            <a:r>
              <a:rPr lang="en-US" altLang="id-ID" sz="2600" dirty="0"/>
              <a:t> </a:t>
            </a:r>
            <a:r>
              <a:rPr lang="en-US" altLang="id-ID" sz="2600" dirty="0" err="1"/>
              <a:t>ke</a:t>
            </a:r>
            <a:r>
              <a:rPr lang="en-US" altLang="id-ID" sz="2600" dirty="0"/>
              <a:t> </a:t>
            </a:r>
            <a:r>
              <a:rPr lang="en-US" altLang="id-ID" sz="2600" dirty="0" err="1"/>
              <a:t>bawah</a:t>
            </a:r>
            <a:r>
              <a:rPr lang="en-US" altLang="id-ID" sz="2600" dirty="0"/>
              <a:t> </a:t>
            </a:r>
            <a:r>
              <a:rPr lang="en-US" altLang="id-ID" sz="2600" dirty="0" err="1" smtClean="0"/>
              <a:t>sekaligus</a:t>
            </a:r>
            <a:r>
              <a:rPr lang="id-ID" altLang="id-ID" sz="2600" dirty="0" smtClean="0"/>
              <a:t> </a:t>
            </a:r>
            <a:r>
              <a:rPr lang="en-US" altLang="id-ID" sz="2600" dirty="0" err="1" smtClean="0"/>
              <a:t>membuat</a:t>
            </a:r>
            <a:r>
              <a:rPr lang="en-US" altLang="id-ID" sz="2600" dirty="0" smtClean="0"/>
              <a:t> </a:t>
            </a:r>
            <a:r>
              <a:rPr lang="en-US" altLang="id-ID" sz="2600" dirty="0" err="1"/>
              <a:t>isi</a:t>
            </a:r>
            <a:r>
              <a:rPr lang="en-US" altLang="id-ID" sz="2600" dirty="0"/>
              <a:t> </a:t>
            </a:r>
            <a:r>
              <a:rPr lang="en-US" altLang="id-ID" sz="2600" dirty="0" err="1"/>
              <a:t>perut</a:t>
            </a:r>
            <a:r>
              <a:rPr lang="en-US" altLang="id-ID" sz="2600" dirty="0"/>
              <a:t> </a:t>
            </a:r>
            <a:r>
              <a:rPr lang="en-US" altLang="id-ID" sz="2600" dirty="0" err="1"/>
              <a:t>mendorong</a:t>
            </a:r>
            <a:r>
              <a:rPr lang="en-US" altLang="id-ID" sz="2600" dirty="0"/>
              <a:t> </a:t>
            </a:r>
            <a:r>
              <a:rPr lang="en-US" altLang="id-ID" sz="2600" dirty="0" err="1"/>
              <a:t>diafragma</a:t>
            </a:r>
            <a:r>
              <a:rPr lang="en-US" altLang="id-ID" sz="2600" dirty="0"/>
              <a:t> </a:t>
            </a:r>
            <a:r>
              <a:rPr lang="en-US" altLang="id-ID" sz="2600" dirty="0" err="1"/>
              <a:t>ke</a:t>
            </a:r>
            <a:r>
              <a:rPr lang="en-US" altLang="id-ID" sz="2600" dirty="0"/>
              <a:t> </a:t>
            </a:r>
            <a:r>
              <a:rPr lang="en-US" altLang="id-ID" sz="2600" dirty="0" err="1"/>
              <a:t>atas</a:t>
            </a:r>
            <a:r>
              <a:rPr lang="en-US" altLang="id-ID" sz="2600" dirty="0"/>
              <a:t>. </a:t>
            </a:r>
            <a:endParaRPr lang="id-ID" altLang="id-ID" sz="2600" dirty="0" smtClean="0"/>
          </a:p>
          <a:p>
            <a:pPr marL="887413" lvl="1" indent="-261938" algn="just">
              <a:lnSpc>
                <a:spcPct val="80000"/>
              </a:lnSpc>
              <a:buFont typeface="Arial" panose="020B0604020202020204" pitchFamily="34" charset="0"/>
              <a:buChar char="•"/>
            </a:pPr>
            <a:r>
              <a:rPr lang="en-US" altLang="id-ID" sz="2600" dirty="0" err="1" smtClean="0"/>
              <a:t>otot</a:t>
            </a:r>
            <a:r>
              <a:rPr lang="en-US" altLang="id-ID" sz="2600" dirty="0" smtClean="0"/>
              <a:t> </a:t>
            </a:r>
            <a:r>
              <a:rPr lang="en-US" altLang="id-ID" sz="2600" dirty="0" err="1"/>
              <a:t>dalam</a:t>
            </a:r>
            <a:r>
              <a:rPr lang="en-US" altLang="id-ID" sz="2600" dirty="0"/>
              <a:t> </a:t>
            </a:r>
            <a:r>
              <a:rPr lang="en-US" altLang="id-ID" sz="2600" dirty="0" err="1"/>
              <a:t>diafragma</a:t>
            </a:r>
            <a:r>
              <a:rPr lang="en-US" altLang="id-ID" sz="2600" dirty="0"/>
              <a:t> yang </a:t>
            </a:r>
            <a:r>
              <a:rPr lang="en-US" altLang="id-ID" sz="2600" dirty="0" err="1"/>
              <a:t>dapat</a:t>
            </a:r>
            <a:r>
              <a:rPr lang="en-US" altLang="id-ID" sz="2600" dirty="0"/>
              <a:t> </a:t>
            </a:r>
            <a:r>
              <a:rPr lang="en-US" altLang="id-ID" sz="2600" dirty="0" err="1" smtClean="0"/>
              <a:t>menurunkan</a:t>
            </a:r>
            <a:r>
              <a:rPr lang="id-ID" altLang="id-ID" sz="2600" dirty="0" smtClean="0"/>
              <a:t> d</a:t>
            </a:r>
            <a:r>
              <a:rPr lang="en-US" altLang="id-ID" sz="2600" dirty="0" err="1" smtClean="0"/>
              <a:t>iafragma</a:t>
            </a:r>
            <a:r>
              <a:rPr lang="en-US" altLang="id-ID" sz="3200" dirty="0"/>
              <a:t>. </a:t>
            </a:r>
            <a:endParaRPr lang="en-US" altLang="id-ID" sz="3200" dirty="0"/>
          </a:p>
        </p:txBody>
      </p:sp>
      <p:pic>
        <p:nvPicPr>
          <p:cNvPr id="6" name="Content Placeholder 5"/>
          <p:cNvPicPr>
            <a:picLocks noGrp="1" noChangeAspect="1"/>
          </p:cNvPicPr>
          <p:nvPr>
            <p:ph sz="half" idx="1"/>
          </p:nvPr>
        </p:nvPicPr>
        <p:blipFill>
          <a:blip r:embed="rId2"/>
          <a:stretch>
            <a:fillRect/>
          </a:stretch>
        </p:blipFill>
        <p:spPr>
          <a:xfrm>
            <a:off x="35759" y="1844824"/>
            <a:ext cx="5266566" cy="4683568"/>
          </a:xfrm>
          <a:prstGeom prst="rect">
            <a:avLst/>
          </a:prstGeom>
        </p:spPr>
      </p:pic>
    </p:spTree>
    <p:extLst>
      <p:ext uri="{BB962C8B-B14F-4D97-AF65-F5344CB8AC3E}">
        <p14:creationId xmlns:p14="http://schemas.microsoft.com/office/powerpoint/2010/main" val="364063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12188825" cy="836712"/>
          </a:xfrm>
        </p:spPr>
        <p:txBody>
          <a:bodyPr>
            <a:noAutofit/>
          </a:bodyPr>
          <a:lstStyle/>
          <a:p>
            <a:pPr algn="ctr"/>
            <a:r>
              <a:rPr lang="id-ID" sz="4400" b="1" dirty="0" smtClean="0"/>
              <a:t>Soal Latihan I (Anatomi Respirasi Sistem)</a:t>
            </a:r>
            <a:endParaRPr lang="id-ID" sz="4400" b="1" dirty="0"/>
          </a:p>
        </p:txBody>
      </p:sp>
      <p:sp>
        <p:nvSpPr>
          <p:cNvPr id="6" name="Content Placeholder 5"/>
          <p:cNvSpPr>
            <a:spLocks noGrp="1"/>
          </p:cNvSpPr>
          <p:nvPr>
            <p:ph idx="1"/>
          </p:nvPr>
        </p:nvSpPr>
        <p:spPr>
          <a:xfrm>
            <a:off x="31403" y="980728"/>
            <a:ext cx="12157421" cy="5877272"/>
          </a:xfrm>
        </p:spPr>
        <p:txBody>
          <a:bodyPr>
            <a:normAutofit lnSpcReduction="10000"/>
          </a:bodyPr>
          <a:lstStyle/>
          <a:p>
            <a:pPr marL="452438" indent="-457200">
              <a:buFont typeface="+mj-lt"/>
              <a:buAutoNum type="arabicPeriod"/>
            </a:pPr>
            <a:r>
              <a:rPr lang="id-ID" dirty="0" smtClean="0"/>
              <a:t>Gambarkan dan sebutkan organ apa saja yang menyusun sistem pernafasan manusia!</a:t>
            </a:r>
          </a:p>
          <a:p>
            <a:pPr marL="452438" indent="-457200">
              <a:buFont typeface="+mj-lt"/>
              <a:buAutoNum type="arabicPeriod"/>
            </a:pPr>
            <a:r>
              <a:rPr lang="id-ID" dirty="0" smtClean="0"/>
              <a:t>Apa fungsi dari hidung, lendir hidung, dan rambut hidung bagi mekanisme pernafasan manusia ?</a:t>
            </a:r>
          </a:p>
          <a:p>
            <a:pPr marL="452438" indent="-457200">
              <a:buFont typeface="+mj-lt"/>
              <a:buAutoNum type="arabicPeriod"/>
            </a:pPr>
            <a:r>
              <a:rPr lang="id-ID" dirty="0" smtClean="0"/>
              <a:t>Apa beda dari zona respiratory dan zona melakukan respirasi pada mekanisme inspirasi dan ekspirasi ?</a:t>
            </a:r>
          </a:p>
          <a:p>
            <a:pPr marL="452438" indent="-457200">
              <a:buFont typeface="+mj-lt"/>
              <a:buAutoNum type="arabicPeriod"/>
            </a:pPr>
            <a:r>
              <a:rPr lang="id-ID" dirty="0" smtClean="0"/>
              <a:t>Jelaskan mengapa terjadinya mimisan di hidung ?</a:t>
            </a:r>
          </a:p>
          <a:p>
            <a:pPr marL="452438" indent="-457200">
              <a:buFont typeface="+mj-lt"/>
              <a:buAutoNum type="arabicPeriod"/>
            </a:pPr>
            <a:r>
              <a:rPr lang="id-ID" dirty="0" smtClean="0"/>
              <a:t>Jelaskan beda dari nasopharing dan oropharing !</a:t>
            </a:r>
          </a:p>
          <a:p>
            <a:pPr marL="452438" indent="-457200">
              <a:buFont typeface="+mj-lt"/>
              <a:buAutoNum type="arabicPeriod"/>
            </a:pPr>
            <a:r>
              <a:rPr lang="id-ID" dirty="0" smtClean="0"/>
              <a:t>Jelaskan bahan pembentuk epiglotis dan fungsi epiglotis !</a:t>
            </a:r>
          </a:p>
          <a:p>
            <a:pPr marL="452438" indent="-457200">
              <a:buFont typeface="+mj-lt"/>
              <a:buAutoNum type="arabicPeriod"/>
            </a:pPr>
            <a:r>
              <a:rPr lang="id-ID" dirty="0" smtClean="0"/>
              <a:t>Apa materi penyusun trakea baik luar dan dalam serta fungsinya ?</a:t>
            </a:r>
          </a:p>
          <a:p>
            <a:pPr marL="452438" indent="-457200">
              <a:buFont typeface="+mj-lt"/>
              <a:buAutoNum type="arabicPeriod"/>
            </a:pPr>
            <a:r>
              <a:rPr lang="id-ID" dirty="0" smtClean="0"/>
              <a:t>Apa fungsi alveoli ?</a:t>
            </a:r>
          </a:p>
          <a:p>
            <a:pPr marL="452438" indent="-457200">
              <a:buFont typeface="+mj-lt"/>
              <a:buAutoNum type="arabicPeriod"/>
            </a:pPr>
            <a:r>
              <a:rPr lang="id-ID" dirty="0" smtClean="0"/>
              <a:t>Jelaskan anatomis pulmo !</a:t>
            </a:r>
          </a:p>
          <a:p>
            <a:pPr marL="452438" indent="-457200">
              <a:buFont typeface="+mj-lt"/>
              <a:buAutoNum type="arabicPeriod"/>
            </a:pPr>
            <a:r>
              <a:rPr lang="id-ID" dirty="0" smtClean="0"/>
              <a:t>Apa yg kamu ketahui ttg pleura, jelaskan !</a:t>
            </a:r>
          </a:p>
          <a:p>
            <a:pPr marL="452438" indent="-457200">
              <a:buFont typeface="+mj-lt"/>
              <a:buAutoNum type="arabicPeriod"/>
            </a:pPr>
            <a:endParaRPr lang="id-ID" dirty="0"/>
          </a:p>
        </p:txBody>
      </p:sp>
    </p:spTree>
    <p:extLst>
      <p:ext uri="{BB962C8B-B14F-4D97-AF65-F5344CB8AC3E}">
        <p14:creationId xmlns:p14="http://schemas.microsoft.com/office/powerpoint/2010/main" val="307187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74" y="0"/>
            <a:ext cx="12188825" cy="1143000"/>
          </a:xfrm>
        </p:spPr>
        <p:txBody>
          <a:bodyPr/>
          <a:lstStyle/>
          <a:p>
            <a:pPr algn="ctr"/>
            <a:r>
              <a:rPr lang="id-ID" b="1" dirty="0" smtClean="0"/>
              <a:t>Fisiologis Pernafasan Manusia (Perbedaan tekanan udara luar &amp; dalam pulmo)</a:t>
            </a:r>
            <a:endParaRPr lang="id-ID" b="1" dirty="0"/>
          </a:p>
        </p:txBody>
      </p:sp>
      <p:pic>
        <p:nvPicPr>
          <p:cNvPr id="4" name="Content Placeholder 3"/>
          <p:cNvPicPr>
            <a:picLocks noGrp="1" noChangeAspect="1"/>
          </p:cNvPicPr>
          <p:nvPr>
            <p:ph idx="1"/>
          </p:nvPr>
        </p:nvPicPr>
        <p:blipFill>
          <a:blip r:embed="rId2"/>
          <a:stretch>
            <a:fillRect/>
          </a:stretch>
        </p:blipFill>
        <p:spPr>
          <a:xfrm>
            <a:off x="115894" y="1143000"/>
            <a:ext cx="11883174" cy="5631686"/>
          </a:xfrm>
          <a:prstGeom prst="rect">
            <a:avLst/>
          </a:prstGeom>
        </p:spPr>
      </p:pic>
    </p:spTree>
    <p:extLst>
      <p:ext uri="{BB962C8B-B14F-4D97-AF65-F5344CB8AC3E}">
        <p14:creationId xmlns:p14="http://schemas.microsoft.com/office/powerpoint/2010/main" val="225662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2188825" cy="6858000"/>
          </a:xfrm>
        </p:spPr>
        <p:txBody>
          <a:bodyPr>
            <a:normAutofit/>
          </a:bodyPr>
          <a:lstStyle/>
          <a:p>
            <a:pPr marL="0" indent="0">
              <a:buNone/>
            </a:pPr>
            <a:r>
              <a:rPr lang="en-US" altLang="id-ID" sz="2800" b="1" dirty="0"/>
              <a:t>Proses </a:t>
            </a:r>
            <a:r>
              <a:rPr lang="en-US" altLang="id-ID" sz="2800" b="1" dirty="0" err="1"/>
              <a:t>fisiologis</a:t>
            </a:r>
            <a:r>
              <a:rPr lang="en-US" altLang="id-ID" sz="2800" b="1" dirty="0"/>
              <a:t> </a:t>
            </a:r>
            <a:r>
              <a:rPr lang="en-US" altLang="id-ID" sz="2800" b="1" dirty="0" err="1"/>
              <a:t>respirasi</a:t>
            </a:r>
            <a:r>
              <a:rPr lang="en-US" altLang="id-ID" sz="2800" b="1" dirty="0"/>
              <a:t> di mana </a:t>
            </a:r>
            <a:r>
              <a:rPr lang="en-US" altLang="id-ID" sz="2800" b="1" dirty="0" err="1"/>
              <a:t>oksigen</a:t>
            </a:r>
            <a:r>
              <a:rPr lang="en-US" altLang="id-ID" sz="2800" b="1" dirty="0"/>
              <a:t> </a:t>
            </a:r>
            <a:r>
              <a:rPr lang="en-US" altLang="id-ID" sz="2800" b="1" dirty="0" err="1"/>
              <a:t>dipindahkan</a:t>
            </a:r>
            <a:r>
              <a:rPr lang="en-US" altLang="id-ID" sz="2800" b="1" dirty="0"/>
              <a:t> </a:t>
            </a:r>
            <a:r>
              <a:rPr lang="en-US" altLang="id-ID" sz="2800" b="1" dirty="0" err="1"/>
              <a:t>dari</a:t>
            </a:r>
            <a:r>
              <a:rPr lang="en-US" altLang="id-ID" sz="2800" b="1" dirty="0"/>
              <a:t> </a:t>
            </a:r>
            <a:r>
              <a:rPr lang="en-US" altLang="id-ID" sz="2800" b="1" dirty="0" err="1"/>
              <a:t>udara</a:t>
            </a:r>
            <a:r>
              <a:rPr lang="en-US" altLang="id-ID" sz="2800" b="1" dirty="0"/>
              <a:t> </a:t>
            </a:r>
            <a:r>
              <a:rPr lang="en-US" altLang="id-ID" sz="2800" b="1" dirty="0" err="1"/>
              <a:t>ke</a:t>
            </a:r>
            <a:r>
              <a:rPr lang="en-US" altLang="id-ID" sz="2800" b="1" dirty="0"/>
              <a:t> </a:t>
            </a:r>
            <a:r>
              <a:rPr lang="en-US" altLang="id-ID" sz="2800" b="1" dirty="0" err="1"/>
              <a:t>dalam</a:t>
            </a:r>
            <a:r>
              <a:rPr lang="en-US" altLang="id-ID" sz="2800" b="1" dirty="0"/>
              <a:t> </a:t>
            </a:r>
            <a:r>
              <a:rPr lang="en-US" altLang="id-ID" sz="2800" b="1" dirty="0" err="1"/>
              <a:t>jaringan-jaringan</a:t>
            </a:r>
            <a:r>
              <a:rPr lang="en-US" altLang="id-ID" sz="2800" b="1" dirty="0"/>
              <a:t>, </a:t>
            </a:r>
            <a:r>
              <a:rPr lang="en-US" altLang="id-ID" sz="2800" b="1" dirty="0" err="1"/>
              <a:t>dan</a:t>
            </a:r>
            <a:r>
              <a:rPr lang="en-US" altLang="id-ID" sz="2800" b="1" dirty="0"/>
              <a:t> </a:t>
            </a:r>
            <a:r>
              <a:rPr lang="en-US" altLang="id-ID" sz="2800" b="1" dirty="0" err="1"/>
              <a:t>karbon</a:t>
            </a:r>
            <a:r>
              <a:rPr lang="en-US" altLang="id-ID" sz="2800" b="1" dirty="0"/>
              <a:t> </a:t>
            </a:r>
            <a:r>
              <a:rPr lang="en-US" altLang="id-ID" sz="2800" b="1" dirty="0" err="1"/>
              <a:t>dioksida</a:t>
            </a:r>
            <a:r>
              <a:rPr lang="en-US" altLang="id-ID" sz="2800" b="1" dirty="0"/>
              <a:t> </a:t>
            </a:r>
            <a:r>
              <a:rPr lang="en-US" altLang="id-ID" sz="2800" b="1" dirty="0" err="1"/>
              <a:t>dikeluarkan</a:t>
            </a:r>
            <a:r>
              <a:rPr lang="en-US" altLang="id-ID" sz="2800" b="1" dirty="0"/>
              <a:t> </a:t>
            </a:r>
            <a:r>
              <a:rPr lang="en-US" altLang="id-ID" sz="2800" b="1" dirty="0" err="1"/>
              <a:t>ke</a:t>
            </a:r>
            <a:r>
              <a:rPr lang="en-US" altLang="id-ID" sz="2800" b="1" dirty="0"/>
              <a:t> </a:t>
            </a:r>
            <a:r>
              <a:rPr lang="en-US" altLang="id-ID" sz="2800" b="1" dirty="0" err="1"/>
              <a:t>udara</a:t>
            </a:r>
            <a:r>
              <a:rPr lang="en-US" altLang="id-ID" sz="2800" b="1" dirty="0"/>
              <a:t> </a:t>
            </a:r>
            <a:r>
              <a:rPr lang="en-US" altLang="id-ID" sz="2800" b="1" dirty="0" err="1"/>
              <a:t>ekspirasi</a:t>
            </a:r>
            <a:r>
              <a:rPr lang="en-US" altLang="id-ID" sz="2800" b="1" dirty="0"/>
              <a:t> </a:t>
            </a:r>
            <a:r>
              <a:rPr lang="en-US" altLang="id-ID" sz="2800" b="1" dirty="0" err="1"/>
              <a:t>dapat</a:t>
            </a:r>
            <a:r>
              <a:rPr lang="en-US" altLang="id-ID" sz="2800" b="1" dirty="0"/>
              <a:t> </a:t>
            </a:r>
            <a:r>
              <a:rPr lang="en-US" altLang="id-ID" sz="2800" b="1" dirty="0" err="1"/>
              <a:t>dibagi</a:t>
            </a:r>
            <a:r>
              <a:rPr lang="en-US" altLang="id-ID" sz="2800" b="1" dirty="0"/>
              <a:t> </a:t>
            </a:r>
            <a:r>
              <a:rPr lang="en-US" altLang="id-ID" sz="2800" b="1" dirty="0" err="1"/>
              <a:t>menjadi</a:t>
            </a:r>
            <a:r>
              <a:rPr lang="en-US" altLang="id-ID" sz="2800" b="1" dirty="0"/>
              <a:t> </a:t>
            </a:r>
            <a:r>
              <a:rPr lang="en-US" altLang="id-ID" sz="2800" b="1" dirty="0" err="1"/>
              <a:t>tiga</a:t>
            </a:r>
            <a:r>
              <a:rPr lang="en-US" altLang="id-ID" sz="2800" b="1" dirty="0"/>
              <a:t> </a:t>
            </a:r>
            <a:r>
              <a:rPr lang="en-US" altLang="id-ID" sz="2800" b="1" dirty="0" smtClean="0"/>
              <a:t>stadium</a:t>
            </a:r>
            <a:r>
              <a:rPr lang="id-ID" altLang="id-ID" sz="2800" b="1" dirty="0" smtClean="0"/>
              <a:t> :</a:t>
            </a:r>
          </a:p>
          <a:p>
            <a:pPr marL="452438" indent="-457200">
              <a:buFont typeface="+mj-lt"/>
              <a:buAutoNum type="arabicPeriod"/>
            </a:pPr>
            <a:r>
              <a:rPr lang="en-US" altLang="id-ID" sz="2800" b="1" dirty="0"/>
              <a:t>Stadium </a:t>
            </a:r>
            <a:r>
              <a:rPr lang="en-US" altLang="id-ID" sz="2800" b="1" dirty="0" err="1"/>
              <a:t>pertama</a:t>
            </a:r>
            <a:r>
              <a:rPr lang="en-US" altLang="id-ID" sz="2800" b="1" dirty="0"/>
              <a:t> </a:t>
            </a:r>
            <a:r>
              <a:rPr lang="en-US" altLang="id-ID" sz="2800" b="1" dirty="0" err="1"/>
              <a:t>adalah</a:t>
            </a:r>
            <a:r>
              <a:rPr lang="en-US" altLang="id-ID" sz="2800" b="1" dirty="0"/>
              <a:t> </a:t>
            </a:r>
            <a:r>
              <a:rPr lang="en-US" altLang="id-ID" sz="2800" b="1" dirty="0" err="1"/>
              <a:t>ventilasi</a:t>
            </a:r>
            <a:r>
              <a:rPr lang="en-US" altLang="id-ID" sz="2800" b="1" dirty="0"/>
              <a:t>, </a:t>
            </a:r>
            <a:r>
              <a:rPr lang="en-US" altLang="id-ID" sz="2800" b="1" dirty="0" err="1"/>
              <a:t>yaitu</a:t>
            </a:r>
            <a:r>
              <a:rPr lang="en-US" altLang="id-ID" sz="2800" b="1" dirty="0"/>
              <a:t> </a:t>
            </a:r>
            <a:r>
              <a:rPr lang="en-US" altLang="id-ID" sz="2800" b="1" dirty="0" err="1" smtClean="0"/>
              <a:t>masuknya</a:t>
            </a:r>
            <a:r>
              <a:rPr lang="id-ID" altLang="id-ID" sz="2800" b="1" dirty="0" smtClean="0"/>
              <a:t> </a:t>
            </a:r>
            <a:r>
              <a:rPr lang="en-US" altLang="id-ID" sz="2800" b="1" dirty="0" err="1"/>
              <a:t>campuran</a:t>
            </a:r>
            <a:r>
              <a:rPr lang="en-US" altLang="id-ID" sz="2800" b="1" dirty="0"/>
              <a:t> gas-gas </a:t>
            </a:r>
            <a:r>
              <a:rPr lang="en-US" altLang="id-ID" sz="2800" b="1" dirty="0" err="1"/>
              <a:t>ke</a:t>
            </a:r>
            <a:r>
              <a:rPr lang="en-US" altLang="id-ID" sz="2800" b="1" dirty="0"/>
              <a:t> </a:t>
            </a:r>
            <a:r>
              <a:rPr lang="en-US" altLang="id-ID" sz="2800" b="1" dirty="0" err="1"/>
              <a:t>dalam</a:t>
            </a:r>
            <a:r>
              <a:rPr lang="en-US" altLang="id-ID" sz="2800" b="1" dirty="0"/>
              <a:t> </a:t>
            </a:r>
            <a:r>
              <a:rPr lang="en-US" altLang="id-ID" sz="2800" b="1" dirty="0" err="1"/>
              <a:t>dan</a:t>
            </a:r>
            <a:r>
              <a:rPr lang="en-US" altLang="id-ID" sz="2800" b="1" dirty="0"/>
              <a:t> </a:t>
            </a:r>
            <a:r>
              <a:rPr lang="en-US" altLang="id-ID" sz="2800" b="1" dirty="0" err="1"/>
              <a:t>ke</a:t>
            </a:r>
            <a:r>
              <a:rPr lang="en-US" altLang="id-ID" sz="2800" b="1" dirty="0"/>
              <a:t> </a:t>
            </a:r>
            <a:r>
              <a:rPr lang="en-US" altLang="id-ID" sz="2800" b="1" dirty="0" err="1"/>
              <a:t>luar</a:t>
            </a:r>
            <a:r>
              <a:rPr lang="en-US" altLang="id-ID" sz="2800" b="1" dirty="0"/>
              <a:t> </a:t>
            </a:r>
            <a:r>
              <a:rPr lang="en-US" altLang="id-ID" sz="2800" b="1" dirty="0" err="1" smtClean="0"/>
              <a:t>paru-paru</a:t>
            </a:r>
            <a:endParaRPr lang="id-ID" altLang="id-ID" sz="2800" b="1" dirty="0" smtClean="0"/>
          </a:p>
          <a:p>
            <a:pPr marL="452438" indent="-457200">
              <a:buFont typeface="+mj-lt"/>
              <a:buAutoNum type="arabicPeriod"/>
            </a:pPr>
            <a:r>
              <a:rPr lang="en-US" altLang="id-ID" sz="2800" b="1" dirty="0"/>
              <a:t>Stadium </a:t>
            </a:r>
            <a:r>
              <a:rPr lang="en-US" altLang="id-ID" sz="2800" b="1" dirty="0" err="1"/>
              <a:t>ke</a:t>
            </a:r>
            <a:r>
              <a:rPr lang="en-US" altLang="id-ID" sz="2800" b="1" dirty="0"/>
              <a:t> </a:t>
            </a:r>
            <a:r>
              <a:rPr lang="en-US" altLang="id-ID" sz="2800" b="1" dirty="0" err="1"/>
              <a:t>dua</a:t>
            </a:r>
            <a:r>
              <a:rPr lang="en-US" altLang="id-ID" sz="2800" b="1" dirty="0"/>
              <a:t>, </a:t>
            </a:r>
            <a:r>
              <a:rPr lang="en-US" altLang="id-ID" sz="2800" b="1" dirty="0" err="1"/>
              <a:t>transportasi</a:t>
            </a:r>
            <a:r>
              <a:rPr lang="en-US" altLang="id-ID" sz="2800" b="1" dirty="0"/>
              <a:t>, yang </a:t>
            </a:r>
            <a:r>
              <a:rPr lang="en-US" altLang="id-ID" sz="2800" b="1" dirty="0" err="1"/>
              <a:t>terdiri</a:t>
            </a:r>
            <a:r>
              <a:rPr lang="en-US" altLang="id-ID" sz="2800" b="1" dirty="0"/>
              <a:t> </a:t>
            </a:r>
            <a:r>
              <a:rPr lang="en-US" altLang="id-ID" sz="2800" b="1" dirty="0" err="1"/>
              <a:t>dari</a:t>
            </a:r>
            <a:r>
              <a:rPr lang="en-US" altLang="id-ID" sz="2800" b="1" dirty="0"/>
              <a:t> </a:t>
            </a:r>
            <a:r>
              <a:rPr lang="en-US" altLang="id-ID" sz="2800" b="1" dirty="0" err="1" smtClean="0"/>
              <a:t>beberapa</a:t>
            </a:r>
            <a:r>
              <a:rPr lang="id-ID" altLang="id-ID" sz="2800" b="1" dirty="0" smtClean="0"/>
              <a:t> </a:t>
            </a:r>
            <a:r>
              <a:rPr lang="en-US" altLang="id-ID" sz="2800" b="1" dirty="0" err="1" smtClean="0"/>
              <a:t>aspek</a:t>
            </a:r>
            <a:r>
              <a:rPr lang="en-US" altLang="id-ID" sz="2800" b="1" dirty="0" smtClean="0"/>
              <a:t> :</a:t>
            </a:r>
            <a:endParaRPr lang="id-ID" altLang="id-ID" sz="2800" b="1" dirty="0" smtClean="0"/>
          </a:p>
          <a:p>
            <a:pPr marL="730250" lvl="1" indent="-273050">
              <a:buFont typeface="+mj-lt"/>
              <a:buAutoNum type="alphaLcPeriod"/>
            </a:pPr>
            <a:r>
              <a:rPr lang="id-ID" altLang="id-ID" sz="2400" b="1" dirty="0"/>
              <a:t>difusi gas-gas antara alveolus dan kapiler </a:t>
            </a:r>
            <a:r>
              <a:rPr lang="id-ID" altLang="id-ID" sz="2400" b="1" dirty="0" smtClean="0"/>
              <a:t>paru-paru (</a:t>
            </a:r>
            <a:r>
              <a:rPr lang="id-ID" altLang="id-ID" sz="2400" b="1" dirty="0"/>
              <a:t>respirasi eksterna) dan antara darah sistemik dan </a:t>
            </a:r>
            <a:r>
              <a:rPr lang="id-ID" altLang="id-ID" sz="2400" b="1" dirty="0" smtClean="0"/>
              <a:t>selsel jaringan</a:t>
            </a:r>
          </a:p>
          <a:p>
            <a:pPr marL="730250" lvl="1" indent="-273050">
              <a:buFont typeface="+mj-lt"/>
              <a:buAutoNum type="alphaLcPeriod"/>
            </a:pPr>
            <a:r>
              <a:rPr lang="id-ID" altLang="id-ID" sz="2400" b="1" dirty="0"/>
              <a:t>distribusi darah dalam sirkulasi pulmoner </a:t>
            </a:r>
            <a:r>
              <a:rPr lang="id-ID" altLang="id-ID" sz="2400" b="1" dirty="0" smtClean="0"/>
              <a:t>dan penyesuaiannya </a:t>
            </a:r>
            <a:r>
              <a:rPr lang="id-ID" altLang="id-ID" sz="2400" b="1" dirty="0"/>
              <a:t>dengan distribusi udara dalam </a:t>
            </a:r>
            <a:r>
              <a:rPr lang="id-ID" altLang="id-ID" sz="2400" b="1" dirty="0" smtClean="0"/>
              <a:t>alveolus-alveolus</a:t>
            </a:r>
            <a:r>
              <a:rPr lang="id-ID" altLang="id-ID" sz="2400" b="1" dirty="0"/>
              <a:t>; dan</a:t>
            </a:r>
          </a:p>
          <a:p>
            <a:pPr marL="730250" lvl="1" indent="-273050">
              <a:buFont typeface="+mj-lt"/>
              <a:buAutoNum type="alphaLcPeriod"/>
            </a:pPr>
            <a:r>
              <a:rPr lang="de-DE" altLang="id-ID" sz="2400" b="1" dirty="0"/>
              <a:t>reaksi kimia dan fisik dari oksigen dan karbon </a:t>
            </a:r>
            <a:r>
              <a:rPr lang="de-DE" altLang="id-ID" sz="2400" b="1" dirty="0" smtClean="0"/>
              <a:t>dioksida</a:t>
            </a:r>
            <a:r>
              <a:rPr lang="id-ID" altLang="id-ID" sz="2400" b="1" dirty="0" smtClean="0"/>
              <a:t> </a:t>
            </a:r>
            <a:r>
              <a:rPr lang="de-DE" altLang="id-ID" sz="2400" b="1" dirty="0" smtClean="0"/>
              <a:t>dengan </a:t>
            </a:r>
            <a:r>
              <a:rPr lang="de-DE" altLang="id-ID" sz="2400" b="1" dirty="0"/>
              <a:t>darah</a:t>
            </a:r>
            <a:endParaRPr lang="id-ID" altLang="id-ID" sz="2400" b="1" dirty="0" smtClean="0"/>
          </a:p>
          <a:p>
            <a:pPr marL="452438" indent="-457200">
              <a:buFont typeface="+mj-lt"/>
              <a:buAutoNum type="arabicPeriod"/>
            </a:pPr>
            <a:r>
              <a:rPr lang="en-US" altLang="id-ID" sz="2800" b="1" dirty="0" err="1"/>
              <a:t>Respirasi</a:t>
            </a:r>
            <a:r>
              <a:rPr lang="en-US" altLang="id-ID" sz="2800" b="1" dirty="0"/>
              <a:t> </a:t>
            </a:r>
            <a:r>
              <a:rPr lang="en-US" altLang="id-ID" sz="2800" b="1" dirty="0" err="1"/>
              <a:t>sel</a:t>
            </a:r>
            <a:r>
              <a:rPr lang="en-US" altLang="id-ID" sz="2800" b="1" dirty="0"/>
              <a:t> </a:t>
            </a:r>
            <a:r>
              <a:rPr lang="en-US" altLang="id-ID" sz="2800" b="1" dirty="0" err="1"/>
              <a:t>atau</a:t>
            </a:r>
            <a:r>
              <a:rPr lang="en-US" altLang="id-ID" sz="2800" b="1" dirty="0"/>
              <a:t> </a:t>
            </a:r>
            <a:r>
              <a:rPr lang="en-US" altLang="id-ID" sz="2800" b="1" dirty="0" err="1"/>
              <a:t>respirasi</a:t>
            </a:r>
            <a:r>
              <a:rPr lang="en-US" altLang="id-ID" sz="2800" b="1" dirty="0"/>
              <a:t> </a:t>
            </a:r>
            <a:r>
              <a:rPr lang="en-US" altLang="id-ID" sz="2800" b="1" dirty="0" err="1"/>
              <a:t>interna</a:t>
            </a:r>
            <a:r>
              <a:rPr lang="en-US" altLang="id-ID" sz="2800" b="1" dirty="0"/>
              <a:t> </a:t>
            </a:r>
            <a:r>
              <a:rPr lang="en-US" altLang="id-ID" sz="2800" b="1" dirty="0" err="1"/>
              <a:t>merupakan</a:t>
            </a:r>
            <a:r>
              <a:rPr lang="en-US" altLang="id-ID" sz="2800" b="1" dirty="0"/>
              <a:t> stadium </a:t>
            </a:r>
            <a:r>
              <a:rPr lang="en-US" altLang="id-ID" sz="2800" b="1" dirty="0" err="1" smtClean="0"/>
              <a:t>akhir</a:t>
            </a:r>
            <a:r>
              <a:rPr lang="id-ID" altLang="id-ID" sz="2800" b="1" dirty="0" smtClean="0"/>
              <a:t> </a:t>
            </a:r>
            <a:r>
              <a:rPr lang="en-US" altLang="id-ID" sz="2800" b="1" dirty="0" err="1" smtClean="0"/>
              <a:t>dari</a:t>
            </a:r>
            <a:r>
              <a:rPr lang="en-US" altLang="id-ID" sz="2800" b="1" dirty="0" smtClean="0"/>
              <a:t> </a:t>
            </a:r>
            <a:r>
              <a:rPr lang="en-US" altLang="id-ID" sz="2800" b="1" dirty="0" err="1"/>
              <a:t>respirasi</a:t>
            </a:r>
            <a:r>
              <a:rPr lang="en-US" altLang="id-ID" sz="2800" b="1" dirty="0"/>
              <a:t>. </a:t>
            </a:r>
            <a:r>
              <a:rPr lang="en-US" altLang="id-ID" sz="2800" b="1" dirty="0" err="1"/>
              <a:t>Selama</a:t>
            </a:r>
            <a:r>
              <a:rPr lang="en-US" altLang="id-ID" sz="2800" b="1" dirty="0"/>
              <a:t> </a:t>
            </a:r>
            <a:r>
              <a:rPr lang="en-US" altLang="id-ID" sz="2800" b="1" dirty="0" err="1"/>
              <a:t>respirasi</a:t>
            </a:r>
            <a:r>
              <a:rPr lang="en-US" altLang="id-ID" sz="2800" b="1" dirty="0"/>
              <a:t> </a:t>
            </a:r>
            <a:r>
              <a:rPr lang="en-US" altLang="id-ID" sz="2800" b="1" dirty="0" err="1"/>
              <a:t>ini</a:t>
            </a:r>
            <a:r>
              <a:rPr lang="en-US" altLang="id-ID" sz="2800" b="1" dirty="0"/>
              <a:t> </a:t>
            </a:r>
            <a:r>
              <a:rPr lang="en-US" altLang="id-ID" sz="2800" b="1" dirty="0" err="1"/>
              <a:t>metabolit</a:t>
            </a:r>
            <a:r>
              <a:rPr lang="en-US" altLang="id-ID" sz="2800" b="1" dirty="0"/>
              <a:t> </a:t>
            </a:r>
            <a:r>
              <a:rPr lang="en-US" altLang="id-ID" sz="2800" b="1" dirty="0" err="1"/>
              <a:t>dioksidasi</a:t>
            </a:r>
            <a:r>
              <a:rPr lang="en-US" altLang="id-ID" sz="2800" b="1" dirty="0"/>
              <a:t> </a:t>
            </a:r>
            <a:r>
              <a:rPr lang="en-US" altLang="id-ID" sz="2800" b="1" dirty="0" err="1" smtClean="0"/>
              <a:t>untuk</a:t>
            </a:r>
            <a:r>
              <a:rPr lang="id-ID" altLang="id-ID" sz="2800" b="1" dirty="0" smtClean="0"/>
              <a:t> </a:t>
            </a:r>
            <a:r>
              <a:rPr lang="en-US" altLang="id-ID" sz="2800" b="1" dirty="0" err="1" smtClean="0"/>
              <a:t>mendapatkan</a:t>
            </a:r>
            <a:r>
              <a:rPr lang="en-US" altLang="id-ID" sz="2800" b="1" dirty="0" smtClean="0"/>
              <a:t> </a:t>
            </a:r>
            <a:r>
              <a:rPr lang="en-US" altLang="id-ID" sz="2800" b="1" dirty="0" err="1"/>
              <a:t>energi</a:t>
            </a:r>
            <a:r>
              <a:rPr lang="en-US" altLang="id-ID" sz="2800" b="1" dirty="0"/>
              <a:t>, </a:t>
            </a:r>
            <a:r>
              <a:rPr lang="en-US" altLang="id-ID" sz="2800" b="1" dirty="0" err="1"/>
              <a:t>dan</a:t>
            </a:r>
            <a:r>
              <a:rPr lang="en-US" altLang="id-ID" sz="2800" b="1" dirty="0"/>
              <a:t> </a:t>
            </a:r>
            <a:r>
              <a:rPr lang="en-US" altLang="id-ID" sz="2800" b="1" dirty="0" err="1"/>
              <a:t>karbon</a:t>
            </a:r>
            <a:r>
              <a:rPr lang="en-US" altLang="id-ID" sz="2800" b="1" dirty="0"/>
              <a:t> </a:t>
            </a:r>
            <a:r>
              <a:rPr lang="en-US" altLang="id-ID" sz="2800" b="1" dirty="0" err="1"/>
              <a:t>dioksida</a:t>
            </a:r>
            <a:r>
              <a:rPr lang="en-US" altLang="id-ID" sz="2800" b="1" dirty="0"/>
              <a:t> </a:t>
            </a:r>
            <a:r>
              <a:rPr lang="en-US" altLang="id-ID" sz="2800" b="1" dirty="0" err="1"/>
              <a:t>terbentuk</a:t>
            </a:r>
            <a:r>
              <a:rPr lang="en-US" altLang="id-ID" sz="2800" b="1" dirty="0"/>
              <a:t> </a:t>
            </a:r>
            <a:r>
              <a:rPr lang="en-US" altLang="id-ID" sz="2800" b="1" dirty="0" err="1" smtClean="0"/>
              <a:t>sebagai</a:t>
            </a:r>
            <a:r>
              <a:rPr lang="id-ID" altLang="id-ID" sz="2800" b="1" dirty="0" smtClean="0"/>
              <a:t> </a:t>
            </a:r>
            <a:r>
              <a:rPr lang="en-US" altLang="id-ID" sz="2800" b="1" dirty="0" err="1" smtClean="0"/>
              <a:t>sampah</a:t>
            </a:r>
            <a:r>
              <a:rPr lang="en-US" altLang="id-ID" sz="2800" b="1" dirty="0" smtClean="0"/>
              <a:t> </a:t>
            </a:r>
            <a:r>
              <a:rPr lang="en-US" altLang="id-ID" sz="2800" b="1" dirty="0"/>
              <a:t>proses </a:t>
            </a:r>
            <a:r>
              <a:rPr lang="en-US" altLang="id-ID" sz="2800" b="1" dirty="0" err="1"/>
              <a:t>metabolisme</a:t>
            </a:r>
            <a:r>
              <a:rPr lang="en-US" altLang="id-ID" sz="2800" b="1" dirty="0"/>
              <a:t> </a:t>
            </a:r>
            <a:r>
              <a:rPr lang="en-US" altLang="id-ID" sz="2800" b="1" dirty="0" err="1"/>
              <a:t>sel</a:t>
            </a:r>
            <a:r>
              <a:rPr lang="en-US" altLang="id-ID" sz="2800" b="1" dirty="0"/>
              <a:t> </a:t>
            </a:r>
            <a:r>
              <a:rPr lang="en-US" altLang="id-ID" sz="2800" b="1" dirty="0" err="1"/>
              <a:t>dan</a:t>
            </a:r>
            <a:r>
              <a:rPr lang="en-US" altLang="id-ID" sz="2800" b="1" dirty="0"/>
              <a:t> </a:t>
            </a:r>
            <a:r>
              <a:rPr lang="en-US" altLang="id-ID" sz="2800" b="1" dirty="0" err="1"/>
              <a:t>dikeluarkan</a:t>
            </a:r>
            <a:r>
              <a:rPr lang="en-US" altLang="id-ID" sz="2800" b="1" dirty="0"/>
              <a:t> </a:t>
            </a:r>
            <a:r>
              <a:rPr lang="en-US" altLang="id-ID" sz="2800" b="1" dirty="0" err="1"/>
              <a:t>oleh</a:t>
            </a:r>
            <a:r>
              <a:rPr lang="en-US" altLang="id-ID" sz="2800" b="1" dirty="0"/>
              <a:t> </a:t>
            </a:r>
            <a:r>
              <a:rPr lang="en-US" altLang="id-ID" sz="2800" b="1" dirty="0" err="1" smtClean="0"/>
              <a:t>paru-paru</a:t>
            </a:r>
            <a:endParaRPr lang="en-US" altLang="id-ID" sz="2800" b="1" dirty="0"/>
          </a:p>
          <a:p>
            <a:pPr marL="452438" indent="-457200">
              <a:buFont typeface="+mj-lt"/>
              <a:buAutoNum type="arabicPeriod"/>
            </a:pPr>
            <a:endParaRPr lang="en-US" altLang="id-ID" sz="2800" b="1" dirty="0" smtClean="0"/>
          </a:p>
          <a:p>
            <a:endParaRPr lang="id-ID" sz="2800" dirty="0"/>
          </a:p>
        </p:txBody>
      </p:sp>
    </p:spTree>
    <p:extLst>
      <p:ext uri="{BB962C8B-B14F-4D97-AF65-F5344CB8AC3E}">
        <p14:creationId xmlns:p14="http://schemas.microsoft.com/office/powerpoint/2010/main" val="225223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5" y="0"/>
            <a:ext cx="12179670" cy="743744"/>
          </a:xfrm>
        </p:spPr>
        <p:txBody>
          <a:bodyPr/>
          <a:lstStyle/>
          <a:p>
            <a:r>
              <a:rPr lang="id-ID" b="1" dirty="0" smtClean="0"/>
              <a:t>Fungsi utama dari sistem respirasi</a:t>
            </a:r>
            <a:endParaRPr lang="id-ID" b="1" dirty="0"/>
          </a:p>
        </p:txBody>
      </p:sp>
      <p:sp>
        <p:nvSpPr>
          <p:cNvPr id="3" name="Content Placeholder 2"/>
          <p:cNvSpPr>
            <a:spLocks noGrp="1"/>
          </p:cNvSpPr>
          <p:nvPr>
            <p:ph idx="1"/>
          </p:nvPr>
        </p:nvSpPr>
        <p:spPr>
          <a:xfrm>
            <a:off x="9155" y="908720"/>
            <a:ext cx="12179670" cy="5949280"/>
          </a:xfrm>
        </p:spPr>
        <p:txBody>
          <a:bodyPr>
            <a:normAutofit/>
          </a:bodyPr>
          <a:lstStyle/>
          <a:p>
            <a:r>
              <a:rPr lang="id-ID" sz="3600" dirty="0"/>
              <a:t>Untuk mensuplai tubuh dgn O2 dan mengeluarkan CO2</a:t>
            </a:r>
          </a:p>
          <a:p>
            <a:r>
              <a:rPr lang="id-ID" sz="3600" b="1" dirty="0"/>
              <a:t>Respirasi</a:t>
            </a:r>
            <a:r>
              <a:rPr lang="id-ID" sz="3600" dirty="0"/>
              <a:t> = 4 proses yg berbeda yg harus terjadi pd proses ini :</a:t>
            </a:r>
          </a:p>
          <a:p>
            <a:pPr lvl="1"/>
            <a:r>
              <a:rPr lang="id-ID" sz="3200" b="1" dirty="0"/>
              <a:t>Pulmonary Ventilation </a:t>
            </a:r>
            <a:r>
              <a:rPr lang="id-ID" sz="3200" dirty="0"/>
              <a:t>= memindahkan udara dari ke dan keluar dari paru</a:t>
            </a:r>
          </a:p>
          <a:p>
            <a:pPr lvl="1"/>
            <a:r>
              <a:rPr lang="id-ID" sz="3200" b="1" dirty="0"/>
              <a:t>External respiration </a:t>
            </a:r>
            <a:r>
              <a:rPr lang="id-ID" sz="3200" dirty="0"/>
              <a:t>= pertukaran gas diantara paru dan darah</a:t>
            </a:r>
          </a:p>
          <a:p>
            <a:pPr lvl="1"/>
            <a:r>
              <a:rPr lang="id-ID" sz="3200" b="1" dirty="0"/>
              <a:t>Transport</a:t>
            </a:r>
            <a:r>
              <a:rPr lang="id-ID" sz="3200" dirty="0"/>
              <a:t> = transpor oksigen dan CO2 diantara paru dan jaringan</a:t>
            </a:r>
          </a:p>
          <a:p>
            <a:pPr lvl="1"/>
            <a:r>
              <a:rPr lang="id-ID" sz="3200" b="1" dirty="0"/>
              <a:t>Internal respiration </a:t>
            </a:r>
            <a:r>
              <a:rPr lang="id-ID" sz="3200" dirty="0"/>
              <a:t>= pertukaran gas diantara pembuluh darah dan jaringan sistemik</a:t>
            </a:r>
          </a:p>
          <a:p>
            <a:endParaRPr lang="id-ID" sz="2800" dirty="0"/>
          </a:p>
        </p:txBody>
      </p:sp>
    </p:spTree>
    <p:extLst>
      <p:ext uri="{BB962C8B-B14F-4D97-AF65-F5344CB8AC3E}">
        <p14:creationId xmlns:p14="http://schemas.microsoft.com/office/powerpoint/2010/main" val="29670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5" y="0"/>
            <a:ext cx="12175859" cy="692696"/>
          </a:xfrm>
        </p:spPr>
        <p:txBody>
          <a:bodyPr/>
          <a:lstStyle/>
          <a:p>
            <a:pPr algn="ctr"/>
            <a:r>
              <a:rPr lang="en-US" altLang="id-ID" b="1" dirty="0"/>
              <a:t>Pressure Relationships in the Thoracic Cavity</a:t>
            </a:r>
            <a:endParaRPr lang="id-ID" b="1" dirty="0"/>
          </a:p>
        </p:txBody>
      </p:sp>
      <p:sp>
        <p:nvSpPr>
          <p:cNvPr id="3" name="Content Placeholder 2"/>
          <p:cNvSpPr>
            <a:spLocks noGrp="1"/>
          </p:cNvSpPr>
          <p:nvPr>
            <p:ph idx="1"/>
          </p:nvPr>
        </p:nvSpPr>
        <p:spPr>
          <a:xfrm>
            <a:off x="25750" y="692696"/>
            <a:ext cx="12163074" cy="6165304"/>
          </a:xfrm>
        </p:spPr>
        <p:txBody>
          <a:bodyPr>
            <a:normAutofit/>
          </a:bodyPr>
          <a:lstStyle/>
          <a:p>
            <a:r>
              <a:rPr lang="en-US" altLang="id-ID" sz="3600" dirty="0">
                <a:solidFill>
                  <a:srgbClr val="000000"/>
                </a:solidFill>
              </a:rPr>
              <a:t>Respiratory pressure is always described relative to atmospheric pressure</a:t>
            </a:r>
          </a:p>
          <a:p>
            <a:r>
              <a:rPr lang="en-US" altLang="id-ID" sz="3600" dirty="0">
                <a:solidFill>
                  <a:srgbClr val="000000"/>
                </a:solidFill>
              </a:rPr>
              <a:t>Atmospheric pressure (</a:t>
            </a:r>
            <a:r>
              <a:rPr lang="en-US" altLang="id-ID" sz="3600" dirty="0" err="1">
                <a:solidFill>
                  <a:srgbClr val="000000"/>
                </a:solidFill>
              </a:rPr>
              <a:t>P</a:t>
            </a:r>
            <a:r>
              <a:rPr lang="en-US" altLang="id-ID" sz="3600" baseline="-25000" dirty="0" err="1">
                <a:solidFill>
                  <a:srgbClr val="000000"/>
                </a:solidFill>
              </a:rPr>
              <a:t>atm</a:t>
            </a:r>
            <a:r>
              <a:rPr lang="en-US" altLang="id-ID" sz="3600" dirty="0">
                <a:solidFill>
                  <a:srgbClr val="000000"/>
                </a:solidFill>
              </a:rPr>
              <a:t>)</a:t>
            </a:r>
          </a:p>
          <a:p>
            <a:pPr lvl="1"/>
            <a:r>
              <a:rPr lang="en-US" altLang="id-ID" sz="3200" dirty="0">
                <a:solidFill>
                  <a:srgbClr val="000000"/>
                </a:solidFill>
              </a:rPr>
              <a:t>Pressure exerted by the air surrounding the body </a:t>
            </a:r>
          </a:p>
          <a:p>
            <a:pPr lvl="1"/>
            <a:r>
              <a:rPr lang="en-US" altLang="id-ID" sz="3200" dirty="0">
                <a:solidFill>
                  <a:srgbClr val="000000"/>
                </a:solidFill>
              </a:rPr>
              <a:t>Negative respiratory pressure is less than </a:t>
            </a:r>
            <a:r>
              <a:rPr lang="en-US" altLang="id-ID" sz="3200" dirty="0" err="1">
                <a:solidFill>
                  <a:srgbClr val="000000"/>
                </a:solidFill>
              </a:rPr>
              <a:t>P</a:t>
            </a:r>
            <a:r>
              <a:rPr lang="en-US" altLang="id-ID" sz="3200" baseline="-25000" dirty="0" err="1">
                <a:solidFill>
                  <a:srgbClr val="000000"/>
                </a:solidFill>
              </a:rPr>
              <a:t>atm</a:t>
            </a:r>
            <a:r>
              <a:rPr lang="en-US" altLang="id-ID" sz="3200" dirty="0">
                <a:solidFill>
                  <a:srgbClr val="000000"/>
                </a:solidFill>
              </a:rPr>
              <a:t> </a:t>
            </a:r>
          </a:p>
          <a:p>
            <a:pPr lvl="1"/>
            <a:r>
              <a:rPr lang="en-US" altLang="id-ID" sz="3200" dirty="0">
                <a:solidFill>
                  <a:srgbClr val="000000"/>
                </a:solidFill>
              </a:rPr>
              <a:t>Positive respiratory pressure is greater than </a:t>
            </a:r>
            <a:r>
              <a:rPr lang="en-US" altLang="id-ID" sz="3200" dirty="0" err="1">
                <a:solidFill>
                  <a:srgbClr val="000000"/>
                </a:solidFill>
              </a:rPr>
              <a:t>P</a:t>
            </a:r>
            <a:r>
              <a:rPr lang="en-US" altLang="id-ID" sz="3200" baseline="-25000" dirty="0" err="1">
                <a:solidFill>
                  <a:srgbClr val="000000"/>
                </a:solidFill>
              </a:rPr>
              <a:t>atm</a:t>
            </a:r>
            <a:endParaRPr lang="en-US" altLang="id-ID" sz="3200" dirty="0"/>
          </a:p>
          <a:p>
            <a:r>
              <a:rPr lang="en-US" altLang="id-ID" sz="3600" dirty="0">
                <a:solidFill>
                  <a:srgbClr val="000000"/>
                </a:solidFill>
              </a:rPr>
              <a:t>Intrapulmonary pressure (</a:t>
            </a:r>
            <a:r>
              <a:rPr lang="en-US" altLang="id-ID" sz="3600" dirty="0" err="1">
                <a:solidFill>
                  <a:srgbClr val="000000"/>
                </a:solidFill>
              </a:rPr>
              <a:t>P</a:t>
            </a:r>
            <a:r>
              <a:rPr lang="en-US" altLang="id-ID" sz="3600" baseline="-25000" dirty="0" err="1">
                <a:solidFill>
                  <a:srgbClr val="000000"/>
                </a:solidFill>
              </a:rPr>
              <a:t>pul</a:t>
            </a:r>
            <a:r>
              <a:rPr lang="en-US" altLang="id-ID" sz="3600" dirty="0">
                <a:solidFill>
                  <a:srgbClr val="000000"/>
                </a:solidFill>
              </a:rPr>
              <a:t>) – pressure within the alveoli</a:t>
            </a:r>
          </a:p>
          <a:p>
            <a:r>
              <a:rPr lang="en-US" altLang="id-ID" sz="3600" dirty="0" err="1"/>
              <a:t>Intrapleural</a:t>
            </a:r>
            <a:r>
              <a:rPr lang="en-US" altLang="id-ID" sz="3600" dirty="0"/>
              <a:t> pressure (P</a:t>
            </a:r>
            <a:r>
              <a:rPr lang="en-US" altLang="id-ID" sz="3600" baseline="-25000" dirty="0"/>
              <a:t>ip</a:t>
            </a:r>
            <a:r>
              <a:rPr lang="en-US" altLang="id-ID" sz="3600" dirty="0"/>
              <a:t>) – pressure within the pleural </a:t>
            </a:r>
            <a:r>
              <a:rPr lang="en-US" altLang="id-ID" sz="3600" dirty="0" smtClean="0"/>
              <a:t>cavity</a:t>
            </a:r>
            <a:endParaRPr lang="en-US" altLang="id-ID" sz="3600" dirty="0"/>
          </a:p>
        </p:txBody>
      </p:sp>
    </p:spTree>
    <p:extLst>
      <p:ext uri="{BB962C8B-B14F-4D97-AF65-F5344CB8AC3E}">
        <p14:creationId xmlns:p14="http://schemas.microsoft.com/office/powerpoint/2010/main" val="375480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88825" cy="764704"/>
          </a:xfrm>
        </p:spPr>
        <p:txBody>
          <a:bodyPr>
            <a:normAutofit/>
          </a:bodyPr>
          <a:lstStyle/>
          <a:p>
            <a:pPr algn="ctr"/>
            <a:r>
              <a:rPr lang="id-ID" sz="4800" b="1" dirty="0" smtClean="0"/>
              <a:t>Inspiration Mechanism</a:t>
            </a:r>
            <a:endParaRPr lang="id-ID" sz="4800" b="1" dirty="0"/>
          </a:p>
        </p:txBody>
      </p:sp>
      <p:pic>
        <p:nvPicPr>
          <p:cNvPr id="4" name="Content Placeholder 3"/>
          <p:cNvPicPr>
            <a:picLocks noGrp="1" noChangeAspect="1"/>
          </p:cNvPicPr>
          <p:nvPr>
            <p:ph idx="1"/>
          </p:nvPr>
        </p:nvPicPr>
        <p:blipFill>
          <a:blip r:embed="rId2"/>
          <a:stretch>
            <a:fillRect/>
          </a:stretch>
        </p:blipFill>
        <p:spPr>
          <a:xfrm>
            <a:off x="8791" y="1052736"/>
            <a:ext cx="12248163" cy="5805264"/>
          </a:xfrm>
          <a:prstGeom prst="rect">
            <a:avLst/>
          </a:prstGeom>
        </p:spPr>
      </p:pic>
    </p:spTree>
    <p:extLst>
      <p:ext uri="{BB962C8B-B14F-4D97-AF65-F5344CB8AC3E}">
        <p14:creationId xmlns:p14="http://schemas.microsoft.com/office/powerpoint/2010/main" val="272522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9835"/>
            <a:ext cx="12188825" cy="816877"/>
          </a:xfrm>
        </p:spPr>
        <p:txBody>
          <a:bodyPr>
            <a:noAutofit/>
          </a:bodyPr>
          <a:lstStyle/>
          <a:p>
            <a:pPr algn="ctr"/>
            <a:r>
              <a:rPr lang="id-ID" sz="5400" b="1" dirty="0" smtClean="0"/>
              <a:t>Expiration Mechanism</a:t>
            </a:r>
            <a:endParaRPr lang="id-ID" sz="5400" b="1" dirty="0"/>
          </a:p>
        </p:txBody>
      </p:sp>
      <p:pic>
        <p:nvPicPr>
          <p:cNvPr id="4" name="Content Placeholder 3"/>
          <p:cNvPicPr>
            <a:picLocks noGrp="1" noChangeAspect="1"/>
          </p:cNvPicPr>
          <p:nvPr>
            <p:ph idx="1"/>
          </p:nvPr>
        </p:nvPicPr>
        <p:blipFill>
          <a:blip r:embed="rId2"/>
          <a:stretch>
            <a:fillRect/>
          </a:stretch>
        </p:blipFill>
        <p:spPr>
          <a:xfrm>
            <a:off x="-1" y="1052736"/>
            <a:ext cx="12188825" cy="5805264"/>
          </a:xfrm>
          <a:prstGeom prst="rect">
            <a:avLst/>
          </a:prstGeom>
        </p:spPr>
      </p:pic>
    </p:spTree>
    <p:extLst>
      <p:ext uri="{BB962C8B-B14F-4D97-AF65-F5344CB8AC3E}">
        <p14:creationId xmlns:p14="http://schemas.microsoft.com/office/powerpoint/2010/main" val="235121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3" y="0"/>
            <a:ext cx="12176222" cy="764704"/>
          </a:xfrm>
        </p:spPr>
        <p:txBody>
          <a:bodyPr>
            <a:normAutofit/>
          </a:bodyPr>
          <a:lstStyle/>
          <a:p>
            <a:pPr algn="ctr"/>
            <a:r>
              <a:rPr lang="id-ID" sz="4400" b="1" dirty="0" smtClean="0"/>
              <a:t>Basic Anatomy of Respiratory System</a:t>
            </a:r>
            <a:endParaRPr lang="id-ID" sz="4400" b="1" dirty="0"/>
          </a:p>
        </p:txBody>
      </p:sp>
      <p:pic>
        <p:nvPicPr>
          <p:cNvPr id="4" name="Content Placeholder 3"/>
          <p:cNvPicPr>
            <a:picLocks noGrp="1" noChangeAspect="1"/>
          </p:cNvPicPr>
          <p:nvPr>
            <p:ph idx="1"/>
          </p:nvPr>
        </p:nvPicPr>
        <p:blipFill>
          <a:blip r:embed="rId2"/>
          <a:stretch>
            <a:fillRect/>
          </a:stretch>
        </p:blipFill>
        <p:spPr>
          <a:xfrm>
            <a:off x="477788" y="750857"/>
            <a:ext cx="11305256" cy="6107143"/>
          </a:xfrm>
          <a:prstGeom prst="rect">
            <a:avLst/>
          </a:prstGeom>
        </p:spPr>
      </p:pic>
    </p:spTree>
    <p:extLst>
      <p:ext uri="{BB962C8B-B14F-4D97-AF65-F5344CB8AC3E}">
        <p14:creationId xmlns:p14="http://schemas.microsoft.com/office/powerpoint/2010/main" val="420080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33" y="0"/>
            <a:ext cx="12177492" cy="1143000"/>
          </a:xfrm>
        </p:spPr>
        <p:txBody>
          <a:bodyPr/>
          <a:lstStyle/>
          <a:p>
            <a:pPr algn="ctr"/>
            <a:r>
              <a:rPr lang="id-ID" b="1" dirty="0" smtClean="0"/>
              <a:t>Diaphragm Diagram when inspiration and expiration mechanism</a:t>
            </a:r>
            <a:endParaRPr lang="id-ID" b="1" dirty="0"/>
          </a:p>
        </p:txBody>
      </p:sp>
      <p:pic>
        <p:nvPicPr>
          <p:cNvPr id="4" name="Content Placeholder 3"/>
          <p:cNvPicPr>
            <a:picLocks noGrp="1" noChangeAspect="1"/>
          </p:cNvPicPr>
          <p:nvPr>
            <p:ph idx="1"/>
          </p:nvPr>
        </p:nvPicPr>
        <p:blipFill>
          <a:blip r:embed="rId2"/>
          <a:stretch>
            <a:fillRect/>
          </a:stretch>
        </p:blipFill>
        <p:spPr>
          <a:xfrm>
            <a:off x="41829" y="1130787"/>
            <a:ext cx="12146996" cy="5715000"/>
          </a:xfrm>
          <a:prstGeom prst="rect">
            <a:avLst/>
          </a:prstGeom>
        </p:spPr>
      </p:pic>
    </p:spTree>
    <p:extLst>
      <p:ext uri="{BB962C8B-B14F-4D97-AF65-F5344CB8AC3E}">
        <p14:creationId xmlns:p14="http://schemas.microsoft.com/office/powerpoint/2010/main" val="250941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88825" cy="1143000"/>
          </a:xfrm>
        </p:spPr>
        <p:txBody>
          <a:bodyPr/>
          <a:lstStyle/>
          <a:p>
            <a:pPr algn="ctr"/>
            <a:r>
              <a:rPr lang="id-ID" b="1" dirty="0" smtClean="0"/>
              <a:t>Intercostals</a:t>
            </a:r>
            <a:r>
              <a:rPr lang="en-US" b="1" dirty="0" smtClean="0"/>
              <a:t> </a:t>
            </a:r>
            <a:r>
              <a:rPr lang="en-US" b="1" dirty="0"/>
              <a:t>Diagram when inspiration and expiration mechanism</a:t>
            </a:r>
            <a:endParaRPr lang="id-ID" b="1" dirty="0"/>
          </a:p>
        </p:txBody>
      </p:sp>
      <p:pic>
        <p:nvPicPr>
          <p:cNvPr id="4" name="Content Placeholder 3"/>
          <p:cNvPicPr>
            <a:picLocks noGrp="1" noChangeAspect="1"/>
          </p:cNvPicPr>
          <p:nvPr>
            <p:ph idx="1"/>
          </p:nvPr>
        </p:nvPicPr>
        <p:blipFill>
          <a:blip r:embed="rId2"/>
          <a:stretch>
            <a:fillRect/>
          </a:stretch>
        </p:blipFill>
        <p:spPr>
          <a:xfrm>
            <a:off x="-1" y="1143000"/>
            <a:ext cx="12188825" cy="5715000"/>
          </a:xfrm>
          <a:prstGeom prst="rect">
            <a:avLst/>
          </a:prstGeom>
        </p:spPr>
      </p:pic>
    </p:spTree>
    <p:extLst>
      <p:ext uri="{BB962C8B-B14F-4D97-AF65-F5344CB8AC3E}">
        <p14:creationId xmlns:p14="http://schemas.microsoft.com/office/powerpoint/2010/main" val="187844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21" y="0"/>
            <a:ext cx="12176403" cy="692696"/>
          </a:xfrm>
        </p:spPr>
        <p:txBody>
          <a:bodyPr>
            <a:noAutofit/>
          </a:bodyPr>
          <a:lstStyle/>
          <a:p>
            <a:pPr algn="ctr"/>
            <a:r>
              <a:rPr lang="id-ID" sz="4400" b="1" dirty="0" smtClean="0"/>
              <a:t>Lung Volumes for Respiration</a:t>
            </a:r>
            <a:endParaRPr lang="id-ID" sz="4400" b="1" dirty="0"/>
          </a:p>
        </p:txBody>
      </p:sp>
      <p:pic>
        <p:nvPicPr>
          <p:cNvPr id="4" name="Content Placeholder 3"/>
          <p:cNvPicPr>
            <a:picLocks noGrp="1" noChangeAspect="1"/>
          </p:cNvPicPr>
          <p:nvPr>
            <p:ph idx="1"/>
          </p:nvPr>
        </p:nvPicPr>
        <p:blipFill>
          <a:blip r:embed="rId2"/>
          <a:stretch>
            <a:fillRect/>
          </a:stretch>
        </p:blipFill>
        <p:spPr>
          <a:xfrm>
            <a:off x="12421" y="692696"/>
            <a:ext cx="12176403" cy="6165304"/>
          </a:xfrm>
          <a:prstGeom prst="rect">
            <a:avLst/>
          </a:prstGeom>
        </p:spPr>
      </p:pic>
    </p:spTree>
    <p:extLst>
      <p:ext uri="{BB962C8B-B14F-4D97-AF65-F5344CB8AC3E}">
        <p14:creationId xmlns:p14="http://schemas.microsoft.com/office/powerpoint/2010/main" val="109286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7" y="19835"/>
            <a:ext cx="12176948" cy="744869"/>
          </a:xfrm>
        </p:spPr>
        <p:txBody>
          <a:bodyPr>
            <a:noAutofit/>
          </a:bodyPr>
          <a:lstStyle/>
          <a:p>
            <a:pPr algn="ctr"/>
            <a:r>
              <a:rPr lang="id-ID" sz="4800" b="1" dirty="0" smtClean="0"/>
              <a:t>Respiratory Volumes</a:t>
            </a:r>
            <a:endParaRPr lang="id-ID" sz="4800" b="1" dirty="0"/>
          </a:p>
        </p:txBody>
      </p:sp>
      <p:sp>
        <p:nvSpPr>
          <p:cNvPr id="3" name="Content Placeholder 2"/>
          <p:cNvSpPr>
            <a:spLocks noGrp="1"/>
          </p:cNvSpPr>
          <p:nvPr>
            <p:ph idx="1"/>
          </p:nvPr>
        </p:nvSpPr>
        <p:spPr>
          <a:xfrm>
            <a:off x="-10917" y="980728"/>
            <a:ext cx="12199741" cy="5877272"/>
          </a:xfrm>
        </p:spPr>
        <p:txBody>
          <a:bodyPr>
            <a:normAutofit/>
          </a:bodyPr>
          <a:lstStyle/>
          <a:p>
            <a:r>
              <a:rPr lang="en-US" altLang="id-ID" sz="3600" b="1" dirty="0">
                <a:solidFill>
                  <a:srgbClr val="000000"/>
                </a:solidFill>
              </a:rPr>
              <a:t>Tidal volume (TV</a:t>
            </a:r>
            <a:r>
              <a:rPr lang="en-US" altLang="id-ID" sz="3600" dirty="0">
                <a:solidFill>
                  <a:srgbClr val="000000"/>
                </a:solidFill>
              </a:rPr>
              <a:t>) – air that moves into and out of the lungs with each breath (approximately 500 ml)</a:t>
            </a:r>
          </a:p>
          <a:p>
            <a:r>
              <a:rPr lang="en-US" altLang="id-ID" sz="3600" b="1" dirty="0">
                <a:solidFill>
                  <a:srgbClr val="000000"/>
                </a:solidFill>
              </a:rPr>
              <a:t>Inspiratory reserve volume (IRV) </a:t>
            </a:r>
            <a:r>
              <a:rPr lang="en-US" altLang="id-ID" sz="3600" dirty="0">
                <a:solidFill>
                  <a:srgbClr val="000000"/>
                </a:solidFill>
              </a:rPr>
              <a:t>– air that can be inspired forcibly beyond the tidal volume (2100–3200 ml)</a:t>
            </a:r>
          </a:p>
          <a:p>
            <a:r>
              <a:rPr lang="en-US" altLang="id-ID" sz="3600" b="1" dirty="0">
                <a:solidFill>
                  <a:srgbClr val="000000"/>
                </a:solidFill>
              </a:rPr>
              <a:t>Expiratory reserve volume (ERV) </a:t>
            </a:r>
            <a:r>
              <a:rPr lang="en-US" altLang="id-ID" sz="3600" dirty="0">
                <a:solidFill>
                  <a:srgbClr val="000000"/>
                </a:solidFill>
              </a:rPr>
              <a:t>– air that can be evacuated from the lungs after a tidal expiration (1000–1200 ml)</a:t>
            </a:r>
          </a:p>
          <a:p>
            <a:r>
              <a:rPr lang="en-US" altLang="id-ID" sz="3600" b="1" dirty="0"/>
              <a:t>Residual volume (RV) </a:t>
            </a:r>
            <a:r>
              <a:rPr lang="en-US" altLang="id-ID" sz="3600" dirty="0"/>
              <a:t>– air left in the lungs after strenuous expiration (1200 ml)</a:t>
            </a:r>
          </a:p>
          <a:p>
            <a:endParaRPr lang="id-ID" sz="3600" dirty="0"/>
          </a:p>
        </p:txBody>
      </p:sp>
    </p:spTree>
    <p:extLst>
      <p:ext uri="{BB962C8B-B14F-4D97-AF65-F5344CB8AC3E}">
        <p14:creationId xmlns:p14="http://schemas.microsoft.com/office/powerpoint/2010/main" val="408168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880719" cy="692696"/>
          </a:xfrm>
        </p:spPr>
        <p:txBody>
          <a:bodyPr/>
          <a:lstStyle/>
          <a:p>
            <a:r>
              <a:rPr lang="id-ID" b="1" dirty="0" smtClean="0"/>
              <a:t>Partial Pressure Gradients</a:t>
            </a:r>
            <a:endParaRPr lang="id-ID" b="1" dirty="0"/>
          </a:p>
        </p:txBody>
      </p:sp>
      <p:pic>
        <p:nvPicPr>
          <p:cNvPr id="4" name="Content Placeholder 3"/>
          <p:cNvPicPr>
            <a:picLocks noGrp="1" noChangeAspect="1"/>
          </p:cNvPicPr>
          <p:nvPr>
            <p:ph idx="1"/>
          </p:nvPr>
        </p:nvPicPr>
        <p:blipFill>
          <a:blip r:embed="rId2"/>
          <a:stretch>
            <a:fillRect/>
          </a:stretch>
        </p:blipFill>
        <p:spPr>
          <a:xfrm>
            <a:off x="5888240" y="10761"/>
            <a:ext cx="6300585" cy="6909286"/>
          </a:xfrm>
          <a:prstGeom prst="rect">
            <a:avLst/>
          </a:prstGeom>
        </p:spPr>
      </p:pic>
      <p:pic>
        <p:nvPicPr>
          <p:cNvPr id="5" name="Picture 4"/>
          <p:cNvPicPr>
            <a:picLocks noChangeAspect="1"/>
          </p:cNvPicPr>
          <p:nvPr/>
        </p:nvPicPr>
        <p:blipFill>
          <a:blip r:embed="rId3"/>
          <a:stretch>
            <a:fillRect/>
          </a:stretch>
        </p:blipFill>
        <p:spPr>
          <a:xfrm>
            <a:off x="4618" y="908720"/>
            <a:ext cx="5729754" cy="5949280"/>
          </a:xfrm>
          <a:prstGeom prst="rect">
            <a:avLst/>
          </a:prstGeom>
        </p:spPr>
      </p:pic>
    </p:spTree>
    <p:extLst>
      <p:ext uri="{BB962C8B-B14F-4D97-AF65-F5344CB8AC3E}">
        <p14:creationId xmlns:p14="http://schemas.microsoft.com/office/powerpoint/2010/main" val="236275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8" y="0"/>
            <a:ext cx="9601200" cy="815752"/>
          </a:xfrm>
        </p:spPr>
        <p:txBody>
          <a:bodyPr/>
          <a:lstStyle/>
          <a:p>
            <a:r>
              <a:rPr lang="id-ID" b="1" dirty="0" smtClean="0"/>
              <a:t>Apa itu Ventilasi ?</a:t>
            </a:r>
            <a:endParaRPr lang="id-ID" b="1" dirty="0"/>
          </a:p>
        </p:txBody>
      </p:sp>
      <p:sp>
        <p:nvSpPr>
          <p:cNvPr id="3" name="Content Placeholder 2"/>
          <p:cNvSpPr>
            <a:spLocks noGrp="1"/>
          </p:cNvSpPr>
          <p:nvPr>
            <p:ph idx="1"/>
          </p:nvPr>
        </p:nvSpPr>
        <p:spPr>
          <a:xfrm>
            <a:off x="405780" y="1052736"/>
            <a:ext cx="10729192" cy="5400600"/>
          </a:xfrm>
        </p:spPr>
        <p:txBody>
          <a:bodyPr>
            <a:normAutofit/>
          </a:bodyPr>
          <a:lstStyle/>
          <a:p>
            <a:r>
              <a:rPr lang="en-US" altLang="id-ID" sz="4000" dirty="0" err="1"/>
              <a:t>Udara</a:t>
            </a:r>
            <a:r>
              <a:rPr lang="en-US" altLang="id-ID" sz="4000" dirty="0"/>
              <a:t> </a:t>
            </a:r>
            <a:r>
              <a:rPr lang="en-US" altLang="id-ID" sz="4000" dirty="0" err="1"/>
              <a:t>bergerak</a:t>
            </a:r>
            <a:r>
              <a:rPr lang="en-US" altLang="id-ID" sz="4000" dirty="0"/>
              <a:t> </a:t>
            </a:r>
            <a:r>
              <a:rPr lang="en-US" altLang="id-ID" sz="4000" dirty="0" err="1"/>
              <a:t>masuk</a:t>
            </a:r>
            <a:r>
              <a:rPr lang="en-US" altLang="id-ID" sz="4000" dirty="0"/>
              <a:t> </a:t>
            </a:r>
            <a:r>
              <a:rPr lang="en-US" altLang="id-ID" sz="4000" dirty="0" err="1"/>
              <a:t>dan</a:t>
            </a:r>
            <a:r>
              <a:rPr lang="en-US" altLang="id-ID" sz="4000" dirty="0"/>
              <a:t> </a:t>
            </a:r>
            <a:r>
              <a:rPr lang="en-US" altLang="id-ID" sz="4000" dirty="0" err="1"/>
              <a:t>keluar</a:t>
            </a:r>
            <a:r>
              <a:rPr lang="en-US" altLang="id-ID" sz="4000" dirty="0"/>
              <a:t> </a:t>
            </a:r>
            <a:r>
              <a:rPr lang="en-US" altLang="id-ID" sz="4000" dirty="0" err="1"/>
              <a:t>dari</a:t>
            </a:r>
            <a:r>
              <a:rPr lang="en-US" altLang="id-ID" sz="4000" dirty="0"/>
              <a:t> </a:t>
            </a:r>
            <a:r>
              <a:rPr lang="en-US" altLang="id-ID" sz="4000" dirty="0" err="1"/>
              <a:t>paru-paru</a:t>
            </a:r>
            <a:r>
              <a:rPr lang="en-US" altLang="id-ID" sz="4000" dirty="0"/>
              <a:t> </a:t>
            </a:r>
            <a:r>
              <a:rPr lang="en-US" altLang="id-ID" sz="4000" dirty="0" err="1"/>
              <a:t>karena</a:t>
            </a:r>
            <a:r>
              <a:rPr lang="en-US" altLang="id-ID" sz="4000" dirty="0"/>
              <a:t> </a:t>
            </a:r>
            <a:r>
              <a:rPr lang="en-US" altLang="id-ID" sz="4000" dirty="0" err="1"/>
              <a:t>selisih</a:t>
            </a:r>
            <a:r>
              <a:rPr lang="en-US" altLang="id-ID" sz="4000" dirty="0"/>
              <a:t> </a:t>
            </a:r>
            <a:r>
              <a:rPr lang="en-US" altLang="id-ID" sz="4000" dirty="0" err="1"/>
              <a:t>tekanan</a:t>
            </a:r>
            <a:r>
              <a:rPr lang="en-US" altLang="id-ID" sz="4000" dirty="0"/>
              <a:t> yang </a:t>
            </a:r>
            <a:r>
              <a:rPr lang="en-US" altLang="id-ID" sz="4000" dirty="0" err="1"/>
              <a:t>terdapat</a:t>
            </a:r>
            <a:r>
              <a:rPr lang="en-US" altLang="id-ID" sz="4000" dirty="0"/>
              <a:t> </a:t>
            </a:r>
            <a:r>
              <a:rPr lang="en-US" altLang="id-ID" sz="4000" dirty="0" err="1"/>
              <a:t>antara</a:t>
            </a:r>
            <a:r>
              <a:rPr lang="en-US" altLang="id-ID" sz="4000" dirty="0"/>
              <a:t> </a:t>
            </a:r>
            <a:r>
              <a:rPr lang="en-US" altLang="id-ID" sz="4000" dirty="0" err="1"/>
              <a:t>atmosfer</a:t>
            </a:r>
            <a:r>
              <a:rPr lang="en-US" altLang="id-ID" sz="4000" dirty="0"/>
              <a:t> </a:t>
            </a:r>
            <a:r>
              <a:rPr lang="en-US" altLang="id-ID" sz="4000" dirty="0" err="1"/>
              <a:t>dan</a:t>
            </a:r>
            <a:r>
              <a:rPr lang="en-US" altLang="id-ID" sz="4000" dirty="0"/>
              <a:t> alveolus </a:t>
            </a:r>
            <a:r>
              <a:rPr lang="en-US" altLang="id-ID" sz="4000" dirty="0" err="1"/>
              <a:t>oleh</a:t>
            </a:r>
            <a:r>
              <a:rPr lang="en-US" altLang="id-ID" sz="4000" dirty="0"/>
              <a:t> </a:t>
            </a:r>
            <a:r>
              <a:rPr lang="en-US" altLang="id-ID" sz="4000" dirty="0" err="1"/>
              <a:t>kerja</a:t>
            </a:r>
            <a:r>
              <a:rPr lang="en-US" altLang="id-ID" sz="4000" dirty="0"/>
              <a:t> </a:t>
            </a:r>
            <a:r>
              <a:rPr lang="en-US" altLang="id-ID" sz="4000" dirty="0" err="1"/>
              <a:t>mekanik</a:t>
            </a:r>
            <a:r>
              <a:rPr lang="en-US" altLang="id-ID" sz="4000" dirty="0"/>
              <a:t> </a:t>
            </a:r>
            <a:r>
              <a:rPr lang="en-US" altLang="id-ID" sz="4000" dirty="0" err="1"/>
              <a:t>otot-otot</a:t>
            </a:r>
            <a:endParaRPr lang="id-ID" sz="4000" dirty="0"/>
          </a:p>
        </p:txBody>
      </p:sp>
    </p:spTree>
    <p:extLst>
      <p:ext uri="{BB962C8B-B14F-4D97-AF65-F5344CB8AC3E}">
        <p14:creationId xmlns:p14="http://schemas.microsoft.com/office/powerpoint/2010/main" val="415008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3" y="20016"/>
            <a:ext cx="9601200" cy="816696"/>
          </a:xfrm>
        </p:spPr>
        <p:txBody>
          <a:bodyPr>
            <a:noAutofit/>
          </a:bodyPr>
          <a:lstStyle/>
          <a:p>
            <a:r>
              <a:rPr lang="id-ID" sz="5400" b="1" dirty="0" smtClean="0"/>
              <a:t>Difusi</a:t>
            </a:r>
            <a:endParaRPr lang="id-ID" sz="5400" b="1" dirty="0"/>
          </a:p>
        </p:txBody>
      </p:sp>
      <p:sp>
        <p:nvSpPr>
          <p:cNvPr id="3" name="Content Placeholder 2"/>
          <p:cNvSpPr>
            <a:spLocks noGrp="1"/>
          </p:cNvSpPr>
          <p:nvPr>
            <p:ph idx="1"/>
          </p:nvPr>
        </p:nvSpPr>
        <p:spPr>
          <a:xfrm>
            <a:off x="477788" y="1052736"/>
            <a:ext cx="11377264" cy="5400600"/>
          </a:xfrm>
        </p:spPr>
        <p:txBody>
          <a:bodyPr>
            <a:normAutofit/>
          </a:bodyPr>
          <a:lstStyle/>
          <a:p>
            <a:r>
              <a:rPr lang="en-US" altLang="id-ID" sz="4400" dirty="0"/>
              <a:t>Stadium </a:t>
            </a:r>
            <a:r>
              <a:rPr lang="en-US" altLang="id-ID" sz="4400" dirty="0" err="1"/>
              <a:t>ke</a:t>
            </a:r>
            <a:r>
              <a:rPr lang="en-US" altLang="id-ID" sz="4400" dirty="0"/>
              <a:t> </a:t>
            </a:r>
            <a:r>
              <a:rPr lang="en-US" altLang="id-ID" sz="4400" dirty="0" err="1"/>
              <a:t>dua</a:t>
            </a:r>
            <a:r>
              <a:rPr lang="en-US" altLang="id-ID" sz="4400" dirty="0"/>
              <a:t> proses </a:t>
            </a:r>
            <a:r>
              <a:rPr lang="en-US" altLang="id-ID" sz="4400" dirty="0" err="1"/>
              <a:t>respirasi</a:t>
            </a:r>
            <a:r>
              <a:rPr lang="en-US" altLang="id-ID" sz="4400" dirty="0"/>
              <a:t> </a:t>
            </a:r>
            <a:r>
              <a:rPr lang="en-US" altLang="id-ID" sz="4400" dirty="0" err="1"/>
              <a:t>mencakup</a:t>
            </a:r>
            <a:r>
              <a:rPr lang="en-US" altLang="id-ID" sz="4400" dirty="0"/>
              <a:t> proses </a:t>
            </a:r>
            <a:r>
              <a:rPr lang="en-US" altLang="id-ID" sz="4400" dirty="0" err="1"/>
              <a:t>difusi</a:t>
            </a:r>
            <a:r>
              <a:rPr lang="en-US" altLang="id-ID" sz="4400" dirty="0"/>
              <a:t> gas-gas </a:t>
            </a:r>
            <a:r>
              <a:rPr lang="en-US" altLang="id-ID" sz="4400" dirty="0" err="1"/>
              <a:t>melintasi</a:t>
            </a:r>
            <a:r>
              <a:rPr lang="en-US" altLang="id-ID" sz="4400" dirty="0"/>
              <a:t> </a:t>
            </a:r>
            <a:r>
              <a:rPr lang="en-US" altLang="id-ID" sz="4400" dirty="0" err="1"/>
              <a:t>membran</a:t>
            </a:r>
            <a:r>
              <a:rPr lang="en-US" altLang="id-ID" sz="4400" dirty="0"/>
              <a:t> </a:t>
            </a:r>
            <a:r>
              <a:rPr lang="en-US" altLang="id-ID" sz="4400" dirty="0" err="1"/>
              <a:t>antara</a:t>
            </a:r>
            <a:r>
              <a:rPr lang="en-US" altLang="id-ID" sz="4400" dirty="0"/>
              <a:t> alveolus-</a:t>
            </a:r>
            <a:r>
              <a:rPr lang="en-US" altLang="id-ID" sz="4400" dirty="0" err="1"/>
              <a:t>kapiler</a:t>
            </a:r>
            <a:r>
              <a:rPr lang="en-US" altLang="id-ID" sz="4400" dirty="0"/>
              <a:t> yang tipis (</a:t>
            </a:r>
            <a:r>
              <a:rPr lang="en-US" altLang="id-ID" sz="4400" dirty="0" err="1"/>
              <a:t>tebalnya</a:t>
            </a:r>
            <a:r>
              <a:rPr lang="en-US" altLang="id-ID" sz="4400" dirty="0"/>
              <a:t> </a:t>
            </a:r>
            <a:r>
              <a:rPr lang="en-US" altLang="id-ID" sz="4400" dirty="0" err="1"/>
              <a:t>kurang</a:t>
            </a:r>
            <a:r>
              <a:rPr lang="en-US" altLang="id-ID" sz="4400" dirty="0"/>
              <a:t> </a:t>
            </a:r>
            <a:r>
              <a:rPr lang="en-US" altLang="id-ID" sz="4400" dirty="0" err="1"/>
              <a:t>dari</a:t>
            </a:r>
            <a:r>
              <a:rPr lang="en-US" altLang="id-ID" sz="4400" dirty="0"/>
              <a:t> 0.5 um). </a:t>
            </a:r>
            <a:r>
              <a:rPr lang="en-US" altLang="id-ID" sz="4400" dirty="0" err="1"/>
              <a:t>Kekuatan</a:t>
            </a:r>
            <a:r>
              <a:rPr lang="en-US" altLang="id-ID" sz="4400" dirty="0"/>
              <a:t> </a:t>
            </a:r>
            <a:r>
              <a:rPr lang="en-US" altLang="id-ID" sz="4400" dirty="0" err="1"/>
              <a:t>pendorong</a:t>
            </a:r>
            <a:r>
              <a:rPr lang="en-US" altLang="id-ID" sz="4400" dirty="0"/>
              <a:t> </a:t>
            </a:r>
            <a:r>
              <a:rPr lang="en-US" altLang="id-ID" sz="4400" dirty="0" err="1"/>
              <a:t>untuk</a:t>
            </a:r>
            <a:r>
              <a:rPr lang="en-US" altLang="id-ID" sz="4400" dirty="0"/>
              <a:t> </a:t>
            </a:r>
            <a:r>
              <a:rPr lang="en-US" altLang="id-ID" sz="4400" dirty="0" err="1"/>
              <a:t>pernindahan</a:t>
            </a:r>
            <a:r>
              <a:rPr lang="en-US" altLang="id-ID" sz="4400" dirty="0"/>
              <a:t> </a:t>
            </a:r>
            <a:r>
              <a:rPr lang="en-US" altLang="id-ID" sz="4400" dirty="0" err="1"/>
              <a:t>ini</a:t>
            </a:r>
            <a:r>
              <a:rPr lang="en-US" altLang="id-ID" sz="4400" dirty="0"/>
              <a:t> </a:t>
            </a:r>
            <a:r>
              <a:rPr lang="en-US" altLang="id-ID" sz="4400" dirty="0" err="1"/>
              <a:t>adalah</a:t>
            </a:r>
            <a:r>
              <a:rPr lang="en-US" altLang="id-ID" sz="4400" dirty="0"/>
              <a:t> </a:t>
            </a:r>
            <a:r>
              <a:rPr lang="en-US" altLang="id-ID" sz="4400" dirty="0" err="1"/>
              <a:t>selisih</a:t>
            </a:r>
            <a:r>
              <a:rPr lang="en-US" altLang="id-ID" sz="4400" dirty="0"/>
              <a:t> </a:t>
            </a:r>
            <a:r>
              <a:rPr lang="en-US" altLang="id-ID" sz="4400" dirty="0" err="1"/>
              <a:t>tekanan</a:t>
            </a:r>
            <a:r>
              <a:rPr lang="en-US" altLang="id-ID" sz="4400" dirty="0"/>
              <a:t> </a:t>
            </a:r>
            <a:r>
              <a:rPr lang="en-US" altLang="id-ID" sz="4400" dirty="0" err="1"/>
              <a:t>parsial</a:t>
            </a:r>
            <a:r>
              <a:rPr lang="en-US" altLang="id-ID" sz="4400" dirty="0"/>
              <a:t> </a:t>
            </a:r>
            <a:r>
              <a:rPr lang="en-US" altLang="id-ID" sz="4400" dirty="0" err="1"/>
              <a:t>antara</a:t>
            </a:r>
            <a:r>
              <a:rPr lang="en-US" altLang="id-ID" sz="4400" dirty="0"/>
              <a:t> </a:t>
            </a:r>
            <a:r>
              <a:rPr lang="en-US" altLang="id-ID" sz="4400" dirty="0" err="1"/>
              <a:t>darah</a:t>
            </a:r>
            <a:r>
              <a:rPr lang="en-US" altLang="id-ID" sz="4400" dirty="0"/>
              <a:t> </a:t>
            </a:r>
            <a:r>
              <a:rPr lang="en-US" altLang="id-ID" sz="4400" dirty="0" err="1"/>
              <a:t>dan</a:t>
            </a:r>
            <a:r>
              <a:rPr lang="en-US" altLang="id-ID" sz="4400" dirty="0"/>
              <a:t> </a:t>
            </a:r>
            <a:r>
              <a:rPr lang="en-US" altLang="id-ID" sz="4400" dirty="0" err="1"/>
              <a:t>fase</a:t>
            </a:r>
            <a:r>
              <a:rPr lang="en-US" altLang="id-ID" sz="4400" dirty="0"/>
              <a:t> gas</a:t>
            </a:r>
            <a:endParaRPr lang="id-ID" sz="4400" dirty="0"/>
          </a:p>
        </p:txBody>
      </p:sp>
    </p:spTree>
    <p:extLst>
      <p:ext uri="{BB962C8B-B14F-4D97-AF65-F5344CB8AC3E}">
        <p14:creationId xmlns:p14="http://schemas.microsoft.com/office/powerpoint/2010/main" val="304034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80" y="0"/>
            <a:ext cx="11912279" cy="764704"/>
          </a:xfrm>
        </p:spPr>
        <p:txBody>
          <a:bodyPr>
            <a:normAutofit/>
          </a:bodyPr>
          <a:lstStyle/>
          <a:p>
            <a:r>
              <a:rPr lang="id-ID" sz="4400" b="1" dirty="0" smtClean="0"/>
              <a:t>Transport Oksigen dalam Darah</a:t>
            </a:r>
            <a:endParaRPr lang="id-ID" sz="4400" b="1" dirty="0"/>
          </a:p>
        </p:txBody>
      </p:sp>
      <p:sp>
        <p:nvSpPr>
          <p:cNvPr id="3" name="Content Placeholder 2"/>
          <p:cNvSpPr>
            <a:spLocks noGrp="1"/>
          </p:cNvSpPr>
          <p:nvPr>
            <p:ph idx="1"/>
          </p:nvPr>
        </p:nvSpPr>
        <p:spPr>
          <a:xfrm>
            <a:off x="28109" y="1124744"/>
            <a:ext cx="12160716" cy="5733256"/>
          </a:xfrm>
        </p:spPr>
        <p:txBody>
          <a:bodyPr>
            <a:normAutofit/>
          </a:bodyPr>
          <a:lstStyle/>
          <a:p>
            <a:r>
              <a:rPr lang="id-ID" sz="4000" dirty="0"/>
              <a:t>Oksigen dapat ditranspor dari paru-paru ke jaringan melalui dua jalan </a:t>
            </a:r>
            <a:r>
              <a:rPr lang="id-ID" sz="4000" dirty="0" smtClean="0"/>
              <a:t>:</a:t>
            </a:r>
          </a:p>
          <a:p>
            <a:pPr lvl="1"/>
            <a:r>
              <a:rPr lang="en-US" altLang="id-ID" sz="3600" dirty="0" err="1"/>
              <a:t>secara</a:t>
            </a:r>
            <a:r>
              <a:rPr lang="en-US" altLang="id-ID" sz="3600" dirty="0"/>
              <a:t> </a:t>
            </a:r>
            <a:r>
              <a:rPr lang="en-US" altLang="id-ID" sz="3600" dirty="0" err="1"/>
              <a:t>fisik</a:t>
            </a:r>
            <a:r>
              <a:rPr lang="en-US" altLang="id-ID" sz="3600" dirty="0"/>
              <a:t> </a:t>
            </a:r>
            <a:r>
              <a:rPr lang="en-US" altLang="id-ID" sz="3600" dirty="0" err="1"/>
              <a:t>larut</a:t>
            </a:r>
            <a:r>
              <a:rPr lang="en-US" altLang="id-ID" sz="3600" dirty="0"/>
              <a:t> </a:t>
            </a:r>
            <a:r>
              <a:rPr lang="en-US" altLang="id-ID" sz="3600" dirty="0" err="1"/>
              <a:t>dalam</a:t>
            </a:r>
            <a:r>
              <a:rPr lang="en-US" altLang="id-ID" sz="3600" dirty="0"/>
              <a:t> </a:t>
            </a:r>
            <a:r>
              <a:rPr lang="en-US" altLang="id-ID" sz="3600" dirty="0" smtClean="0"/>
              <a:t>plasma</a:t>
            </a:r>
            <a:endParaRPr lang="id-ID" altLang="id-ID" sz="3600" dirty="0" smtClean="0"/>
          </a:p>
          <a:p>
            <a:pPr lvl="1"/>
            <a:r>
              <a:rPr lang="en-US" altLang="id-ID" sz="3600" dirty="0" err="1" smtClean="0"/>
              <a:t>secara</a:t>
            </a:r>
            <a:r>
              <a:rPr lang="en-US" altLang="id-ID" sz="3600" dirty="0" smtClean="0"/>
              <a:t> </a:t>
            </a:r>
            <a:r>
              <a:rPr lang="en-US" altLang="id-ID" sz="3600" dirty="0" err="1" smtClean="0"/>
              <a:t>kimia</a:t>
            </a:r>
            <a:r>
              <a:rPr lang="en-US" altLang="id-ID" sz="3600" dirty="0" smtClean="0"/>
              <a:t> </a:t>
            </a:r>
            <a:r>
              <a:rPr lang="en-US" altLang="id-ID" sz="3600" dirty="0" err="1" smtClean="0"/>
              <a:t>berikatan</a:t>
            </a:r>
            <a:r>
              <a:rPr lang="en-US" altLang="id-ID" sz="3600" dirty="0" smtClean="0"/>
              <a:t> </a:t>
            </a:r>
            <a:r>
              <a:rPr lang="en-US" altLang="id-ID" sz="3600" dirty="0" err="1" smtClean="0"/>
              <a:t>dengan</a:t>
            </a:r>
            <a:r>
              <a:rPr lang="id-ID" altLang="id-ID" sz="3600" dirty="0" smtClean="0"/>
              <a:t> </a:t>
            </a:r>
            <a:r>
              <a:rPr lang="en-US" altLang="id-ID" sz="3600" dirty="0" smtClean="0"/>
              <a:t>hemoglobin </a:t>
            </a:r>
            <a:r>
              <a:rPr lang="en-US" altLang="id-ID" sz="3600" dirty="0" err="1" smtClean="0"/>
              <a:t>sebagai</a:t>
            </a:r>
            <a:r>
              <a:rPr lang="en-US" altLang="id-ID" sz="3600" dirty="0" smtClean="0"/>
              <a:t> </a:t>
            </a:r>
            <a:r>
              <a:rPr lang="en-US" altLang="id-ID" sz="3600" dirty="0" err="1" smtClean="0"/>
              <a:t>oksihemoglobin</a:t>
            </a:r>
            <a:r>
              <a:rPr lang="id-ID" altLang="id-ID" sz="3600" dirty="0" smtClean="0"/>
              <a:t>. </a:t>
            </a:r>
            <a:r>
              <a:rPr lang="en-US" altLang="id-ID" sz="3600" dirty="0" err="1"/>
              <a:t>ikatan</a:t>
            </a:r>
            <a:r>
              <a:rPr lang="en-US" altLang="id-ID" sz="3600" dirty="0"/>
              <a:t> </a:t>
            </a:r>
            <a:r>
              <a:rPr lang="en-US" altLang="id-ID" sz="3600" dirty="0" err="1"/>
              <a:t>kimia</a:t>
            </a:r>
            <a:r>
              <a:rPr lang="en-US" altLang="id-ID" sz="3600" dirty="0"/>
              <a:t> </a:t>
            </a:r>
            <a:r>
              <a:rPr lang="en-US" altLang="id-ID" sz="3600" dirty="0" err="1"/>
              <a:t>oksigen</a:t>
            </a:r>
            <a:r>
              <a:rPr lang="en-US" altLang="id-ID" sz="3600" dirty="0"/>
              <a:t> </a:t>
            </a:r>
            <a:r>
              <a:rPr lang="en-US" altLang="id-ID" sz="3600" dirty="0" err="1"/>
              <a:t>dan</a:t>
            </a:r>
            <a:r>
              <a:rPr lang="en-US" altLang="id-ID" sz="3600" dirty="0"/>
              <a:t> hemoglobin </a:t>
            </a:r>
            <a:r>
              <a:rPr lang="en-US" altLang="id-ID" sz="3600" dirty="0" err="1" smtClean="0"/>
              <a:t>ini</a:t>
            </a:r>
            <a:r>
              <a:rPr lang="id-ID" altLang="id-ID" sz="3600" dirty="0" smtClean="0"/>
              <a:t> </a:t>
            </a:r>
            <a:r>
              <a:rPr lang="en-US" altLang="id-ID" sz="3600" dirty="0" err="1"/>
              <a:t>bersifat</a:t>
            </a:r>
            <a:r>
              <a:rPr lang="en-US" altLang="id-ID" sz="3600" dirty="0"/>
              <a:t> </a:t>
            </a:r>
            <a:r>
              <a:rPr lang="en-US" altLang="id-ID" sz="3600" dirty="0" err="1"/>
              <a:t>reversibel</a:t>
            </a:r>
            <a:endParaRPr lang="id-ID" sz="3600" dirty="0" smtClean="0"/>
          </a:p>
          <a:p>
            <a:endParaRPr lang="id-ID" sz="4000" dirty="0"/>
          </a:p>
        </p:txBody>
      </p:sp>
    </p:spTree>
    <p:extLst>
      <p:ext uri="{BB962C8B-B14F-4D97-AF65-F5344CB8AC3E}">
        <p14:creationId xmlns:p14="http://schemas.microsoft.com/office/powerpoint/2010/main" val="374824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88825" cy="764704"/>
          </a:xfrm>
        </p:spPr>
        <p:txBody>
          <a:bodyPr>
            <a:noAutofit/>
          </a:bodyPr>
          <a:lstStyle/>
          <a:p>
            <a:r>
              <a:rPr lang="id-ID" sz="5400" b="1" dirty="0" smtClean="0"/>
              <a:t>Transport CO2 dalam Darah</a:t>
            </a:r>
            <a:endParaRPr lang="id-ID" sz="5400" b="1" dirty="0"/>
          </a:p>
        </p:txBody>
      </p:sp>
      <p:sp>
        <p:nvSpPr>
          <p:cNvPr id="3" name="Content Placeholder 2"/>
          <p:cNvSpPr>
            <a:spLocks noGrp="1"/>
          </p:cNvSpPr>
          <p:nvPr>
            <p:ph idx="1"/>
          </p:nvPr>
        </p:nvSpPr>
        <p:spPr>
          <a:xfrm>
            <a:off x="0" y="980728"/>
            <a:ext cx="12188824" cy="5877272"/>
          </a:xfrm>
        </p:spPr>
        <p:txBody>
          <a:bodyPr>
            <a:normAutofit/>
          </a:bodyPr>
          <a:lstStyle/>
          <a:p>
            <a:r>
              <a:rPr lang="en-US" altLang="id-ID" sz="4000" dirty="0"/>
              <a:t>Transport CO2 </a:t>
            </a:r>
            <a:r>
              <a:rPr lang="en-US" altLang="id-ID" sz="4000" dirty="0" err="1"/>
              <a:t>dari</a:t>
            </a:r>
            <a:r>
              <a:rPr lang="en-US" altLang="id-ID" sz="4000" dirty="0"/>
              <a:t> </a:t>
            </a:r>
            <a:r>
              <a:rPr lang="en-US" altLang="id-ID" sz="4000" dirty="0" err="1"/>
              <a:t>jaringan</a:t>
            </a:r>
            <a:r>
              <a:rPr lang="en-US" altLang="id-ID" sz="4000" dirty="0"/>
              <a:t> </a:t>
            </a:r>
            <a:r>
              <a:rPr lang="en-US" altLang="id-ID" sz="4000" dirty="0" err="1"/>
              <a:t>keparu-paru</a:t>
            </a:r>
            <a:r>
              <a:rPr lang="en-US" altLang="id-ID" sz="4000" dirty="0"/>
              <a:t> </a:t>
            </a:r>
            <a:r>
              <a:rPr lang="en-US" altLang="id-ID" sz="4000" dirty="0" err="1"/>
              <a:t>melalui</a:t>
            </a:r>
            <a:r>
              <a:rPr lang="en-US" altLang="id-ID" sz="4000" dirty="0"/>
              <a:t> </a:t>
            </a:r>
            <a:r>
              <a:rPr lang="en-US" altLang="id-ID" sz="4000" dirty="0" err="1"/>
              <a:t>tiga</a:t>
            </a:r>
            <a:r>
              <a:rPr lang="en-US" altLang="id-ID" sz="4000" dirty="0"/>
              <a:t> </a:t>
            </a:r>
            <a:r>
              <a:rPr lang="en-US" altLang="id-ID" sz="4000" dirty="0" err="1"/>
              <a:t>cara</a:t>
            </a:r>
            <a:r>
              <a:rPr lang="en-US" altLang="id-ID" sz="4000" dirty="0"/>
              <a:t> </a:t>
            </a:r>
            <a:r>
              <a:rPr lang="en-US" altLang="id-ID" sz="4000" dirty="0" err="1"/>
              <a:t>sebagai</a:t>
            </a:r>
            <a:r>
              <a:rPr lang="en-US" altLang="id-ID" sz="4000" dirty="0"/>
              <a:t> </a:t>
            </a:r>
            <a:r>
              <a:rPr lang="en-US" altLang="id-ID" sz="4000" dirty="0" err="1" smtClean="0"/>
              <a:t>berikut</a:t>
            </a:r>
            <a:r>
              <a:rPr lang="id-ID" altLang="id-ID" sz="4000" dirty="0" smtClean="0"/>
              <a:t> :</a:t>
            </a:r>
          </a:p>
          <a:p>
            <a:pPr lvl="1"/>
            <a:r>
              <a:rPr lang="en-US" altLang="id-ID" sz="3600" dirty="0" err="1"/>
              <a:t>Secara</a:t>
            </a:r>
            <a:r>
              <a:rPr lang="en-US" altLang="id-ID" sz="3600" dirty="0"/>
              <a:t> </a:t>
            </a:r>
            <a:r>
              <a:rPr lang="en-US" altLang="id-ID" sz="3600" dirty="0" err="1"/>
              <a:t>fisk</a:t>
            </a:r>
            <a:r>
              <a:rPr lang="en-US" altLang="id-ID" sz="3600" dirty="0"/>
              <a:t> </a:t>
            </a:r>
            <a:r>
              <a:rPr lang="en-US" altLang="id-ID" sz="3600" dirty="0" err="1"/>
              <a:t>larut</a:t>
            </a:r>
            <a:r>
              <a:rPr lang="en-US" altLang="id-ID" sz="3600" dirty="0"/>
              <a:t> </a:t>
            </a:r>
            <a:r>
              <a:rPr lang="en-US" altLang="id-ID" sz="3600" dirty="0" err="1"/>
              <a:t>dalam</a:t>
            </a:r>
            <a:r>
              <a:rPr lang="en-US" altLang="id-ID" sz="3600" dirty="0"/>
              <a:t> plasma (10 </a:t>
            </a:r>
            <a:r>
              <a:rPr lang="en-US" altLang="id-ID" sz="3600" dirty="0" smtClean="0"/>
              <a:t>%)</a:t>
            </a:r>
            <a:endParaRPr lang="id-ID" altLang="id-ID" sz="3600" dirty="0" smtClean="0"/>
          </a:p>
          <a:p>
            <a:pPr lvl="1"/>
            <a:r>
              <a:rPr lang="en-US" altLang="id-ID" sz="3600" dirty="0" err="1"/>
              <a:t>Berikatan</a:t>
            </a:r>
            <a:r>
              <a:rPr lang="en-US" altLang="id-ID" sz="3600" dirty="0"/>
              <a:t> </a:t>
            </a:r>
            <a:r>
              <a:rPr lang="en-US" altLang="id-ID" sz="3600" dirty="0" err="1"/>
              <a:t>dengan</a:t>
            </a:r>
            <a:r>
              <a:rPr lang="en-US" altLang="id-ID" sz="3600" dirty="0"/>
              <a:t> </a:t>
            </a:r>
            <a:r>
              <a:rPr lang="en-US" altLang="id-ID" sz="3600" dirty="0" err="1"/>
              <a:t>gugus</a:t>
            </a:r>
            <a:r>
              <a:rPr lang="en-US" altLang="id-ID" sz="3600" dirty="0"/>
              <a:t> amino </a:t>
            </a:r>
            <a:r>
              <a:rPr lang="en-US" altLang="id-ID" sz="3600" dirty="0" err="1" smtClean="0"/>
              <a:t>pada</a:t>
            </a:r>
            <a:r>
              <a:rPr lang="id-ID" altLang="id-ID" sz="3600" dirty="0" smtClean="0"/>
              <a:t> </a:t>
            </a:r>
            <a:r>
              <a:rPr lang="en-US" altLang="id-ID" sz="3600" dirty="0" err="1"/>
              <a:t>Hb</a:t>
            </a:r>
            <a:r>
              <a:rPr lang="en-US" altLang="id-ID" sz="3600" dirty="0"/>
              <a:t> </a:t>
            </a:r>
            <a:r>
              <a:rPr lang="en-US" altLang="id-ID" sz="3600" dirty="0" err="1"/>
              <a:t>dalam</a:t>
            </a:r>
            <a:r>
              <a:rPr lang="en-US" altLang="id-ID" sz="3600" dirty="0"/>
              <a:t> </a:t>
            </a:r>
            <a:r>
              <a:rPr lang="en-US" altLang="id-ID" sz="3600" dirty="0" err="1"/>
              <a:t>sel</a:t>
            </a:r>
            <a:r>
              <a:rPr lang="en-US" altLang="id-ID" sz="3600" dirty="0"/>
              <a:t> </a:t>
            </a:r>
            <a:r>
              <a:rPr lang="en-US" altLang="id-ID" sz="3600" dirty="0" err="1"/>
              <a:t>darah</a:t>
            </a:r>
            <a:r>
              <a:rPr lang="en-US" altLang="id-ID" sz="3600" dirty="0"/>
              <a:t> </a:t>
            </a:r>
            <a:r>
              <a:rPr lang="en-US" altLang="id-ID" sz="3600" dirty="0" err="1"/>
              <a:t>merah</a:t>
            </a:r>
            <a:r>
              <a:rPr lang="en-US" altLang="id-ID" sz="3600" dirty="0"/>
              <a:t> (20</a:t>
            </a:r>
            <a:r>
              <a:rPr lang="en-US" altLang="id-ID" sz="3600" dirty="0" smtClean="0"/>
              <a:t>%)</a:t>
            </a:r>
            <a:endParaRPr lang="id-ID" altLang="id-ID" sz="3600" dirty="0" smtClean="0"/>
          </a:p>
          <a:p>
            <a:pPr lvl="1"/>
            <a:r>
              <a:rPr lang="en-US" altLang="id-ID" sz="3600" dirty="0" err="1"/>
              <a:t>ditransport</a:t>
            </a:r>
            <a:r>
              <a:rPr lang="en-US" altLang="id-ID" sz="3600" dirty="0"/>
              <a:t> </a:t>
            </a:r>
            <a:r>
              <a:rPr lang="en-US" altLang="id-ID" sz="3600" dirty="0" err="1"/>
              <a:t>sebagai</a:t>
            </a:r>
            <a:r>
              <a:rPr lang="en-US" altLang="id-ID" sz="3600" dirty="0"/>
              <a:t> </a:t>
            </a:r>
            <a:r>
              <a:rPr lang="en-US" altLang="id-ID" sz="3600" dirty="0" err="1"/>
              <a:t>bikarbonat</a:t>
            </a:r>
            <a:r>
              <a:rPr lang="en-US" altLang="id-ID" sz="3600" dirty="0"/>
              <a:t> plasma (70</a:t>
            </a:r>
            <a:r>
              <a:rPr lang="en-US" altLang="id-ID" sz="3600" dirty="0" smtClean="0"/>
              <a:t>%)</a:t>
            </a:r>
            <a:r>
              <a:rPr lang="id-ID" altLang="id-ID" sz="3600" dirty="0" smtClean="0"/>
              <a:t> </a:t>
            </a:r>
            <a:r>
              <a:rPr lang="en-US" altLang="id-ID" sz="3600" dirty="0" err="1"/>
              <a:t>Karbon</a:t>
            </a:r>
            <a:r>
              <a:rPr lang="en-US" altLang="id-ID" sz="3600" dirty="0"/>
              <a:t> </a:t>
            </a:r>
            <a:r>
              <a:rPr lang="en-US" altLang="id-ID" sz="3600" dirty="0" err="1"/>
              <a:t>dioksida</a:t>
            </a:r>
            <a:r>
              <a:rPr lang="en-US" altLang="id-ID" sz="3600" dirty="0"/>
              <a:t> </a:t>
            </a:r>
            <a:r>
              <a:rPr lang="en-US" altLang="id-ID" sz="3600" dirty="0" err="1"/>
              <a:t>berikatan</a:t>
            </a:r>
            <a:r>
              <a:rPr lang="en-US" altLang="id-ID" sz="3600" dirty="0"/>
              <a:t> </a:t>
            </a:r>
            <a:r>
              <a:rPr lang="en-US" altLang="id-ID" sz="3600" dirty="0" err="1"/>
              <a:t>dengan</a:t>
            </a:r>
            <a:r>
              <a:rPr lang="en-US" altLang="id-ID" sz="3600" dirty="0"/>
              <a:t> air </a:t>
            </a:r>
            <a:r>
              <a:rPr lang="en-US" altLang="id-ID" sz="3600" dirty="0" err="1" smtClean="0"/>
              <a:t>dengan</a:t>
            </a:r>
            <a:r>
              <a:rPr lang="id-ID" altLang="id-ID" sz="3600" dirty="0" smtClean="0"/>
              <a:t> </a:t>
            </a:r>
            <a:r>
              <a:rPr lang="en-US" altLang="id-ID" sz="3600" dirty="0" err="1"/>
              <a:t>reaksi</a:t>
            </a:r>
            <a:r>
              <a:rPr lang="en-US" altLang="id-ID" sz="3600" dirty="0"/>
              <a:t> </a:t>
            </a:r>
            <a:r>
              <a:rPr lang="en-US" altLang="id-ID" sz="3600" dirty="0" err="1"/>
              <a:t>seperti</a:t>
            </a:r>
            <a:r>
              <a:rPr lang="en-US" altLang="id-ID" sz="3600" dirty="0"/>
              <a:t> </a:t>
            </a:r>
            <a:r>
              <a:rPr lang="en-US" altLang="id-ID" sz="3600" dirty="0" err="1"/>
              <a:t>dibawah</a:t>
            </a:r>
            <a:r>
              <a:rPr lang="en-US" altLang="id-ID" sz="3600" dirty="0"/>
              <a:t> </a:t>
            </a:r>
            <a:r>
              <a:rPr lang="en-US" altLang="id-ID" sz="3600" dirty="0" err="1" smtClean="0"/>
              <a:t>ini</a:t>
            </a:r>
            <a:r>
              <a:rPr lang="id-ID" altLang="id-ID" sz="3600" dirty="0" smtClean="0"/>
              <a:t> :</a:t>
            </a:r>
          </a:p>
          <a:p>
            <a:pPr marL="274320" lvl="1" indent="0">
              <a:buNone/>
            </a:pPr>
            <a:r>
              <a:rPr lang="en-US" altLang="id-ID" sz="3600" dirty="0"/>
              <a:t>CO</a:t>
            </a:r>
            <a:r>
              <a:rPr lang="en-US" altLang="id-ID" sz="3600" b="1" baseline="-26000" dirty="0"/>
              <a:t>2</a:t>
            </a:r>
            <a:r>
              <a:rPr lang="en-US" altLang="id-ID" sz="3600" dirty="0"/>
              <a:t> + H</a:t>
            </a:r>
            <a:r>
              <a:rPr lang="en-US" altLang="id-ID" sz="3600" b="1" baseline="-26000" dirty="0"/>
              <a:t>2</a:t>
            </a:r>
            <a:r>
              <a:rPr lang="en-US" altLang="id-ID" sz="3600" dirty="0"/>
              <a:t>O = H</a:t>
            </a:r>
            <a:r>
              <a:rPr lang="en-US" altLang="id-ID" sz="3600" b="1" baseline="-26000" dirty="0"/>
              <a:t>2</a:t>
            </a:r>
            <a:r>
              <a:rPr lang="en-US" altLang="id-ID" sz="3600" dirty="0"/>
              <a:t>CO3 = H+ +HCO3-</a:t>
            </a:r>
            <a:endParaRPr lang="id-ID" sz="3600" dirty="0"/>
          </a:p>
        </p:txBody>
      </p:sp>
    </p:spTree>
    <p:extLst>
      <p:ext uri="{BB962C8B-B14F-4D97-AF65-F5344CB8AC3E}">
        <p14:creationId xmlns:p14="http://schemas.microsoft.com/office/powerpoint/2010/main" val="405494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9653"/>
            <a:ext cx="12188825" cy="817059"/>
          </a:xfrm>
        </p:spPr>
        <p:txBody>
          <a:bodyPr>
            <a:normAutofit/>
          </a:bodyPr>
          <a:lstStyle/>
          <a:p>
            <a:r>
              <a:rPr lang="id-ID" sz="4800" b="1" dirty="0" smtClean="0"/>
              <a:t>Conclusion (Pengaturan Respirasi)</a:t>
            </a:r>
            <a:endParaRPr lang="id-ID" sz="4800" b="1" dirty="0"/>
          </a:p>
        </p:txBody>
      </p:sp>
      <p:sp>
        <p:nvSpPr>
          <p:cNvPr id="3" name="Content Placeholder 2"/>
          <p:cNvSpPr>
            <a:spLocks noGrp="1"/>
          </p:cNvSpPr>
          <p:nvPr>
            <p:ph idx="1"/>
          </p:nvPr>
        </p:nvSpPr>
        <p:spPr>
          <a:xfrm>
            <a:off x="0" y="1052736"/>
            <a:ext cx="12188824" cy="5805264"/>
          </a:xfrm>
        </p:spPr>
        <p:txBody>
          <a:bodyPr>
            <a:noAutofit/>
          </a:bodyPr>
          <a:lstStyle/>
          <a:p>
            <a:r>
              <a:rPr lang="en-US" altLang="id-ID" sz="3200" dirty="0" smtClean="0"/>
              <a:t>Medulla </a:t>
            </a:r>
            <a:r>
              <a:rPr lang="en-US" altLang="id-ID" sz="3200" dirty="0" err="1" smtClean="0"/>
              <a:t>Oblongat</a:t>
            </a:r>
            <a:r>
              <a:rPr lang="id-ID" altLang="id-ID" sz="3200" dirty="0" smtClean="0"/>
              <a:t>a</a:t>
            </a:r>
          </a:p>
          <a:p>
            <a:r>
              <a:rPr lang="en-US" altLang="id-ID" sz="3200" dirty="0" smtClean="0"/>
              <a:t>Pons</a:t>
            </a:r>
            <a:endParaRPr lang="id-ID" altLang="id-ID" sz="3200" dirty="0" smtClean="0"/>
          </a:p>
          <a:p>
            <a:pPr marL="0" indent="0">
              <a:buNone/>
            </a:pPr>
            <a:r>
              <a:rPr lang="en-US" altLang="id-ID" sz="3200" dirty="0" err="1" smtClean="0"/>
              <a:t>Secara</a:t>
            </a:r>
            <a:r>
              <a:rPr lang="en-US" altLang="id-ID" sz="3200" dirty="0" smtClean="0"/>
              <a:t> </a:t>
            </a:r>
            <a:r>
              <a:rPr lang="en-US" altLang="id-ID" sz="3200" dirty="0" err="1"/>
              <a:t>garis</a:t>
            </a:r>
            <a:r>
              <a:rPr lang="en-US" altLang="id-ID" sz="3200" dirty="0"/>
              <a:t> </a:t>
            </a:r>
            <a:r>
              <a:rPr lang="en-US" altLang="id-ID" sz="3200" dirty="0" err="1"/>
              <a:t>besar</a:t>
            </a:r>
            <a:r>
              <a:rPr lang="en-US" altLang="id-ID" sz="3200" dirty="0"/>
              <a:t> </a:t>
            </a:r>
            <a:r>
              <a:rPr lang="en-US" altLang="id-ID" sz="3200" dirty="0" err="1"/>
              <a:t>bahwa</a:t>
            </a:r>
            <a:r>
              <a:rPr lang="en-US" altLang="id-ID" sz="3200" dirty="0"/>
              <a:t> </a:t>
            </a:r>
            <a:r>
              <a:rPr lang="en-US" altLang="id-ID" sz="3200" dirty="0" err="1"/>
              <a:t>Paru-paru</a:t>
            </a:r>
            <a:r>
              <a:rPr lang="en-US" altLang="id-ID" sz="3200" dirty="0"/>
              <a:t> </a:t>
            </a:r>
            <a:r>
              <a:rPr lang="en-US" altLang="id-ID" sz="3200" dirty="0" err="1"/>
              <a:t>memiliki</a:t>
            </a:r>
            <a:r>
              <a:rPr lang="en-US" altLang="id-ID" sz="3200" dirty="0"/>
              <a:t> </a:t>
            </a:r>
            <a:r>
              <a:rPr lang="en-US" altLang="id-ID" sz="3200" dirty="0" err="1"/>
              <a:t>fungsi</a:t>
            </a:r>
            <a:r>
              <a:rPr lang="en-US" altLang="id-ID" sz="3200" dirty="0"/>
              <a:t> </a:t>
            </a:r>
            <a:r>
              <a:rPr lang="en-US" altLang="id-ID" sz="3200" dirty="0" err="1"/>
              <a:t>sebagai</a:t>
            </a:r>
            <a:r>
              <a:rPr lang="en-US" altLang="id-ID" sz="3200" dirty="0"/>
              <a:t> </a:t>
            </a:r>
            <a:r>
              <a:rPr lang="en-US" altLang="id-ID" sz="3200" dirty="0" err="1" smtClean="0"/>
              <a:t>berikut</a:t>
            </a:r>
            <a:r>
              <a:rPr lang="en-US" altLang="id-ID" sz="3200" dirty="0" smtClean="0"/>
              <a:t>:</a:t>
            </a:r>
            <a:endParaRPr lang="id-ID" altLang="id-ID" sz="3200" dirty="0" smtClean="0"/>
          </a:p>
          <a:p>
            <a:pPr marL="457200" indent="-457200">
              <a:buFont typeface="+mj-lt"/>
              <a:buAutoNum type="arabicPeriod"/>
            </a:pPr>
            <a:r>
              <a:rPr lang="en-US" altLang="id-ID" sz="3200" dirty="0" err="1" smtClean="0"/>
              <a:t>Terdapat</a:t>
            </a:r>
            <a:r>
              <a:rPr lang="en-US" altLang="id-ID" sz="3200" dirty="0" smtClean="0"/>
              <a:t> </a:t>
            </a:r>
            <a:r>
              <a:rPr lang="en-US" altLang="id-ID" sz="3200" dirty="0" err="1" smtClean="0"/>
              <a:t>permukaan</a:t>
            </a:r>
            <a:r>
              <a:rPr lang="en-US" altLang="id-ID" sz="3200" dirty="0" smtClean="0"/>
              <a:t> gas-gas </a:t>
            </a:r>
            <a:r>
              <a:rPr lang="en-US" altLang="id-ID" sz="3200" dirty="0" err="1" smtClean="0"/>
              <a:t>yaitu</a:t>
            </a:r>
            <a:r>
              <a:rPr lang="en-US" altLang="id-ID" sz="3200" dirty="0" smtClean="0"/>
              <a:t> </a:t>
            </a:r>
            <a:r>
              <a:rPr lang="en-US" altLang="id-ID" sz="3200" dirty="0" err="1" smtClean="0"/>
              <a:t>mengalirkan</a:t>
            </a:r>
            <a:r>
              <a:rPr lang="en-US" altLang="id-ID" sz="3200" dirty="0" smtClean="0"/>
              <a:t> </a:t>
            </a:r>
            <a:r>
              <a:rPr lang="en-US" altLang="id-ID" sz="3200" dirty="0" err="1" smtClean="0"/>
              <a:t>Oksigen</a:t>
            </a:r>
            <a:r>
              <a:rPr lang="en-US" altLang="id-ID" sz="3200" dirty="0" smtClean="0"/>
              <a:t> </a:t>
            </a:r>
            <a:r>
              <a:rPr lang="en-US" altLang="id-ID" sz="3200" dirty="0" err="1" smtClean="0"/>
              <a:t>dari</a:t>
            </a:r>
            <a:r>
              <a:rPr lang="en-US" altLang="id-ID" sz="3200" dirty="0" smtClean="0"/>
              <a:t> </a:t>
            </a:r>
            <a:r>
              <a:rPr lang="en-US" altLang="id-ID" sz="3200" dirty="0" err="1" smtClean="0"/>
              <a:t>udara</a:t>
            </a:r>
            <a:r>
              <a:rPr lang="en-US" altLang="id-ID" sz="3200" dirty="0" smtClean="0"/>
              <a:t> </a:t>
            </a:r>
            <a:r>
              <a:rPr lang="en-US" altLang="id-ID" sz="3200" dirty="0" err="1" smtClean="0"/>
              <a:t>atmosfer</a:t>
            </a:r>
            <a:r>
              <a:rPr lang="en-US" altLang="id-ID" sz="3200" dirty="0" smtClean="0"/>
              <a:t> </a:t>
            </a:r>
            <a:r>
              <a:rPr lang="en-US" altLang="id-ID" sz="3200" dirty="0" err="1" smtClean="0"/>
              <a:t>kedarah</a:t>
            </a:r>
            <a:r>
              <a:rPr lang="id-ID" altLang="id-ID" sz="3200" dirty="0" smtClean="0"/>
              <a:t> </a:t>
            </a:r>
            <a:r>
              <a:rPr lang="en-US" altLang="id-ID" sz="3200" dirty="0" smtClean="0"/>
              <a:t>vena </a:t>
            </a:r>
            <a:r>
              <a:rPr lang="en-US" altLang="id-ID" sz="3200" dirty="0" err="1" smtClean="0"/>
              <a:t>dan</a:t>
            </a:r>
            <a:r>
              <a:rPr lang="en-US" altLang="id-ID" sz="3200" dirty="0" smtClean="0"/>
              <a:t> </a:t>
            </a:r>
            <a:r>
              <a:rPr lang="en-US" altLang="id-ID" sz="3200" dirty="0" err="1" smtClean="0"/>
              <a:t>mengeluarkan</a:t>
            </a:r>
            <a:r>
              <a:rPr lang="en-US" altLang="id-ID" sz="3200" dirty="0" smtClean="0"/>
              <a:t> gas </a:t>
            </a:r>
            <a:r>
              <a:rPr lang="en-US" altLang="id-ID" sz="3200" dirty="0" err="1" smtClean="0"/>
              <a:t>carbondioksida</a:t>
            </a:r>
            <a:r>
              <a:rPr lang="en-US" altLang="id-ID" sz="3200" dirty="0" smtClean="0"/>
              <a:t> </a:t>
            </a:r>
            <a:r>
              <a:rPr lang="en-US" altLang="id-ID" sz="3200" dirty="0" err="1" smtClean="0"/>
              <a:t>dari</a:t>
            </a:r>
            <a:r>
              <a:rPr lang="en-US" altLang="id-ID" sz="3200" dirty="0" smtClean="0"/>
              <a:t> alveoli </a:t>
            </a:r>
            <a:r>
              <a:rPr lang="en-US" altLang="id-ID" sz="3200" dirty="0" err="1" smtClean="0"/>
              <a:t>keudara</a:t>
            </a:r>
            <a:r>
              <a:rPr lang="en-US" altLang="id-ID" sz="3200" dirty="0" smtClean="0"/>
              <a:t> </a:t>
            </a:r>
            <a:r>
              <a:rPr lang="en-US" altLang="id-ID" sz="3200" dirty="0" err="1" smtClean="0"/>
              <a:t>atmosfer</a:t>
            </a:r>
            <a:r>
              <a:rPr lang="en-US" altLang="id-ID" sz="3200" dirty="0" smtClean="0"/>
              <a:t>.</a:t>
            </a:r>
            <a:endParaRPr lang="id-ID" altLang="id-ID" sz="3200" dirty="0" smtClean="0"/>
          </a:p>
          <a:p>
            <a:pPr marL="457200" indent="-457200">
              <a:buFont typeface="+mj-lt"/>
              <a:buAutoNum type="arabicPeriod"/>
            </a:pPr>
            <a:r>
              <a:rPr lang="en-US" altLang="id-ID" sz="3200" dirty="0" err="1" smtClean="0"/>
              <a:t>Menyaring</a:t>
            </a:r>
            <a:r>
              <a:rPr lang="en-US" altLang="id-ID" sz="3200" dirty="0" smtClean="0"/>
              <a:t> </a:t>
            </a:r>
            <a:r>
              <a:rPr lang="en-US" altLang="id-ID" sz="3200" dirty="0" err="1" smtClean="0"/>
              <a:t>bahan</a:t>
            </a:r>
            <a:r>
              <a:rPr lang="en-US" altLang="id-ID" sz="3200" dirty="0" smtClean="0"/>
              <a:t> </a:t>
            </a:r>
            <a:r>
              <a:rPr lang="en-US" altLang="id-ID" sz="3200" dirty="0" err="1"/>
              <a:t>beracun</a:t>
            </a:r>
            <a:r>
              <a:rPr lang="en-US" altLang="id-ID" sz="3200" dirty="0"/>
              <a:t> </a:t>
            </a:r>
            <a:r>
              <a:rPr lang="en-US" altLang="id-ID" sz="3200" dirty="0" err="1"/>
              <a:t>dari</a:t>
            </a:r>
            <a:r>
              <a:rPr lang="en-US" altLang="id-ID" sz="3200" dirty="0"/>
              <a:t> </a:t>
            </a:r>
            <a:r>
              <a:rPr lang="en-US" altLang="id-ID" sz="3200" dirty="0" err="1" smtClean="0"/>
              <a:t>sirkulasi</a:t>
            </a:r>
            <a:endParaRPr lang="id-ID" altLang="id-ID" sz="3200" dirty="0" smtClean="0"/>
          </a:p>
          <a:p>
            <a:pPr marL="457200" indent="-457200">
              <a:buFont typeface="+mj-lt"/>
              <a:buAutoNum type="arabicPeriod"/>
            </a:pPr>
            <a:r>
              <a:rPr lang="en-US" altLang="id-ID" sz="3200" dirty="0" smtClean="0"/>
              <a:t>Reservoir </a:t>
            </a:r>
            <a:r>
              <a:rPr lang="en-US" altLang="id-ID" sz="3200" dirty="0" err="1" smtClean="0"/>
              <a:t>darah</a:t>
            </a:r>
            <a:endParaRPr lang="id-ID" altLang="id-ID" sz="3200" dirty="0" smtClean="0"/>
          </a:p>
          <a:p>
            <a:pPr marL="457200" indent="-457200">
              <a:buFont typeface="+mj-lt"/>
              <a:buAutoNum type="arabicPeriod"/>
            </a:pPr>
            <a:r>
              <a:rPr lang="en-US" altLang="id-ID" sz="3200" dirty="0" err="1" smtClean="0"/>
              <a:t>Fungsi</a:t>
            </a:r>
            <a:r>
              <a:rPr lang="en-US" altLang="id-ID" sz="3200" dirty="0" smtClean="0"/>
              <a:t> </a:t>
            </a:r>
            <a:r>
              <a:rPr lang="en-US" altLang="id-ID" sz="3200" dirty="0" err="1"/>
              <a:t>utamanya</a:t>
            </a:r>
            <a:r>
              <a:rPr lang="en-US" altLang="id-ID" sz="3200" dirty="0"/>
              <a:t> </a:t>
            </a:r>
            <a:r>
              <a:rPr lang="en-US" altLang="id-ID" sz="3200" dirty="0" err="1"/>
              <a:t>adalah</a:t>
            </a:r>
            <a:r>
              <a:rPr lang="en-US" altLang="id-ID" sz="3200" dirty="0"/>
              <a:t> </a:t>
            </a:r>
            <a:r>
              <a:rPr lang="en-US" altLang="id-ID" sz="3200" dirty="0" err="1"/>
              <a:t>pertukaran</a:t>
            </a:r>
            <a:r>
              <a:rPr lang="en-US" altLang="id-ID" sz="3200" dirty="0"/>
              <a:t> gas-gas</a:t>
            </a:r>
            <a:endParaRPr lang="id-ID" sz="3200" dirty="0"/>
          </a:p>
        </p:txBody>
      </p:sp>
    </p:spTree>
    <p:extLst>
      <p:ext uri="{BB962C8B-B14F-4D97-AF65-F5344CB8AC3E}">
        <p14:creationId xmlns:p14="http://schemas.microsoft.com/office/powerpoint/2010/main" val="283828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3" y="0"/>
            <a:ext cx="12176222" cy="764704"/>
          </a:xfrm>
        </p:spPr>
        <p:txBody>
          <a:bodyPr/>
          <a:lstStyle/>
          <a:p>
            <a:r>
              <a:rPr lang="id-ID" dirty="0" smtClean="0"/>
              <a:t>Apa saja yg termasuk dalam sistem respirasi ?</a:t>
            </a:r>
            <a:endParaRPr lang="id-ID" dirty="0"/>
          </a:p>
        </p:txBody>
      </p:sp>
      <p:sp>
        <p:nvSpPr>
          <p:cNvPr id="3" name="Content Placeholder 2"/>
          <p:cNvSpPr>
            <a:spLocks noGrp="1"/>
          </p:cNvSpPr>
          <p:nvPr>
            <p:ph idx="1"/>
          </p:nvPr>
        </p:nvSpPr>
        <p:spPr>
          <a:xfrm>
            <a:off x="24843" y="980728"/>
            <a:ext cx="12163982" cy="5877272"/>
          </a:xfrm>
        </p:spPr>
        <p:txBody>
          <a:bodyPr>
            <a:noAutofit/>
          </a:bodyPr>
          <a:lstStyle/>
          <a:p>
            <a:r>
              <a:rPr lang="en-US" altLang="id-ID" sz="3600" dirty="0" err="1"/>
              <a:t>Saluran</a:t>
            </a:r>
            <a:r>
              <a:rPr lang="en-US" altLang="id-ID" sz="3600" dirty="0"/>
              <a:t> </a:t>
            </a:r>
            <a:r>
              <a:rPr lang="en-US" altLang="id-ID" sz="3600" dirty="0" err="1"/>
              <a:t>nafas</a:t>
            </a:r>
            <a:r>
              <a:rPr lang="en-US" altLang="id-ID" sz="3600" dirty="0"/>
              <a:t> yang </a:t>
            </a:r>
            <a:r>
              <a:rPr lang="en-US" altLang="id-ID" sz="3600" dirty="0" err="1"/>
              <a:t>dilalui</a:t>
            </a:r>
            <a:r>
              <a:rPr lang="en-US" altLang="id-ID" sz="3600" dirty="0"/>
              <a:t> </a:t>
            </a:r>
            <a:r>
              <a:rPr lang="en-US" altLang="id-ID" sz="3600" dirty="0" err="1"/>
              <a:t>udara</a:t>
            </a:r>
            <a:r>
              <a:rPr lang="en-US" altLang="id-ID" sz="3600" dirty="0"/>
              <a:t> </a:t>
            </a:r>
            <a:r>
              <a:rPr lang="en-US" altLang="id-ID" sz="3600" dirty="0" err="1"/>
              <a:t>adalah</a:t>
            </a:r>
            <a:r>
              <a:rPr lang="en-US" altLang="id-ID" sz="3600" dirty="0"/>
              <a:t> </a:t>
            </a:r>
            <a:r>
              <a:rPr lang="en-US" altLang="id-ID" sz="3600" i="1" dirty="0" err="1"/>
              <a:t>hidung</a:t>
            </a:r>
            <a:r>
              <a:rPr lang="en-US" altLang="id-ID" sz="3600" i="1" dirty="0"/>
              <a:t>, faring, </a:t>
            </a:r>
            <a:r>
              <a:rPr lang="en-US" altLang="id-ID" sz="3600" i="1" dirty="0" err="1"/>
              <a:t>laring</a:t>
            </a:r>
            <a:r>
              <a:rPr lang="en-US" altLang="id-ID" sz="3600" i="1" dirty="0"/>
              <a:t>, </a:t>
            </a:r>
            <a:r>
              <a:rPr lang="en-US" altLang="id-ID" sz="3600" i="1" dirty="0" err="1"/>
              <a:t>trakea</a:t>
            </a:r>
            <a:r>
              <a:rPr lang="en-US" altLang="id-ID" sz="3600" i="1" dirty="0"/>
              <a:t>, </a:t>
            </a:r>
            <a:r>
              <a:rPr lang="en-US" altLang="id-ID" sz="3600" i="1" dirty="0" err="1"/>
              <a:t>bronkus</a:t>
            </a:r>
            <a:r>
              <a:rPr lang="en-US" altLang="id-ID" sz="3600" i="1" dirty="0"/>
              <a:t>, </a:t>
            </a:r>
            <a:r>
              <a:rPr lang="en-US" altLang="id-ID" sz="3600" i="1" dirty="0" err="1"/>
              <a:t>bronkiolus</a:t>
            </a:r>
            <a:r>
              <a:rPr lang="en-US" altLang="id-ID" sz="3600" i="1" dirty="0"/>
              <a:t> </a:t>
            </a:r>
            <a:r>
              <a:rPr lang="en-US" altLang="id-ID" sz="3600" i="1" dirty="0" err="1"/>
              <a:t>dan</a:t>
            </a:r>
            <a:r>
              <a:rPr lang="en-US" altLang="id-ID" sz="3600" i="1" dirty="0"/>
              <a:t> </a:t>
            </a:r>
            <a:r>
              <a:rPr lang="en-US" altLang="id-ID" sz="3600" i="1" dirty="0" smtClean="0"/>
              <a:t>alveoli</a:t>
            </a:r>
            <a:r>
              <a:rPr lang="id-ID" altLang="id-ID" sz="3600" i="1" dirty="0" smtClean="0"/>
              <a:t>.</a:t>
            </a:r>
          </a:p>
          <a:p>
            <a:r>
              <a:rPr lang="id-ID" sz="3600" dirty="0" smtClean="0"/>
              <a:t>Pertama Kali adalah menghangatkan udara yang masuk melalui hidung sebelum mengalir menuju ke alveoli.</a:t>
            </a:r>
          </a:p>
          <a:p>
            <a:r>
              <a:rPr lang="id-ID" sz="3600" dirty="0" smtClean="0"/>
              <a:t>Fungsi dari hidung selain sebagai pintu gerbang masuk juga sebagai pertahanan diridari kotoran, benda asing yang masuk bersamaan dengan proses menghirup udara, kemudian dikeluarkan melalui bersin atau batuk atau kotoran hidung yang mengering</a:t>
            </a:r>
            <a:endParaRPr lang="id-ID" sz="3600" dirty="0"/>
          </a:p>
        </p:txBody>
      </p:sp>
    </p:spTree>
    <p:extLst>
      <p:ext uri="{BB962C8B-B14F-4D97-AF65-F5344CB8AC3E}">
        <p14:creationId xmlns:p14="http://schemas.microsoft.com/office/powerpoint/2010/main" val="113966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FIN</a:t>
            </a:r>
            <a:endParaRPr lang="id-ID" dirty="0"/>
          </a:p>
        </p:txBody>
      </p:sp>
      <p:sp>
        <p:nvSpPr>
          <p:cNvPr id="3" name="Content Placeholder 2"/>
          <p:cNvSpPr>
            <a:spLocks noGrp="1"/>
          </p:cNvSpPr>
          <p:nvPr>
            <p:ph idx="1"/>
          </p:nvPr>
        </p:nvSpPr>
        <p:spPr/>
        <p:txBody>
          <a:bodyPr/>
          <a:lstStyle/>
          <a:p>
            <a:endParaRPr lang="id-ID"/>
          </a:p>
        </p:txBody>
      </p:sp>
    </p:spTree>
    <p:extLst>
      <p:ext uri="{BB962C8B-B14F-4D97-AF65-F5344CB8AC3E}">
        <p14:creationId xmlns:p14="http://schemas.microsoft.com/office/powerpoint/2010/main" val="28889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80" y="23374"/>
            <a:ext cx="9601200" cy="741330"/>
          </a:xfrm>
        </p:spPr>
        <p:txBody>
          <a:bodyPr/>
          <a:lstStyle/>
          <a:p>
            <a:r>
              <a:rPr lang="en-US" dirty="0" smtClean="0"/>
              <a:t>Definition of </a:t>
            </a:r>
            <a:r>
              <a:rPr lang="en-US" dirty="0" err="1" smtClean="0"/>
              <a:t>Respiratology</a:t>
            </a:r>
            <a:r>
              <a:rPr lang="en-US" dirty="0" smtClean="0"/>
              <a:t>…..</a:t>
            </a:r>
            <a:endParaRPr lang="id-ID" dirty="0"/>
          </a:p>
        </p:txBody>
      </p:sp>
      <p:sp>
        <p:nvSpPr>
          <p:cNvPr id="3" name="Content Placeholder 2"/>
          <p:cNvSpPr>
            <a:spLocks noGrp="1"/>
          </p:cNvSpPr>
          <p:nvPr>
            <p:ph idx="1"/>
          </p:nvPr>
        </p:nvSpPr>
        <p:spPr>
          <a:xfrm>
            <a:off x="-1" y="836712"/>
            <a:ext cx="12188825" cy="6021288"/>
          </a:xfrm>
        </p:spPr>
        <p:txBody>
          <a:bodyPr>
            <a:normAutofit/>
          </a:bodyPr>
          <a:lstStyle/>
          <a:p>
            <a:r>
              <a:rPr lang="id-ID" sz="2800" b="1" dirty="0"/>
              <a:t>Respirasi</a:t>
            </a:r>
            <a:r>
              <a:rPr lang="id-ID" sz="2800" dirty="0"/>
              <a:t> adalah suatu </a:t>
            </a:r>
            <a:r>
              <a:rPr lang="id-ID" sz="2800" b="1" dirty="0"/>
              <a:t>kegiatan menghirup udara </a:t>
            </a:r>
            <a:r>
              <a:rPr lang="id-ID" sz="2800" dirty="0"/>
              <a:t>dari luar yang mengandung oksigen serta </a:t>
            </a:r>
            <a:r>
              <a:rPr lang="id-ID" sz="2800" b="1" dirty="0"/>
              <a:t>menghembuskan udara </a:t>
            </a:r>
            <a:r>
              <a:rPr lang="id-ID" sz="2800" dirty="0"/>
              <a:t>yang banyak mengandung karbon dioksida sebagai sisa dari oksidasi keluar dari tubuh.</a:t>
            </a:r>
          </a:p>
          <a:p>
            <a:r>
              <a:rPr lang="id-ID" sz="2800" dirty="0"/>
              <a:t>Pengisapan = INSPIRASI ;</a:t>
            </a:r>
          </a:p>
          <a:p>
            <a:r>
              <a:rPr lang="id-ID" sz="2800" dirty="0"/>
              <a:t>Menghembuskan = EKSPIRASI</a:t>
            </a:r>
          </a:p>
          <a:p>
            <a:r>
              <a:rPr lang="id-ID" sz="2800" dirty="0"/>
              <a:t>Pada sistem respirasi terdapat 2 bagian = yaitu Zona Respiratory dan Zona untuk melakukan Respirasi</a:t>
            </a:r>
          </a:p>
          <a:p>
            <a:pPr lvl="1"/>
            <a:r>
              <a:rPr lang="en-US" sz="2400" b="1" dirty="0" smtClean="0"/>
              <a:t>Zona Respiratory </a:t>
            </a:r>
            <a:r>
              <a:rPr lang="en-US" sz="2400" dirty="0" smtClean="0">
                <a:sym typeface="Wingdings" panose="05000000000000000000" pitchFamily="2" charset="2"/>
              </a:rPr>
              <a:t> </a:t>
            </a:r>
            <a:r>
              <a:rPr lang="id-ID" sz="2400" dirty="0"/>
              <a:t>Tempat pertukaran gas dan terdiri dari Bronkiale, Cabang Alveolus, dan Alveolus</a:t>
            </a:r>
          </a:p>
          <a:p>
            <a:pPr lvl="1"/>
            <a:r>
              <a:rPr lang="en-US" sz="2400" b="1" dirty="0" smtClean="0"/>
              <a:t>Zona </a:t>
            </a:r>
            <a:r>
              <a:rPr lang="en-US" sz="2400" b="1" dirty="0" err="1" smtClean="0"/>
              <a:t>melakukan</a:t>
            </a:r>
            <a:r>
              <a:rPr lang="en-US" sz="2400" b="1" dirty="0" smtClean="0"/>
              <a:t> </a:t>
            </a:r>
            <a:r>
              <a:rPr lang="en-US" sz="2400" b="1" dirty="0" err="1" smtClean="0"/>
              <a:t>respirasi</a:t>
            </a:r>
            <a:r>
              <a:rPr lang="en-US" sz="2400" b="1" dirty="0"/>
              <a:t> </a:t>
            </a:r>
            <a:r>
              <a:rPr lang="en-US" sz="2400" dirty="0" smtClean="0">
                <a:sym typeface="Wingdings" panose="05000000000000000000" pitchFamily="2" charset="2"/>
              </a:rPr>
              <a:t> </a:t>
            </a:r>
            <a:r>
              <a:rPr lang="en-US" sz="2400" dirty="0" err="1" smtClean="0">
                <a:sym typeface="Wingdings" panose="05000000000000000000" pitchFamily="2" charset="2"/>
              </a:rPr>
              <a:t>Tempat</a:t>
            </a:r>
            <a:r>
              <a:rPr lang="en-US" sz="2400" dirty="0" smtClean="0">
                <a:sym typeface="Wingdings" panose="05000000000000000000" pitchFamily="2" charset="2"/>
              </a:rPr>
              <a:t> </a:t>
            </a:r>
            <a:r>
              <a:rPr lang="en-US" sz="2400" dirty="0" err="1" smtClean="0">
                <a:sym typeface="Wingdings" panose="05000000000000000000" pitchFamily="2" charset="2"/>
              </a:rPr>
              <a:t>untuk</a:t>
            </a:r>
            <a:r>
              <a:rPr lang="en-US" sz="2400" dirty="0" smtClean="0">
                <a:sym typeface="Wingdings" panose="05000000000000000000" pitchFamily="2" charset="2"/>
              </a:rPr>
              <a:t> </a:t>
            </a:r>
            <a:r>
              <a:rPr lang="en-US" sz="2400" dirty="0" err="1" smtClean="0">
                <a:sym typeface="Wingdings" panose="05000000000000000000" pitchFamily="2" charset="2"/>
              </a:rPr>
              <a:t>melakukan</a:t>
            </a:r>
            <a:r>
              <a:rPr lang="en-US" sz="2400" dirty="0" smtClean="0">
                <a:sym typeface="Wingdings" panose="05000000000000000000" pitchFamily="2" charset="2"/>
              </a:rPr>
              <a:t> </a:t>
            </a:r>
            <a:r>
              <a:rPr lang="en-US" sz="2400" dirty="0" err="1" smtClean="0">
                <a:sym typeface="Wingdings" panose="05000000000000000000" pitchFamily="2" charset="2"/>
              </a:rPr>
              <a:t>ventilasi</a:t>
            </a:r>
            <a:r>
              <a:rPr lang="en-US" sz="2400" dirty="0" smtClean="0">
                <a:sym typeface="Wingdings" panose="05000000000000000000" pitchFamily="2" charset="2"/>
              </a:rPr>
              <a:t> </a:t>
            </a:r>
            <a:r>
              <a:rPr lang="en-US" sz="2400" dirty="0" err="1" smtClean="0">
                <a:sym typeface="Wingdings" panose="05000000000000000000" pitchFamily="2" charset="2"/>
              </a:rPr>
              <a:t>udara</a:t>
            </a:r>
            <a:r>
              <a:rPr lang="en-US" sz="2400" dirty="0" smtClean="0">
                <a:sym typeface="Wingdings" panose="05000000000000000000" pitchFamily="2" charset="2"/>
              </a:rPr>
              <a:t> </a:t>
            </a:r>
            <a:r>
              <a:rPr lang="en-US" sz="2400" dirty="0" err="1" smtClean="0">
                <a:sym typeface="Wingdings" panose="05000000000000000000" pitchFamily="2" charset="2"/>
              </a:rPr>
              <a:t>yg</a:t>
            </a:r>
            <a:r>
              <a:rPr lang="en-US" sz="2400" dirty="0" smtClean="0">
                <a:sym typeface="Wingdings" panose="05000000000000000000" pitchFamily="2" charset="2"/>
              </a:rPr>
              <a:t> </a:t>
            </a:r>
            <a:r>
              <a:rPr lang="en-US" sz="2400" dirty="0" err="1" smtClean="0">
                <a:sym typeface="Wingdings" panose="05000000000000000000" pitchFamily="2" charset="2"/>
              </a:rPr>
              <a:t>terdiri</a:t>
            </a:r>
            <a:r>
              <a:rPr lang="en-US" sz="2400" dirty="0" smtClean="0">
                <a:sym typeface="Wingdings" panose="05000000000000000000" pitchFamily="2" charset="2"/>
              </a:rPr>
              <a:t> </a:t>
            </a:r>
            <a:r>
              <a:rPr lang="en-US" sz="2400" dirty="0" err="1" smtClean="0">
                <a:sym typeface="Wingdings" panose="05000000000000000000" pitchFamily="2" charset="2"/>
              </a:rPr>
              <a:t>dari</a:t>
            </a:r>
            <a:r>
              <a:rPr lang="en-US" sz="2400" dirty="0" smtClean="0">
                <a:sym typeface="Wingdings" panose="05000000000000000000" pitchFamily="2" charset="2"/>
              </a:rPr>
              <a:t> </a:t>
            </a:r>
            <a:r>
              <a:rPr lang="id-ID" sz="2400" dirty="0"/>
              <a:t>struktur hidung, saluran nasal, pharynx, trachea, otot pernafasan (diafragma dan semua otot yang berpengaruh pada ventilasi</a:t>
            </a:r>
            <a:r>
              <a:rPr lang="id-ID" sz="2400" dirty="0" smtClean="0"/>
              <a:t>)</a:t>
            </a:r>
            <a:endParaRPr lang="id-ID" sz="2400" dirty="0"/>
          </a:p>
        </p:txBody>
      </p:sp>
    </p:spTree>
    <p:extLst>
      <p:ext uri="{BB962C8B-B14F-4D97-AF65-F5344CB8AC3E}">
        <p14:creationId xmlns:p14="http://schemas.microsoft.com/office/powerpoint/2010/main" val="141577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944"/>
            <a:ext cx="5659923" cy="869096"/>
          </a:xfrm>
        </p:spPr>
        <p:txBody>
          <a:bodyPr>
            <a:noAutofit/>
          </a:bodyPr>
          <a:lstStyle/>
          <a:p>
            <a:r>
              <a:rPr lang="en-US" sz="6000" b="1" dirty="0" err="1" smtClean="0">
                <a:solidFill>
                  <a:srgbClr val="FFFF00"/>
                </a:solidFill>
              </a:rPr>
              <a:t>Hidung</a:t>
            </a:r>
            <a:endParaRPr lang="id-ID" sz="6000" b="1" dirty="0">
              <a:solidFill>
                <a:srgbClr val="FFFF00"/>
              </a:solidFill>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003040"/>
            <a:ext cx="5831424" cy="5616624"/>
          </a:xfrm>
        </p:spPr>
      </p:pic>
      <p:sp>
        <p:nvSpPr>
          <p:cNvPr id="5" name="Content Placeholder 4"/>
          <p:cNvSpPr>
            <a:spLocks noGrp="1"/>
          </p:cNvSpPr>
          <p:nvPr>
            <p:ph sz="half" idx="2"/>
          </p:nvPr>
        </p:nvSpPr>
        <p:spPr>
          <a:xfrm>
            <a:off x="5950395" y="133944"/>
            <a:ext cx="6238429" cy="6724056"/>
          </a:xfrm>
        </p:spPr>
        <p:txBody>
          <a:bodyPr/>
          <a:lstStyle/>
          <a:p>
            <a:r>
              <a:rPr lang="en-US" dirty="0" err="1" smtClean="0"/>
              <a:t>Hidung</a:t>
            </a:r>
            <a:r>
              <a:rPr lang="en-US" dirty="0" smtClean="0"/>
              <a:t> </a:t>
            </a:r>
            <a:r>
              <a:rPr lang="en-US" dirty="0" err="1" smtClean="0"/>
              <a:t>merupakan</a:t>
            </a:r>
            <a:r>
              <a:rPr lang="en-US" dirty="0" smtClean="0"/>
              <a:t> </a:t>
            </a:r>
            <a:r>
              <a:rPr lang="en-US" b="1" dirty="0" smtClean="0"/>
              <a:t>organ </a:t>
            </a:r>
            <a:r>
              <a:rPr lang="en-US" b="1" dirty="0" err="1" smtClean="0"/>
              <a:t>pertama</a:t>
            </a:r>
            <a:r>
              <a:rPr lang="en-US" b="1" dirty="0" smtClean="0"/>
              <a:t> </a:t>
            </a:r>
            <a:r>
              <a:rPr lang="en-US" b="1" dirty="0" err="1" smtClean="0"/>
              <a:t>untuk</a:t>
            </a:r>
            <a:r>
              <a:rPr lang="en-US" b="1" dirty="0" smtClean="0"/>
              <a:t> </a:t>
            </a:r>
            <a:r>
              <a:rPr lang="en-US" b="1" dirty="0" err="1" smtClean="0"/>
              <a:t>melakukan</a:t>
            </a:r>
            <a:r>
              <a:rPr lang="en-US" b="1" dirty="0" smtClean="0"/>
              <a:t> </a:t>
            </a:r>
            <a:r>
              <a:rPr lang="en-US" b="1" dirty="0" err="1" smtClean="0"/>
              <a:t>ventilasi</a:t>
            </a:r>
            <a:r>
              <a:rPr lang="en-US" b="1" dirty="0" smtClean="0"/>
              <a:t> </a:t>
            </a:r>
            <a:r>
              <a:rPr lang="en-US" b="1" dirty="0" err="1" smtClean="0"/>
              <a:t>udara</a:t>
            </a:r>
            <a:r>
              <a:rPr lang="en-US" b="1" dirty="0" smtClean="0"/>
              <a:t> </a:t>
            </a:r>
            <a:r>
              <a:rPr lang="en-US" dirty="0" smtClean="0"/>
              <a:t>(</a:t>
            </a:r>
            <a:r>
              <a:rPr lang="en-US" dirty="0" err="1" smtClean="0"/>
              <a:t>pintu</a:t>
            </a:r>
            <a:r>
              <a:rPr lang="en-US" dirty="0" smtClean="0"/>
              <a:t> </a:t>
            </a:r>
            <a:r>
              <a:rPr lang="en-US" dirty="0" err="1" smtClean="0"/>
              <a:t>masuk</a:t>
            </a:r>
            <a:r>
              <a:rPr lang="en-US" dirty="0" smtClean="0"/>
              <a:t> </a:t>
            </a:r>
            <a:r>
              <a:rPr lang="en-US" dirty="0" err="1" smtClean="0"/>
              <a:t>udara</a:t>
            </a:r>
            <a:r>
              <a:rPr lang="en-US" dirty="0"/>
              <a:t> </a:t>
            </a:r>
            <a:r>
              <a:rPr lang="en-US" dirty="0" err="1" smtClean="0"/>
              <a:t>ke</a:t>
            </a:r>
            <a:r>
              <a:rPr lang="en-US" dirty="0" smtClean="0"/>
              <a:t> </a:t>
            </a:r>
            <a:r>
              <a:rPr lang="en-US" dirty="0" err="1" smtClean="0"/>
              <a:t>dalam</a:t>
            </a:r>
            <a:r>
              <a:rPr lang="en-US" dirty="0" smtClean="0"/>
              <a:t> </a:t>
            </a:r>
            <a:r>
              <a:rPr lang="en-US" dirty="0" err="1" smtClean="0"/>
              <a:t>pulmo</a:t>
            </a:r>
            <a:r>
              <a:rPr lang="en-US" dirty="0" smtClean="0"/>
              <a:t>)</a:t>
            </a:r>
          </a:p>
          <a:p>
            <a:r>
              <a:rPr lang="sv-SE" b="1" dirty="0"/>
              <a:t>Nares anterior </a:t>
            </a:r>
            <a:r>
              <a:rPr lang="sv-SE" dirty="0"/>
              <a:t>adalah saluran-saluran di dalam rongga </a:t>
            </a:r>
            <a:r>
              <a:rPr lang="sv-SE" dirty="0" smtClean="0"/>
              <a:t>hidung. </a:t>
            </a:r>
            <a:r>
              <a:rPr lang="en-US" altLang="id-ID" dirty="0" err="1" smtClean="0"/>
              <a:t>Saluran-saluran</a:t>
            </a:r>
            <a:r>
              <a:rPr lang="en-US" altLang="id-ID" dirty="0" smtClean="0"/>
              <a:t> </a:t>
            </a:r>
            <a:r>
              <a:rPr lang="en-US" altLang="id-ID" dirty="0" err="1"/>
              <a:t>itu</a:t>
            </a:r>
            <a:r>
              <a:rPr lang="en-US" altLang="id-ID" dirty="0"/>
              <a:t> </a:t>
            </a:r>
            <a:r>
              <a:rPr lang="en-US" altLang="id-ID" b="1" dirty="0" err="1"/>
              <a:t>bermuara</a:t>
            </a:r>
            <a:r>
              <a:rPr lang="en-US" altLang="id-ID" dirty="0"/>
              <a:t> </a:t>
            </a:r>
            <a:r>
              <a:rPr lang="en-US" altLang="id-ID" dirty="0" err="1"/>
              <a:t>ke</a:t>
            </a:r>
            <a:r>
              <a:rPr lang="en-US" altLang="id-ID" dirty="0"/>
              <a:t> </a:t>
            </a:r>
            <a:r>
              <a:rPr lang="en-US" altLang="id-ID" dirty="0" err="1"/>
              <a:t>dalam</a:t>
            </a:r>
            <a:r>
              <a:rPr lang="en-US" altLang="id-ID" dirty="0"/>
              <a:t> </a:t>
            </a:r>
            <a:r>
              <a:rPr lang="en-US" altLang="id-ID" dirty="0" err="1"/>
              <a:t>bagian</a:t>
            </a:r>
            <a:r>
              <a:rPr lang="en-US" altLang="id-ID" dirty="0"/>
              <a:t> yang </a:t>
            </a:r>
            <a:r>
              <a:rPr lang="en-US" altLang="id-ID" dirty="0" err="1"/>
              <a:t>dikenal</a:t>
            </a:r>
            <a:r>
              <a:rPr lang="en-US" altLang="id-ID" dirty="0"/>
              <a:t> </a:t>
            </a:r>
            <a:r>
              <a:rPr lang="en-US" altLang="id-ID" dirty="0" err="1"/>
              <a:t>sebagai</a:t>
            </a:r>
            <a:r>
              <a:rPr lang="en-US" altLang="id-ID" dirty="0"/>
              <a:t> </a:t>
            </a:r>
            <a:r>
              <a:rPr lang="en-US" altLang="id-ID" b="1" dirty="0" err="1" smtClean="0"/>
              <a:t>vestibulum</a:t>
            </a:r>
            <a:r>
              <a:rPr lang="en-US" altLang="id-ID" dirty="0" smtClean="0"/>
              <a:t>.</a:t>
            </a:r>
          </a:p>
          <a:p>
            <a:r>
              <a:rPr lang="en-US" altLang="id-ID" b="1" dirty="0" err="1"/>
              <a:t>Rongga</a:t>
            </a:r>
            <a:r>
              <a:rPr lang="en-US" altLang="id-ID" b="1" dirty="0"/>
              <a:t> </a:t>
            </a:r>
            <a:r>
              <a:rPr lang="en-US" altLang="id-ID" b="1" dirty="0" err="1"/>
              <a:t>hidung</a:t>
            </a:r>
            <a:r>
              <a:rPr lang="en-US" altLang="id-ID" b="1" dirty="0"/>
              <a:t> </a:t>
            </a:r>
            <a:r>
              <a:rPr lang="en-US" altLang="id-ID" b="1" dirty="0" err="1"/>
              <a:t>dilapisi</a:t>
            </a:r>
            <a:r>
              <a:rPr lang="en-US" altLang="id-ID" b="1" dirty="0"/>
              <a:t> </a:t>
            </a:r>
            <a:r>
              <a:rPr lang="en-US" altLang="id-ID" b="1" dirty="0" err="1"/>
              <a:t>sebagai</a:t>
            </a:r>
            <a:r>
              <a:rPr lang="en-US" altLang="id-ID" b="1" dirty="0"/>
              <a:t> </a:t>
            </a:r>
            <a:r>
              <a:rPr lang="en-US" altLang="id-ID" b="1" dirty="0" err="1"/>
              <a:t>selaput</a:t>
            </a:r>
            <a:r>
              <a:rPr lang="en-US" altLang="id-ID" b="1" dirty="0"/>
              <a:t> </a:t>
            </a:r>
            <a:r>
              <a:rPr lang="en-US" altLang="id-ID" b="1" dirty="0" err="1"/>
              <a:t>lendir</a:t>
            </a:r>
            <a:r>
              <a:rPr lang="en-US" altLang="id-ID" b="1" dirty="0"/>
              <a:t> </a:t>
            </a:r>
            <a:r>
              <a:rPr lang="en-US" altLang="id-ID" dirty="0"/>
              <a:t>yang </a:t>
            </a:r>
            <a:r>
              <a:rPr lang="en-US" altLang="id-ID" dirty="0" err="1"/>
              <a:t>sangat</a:t>
            </a:r>
            <a:r>
              <a:rPr lang="en-US" altLang="id-ID" dirty="0"/>
              <a:t> </a:t>
            </a:r>
            <a:r>
              <a:rPr lang="en-US" altLang="id-ID" b="1" dirty="0"/>
              <a:t>kaya </a:t>
            </a:r>
            <a:r>
              <a:rPr lang="en-US" altLang="id-ID" b="1" dirty="0" err="1"/>
              <a:t>akan</a:t>
            </a:r>
            <a:r>
              <a:rPr lang="en-US" altLang="id-ID" b="1" dirty="0"/>
              <a:t> </a:t>
            </a:r>
            <a:r>
              <a:rPr lang="en-US" altLang="id-ID" b="1" dirty="0" err="1"/>
              <a:t>pembuluh</a:t>
            </a:r>
            <a:r>
              <a:rPr lang="en-US" altLang="id-ID" b="1" dirty="0"/>
              <a:t> </a:t>
            </a:r>
            <a:r>
              <a:rPr lang="en-US" altLang="id-ID" b="1" dirty="0" err="1"/>
              <a:t>darah</a:t>
            </a:r>
            <a:r>
              <a:rPr lang="en-US" altLang="id-ID" dirty="0"/>
              <a:t>, </a:t>
            </a:r>
            <a:r>
              <a:rPr lang="en-US" altLang="id-ID" dirty="0" err="1"/>
              <a:t>dan</a:t>
            </a:r>
            <a:r>
              <a:rPr lang="en-US" altLang="id-ID" dirty="0"/>
              <a:t> </a:t>
            </a:r>
            <a:r>
              <a:rPr lang="en-US" altLang="id-ID" dirty="0" err="1"/>
              <a:t>bersambung</a:t>
            </a:r>
            <a:r>
              <a:rPr lang="en-US" altLang="id-ID" dirty="0"/>
              <a:t> </a:t>
            </a:r>
            <a:r>
              <a:rPr lang="en-US" altLang="id-ID" dirty="0" err="1"/>
              <a:t>dengan</a:t>
            </a:r>
            <a:r>
              <a:rPr lang="en-US" altLang="id-ID" dirty="0"/>
              <a:t> </a:t>
            </a:r>
            <a:r>
              <a:rPr lang="en-US" altLang="id-ID" dirty="0" err="1"/>
              <a:t>lapisan</a:t>
            </a:r>
            <a:r>
              <a:rPr lang="en-US" altLang="id-ID" dirty="0"/>
              <a:t> </a:t>
            </a:r>
            <a:r>
              <a:rPr lang="en-US" altLang="id-ID" dirty="0" err="1"/>
              <a:t>farinx</a:t>
            </a:r>
            <a:r>
              <a:rPr lang="en-US" altLang="id-ID" dirty="0"/>
              <a:t> </a:t>
            </a:r>
            <a:r>
              <a:rPr lang="en-US" altLang="id-ID" dirty="0" err="1"/>
              <a:t>dan</a:t>
            </a:r>
            <a:r>
              <a:rPr lang="en-US" altLang="id-ID" dirty="0"/>
              <a:t> </a:t>
            </a:r>
            <a:r>
              <a:rPr lang="en-US" altLang="id-ID" dirty="0" err="1"/>
              <a:t>dengan</a:t>
            </a:r>
            <a:r>
              <a:rPr lang="en-US" altLang="id-ID" dirty="0"/>
              <a:t> </a:t>
            </a:r>
            <a:r>
              <a:rPr lang="en-US" altLang="id-ID" dirty="0" err="1"/>
              <a:t>selaput</a:t>
            </a:r>
            <a:r>
              <a:rPr lang="en-US" altLang="id-ID" dirty="0"/>
              <a:t> </a:t>
            </a:r>
            <a:r>
              <a:rPr lang="en-US" altLang="id-ID" dirty="0" err="1"/>
              <a:t>lendir</a:t>
            </a:r>
            <a:r>
              <a:rPr lang="en-US" altLang="id-ID" dirty="0"/>
              <a:t> sinus yang </a:t>
            </a:r>
            <a:r>
              <a:rPr lang="en-US" altLang="id-ID" dirty="0" err="1"/>
              <a:t>mempunyai</a:t>
            </a:r>
            <a:r>
              <a:rPr lang="en-US" altLang="id-ID" dirty="0"/>
              <a:t> </a:t>
            </a:r>
            <a:r>
              <a:rPr lang="en-US" altLang="id-ID" dirty="0" err="1"/>
              <a:t>lubang</a:t>
            </a:r>
            <a:r>
              <a:rPr lang="en-US" altLang="id-ID" dirty="0"/>
              <a:t> </a:t>
            </a:r>
            <a:r>
              <a:rPr lang="en-US" altLang="id-ID" dirty="0" err="1"/>
              <a:t>masuk</a:t>
            </a:r>
            <a:r>
              <a:rPr lang="en-US" altLang="id-ID" dirty="0"/>
              <a:t> </a:t>
            </a:r>
            <a:r>
              <a:rPr lang="en-US" altLang="id-ID" dirty="0" err="1"/>
              <a:t>ke</a:t>
            </a:r>
            <a:r>
              <a:rPr lang="en-US" altLang="id-ID" dirty="0"/>
              <a:t> </a:t>
            </a:r>
            <a:r>
              <a:rPr lang="en-US" altLang="id-ID" dirty="0" err="1"/>
              <a:t>dalam</a:t>
            </a:r>
            <a:r>
              <a:rPr lang="en-US" altLang="id-ID" dirty="0"/>
              <a:t> </a:t>
            </a:r>
            <a:r>
              <a:rPr lang="en-US" altLang="id-ID" dirty="0" err="1"/>
              <a:t>rongga</a:t>
            </a:r>
            <a:r>
              <a:rPr lang="en-US" altLang="id-ID" dirty="0"/>
              <a:t> </a:t>
            </a:r>
            <a:r>
              <a:rPr lang="en-US" altLang="id-ID" dirty="0" err="1" smtClean="0"/>
              <a:t>hidung</a:t>
            </a:r>
            <a:r>
              <a:rPr lang="en-US" altLang="id-ID" dirty="0" smtClean="0"/>
              <a:t>.</a:t>
            </a:r>
          </a:p>
          <a:p>
            <a:r>
              <a:rPr lang="en-US" altLang="id-ID" b="1" dirty="0"/>
              <a:t>Septum </a:t>
            </a:r>
            <a:r>
              <a:rPr lang="en-US" altLang="id-ID" b="1" dirty="0" err="1"/>
              <a:t>nasi</a:t>
            </a:r>
            <a:r>
              <a:rPr lang="en-US" altLang="id-ID" b="1" dirty="0"/>
              <a:t> </a:t>
            </a:r>
            <a:r>
              <a:rPr lang="en-US" altLang="id-ID" b="1" dirty="0" err="1"/>
              <a:t>memisahkan</a:t>
            </a:r>
            <a:r>
              <a:rPr lang="en-US" altLang="id-ID" b="1" dirty="0"/>
              <a:t> </a:t>
            </a:r>
            <a:r>
              <a:rPr lang="en-US" altLang="id-ID" b="1" dirty="0" err="1"/>
              <a:t>kedua</a:t>
            </a:r>
            <a:r>
              <a:rPr lang="en-US" altLang="id-ID" b="1" dirty="0"/>
              <a:t> cavum </a:t>
            </a:r>
            <a:r>
              <a:rPr lang="en-US" altLang="id-ID" b="1" dirty="0" err="1"/>
              <a:t>nasi</a:t>
            </a:r>
            <a:r>
              <a:rPr lang="en-US" altLang="id-ID" dirty="0"/>
              <a:t>. </a:t>
            </a:r>
            <a:r>
              <a:rPr lang="en-US" altLang="id-ID" dirty="0" err="1"/>
              <a:t>Struktur</a:t>
            </a:r>
            <a:r>
              <a:rPr lang="en-US" altLang="id-ID" dirty="0"/>
              <a:t> </a:t>
            </a:r>
            <a:r>
              <a:rPr lang="en-US" altLang="id-ID" dirty="0" err="1"/>
              <a:t>ini</a:t>
            </a:r>
            <a:r>
              <a:rPr lang="en-US" altLang="id-ID" dirty="0"/>
              <a:t> tipis </a:t>
            </a:r>
            <a:r>
              <a:rPr lang="en-US" altLang="id-ID" dirty="0" err="1"/>
              <a:t>terdiri</a:t>
            </a:r>
            <a:r>
              <a:rPr lang="en-US" altLang="id-ID" dirty="0"/>
              <a:t> </a:t>
            </a:r>
            <a:r>
              <a:rPr lang="en-US" altLang="id-ID" dirty="0" err="1"/>
              <a:t>dari</a:t>
            </a:r>
            <a:r>
              <a:rPr lang="en-US" altLang="id-ID" dirty="0"/>
              <a:t> </a:t>
            </a:r>
            <a:r>
              <a:rPr lang="en-US" altLang="id-ID" dirty="0" err="1"/>
              <a:t>tulang</a:t>
            </a:r>
            <a:r>
              <a:rPr lang="en-US" altLang="id-ID" dirty="0"/>
              <a:t> </a:t>
            </a:r>
            <a:r>
              <a:rPr lang="en-US" altLang="id-ID" dirty="0" err="1"/>
              <a:t>dan</a:t>
            </a:r>
            <a:r>
              <a:rPr lang="en-US" altLang="id-ID" dirty="0"/>
              <a:t> </a:t>
            </a:r>
            <a:r>
              <a:rPr lang="en-US" altLang="id-ID" dirty="0" err="1"/>
              <a:t>tulang</a:t>
            </a:r>
            <a:r>
              <a:rPr lang="en-US" altLang="id-ID" dirty="0"/>
              <a:t> </a:t>
            </a:r>
            <a:r>
              <a:rPr lang="en-US" altLang="id-ID" dirty="0" err="1"/>
              <a:t>rawan</a:t>
            </a:r>
            <a:r>
              <a:rPr lang="en-US" altLang="id-ID" dirty="0"/>
              <a:t>, </a:t>
            </a:r>
            <a:r>
              <a:rPr lang="en-US" altLang="id-ID" dirty="0" err="1"/>
              <a:t>sering</a:t>
            </a:r>
            <a:r>
              <a:rPr lang="en-US" altLang="id-ID" dirty="0"/>
              <a:t> </a:t>
            </a:r>
            <a:r>
              <a:rPr lang="en-US" altLang="id-ID" dirty="0" err="1"/>
              <a:t>membengkok</a:t>
            </a:r>
            <a:r>
              <a:rPr lang="en-US" altLang="id-ID" dirty="0"/>
              <a:t> </a:t>
            </a:r>
            <a:r>
              <a:rPr lang="en-US" altLang="id-ID" dirty="0" err="1"/>
              <a:t>kesatu</a:t>
            </a:r>
            <a:r>
              <a:rPr lang="en-US" altLang="id-ID" dirty="0"/>
              <a:t> </a:t>
            </a:r>
            <a:r>
              <a:rPr lang="en-US" altLang="id-ID" dirty="0" err="1"/>
              <a:t>sisi</a:t>
            </a:r>
            <a:endParaRPr lang="id-ID" dirty="0"/>
          </a:p>
        </p:txBody>
      </p:sp>
    </p:spTree>
    <p:extLst>
      <p:ext uri="{BB962C8B-B14F-4D97-AF65-F5344CB8AC3E}">
        <p14:creationId xmlns:p14="http://schemas.microsoft.com/office/powerpoint/2010/main" val="79373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944"/>
            <a:ext cx="5659923" cy="869096"/>
          </a:xfrm>
        </p:spPr>
        <p:txBody>
          <a:bodyPr>
            <a:noAutofit/>
          </a:bodyPr>
          <a:lstStyle/>
          <a:p>
            <a:r>
              <a:rPr lang="en-US" sz="6000" b="1" dirty="0" err="1" smtClean="0">
                <a:solidFill>
                  <a:srgbClr val="FFFF00"/>
                </a:solidFill>
              </a:rPr>
              <a:t>Farinx</a:t>
            </a:r>
            <a:r>
              <a:rPr lang="en-US" sz="6000" b="1" dirty="0" smtClean="0">
                <a:solidFill>
                  <a:srgbClr val="FFFF00"/>
                </a:solidFill>
              </a:rPr>
              <a:t> (</a:t>
            </a:r>
            <a:r>
              <a:rPr lang="en-US" sz="6000" b="1" dirty="0" err="1" smtClean="0">
                <a:solidFill>
                  <a:srgbClr val="FFFF00"/>
                </a:solidFill>
              </a:rPr>
              <a:t>Tekak</a:t>
            </a:r>
            <a:r>
              <a:rPr lang="en-US" sz="6000" b="1" dirty="0" smtClean="0">
                <a:solidFill>
                  <a:srgbClr val="FFFF00"/>
                </a:solidFill>
              </a:rPr>
              <a:t>)</a:t>
            </a:r>
            <a:endParaRPr lang="id-ID" sz="6000" b="1" dirty="0">
              <a:solidFill>
                <a:srgbClr val="FFFF00"/>
              </a:solidFill>
            </a:endParaRPr>
          </a:p>
        </p:txBody>
      </p:sp>
      <p:sp>
        <p:nvSpPr>
          <p:cNvPr id="5" name="Content Placeholder 4"/>
          <p:cNvSpPr>
            <a:spLocks noGrp="1"/>
          </p:cNvSpPr>
          <p:nvPr>
            <p:ph sz="half" idx="2"/>
          </p:nvPr>
        </p:nvSpPr>
        <p:spPr>
          <a:xfrm>
            <a:off x="5950395" y="133944"/>
            <a:ext cx="6238429" cy="6724056"/>
          </a:xfrm>
        </p:spPr>
        <p:txBody>
          <a:bodyPr>
            <a:normAutofit/>
          </a:bodyPr>
          <a:lstStyle/>
          <a:p>
            <a:r>
              <a:rPr lang="en-US" sz="3200" b="1" dirty="0" smtClean="0"/>
              <a:t>Faring</a:t>
            </a:r>
            <a:r>
              <a:rPr lang="en-US" sz="3200" dirty="0" smtClean="0"/>
              <a:t> </a:t>
            </a:r>
            <a:r>
              <a:rPr lang="en-US" sz="3200" dirty="0" err="1" smtClean="0"/>
              <a:t>yaitu</a:t>
            </a:r>
            <a:r>
              <a:rPr lang="en-US" sz="3200" dirty="0" smtClean="0"/>
              <a:t> </a:t>
            </a:r>
            <a:r>
              <a:rPr lang="en-US" altLang="id-ID" sz="3200" b="1" dirty="0" err="1"/>
              <a:t>pipa</a:t>
            </a:r>
            <a:r>
              <a:rPr lang="en-US" altLang="id-ID" sz="3200" b="1" dirty="0"/>
              <a:t> </a:t>
            </a:r>
            <a:r>
              <a:rPr lang="en-US" altLang="id-ID" sz="3200" b="1" dirty="0" err="1"/>
              <a:t>berotot</a:t>
            </a:r>
            <a:r>
              <a:rPr lang="en-US" altLang="id-ID" sz="3200" b="1" dirty="0"/>
              <a:t> yang </a:t>
            </a:r>
            <a:r>
              <a:rPr lang="en-US" altLang="id-ID" sz="3200" b="1" dirty="0" err="1"/>
              <a:t>berjalan</a:t>
            </a:r>
            <a:r>
              <a:rPr lang="en-US" altLang="id-ID" sz="3200" b="1" dirty="0"/>
              <a:t> </a:t>
            </a:r>
            <a:r>
              <a:rPr lang="en-US" altLang="id-ID" sz="3200" b="1" dirty="0" err="1"/>
              <a:t>dari</a:t>
            </a:r>
            <a:r>
              <a:rPr lang="en-US" altLang="id-ID" sz="3200" b="1" dirty="0"/>
              <a:t> </a:t>
            </a:r>
            <a:r>
              <a:rPr lang="en-US" altLang="id-ID" sz="3200" b="1" dirty="0" err="1"/>
              <a:t>dasar</a:t>
            </a:r>
            <a:r>
              <a:rPr lang="en-US" altLang="id-ID" sz="3200" b="1" dirty="0"/>
              <a:t> </a:t>
            </a:r>
            <a:r>
              <a:rPr lang="en-US" altLang="id-ID" sz="3200" b="1" dirty="0" err="1"/>
              <a:t>tengkorak</a:t>
            </a:r>
            <a:r>
              <a:rPr lang="en-US" altLang="id-ID" sz="3200" b="1" dirty="0"/>
              <a:t> </a:t>
            </a:r>
            <a:r>
              <a:rPr lang="en-US" altLang="id-ID" sz="3200" dirty="0" err="1"/>
              <a:t>sampai</a:t>
            </a:r>
            <a:r>
              <a:rPr lang="en-US" altLang="id-ID" sz="3200" dirty="0"/>
              <a:t> </a:t>
            </a:r>
            <a:r>
              <a:rPr lang="en-US" altLang="id-ID" sz="3200" dirty="0" err="1"/>
              <a:t>persambungan-nya</a:t>
            </a:r>
            <a:r>
              <a:rPr lang="en-US" altLang="id-ID" sz="3200" dirty="0"/>
              <a:t> </a:t>
            </a:r>
            <a:r>
              <a:rPr lang="en-US" altLang="id-ID" sz="3200" dirty="0" err="1"/>
              <a:t>dengan</a:t>
            </a:r>
            <a:r>
              <a:rPr lang="en-US" altLang="id-ID" sz="3200" dirty="0"/>
              <a:t> </a:t>
            </a:r>
            <a:r>
              <a:rPr lang="en-US" altLang="id-ID" sz="3200" b="1" dirty="0" err="1"/>
              <a:t>oesopagus</a:t>
            </a:r>
            <a:r>
              <a:rPr lang="en-US" altLang="id-ID" sz="3200" b="1" dirty="0"/>
              <a:t> </a:t>
            </a:r>
            <a:r>
              <a:rPr lang="en-US" altLang="id-ID" sz="3200" b="1" dirty="0" err="1"/>
              <a:t>pada</a:t>
            </a:r>
            <a:r>
              <a:rPr lang="en-US" altLang="id-ID" sz="3200" b="1" dirty="0"/>
              <a:t> </a:t>
            </a:r>
            <a:r>
              <a:rPr lang="en-US" altLang="id-ID" sz="3200" b="1" dirty="0" err="1"/>
              <a:t>ketinggian</a:t>
            </a:r>
            <a:r>
              <a:rPr lang="en-US" altLang="id-ID" sz="3200" b="1" dirty="0"/>
              <a:t> </a:t>
            </a:r>
            <a:r>
              <a:rPr lang="en-US" altLang="id-ID" sz="3200" b="1" dirty="0" err="1"/>
              <a:t>tulang</a:t>
            </a:r>
            <a:r>
              <a:rPr lang="en-US" altLang="id-ID" sz="3200" b="1" dirty="0"/>
              <a:t> </a:t>
            </a:r>
            <a:r>
              <a:rPr lang="en-US" altLang="id-ID" sz="3200" b="1" dirty="0" err="1"/>
              <a:t>rawan</a:t>
            </a:r>
            <a:r>
              <a:rPr lang="en-US" altLang="id-ID" sz="3200" b="1" dirty="0"/>
              <a:t> </a:t>
            </a:r>
            <a:r>
              <a:rPr lang="en-US" altLang="id-ID" sz="3200" b="1" dirty="0" err="1" smtClean="0"/>
              <a:t>krikoid</a:t>
            </a:r>
            <a:r>
              <a:rPr lang="en-US" altLang="id-ID" sz="3200" dirty="0" smtClean="0"/>
              <a:t>.</a:t>
            </a:r>
          </a:p>
          <a:p>
            <a:r>
              <a:rPr lang="en-US" sz="3200" dirty="0" err="1" smtClean="0"/>
              <a:t>Letak</a:t>
            </a:r>
            <a:r>
              <a:rPr lang="en-US" sz="3200" dirty="0" smtClean="0"/>
              <a:t> : </a:t>
            </a:r>
            <a:r>
              <a:rPr lang="en-US" altLang="id-ID" sz="3200" dirty="0" err="1"/>
              <a:t>belakang</a:t>
            </a:r>
            <a:r>
              <a:rPr lang="en-US" altLang="id-ID" sz="3200" dirty="0"/>
              <a:t> </a:t>
            </a:r>
            <a:r>
              <a:rPr lang="en-US" altLang="id-ID" sz="3200" dirty="0" err="1"/>
              <a:t>larinx</a:t>
            </a:r>
            <a:r>
              <a:rPr lang="en-US" altLang="id-ID" sz="3200" dirty="0"/>
              <a:t> (</a:t>
            </a:r>
            <a:r>
              <a:rPr lang="en-US" altLang="id-ID" sz="3200" dirty="0" err="1"/>
              <a:t>larinx-faringeal</a:t>
            </a:r>
            <a:r>
              <a:rPr lang="en-US" altLang="id-ID" sz="3200" dirty="0" smtClean="0"/>
              <a:t>).</a:t>
            </a:r>
          </a:p>
          <a:p>
            <a:r>
              <a:rPr lang="en-US" altLang="id-ID" sz="3200" dirty="0" err="1"/>
              <a:t>Orofaring</a:t>
            </a:r>
            <a:r>
              <a:rPr lang="en-US" altLang="id-ID" sz="3200" dirty="0"/>
              <a:t> </a:t>
            </a:r>
            <a:r>
              <a:rPr lang="en-US" altLang="id-ID" sz="3200" dirty="0" err="1"/>
              <a:t>adalah</a:t>
            </a:r>
            <a:r>
              <a:rPr lang="en-US" altLang="id-ID" sz="3200" dirty="0"/>
              <a:t> </a:t>
            </a:r>
            <a:r>
              <a:rPr lang="en-US" altLang="id-ID" sz="3200" b="1" dirty="0" err="1"/>
              <a:t>bagian</a:t>
            </a:r>
            <a:r>
              <a:rPr lang="en-US" altLang="id-ID" sz="3200" b="1" dirty="0"/>
              <a:t> </a:t>
            </a:r>
            <a:r>
              <a:rPr lang="en-US" altLang="id-ID" sz="3200" b="1" dirty="0" err="1"/>
              <a:t>dari</a:t>
            </a:r>
            <a:r>
              <a:rPr lang="en-US" altLang="id-ID" sz="3200" b="1" dirty="0"/>
              <a:t> faring </a:t>
            </a:r>
            <a:r>
              <a:rPr lang="en-US" altLang="id-ID" sz="3200" dirty="0" err="1"/>
              <a:t>merupakan</a:t>
            </a:r>
            <a:r>
              <a:rPr lang="en-US" altLang="id-ID" sz="3200" dirty="0"/>
              <a:t> </a:t>
            </a:r>
            <a:r>
              <a:rPr lang="en-US" altLang="id-ID" sz="3200" b="1" dirty="0" err="1"/>
              <a:t>gabungan</a:t>
            </a:r>
            <a:r>
              <a:rPr lang="en-US" altLang="id-ID" sz="3200" b="1" dirty="0"/>
              <a:t> </a:t>
            </a:r>
            <a:r>
              <a:rPr lang="en-US" altLang="id-ID" sz="3200" b="1" dirty="0" err="1"/>
              <a:t>sistem</a:t>
            </a:r>
            <a:r>
              <a:rPr lang="en-US" altLang="id-ID" sz="3200" b="1" dirty="0"/>
              <a:t> </a:t>
            </a:r>
            <a:r>
              <a:rPr lang="en-US" altLang="id-ID" sz="3200" b="1" dirty="0" err="1"/>
              <a:t>respirasi</a:t>
            </a:r>
            <a:r>
              <a:rPr lang="en-US" altLang="id-ID" sz="3200" b="1" dirty="0"/>
              <a:t> </a:t>
            </a:r>
            <a:r>
              <a:rPr lang="en-US" altLang="id-ID" sz="3200" b="1" dirty="0" err="1"/>
              <a:t>dan</a:t>
            </a:r>
            <a:r>
              <a:rPr lang="en-US" altLang="id-ID" sz="3200" b="1" dirty="0"/>
              <a:t> </a:t>
            </a:r>
            <a:r>
              <a:rPr lang="en-US" altLang="id-ID" sz="3200" b="1" dirty="0" err="1"/>
              <a:t>pencernaan</a:t>
            </a:r>
            <a:r>
              <a:rPr lang="en-US" altLang="id-ID" sz="3200" dirty="0"/>
              <a:t>.</a:t>
            </a:r>
            <a:endParaRPr lang="id-ID" sz="3200"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7458" y="1412776"/>
            <a:ext cx="5800644" cy="4176464"/>
          </a:xfrm>
        </p:spPr>
      </p:pic>
    </p:spTree>
    <p:extLst>
      <p:ext uri="{BB962C8B-B14F-4D97-AF65-F5344CB8AC3E}">
        <p14:creationId xmlns:p14="http://schemas.microsoft.com/office/powerpoint/2010/main" val="224250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659923" cy="980728"/>
          </a:xfrm>
        </p:spPr>
        <p:txBody>
          <a:bodyPr>
            <a:noAutofit/>
          </a:bodyPr>
          <a:lstStyle/>
          <a:p>
            <a:r>
              <a:rPr lang="en-US" sz="6000" b="1" dirty="0" err="1" smtClean="0">
                <a:solidFill>
                  <a:srgbClr val="FFFF00"/>
                </a:solidFill>
              </a:rPr>
              <a:t>Epiglotis</a:t>
            </a:r>
            <a:endParaRPr lang="id-ID" sz="6000" b="1" dirty="0">
              <a:solidFill>
                <a:srgbClr val="FFFF00"/>
              </a:solidFill>
            </a:endParaRPr>
          </a:p>
        </p:txBody>
      </p:sp>
      <p:sp>
        <p:nvSpPr>
          <p:cNvPr id="5" name="Content Placeholder 4"/>
          <p:cNvSpPr>
            <a:spLocks noGrp="1"/>
          </p:cNvSpPr>
          <p:nvPr>
            <p:ph sz="half" idx="2"/>
          </p:nvPr>
        </p:nvSpPr>
        <p:spPr>
          <a:xfrm>
            <a:off x="5950395" y="133944"/>
            <a:ext cx="6238429" cy="6724056"/>
          </a:xfrm>
        </p:spPr>
        <p:txBody>
          <a:bodyPr>
            <a:normAutofit/>
          </a:bodyPr>
          <a:lstStyle/>
          <a:p>
            <a:r>
              <a:rPr lang="en-US" altLang="id-ID" sz="2800" dirty="0" err="1"/>
              <a:t>Cartilago</a:t>
            </a:r>
            <a:r>
              <a:rPr lang="en-US" altLang="id-ID" sz="2800" dirty="0"/>
              <a:t> yang </a:t>
            </a:r>
            <a:r>
              <a:rPr lang="en-US" altLang="id-ID" sz="2800" b="1" dirty="0" err="1"/>
              <a:t>berbentuk</a:t>
            </a:r>
            <a:r>
              <a:rPr lang="en-US" altLang="id-ID" sz="2800" b="1" dirty="0"/>
              <a:t> </a:t>
            </a:r>
            <a:r>
              <a:rPr lang="en-US" altLang="id-ID" sz="2800" b="1" dirty="0" err="1"/>
              <a:t>daun</a:t>
            </a:r>
            <a:r>
              <a:rPr lang="en-US" altLang="id-ID" sz="2800" b="1" dirty="0"/>
              <a:t> </a:t>
            </a:r>
            <a:r>
              <a:rPr lang="en-US" altLang="id-ID" sz="2800" b="1" dirty="0" err="1"/>
              <a:t>dan</a:t>
            </a:r>
            <a:r>
              <a:rPr lang="en-US" altLang="id-ID" sz="2800" b="1" dirty="0"/>
              <a:t> </a:t>
            </a:r>
            <a:r>
              <a:rPr lang="en-US" altLang="id-ID" sz="2800" b="1" dirty="0" err="1"/>
              <a:t>menonjol</a:t>
            </a:r>
            <a:r>
              <a:rPr lang="en-US" altLang="id-ID" sz="2800" b="1" dirty="0"/>
              <a:t> </a:t>
            </a:r>
            <a:r>
              <a:rPr lang="en-US" altLang="id-ID" sz="2800" b="1" dirty="0" err="1"/>
              <a:t>keatas</a:t>
            </a:r>
            <a:r>
              <a:rPr lang="en-US" altLang="id-ID" sz="2800" b="1" dirty="0"/>
              <a:t> </a:t>
            </a:r>
            <a:r>
              <a:rPr lang="en-US" altLang="id-ID" sz="2800" b="1" dirty="0" err="1"/>
              <a:t>dibelakang</a:t>
            </a:r>
            <a:r>
              <a:rPr lang="en-US" altLang="id-ID" sz="2800" b="1" dirty="0"/>
              <a:t> </a:t>
            </a:r>
            <a:r>
              <a:rPr lang="en-US" altLang="id-ID" sz="2800" b="1" dirty="0" err="1"/>
              <a:t>dasar</a:t>
            </a:r>
            <a:r>
              <a:rPr lang="en-US" altLang="id-ID" sz="2800" b="1" dirty="0"/>
              <a:t> </a:t>
            </a:r>
            <a:r>
              <a:rPr lang="en-US" altLang="id-ID" sz="2800" b="1" dirty="0" err="1"/>
              <a:t>lidah</a:t>
            </a:r>
            <a:r>
              <a:rPr lang="en-US" altLang="id-ID" sz="2800" dirty="0"/>
              <a:t>. </a:t>
            </a:r>
            <a:endParaRPr lang="en-US" altLang="id-ID" sz="2800" dirty="0" smtClean="0"/>
          </a:p>
          <a:p>
            <a:r>
              <a:rPr lang="en-US" altLang="id-ID" sz="2800" dirty="0" smtClean="0"/>
              <a:t>Epiglottis </a:t>
            </a:r>
            <a:r>
              <a:rPr lang="en-US" altLang="id-ID" sz="2800" dirty="0" err="1"/>
              <a:t>ini</a:t>
            </a:r>
            <a:r>
              <a:rPr lang="en-US" altLang="id-ID" sz="2800" dirty="0"/>
              <a:t> </a:t>
            </a:r>
            <a:r>
              <a:rPr lang="en-US" altLang="id-ID" sz="2800" dirty="0" err="1"/>
              <a:t>melekat</a:t>
            </a:r>
            <a:r>
              <a:rPr lang="en-US" altLang="id-ID" sz="2800" dirty="0"/>
              <a:t> </a:t>
            </a:r>
            <a:r>
              <a:rPr lang="en-US" altLang="id-ID" sz="2800" dirty="0" err="1"/>
              <a:t>pada</a:t>
            </a:r>
            <a:r>
              <a:rPr lang="en-US" altLang="id-ID" sz="2800" dirty="0"/>
              <a:t> </a:t>
            </a:r>
            <a:r>
              <a:rPr lang="en-US" altLang="id-ID" sz="2800" b="1" dirty="0" err="1"/>
              <a:t>bagian</a:t>
            </a:r>
            <a:r>
              <a:rPr lang="en-US" altLang="id-ID" sz="2800" b="1" dirty="0"/>
              <a:t> </a:t>
            </a:r>
            <a:r>
              <a:rPr lang="en-US" altLang="id-ID" sz="2800" b="1" dirty="0" err="1"/>
              <a:t>belakang</a:t>
            </a:r>
            <a:r>
              <a:rPr lang="en-US" altLang="id-ID" sz="2800" b="1" dirty="0"/>
              <a:t> Vertebra </a:t>
            </a:r>
            <a:r>
              <a:rPr lang="en-US" altLang="id-ID" sz="2800" b="1" dirty="0" err="1"/>
              <a:t>cartilago</a:t>
            </a:r>
            <a:r>
              <a:rPr lang="en-US" altLang="id-ID" sz="2800" b="1" dirty="0"/>
              <a:t> </a:t>
            </a:r>
            <a:r>
              <a:rPr lang="en-US" altLang="id-ID" sz="2800" b="1" dirty="0" err="1" smtClean="0"/>
              <a:t>thyroideum</a:t>
            </a:r>
            <a:r>
              <a:rPr lang="en-US" altLang="id-ID" sz="2800" dirty="0" smtClean="0"/>
              <a:t>.</a:t>
            </a:r>
          </a:p>
          <a:p>
            <a:r>
              <a:rPr lang="en-US" altLang="id-ID" sz="2800" dirty="0" smtClean="0"/>
              <a:t>Plica </a:t>
            </a:r>
            <a:r>
              <a:rPr lang="en-US" altLang="id-ID" sz="2800" dirty="0" err="1"/>
              <a:t>aryepiglottica</a:t>
            </a:r>
            <a:r>
              <a:rPr lang="en-US" altLang="id-ID" sz="2800" dirty="0"/>
              <a:t>, </a:t>
            </a:r>
            <a:r>
              <a:rPr lang="en-US" altLang="id-ID" sz="2800" dirty="0" err="1"/>
              <a:t>berjalan</a:t>
            </a:r>
            <a:r>
              <a:rPr lang="en-US" altLang="id-ID" sz="2800" dirty="0"/>
              <a:t> </a:t>
            </a:r>
            <a:r>
              <a:rPr lang="en-US" altLang="id-ID" sz="2800" dirty="0" err="1"/>
              <a:t>kebelakang</a:t>
            </a:r>
            <a:r>
              <a:rPr lang="en-US" altLang="id-ID" sz="2800" dirty="0"/>
              <a:t> </a:t>
            </a:r>
            <a:r>
              <a:rPr lang="en-US" altLang="id-ID" sz="2800" dirty="0" err="1"/>
              <a:t>dari</a:t>
            </a:r>
            <a:r>
              <a:rPr lang="en-US" altLang="id-ID" sz="2800" dirty="0"/>
              <a:t> </a:t>
            </a:r>
            <a:r>
              <a:rPr lang="en-US" altLang="id-ID" sz="2800" dirty="0" err="1"/>
              <a:t>bagian</a:t>
            </a:r>
            <a:r>
              <a:rPr lang="en-US" altLang="id-ID" sz="2800" dirty="0"/>
              <a:t> </a:t>
            </a:r>
            <a:r>
              <a:rPr lang="en-US" altLang="id-ID" sz="2800" dirty="0" err="1"/>
              <a:t>samping</a:t>
            </a:r>
            <a:r>
              <a:rPr lang="en-US" altLang="id-ID" sz="2800" dirty="0"/>
              <a:t> epiglottis </a:t>
            </a:r>
            <a:r>
              <a:rPr lang="en-US" altLang="id-ID" sz="2800" dirty="0" err="1"/>
              <a:t>menuju</a:t>
            </a:r>
            <a:r>
              <a:rPr lang="en-US" altLang="id-ID" sz="2800" dirty="0"/>
              <a:t> </a:t>
            </a:r>
            <a:r>
              <a:rPr lang="en-US" altLang="id-ID" sz="2800" dirty="0" err="1"/>
              <a:t>cartilago</a:t>
            </a:r>
            <a:r>
              <a:rPr lang="en-US" altLang="id-ID" sz="2800" dirty="0"/>
              <a:t> </a:t>
            </a:r>
            <a:r>
              <a:rPr lang="en-US" altLang="id-ID" sz="2800" dirty="0" err="1"/>
              <a:t>arytenoidea</a:t>
            </a:r>
            <a:r>
              <a:rPr lang="en-US" altLang="id-ID" sz="2800" dirty="0"/>
              <a:t>, </a:t>
            </a:r>
            <a:r>
              <a:rPr lang="en-US" altLang="id-ID" sz="2800" b="1" dirty="0" err="1"/>
              <a:t>membentuk</a:t>
            </a:r>
            <a:r>
              <a:rPr lang="en-US" altLang="id-ID" sz="2800" b="1" dirty="0"/>
              <a:t> </a:t>
            </a:r>
            <a:r>
              <a:rPr lang="en-US" altLang="id-ID" sz="2800" b="1" dirty="0" err="1"/>
              <a:t>batas</a:t>
            </a:r>
            <a:r>
              <a:rPr lang="en-US" altLang="id-ID" sz="2800" b="1" dirty="0"/>
              <a:t> </a:t>
            </a:r>
            <a:r>
              <a:rPr lang="en-US" altLang="id-ID" sz="2800" b="1" dirty="0" err="1"/>
              <a:t>jalan</a:t>
            </a:r>
            <a:r>
              <a:rPr lang="en-US" altLang="id-ID" sz="2800" b="1" dirty="0"/>
              <a:t> </a:t>
            </a:r>
            <a:r>
              <a:rPr lang="en-US" altLang="id-ID" sz="2800" b="1" dirty="0" err="1"/>
              <a:t>masuk</a:t>
            </a:r>
            <a:r>
              <a:rPr lang="en-US" altLang="id-ID" sz="2800" b="1" dirty="0"/>
              <a:t> </a:t>
            </a:r>
            <a:r>
              <a:rPr lang="en-US" altLang="id-ID" sz="2800" b="1" dirty="0" err="1"/>
              <a:t>laring</a:t>
            </a:r>
            <a:endParaRPr lang="id-ID" sz="2800" b="1"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172" y="1995788"/>
            <a:ext cx="5714987" cy="3000368"/>
          </a:xfrm>
        </p:spPr>
      </p:pic>
    </p:spTree>
    <p:extLst>
      <p:ext uri="{BB962C8B-B14F-4D97-AF65-F5344CB8AC3E}">
        <p14:creationId xmlns:p14="http://schemas.microsoft.com/office/powerpoint/2010/main" val="39854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659923" cy="836712"/>
          </a:xfrm>
        </p:spPr>
        <p:txBody>
          <a:bodyPr>
            <a:noAutofit/>
          </a:bodyPr>
          <a:lstStyle/>
          <a:p>
            <a:r>
              <a:rPr lang="en-US" sz="6000" b="1" dirty="0" smtClean="0">
                <a:solidFill>
                  <a:srgbClr val="FFFF00"/>
                </a:solidFill>
              </a:rPr>
              <a:t>Plica </a:t>
            </a:r>
            <a:r>
              <a:rPr lang="en-US" sz="6000" b="1" dirty="0" err="1" smtClean="0">
                <a:solidFill>
                  <a:srgbClr val="FFFF00"/>
                </a:solidFill>
              </a:rPr>
              <a:t>Vocalis</a:t>
            </a:r>
            <a:endParaRPr lang="id-ID" sz="6000" b="1" dirty="0">
              <a:solidFill>
                <a:srgbClr val="FFFF00"/>
              </a:solidFill>
            </a:endParaRPr>
          </a:p>
        </p:txBody>
      </p:sp>
      <p:sp>
        <p:nvSpPr>
          <p:cNvPr id="5" name="Content Placeholder 4"/>
          <p:cNvSpPr>
            <a:spLocks noGrp="1"/>
          </p:cNvSpPr>
          <p:nvPr>
            <p:ph sz="half" idx="2"/>
          </p:nvPr>
        </p:nvSpPr>
        <p:spPr>
          <a:xfrm>
            <a:off x="7462565" y="454"/>
            <a:ext cx="4726260" cy="6857546"/>
          </a:xfrm>
        </p:spPr>
        <p:txBody>
          <a:bodyPr>
            <a:normAutofit/>
          </a:bodyPr>
          <a:lstStyle/>
          <a:p>
            <a:r>
              <a:rPr lang="en-US" altLang="id-ID" sz="2800" dirty="0"/>
              <a:t>Plica </a:t>
            </a:r>
            <a:r>
              <a:rPr lang="en-US" altLang="id-ID" sz="2800" dirty="0" err="1"/>
              <a:t>vocalis</a:t>
            </a:r>
            <a:r>
              <a:rPr lang="en-US" altLang="id-ID" sz="2800" dirty="0"/>
              <a:t> </a:t>
            </a:r>
            <a:r>
              <a:rPr lang="en-US" altLang="id-ID" sz="2800" dirty="0" err="1"/>
              <a:t>adalah</a:t>
            </a:r>
            <a:r>
              <a:rPr lang="en-US" altLang="id-ID" sz="2800" dirty="0"/>
              <a:t> </a:t>
            </a:r>
            <a:r>
              <a:rPr lang="en-US" altLang="id-ID" sz="2800" b="1" dirty="0" err="1"/>
              <a:t>dua</a:t>
            </a:r>
            <a:r>
              <a:rPr lang="en-US" altLang="id-ID" sz="2800" b="1" dirty="0"/>
              <a:t> </a:t>
            </a:r>
            <a:r>
              <a:rPr lang="en-US" altLang="id-ID" sz="2800" b="1" dirty="0" err="1"/>
              <a:t>lembar</a:t>
            </a:r>
            <a:r>
              <a:rPr lang="en-US" altLang="id-ID" sz="2800" b="1" dirty="0"/>
              <a:t> </a:t>
            </a:r>
            <a:r>
              <a:rPr lang="en-US" altLang="id-ID" sz="2800" b="1" dirty="0" err="1"/>
              <a:t>membrana</a:t>
            </a:r>
            <a:r>
              <a:rPr lang="en-US" altLang="id-ID" sz="2800" b="1" dirty="0"/>
              <a:t> </a:t>
            </a:r>
            <a:r>
              <a:rPr lang="en-US" altLang="id-ID" sz="2800" b="1" dirty="0" err="1"/>
              <a:t>mukosa</a:t>
            </a:r>
            <a:r>
              <a:rPr lang="en-US" altLang="id-ID" sz="2800" b="1" dirty="0"/>
              <a:t> tipis yang </a:t>
            </a:r>
            <a:r>
              <a:rPr lang="en-US" altLang="id-ID" sz="2800" b="1" dirty="0" err="1"/>
              <a:t>terletak</a:t>
            </a:r>
            <a:r>
              <a:rPr lang="en-US" altLang="id-ID" sz="2800" b="1" dirty="0"/>
              <a:t> di </a:t>
            </a:r>
            <a:r>
              <a:rPr lang="en-US" altLang="id-ID" sz="2800" b="1" dirty="0" err="1"/>
              <a:t>atas</a:t>
            </a:r>
            <a:r>
              <a:rPr lang="en-US" altLang="id-ID" sz="2800" b="1" dirty="0"/>
              <a:t> </a:t>
            </a:r>
            <a:r>
              <a:rPr lang="en-US" altLang="id-ID" sz="2800" b="1" dirty="0" err="1"/>
              <a:t>ligamenturn</a:t>
            </a:r>
            <a:r>
              <a:rPr lang="en-US" altLang="id-ID" sz="2800" b="1" dirty="0"/>
              <a:t> </a:t>
            </a:r>
            <a:r>
              <a:rPr lang="en-US" altLang="id-ID" sz="2800" b="1" dirty="0" err="1"/>
              <a:t>vocale</a:t>
            </a:r>
            <a:r>
              <a:rPr lang="en-US" altLang="id-ID" sz="2800" dirty="0"/>
              <a:t>, </a:t>
            </a:r>
            <a:r>
              <a:rPr lang="en-US" altLang="id-ID" sz="2800" dirty="0" err="1"/>
              <a:t>dua</a:t>
            </a:r>
            <a:r>
              <a:rPr lang="en-US" altLang="id-ID" sz="2800" dirty="0"/>
              <a:t> pita </a:t>
            </a:r>
            <a:r>
              <a:rPr lang="en-US" altLang="id-ID" sz="2800" dirty="0" err="1"/>
              <a:t>fibrosa</a:t>
            </a:r>
            <a:r>
              <a:rPr lang="en-US" altLang="id-ID" sz="2800" dirty="0"/>
              <a:t> yang </a:t>
            </a:r>
            <a:r>
              <a:rPr lang="en-US" altLang="id-ID" sz="2800" dirty="0" err="1"/>
              <a:t>teregang</a:t>
            </a:r>
            <a:r>
              <a:rPr lang="en-US" altLang="id-ID" sz="2800" dirty="0"/>
              <a:t> di </a:t>
            </a:r>
            <a:r>
              <a:rPr lang="en-US" altLang="id-ID" sz="2800" dirty="0" err="1"/>
              <a:t>antara</a:t>
            </a:r>
            <a:r>
              <a:rPr lang="en-US" altLang="id-ID" sz="2800" dirty="0"/>
              <a:t> </a:t>
            </a:r>
            <a:r>
              <a:rPr lang="en-US" altLang="id-ID" sz="2800" dirty="0" err="1"/>
              <a:t>bagian</a:t>
            </a:r>
            <a:r>
              <a:rPr lang="en-US" altLang="id-ID" sz="2800" dirty="0"/>
              <a:t> </a:t>
            </a:r>
            <a:r>
              <a:rPr lang="en-US" altLang="id-ID" sz="2800" dirty="0" err="1"/>
              <a:t>dalam</a:t>
            </a:r>
            <a:r>
              <a:rPr lang="en-US" altLang="id-ID" sz="2800" dirty="0"/>
              <a:t> </a:t>
            </a:r>
            <a:r>
              <a:rPr lang="en-US" altLang="id-ID" sz="2800" dirty="0" err="1"/>
              <a:t>cartilago</a:t>
            </a:r>
            <a:r>
              <a:rPr lang="en-US" altLang="id-ID" sz="2800" dirty="0"/>
              <a:t> </a:t>
            </a:r>
            <a:r>
              <a:rPr lang="en-US" altLang="id-ID" sz="2800" dirty="0" err="1"/>
              <a:t>thyroidea</a:t>
            </a:r>
            <a:r>
              <a:rPr lang="en-US" altLang="id-ID" sz="2800" dirty="0"/>
              <a:t> di </a:t>
            </a:r>
            <a:r>
              <a:rPr lang="en-US" altLang="id-ID" sz="2800" dirty="0" err="1"/>
              <a:t>bagian</a:t>
            </a:r>
            <a:r>
              <a:rPr lang="en-US" altLang="id-ID" sz="2800" dirty="0"/>
              <a:t> </a:t>
            </a:r>
            <a:r>
              <a:rPr lang="en-US" altLang="id-ID" sz="2800" dirty="0" err="1"/>
              <a:t>depan</a:t>
            </a:r>
            <a:r>
              <a:rPr lang="en-US" altLang="id-ID" sz="2800" dirty="0"/>
              <a:t> </a:t>
            </a:r>
            <a:r>
              <a:rPr lang="en-US" altLang="id-ID" sz="2800" dirty="0" err="1"/>
              <a:t>dan</a:t>
            </a:r>
            <a:r>
              <a:rPr lang="en-US" altLang="id-ID" sz="2800" dirty="0"/>
              <a:t> </a:t>
            </a:r>
            <a:r>
              <a:rPr lang="en-US" altLang="id-ID" sz="2800" dirty="0" err="1"/>
              <a:t>cartilago</a:t>
            </a:r>
            <a:r>
              <a:rPr lang="en-US" altLang="id-ID" sz="2800" dirty="0"/>
              <a:t> </a:t>
            </a:r>
            <a:r>
              <a:rPr lang="en-US" altLang="id-ID" sz="2800" dirty="0" err="1"/>
              <a:t>arytenoidea</a:t>
            </a:r>
            <a:r>
              <a:rPr lang="en-US" altLang="id-ID" sz="2800" dirty="0"/>
              <a:t> di </a:t>
            </a:r>
            <a:r>
              <a:rPr lang="en-US" altLang="id-ID" sz="2800" dirty="0" err="1"/>
              <a:t>bagian</a:t>
            </a:r>
            <a:r>
              <a:rPr lang="en-US" altLang="id-ID" sz="2800" dirty="0"/>
              <a:t> </a:t>
            </a:r>
            <a:r>
              <a:rPr lang="en-US" altLang="id-ID" sz="2800" dirty="0" err="1" smtClean="0"/>
              <a:t>belakang</a:t>
            </a:r>
            <a:r>
              <a:rPr lang="en-US" altLang="id-ID" sz="2800" dirty="0" smtClean="0"/>
              <a:t>.</a:t>
            </a:r>
          </a:p>
          <a:p>
            <a:r>
              <a:rPr lang="en-US" altLang="id-ID" sz="2800" dirty="0" smtClean="0"/>
              <a:t>Plica </a:t>
            </a:r>
            <a:r>
              <a:rPr lang="en-US" altLang="id-ID" sz="2800" dirty="0" err="1"/>
              <a:t>vocalis</a:t>
            </a:r>
            <a:r>
              <a:rPr lang="en-US" altLang="id-ID" sz="2800" dirty="0"/>
              <a:t> </a:t>
            </a:r>
            <a:r>
              <a:rPr lang="en-US" altLang="id-ID" sz="2800" dirty="0" err="1"/>
              <a:t>palsu</a:t>
            </a:r>
            <a:r>
              <a:rPr lang="en-US" altLang="id-ID" sz="2800" dirty="0"/>
              <a:t> </a:t>
            </a:r>
            <a:r>
              <a:rPr lang="en-US" altLang="id-ID" sz="2800" dirty="0" err="1"/>
              <a:t>adalah</a:t>
            </a:r>
            <a:r>
              <a:rPr lang="en-US" altLang="id-ID" sz="2800" dirty="0"/>
              <a:t> </a:t>
            </a:r>
            <a:r>
              <a:rPr lang="en-US" altLang="id-ID" sz="2800" dirty="0" err="1"/>
              <a:t>dua</a:t>
            </a:r>
            <a:r>
              <a:rPr lang="en-US" altLang="id-ID" sz="2800" dirty="0"/>
              <a:t> </a:t>
            </a:r>
            <a:r>
              <a:rPr lang="en-US" altLang="id-ID" sz="2800" dirty="0" err="1"/>
              <a:t>lipatan</a:t>
            </a:r>
            <a:r>
              <a:rPr lang="en-US" altLang="id-ID" sz="2800" dirty="0"/>
              <a:t>. </a:t>
            </a:r>
            <a:r>
              <a:rPr lang="en-US" altLang="id-ID" sz="2800" dirty="0" err="1"/>
              <a:t>membrana</a:t>
            </a:r>
            <a:r>
              <a:rPr lang="en-US" altLang="id-ID" sz="2800" dirty="0"/>
              <a:t> </a:t>
            </a:r>
            <a:r>
              <a:rPr lang="en-US" altLang="id-ID" sz="2800" dirty="0" err="1"/>
              <a:t>mukosa</a:t>
            </a:r>
            <a:r>
              <a:rPr lang="en-US" altLang="id-ID" sz="2800" dirty="0"/>
              <a:t> </a:t>
            </a:r>
            <a:r>
              <a:rPr lang="en-US" altLang="id-ID" sz="2800" dirty="0" err="1"/>
              <a:t>tepat</a:t>
            </a:r>
            <a:r>
              <a:rPr lang="en-US" altLang="id-ID" sz="2800" dirty="0"/>
              <a:t> di </a:t>
            </a:r>
            <a:r>
              <a:rPr lang="en-US" altLang="id-ID" sz="2800" dirty="0" err="1"/>
              <a:t>atas</a:t>
            </a:r>
            <a:r>
              <a:rPr lang="en-US" altLang="id-ID" sz="2800" dirty="0"/>
              <a:t> plica </a:t>
            </a:r>
            <a:r>
              <a:rPr lang="en-US" altLang="id-ID" sz="2800" dirty="0" err="1"/>
              <a:t>vocalis</a:t>
            </a:r>
            <a:r>
              <a:rPr lang="en-US" altLang="id-ID" sz="2800" dirty="0"/>
              <a:t> </a:t>
            </a:r>
            <a:r>
              <a:rPr lang="en-US" altLang="id-ID" sz="2800" dirty="0" err="1"/>
              <a:t>sejati</a:t>
            </a:r>
            <a:r>
              <a:rPr lang="en-US" altLang="id-ID" sz="2800" dirty="0"/>
              <a:t>. </a:t>
            </a:r>
            <a:r>
              <a:rPr lang="en-US" altLang="id-ID" sz="2800" b="1" dirty="0" err="1"/>
              <a:t>Bagian</a:t>
            </a:r>
            <a:r>
              <a:rPr lang="en-US" altLang="id-ID" sz="2800" b="1" dirty="0"/>
              <a:t> </a:t>
            </a:r>
            <a:r>
              <a:rPr lang="en-US" altLang="id-ID" sz="2800" b="1" dirty="0" err="1"/>
              <a:t>ini</a:t>
            </a:r>
            <a:r>
              <a:rPr lang="en-US" altLang="id-ID" sz="2800" b="1" dirty="0"/>
              <a:t> </a:t>
            </a:r>
            <a:r>
              <a:rPr lang="en-US" altLang="id-ID" sz="2800" b="1" dirty="0" err="1"/>
              <a:t>tidak</a:t>
            </a:r>
            <a:r>
              <a:rPr lang="en-US" altLang="id-ID" sz="2800" b="1" dirty="0"/>
              <a:t> </a:t>
            </a:r>
            <a:r>
              <a:rPr lang="en-US" altLang="id-ID" sz="2800" b="1" dirty="0" err="1"/>
              <a:t>terlibat</a:t>
            </a:r>
            <a:r>
              <a:rPr lang="en-US" altLang="id-ID" sz="2800" b="1" dirty="0"/>
              <a:t> </a:t>
            </a:r>
            <a:r>
              <a:rPr lang="en-US" altLang="id-ID" sz="2800" b="1" dirty="0" err="1"/>
              <a:t>dalam</a:t>
            </a:r>
            <a:r>
              <a:rPr lang="en-US" altLang="id-ID" sz="2800" b="1" dirty="0"/>
              <a:t> </a:t>
            </a:r>
            <a:r>
              <a:rPr lang="en-US" altLang="id-ID" sz="2800" b="1" dirty="0" err="1"/>
              <a:t>produksi</a:t>
            </a:r>
            <a:r>
              <a:rPr lang="en-US" altLang="id-ID" sz="2800" b="1" dirty="0"/>
              <a:t> </a:t>
            </a:r>
            <a:r>
              <a:rPr lang="en-US" altLang="id-ID" sz="2800" b="1" dirty="0" err="1"/>
              <a:t>suara</a:t>
            </a:r>
            <a:endParaRPr lang="id-ID" sz="2800" b="1" dirty="0"/>
          </a:p>
        </p:txBody>
      </p:sp>
      <p:pic>
        <p:nvPicPr>
          <p:cNvPr id="8"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196979"/>
            <a:ext cx="7344816" cy="4464496"/>
          </a:xfrm>
        </p:spPr>
      </p:pic>
    </p:spTree>
    <p:extLst>
      <p:ext uri="{BB962C8B-B14F-4D97-AF65-F5344CB8AC3E}">
        <p14:creationId xmlns:p14="http://schemas.microsoft.com/office/powerpoint/2010/main" val="471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Hexagonal design templat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4"/>
        </a:lnRef>
        <a:fillRef idx="3">
          <a:schemeClr val="accent4"/>
        </a:fillRef>
        <a:effectRef idx="2">
          <a:schemeClr val="accent4"/>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accent4"/>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Hexagonal design slides.potx" id="{12658BD0-7259-4A0F-91D4-55B50BBE9BFD}" vid="{57622FE6-AF39-47E3-8976-1D25291C345B}"/>
    </a:ext>
  </a:extLst>
</a:theme>
</file>

<file path=ppt/theme/theme2.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E5ED73A5-C2D2-4D49-BB89-167E8E32C9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1D6E40-F509-498A-BF02-00C895783B4A}">
  <ds:schemaRefs>
    <ds:schemaRef ds:uri="http://schemas.microsoft.com/sharepoint/v3/contenttype/forms"/>
  </ds:schemaRefs>
</ds:datastoreItem>
</file>

<file path=customXml/itemProps3.xml><?xml version="1.0" encoding="utf-8"?>
<ds:datastoreItem xmlns:ds="http://schemas.openxmlformats.org/officeDocument/2006/customXml" ds:itemID="{02427FAC-CD3A-494C-985C-09E26C5EA50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40262f94-9f35-4ac3-9a90-690165a166b7"/>
    <ds:schemaRef ds:uri="a4f35948-e619-41b3-aa29-22878b09cfd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Hexagonal design slides</Template>
  <TotalTime>1659</TotalTime>
  <Words>1833</Words>
  <Application>Microsoft Office PowerPoint</Application>
  <PresentationFormat>Custom</PresentationFormat>
  <Paragraphs>165</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Century Gothic</vt:lpstr>
      <vt:lpstr>Euphemia</vt:lpstr>
      <vt:lpstr>Palatino Linotype</vt:lpstr>
      <vt:lpstr>Wingdings</vt:lpstr>
      <vt:lpstr>Hexagonal design template</vt:lpstr>
      <vt:lpstr>Respiratory System</vt:lpstr>
      <vt:lpstr>CP dan Tujuan</vt:lpstr>
      <vt:lpstr>Basic Anatomy of Respiratory System</vt:lpstr>
      <vt:lpstr>Apa saja yg termasuk dalam sistem respirasi ?</vt:lpstr>
      <vt:lpstr>Definition of Respiratology…..</vt:lpstr>
      <vt:lpstr>Hidung</vt:lpstr>
      <vt:lpstr>Farinx (Tekak)</vt:lpstr>
      <vt:lpstr>Epiglotis</vt:lpstr>
      <vt:lpstr>Plica Vocalis</vt:lpstr>
      <vt:lpstr>Otot Tenggorok</vt:lpstr>
      <vt:lpstr>Trachea</vt:lpstr>
      <vt:lpstr>Bronchus</vt:lpstr>
      <vt:lpstr>Alveoli</vt:lpstr>
      <vt:lpstr>Pulmo</vt:lpstr>
      <vt:lpstr>PowerPoint Presentation</vt:lpstr>
      <vt:lpstr>PowerPoint Presentation</vt:lpstr>
      <vt:lpstr>PowerPoint Presentation</vt:lpstr>
      <vt:lpstr>Bentuk dan Letak Pulmo</vt:lpstr>
      <vt:lpstr>Lobus pulmo</vt:lpstr>
      <vt:lpstr>Pleura</vt:lpstr>
      <vt:lpstr>Thorax</vt:lpstr>
      <vt:lpstr>Otot Bantu Pernafasan</vt:lpstr>
      <vt:lpstr>Soal Latihan I (Anatomi Respirasi Sistem)</vt:lpstr>
      <vt:lpstr>Fisiologis Pernafasan Manusia (Perbedaan tekanan udara luar &amp; dalam pulmo)</vt:lpstr>
      <vt:lpstr>PowerPoint Presentation</vt:lpstr>
      <vt:lpstr>Fungsi utama dari sistem respirasi</vt:lpstr>
      <vt:lpstr>Pressure Relationships in the Thoracic Cavity</vt:lpstr>
      <vt:lpstr>Inspiration Mechanism</vt:lpstr>
      <vt:lpstr>Expiration Mechanism</vt:lpstr>
      <vt:lpstr>Diaphragm Diagram when inspiration and expiration mechanism</vt:lpstr>
      <vt:lpstr>Intercostals Diagram when inspiration and expiration mechanism</vt:lpstr>
      <vt:lpstr>Lung Volumes for Respiration</vt:lpstr>
      <vt:lpstr>Respiratory Volumes</vt:lpstr>
      <vt:lpstr>Partial Pressure Gradients</vt:lpstr>
      <vt:lpstr>Apa itu Ventilasi ?</vt:lpstr>
      <vt:lpstr>Difusi</vt:lpstr>
      <vt:lpstr>Transport Oksigen dalam Darah</vt:lpstr>
      <vt:lpstr>Transport CO2 dalam Darah</vt:lpstr>
      <vt:lpstr>Conclusion (Pengaturan Respirasi)</vt:lpstr>
      <vt:lpstr>FIN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System</dc:title>
  <dc:creator>Faik Agiwahyuanto</dc:creator>
  <cp:lastModifiedBy>Faik Agiwahyuanto</cp:lastModifiedBy>
  <cp:revision>24</cp:revision>
  <dcterms:created xsi:type="dcterms:W3CDTF">2018-12-02T13:16:36Z</dcterms:created>
  <dcterms:modified xsi:type="dcterms:W3CDTF">2018-12-03T19:13:11Z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74063900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