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7"/>
  </p:notesMasterIdLst>
  <p:sldIdLst>
    <p:sldId id="290" r:id="rId2"/>
    <p:sldId id="257" r:id="rId3"/>
    <p:sldId id="291" r:id="rId4"/>
    <p:sldId id="262" r:id="rId5"/>
    <p:sldId id="287" r:id="rId6"/>
  </p:sldIdLst>
  <p:sldSz cx="9144000" cy="5143500" type="screen16x9"/>
  <p:notesSz cx="6858000" cy="9144000"/>
  <p:embeddedFontLst>
    <p:embeddedFont>
      <p:font typeface="Cooper Black" pitchFamily="18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Droid Serif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27B37EB-7422-48A2-B26E-D01DB2B8C4DE}">
  <a:tblStyle styleId="{D27B37EB-7422-48A2-B26E-D01DB2B8C4DE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0893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030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88527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55435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40975" y="956004"/>
            <a:ext cx="3621899" cy="296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81052" y="956004"/>
            <a:ext cx="3621899" cy="296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inverse">
    <p:bg>
      <p:bgPr>
        <a:solidFill>
          <a:srgbClr val="43434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728620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36670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589220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08315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390699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962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05510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32224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2/23/2018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8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  <p:sldLayoutId id="2147483692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285750"/>
            <a:ext cx="3962400" cy="1507331"/>
          </a:xfrm>
        </p:spPr>
        <p:txBody>
          <a:bodyPr>
            <a:noAutofit/>
          </a:bodyPr>
          <a:lstStyle/>
          <a:p>
            <a:r>
              <a:rPr lang="id-ID" dirty="0" smtClean="0">
                <a:latin typeface="Cooper Black" pitchFamily="18" charset="0"/>
              </a:rPr>
              <a:t>Komunikasi </a:t>
            </a:r>
            <a:br>
              <a:rPr lang="id-ID" dirty="0" smtClean="0">
                <a:latin typeface="Cooper Black" pitchFamily="18" charset="0"/>
              </a:rPr>
            </a:br>
            <a:r>
              <a:rPr lang="id-ID" dirty="0" smtClean="0">
                <a:latin typeface="Cooper Black" pitchFamily="18" charset="0"/>
              </a:rPr>
              <a:t>Lanjut</a:t>
            </a:r>
            <a:endParaRPr lang="id-ID" dirty="0">
              <a:latin typeface="Cooper Blac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" y="26106"/>
            <a:ext cx="3528788" cy="511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495800" y="3486150"/>
            <a:ext cx="3962400" cy="1507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000" dirty="0" smtClean="0"/>
              <a:t>Kismi Mubarokah, M.Kes</a:t>
            </a:r>
          </a:p>
          <a:p>
            <a:r>
              <a:rPr lang="id-ID" sz="2000" dirty="0" smtClean="0"/>
              <a:t>Peminatan Promosi Kesehatan</a:t>
            </a:r>
          </a:p>
          <a:p>
            <a:r>
              <a:rPr lang="id-ID" sz="2000" dirty="0" smtClean="0"/>
              <a:t>Kesmas Udinus</a:t>
            </a:r>
            <a:endParaRPr lang="id-ID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86200" y="2441928"/>
            <a:ext cx="480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6200" y="2647950"/>
            <a:ext cx="48006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289072" y="2348350"/>
            <a:ext cx="190500" cy="1912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4724400" y="2399947"/>
            <a:ext cx="95250" cy="956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86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3351"/>
            <a:ext cx="1349022" cy="186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Shape 55"/>
          <p:cNvSpPr txBox="1"/>
          <p:nvPr/>
        </p:nvSpPr>
        <p:spPr>
          <a:xfrm>
            <a:off x="719625" y="2190750"/>
            <a:ext cx="7735644" cy="1981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-US" sz="2400" dirty="0" err="1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Setelah</a:t>
            </a:r>
            <a:r>
              <a:rPr lang="en" sz="24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 mengikuti mata kuliah Komunikasi Lanjut </a:t>
            </a:r>
            <a:endParaRPr lang="id-ID" sz="2400" dirty="0" smtClean="0">
              <a:solidFill>
                <a:srgbClr val="434343"/>
              </a:solidFill>
              <a:latin typeface="+mn-lt"/>
              <a:ea typeface="Droid Serif"/>
              <a:cs typeface="Droid Serif"/>
              <a:sym typeface="Droid Serif"/>
            </a:endParaRPr>
          </a:p>
          <a:p>
            <a:pPr lvl="0" algn="ctr" rtl="0">
              <a:spcBef>
                <a:spcPts val="600"/>
              </a:spcBef>
              <a:buNone/>
            </a:pPr>
            <a:r>
              <a:rPr lang="en" sz="24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selama </a:t>
            </a:r>
            <a:r>
              <a:rPr lang="en" sz="24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14 kali pertemuan </a:t>
            </a:r>
            <a:endParaRPr lang="id-ID" sz="2400" dirty="0" smtClean="0">
              <a:solidFill>
                <a:srgbClr val="434343"/>
              </a:solidFill>
              <a:latin typeface="+mn-lt"/>
              <a:ea typeface="Droid Serif"/>
              <a:cs typeface="Droid Serif"/>
              <a:sym typeface="Droid Serif"/>
            </a:endParaRPr>
          </a:p>
          <a:p>
            <a:pPr lvl="0" algn="ctr" rtl="0">
              <a:spcBef>
                <a:spcPts val="600"/>
              </a:spcBef>
              <a:buNone/>
            </a:pPr>
            <a:r>
              <a:rPr lang="en" sz="24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diharapkan </a:t>
            </a:r>
            <a:r>
              <a:rPr lang="en" sz="24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mahasiswa mampu melakukan </a:t>
            </a:r>
            <a:endParaRPr lang="id-ID" sz="2400" dirty="0" smtClean="0">
              <a:solidFill>
                <a:srgbClr val="434343"/>
              </a:solidFill>
              <a:latin typeface="+mn-lt"/>
              <a:ea typeface="Droid Serif"/>
              <a:cs typeface="Droid Serif"/>
              <a:sym typeface="Droid Serif"/>
            </a:endParaRPr>
          </a:p>
          <a:p>
            <a:pPr lvl="0" algn="ctr" rtl="0">
              <a:spcBef>
                <a:spcPts val="600"/>
              </a:spcBef>
              <a:buNone/>
            </a:pPr>
            <a:r>
              <a:rPr lang="en" sz="24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komunikasi </a:t>
            </a:r>
            <a:r>
              <a:rPr lang="en" sz="24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di depan umum (</a:t>
            </a:r>
            <a:r>
              <a:rPr lang="en" sz="2400" i="1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public speaking</a:t>
            </a:r>
            <a:r>
              <a:rPr lang="en" sz="24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)</a:t>
            </a:r>
            <a:endParaRPr lang="en" sz="2400" b="1" dirty="0">
              <a:solidFill>
                <a:srgbClr val="434343"/>
              </a:solidFill>
              <a:latin typeface="+mn-lt"/>
              <a:ea typeface="Droid Serif"/>
              <a:cs typeface="Droid Serif"/>
              <a:sym typeface="Droid Serif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" y="438150"/>
            <a:ext cx="9906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488244" y="407106"/>
            <a:ext cx="1066800" cy="990600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Elbow Connector 8"/>
          <p:cNvCxnSpPr>
            <a:stCxn id="6" idx="6"/>
          </p:cNvCxnSpPr>
          <p:nvPr/>
        </p:nvCxnSpPr>
        <p:spPr>
          <a:xfrm>
            <a:off x="1555044" y="902406"/>
            <a:ext cx="6900225" cy="1181100"/>
          </a:xfrm>
          <a:prstGeom prst="bent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hape 55"/>
          <p:cNvSpPr txBox="1"/>
          <p:nvPr/>
        </p:nvSpPr>
        <p:spPr>
          <a:xfrm>
            <a:off x="1523999" y="361950"/>
            <a:ext cx="3488213" cy="639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434343"/>
                </a:solidFill>
                <a:latin typeface="+mj-lt"/>
                <a:ea typeface="Droid Serif"/>
                <a:cs typeface="Droid Serif"/>
                <a:sym typeface="Droid Serif"/>
              </a:rPr>
              <a:t>C</a:t>
            </a:r>
            <a:r>
              <a:rPr lang="id-ID" sz="2400" b="1" dirty="0" smtClean="0">
                <a:solidFill>
                  <a:srgbClr val="434343"/>
                </a:solidFill>
                <a:latin typeface="+mj-lt"/>
                <a:ea typeface="Droid Serif"/>
                <a:cs typeface="Droid Serif"/>
                <a:sym typeface="Droid Serif"/>
              </a:rPr>
              <a:t>APAIAN PEMBELAJARAN</a:t>
            </a:r>
            <a:endParaRPr lang="en" sz="2400" b="1" dirty="0">
              <a:solidFill>
                <a:srgbClr val="434343"/>
              </a:solidFill>
              <a:latin typeface="+mj-lt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4114800" y="438150"/>
            <a:ext cx="4603044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600"/>
              </a:spcBef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" y="438150"/>
            <a:ext cx="9906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488244" y="407106"/>
            <a:ext cx="1066800" cy="99060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Shape 55"/>
          <p:cNvSpPr txBox="1"/>
          <p:nvPr/>
        </p:nvSpPr>
        <p:spPr>
          <a:xfrm>
            <a:off x="3313263" y="308680"/>
            <a:ext cx="3488213" cy="63993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Droid Serif"/>
                <a:cs typeface="Droid Serif"/>
                <a:sym typeface="Droid Serif"/>
              </a:rPr>
              <a:t>P</a:t>
            </a: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Droid Serif"/>
                <a:cs typeface="Droid Serif"/>
                <a:sym typeface="Droid Serif"/>
              </a:rPr>
              <a:t>OKOK BAHASAN</a:t>
            </a:r>
            <a:endParaRPr lang="en" sz="2800" b="1" dirty="0">
              <a:solidFill>
                <a:schemeClr val="tx2">
                  <a:lumMod val="75000"/>
                </a:schemeClr>
              </a:solidFill>
              <a:latin typeface="+mj-lt"/>
              <a:ea typeface="Droid Serif"/>
              <a:cs typeface="Droid Serif"/>
              <a:sym typeface="Droid Serif"/>
            </a:endParaRPr>
          </a:p>
        </p:txBody>
      </p:sp>
      <p:sp>
        <p:nvSpPr>
          <p:cNvPr id="27" name="Shape 55"/>
          <p:cNvSpPr txBox="1"/>
          <p:nvPr/>
        </p:nvSpPr>
        <p:spPr>
          <a:xfrm>
            <a:off x="3429000" y="1321506"/>
            <a:ext cx="3733800" cy="488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61963" indent="-461963"/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cxnSp>
        <p:nvCxnSpPr>
          <p:cNvPr id="37" name="Elbow Connector 36"/>
          <p:cNvCxnSpPr>
            <a:stCxn id="6" idx="4"/>
          </p:cNvCxnSpPr>
          <p:nvPr/>
        </p:nvCxnSpPr>
        <p:spPr>
          <a:xfrm rot="16200000" flipH="1">
            <a:off x="1854893" y="564456"/>
            <a:ext cx="625121" cy="2291619"/>
          </a:xfrm>
          <a:prstGeom prst="bentConnector2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/>
          <p:cNvSpPr>
            <a:spLocks noGrp="1"/>
          </p:cNvSpPr>
          <p:nvPr>
            <p:ph type="body" idx="1"/>
          </p:nvPr>
        </p:nvSpPr>
        <p:spPr>
          <a:xfrm>
            <a:off x="3287888" y="1153231"/>
            <a:ext cx="5779911" cy="3851273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461963" indent="-461963"/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Komunikasi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Komunikasi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publik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61963" indent="-461963"/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Komunikasi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non verbal</a:t>
            </a:r>
          </a:p>
          <a:p>
            <a:pPr marL="461963" indent="-461963"/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Mengendalikan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Kecemasan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461963" indent="-461963"/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Kiat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berbicara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 di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depan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umum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ea typeface="Arial"/>
              <a:cs typeface="Arial"/>
              <a:sym typeface="Arial"/>
            </a:endParaRPr>
          </a:p>
          <a:p>
            <a:pPr marL="461963" indent="-461963"/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Hambatan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berbicara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di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depan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umum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ea typeface="Arial"/>
              <a:cs typeface="Arial"/>
              <a:sym typeface="Arial"/>
            </a:endParaRPr>
          </a:p>
          <a:p>
            <a:pPr marL="461963" indent="-461963"/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Persiapan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untuk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tampil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di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depan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umum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ea typeface="Arial"/>
              <a:cs typeface="Arial"/>
              <a:sym typeface="Arial"/>
            </a:endParaRPr>
          </a:p>
          <a:p>
            <a:pPr marL="461963" indent="-461963"/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Menggunakan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alat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 bantu audiovisual</a:t>
            </a:r>
          </a:p>
          <a:p>
            <a:pPr marL="461963" indent="-461963"/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Keterampilan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untuk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menjadi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moderator</a:t>
            </a:r>
            <a:r>
              <a:rPr lang="id-ID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, narasumber, p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resentasi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efekti</a:t>
            </a:r>
            <a:r>
              <a:rPr lang="id-ID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Arial"/>
                <a:cs typeface="Arial"/>
                <a:sym typeface="Arial"/>
              </a:rPr>
              <a:t>f, memberi sambutan, MC, pembawa acara, dll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ea typeface="Arial"/>
              <a:cs typeface="Arial"/>
              <a:sym typeface="Arial"/>
            </a:endParaRPr>
          </a:p>
          <a:p>
            <a:pPr marL="461963" indent="-461963"/>
            <a:endParaRPr lang="id-ID" sz="2400" dirty="0">
              <a:solidFill>
                <a:schemeClr val="tx2">
                  <a:lumMod val="60000"/>
                  <a:lumOff val="40000"/>
                </a:schemeClr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61" name="Elbow Connector 60"/>
          <p:cNvCxnSpPr>
            <a:endCxn id="13" idx="1"/>
          </p:cNvCxnSpPr>
          <p:nvPr/>
        </p:nvCxnSpPr>
        <p:spPr>
          <a:xfrm>
            <a:off x="1273446" y="454907"/>
            <a:ext cx="2039817" cy="173743"/>
          </a:xfrm>
          <a:prstGeom prst="bentConnector3">
            <a:avLst>
              <a:gd name="adj1" fmla="val 50000"/>
            </a:avLst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0275"/>
            <a:ext cx="2985679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6160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 idx="4294967295"/>
          </p:nvPr>
        </p:nvSpPr>
        <p:spPr>
          <a:xfrm>
            <a:off x="0" y="1803400"/>
            <a:ext cx="5937250" cy="11604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FF9E00"/>
                </a:solidFill>
              </a:rPr>
              <a:t>Takut Bicara?</a:t>
            </a:r>
            <a:endParaRPr lang="en" sz="4800" dirty="0">
              <a:solidFill>
                <a:srgbClr val="FF9E00"/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ubTitle" idx="4294967295"/>
          </p:nvPr>
        </p:nvSpPr>
        <p:spPr>
          <a:xfrm>
            <a:off x="2362200" y="3181350"/>
            <a:ext cx="6781800" cy="7842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dirty="0" smtClean="0">
                <a:solidFill>
                  <a:schemeClr val="bg1"/>
                </a:solidFill>
              </a:rPr>
              <a:t>Cara tercepat dan terbaik untuk mengalahkan rasa takut adalah dengan melakukan apa yang kita takutkan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 dirty="0" smtClean="0">
                <a:solidFill>
                  <a:schemeClr val="bg1"/>
                </a:solidFill>
              </a:rPr>
              <a:t>(Dale Carniege)</a:t>
            </a:r>
            <a:endParaRPr lang="en" sz="1800" dirty="0">
              <a:solidFill>
                <a:schemeClr val="bg1"/>
              </a:solidFill>
            </a:endParaRPr>
          </a:p>
        </p:txBody>
      </p:sp>
      <p:grpSp>
        <p:nvGrpSpPr>
          <p:cNvPr id="90" name="Shape 90"/>
          <p:cNvGrpSpPr/>
          <p:nvPr/>
        </p:nvGrpSpPr>
        <p:grpSpPr>
          <a:xfrm>
            <a:off x="4233487" y="499000"/>
            <a:ext cx="677029" cy="1103728"/>
            <a:chOff x="6730350" y="2315900"/>
            <a:chExt cx="257700" cy="420100"/>
          </a:xfrm>
        </p:grpSpPr>
        <p:sp>
          <p:nvSpPr>
            <p:cNvPr id="91" name="Shape 9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597819"/>
            <a:ext cx="4495800" cy="1102519"/>
          </a:xfrm>
        </p:spPr>
        <p:txBody>
          <a:bodyPr>
            <a:normAutofit/>
          </a:bodyPr>
          <a:lstStyle/>
          <a:p>
            <a:r>
              <a:rPr lang="id-ID" sz="3600" i="1" dirty="0" smtClean="0"/>
              <a:t>practice makes perfect</a:t>
            </a:r>
            <a:endParaRPr lang="id-ID" sz="3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90550"/>
            <a:ext cx="2381250" cy="3648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2415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63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113</Words>
  <Application>Microsoft Office PowerPoint</Application>
  <PresentationFormat>On-screen Show (16:9)</PresentationFormat>
  <Paragraphs>22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Cooper Black</vt:lpstr>
      <vt:lpstr>Calibri</vt:lpstr>
      <vt:lpstr>Droid Serif</vt:lpstr>
      <vt:lpstr>Office Theme</vt:lpstr>
      <vt:lpstr>Komunikasi  Lanjut</vt:lpstr>
      <vt:lpstr>PowerPoint Presentation</vt:lpstr>
      <vt:lpstr>PowerPoint Presentation</vt:lpstr>
      <vt:lpstr>Takut Bicara?</vt:lpstr>
      <vt:lpstr>practice makes perfect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user</cp:lastModifiedBy>
  <cp:revision>13</cp:revision>
  <dcterms:modified xsi:type="dcterms:W3CDTF">2018-02-22T21:58:28Z</dcterms:modified>
</cp:coreProperties>
</file>