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42D23-87F7-4758-8B7F-E203B7A1F17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62AB6D9-A5A7-49FF-A9E9-660FFB13BAB9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Anak Jalanan</a:t>
          </a:r>
          <a:endParaRPr lang="id-ID" dirty="0">
            <a:solidFill>
              <a:schemeClr val="tx1"/>
            </a:solidFill>
          </a:endParaRPr>
        </a:p>
      </dgm:t>
    </dgm:pt>
    <dgm:pt modelId="{E2383478-BCE6-4E19-8163-7E91A0E35217}" type="parTrans" cxnId="{2ECD7062-2F4A-4681-BDEB-A832A7EDFDE4}">
      <dgm:prSet/>
      <dgm:spPr/>
      <dgm:t>
        <a:bodyPr/>
        <a:lstStyle/>
        <a:p>
          <a:endParaRPr lang="id-ID"/>
        </a:p>
      </dgm:t>
    </dgm:pt>
    <dgm:pt modelId="{22382D1C-6000-4CC1-BF78-EC7AF3280D88}" type="sibTrans" cxnId="{2ECD7062-2F4A-4681-BDEB-A832A7EDFDE4}">
      <dgm:prSet/>
      <dgm:spPr/>
      <dgm:t>
        <a:bodyPr/>
        <a:lstStyle/>
        <a:p>
          <a:endParaRPr lang="id-ID"/>
        </a:p>
      </dgm:t>
    </dgm:pt>
    <dgm:pt modelId="{2E476BD2-FD83-4DD0-88EB-1692C0A17A3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WPS</a:t>
          </a:r>
          <a:endParaRPr lang="id-ID" dirty="0">
            <a:solidFill>
              <a:schemeClr val="tx1"/>
            </a:solidFill>
          </a:endParaRPr>
        </a:p>
      </dgm:t>
    </dgm:pt>
    <dgm:pt modelId="{4F17CB11-F259-4482-BDB4-45965960B59C}" type="parTrans" cxnId="{168F56FC-7214-49A4-BEAC-C7FE03A7C825}">
      <dgm:prSet/>
      <dgm:spPr/>
      <dgm:t>
        <a:bodyPr/>
        <a:lstStyle/>
        <a:p>
          <a:endParaRPr lang="id-ID"/>
        </a:p>
      </dgm:t>
    </dgm:pt>
    <dgm:pt modelId="{A03A8890-5B7C-4AB2-BE36-A1674DE36658}" type="sibTrans" cxnId="{168F56FC-7214-49A4-BEAC-C7FE03A7C825}">
      <dgm:prSet/>
      <dgm:spPr/>
      <dgm:t>
        <a:bodyPr/>
        <a:lstStyle/>
        <a:p>
          <a:endParaRPr lang="id-ID"/>
        </a:p>
      </dgm:t>
    </dgm:pt>
    <dgm:pt modelId="{A3E635A4-9EF6-42B3-B814-54FDD7E17C7F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Waria</a:t>
          </a:r>
          <a:endParaRPr lang="id-ID" dirty="0">
            <a:solidFill>
              <a:schemeClr val="tx1"/>
            </a:solidFill>
          </a:endParaRPr>
        </a:p>
      </dgm:t>
    </dgm:pt>
    <dgm:pt modelId="{BFDE947B-4CAA-4E07-AEB6-CFBDD1431112}" type="parTrans" cxnId="{8AF7ED7A-DAA8-415E-AFC9-F278159E9A49}">
      <dgm:prSet/>
      <dgm:spPr/>
      <dgm:t>
        <a:bodyPr/>
        <a:lstStyle/>
        <a:p>
          <a:endParaRPr lang="id-ID"/>
        </a:p>
      </dgm:t>
    </dgm:pt>
    <dgm:pt modelId="{7782171D-6BC0-419D-B8BE-25131AE37449}" type="sibTrans" cxnId="{8AF7ED7A-DAA8-415E-AFC9-F278159E9A49}">
      <dgm:prSet/>
      <dgm:spPr/>
      <dgm:t>
        <a:bodyPr/>
        <a:lstStyle/>
        <a:p>
          <a:endParaRPr lang="id-ID"/>
        </a:p>
      </dgm:t>
    </dgm:pt>
    <dgm:pt modelId="{17822621-30B0-45D6-B9F4-46573C5E4E1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Gelandangan</a:t>
          </a:r>
          <a:endParaRPr lang="id-ID" dirty="0">
            <a:solidFill>
              <a:schemeClr val="tx1"/>
            </a:solidFill>
          </a:endParaRPr>
        </a:p>
      </dgm:t>
    </dgm:pt>
    <dgm:pt modelId="{C53CF0F3-47A5-4D04-A375-C00013692F8A}" type="parTrans" cxnId="{AFEACE1C-1E77-4A0A-AC6D-BD655BDA15FC}">
      <dgm:prSet/>
      <dgm:spPr/>
      <dgm:t>
        <a:bodyPr/>
        <a:lstStyle/>
        <a:p>
          <a:endParaRPr lang="id-ID"/>
        </a:p>
      </dgm:t>
    </dgm:pt>
    <dgm:pt modelId="{24ECE4E7-70B8-4FC2-96C5-F333801E6779}" type="sibTrans" cxnId="{AFEACE1C-1E77-4A0A-AC6D-BD655BDA15FC}">
      <dgm:prSet/>
      <dgm:spPr/>
      <dgm:t>
        <a:bodyPr/>
        <a:lstStyle/>
        <a:p>
          <a:endParaRPr lang="id-ID"/>
        </a:p>
      </dgm:t>
    </dgm:pt>
    <dgm:pt modelId="{73F4E4D0-D82A-46F8-860C-BC4448693D6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WBL</a:t>
          </a:r>
          <a:endParaRPr lang="id-ID" dirty="0">
            <a:solidFill>
              <a:schemeClr val="tx1"/>
            </a:solidFill>
          </a:endParaRPr>
        </a:p>
      </dgm:t>
    </dgm:pt>
    <dgm:pt modelId="{1363A15C-269A-4B94-AA96-3B4C64C3A02A}" type="parTrans" cxnId="{2E866E8D-4F88-44D9-B1A8-BD934DDBE3DC}">
      <dgm:prSet/>
      <dgm:spPr/>
      <dgm:t>
        <a:bodyPr/>
        <a:lstStyle/>
        <a:p>
          <a:endParaRPr lang="id-ID"/>
        </a:p>
      </dgm:t>
    </dgm:pt>
    <dgm:pt modelId="{9518C23D-9BB0-4D70-8CD7-2180BBB36B84}" type="sibTrans" cxnId="{2E866E8D-4F88-44D9-B1A8-BD934DDBE3DC}">
      <dgm:prSet/>
      <dgm:spPr/>
      <dgm:t>
        <a:bodyPr/>
        <a:lstStyle/>
        <a:p>
          <a:endParaRPr lang="id-ID"/>
        </a:p>
      </dgm:t>
    </dgm:pt>
    <dgm:pt modelId="{E6B9E924-6D44-469E-BA27-165AFCB9D4B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Kesehatan Komunitas Korban Pelecehan Seksual</a:t>
          </a:r>
          <a:endParaRPr lang="id-ID" dirty="0">
            <a:solidFill>
              <a:schemeClr val="tx1"/>
            </a:solidFill>
          </a:endParaRPr>
        </a:p>
      </dgm:t>
    </dgm:pt>
    <dgm:pt modelId="{17EE0CD0-F210-4E2D-A2F3-0A0B5BB5BB09}" type="parTrans" cxnId="{DD64D855-E96D-47FA-8303-9A6153B5A20C}">
      <dgm:prSet/>
      <dgm:spPr/>
      <dgm:t>
        <a:bodyPr/>
        <a:lstStyle/>
        <a:p>
          <a:endParaRPr lang="id-ID"/>
        </a:p>
      </dgm:t>
    </dgm:pt>
    <dgm:pt modelId="{A8BFEAE5-AE1F-47E2-A8C5-8302DCD7F0A7}" type="sibTrans" cxnId="{DD64D855-E96D-47FA-8303-9A6153B5A20C}">
      <dgm:prSet/>
      <dgm:spPr/>
      <dgm:t>
        <a:bodyPr/>
        <a:lstStyle/>
        <a:p>
          <a:endParaRPr lang="id-ID"/>
        </a:p>
      </dgm:t>
    </dgm:pt>
    <dgm:pt modelId="{4605208D-3530-4624-8E65-8CD50452F59C}" type="pres">
      <dgm:prSet presAssocID="{E7342D23-87F7-4758-8B7F-E203B7A1F1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7DD1A-1D1D-44E2-8370-FBBCC0BAC213}" type="pres">
      <dgm:prSet presAssocID="{B62AB6D9-A5A7-49FF-A9E9-660FFB13BAB9}" presName="parentLin" presStyleCnt="0"/>
      <dgm:spPr/>
    </dgm:pt>
    <dgm:pt modelId="{0C29FC85-8631-4E40-BD80-885A6DABDA8F}" type="pres">
      <dgm:prSet presAssocID="{B62AB6D9-A5A7-49FF-A9E9-660FFB13BAB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A68C78E-D7D2-4A27-A392-999151C863BB}" type="pres">
      <dgm:prSet presAssocID="{B62AB6D9-A5A7-49FF-A9E9-660FFB13BA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72EEA7-835F-4E80-B6AC-851640C5D9F7}" type="pres">
      <dgm:prSet presAssocID="{B62AB6D9-A5A7-49FF-A9E9-660FFB13BAB9}" presName="negativeSpace" presStyleCnt="0"/>
      <dgm:spPr/>
    </dgm:pt>
    <dgm:pt modelId="{E6BCCF48-9A4F-4286-A84E-D467246B5012}" type="pres">
      <dgm:prSet presAssocID="{B62AB6D9-A5A7-49FF-A9E9-660FFB13BAB9}" presName="childText" presStyleLbl="conFgAcc1" presStyleIdx="0" presStyleCnt="6">
        <dgm:presLayoutVars>
          <dgm:bulletEnabled val="1"/>
        </dgm:presLayoutVars>
      </dgm:prSet>
      <dgm:spPr/>
    </dgm:pt>
    <dgm:pt modelId="{6ADAFDB6-3403-4856-BFC2-949984C0BD1D}" type="pres">
      <dgm:prSet presAssocID="{22382D1C-6000-4CC1-BF78-EC7AF3280D88}" presName="spaceBetweenRectangles" presStyleCnt="0"/>
      <dgm:spPr/>
    </dgm:pt>
    <dgm:pt modelId="{E2F9E473-7D76-434F-9B48-0E0E9D0F3269}" type="pres">
      <dgm:prSet presAssocID="{2E476BD2-FD83-4DD0-88EB-1692C0A17A3D}" presName="parentLin" presStyleCnt="0"/>
      <dgm:spPr/>
    </dgm:pt>
    <dgm:pt modelId="{B39AE9A3-69A6-4AA3-B74D-4B313C27EEFA}" type="pres">
      <dgm:prSet presAssocID="{2E476BD2-FD83-4DD0-88EB-1692C0A17A3D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EBAC2A1-8F33-4E8A-8006-B36D5962506C}" type="pres">
      <dgm:prSet presAssocID="{2E476BD2-FD83-4DD0-88EB-1692C0A17A3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CC7F01-89AA-41CA-A18E-E2FA8087765F}" type="pres">
      <dgm:prSet presAssocID="{2E476BD2-FD83-4DD0-88EB-1692C0A17A3D}" presName="negativeSpace" presStyleCnt="0"/>
      <dgm:spPr/>
    </dgm:pt>
    <dgm:pt modelId="{E08CE13A-5813-4CA2-B3C6-2FF76439C417}" type="pres">
      <dgm:prSet presAssocID="{2E476BD2-FD83-4DD0-88EB-1692C0A17A3D}" presName="childText" presStyleLbl="conFgAcc1" presStyleIdx="1" presStyleCnt="6">
        <dgm:presLayoutVars>
          <dgm:bulletEnabled val="1"/>
        </dgm:presLayoutVars>
      </dgm:prSet>
      <dgm:spPr/>
    </dgm:pt>
    <dgm:pt modelId="{7EFFD785-2F93-4FE2-8BFC-26593F4E2946}" type="pres">
      <dgm:prSet presAssocID="{A03A8890-5B7C-4AB2-BE36-A1674DE36658}" presName="spaceBetweenRectangles" presStyleCnt="0"/>
      <dgm:spPr/>
    </dgm:pt>
    <dgm:pt modelId="{A82DF86C-24A7-4672-93AD-335612E28309}" type="pres">
      <dgm:prSet presAssocID="{A3E635A4-9EF6-42B3-B814-54FDD7E17C7F}" presName="parentLin" presStyleCnt="0"/>
      <dgm:spPr/>
    </dgm:pt>
    <dgm:pt modelId="{D2D9CBD8-1519-482F-AB96-8137608078A9}" type="pres">
      <dgm:prSet presAssocID="{A3E635A4-9EF6-42B3-B814-54FDD7E17C7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CE03823-2C85-4E74-AB8A-F00911A41397}" type="pres">
      <dgm:prSet presAssocID="{A3E635A4-9EF6-42B3-B814-54FDD7E17C7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990986-1225-4020-B10A-635D2385C9A5}" type="pres">
      <dgm:prSet presAssocID="{A3E635A4-9EF6-42B3-B814-54FDD7E17C7F}" presName="negativeSpace" presStyleCnt="0"/>
      <dgm:spPr/>
    </dgm:pt>
    <dgm:pt modelId="{91830CBF-007A-4379-944A-56F84D81738B}" type="pres">
      <dgm:prSet presAssocID="{A3E635A4-9EF6-42B3-B814-54FDD7E17C7F}" presName="childText" presStyleLbl="conFgAcc1" presStyleIdx="2" presStyleCnt="6">
        <dgm:presLayoutVars>
          <dgm:bulletEnabled val="1"/>
        </dgm:presLayoutVars>
      </dgm:prSet>
      <dgm:spPr/>
    </dgm:pt>
    <dgm:pt modelId="{3BAD1519-D980-4061-BE93-1E16309BA018}" type="pres">
      <dgm:prSet presAssocID="{7782171D-6BC0-419D-B8BE-25131AE37449}" presName="spaceBetweenRectangles" presStyleCnt="0"/>
      <dgm:spPr/>
    </dgm:pt>
    <dgm:pt modelId="{7A4ACBEE-AA4C-439E-8EF1-3C6B8379EFD3}" type="pres">
      <dgm:prSet presAssocID="{17822621-30B0-45D6-B9F4-46573C5E4E16}" presName="parentLin" presStyleCnt="0"/>
      <dgm:spPr/>
    </dgm:pt>
    <dgm:pt modelId="{443FBD98-5B82-4472-9C38-70DB4736788A}" type="pres">
      <dgm:prSet presAssocID="{17822621-30B0-45D6-B9F4-46573C5E4E16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6CE70B1-A986-4CF4-8292-133E33327B15}" type="pres">
      <dgm:prSet presAssocID="{17822621-30B0-45D6-B9F4-46573C5E4E1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CBC5A6-DC58-44BF-B107-6E1BC4EF0DD9}" type="pres">
      <dgm:prSet presAssocID="{17822621-30B0-45D6-B9F4-46573C5E4E16}" presName="negativeSpace" presStyleCnt="0"/>
      <dgm:spPr/>
    </dgm:pt>
    <dgm:pt modelId="{DD615AB5-5240-4913-81BB-547605EE514B}" type="pres">
      <dgm:prSet presAssocID="{17822621-30B0-45D6-B9F4-46573C5E4E16}" presName="childText" presStyleLbl="conFgAcc1" presStyleIdx="3" presStyleCnt="6">
        <dgm:presLayoutVars>
          <dgm:bulletEnabled val="1"/>
        </dgm:presLayoutVars>
      </dgm:prSet>
      <dgm:spPr/>
    </dgm:pt>
    <dgm:pt modelId="{98AD42E3-590B-4A73-B9E7-CE984A53B320}" type="pres">
      <dgm:prSet presAssocID="{24ECE4E7-70B8-4FC2-96C5-F333801E6779}" presName="spaceBetweenRectangles" presStyleCnt="0"/>
      <dgm:spPr/>
    </dgm:pt>
    <dgm:pt modelId="{8A71BBD8-350A-4DBC-869D-824CAC3BC161}" type="pres">
      <dgm:prSet presAssocID="{73F4E4D0-D82A-46F8-860C-BC4448693D6C}" presName="parentLin" presStyleCnt="0"/>
      <dgm:spPr/>
    </dgm:pt>
    <dgm:pt modelId="{767AAD44-0A98-43B8-823C-FD1FE91FC974}" type="pres">
      <dgm:prSet presAssocID="{73F4E4D0-D82A-46F8-860C-BC4448693D6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5A8BF6D-9CDD-4D44-9E01-336F1C5AE61C}" type="pres">
      <dgm:prSet presAssocID="{73F4E4D0-D82A-46F8-860C-BC4448693D6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233111-4EF6-4FAF-88A2-B7AC4E905293}" type="pres">
      <dgm:prSet presAssocID="{73F4E4D0-D82A-46F8-860C-BC4448693D6C}" presName="negativeSpace" presStyleCnt="0"/>
      <dgm:spPr/>
    </dgm:pt>
    <dgm:pt modelId="{8CC4DB39-AFBA-45D5-93FF-618DBCEA312C}" type="pres">
      <dgm:prSet presAssocID="{73F4E4D0-D82A-46F8-860C-BC4448693D6C}" presName="childText" presStyleLbl="conFgAcc1" presStyleIdx="4" presStyleCnt="6">
        <dgm:presLayoutVars>
          <dgm:bulletEnabled val="1"/>
        </dgm:presLayoutVars>
      </dgm:prSet>
      <dgm:spPr/>
    </dgm:pt>
    <dgm:pt modelId="{B75DD1D2-02E1-4D02-BFB4-3C6ED6F2A982}" type="pres">
      <dgm:prSet presAssocID="{9518C23D-9BB0-4D70-8CD7-2180BBB36B84}" presName="spaceBetweenRectangles" presStyleCnt="0"/>
      <dgm:spPr/>
    </dgm:pt>
    <dgm:pt modelId="{6805D41A-CE85-4223-B6C2-0F2C31DCCDE4}" type="pres">
      <dgm:prSet presAssocID="{E6B9E924-6D44-469E-BA27-165AFCB9D4BC}" presName="parentLin" presStyleCnt="0"/>
      <dgm:spPr/>
    </dgm:pt>
    <dgm:pt modelId="{9B5254F1-E93A-44E0-98D0-946F5635E4B4}" type="pres">
      <dgm:prSet presAssocID="{E6B9E924-6D44-469E-BA27-165AFCB9D4BC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AC3A077-0DA2-47E8-8568-F0D82814D480}" type="pres">
      <dgm:prSet presAssocID="{E6B9E924-6D44-469E-BA27-165AFCB9D4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AB8C5B-0B46-4116-9826-0461B9DD6271}" type="pres">
      <dgm:prSet presAssocID="{E6B9E924-6D44-469E-BA27-165AFCB9D4BC}" presName="negativeSpace" presStyleCnt="0"/>
      <dgm:spPr/>
    </dgm:pt>
    <dgm:pt modelId="{1754C4F4-704B-4DEA-912E-3F0B8BAB41F4}" type="pres">
      <dgm:prSet presAssocID="{E6B9E924-6D44-469E-BA27-165AFCB9D4B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FEACE1C-1E77-4A0A-AC6D-BD655BDA15FC}" srcId="{E7342D23-87F7-4758-8B7F-E203B7A1F170}" destId="{17822621-30B0-45D6-B9F4-46573C5E4E16}" srcOrd="3" destOrd="0" parTransId="{C53CF0F3-47A5-4D04-A375-C00013692F8A}" sibTransId="{24ECE4E7-70B8-4FC2-96C5-F333801E6779}"/>
    <dgm:cxn modelId="{6B94BEF0-3A7E-4F47-B931-BA7C816F7107}" type="presOf" srcId="{E7342D23-87F7-4758-8B7F-E203B7A1F170}" destId="{4605208D-3530-4624-8E65-8CD50452F59C}" srcOrd="0" destOrd="0" presId="urn:microsoft.com/office/officeart/2005/8/layout/list1"/>
    <dgm:cxn modelId="{EF92FF17-1E3F-4390-93C4-D722FE6A2206}" type="presOf" srcId="{2E476BD2-FD83-4DD0-88EB-1692C0A17A3D}" destId="{AEBAC2A1-8F33-4E8A-8006-B36D5962506C}" srcOrd="1" destOrd="0" presId="urn:microsoft.com/office/officeart/2005/8/layout/list1"/>
    <dgm:cxn modelId="{FD931FB3-5836-42DE-922B-1EF204BC2713}" type="presOf" srcId="{17822621-30B0-45D6-B9F4-46573C5E4E16}" destId="{443FBD98-5B82-4472-9C38-70DB4736788A}" srcOrd="0" destOrd="0" presId="urn:microsoft.com/office/officeart/2005/8/layout/list1"/>
    <dgm:cxn modelId="{97B93BA5-65E6-466F-8F97-6A5238E50B59}" type="presOf" srcId="{17822621-30B0-45D6-B9F4-46573C5E4E16}" destId="{06CE70B1-A986-4CF4-8292-133E33327B15}" srcOrd="1" destOrd="0" presId="urn:microsoft.com/office/officeart/2005/8/layout/list1"/>
    <dgm:cxn modelId="{58DEF9E5-152B-4008-851D-0B5629CF22EF}" type="presOf" srcId="{73F4E4D0-D82A-46F8-860C-BC4448693D6C}" destId="{767AAD44-0A98-43B8-823C-FD1FE91FC974}" srcOrd="0" destOrd="0" presId="urn:microsoft.com/office/officeart/2005/8/layout/list1"/>
    <dgm:cxn modelId="{269B6B41-D046-4CFF-B5CB-DB8E7BBAC79D}" type="presOf" srcId="{B62AB6D9-A5A7-49FF-A9E9-660FFB13BAB9}" destId="{0C29FC85-8631-4E40-BD80-885A6DABDA8F}" srcOrd="0" destOrd="0" presId="urn:microsoft.com/office/officeart/2005/8/layout/list1"/>
    <dgm:cxn modelId="{877068AB-F8F1-4CA3-A5E3-54C4E4A40C38}" type="presOf" srcId="{E6B9E924-6D44-469E-BA27-165AFCB9D4BC}" destId="{9B5254F1-E93A-44E0-98D0-946F5635E4B4}" srcOrd="0" destOrd="0" presId="urn:microsoft.com/office/officeart/2005/8/layout/list1"/>
    <dgm:cxn modelId="{8AF7ED7A-DAA8-415E-AFC9-F278159E9A49}" srcId="{E7342D23-87F7-4758-8B7F-E203B7A1F170}" destId="{A3E635A4-9EF6-42B3-B814-54FDD7E17C7F}" srcOrd="2" destOrd="0" parTransId="{BFDE947B-4CAA-4E07-AEB6-CFBDD1431112}" sibTransId="{7782171D-6BC0-419D-B8BE-25131AE37449}"/>
    <dgm:cxn modelId="{C1B0AD6E-755B-49DE-8D4E-C52204221A3B}" type="presOf" srcId="{E6B9E924-6D44-469E-BA27-165AFCB9D4BC}" destId="{7AC3A077-0DA2-47E8-8568-F0D82814D480}" srcOrd="1" destOrd="0" presId="urn:microsoft.com/office/officeart/2005/8/layout/list1"/>
    <dgm:cxn modelId="{D24B5BB8-E804-4A87-93A3-EA6FA37CA585}" type="presOf" srcId="{A3E635A4-9EF6-42B3-B814-54FDD7E17C7F}" destId="{D2D9CBD8-1519-482F-AB96-8137608078A9}" srcOrd="0" destOrd="0" presId="urn:microsoft.com/office/officeart/2005/8/layout/list1"/>
    <dgm:cxn modelId="{2ECD7062-2F4A-4681-BDEB-A832A7EDFDE4}" srcId="{E7342D23-87F7-4758-8B7F-E203B7A1F170}" destId="{B62AB6D9-A5A7-49FF-A9E9-660FFB13BAB9}" srcOrd="0" destOrd="0" parTransId="{E2383478-BCE6-4E19-8163-7E91A0E35217}" sibTransId="{22382D1C-6000-4CC1-BF78-EC7AF3280D88}"/>
    <dgm:cxn modelId="{88DEDDE6-8D26-45D1-91A7-6AB2F6910C72}" type="presOf" srcId="{A3E635A4-9EF6-42B3-B814-54FDD7E17C7F}" destId="{8CE03823-2C85-4E74-AB8A-F00911A41397}" srcOrd="1" destOrd="0" presId="urn:microsoft.com/office/officeart/2005/8/layout/list1"/>
    <dgm:cxn modelId="{EBD7266E-A271-4616-B4DB-D5B5FCF0B21F}" type="presOf" srcId="{B62AB6D9-A5A7-49FF-A9E9-660FFB13BAB9}" destId="{4A68C78E-D7D2-4A27-A392-999151C863BB}" srcOrd="1" destOrd="0" presId="urn:microsoft.com/office/officeart/2005/8/layout/list1"/>
    <dgm:cxn modelId="{168F56FC-7214-49A4-BEAC-C7FE03A7C825}" srcId="{E7342D23-87F7-4758-8B7F-E203B7A1F170}" destId="{2E476BD2-FD83-4DD0-88EB-1692C0A17A3D}" srcOrd="1" destOrd="0" parTransId="{4F17CB11-F259-4482-BDB4-45965960B59C}" sibTransId="{A03A8890-5B7C-4AB2-BE36-A1674DE36658}"/>
    <dgm:cxn modelId="{DD64D855-E96D-47FA-8303-9A6153B5A20C}" srcId="{E7342D23-87F7-4758-8B7F-E203B7A1F170}" destId="{E6B9E924-6D44-469E-BA27-165AFCB9D4BC}" srcOrd="5" destOrd="0" parTransId="{17EE0CD0-F210-4E2D-A2F3-0A0B5BB5BB09}" sibTransId="{A8BFEAE5-AE1F-47E2-A8C5-8302DCD7F0A7}"/>
    <dgm:cxn modelId="{2E89740C-10B0-40ED-A533-F317C3CCC9EA}" type="presOf" srcId="{2E476BD2-FD83-4DD0-88EB-1692C0A17A3D}" destId="{B39AE9A3-69A6-4AA3-B74D-4B313C27EEFA}" srcOrd="0" destOrd="0" presId="urn:microsoft.com/office/officeart/2005/8/layout/list1"/>
    <dgm:cxn modelId="{2E866E8D-4F88-44D9-B1A8-BD934DDBE3DC}" srcId="{E7342D23-87F7-4758-8B7F-E203B7A1F170}" destId="{73F4E4D0-D82A-46F8-860C-BC4448693D6C}" srcOrd="4" destOrd="0" parTransId="{1363A15C-269A-4B94-AA96-3B4C64C3A02A}" sibTransId="{9518C23D-9BB0-4D70-8CD7-2180BBB36B84}"/>
    <dgm:cxn modelId="{84CD8B55-7862-4A29-BCE7-E5F01F766DF3}" type="presOf" srcId="{73F4E4D0-D82A-46F8-860C-BC4448693D6C}" destId="{95A8BF6D-9CDD-4D44-9E01-336F1C5AE61C}" srcOrd="1" destOrd="0" presId="urn:microsoft.com/office/officeart/2005/8/layout/list1"/>
    <dgm:cxn modelId="{ED7511FD-4823-447F-9FFD-B9AAF12CF478}" type="presParOf" srcId="{4605208D-3530-4624-8E65-8CD50452F59C}" destId="{F607DD1A-1D1D-44E2-8370-FBBCC0BAC213}" srcOrd="0" destOrd="0" presId="urn:microsoft.com/office/officeart/2005/8/layout/list1"/>
    <dgm:cxn modelId="{47E985B0-210E-4F47-B535-0BC30C7E50F4}" type="presParOf" srcId="{F607DD1A-1D1D-44E2-8370-FBBCC0BAC213}" destId="{0C29FC85-8631-4E40-BD80-885A6DABDA8F}" srcOrd="0" destOrd="0" presId="urn:microsoft.com/office/officeart/2005/8/layout/list1"/>
    <dgm:cxn modelId="{87566951-5729-4E92-B626-D42557AB10AB}" type="presParOf" srcId="{F607DD1A-1D1D-44E2-8370-FBBCC0BAC213}" destId="{4A68C78E-D7D2-4A27-A392-999151C863BB}" srcOrd="1" destOrd="0" presId="urn:microsoft.com/office/officeart/2005/8/layout/list1"/>
    <dgm:cxn modelId="{6734FC3D-4BAE-49E9-A234-4C20B9D935BC}" type="presParOf" srcId="{4605208D-3530-4624-8E65-8CD50452F59C}" destId="{A572EEA7-835F-4E80-B6AC-851640C5D9F7}" srcOrd="1" destOrd="0" presId="urn:microsoft.com/office/officeart/2005/8/layout/list1"/>
    <dgm:cxn modelId="{1B5F52DD-86BC-4BD8-9DAF-B7DB0BE4EC09}" type="presParOf" srcId="{4605208D-3530-4624-8E65-8CD50452F59C}" destId="{E6BCCF48-9A4F-4286-A84E-D467246B5012}" srcOrd="2" destOrd="0" presId="urn:microsoft.com/office/officeart/2005/8/layout/list1"/>
    <dgm:cxn modelId="{669BB678-ABD7-4900-913B-AE4E1EA675C9}" type="presParOf" srcId="{4605208D-3530-4624-8E65-8CD50452F59C}" destId="{6ADAFDB6-3403-4856-BFC2-949984C0BD1D}" srcOrd="3" destOrd="0" presId="urn:microsoft.com/office/officeart/2005/8/layout/list1"/>
    <dgm:cxn modelId="{069AF190-7883-4922-9E31-C98618F8B61F}" type="presParOf" srcId="{4605208D-3530-4624-8E65-8CD50452F59C}" destId="{E2F9E473-7D76-434F-9B48-0E0E9D0F3269}" srcOrd="4" destOrd="0" presId="urn:microsoft.com/office/officeart/2005/8/layout/list1"/>
    <dgm:cxn modelId="{82A0FE42-9EBC-46CC-8531-E89F466D9DF7}" type="presParOf" srcId="{E2F9E473-7D76-434F-9B48-0E0E9D0F3269}" destId="{B39AE9A3-69A6-4AA3-B74D-4B313C27EEFA}" srcOrd="0" destOrd="0" presId="urn:microsoft.com/office/officeart/2005/8/layout/list1"/>
    <dgm:cxn modelId="{AF33AAD9-0061-436C-933C-21EADA1388E9}" type="presParOf" srcId="{E2F9E473-7D76-434F-9B48-0E0E9D0F3269}" destId="{AEBAC2A1-8F33-4E8A-8006-B36D5962506C}" srcOrd="1" destOrd="0" presId="urn:microsoft.com/office/officeart/2005/8/layout/list1"/>
    <dgm:cxn modelId="{023B0EA4-D39E-4D2A-8EE8-1BB88247B003}" type="presParOf" srcId="{4605208D-3530-4624-8E65-8CD50452F59C}" destId="{E8CC7F01-89AA-41CA-A18E-E2FA8087765F}" srcOrd="5" destOrd="0" presId="urn:microsoft.com/office/officeart/2005/8/layout/list1"/>
    <dgm:cxn modelId="{BCF0B1BA-4AE6-4BA5-82E9-4DA853F240D4}" type="presParOf" srcId="{4605208D-3530-4624-8E65-8CD50452F59C}" destId="{E08CE13A-5813-4CA2-B3C6-2FF76439C417}" srcOrd="6" destOrd="0" presId="urn:microsoft.com/office/officeart/2005/8/layout/list1"/>
    <dgm:cxn modelId="{DA553F39-C1AA-4F3B-A00F-55C11DDCB032}" type="presParOf" srcId="{4605208D-3530-4624-8E65-8CD50452F59C}" destId="{7EFFD785-2F93-4FE2-8BFC-26593F4E2946}" srcOrd="7" destOrd="0" presId="urn:microsoft.com/office/officeart/2005/8/layout/list1"/>
    <dgm:cxn modelId="{C711D691-5DD7-49E1-B330-12604240C0C4}" type="presParOf" srcId="{4605208D-3530-4624-8E65-8CD50452F59C}" destId="{A82DF86C-24A7-4672-93AD-335612E28309}" srcOrd="8" destOrd="0" presId="urn:microsoft.com/office/officeart/2005/8/layout/list1"/>
    <dgm:cxn modelId="{9577FFCC-02A3-4728-93E2-8BC3798B7A75}" type="presParOf" srcId="{A82DF86C-24A7-4672-93AD-335612E28309}" destId="{D2D9CBD8-1519-482F-AB96-8137608078A9}" srcOrd="0" destOrd="0" presId="urn:microsoft.com/office/officeart/2005/8/layout/list1"/>
    <dgm:cxn modelId="{F044F094-6875-4F4B-B265-27C7D2142AE8}" type="presParOf" srcId="{A82DF86C-24A7-4672-93AD-335612E28309}" destId="{8CE03823-2C85-4E74-AB8A-F00911A41397}" srcOrd="1" destOrd="0" presId="urn:microsoft.com/office/officeart/2005/8/layout/list1"/>
    <dgm:cxn modelId="{810B8723-4E1B-4A0C-AB9E-0345B631332F}" type="presParOf" srcId="{4605208D-3530-4624-8E65-8CD50452F59C}" destId="{89990986-1225-4020-B10A-635D2385C9A5}" srcOrd="9" destOrd="0" presId="urn:microsoft.com/office/officeart/2005/8/layout/list1"/>
    <dgm:cxn modelId="{30C7D254-D9A3-41E0-A8D4-8C20A5FA0079}" type="presParOf" srcId="{4605208D-3530-4624-8E65-8CD50452F59C}" destId="{91830CBF-007A-4379-944A-56F84D81738B}" srcOrd="10" destOrd="0" presId="urn:microsoft.com/office/officeart/2005/8/layout/list1"/>
    <dgm:cxn modelId="{0DB404AD-FDD7-4DE7-8E22-E7AB8123CBC8}" type="presParOf" srcId="{4605208D-3530-4624-8E65-8CD50452F59C}" destId="{3BAD1519-D980-4061-BE93-1E16309BA018}" srcOrd="11" destOrd="0" presId="urn:microsoft.com/office/officeart/2005/8/layout/list1"/>
    <dgm:cxn modelId="{D735E4D5-0A19-4B70-B710-7A92600B6AD1}" type="presParOf" srcId="{4605208D-3530-4624-8E65-8CD50452F59C}" destId="{7A4ACBEE-AA4C-439E-8EF1-3C6B8379EFD3}" srcOrd="12" destOrd="0" presId="urn:microsoft.com/office/officeart/2005/8/layout/list1"/>
    <dgm:cxn modelId="{2D38F954-E984-4D67-A6C9-35B29219EB20}" type="presParOf" srcId="{7A4ACBEE-AA4C-439E-8EF1-3C6B8379EFD3}" destId="{443FBD98-5B82-4472-9C38-70DB4736788A}" srcOrd="0" destOrd="0" presId="urn:microsoft.com/office/officeart/2005/8/layout/list1"/>
    <dgm:cxn modelId="{0BE725A4-F927-4DF3-BFD3-D04E4B009F01}" type="presParOf" srcId="{7A4ACBEE-AA4C-439E-8EF1-3C6B8379EFD3}" destId="{06CE70B1-A986-4CF4-8292-133E33327B15}" srcOrd="1" destOrd="0" presId="urn:microsoft.com/office/officeart/2005/8/layout/list1"/>
    <dgm:cxn modelId="{5F95F1E8-7940-4EE7-B7C2-98FF521FE69A}" type="presParOf" srcId="{4605208D-3530-4624-8E65-8CD50452F59C}" destId="{0ECBC5A6-DC58-44BF-B107-6E1BC4EF0DD9}" srcOrd="13" destOrd="0" presId="urn:microsoft.com/office/officeart/2005/8/layout/list1"/>
    <dgm:cxn modelId="{1ED40957-B5AD-4CBF-8ECD-5A988E726FA4}" type="presParOf" srcId="{4605208D-3530-4624-8E65-8CD50452F59C}" destId="{DD615AB5-5240-4913-81BB-547605EE514B}" srcOrd="14" destOrd="0" presId="urn:microsoft.com/office/officeart/2005/8/layout/list1"/>
    <dgm:cxn modelId="{FF635381-4917-4AEA-B616-D29966F2254B}" type="presParOf" srcId="{4605208D-3530-4624-8E65-8CD50452F59C}" destId="{98AD42E3-590B-4A73-B9E7-CE984A53B320}" srcOrd="15" destOrd="0" presId="urn:microsoft.com/office/officeart/2005/8/layout/list1"/>
    <dgm:cxn modelId="{02CB44CE-6E79-45FF-ACED-334F7CD496A6}" type="presParOf" srcId="{4605208D-3530-4624-8E65-8CD50452F59C}" destId="{8A71BBD8-350A-4DBC-869D-824CAC3BC161}" srcOrd="16" destOrd="0" presId="urn:microsoft.com/office/officeart/2005/8/layout/list1"/>
    <dgm:cxn modelId="{0F58C0A6-00D3-4B7D-9C6F-14584A557E98}" type="presParOf" srcId="{8A71BBD8-350A-4DBC-869D-824CAC3BC161}" destId="{767AAD44-0A98-43B8-823C-FD1FE91FC974}" srcOrd="0" destOrd="0" presId="urn:microsoft.com/office/officeart/2005/8/layout/list1"/>
    <dgm:cxn modelId="{DE6A9421-521B-4FF6-A43E-040CAE103994}" type="presParOf" srcId="{8A71BBD8-350A-4DBC-869D-824CAC3BC161}" destId="{95A8BF6D-9CDD-4D44-9E01-336F1C5AE61C}" srcOrd="1" destOrd="0" presId="urn:microsoft.com/office/officeart/2005/8/layout/list1"/>
    <dgm:cxn modelId="{23B74E84-881E-4720-BA50-4824F399D17A}" type="presParOf" srcId="{4605208D-3530-4624-8E65-8CD50452F59C}" destId="{4A233111-4EF6-4FAF-88A2-B7AC4E905293}" srcOrd="17" destOrd="0" presId="urn:microsoft.com/office/officeart/2005/8/layout/list1"/>
    <dgm:cxn modelId="{2B8E5BEB-391E-420B-8182-FEAFDC4D377D}" type="presParOf" srcId="{4605208D-3530-4624-8E65-8CD50452F59C}" destId="{8CC4DB39-AFBA-45D5-93FF-618DBCEA312C}" srcOrd="18" destOrd="0" presId="urn:microsoft.com/office/officeart/2005/8/layout/list1"/>
    <dgm:cxn modelId="{600C5351-57DF-404E-A3E5-9C25C66475E1}" type="presParOf" srcId="{4605208D-3530-4624-8E65-8CD50452F59C}" destId="{B75DD1D2-02E1-4D02-BFB4-3C6ED6F2A982}" srcOrd="19" destOrd="0" presId="urn:microsoft.com/office/officeart/2005/8/layout/list1"/>
    <dgm:cxn modelId="{FB147DEC-39DB-486D-9472-C40DC101F71D}" type="presParOf" srcId="{4605208D-3530-4624-8E65-8CD50452F59C}" destId="{6805D41A-CE85-4223-B6C2-0F2C31DCCDE4}" srcOrd="20" destOrd="0" presId="urn:microsoft.com/office/officeart/2005/8/layout/list1"/>
    <dgm:cxn modelId="{24B932FC-7AB9-4838-B0DD-00AC72584797}" type="presParOf" srcId="{6805D41A-CE85-4223-B6C2-0F2C31DCCDE4}" destId="{9B5254F1-E93A-44E0-98D0-946F5635E4B4}" srcOrd="0" destOrd="0" presId="urn:microsoft.com/office/officeart/2005/8/layout/list1"/>
    <dgm:cxn modelId="{72166DCE-C7C0-4D41-8EBE-B242265B14FE}" type="presParOf" srcId="{6805D41A-CE85-4223-B6C2-0F2C31DCCDE4}" destId="{7AC3A077-0DA2-47E8-8568-F0D82814D480}" srcOrd="1" destOrd="0" presId="urn:microsoft.com/office/officeart/2005/8/layout/list1"/>
    <dgm:cxn modelId="{6EB954DF-93D0-4A50-BD11-1084B36366D2}" type="presParOf" srcId="{4605208D-3530-4624-8E65-8CD50452F59C}" destId="{4CAB8C5B-0B46-4116-9826-0461B9DD6271}" srcOrd="21" destOrd="0" presId="urn:microsoft.com/office/officeart/2005/8/layout/list1"/>
    <dgm:cxn modelId="{4B30283E-E631-49A1-8B82-80B3D4428B72}" type="presParOf" srcId="{4605208D-3530-4624-8E65-8CD50452F59C}" destId="{1754C4F4-704B-4DEA-912E-3F0B8BAB41F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07063-8C34-4AD7-8A2A-4FC4745F688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8BA4C5C-C9D7-4186-B835-44FC055BF5DC}">
      <dgm:prSet phldrT="[Text]"/>
      <dgm:spPr/>
      <dgm:t>
        <a:bodyPr/>
        <a:lstStyle/>
        <a:p>
          <a:r>
            <a:rPr lang="id-ID" dirty="0" smtClean="0"/>
            <a:t>14 TM</a:t>
          </a:r>
          <a:endParaRPr lang="id-ID" dirty="0"/>
        </a:p>
      </dgm:t>
    </dgm:pt>
    <dgm:pt modelId="{E31998EB-77B1-4CEB-AEF9-01A4BA969238}" type="parTrans" cxnId="{FFABDD8D-EED3-4522-8D1F-2B3A6B8AB3C8}">
      <dgm:prSet/>
      <dgm:spPr/>
      <dgm:t>
        <a:bodyPr/>
        <a:lstStyle/>
        <a:p>
          <a:endParaRPr lang="id-ID"/>
        </a:p>
      </dgm:t>
    </dgm:pt>
    <dgm:pt modelId="{521F391B-5245-4DA9-B90C-23E7DCAFFE57}" type="sibTrans" cxnId="{FFABDD8D-EED3-4522-8D1F-2B3A6B8AB3C8}">
      <dgm:prSet/>
      <dgm:spPr/>
      <dgm:t>
        <a:bodyPr/>
        <a:lstStyle/>
        <a:p>
          <a:endParaRPr lang="id-ID"/>
        </a:p>
      </dgm:t>
    </dgm:pt>
    <dgm:pt modelId="{6CE5CD65-CFB0-4D29-85A2-FE842E8C2BAF}">
      <dgm:prSet phldrT="[Text]"/>
      <dgm:spPr/>
      <dgm:t>
        <a:bodyPr/>
        <a:lstStyle/>
        <a:p>
          <a:r>
            <a:rPr lang="id-ID" dirty="0" smtClean="0"/>
            <a:t>TM 1-7 </a:t>
          </a:r>
          <a:endParaRPr lang="id-ID" dirty="0"/>
        </a:p>
      </dgm:t>
    </dgm:pt>
    <dgm:pt modelId="{AFCBBE32-9536-456F-B71E-CED0C101E8A9}" type="parTrans" cxnId="{FDBBAAE2-8729-4E12-B139-654083FE2C4C}">
      <dgm:prSet/>
      <dgm:spPr/>
      <dgm:t>
        <a:bodyPr/>
        <a:lstStyle/>
        <a:p>
          <a:endParaRPr lang="id-ID"/>
        </a:p>
      </dgm:t>
    </dgm:pt>
    <dgm:pt modelId="{C709DC4D-F458-411F-BC75-C79853F37F89}" type="sibTrans" cxnId="{FDBBAAE2-8729-4E12-B139-654083FE2C4C}">
      <dgm:prSet/>
      <dgm:spPr/>
      <dgm:t>
        <a:bodyPr/>
        <a:lstStyle/>
        <a:p>
          <a:endParaRPr lang="id-ID"/>
        </a:p>
      </dgm:t>
    </dgm:pt>
    <dgm:pt modelId="{A35B4C4C-332C-4372-A208-7724460D0619}">
      <dgm:prSet phldrT="[Text]"/>
      <dgm:spPr/>
      <dgm:t>
        <a:bodyPr/>
        <a:lstStyle/>
        <a:p>
          <a:r>
            <a:rPr lang="id-ID" dirty="0" smtClean="0"/>
            <a:t>Presentasi Tugas Lapangan</a:t>
          </a:r>
          <a:endParaRPr lang="id-ID" dirty="0"/>
        </a:p>
      </dgm:t>
    </dgm:pt>
    <dgm:pt modelId="{E693755E-794B-4B06-BB7A-3A979D3206A8}" type="parTrans" cxnId="{8957F869-E1AC-45AC-9AA2-77923F8A2ECB}">
      <dgm:prSet/>
      <dgm:spPr/>
      <dgm:t>
        <a:bodyPr/>
        <a:lstStyle/>
        <a:p>
          <a:endParaRPr lang="id-ID"/>
        </a:p>
      </dgm:t>
    </dgm:pt>
    <dgm:pt modelId="{EB328B82-284E-4B1E-B431-23B8F0B7C903}" type="sibTrans" cxnId="{8957F869-E1AC-45AC-9AA2-77923F8A2ECB}">
      <dgm:prSet/>
      <dgm:spPr/>
      <dgm:t>
        <a:bodyPr/>
        <a:lstStyle/>
        <a:p>
          <a:endParaRPr lang="id-ID"/>
        </a:p>
      </dgm:t>
    </dgm:pt>
    <dgm:pt modelId="{55374D3E-477F-42A6-B0D2-8DBB8EBB2AA2}">
      <dgm:prSet phldrT="[Text]"/>
      <dgm:spPr/>
      <dgm:t>
        <a:bodyPr/>
        <a:lstStyle/>
        <a:p>
          <a:r>
            <a:rPr lang="id-ID" dirty="0" smtClean="0"/>
            <a:t>TM 8-14</a:t>
          </a:r>
          <a:endParaRPr lang="id-ID" dirty="0"/>
        </a:p>
      </dgm:t>
    </dgm:pt>
    <dgm:pt modelId="{65B2703F-F1C8-4518-84C9-B6603BE45FCF}" type="parTrans" cxnId="{A9F8CD95-7782-4D65-AC9B-8F97A4BB8706}">
      <dgm:prSet/>
      <dgm:spPr/>
      <dgm:t>
        <a:bodyPr/>
        <a:lstStyle/>
        <a:p>
          <a:endParaRPr lang="id-ID"/>
        </a:p>
      </dgm:t>
    </dgm:pt>
    <dgm:pt modelId="{060A9FD7-F037-40DB-BBA7-C46DBD0BD123}" type="sibTrans" cxnId="{A9F8CD95-7782-4D65-AC9B-8F97A4BB8706}">
      <dgm:prSet/>
      <dgm:spPr/>
      <dgm:t>
        <a:bodyPr/>
        <a:lstStyle/>
        <a:p>
          <a:endParaRPr lang="id-ID"/>
        </a:p>
      </dgm:t>
    </dgm:pt>
    <dgm:pt modelId="{89DFC6D6-BA51-4A57-B6CD-2C82C2A6559C}">
      <dgm:prSet phldrT="[Text]"/>
      <dgm:spPr/>
      <dgm:t>
        <a:bodyPr/>
        <a:lstStyle/>
        <a:p>
          <a:r>
            <a:rPr lang="id-ID" dirty="0" smtClean="0"/>
            <a:t>Materi di kelas</a:t>
          </a:r>
          <a:endParaRPr lang="id-ID" dirty="0"/>
        </a:p>
      </dgm:t>
    </dgm:pt>
    <dgm:pt modelId="{21444698-787E-4775-83EA-51CC2C8882D7}" type="parTrans" cxnId="{A5D007D9-A50A-4D0D-9AEC-DE76F8283A2F}">
      <dgm:prSet/>
      <dgm:spPr/>
      <dgm:t>
        <a:bodyPr/>
        <a:lstStyle/>
        <a:p>
          <a:endParaRPr lang="id-ID"/>
        </a:p>
      </dgm:t>
    </dgm:pt>
    <dgm:pt modelId="{08186699-347C-47FD-AFD2-004D48044C92}" type="sibTrans" cxnId="{A5D007D9-A50A-4D0D-9AEC-DE76F8283A2F}">
      <dgm:prSet/>
      <dgm:spPr/>
      <dgm:t>
        <a:bodyPr/>
        <a:lstStyle/>
        <a:p>
          <a:endParaRPr lang="id-ID"/>
        </a:p>
      </dgm:t>
    </dgm:pt>
    <dgm:pt modelId="{19731CF0-0CAB-41E6-8323-72EE226529A0}" type="pres">
      <dgm:prSet presAssocID="{67507063-8C34-4AD7-8A2A-4FC4745F68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54D766-2187-4524-8A7A-3A2D8B325B11}" type="pres">
      <dgm:prSet presAssocID="{B8BA4C5C-C9D7-4186-B835-44FC055BF5DC}" presName="hierRoot1" presStyleCnt="0"/>
      <dgm:spPr/>
    </dgm:pt>
    <dgm:pt modelId="{6FFC3667-CF87-479C-8A3C-63DD4CDA0854}" type="pres">
      <dgm:prSet presAssocID="{B8BA4C5C-C9D7-4186-B835-44FC055BF5DC}" presName="composite" presStyleCnt="0"/>
      <dgm:spPr/>
    </dgm:pt>
    <dgm:pt modelId="{1A9B11B9-B9ED-4CFE-B27E-434F2F5D3A7F}" type="pres">
      <dgm:prSet presAssocID="{B8BA4C5C-C9D7-4186-B835-44FC055BF5DC}" presName="background" presStyleLbl="node0" presStyleIdx="0" presStyleCnt="1"/>
      <dgm:spPr/>
    </dgm:pt>
    <dgm:pt modelId="{8387657B-5E8C-4C89-AB22-0BF5E9B800A9}" type="pres">
      <dgm:prSet presAssocID="{B8BA4C5C-C9D7-4186-B835-44FC055BF5D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2D992-E2C6-4EE3-9483-96938F7B3778}" type="pres">
      <dgm:prSet presAssocID="{B8BA4C5C-C9D7-4186-B835-44FC055BF5DC}" presName="hierChild2" presStyleCnt="0"/>
      <dgm:spPr/>
    </dgm:pt>
    <dgm:pt modelId="{2A5C2911-C942-4CD2-8C8A-222DD7A5D874}" type="pres">
      <dgm:prSet presAssocID="{AFCBBE32-9536-456F-B71E-CED0C101E8A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ADC9D27-9354-41C3-AF92-894298040EF6}" type="pres">
      <dgm:prSet presAssocID="{6CE5CD65-CFB0-4D29-85A2-FE842E8C2BAF}" presName="hierRoot2" presStyleCnt="0"/>
      <dgm:spPr/>
    </dgm:pt>
    <dgm:pt modelId="{B27CD5A4-32DD-4849-8841-AC3E1CB00A44}" type="pres">
      <dgm:prSet presAssocID="{6CE5CD65-CFB0-4D29-85A2-FE842E8C2BAF}" presName="composite2" presStyleCnt="0"/>
      <dgm:spPr/>
    </dgm:pt>
    <dgm:pt modelId="{02225610-3ADC-431D-A20D-C3768AFBBF53}" type="pres">
      <dgm:prSet presAssocID="{6CE5CD65-CFB0-4D29-85A2-FE842E8C2BAF}" presName="background2" presStyleLbl="node2" presStyleIdx="0" presStyleCnt="2"/>
      <dgm:spPr/>
    </dgm:pt>
    <dgm:pt modelId="{7DA78462-D04E-496C-B128-26AE49774A17}" type="pres">
      <dgm:prSet presAssocID="{6CE5CD65-CFB0-4D29-85A2-FE842E8C2B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B3D5EC7-CB8B-4DFE-99F4-6CCFFF4A0C97}" type="pres">
      <dgm:prSet presAssocID="{6CE5CD65-CFB0-4D29-85A2-FE842E8C2BAF}" presName="hierChild3" presStyleCnt="0"/>
      <dgm:spPr/>
    </dgm:pt>
    <dgm:pt modelId="{39307ED4-4DA2-47AC-8A84-0F724E20CA91}" type="pres">
      <dgm:prSet presAssocID="{21444698-787E-4775-83EA-51CC2C8882D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A50C80A-F8DC-4771-A454-778BFB31260B}" type="pres">
      <dgm:prSet presAssocID="{89DFC6D6-BA51-4A57-B6CD-2C82C2A6559C}" presName="hierRoot3" presStyleCnt="0"/>
      <dgm:spPr/>
    </dgm:pt>
    <dgm:pt modelId="{16047D57-2442-43C0-90D5-BB6718A3FDFD}" type="pres">
      <dgm:prSet presAssocID="{89DFC6D6-BA51-4A57-B6CD-2C82C2A6559C}" presName="composite3" presStyleCnt="0"/>
      <dgm:spPr/>
    </dgm:pt>
    <dgm:pt modelId="{9E65505B-03D1-4CF3-9AF1-ACD852F6D0E2}" type="pres">
      <dgm:prSet presAssocID="{89DFC6D6-BA51-4A57-B6CD-2C82C2A6559C}" presName="background3" presStyleLbl="node3" presStyleIdx="0" presStyleCnt="2"/>
      <dgm:spPr/>
    </dgm:pt>
    <dgm:pt modelId="{43B29AC4-E5C8-48CB-8585-65172ED31971}" type="pres">
      <dgm:prSet presAssocID="{89DFC6D6-BA51-4A57-B6CD-2C82C2A6559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07FCE-FB91-46B5-B021-E3B17FFA1149}" type="pres">
      <dgm:prSet presAssocID="{89DFC6D6-BA51-4A57-B6CD-2C82C2A6559C}" presName="hierChild4" presStyleCnt="0"/>
      <dgm:spPr/>
    </dgm:pt>
    <dgm:pt modelId="{5F0B809A-D56F-46D5-BDA2-9EA68809F0A7}" type="pres">
      <dgm:prSet presAssocID="{65B2703F-F1C8-4518-84C9-B6603BE45FC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F5EE9AD-E637-4022-8304-FBB3F7987647}" type="pres">
      <dgm:prSet presAssocID="{55374D3E-477F-42A6-B0D2-8DBB8EBB2AA2}" presName="hierRoot2" presStyleCnt="0"/>
      <dgm:spPr/>
    </dgm:pt>
    <dgm:pt modelId="{BD06448D-8487-4815-8687-1E59F3EE8AA2}" type="pres">
      <dgm:prSet presAssocID="{55374D3E-477F-42A6-B0D2-8DBB8EBB2AA2}" presName="composite2" presStyleCnt="0"/>
      <dgm:spPr/>
    </dgm:pt>
    <dgm:pt modelId="{80AFF8F0-5F53-41E7-96D7-DF075451B3E8}" type="pres">
      <dgm:prSet presAssocID="{55374D3E-477F-42A6-B0D2-8DBB8EBB2AA2}" presName="background2" presStyleLbl="node2" presStyleIdx="1" presStyleCnt="2"/>
      <dgm:spPr/>
    </dgm:pt>
    <dgm:pt modelId="{F4A37540-A667-484C-B1B1-199A8C2D59D0}" type="pres">
      <dgm:prSet presAssocID="{55374D3E-477F-42A6-B0D2-8DBB8EBB2A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DC135-FF0E-4DDB-8CE7-4D7504EA3A74}" type="pres">
      <dgm:prSet presAssocID="{55374D3E-477F-42A6-B0D2-8DBB8EBB2AA2}" presName="hierChild3" presStyleCnt="0"/>
      <dgm:spPr/>
    </dgm:pt>
    <dgm:pt modelId="{CDB76E9F-34CB-4279-AAA6-EAB47789FB88}" type="pres">
      <dgm:prSet presAssocID="{E693755E-794B-4B06-BB7A-3A979D3206A8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1925476-2B98-46D9-8F3D-869DC15BAC87}" type="pres">
      <dgm:prSet presAssocID="{A35B4C4C-332C-4372-A208-7724460D0619}" presName="hierRoot3" presStyleCnt="0"/>
      <dgm:spPr/>
    </dgm:pt>
    <dgm:pt modelId="{4A694062-29E2-448A-A9B5-5DB3F1D00380}" type="pres">
      <dgm:prSet presAssocID="{A35B4C4C-332C-4372-A208-7724460D0619}" presName="composite3" presStyleCnt="0"/>
      <dgm:spPr/>
    </dgm:pt>
    <dgm:pt modelId="{09D4607A-0EA1-4BAA-9861-B35F067B7E57}" type="pres">
      <dgm:prSet presAssocID="{A35B4C4C-332C-4372-A208-7724460D0619}" presName="background3" presStyleLbl="node3" presStyleIdx="1" presStyleCnt="2"/>
      <dgm:spPr/>
    </dgm:pt>
    <dgm:pt modelId="{2F7A962C-5015-496D-8597-D9B348940BCC}" type="pres">
      <dgm:prSet presAssocID="{A35B4C4C-332C-4372-A208-7724460D061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479D8D7-B12E-4C7C-8782-E9BCF8AA8102}" type="pres">
      <dgm:prSet presAssocID="{A35B4C4C-332C-4372-A208-7724460D0619}" presName="hierChild4" presStyleCnt="0"/>
      <dgm:spPr/>
    </dgm:pt>
  </dgm:ptLst>
  <dgm:cxnLst>
    <dgm:cxn modelId="{04DCC034-A33E-4685-A457-96D3FC934E79}" type="presOf" srcId="{E693755E-794B-4B06-BB7A-3A979D3206A8}" destId="{CDB76E9F-34CB-4279-AAA6-EAB47789FB88}" srcOrd="0" destOrd="0" presId="urn:microsoft.com/office/officeart/2005/8/layout/hierarchy1"/>
    <dgm:cxn modelId="{8697E547-E3FE-445A-ABC9-5E05ED3B81AB}" type="presOf" srcId="{67507063-8C34-4AD7-8A2A-4FC4745F6885}" destId="{19731CF0-0CAB-41E6-8323-72EE226529A0}" srcOrd="0" destOrd="0" presId="urn:microsoft.com/office/officeart/2005/8/layout/hierarchy1"/>
    <dgm:cxn modelId="{AA569B2A-F54B-423B-BA0C-7AEEE9169D4A}" type="presOf" srcId="{AFCBBE32-9536-456F-B71E-CED0C101E8A9}" destId="{2A5C2911-C942-4CD2-8C8A-222DD7A5D874}" srcOrd="0" destOrd="0" presId="urn:microsoft.com/office/officeart/2005/8/layout/hierarchy1"/>
    <dgm:cxn modelId="{A5D007D9-A50A-4D0D-9AEC-DE76F8283A2F}" srcId="{6CE5CD65-CFB0-4D29-85A2-FE842E8C2BAF}" destId="{89DFC6D6-BA51-4A57-B6CD-2C82C2A6559C}" srcOrd="0" destOrd="0" parTransId="{21444698-787E-4775-83EA-51CC2C8882D7}" sibTransId="{08186699-347C-47FD-AFD2-004D48044C92}"/>
    <dgm:cxn modelId="{0626730E-62D4-44B0-B1A1-E46B835C6745}" type="presOf" srcId="{55374D3E-477F-42A6-B0D2-8DBB8EBB2AA2}" destId="{F4A37540-A667-484C-B1B1-199A8C2D59D0}" srcOrd="0" destOrd="0" presId="urn:microsoft.com/office/officeart/2005/8/layout/hierarchy1"/>
    <dgm:cxn modelId="{FFABDD8D-EED3-4522-8D1F-2B3A6B8AB3C8}" srcId="{67507063-8C34-4AD7-8A2A-4FC4745F6885}" destId="{B8BA4C5C-C9D7-4186-B835-44FC055BF5DC}" srcOrd="0" destOrd="0" parTransId="{E31998EB-77B1-4CEB-AEF9-01A4BA969238}" sibTransId="{521F391B-5245-4DA9-B90C-23E7DCAFFE57}"/>
    <dgm:cxn modelId="{8957F869-E1AC-45AC-9AA2-77923F8A2ECB}" srcId="{55374D3E-477F-42A6-B0D2-8DBB8EBB2AA2}" destId="{A35B4C4C-332C-4372-A208-7724460D0619}" srcOrd="0" destOrd="0" parTransId="{E693755E-794B-4B06-BB7A-3A979D3206A8}" sibTransId="{EB328B82-284E-4B1E-B431-23B8F0B7C903}"/>
    <dgm:cxn modelId="{A9F8CD95-7782-4D65-AC9B-8F97A4BB8706}" srcId="{B8BA4C5C-C9D7-4186-B835-44FC055BF5DC}" destId="{55374D3E-477F-42A6-B0D2-8DBB8EBB2AA2}" srcOrd="1" destOrd="0" parTransId="{65B2703F-F1C8-4518-84C9-B6603BE45FCF}" sibTransId="{060A9FD7-F037-40DB-BBA7-C46DBD0BD123}"/>
    <dgm:cxn modelId="{FDBBAAE2-8729-4E12-B139-654083FE2C4C}" srcId="{B8BA4C5C-C9D7-4186-B835-44FC055BF5DC}" destId="{6CE5CD65-CFB0-4D29-85A2-FE842E8C2BAF}" srcOrd="0" destOrd="0" parTransId="{AFCBBE32-9536-456F-B71E-CED0C101E8A9}" sibTransId="{C709DC4D-F458-411F-BC75-C79853F37F89}"/>
    <dgm:cxn modelId="{A9A940E8-24CA-4C20-B35B-239B89695363}" type="presOf" srcId="{89DFC6D6-BA51-4A57-B6CD-2C82C2A6559C}" destId="{43B29AC4-E5C8-48CB-8585-65172ED31971}" srcOrd="0" destOrd="0" presId="urn:microsoft.com/office/officeart/2005/8/layout/hierarchy1"/>
    <dgm:cxn modelId="{C014E40C-87B4-41C5-B69D-B3C950B0C4CE}" type="presOf" srcId="{A35B4C4C-332C-4372-A208-7724460D0619}" destId="{2F7A962C-5015-496D-8597-D9B348940BCC}" srcOrd="0" destOrd="0" presId="urn:microsoft.com/office/officeart/2005/8/layout/hierarchy1"/>
    <dgm:cxn modelId="{D9F83296-C6BC-4243-86CA-2B0C0829F367}" type="presOf" srcId="{21444698-787E-4775-83EA-51CC2C8882D7}" destId="{39307ED4-4DA2-47AC-8A84-0F724E20CA91}" srcOrd="0" destOrd="0" presId="urn:microsoft.com/office/officeart/2005/8/layout/hierarchy1"/>
    <dgm:cxn modelId="{02BE23B6-DCC4-495E-B870-1E6646E18D38}" type="presOf" srcId="{6CE5CD65-CFB0-4D29-85A2-FE842E8C2BAF}" destId="{7DA78462-D04E-496C-B128-26AE49774A17}" srcOrd="0" destOrd="0" presId="urn:microsoft.com/office/officeart/2005/8/layout/hierarchy1"/>
    <dgm:cxn modelId="{FDB56BDD-5BE3-4A42-8CAF-B653D7B7FEE0}" type="presOf" srcId="{B8BA4C5C-C9D7-4186-B835-44FC055BF5DC}" destId="{8387657B-5E8C-4C89-AB22-0BF5E9B800A9}" srcOrd="0" destOrd="0" presId="urn:microsoft.com/office/officeart/2005/8/layout/hierarchy1"/>
    <dgm:cxn modelId="{A45FD9CC-2BE2-42A6-B559-2B780D2E23BF}" type="presOf" srcId="{65B2703F-F1C8-4518-84C9-B6603BE45FCF}" destId="{5F0B809A-D56F-46D5-BDA2-9EA68809F0A7}" srcOrd="0" destOrd="0" presId="urn:microsoft.com/office/officeart/2005/8/layout/hierarchy1"/>
    <dgm:cxn modelId="{918E17A8-A88C-4BDC-88F0-124EAE99B014}" type="presParOf" srcId="{19731CF0-0CAB-41E6-8323-72EE226529A0}" destId="{D254D766-2187-4524-8A7A-3A2D8B325B11}" srcOrd="0" destOrd="0" presId="urn:microsoft.com/office/officeart/2005/8/layout/hierarchy1"/>
    <dgm:cxn modelId="{0355BF2C-3F68-4693-8CC8-59D8C6E5A3BC}" type="presParOf" srcId="{D254D766-2187-4524-8A7A-3A2D8B325B11}" destId="{6FFC3667-CF87-479C-8A3C-63DD4CDA0854}" srcOrd="0" destOrd="0" presId="urn:microsoft.com/office/officeart/2005/8/layout/hierarchy1"/>
    <dgm:cxn modelId="{47D12B22-5D47-459D-BAC0-DD1A93CCE798}" type="presParOf" srcId="{6FFC3667-CF87-479C-8A3C-63DD4CDA0854}" destId="{1A9B11B9-B9ED-4CFE-B27E-434F2F5D3A7F}" srcOrd="0" destOrd="0" presId="urn:microsoft.com/office/officeart/2005/8/layout/hierarchy1"/>
    <dgm:cxn modelId="{D33F96E6-A3EF-453D-9D77-036B29BE68F4}" type="presParOf" srcId="{6FFC3667-CF87-479C-8A3C-63DD4CDA0854}" destId="{8387657B-5E8C-4C89-AB22-0BF5E9B800A9}" srcOrd="1" destOrd="0" presId="urn:microsoft.com/office/officeart/2005/8/layout/hierarchy1"/>
    <dgm:cxn modelId="{B2A6FB40-36C5-4D46-91D5-BB2492DEAB1A}" type="presParOf" srcId="{D254D766-2187-4524-8A7A-3A2D8B325B11}" destId="{9952D992-E2C6-4EE3-9483-96938F7B3778}" srcOrd="1" destOrd="0" presId="urn:microsoft.com/office/officeart/2005/8/layout/hierarchy1"/>
    <dgm:cxn modelId="{9B7DDC9B-F0B4-44F2-8044-3BDA299D070D}" type="presParOf" srcId="{9952D992-E2C6-4EE3-9483-96938F7B3778}" destId="{2A5C2911-C942-4CD2-8C8A-222DD7A5D874}" srcOrd="0" destOrd="0" presId="urn:microsoft.com/office/officeart/2005/8/layout/hierarchy1"/>
    <dgm:cxn modelId="{7D7B0280-484A-4089-9074-61BA78B51523}" type="presParOf" srcId="{9952D992-E2C6-4EE3-9483-96938F7B3778}" destId="{0ADC9D27-9354-41C3-AF92-894298040EF6}" srcOrd="1" destOrd="0" presId="urn:microsoft.com/office/officeart/2005/8/layout/hierarchy1"/>
    <dgm:cxn modelId="{C3A2CC54-9280-488A-845E-551BEEDD071E}" type="presParOf" srcId="{0ADC9D27-9354-41C3-AF92-894298040EF6}" destId="{B27CD5A4-32DD-4849-8841-AC3E1CB00A44}" srcOrd="0" destOrd="0" presId="urn:microsoft.com/office/officeart/2005/8/layout/hierarchy1"/>
    <dgm:cxn modelId="{26C2C0DD-4BD5-492C-A523-D83F0C09BC0B}" type="presParOf" srcId="{B27CD5A4-32DD-4849-8841-AC3E1CB00A44}" destId="{02225610-3ADC-431D-A20D-C3768AFBBF53}" srcOrd="0" destOrd="0" presId="urn:microsoft.com/office/officeart/2005/8/layout/hierarchy1"/>
    <dgm:cxn modelId="{84C5E28E-0F4F-4F5A-A949-D5CA79E0827F}" type="presParOf" srcId="{B27CD5A4-32DD-4849-8841-AC3E1CB00A44}" destId="{7DA78462-D04E-496C-B128-26AE49774A17}" srcOrd="1" destOrd="0" presId="urn:microsoft.com/office/officeart/2005/8/layout/hierarchy1"/>
    <dgm:cxn modelId="{2A8BB008-61A0-4B8C-893C-5B1AA0113928}" type="presParOf" srcId="{0ADC9D27-9354-41C3-AF92-894298040EF6}" destId="{EB3D5EC7-CB8B-4DFE-99F4-6CCFFF4A0C97}" srcOrd="1" destOrd="0" presId="urn:microsoft.com/office/officeart/2005/8/layout/hierarchy1"/>
    <dgm:cxn modelId="{2A72911B-F2C1-46F9-A1FA-FAC2C74232AF}" type="presParOf" srcId="{EB3D5EC7-CB8B-4DFE-99F4-6CCFFF4A0C97}" destId="{39307ED4-4DA2-47AC-8A84-0F724E20CA91}" srcOrd="0" destOrd="0" presId="urn:microsoft.com/office/officeart/2005/8/layout/hierarchy1"/>
    <dgm:cxn modelId="{C1A643C1-43B2-463B-89F3-18293BBBEF09}" type="presParOf" srcId="{EB3D5EC7-CB8B-4DFE-99F4-6CCFFF4A0C97}" destId="{FA50C80A-F8DC-4771-A454-778BFB31260B}" srcOrd="1" destOrd="0" presId="urn:microsoft.com/office/officeart/2005/8/layout/hierarchy1"/>
    <dgm:cxn modelId="{668AA03D-57FC-46F3-B747-0B3545906289}" type="presParOf" srcId="{FA50C80A-F8DC-4771-A454-778BFB31260B}" destId="{16047D57-2442-43C0-90D5-BB6718A3FDFD}" srcOrd="0" destOrd="0" presId="urn:microsoft.com/office/officeart/2005/8/layout/hierarchy1"/>
    <dgm:cxn modelId="{BA9BB242-428D-49A7-A1FB-E169D7C5FA84}" type="presParOf" srcId="{16047D57-2442-43C0-90D5-BB6718A3FDFD}" destId="{9E65505B-03D1-4CF3-9AF1-ACD852F6D0E2}" srcOrd="0" destOrd="0" presId="urn:microsoft.com/office/officeart/2005/8/layout/hierarchy1"/>
    <dgm:cxn modelId="{1D324F33-299D-4D5F-B2C6-5BA970B868E9}" type="presParOf" srcId="{16047D57-2442-43C0-90D5-BB6718A3FDFD}" destId="{43B29AC4-E5C8-48CB-8585-65172ED31971}" srcOrd="1" destOrd="0" presId="urn:microsoft.com/office/officeart/2005/8/layout/hierarchy1"/>
    <dgm:cxn modelId="{C0457A57-D6D9-4B98-8E1E-036A1701CA5F}" type="presParOf" srcId="{FA50C80A-F8DC-4771-A454-778BFB31260B}" destId="{50307FCE-FB91-46B5-B021-E3B17FFA1149}" srcOrd="1" destOrd="0" presId="urn:microsoft.com/office/officeart/2005/8/layout/hierarchy1"/>
    <dgm:cxn modelId="{FB76B2CB-B6B8-4DD3-BE8B-FB5A2985D286}" type="presParOf" srcId="{9952D992-E2C6-4EE3-9483-96938F7B3778}" destId="{5F0B809A-D56F-46D5-BDA2-9EA68809F0A7}" srcOrd="2" destOrd="0" presId="urn:microsoft.com/office/officeart/2005/8/layout/hierarchy1"/>
    <dgm:cxn modelId="{BD76573D-9888-4589-ADD2-2876A4E44783}" type="presParOf" srcId="{9952D992-E2C6-4EE3-9483-96938F7B3778}" destId="{4F5EE9AD-E637-4022-8304-FBB3F7987647}" srcOrd="3" destOrd="0" presId="urn:microsoft.com/office/officeart/2005/8/layout/hierarchy1"/>
    <dgm:cxn modelId="{B93EC363-9799-4C72-8F2E-0E50659718F9}" type="presParOf" srcId="{4F5EE9AD-E637-4022-8304-FBB3F7987647}" destId="{BD06448D-8487-4815-8687-1E59F3EE8AA2}" srcOrd="0" destOrd="0" presId="urn:microsoft.com/office/officeart/2005/8/layout/hierarchy1"/>
    <dgm:cxn modelId="{83633F1B-98D0-4DBC-82C0-E6E89B4F3073}" type="presParOf" srcId="{BD06448D-8487-4815-8687-1E59F3EE8AA2}" destId="{80AFF8F0-5F53-41E7-96D7-DF075451B3E8}" srcOrd="0" destOrd="0" presId="urn:microsoft.com/office/officeart/2005/8/layout/hierarchy1"/>
    <dgm:cxn modelId="{3638C66B-5420-4493-BC9F-91BA73D588D6}" type="presParOf" srcId="{BD06448D-8487-4815-8687-1E59F3EE8AA2}" destId="{F4A37540-A667-484C-B1B1-199A8C2D59D0}" srcOrd="1" destOrd="0" presId="urn:microsoft.com/office/officeart/2005/8/layout/hierarchy1"/>
    <dgm:cxn modelId="{B8C68A8C-BF4C-46A6-8016-46912F07E30B}" type="presParOf" srcId="{4F5EE9AD-E637-4022-8304-FBB3F7987647}" destId="{D46DC135-FF0E-4DDB-8CE7-4D7504EA3A74}" srcOrd="1" destOrd="0" presId="urn:microsoft.com/office/officeart/2005/8/layout/hierarchy1"/>
    <dgm:cxn modelId="{76D3F141-2BE1-43AB-B97C-DDEB13875417}" type="presParOf" srcId="{D46DC135-FF0E-4DDB-8CE7-4D7504EA3A74}" destId="{CDB76E9F-34CB-4279-AAA6-EAB47789FB88}" srcOrd="0" destOrd="0" presId="urn:microsoft.com/office/officeart/2005/8/layout/hierarchy1"/>
    <dgm:cxn modelId="{76FBE9CD-41E8-450E-B516-9C520123B2FA}" type="presParOf" srcId="{D46DC135-FF0E-4DDB-8CE7-4D7504EA3A74}" destId="{01925476-2B98-46D9-8F3D-869DC15BAC87}" srcOrd="1" destOrd="0" presId="urn:microsoft.com/office/officeart/2005/8/layout/hierarchy1"/>
    <dgm:cxn modelId="{BFAE03AA-8A4E-4BC5-AA76-21A239F9E862}" type="presParOf" srcId="{01925476-2B98-46D9-8F3D-869DC15BAC87}" destId="{4A694062-29E2-448A-A9B5-5DB3F1D00380}" srcOrd="0" destOrd="0" presId="urn:microsoft.com/office/officeart/2005/8/layout/hierarchy1"/>
    <dgm:cxn modelId="{74A37F1E-C837-4CBF-AE8C-B45E4BD78813}" type="presParOf" srcId="{4A694062-29E2-448A-A9B5-5DB3F1D00380}" destId="{09D4607A-0EA1-4BAA-9861-B35F067B7E57}" srcOrd="0" destOrd="0" presId="urn:microsoft.com/office/officeart/2005/8/layout/hierarchy1"/>
    <dgm:cxn modelId="{F4A679F6-B9E4-426B-A1FD-2AE877798079}" type="presParOf" srcId="{4A694062-29E2-448A-A9B5-5DB3F1D00380}" destId="{2F7A962C-5015-496D-8597-D9B348940BCC}" srcOrd="1" destOrd="0" presId="urn:microsoft.com/office/officeart/2005/8/layout/hierarchy1"/>
    <dgm:cxn modelId="{446D8DF0-2C45-4248-8C1D-4903745BB9B2}" type="presParOf" srcId="{01925476-2B98-46D9-8F3D-869DC15BAC87}" destId="{4479D8D7-B12E-4C7C-8782-E9BCF8AA81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9AC82-558A-47D4-990F-D6854365F36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E501331-C538-4136-96D0-073B676265D1}">
      <dgm:prSet phldrT="[Text]" custT="1"/>
      <dgm:spPr/>
      <dgm:t>
        <a:bodyPr/>
        <a:lstStyle/>
        <a:p>
          <a:r>
            <a:rPr lang="id-ID" sz="3200" dirty="0" smtClean="0"/>
            <a:t>Desain Penugasan</a:t>
          </a:r>
          <a:endParaRPr lang="id-ID" sz="3200" dirty="0"/>
        </a:p>
      </dgm:t>
    </dgm:pt>
    <dgm:pt modelId="{BF80DC97-AAA8-4A58-90BE-E23A8F09B02C}" type="parTrans" cxnId="{A3DC3792-73BC-40F5-A4A2-98F7AE171719}">
      <dgm:prSet/>
      <dgm:spPr/>
      <dgm:t>
        <a:bodyPr/>
        <a:lstStyle/>
        <a:p>
          <a:endParaRPr lang="id-ID"/>
        </a:p>
      </dgm:t>
    </dgm:pt>
    <dgm:pt modelId="{0021FBDC-CEF2-41C4-926D-5849EFE8BD5B}" type="sibTrans" cxnId="{A3DC3792-73BC-40F5-A4A2-98F7AE171719}">
      <dgm:prSet/>
      <dgm:spPr/>
      <dgm:t>
        <a:bodyPr/>
        <a:lstStyle/>
        <a:p>
          <a:endParaRPr lang="id-ID"/>
        </a:p>
      </dgm:t>
    </dgm:pt>
    <dgm:pt modelId="{23BCC669-CC06-4BFC-AC8A-813D7CD34150}" type="pres">
      <dgm:prSet presAssocID="{AFD9AC82-558A-47D4-990F-D6854365F36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04032CE-1A24-4746-9715-C2FB064EFB17}" type="pres">
      <dgm:prSet presAssocID="{0E501331-C538-4136-96D0-073B676265D1}" presName="composite" presStyleCnt="0"/>
      <dgm:spPr/>
    </dgm:pt>
    <dgm:pt modelId="{71C859E1-5F2E-478E-990E-4BDAA7554201}" type="pres">
      <dgm:prSet presAssocID="{0E501331-C538-4136-96D0-073B676265D1}" presName="Parent1" presStyleLbl="node1" presStyleIdx="0" presStyleCnt="2" custScaleX="1644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9DD12-CD0C-489D-BCD0-950339097083}" type="pres">
      <dgm:prSet presAssocID="{0E501331-C538-4136-96D0-073B676265D1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F34A87-3524-43B5-A416-B36BE3D82BCF}" type="pres">
      <dgm:prSet presAssocID="{0E501331-C538-4136-96D0-073B676265D1}" presName="BalanceSpacing" presStyleCnt="0"/>
      <dgm:spPr/>
    </dgm:pt>
    <dgm:pt modelId="{0FF1EAF2-34E3-4FC0-B1DC-778AC7DB5A0F}" type="pres">
      <dgm:prSet presAssocID="{0E501331-C538-4136-96D0-073B676265D1}" presName="BalanceSpacing1" presStyleCnt="0"/>
      <dgm:spPr/>
    </dgm:pt>
    <dgm:pt modelId="{99AE0F93-C3CB-4BD0-B729-FA89C7F568A3}" type="pres">
      <dgm:prSet presAssocID="{0021FBDC-CEF2-41C4-926D-5849EFE8BD5B}" presName="Accent1Text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540ECBB-994D-41A2-972F-1234B822FF1B}" type="presOf" srcId="{0021FBDC-CEF2-41C4-926D-5849EFE8BD5B}" destId="{99AE0F93-C3CB-4BD0-B729-FA89C7F568A3}" srcOrd="0" destOrd="0" presId="urn:microsoft.com/office/officeart/2008/layout/AlternatingHexagons"/>
    <dgm:cxn modelId="{A2A8FB5A-023B-44D6-8B1D-D122D17DC27E}" type="presOf" srcId="{0E501331-C538-4136-96D0-073B676265D1}" destId="{71C859E1-5F2E-478E-990E-4BDAA7554201}" srcOrd="0" destOrd="0" presId="urn:microsoft.com/office/officeart/2008/layout/AlternatingHexagons"/>
    <dgm:cxn modelId="{A3DC3792-73BC-40F5-A4A2-98F7AE171719}" srcId="{AFD9AC82-558A-47D4-990F-D6854365F368}" destId="{0E501331-C538-4136-96D0-073B676265D1}" srcOrd="0" destOrd="0" parTransId="{BF80DC97-AAA8-4A58-90BE-E23A8F09B02C}" sibTransId="{0021FBDC-CEF2-41C4-926D-5849EFE8BD5B}"/>
    <dgm:cxn modelId="{18BC0F94-674C-4047-B6AA-357DEC2FE703}" type="presOf" srcId="{AFD9AC82-558A-47D4-990F-D6854365F368}" destId="{23BCC669-CC06-4BFC-AC8A-813D7CD34150}" srcOrd="0" destOrd="0" presId="urn:microsoft.com/office/officeart/2008/layout/AlternatingHexagons"/>
    <dgm:cxn modelId="{FE4D3191-3D04-4B78-817D-E50B35812531}" type="presParOf" srcId="{23BCC669-CC06-4BFC-AC8A-813D7CD34150}" destId="{B04032CE-1A24-4746-9715-C2FB064EFB17}" srcOrd="0" destOrd="0" presId="urn:microsoft.com/office/officeart/2008/layout/AlternatingHexagons"/>
    <dgm:cxn modelId="{1D362637-63CC-4FEC-90BC-3ABB28B69C66}" type="presParOf" srcId="{B04032CE-1A24-4746-9715-C2FB064EFB17}" destId="{71C859E1-5F2E-478E-990E-4BDAA7554201}" srcOrd="0" destOrd="0" presId="urn:microsoft.com/office/officeart/2008/layout/AlternatingHexagons"/>
    <dgm:cxn modelId="{007C1B3C-072F-41F8-9798-9BD0BE0DF021}" type="presParOf" srcId="{B04032CE-1A24-4746-9715-C2FB064EFB17}" destId="{6559DD12-CD0C-489D-BCD0-950339097083}" srcOrd="1" destOrd="0" presId="urn:microsoft.com/office/officeart/2008/layout/AlternatingHexagons"/>
    <dgm:cxn modelId="{1E85ABC3-CFC6-4C97-A129-BA73BB9B6E8A}" type="presParOf" srcId="{B04032CE-1A24-4746-9715-C2FB064EFB17}" destId="{87F34A87-3524-43B5-A416-B36BE3D82BCF}" srcOrd="2" destOrd="0" presId="urn:microsoft.com/office/officeart/2008/layout/AlternatingHexagons"/>
    <dgm:cxn modelId="{D1A87F30-BB86-4B37-820A-5453B9EFF134}" type="presParOf" srcId="{B04032CE-1A24-4746-9715-C2FB064EFB17}" destId="{0FF1EAF2-34E3-4FC0-B1DC-778AC7DB5A0F}" srcOrd="3" destOrd="0" presId="urn:microsoft.com/office/officeart/2008/layout/AlternatingHexagons"/>
    <dgm:cxn modelId="{1F96420D-05E0-443D-B9F0-8DF5F0B2FB5F}" type="presParOf" srcId="{B04032CE-1A24-4746-9715-C2FB064EFB17}" destId="{99AE0F93-C3CB-4BD0-B729-FA89C7F568A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CCF48-9A4F-4286-A84E-D467246B5012}">
      <dsp:nvSpPr>
        <dsp:cNvPr id="0" name=""/>
        <dsp:cNvSpPr/>
      </dsp:nvSpPr>
      <dsp:spPr>
        <a:xfrm>
          <a:off x="0" y="32789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8C78E-D7D2-4A27-A392-999151C863BB}">
      <dsp:nvSpPr>
        <dsp:cNvPr id="0" name=""/>
        <dsp:cNvSpPr/>
      </dsp:nvSpPr>
      <dsp:spPr>
        <a:xfrm>
          <a:off x="411480" y="32699"/>
          <a:ext cx="576072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Anak Jalanan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61520"/>
        <a:ext cx="5703078" cy="532758"/>
      </dsp:txXfrm>
    </dsp:sp>
    <dsp:sp modelId="{E08CE13A-5813-4CA2-B3C6-2FF76439C417}">
      <dsp:nvSpPr>
        <dsp:cNvPr id="0" name=""/>
        <dsp:cNvSpPr/>
      </dsp:nvSpPr>
      <dsp:spPr>
        <a:xfrm>
          <a:off x="0" y="12351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AC2A1-8F33-4E8A-8006-B36D5962506C}">
      <dsp:nvSpPr>
        <dsp:cNvPr id="0" name=""/>
        <dsp:cNvSpPr/>
      </dsp:nvSpPr>
      <dsp:spPr>
        <a:xfrm>
          <a:off x="411480" y="939900"/>
          <a:ext cx="5760720" cy="59040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WPS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968721"/>
        <a:ext cx="5703078" cy="532758"/>
      </dsp:txXfrm>
    </dsp:sp>
    <dsp:sp modelId="{91830CBF-007A-4379-944A-56F84D81738B}">
      <dsp:nvSpPr>
        <dsp:cNvPr id="0" name=""/>
        <dsp:cNvSpPr/>
      </dsp:nvSpPr>
      <dsp:spPr>
        <a:xfrm>
          <a:off x="0" y="21423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03823-2C85-4E74-AB8A-F00911A41397}">
      <dsp:nvSpPr>
        <dsp:cNvPr id="0" name=""/>
        <dsp:cNvSpPr/>
      </dsp:nvSpPr>
      <dsp:spPr>
        <a:xfrm>
          <a:off x="411480" y="1847100"/>
          <a:ext cx="5760720" cy="59040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Waria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1875921"/>
        <a:ext cx="5703078" cy="532758"/>
      </dsp:txXfrm>
    </dsp:sp>
    <dsp:sp modelId="{DD615AB5-5240-4913-81BB-547605EE514B}">
      <dsp:nvSpPr>
        <dsp:cNvPr id="0" name=""/>
        <dsp:cNvSpPr/>
      </dsp:nvSpPr>
      <dsp:spPr>
        <a:xfrm>
          <a:off x="0" y="30495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E70B1-A986-4CF4-8292-133E33327B15}">
      <dsp:nvSpPr>
        <dsp:cNvPr id="0" name=""/>
        <dsp:cNvSpPr/>
      </dsp:nvSpPr>
      <dsp:spPr>
        <a:xfrm>
          <a:off x="411480" y="2754300"/>
          <a:ext cx="5760720" cy="59040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Gelandangan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2783121"/>
        <a:ext cx="5703078" cy="532758"/>
      </dsp:txXfrm>
    </dsp:sp>
    <dsp:sp modelId="{8CC4DB39-AFBA-45D5-93FF-618DBCEA312C}">
      <dsp:nvSpPr>
        <dsp:cNvPr id="0" name=""/>
        <dsp:cNvSpPr/>
      </dsp:nvSpPr>
      <dsp:spPr>
        <a:xfrm>
          <a:off x="0" y="39567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8BF6D-9CDD-4D44-9E01-336F1C5AE61C}">
      <dsp:nvSpPr>
        <dsp:cNvPr id="0" name=""/>
        <dsp:cNvSpPr/>
      </dsp:nvSpPr>
      <dsp:spPr>
        <a:xfrm>
          <a:off x="411480" y="3661500"/>
          <a:ext cx="5760720" cy="59040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WBL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3690321"/>
        <a:ext cx="5703078" cy="532758"/>
      </dsp:txXfrm>
    </dsp:sp>
    <dsp:sp modelId="{1754C4F4-704B-4DEA-912E-3F0B8BAB41F4}">
      <dsp:nvSpPr>
        <dsp:cNvPr id="0" name=""/>
        <dsp:cNvSpPr/>
      </dsp:nvSpPr>
      <dsp:spPr>
        <a:xfrm>
          <a:off x="0" y="486390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3A077-0DA2-47E8-8568-F0D82814D480}">
      <dsp:nvSpPr>
        <dsp:cNvPr id="0" name=""/>
        <dsp:cNvSpPr/>
      </dsp:nvSpPr>
      <dsp:spPr>
        <a:xfrm>
          <a:off x="411480" y="4568700"/>
          <a:ext cx="5760720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solidFill>
                <a:schemeClr val="tx1"/>
              </a:solidFill>
            </a:rPr>
            <a:t>Kesehatan Komunitas Korban Pelecehan Seksual</a:t>
          </a:r>
          <a:endParaRPr lang="id-ID" sz="2000" kern="1200" dirty="0">
            <a:solidFill>
              <a:schemeClr val="tx1"/>
            </a:solidFill>
          </a:endParaRPr>
        </a:p>
      </dsp:txBody>
      <dsp:txXfrm>
        <a:off x="440301" y="4597521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76E9F-34CB-4279-AAA6-EAB47789FB88}">
      <dsp:nvSpPr>
        <dsp:cNvPr id="0" name=""/>
        <dsp:cNvSpPr/>
      </dsp:nvSpPr>
      <dsp:spPr>
        <a:xfrm>
          <a:off x="5395138" y="3728210"/>
          <a:ext cx="91440" cy="69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1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B809A-D56F-46D5-BDA2-9EA68809F0A7}">
      <dsp:nvSpPr>
        <dsp:cNvPr id="0" name=""/>
        <dsp:cNvSpPr/>
      </dsp:nvSpPr>
      <dsp:spPr>
        <a:xfrm>
          <a:off x="3982194" y="1518334"/>
          <a:ext cx="1458664" cy="694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071"/>
              </a:lnTo>
              <a:lnTo>
                <a:pt x="1458664" y="473071"/>
              </a:lnTo>
              <a:lnTo>
                <a:pt x="1458664" y="6941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07ED4-4DA2-47AC-8A84-0F724E20CA91}">
      <dsp:nvSpPr>
        <dsp:cNvPr id="0" name=""/>
        <dsp:cNvSpPr/>
      </dsp:nvSpPr>
      <dsp:spPr>
        <a:xfrm>
          <a:off x="2477809" y="3728210"/>
          <a:ext cx="91440" cy="69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1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C2911-C942-4CD2-8C8A-222DD7A5D874}">
      <dsp:nvSpPr>
        <dsp:cNvPr id="0" name=""/>
        <dsp:cNvSpPr/>
      </dsp:nvSpPr>
      <dsp:spPr>
        <a:xfrm>
          <a:off x="2523529" y="1518334"/>
          <a:ext cx="1458664" cy="694191"/>
        </a:xfrm>
        <a:custGeom>
          <a:avLst/>
          <a:gdLst/>
          <a:ahLst/>
          <a:cxnLst/>
          <a:rect l="0" t="0" r="0" b="0"/>
          <a:pathLst>
            <a:path>
              <a:moveTo>
                <a:pt x="1458664" y="0"/>
              </a:moveTo>
              <a:lnTo>
                <a:pt x="1458664" y="473071"/>
              </a:lnTo>
              <a:lnTo>
                <a:pt x="0" y="473071"/>
              </a:lnTo>
              <a:lnTo>
                <a:pt x="0" y="6941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B11B9-B9ED-4CFE-B27E-434F2F5D3A7F}">
      <dsp:nvSpPr>
        <dsp:cNvPr id="0" name=""/>
        <dsp:cNvSpPr/>
      </dsp:nvSpPr>
      <dsp:spPr>
        <a:xfrm>
          <a:off x="2788741" y="2649"/>
          <a:ext cx="2386905" cy="1515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7657B-5E8C-4C89-AB22-0BF5E9B800A9}">
      <dsp:nvSpPr>
        <dsp:cNvPr id="0" name=""/>
        <dsp:cNvSpPr/>
      </dsp:nvSpPr>
      <dsp:spPr>
        <a:xfrm>
          <a:off x="3053953" y="254600"/>
          <a:ext cx="2386905" cy="1515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14 TM</a:t>
          </a:r>
          <a:endParaRPr lang="id-ID" sz="2800" kern="1200" dirty="0"/>
        </a:p>
      </dsp:txBody>
      <dsp:txXfrm>
        <a:off x="3098346" y="298993"/>
        <a:ext cx="2298119" cy="1426898"/>
      </dsp:txXfrm>
    </dsp:sp>
    <dsp:sp modelId="{02225610-3ADC-431D-A20D-C3768AFBBF53}">
      <dsp:nvSpPr>
        <dsp:cNvPr id="0" name=""/>
        <dsp:cNvSpPr/>
      </dsp:nvSpPr>
      <dsp:spPr>
        <a:xfrm>
          <a:off x="1330076" y="2212525"/>
          <a:ext cx="2386905" cy="15156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78462-D04E-496C-B128-26AE49774A17}">
      <dsp:nvSpPr>
        <dsp:cNvPr id="0" name=""/>
        <dsp:cNvSpPr/>
      </dsp:nvSpPr>
      <dsp:spPr>
        <a:xfrm>
          <a:off x="1595288" y="2464477"/>
          <a:ext cx="2386905" cy="1515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TM 1-7 </a:t>
          </a:r>
          <a:endParaRPr lang="id-ID" sz="2800" kern="1200" dirty="0"/>
        </a:p>
      </dsp:txBody>
      <dsp:txXfrm>
        <a:off x="1639681" y="2508870"/>
        <a:ext cx="2298119" cy="1426898"/>
      </dsp:txXfrm>
    </dsp:sp>
    <dsp:sp modelId="{9E65505B-03D1-4CF3-9AF1-ACD852F6D0E2}">
      <dsp:nvSpPr>
        <dsp:cNvPr id="0" name=""/>
        <dsp:cNvSpPr/>
      </dsp:nvSpPr>
      <dsp:spPr>
        <a:xfrm>
          <a:off x="1330076" y="4422402"/>
          <a:ext cx="2386905" cy="1515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29AC4-E5C8-48CB-8585-65172ED31971}">
      <dsp:nvSpPr>
        <dsp:cNvPr id="0" name=""/>
        <dsp:cNvSpPr/>
      </dsp:nvSpPr>
      <dsp:spPr>
        <a:xfrm>
          <a:off x="1595288" y="4674353"/>
          <a:ext cx="2386905" cy="1515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Materi di kelas</a:t>
          </a:r>
          <a:endParaRPr lang="id-ID" sz="2800" kern="1200" dirty="0"/>
        </a:p>
      </dsp:txBody>
      <dsp:txXfrm>
        <a:off x="1639681" y="4718746"/>
        <a:ext cx="2298119" cy="1426898"/>
      </dsp:txXfrm>
    </dsp:sp>
    <dsp:sp modelId="{80AFF8F0-5F53-41E7-96D7-DF075451B3E8}">
      <dsp:nvSpPr>
        <dsp:cNvPr id="0" name=""/>
        <dsp:cNvSpPr/>
      </dsp:nvSpPr>
      <dsp:spPr>
        <a:xfrm>
          <a:off x="4247405" y="2212525"/>
          <a:ext cx="2386905" cy="15156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7540-A667-484C-B1B1-199A8C2D59D0}">
      <dsp:nvSpPr>
        <dsp:cNvPr id="0" name=""/>
        <dsp:cNvSpPr/>
      </dsp:nvSpPr>
      <dsp:spPr>
        <a:xfrm>
          <a:off x="4512617" y="2464477"/>
          <a:ext cx="2386905" cy="1515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TM 8-14</a:t>
          </a:r>
          <a:endParaRPr lang="id-ID" sz="2800" kern="1200" dirty="0"/>
        </a:p>
      </dsp:txBody>
      <dsp:txXfrm>
        <a:off x="4557010" y="2508870"/>
        <a:ext cx="2298119" cy="1426898"/>
      </dsp:txXfrm>
    </dsp:sp>
    <dsp:sp modelId="{09D4607A-0EA1-4BAA-9861-B35F067B7E57}">
      <dsp:nvSpPr>
        <dsp:cNvPr id="0" name=""/>
        <dsp:cNvSpPr/>
      </dsp:nvSpPr>
      <dsp:spPr>
        <a:xfrm>
          <a:off x="4247405" y="4422402"/>
          <a:ext cx="2386905" cy="15156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A962C-5015-496D-8597-D9B348940BCC}">
      <dsp:nvSpPr>
        <dsp:cNvPr id="0" name=""/>
        <dsp:cNvSpPr/>
      </dsp:nvSpPr>
      <dsp:spPr>
        <a:xfrm>
          <a:off x="4512617" y="4674353"/>
          <a:ext cx="2386905" cy="1515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Presentasi Tugas Lapangan</a:t>
          </a:r>
          <a:endParaRPr lang="id-ID" sz="2800" kern="1200" dirty="0"/>
        </a:p>
      </dsp:txBody>
      <dsp:txXfrm>
        <a:off x="4557010" y="4718746"/>
        <a:ext cx="2298119" cy="1426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59E1-5F2E-478E-990E-4BDAA7554201}">
      <dsp:nvSpPr>
        <dsp:cNvPr id="0" name=""/>
        <dsp:cNvSpPr/>
      </dsp:nvSpPr>
      <dsp:spPr>
        <a:xfrm rot="5400000">
          <a:off x="3685757" y="28901"/>
          <a:ext cx="2417905" cy="34600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Desain Penugasan</a:t>
          </a:r>
          <a:endParaRPr lang="id-ID" sz="3200" kern="1200" dirty="0"/>
        </a:p>
      </dsp:txBody>
      <dsp:txXfrm rot="-5400000">
        <a:off x="3741361" y="952956"/>
        <a:ext cx="2306698" cy="1611937"/>
      </dsp:txXfrm>
    </dsp:sp>
    <dsp:sp modelId="{6559DD12-CD0C-489D-BCD0-950339097083}">
      <dsp:nvSpPr>
        <dsp:cNvPr id="0" name=""/>
        <dsp:cNvSpPr/>
      </dsp:nvSpPr>
      <dsp:spPr>
        <a:xfrm>
          <a:off x="6010331" y="1033553"/>
          <a:ext cx="2698382" cy="1450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E0F93-C3CB-4BD0-B729-FA89C7F568A3}">
      <dsp:nvSpPr>
        <dsp:cNvPr id="0" name=""/>
        <dsp:cNvSpPr/>
      </dsp:nvSpPr>
      <dsp:spPr>
        <a:xfrm rot="5400000">
          <a:off x="1413893" y="707136"/>
          <a:ext cx="2417905" cy="210357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898864" y="926762"/>
        <a:ext cx="1447963" cy="166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73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5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4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71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1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54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456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306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1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16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9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8167-3E4C-45CD-B95D-DE2D3A2B681E}" type="datetimeFigureOut">
              <a:rPr lang="id-ID" smtClean="0"/>
              <a:t>11/09/2019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D499-16B0-409F-A1F2-42961E6443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03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127327"/>
            <a:ext cx="7772400" cy="1109985"/>
          </a:xfrm>
        </p:spPr>
        <p:txBody>
          <a:bodyPr/>
          <a:lstStyle/>
          <a:p>
            <a:r>
              <a:rPr lang="id-ID" b="1" dirty="0" smtClean="0">
                <a:solidFill>
                  <a:schemeClr val="accent3">
                    <a:lumMod val="50000"/>
                  </a:schemeClr>
                </a:solidFill>
              </a:rPr>
              <a:t>Kesehatan Komunitas Marjinal</a:t>
            </a:r>
            <a:endParaRPr lang="id-ID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949280"/>
            <a:ext cx="6400800" cy="720080"/>
          </a:xfrm>
        </p:spPr>
        <p:txBody>
          <a:bodyPr/>
          <a:lstStyle/>
          <a:p>
            <a:r>
              <a:rPr lang="id-ID" dirty="0" smtClean="0">
                <a:solidFill>
                  <a:schemeClr val="accent3">
                    <a:lumMod val="75000"/>
                  </a:schemeClr>
                </a:solidFill>
              </a:rPr>
              <a:t>Kismi Mubarokah, M.Kes</a:t>
            </a:r>
            <a:endParaRPr lang="id-ID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6"/>
          <a:stretch/>
        </p:blipFill>
        <p:spPr bwMode="auto">
          <a:xfrm>
            <a:off x="-7016" y="0"/>
            <a:ext cx="9144000" cy="48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 smtClean="0"/>
              <a:t>Selesai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6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8"/>
          <a:stretch/>
        </p:blipFill>
        <p:spPr bwMode="auto">
          <a:xfrm>
            <a:off x="-506" y="1644"/>
            <a:ext cx="9144506" cy="47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5013176"/>
            <a:ext cx="82296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Capaian Kompetensi</a:t>
            </a:r>
            <a:endParaRPr lang="id-ID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589240"/>
            <a:ext cx="8805664" cy="1062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Mahasiswa mampu melakukan pendekatan, menganalisis kebutuhan kesehatan dan rencana intervensi masalah kesehatan komunitas yang termarginalkan.</a:t>
            </a:r>
            <a:endParaRPr lang="id-ID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Komunitas Termarginalkan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id-ID" dirty="0" smtClean="0"/>
              <a:t>Komunitas marginal: Komunitas pinggiran (baca: terpinggirkan)</a:t>
            </a:r>
          </a:p>
          <a:p>
            <a:r>
              <a:rPr lang="id-ID" dirty="0" smtClean="0"/>
              <a:t>Komunitas yang tidak mendapatkan hak-haknya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38307" r="6250" b="47580"/>
          <a:stretch/>
        </p:blipFill>
        <p:spPr bwMode="auto">
          <a:xfrm>
            <a:off x="179512" y="1628800"/>
            <a:ext cx="879629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01" y="0"/>
            <a:ext cx="2443598" cy="162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50" y="1623202"/>
            <a:ext cx="2443598" cy="183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188640"/>
            <a:ext cx="2699791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9971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Anak Jalanan</a:t>
            </a:r>
          </a:p>
          <a:p>
            <a:pPr marL="514350" indent="-514350">
              <a:buAutoNum type="arabicPeriod"/>
            </a:pPr>
            <a:r>
              <a:rPr lang="id-ID" dirty="0" smtClean="0"/>
              <a:t>WPS</a:t>
            </a:r>
          </a:p>
          <a:p>
            <a:pPr marL="514350" indent="-514350">
              <a:buAutoNum type="arabicPeriod"/>
            </a:pPr>
            <a:r>
              <a:rPr lang="id-ID" dirty="0" smtClean="0"/>
              <a:t>Pengemis</a:t>
            </a:r>
          </a:p>
          <a:p>
            <a:pPr marL="514350" indent="-514350">
              <a:buAutoNum type="arabicPeriod"/>
            </a:pPr>
            <a:r>
              <a:rPr lang="id-ID" dirty="0" smtClean="0"/>
              <a:t>Gelandangan</a:t>
            </a:r>
          </a:p>
          <a:p>
            <a:pPr marL="514350" indent="-514350">
              <a:buAutoNum type="arabicPeriod"/>
            </a:pPr>
            <a:r>
              <a:rPr lang="id-ID" dirty="0" smtClean="0"/>
              <a:t>Waria</a:t>
            </a:r>
          </a:p>
          <a:p>
            <a:pPr marL="514350" indent="-514350">
              <a:buAutoNum type="arabicPeriod"/>
            </a:pPr>
            <a:r>
              <a:rPr lang="id-ID" dirty="0" smtClean="0"/>
              <a:t>Korban pelecehan seksual</a:t>
            </a:r>
          </a:p>
          <a:p>
            <a:pPr marL="514350" indent="-514350">
              <a:buAutoNum type="arabicPeriod"/>
            </a:pPr>
            <a:r>
              <a:rPr lang="id-ID" dirty="0" smtClean="0"/>
              <a:t>Warga Binaan Lapas</a:t>
            </a:r>
          </a:p>
          <a:p>
            <a:pPr marL="514350" indent="-514350">
              <a:buAutoNum type="arabicPeriod"/>
            </a:pPr>
            <a:r>
              <a:rPr lang="id-ID" dirty="0" smtClean="0"/>
              <a:t>Punker</a:t>
            </a:r>
          </a:p>
          <a:p>
            <a:pPr marL="514350" indent="-514350">
              <a:buAutoNum type="arabicPeriod"/>
            </a:pPr>
            <a:r>
              <a:rPr lang="id-ID" dirty="0" smtClean="0"/>
              <a:t>dll</a:t>
            </a:r>
          </a:p>
          <a:p>
            <a:pPr marL="0" indent="0">
              <a:buNone/>
            </a:pPr>
            <a:endParaRPr lang="id-ID" dirty="0" smtClean="0"/>
          </a:p>
          <a:p>
            <a:pPr marL="514350" indent="-514350">
              <a:buAutoNum type="arabicPeriod"/>
            </a:pPr>
            <a:endParaRPr lang="id-ID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00" y="3455901"/>
            <a:ext cx="2462711" cy="164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01" y="5038351"/>
            <a:ext cx="2426199" cy="181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r="9946"/>
          <a:stretch/>
        </p:blipFill>
        <p:spPr bwMode="auto">
          <a:xfrm>
            <a:off x="4758996" y="1"/>
            <a:ext cx="1957679" cy="16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/>
          <a:stretch/>
        </p:blipFill>
        <p:spPr bwMode="auto">
          <a:xfrm>
            <a:off x="4788586" y="5098732"/>
            <a:ext cx="1937338" cy="17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3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solidFill>
            <a:srgbClr val="92D050"/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Pokok Bahasan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35460"/>
              </p:ext>
            </p:extLst>
          </p:nvPr>
        </p:nvGraphicFramePr>
        <p:xfrm>
          <a:off x="457200" y="134076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2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25171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5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4392488"/>
          </a:xfrm>
        </p:spPr>
        <p:txBody>
          <a:bodyPr>
            <a:noAutofit/>
          </a:bodyPr>
          <a:lstStyle/>
          <a:p>
            <a:pPr algn="l"/>
            <a:r>
              <a:rPr lang="id-ID" sz="2400" dirty="0" smtClean="0"/>
              <a:t>1. Melakukan pendekatan kepada komunitas  </a:t>
            </a:r>
            <a:br>
              <a:rPr lang="id-ID" sz="2400" dirty="0" smtClean="0"/>
            </a:br>
            <a:r>
              <a:rPr lang="id-ID" sz="2400" dirty="0"/>
              <a:t> </a:t>
            </a:r>
            <a:r>
              <a:rPr lang="id-ID" sz="2400" dirty="0" smtClean="0"/>
              <a:t>   termarginalkan secara berkelompok (2 orang)</a:t>
            </a:r>
            <a:br>
              <a:rPr lang="id-ID" sz="2400" dirty="0" smtClean="0"/>
            </a:br>
            <a:r>
              <a:rPr lang="id-ID" sz="2400" dirty="0" smtClean="0"/>
              <a:t>2. Menanyakan tentang :</a:t>
            </a:r>
            <a:br>
              <a:rPr lang="id-ID" sz="2400" dirty="0" smtClean="0"/>
            </a:br>
            <a:r>
              <a:rPr lang="id-ID" sz="2400" dirty="0" smtClean="0"/>
              <a:t>    a. Kehidupannya, (5W 1H</a:t>
            </a:r>
            <a:r>
              <a:rPr lang="id-ID" sz="2400" dirty="0" smtClean="0"/>
              <a:t>)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    b. Kondisi kesehatannya, </a:t>
            </a:r>
            <a:br>
              <a:rPr lang="id-ID" sz="2400" dirty="0" smtClean="0"/>
            </a:br>
            <a:r>
              <a:rPr lang="id-ID" sz="2400" dirty="0" smtClean="0"/>
              <a:t>    c. Bagaimana mengatasi masalah kesehatannya,      </a:t>
            </a:r>
            <a:br>
              <a:rPr lang="id-ID" sz="2400" dirty="0" smtClean="0"/>
            </a:br>
            <a:r>
              <a:rPr lang="id-ID" sz="2400" dirty="0"/>
              <a:t> </a:t>
            </a:r>
            <a:r>
              <a:rPr lang="id-ID" sz="2400" dirty="0" smtClean="0"/>
              <a:t>   d. Apa kebutuhan untuk mencegah penyakit </a:t>
            </a:r>
            <a:br>
              <a:rPr lang="id-ID" sz="2400" dirty="0" smtClean="0"/>
            </a:br>
            <a:r>
              <a:rPr lang="id-ID" sz="2400" dirty="0"/>
              <a:t> </a:t>
            </a:r>
            <a:r>
              <a:rPr lang="id-ID" sz="2400" dirty="0" smtClean="0"/>
              <a:t>   e. Sumber </a:t>
            </a:r>
            <a:r>
              <a:rPr lang="id-ID" sz="2400" dirty="0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/>
              <a:t>f.  </a:t>
            </a:r>
            <a:r>
              <a:rPr lang="en-US" sz="2400" dirty="0" err="1" smtClean="0"/>
              <a:t>Buat</a:t>
            </a:r>
            <a:r>
              <a:rPr lang="en-US" sz="2400" dirty="0" smtClean="0"/>
              <a:t> media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3. Presentasi setelah UTS (TM </a:t>
            </a:r>
            <a:r>
              <a:rPr lang="id-ID" sz="2400" dirty="0" smtClean="0"/>
              <a:t>9</a:t>
            </a:r>
            <a:r>
              <a:rPr lang="en-US" sz="2400" dirty="0" smtClean="0"/>
              <a:t>-14</a:t>
            </a:r>
            <a:r>
              <a:rPr lang="id-ID" sz="2400" dirty="0" smtClean="0"/>
              <a:t>)</a:t>
            </a: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669538"/>
              </p:ext>
            </p:extLst>
          </p:nvPr>
        </p:nvGraphicFramePr>
        <p:xfrm>
          <a:off x="251520" y="-387424"/>
          <a:ext cx="8712968" cy="351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4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4653136"/>
            <a:ext cx="8229600" cy="638944"/>
          </a:xfrm>
        </p:spPr>
        <p:txBody>
          <a:bodyPr>
            <a:noAutofit/>
          </a:bodyPr>
          <a:lstStyle/>
          <a:p>
            <a:pPr algn="l"/>
            <a:r>
              <a:rPr lang="id-ID" sz="3200" dirty="0" smtClean="0"/>
              <a:t>Teknik Pendekatan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5328592"/>
            <a:ext cx="4654860" cy="1628800"/>
          </a:xfrm>
        </p:spPr>
        <p:txBody>
          <a:bodyPr>
            <a:normAutofit fontScale="77500" lnSpcReduction="20000"/>
          </a:bodyPr>
          <a:lstStyle/>
          <a:p>
            <a:r>
              <a:rPr lang="id-ID" sz="2400" dirty="0" smtClean="0"/>
              <a:t>Berpenampilan hampir seperti komunitas</a:t>
            </a:r>
          </a:p>
          <a:p>
            <a:r>
              <a:rPr lang="id-ID" sz="2400" dirty="0" smtClean="0"/>
              <a:t>Berbahasa hampir seperti komunitas</a:t>
            </a:r>
          </a:p>
          <a:p>
            <a:r>
              <a:rPr lang="id-ID" sz="2400" dirty="0" smtClean="0"/>
              <a:t>Mengenali istilah yang sering dipakai komunitas</a:t>
            </a:r>
          </a:p>
          <a:p>
            <a:r>
              <a:rPr lang="id-ID" sz="2400" dirty="0" smtClean="0"/>
              <a:t>Mengikuti aktivitas komunitas</a:t>
            </a:r>
          </a:p>
          <a:p>
            <a:endParaRPr lang="id-ID" sz="2400" dirty="0" smtClean="0"/>
          </a:p>
          <a:p>
            <a:endParaRPr lang="id-ID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/>
          <a:stretch/>
        </p:blipFill>
        <p:spPr bwMode="auto">
          <a:xfrm>
            <a:off x="-252536" y="-171400"/>
            <a:ext cx="9577064" cy="492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92080" y="5301208"/>
            <a:ext cx="36004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Melakukan aktivitas yang disukai komunitas</a:t>
            </a:r>
          </a:p>
          <a:p>
            <a:r>
              <a:rPr lang="id-ID" sz="2000" dirty="0" smtClean="0"/>
              <a:t>Membuka pembicaraan sesuai minat komunitas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0062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termarginalkan</a:t>
            </a:r>
            <a:endParaRPr lang="en-US" dirty="0" smtClean="0"/>
          </a:p>
          <a:p>
            <a:r>
              <a:rPr lang="en-US" dirty="0" err="1" smtClean="0"/>
              <a:t>Tanyakan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kehidupannya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kesehatannya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desain</a:t>
            </a:r>
            <a:r>
              <a:rPr lang="en-US" dirty="0" smtClean="0"/>
              <a:t> 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sampaikan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media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168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Kesehatan Komunitas Marjinal</vt:lpstr>
      <vt:lpstr>Capaian Kompetensi</vt:lpstr>
      <vt:lpstr>Komunitas Termarginalkan </vt:lpstr>
      <vt:lpstr>Contoh</vt:lpstr>
      <vt:lpstr>Pokok Bahasan</vt:lpstr>
      <vt:lpstr>PowerPoint Presentation</vt:lpstr>
      <vt:lpstr>1. Melakukan pendekatan kepada komunitas       termarginalkan secara berkelompok (2 orang) 2. Menanyakan tentang :     a. Kehidupannya, (5W 1H)     b. Kondisi kesehatannya,      c. Bagaimana mengatasi masalah kesehatannya,           d. Apa kebutuhan untuk mencegah penyakit      e. Sumber informasi kesehatan     f.  Buat media untuk meningkatkan pengetahuan  3. Presentasi setelah UTS (TM 9-14) </vt:lpstr>
      <vt:lpstr>Teknik Pendekatan </vt:lpstr>
      <vt:lpstr>Tugas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Komunitas Marjinal</dc:title>
  <dc:creator>user</dc:creator>
  <cp:lastModifiedBy>MYWINDOWS</cp:lastModifiedBy>
  <cp:revision>18</cp:revision>
  <dcterms:created xsi:type="dcterms:W3CDTF">2018-09-12T01:23:27Z</dcterms:created>
  <dcterms:modified xsi:type="dcterms:W3CDTF">2019-09-11T04:51:05Z</dcterms:modified>
</cp:coreProperties>
</file>