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32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6D8-FD76-43E1-B0CE-FF0FBCA4115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289A-AA30-4283-82E9-732FE93FB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6D8-FD76-43E1-B0CE-FF0FBCA4115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289A-AA30-4283-82E9-732FE93FB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6D8-FD76-43E1-B0CE-FF0FBCA4115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289A-AA30-4283-82E9-732FE93FB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6D8-FD76-43E1-B0CE-FF0FBCA4115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289A-AA30-4283-82E9-732FE93FB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6D8-FD76-43E1-B0CE-FF0FBCA4115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289A-AA30-4283-82E9-732FE93FB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6D8-FD76-43E1-B0CE-FF0FBCA4115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289A-AA30-4283-82E9-732FE93FB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6D8-FD76-43E1-B0CE-FF0FBCA4115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289A-AA30-4283-82E9-732FE93FB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6D8-FD76-43E1-B0CE-FF0FBCA4115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289A-AA30-4283-82E9-732FE93FB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6D8-FD76-43E1-B0CE-FF0FBCA4115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289A-AA30-4283-82E9-732FE93FB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6D8-FD76-43E1-B0CE-FF0FBCA4115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289A-AA30-4283-82E9-732FE93FB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6D8-FD76-43E1-B0CE-FF0FBCA4115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D289A-AA30-4283-82E9-732FE93FB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E86D8-FD76-43E1-B0CE-FF0FBCA4115C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D289A-AA30-4283-82E9-732FE93FBA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Deskripsi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Mata kuliah Studi Kualitatif memberikan materi tentang ciri-ciri, tahap-tahap, instrumen penelitian kualitatif, keabsahan data, metode pengambilan data kualitatif, analisis data, penarikan kesimpulan, penulisan laporan penelitian kualitatif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Setelah mengikuti perkuliahan selama 14 kali pertemuan, pada akhir perkuliahan diharapkan mahasiswa mampu menyusun proposal penelitian kualitatif dan menyusun laporan penelitian sesuai dengan kaidah penelitian kualitatif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216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pelajari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638800"/>
          </a:xfrm>
        </p:spPr>
        <p:txBody>
          <a:bodyPr>
            <a:noAutofit/>
          </a:bodyPr>
          <a:lstStyle/>
          <a:p>
            <a:pPr lvl="0"/>
            <a:r>
              <a:rPr lang="en-US" sz="2000" dirty="0" err="1" smtClean="0"/>
              <a:t>Pengertian</a:t>
            </a:r>
            <a:r>
              <a:rPr lang="en-US" sz="2000" dirty="0" smtClean="0"/>
              <a:t>,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/>
              <a:t>kualitatif</a:t>
            </a:r>
            <a:r>
              <a:rPr lang="en-US" sz="2000" dirty="0"/>
              <a:t> </a:t>
            </a:r>
            <a:r>
              <a:rPr lang="en-US" sz="2000" dirty="0" err="1"/>
              <a:t>vs</a:t>
            </a:r>
            <a:r>
              <a:rPr lang="en-US" sz="2000" dirty="0"/>
              <a:t> </a:t>
            </a:r>
            <a:r>
              <a:rPr lang="en-US" sz="2000" dirty="0" err="1"/>
              <a:t>kuantitatif</a:t>
            </a:r>
            <a:r>
              <a:rPr lang="en-US" sz="2000" dirty="0"/>
              <a:t> </a:t>
            </a:r>
          </a:p>
          <a:p>
            <a:pPr lvl="0"/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/>
              <a:t>kualitatif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program-program </a:t>
            </a:r>
            <a:r>
              <a:rPr lang="en-US" sz="2000" dirty="0" err="1"/>
              <a:t>kesehatan</a:t>
            </a:r>
            <a:endParaRPr lang="en-US" sz="2000" dirty="0"/>
          </a:p>
          <a:p>
            <a:r>
              <a:rPr lang="en-US" sz="2000" dirty="0" smtClean="0"/>
              <a:t>Model linier </a:t>
            </a:r>
            <a:r>
              <a:rPr lang="en-US" sz="2000" dirty="0" err="1" smtClean="0"/>
              <a:t>vs</a:t>
            </a:r>
            <a:r>
              <a:rPr lang="en-US" sz="2000" dirty="0" smtClean="0"/>
              <a:t> Model </a:t>
            </a:r>
            <a:r>
              <a:rPr lang="en-US" sz="2000" dirty="0" err="1" smtClean="0"/>
              <a:t>siklus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/>
              <a:t>Sampling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 smtClean="0"/>
              <a:t>Kualitatif</a:t>
            </a:r>
            <a:endParaRPr lang="en-US" sz="2000" dirty="0"/>
          </a:p>
          <a:p>
            <a:r>
              <a:rPr lang="en-US" sz="2000" dirty="0" err="1" smtClean="0"/>
              <a:t>Mendefinisikan</a:t>
            </a:r>
            <a:r>
              <a:rPr lang="en-US" sz="2000" dirty="0" smtClean="0"/>
              <a:t> </a:t>
            </a:r>
            <a:r>
              <a:rPr lang="en-US" sz="2000" dirty="0" err="1"/>
              <a:t>pertanyaan</a:t>
            </a:r>
            <a:r>
              <a:rPr lang="en-US" sz="2000" dirty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(</a:t>
            </a:r>
            <a:r>
              <a:rPr lang="en-US" sz="2000" dirty="0" err="1" smtClean="0"/>
              <a:t>merumuskan</a:t>
            </a:r>
            <a:r>
              <a:rPr lang="en-US" sz="2000" dirty="0" smtClean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)</a:t>
            </a:r>
          </a:p>
          <a:p>
            <a:r>
              <a:rPr lang="en-US" sz="2000" dirty="0" err="1" smtClean="0"/>
              <a:t>Strategi</a:t>
            </a:r>
            <a:r>
              <a:rPr lang="en-US" sz="2000" dirty="0" smtClean="0"/>
              <a:t> </a:t>
            </a:r>
            <a:r>
              <a:rPr lang="en-US" sz="2000" dirty="0" err="1"/>
              <a:t>penelitian</a:t>
            </a:r>
            <a:endParaRPr lang="en-US" sz="2000" dirty="0"/>
          </a:p>
          <a:p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/>
              <a:t>pengumpulan</a:t>
            </a:r>
            <a:r>
              <a:rPr lang="en-US" sz="2000" dirty="0"/>
              <a:t> data primer (</a:t>
            </a:r>
            <a:r>
              <a:rPr lang="en-US" sz="2000" dirty="0" err="1"/>
              <a:t>observasi</a:t>
            </a:r>
            <a:r>
              <a:rPr lang="en-US" sz="2000" dirty="0"/>
              <a:t>, </a:t>
            </a:r>
            <a:r>
              <a:rPr lang="en-US" sz="2000" dirty="0" err="1"/>
              <a:t>wawancara</a:t>
            </a:r>
            <a:r>
              <a:rPr lang="en-US" sz="2000" dirty="0"/>
              <a:t> </a:t>
            </a:r>
            <a:r>
              <a:rPr lang="en-US" sz="2000" dirty="0" err="1"/>
              <a:t>mendalam</a:t>
            </a:r>
            <a:r>
              <a:rPr lang="en-US" sz="2000" dirty="0"/>
              <a:t>, </a:t>
            </a:r>
            <a:r>
              <a:rPr lang="en-US" sz="2000" i="1" dirty="0"/>
              <a:t>focus group discussion</a:t>
            </a:r>
            <a:r>
              <a:rPr lang="en-US" sz="2000" dirty="0"/>
              <a:t>)</a:t>
            </a:r>
          </a:p>
          <a:p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keinginan</a:t>
            </a:r>
            <a:r>
              <a:rPr lang="en-US" sz="2000" dirty="0"/>
              <a:t>/</a:t>
            </a:r>
            <a:r>
              <a:rPr lang="en-US" sz="2000" dirty="0" err="1"/>
              <a:t>tujuan-masalah-strategi-teknik</a:t>
            </a:r>
            <a:r>
              <a:rPr lang="en-US" sz="2000" dirty="0"/>
              <a:t> </a:t>
            </a:r>
            <a:r>
              <a:rPr lang="en-US" sz="2000" dirty="0" err="1"/>
              <a:t>pengumpulan</a:t>
            </a:r>
            <a:r>
              <a:rPr lang="en-US" sz="2000" dirty="0"/>
              <a:t> data </a:t>
            </a:r>
          </a:p>
          <a:p>
            <a:r>
              <a:rPr lang="en-US" sz="2000" dirty="0"/>
              <a:t>Data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kualitatif</a:t>
            </a:r>
            <a:endParaRPr lang="en-US" sz="2000" dirty="0"/>
          </a:p>
          <a:p>
            <a:pPr lvl="0"/>
            <a:r>
              <a:rPr lang="en-US" sz="2000" dirty="0" err="1" smtClean="0"/>
              <a:t>Catatan</a:t>
            </a:r>
            <a:r>
              <a:rPr lang="en-US" sz="2000" dirty="0" smtClean="0"/>
              <a:t> </a:t>
            </a:r>
            <a:r>
              <a:rPr lang="en-US" sz="2000" dirty="0" err="1"/>
              <a:t>lapangan</a:t>
            </a:r>
            <a:r>
              <a:rPr lang="en-US" sz="2000" dirty="0"/>
              <a:t> (</a:t>
            </a:r>
            <a:r>
              <a:rPr lang="en-US" sz="2000" dirty="0" err="1"/>
              <a:t>isi</a:t>
            </a:r>
            <a:r>
              <a:rPr lang="en-US" sz="2000" dirty="0"/>
              <a:t>, </a:t>
            </a:r>
            <a:r>
              <a:rPr lang="en-US" sz="2000" dirty="0" err="1"/>
              <a:t>bentuk</a:t>
            </a:r>
            <a:r>
              <a:rPr lang="en-US" sz="2000" dirty="0"/>
              <a:t>)</a:t>
            </a:r>
          </a:p>
          <a:p>
            <a:pPr lvl="0"/>
            <a:r>
              <a:rPr lang="en-US" sz="2000" dirty="0" err="1"/>
              <a:t>Proses</a:t>
            </a:r>
            <a:r>
              <a:rPr lang="en-US" sz="2000" dirty="0"/>
              <a:t> </a:t>
            </a:r>
            <a:r>
              <a:rPr lang="en-US" sz="2000" dirty="0" err="1"/>
              <a:t>penulisan</a:t>
            </a:r>
            <a:endParaRPr lang="en-US" sz="2000" dirty="0"/>
          </a:p>
          <a:p>
            <a:r>
              <a:rPr lang="en-US" sz="2000" dirty="0" err="1"/>
              <a:t>Validitas</a:t>
            </a:r>
            <a:r>
              <a:rPr lang="en-US" sz="2000" dirty="0"/>
              <a:t> </a:t>
            </a:r>
            <a:r>
              <a:rPr lang="en-US" sz="2000" dirty="0" smtClean="0"/>
              <a:t>&amp; </a:t>
            </a:r>
            <a:r>
              <a:rPr lang="en-US" sz="2000" dirty="0" err="1" smtClean="0"/>
              <a:t>Reliabilitas</a:t>
            </a:r>
            <a:endParaRPr lang="en-US" sz="2000" dirty="0"/>
          </a:p>
          <a:p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data </a:t>
            </a:r>
          </a:p>
          <a:p>
            <a:r>
              <a:rPr lang="en-US" sz="2000" dirty="0" smtClean="0"/>
              <a:t>Model-model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kausal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menyusun</a:t>
            </a:r>
            <a:r>
              <a:rPr lang="en-US" sz="2000" dirty="0"/>
              <a:t> </a:t>
            </a:r>
            <a:r>
              <a:rPr lang="en-US" sz="2000" dirty="0" err="1"/>
              <a:t>simpulan</a:t>
            </a:r>
            <a:endParaRPr lang="en-US" sz="2000" dirty="0"/>
          </a:p>
          <a:p>
            <a:r>
              <a:rPr lang="en-US" sz="2000" dirty="0"/>
              <a:t>Proposal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Laporan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148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Metode Penelitian Kualitatif (Studi Kualitatif)</vt:lpstr>
      <vt:lpstr>Deskripsi</vt:lpstr>
      <vt:lpstr>Kompetensi </vt:lpstr>
      <vt:lpstr>Apa yang akan kita pelajari?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 Kualitatif (Studi Kualitatif)</dc:title>
  <dc:creator>User</dc:creator>
  <cp:lastModifiedBy>User</cp:lastModifiedBy>
  <cp:revision>1</cp:revision>
  <dcterms:created xsi:type="dcterms:W3CDTF">2012-03-05T21:50:07Z</dcterms:created>
  <dcterms:modified xsi:type="dcterms:W3CDTF">2012-03-05T23:34:03Z</dcterms:modified>
</cp:coreProperties>
</file>