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8" r:id="rId12"/>
    <p:sldId id="270" r:id="rId13"/>
    <p:sldId id="271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1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0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27D83-6884-4AF3-BF69-97DA052DB56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EA91-D63F-478A-90C0-815FFEBC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5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Pencarian</a:t>
            </a:r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pada</a:t>
            </a:r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Array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/>
              <a:t>Tim PHKI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Pemrograman</a:t>
            </a:r>
            <a:endParaRPr lang="en-US" dirty="0"/>
          </a:p>
          <a:p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Komputer</a:t>
            </a:r>
          </a:p>
          <a:p>
            <a:r>
              <a:rPr lang="en-US" dirty="0"/>
              <a:t>UDINUS </a:t>
            </a:r>
            <a:r>
              <a:rPr lang="en-US" dirty="0" smtClean="0"/>
              <a:t>Semarang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2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lanjutan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1: </a:t>
            </a:r>
          </a:p>
          <a:p>
            <a:pPr lvl="1"/>
            <a:r>
              <a:rPr lang="en-US" dirty="0" smtClean="0"/>
              <a:t>N = 8, A </a:t>
            </a:r>
            <a:r>
              <a:rPr lang="en-US" dirty="0" err="1" smtClean="0"/>
              <a:t>berisi</a:t>
            </a:r>
            <a:r>
              <a:rPr lang="en-US" dirty="0" smtClean="0"/>
              <a:t> : { 10, 30, 50, 70, 120, 190, 311, 500}, X = 70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{10,30,50,70}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3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2: </a:t>
            </a:r>
          </a:p>
          <a:p>
            <a:pPr lvl="1"/>
            <a:r>
              <a:rPr lang="en-US" dirty="0" smtClean="0"/>
              <a:t>N = 6, A </a:t>
            </a:r>
            <a:r>
              <a:rPr lang="en-US" dirty="0" err="1" smtClean="0"/>
              <a:t>berisi</a:t>
            </a:r>
            <a:r>
              <a:rPr lang="en-US" dirty="0" smtClean="0"/>
              <a:t> : { 18, 35, 55, 101, 123, 456}, X = 100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{18, 35, 55, 101}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838200"/>
            <a:ext cx="4906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Pada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Array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data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terurut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427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</a:t>
            </a:r>
            <a:r>
              <a:rPr lang="en-US" dirty="0" smtClean="0"/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untuk</a:t>
            </a:r>
            <a:r>
              <a:rPr lang="en-US" dirty="0" smtClean="0"/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2296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KAMUS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: array [0…N-1] of integer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: integer {data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ALGORITMA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input(X)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N) and (Ai &lt; X)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 or 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&gt;= X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X ) then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{ 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≠ X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X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67316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fiktif</a:t>
            </a:r>
            <a:r>
              <a:rPr lang="en-US" dirty="0" smtClean="0"/>
              <a:t> yang </a:t>
            </a:r>
            <a:r>
              <a:rPr lang="en-US" dirty="0" err="1" smtClean="0"/>
              <a:t>diletakan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array, yang </a:t>
            </a:r>
            <a:r>
              <a:rPr lang="en-US" dirty="0" err="1" smtClean="0"/>
              <a:t>disebut</a:t>
            </a:r>
            <a:r>
              <a:rPr lang="en-US" dirty="0" smtClean="0"/>
              <a:t> SENTINEL.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fiktif</a:t>
            </a:r>
            <a:r>
              <a:rPr lang="en-US" dirty="0" smtClean="0"/>
              <a:t> =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endParaRPr lang="en-US" dirty="0" smtClean="0"/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diakhir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Penempatan</a:t>
            </a:r>
            <a:r>
              <a:rPr lang="en-US" dirty="0" smtClean="0"/>
              <a:t> sentinel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(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blakang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sentinel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5068" y="833735"/>
            <a:ext cx="5978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Pencarian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berurutan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SENTINEL)</a:t>
            </a:r>
          </a:p>
        </p:txBody>
      </p:sp>
    </p:spTree>
    <p:extLst>
      <p:ext uri="{BB962C8B-B14F-4D97-AF65-F5344CB8AC3E}">
        <p14:creationId xmlns:p14="http://schemas.microsoft.com/office/powerpoint/2010/main" val="336369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3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lanjut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1: N = 7, A </a:t>
            </a:r>
            <a:r>
              <a:rPr lang="en-US" dirty="0" err="1" smtClean="0"/>
              <a:t>berisi</a:t>
            </a:r>
            <a:r>
              <a:rPr lang="en-US" dirty="0" smtClean="0"/>
              <a:t> : { 2, 4, 5, 8, 95, 30, 5}, X = 5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{ 2, 4, 5, 8, 95, 30, 5, 5}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{2,4,5}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2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2: N = 4, A </a:t>
            </a:r>
            <a:r>
              <a:rPr lang="en-US" dirty="0" err="1" smtClean="0"/>
              <a:t>berisi</a:t>
            </a:r>
            <a:r>
              <a:rPr lang="en-US" dirty="0" smtClean="0"/>
              <a:t> : { 11, 3, 5, 8}, X = 100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dijadikan</a:t>
            </a:r>
            <a:r>
              <a:rPr lang="en-US" dirty="0" smtClean="0"/>
              <a:t> { 11, 3, 5, 8, 100}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{11,3,5,8,100}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5068" y="914400"/>
            <a:ext cx="5978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Pencarian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berurutan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SENTINEL)</a:t>
            </a:r>
          </a:p>
        </p:txBody>
      </p:sp>
    </p:spTree>
    <p:extLst>
      <p:ext uri="{BB962C8B-B14F-4D97-AF65-F5344CB8AC3E}">
        <p14:creationId xmlns:p14="http://schemas.microsoft.com/office/powerpoint/2010/main" val="11052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</a:t>
            </a:r>
            <a:r>
              <a:rPr lang="en-US" dirty="0" smtClean="0"/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untuk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229600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KAMUS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: array [0…N-1] of integer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: integer {data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ALGORITMA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input(X)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N+1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X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pasang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sentinel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≠ X)do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X;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harus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diperiksa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apakah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ketemunya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di sentinel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N+1) then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{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N+1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23450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Tugas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N = 7, A berisi : { 2, 4, 5, 8, 5, 30, 5}, X =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 = 8, A </a:t>
            </a:r>
            <a:r>
              <a:rPr lang="en-US" dirty="0" err="1" smtClean="0"/>
              <a:t>berisi</a:t>
            </a:r>
            <a:r>
              <a:rPr lang="en-US" dirty="0" smtClean="0"/>
              <a:t> : { 2, 4, 5, 5, 9, </a:t>
            </a:r>
            <a:r>
              <a:rPr lang="en-US" dirty="0"/>
              <a:t>1</a:t>
            </a:r>
            <a:r>
              <a:rPr lang="en-US" dirty="0" smtClean="0"/>
              <a:t>0, 15}, X = 5</a:t>
            </a:r>
          </a:p>
          <a:p>
            <a:pPr marL="0" indent="0">
              <a:buNone/>
            </a:pPr>
            <a:r>
              <a:rPr lang="en-US" dirty="0" smtClean="0"/>
              <a:t>Output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: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“</a:t>
            </a:r>
            <a:r>
              <a:rPr lang="en-US" dirty="0" err="1" smtClean="0"/>
              <a:t>Ketemu</a:t>
            </a:r>
            <a:r>
              <a:rPr lang="en-US" dirty="0" smtClean="0"/>
              <a:t>”,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indeksnya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: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err="1" smtClean="0"/>
              <a:t>Catatan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acak</a:t>
            </a:r>
            <a:r>
              <a:rPr lang="en-US" dirty="0" smtClean="0"/>
              <a:t>,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sentinel,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!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4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Referensi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Inggriani</a:t>
            </a:r>
            <a:r>
              <a:rPr lang="en-US" dirty="0" smtClean="0"/>
              <a:t> </a:t>
            </a:r>
            <a:r>
              <a:rPr lang="en-US" dirty="0" err="1"/>
              <a:t>Liem</a:t>
            </a:r>
            <a:r>
              <a:rPr lang="en-US" dirty="0"/>
              <a:t>, IF-ITB, Diktat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/>
              <a:t> (2007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2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Latar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Belakang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proses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data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 smtClean="0"/>
          </a:p>
          <a:p>
            <a:pPr lvl="1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 smtClean="0"/>
          </a:p>
          <a:p>
            <a:pPr lvl="1"/>
            <a:r>
              <a:rPr lang="en-US" dirty="0" err="1" smtClean="0"/>
              <a:t>Metoda</a:t>
            </a:r>
            <a:r>
              <a:rPr lang="en-US" dirty="0" smtClean="0"/>
              <a:t>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sequential search</a:t>
            </a:r>
            <a:r>
              <a:rPr lang="en-US" dirty="0" smtClean="0"/>
              <a:t>/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31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array,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array.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equential search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, yang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sequential search,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random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urut</a:t>
            </a:r>
            <a:endParaRPr lang="en-US" dirty="0" smtClean="0"/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sentinel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array </a:t>
            </a:r>
            <a:r>
              <a:rPr lang="en-US" dirty="0" err="1" smtClean="0"/>
              <a:t>bertipe</a:t>
            </a:r>
            <a:r>
              <a:rPr lang="en-US" dirty="0" smtClean="0"/>
              <a:t> integer A[N],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Tuliskanlah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X </a:t>
            </a:r>
            <a:r>
              <a:rPr lang="en-US" dirty="0" err="1" smtClean="0"/>
              <a:t>bernilai</a:t>
            </a:r>
            <a:r>
              <a:rPr lang="en-US" dirty="0" smtClean="0"/>
              <a:t> integer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X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 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(</a:t>
            </a:r>
            <a:r>
              <a:rPr lang="en-US" dirty="0" err="1" smtClean="0"/>
              <a:t>berturutan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ditemukan</a:t>
            </a:r>
            <a:r>
              <a:rPr lang="en-US" dirty="0" smtClean="0"/>
              <a:t> program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“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…”</a:t>
            </a:r>
          </a:p>
          <a:p>
            <a:pPr lvl="1"/>
            <a:r>
              <a:rPr lang="en-US" dirty="0" err="1" smtClean="0"/>
              <a:t>Jika</a:t>
            </a:r>
            <a:r>
              <a:rPr lang="en-US" smtClean="0"/>
              <a:t> </a:t>
            </a:r>
            <a:r>
              <a:rPr lang="en-US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“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diketemukan</a:t>
            </a:r>
            <a:endParaRPr lang="en-US" dirty="0" smtClean="0"/>
          </a:p>
          <a:p>
            <a:r>
              <a:rPr lang="en-US" dirty="0" smtClean="0"/>
              <a:t>Contoh-1: N = 10, A </a:t>
            </a:r>
            <a:r>
              <a:rPr lang="en-US" dirty="0" err="1" smtClean="0"/>
              <a:t>berisi</a:t>
            </a:r>
            <a:r>
              <a:rPr lang="en-US" dirty="0" smtClean="0"/>
              <a:t> : { 1, 3, -7, 5, -8, 12, 7 ,90, 3, 5 }, X = 5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{1,3, -7, 5}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3</a:t>
            </a:r>
          </a:p>
          <a:p>
            <a:r>
              <a:rPr lang="en-US" dirty="0" smtClean="0"/>
              <a:t>Contoh-2: N = 5, A </a:t>
            </a:r>
            <a:r>
              <a:rPr lang="en-US" dirty="0" err="1" smtClean="0"/>
              <a:t>berisi</a:t>
            </a:r>
            <a:r>
              <a:rPr lang="en-US" dirty="0" smtClean="0"/>
              <a:t> : { 18, </a:t>
            </a:r>
            <a:r>
              <a:rPr lang="en-US" dirty="0"/>
              <a:t>6</a:t>
            </a:r>
            <a:r>
              <a:rPr lang="en-US" dirty="0" smtClean="0"/>
              <a:t>, 90, 85, 55 }, X = 100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{18, 6, 90, 85, 55 }</a:t>
            </a:r>
          </a:p>
          <a:p>
            <a:pPr lvl="1"/>
            <a:r>
              <a:rPr lang="en-US" dirty="0" smtClean="0"/>
              <a:t>Output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52600" y="838200"/>
            <a:ext cx="5803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Pada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Array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data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acak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/random)</a:t>
            </a:r>
          </a:p>
        </p:txBody>
      </p:sp>
    </p:spTree>
    <p:extLst>
      <p:ext uri="{BB962C8B-B14F-4D97-AF65-F5344CB8AC3E}">
        <p14:creationId xmlns:p14="http://schemas.microsoft.com/office/powerpoint/2010/main" val="237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Jawab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permasalahan</a:t>
            </a:r>
            <a:r>
              <a:rPr lang="en-US" dirty="0" smtClean="0"/>
              <a:t> 1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output,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Ketemu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index …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untuk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838200"/>
            <a:ext cx="5038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Skema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Pencarian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Tanpa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Boolean)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2296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KAMUS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: integer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: array [0…N-1] of integer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: integer {data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ALGORITMA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nput(X)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N) and (A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≠  X) do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 or A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X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(A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X) then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	{ Ti ≠   X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82296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untuk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838200"/>
            <a:ext cx="5239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Skema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Pencarian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Boolean)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328440"/>
            <a:ext cx="8229600" cy="446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KAMUS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: integer 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 : integer 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index}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 : array [0…N-1] of integer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: integer {data yang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ALGORITMA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 ←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Found ← false 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pencarian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belum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input(X)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≤  N) and (not Found) do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(T</a:t>
            </a:r>
            <a:r>
              <a:rPr lang="en-US" sz="1400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X) then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Found ← true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N or Found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(Found) then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”,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Output (“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Ketemu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2918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Diskusikan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transversal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Permasalahan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array </a:t>
            </a:r>
            <a:r>
              <a:rPr lang="en-US" dirty="0" err="1" smtClean="0"/>
              <a:t>bertipe</a:t>
            </a:r>
            <a:r>
              <a:rPr lang="en-US" dirty="0" smtClean="0"/>
              <a:t> integer A[N],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yang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endParaRPr lang="en-US" dirty="0" smtClean="0"/>
          </a:p>
          <a:p>
            <a:r>
              <a:rPr lang="en-US" dirty="0" err="1" smtClean="0"/>
              <a:t>Tuliskanlah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X </a:t>
            </a:r>
            <a:r>
              <a:rPr lang="en-US" dirty="0" err="1" smtClean="0"/>
              <a:t>bernilai</a:t>
            </a:r>
            <a:r>
              <a:rPr lang="en-US" dirty="0" smtClean="0"/>
              <a:t> integer,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X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ditemukan</a:t>
            </a:r>
            <a:r>
              <a:rPr lang="en-US" dirty="0" smtClean="0"/>
              <a:t> program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“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index …”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“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diketemukan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keterurutan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(</a:t>
            </a:r>
            <a:r>
              <a:rPr lang="en-US" dirty="0" err="1" smtClean="0"/>
              <a:t>dimana</a:t>
            </a:r>
            <a:r>
              <a:rPr lang="en-US" dirty="0" smtClean="0"/>
              <a:t> x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index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2415" y="833735"/>
            <a:ext cx="4906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Pada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Array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dengan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 data </a:t>
            </a:r>
            <a:r>
              <a:rPr lang="en-US" sz="2400" b="1" dirty="0" err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terurut</a:t>
            </a:r>
            <a:r>
              <a:rPr lang="en-US" sz="24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301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1096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Pencarian pada Array</vt:lpstr>
      <vt:lpstr>Latar Belakang</vt:lpstr>
      <vt:lpstr>Sequential Search</vt:lpstr>
      <vt:lpstr>Permasalahan 1</vt:lpstr>
      <vt:lpstr>Jawab Permasalahan 1</vt:lpstr>
      <vt:lpstr>Algoritma untuk Permasalahan 1</vt:lpstr>
      <vt:lpstr>Algoritma untuk Permasalahan 1</vt:lpstr>
      <vt:lpstr>Diskusikan</vt:lpstr>
      <vt:lpstr>Permasalahan 2</vt:lpstr>
      <vt:lpstr>Permasalahan 2 lanjutan</vt:lpstr>
      <vt:lpstr>Algoritma untuk Permasalahan 2</vt:lpstr>
      <vt:lpstr>Permasalahan 3</vt:lpstr>
      <vt:lpstr>Permasalahan 3 lanjut</vt:lpstr>
      <vt:lpstr>Algoritma untuk Permasalahan 3</vt:lpstr>
      <vt:lpstr>Tugas</vt:lpstr>
      <vt:lpstr>Referensi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Pencarian pada Array</dc:title>
  <dc:creator>Moses</dc:creator>
  <cp:lastModifiedBy>Junta</cp:lastModifiedBy>
  <cp:revision>39</cp:revision>
  <dcterms:created xsi:type="dcterms:W3CDTF">2013-01-21T09:16:51Z</dcterms:created>
  <dcterms:modified xsi:type="dcterms:W3CDTF">2013-11-26T00:57:45Z</dcterms:modified>
</cp:coreProperties>
</file>