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5" r:id="rId6"/>
    <p:sldId id="270" r:id="rId7"/>
    <p:sldId id="275" r:id="rId8"/>
    <p:sldId id="273" r:id="rId9"/>
    <p:sldId id="268" r:id="rId10"/>
    <p:sldId id="276" r:id="rId11"/>
    <p:sldId id="26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63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9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00E15-D16C-4300-92AE-E760CD808D98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64B93-0677-41A2-9A8F-649644DCA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128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ED2B6-D836-4838-BD67-255DF769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en-US" sz="1200" b="1" kern="12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PROGRAM STUDI</a:t>
            </a:r>
          </a:p>
          <a:p>
            <a:r>
              <a:rPr lang="en-US" dirty="0" smtClean="0"/>
              <a:t>SISTEM INFORMASI</a:t>
            </a:r>
            <a:endParaRPr lang="en-US" dirty="0"/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6255887C-233F-4CCB-8162-74F2F25F242F}"/>
              </a:ext>
            </a:extLst>
          </p:cNvPr>
          <p:cNvSpPr txBox="1">
            <a:spLocks/>
          </p:cNvSpPr>
          <p:nvPr userDrawn="1"/>
        </p:nvSpPr>
        <p:spPr>
          <a:xfrm>
            <a:off x="9324975" y="665384"/>
            <a:ext cx="2295526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6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52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6574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3EE1DE-2E3F-4FC2-898D-A515B119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D" dirty="0"/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37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9016D3-0923-4643-AD2F-8B0493B0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9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79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B3501F-31BE-47A9-9E1E-F5FABD53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55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ED413E-A34E-48E0-B735-82B326AB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9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08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6A5B86-0336-447F-83DA-6B00B17B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3665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DB9294-B302-467F-8B93-6360B22A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D" dirty="0"/>
          </a:p>
        </p:txBody>
      </p:sp>
      <p:sp>
        <p:nvSpPr>
          <p:cNvPr id="8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solidFill>
                  <a:schemeClr val="bg1"/>
                </a:solidFill>
              </a:rPr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SISTEM</a:t>
            </a:r>
            <a:r>
              <a:rPr lang="en-US" sz="1200" b="1" baseline="0" dirty="0" smtClean="0">
                <a:solidFill>
                  <a:schemeClr val="bg1"/>
                </a:solidFill>
              </a:rPr>
              <a:t> INFORMASI</a:t>
            </a:r>
            <a:endParaRPr lang="en-ID" sz="1050" b="1" dirty="0">
              <a:solidFill>
                <a:schemeClr val="bg1"/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solidFill>
                  <a:schemeClr val="bg1"/>
                </a:solidFill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BASIS</a:t>
            </a:r>
            <a:r>
              <a:rPr lang="en-US" sz="1200" b="1" baseline="0" dirty="0" smtClean="0">
                <a:solidFill>
                  <a:schemeClr val="bg1"/>
                </a:solidFill>
              </a:rPr>
              <a:t> DATA LANJUTAN</a:t>
            </a:r>
            <a:endParaRPr lang="en-ID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37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BA0156-8B96-4128-9124-96BACAFE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D" dirty="0"/>
          </a:p>
        </p:txBody>
      </p:sp>
      <p:sp>
        <p:nvSpPr>
          <p:cNvPr id="8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4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BE0685-8840-4B76-837F-7546BCD7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87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41839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617" y="2363104"/>
            <a:ext cx="5907741" cy="2364628"/>
          </a:xfrm>
        </p:spPr>
        <p:txBody>
          <a:bodyPr>
            <a:normAutofit/>
          </a:bodyPr>
          <a:lstStyle/>
          <a:p>
            <a:r>
              <a:rPr lang="id-ID" dirty="0"/>
              <a:t>MENGENAL PANDANGAN (VIEW)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0896" y="5414587"/>
            <a:ext cx="4778189" cy="699248"/>
          </a:xfrm>
        </p:spPr>
        <p:txBody>
          <a:bodyPr/>
          <a:lstStyle/>
          <a:p>
            <a:pPr lvl="0"/>
            <a:r>
              <a:rPr lang="id-ID" sz="1300" dirty="0" smtClean="0">
                <a:solidFill>
                  <a:prstClr val="black"/>
                </a:solidFill>
              </a:rPr>
              <a:t>Tim Pengampu</a:t>
            </a:r>
            <a:endParaRPr lang="en-ID" sz="1300" dirty="0">
              <a:solidFill>
                <a:prstClr val="black"/>
              </a:solidFill>
            </a:endParaRPr>
          </a:p>
          <a:p>
            <a:pPr lvl="0"/>
            <a:r>
              <a:rPr lang="en-ID" sz="1500" dirty="0">
                <a:solidFill>
                  <a:prstClr val="black"/>
                </a:solidFill>
              </a:rPr>
              <a:t>2020</a:t>
            </a:r>
          </a:p>
          <a:p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 INFORMASI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" y="2527964"/>
            <a:ext cx="3985450" cy="2656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26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36" y="3466873"/>
            <a:ext cx="10346039" cy="26809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id-ID" sz="2400" b="1" dirty="0"/>
              <a:t>Keterangan :</a:t>
            </a:r>
            <a:endParaRPr lang="en-US" sz="2400" dirty="0"/>
          </a:p>
          <a:p>
            <a:pPr marL="360363" lvl="1" indent="-349250"/>
            <a:r>
              <a:rPr lang="id-ID" sz="2400" b="1" i="1" smtClean="0"/>
              <a:t>Vew name   </a:t>
            </a:r>
            <a:r>
              <a:rPr lang="id-ID" sz="2400" b="1" smtClean="0"/>
              <a:t>:  </a:t>
            </a:r>
            <a:r>
              <a:rPr lang="id-ID" sz="2400" smtClean="0"/>
              <a:t>nama view yang akan dilakukan perudahan</a:t>
            </a:r>
            <a:endParaRPr lang="en-US" sz="2400" dirty="0"/>
          </a:p>
          <a:p>
            <a:pPr marL="360363" lvl="1" indent="-349250"/>
            <a:r>
              <a:rPr lang="id-ID" sz="2400" b="1" i="1" smtClean="0"/>
              <a:t>columns       </a:t>
            </a:r>
            <a:r>
              <a:rPr lang="id-ID" sz="2400" smtClean="0"/>
              <a:t>:  Susunam nama fields yang baru. </a:t>
            </a:r>
            <a:endParaRPr lang="en-US" sz="2400" dirty="0"/>
          </a:p>
          <a:p>
            <a:pPr marL="360363" lvl="1" indent="-349250"/>
            <a:r>
              <a:rPr lang="id-ID" sz="2400" b="1" smtClean="0"/>
              <a:t>Conditions   : </a:t>
            </a:r>
            <a:r>
              <a:rPr lang="id-ID" sz="2400" smtClean="0"/>
              <a:t>kondisi  yg disyaratkan</a:t>
            </a:r>
            <a:endParaRPr lang="en-US" sz="2400" dirty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755333" y="1083024"/>
            <a:ext cx="4193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b="1" smtClean="0"/>
              <a:t>MySQL Update VIEW</a:t>
            </a:r>
            <a:endParaRPr lang="id-ID" sz="3600" b="1"/>
          </a:p>
        </p:txBody>
      </p:sp>
      <p:sp>
        <p:nvSpPr>
          <p:cNvPr id="6" name="TextBox 5"/>
          <p:cNvSpPr txBox="1"/>
          <p:nvPr/>
        </p:nvSpPr>
        <p:spPr>
          <a:xfrm>
            <a:off x="789707" y="1745674"/>
            <a:ext cx="217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mtClean="0"/>
              <a:t>Sintak :</a:t>
            </a:r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827" y="1921886"/>
            <a:ext cx="5510645" cy="17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164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36" y="3466873"/>
            <a:ext cx="10346039" cy="26809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id-ID" sz="2400" b="1" dirty="0"/>
              <a:t>Keterangan :</a:t>
            </a:r>
            <a:endParaRPr lang="en-US" sz="2400" dirty="0"/>
          </a:p>
          <a:p>
            <a:pPr marL="360363" lvl="1" indent="-349250"/>
            <a:r>
              <a:rPr lang="id-ID" sz="2400" smtClean="0"/>
              <a:t>DROP VIEW menghapus satu atau lebih view. </a:t>
            </a:r>
          </a:p>
          <a:p>
            <a:pPr marL="360363" lvl="1" indent="-349250"/>
            <a:r>
              <a:rPr lang="id-ID" sz="2400" smtClean="0"/>
              <a:t>Untuk menghindari kemungkinan kegagalan menghapus view, gunakan sintaks IF EXISTS dalam pernyataan DROP VIEW untuk mencegah kesalahan terjadi untuk view yang tidak ada.</a:t>
            </a:r>
            <a:endParaRPr lang="id-ID" sz="2400" dirty="0"/>
          </a:p>
        </p:txBody>
      </p:sp>
      <p:sp>
        <p:nvSpPr>
          <p:cNvPr id="5" name="Rectangle 4"/>
          <p:cNvSpPr/>
          <p:nvPr/>
        </p:nvSpPr>
        <p:spPr>
          <a:xfrm>
            <a:off x="755333" y="1083024"/>
            <a:ext cx="3731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b="1" smtClean="0"/>
              <a:t>MySQL Drop VIEW</a:t>
            </a:r>
            <a:endParaRPr lang="id-ID" sz="3600" b="1"/>
          </a:p>
        </p:txBody>
      </p:sp>
      <p:sp>
        <p:nvSpPr>
          <p:cNvPr id="6" name="TextBox 5"/>
          <p:cNvSpPr txBox="1"/>
          <p:nvPr/>
        </p:nvSpPr>
        <p:spPr>
          <a:xfrm>
            <a:off x="789707" y="1745674"/>
            <a:ext cx="217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mtClean="0"/>
              <a:t>Sintak :</a:t>
            </a:r>
            <a:endParaRPr lang="id-ID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647" y="2006745"/>
            <a:ext cx="7633717" cy="13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164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54291" y="5486400"/>
            <a:ext cx="296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smtClean="0"/>
              <a:t>Selesai</a:t>
            </a:r>
            <a:endParaRPr lang="id-ID" sz="4800" b="1"/>
          </a:p>
        </p:txBody>
      </p:sp>
    </p:spTree>
    <p:extLst>
      <p:ext uri="{BB962C8B-B14F-4D97-AF65-F5344CB8AC3E}">
        <p14:creationId xmlns="" xmlns:p14="http://schemas.microsoft.com/office/powerpoint/2010/main" val="32982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aseline="1207" dirty="0" err="1">
                <a:cs typeface="Times New Roman"/>
              </a:rPr>
              <a:t>Ca</a:t>
            </a:r>
            <a:r>
              <a:rPr lang="en-ID" sz="3200" spc="-29" baseline="1207" dirty="0" err="1">
                <a:cs typeface="Times New Roman"/>
              </a:rPr>
              <a:t>p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spc="-9" baseline="1207" dirty="0" err="1">
                <a:cs typeface="Times New Roman"/>
              </a:rPr>
              <a:t>i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r>
              <a:rPr lang="en-ID" sz="3200" spc="14" baseline="1207" dirty="0">
                <a:cs typeface="Times New Roman"/>
              </a:rPr>
              <a:t> </a:t>
            </a:r>
            <a:r>
              <a:rPr lang="en-ID" sz="3200" spc="-9" baseline="1207" dirty="0" err="1">
                <a:cs typeface="Times New Roman"/>
              </a:rPr>
              <a:t>P</a:t>
            </a:r>
            <a:r>
              <a:rPr lang="en-ID" sz="3200" baseline="1207" dirty="0" err="1">
                <a:cs typeface="Times New Roman"/>
              </a:rPr>
              <a:t>e</a:t>
            </a:r>
            <a:r>
              <a:rPr lang="en-ID" sz="3200" spc="-19" baseline="1207" dirty="0" err="1">
                <a:cs typeface="Times New Roman"/>
              </a:rPr>
              <a:t>m</a:t>
            </a:r>
            <a:r>
              <a:rPr lang="en-ID" sz="3200" spc="-29" baseline="1207" dirty="0" err="1">
                <a:cs typeface="Times New Roman"/>
              </a:rPr>
              <a:t>b</a:t>
            </a:r>
            <a:r>
              <a:rPr lang="en-ID" sz="3200" spc="-14" baseline="1207" dirty="0" err="1">
                <a:cs typeface="Times New Roman"/>
              </a:rPr>
              <a:t>e</a:t>
            </a:r>
            <a:r>
              <a:rPr lang="en-ID" sz="3200" spc="-29" baseline="1207" dirty="0" err="1">
                <a:cs typeface="Times New Roman"/>
              </a:rPr>
              <a:t>l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9" baseline="1207" dirty="0" err="1">
                <a:cs typeface="Times New Roman"/>
              </a:rPr>
              <a:t>j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5" baseline="1207" dirty="0" err="1">
                <a:cs typeface="Times New Roman"/>
              </a:rPr>
              <a:t>r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1371431"/>
          </a:xfrm>
        </p:spPr>
        <p:txBody>
          <a:bodyPr/>
          <a:lstStyle/>
          <a:p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view agar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tabel-tabel</a:t>
            </a:r>
            <a:r>
              <a:rPr lang="en-US" dirty="0"/>
              <a:t> yang </a:t>
            </a:r>
            <a:r>
              <a:rPr lang="en-US" dirty="0" err="1"/>
              <a:t>rumit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endParaRPr lang="id-ID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41928" y="3292998"/>
            <a:ext cx="9744637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 smtClean="0">
                <a:cs typeface="Times New Roman"/>
              </a:rPr>
              <a:t>Kemampuan</a:t>
            </a:r>
            <a:r>
              <a:rPr lang="en-ID" sz="3200" baseline="1207" dirty="0" smtClean="0">
                <a:cs typeface="Times New Roman"/>
              </a:rPr>
              <a:t> </a:t>
            </a:r>
            <a:r>
              <a:rPr lang="en-ID" sz="3200" baseline="1207" dirty="0" err="1" smtClean="0">
                <a:cs typeface="Times New Roman"/>
              </a:rPr>
              <a:t>Akhir</a:t>
            </a:r>
            <a:r>
              <a:rPr lang="en-ID" sz="3200" baseline="1207" dirty="0" smtClean="0">
                <a:cs typeface="Times New Roman"/>
              </a:rPr>
              <a:t> yang </a:t>
            </a:r>
            <a:r>
              <a:rPr lang="en-ID" sz="3200" baseline="1207" dirty="0" err="1" smtClean="0">
                <a:cs typeface="Times New Roman"/>
              </a:rPr>
              <a:t>Diharapkan</a:t>
            </a:r>
            <a:endParaRPr lang="en-US" sz="3200" b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41928" y="4290229"/>
            <a:ext cx="9744637" cy="1371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/>
              <a:t> view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basis data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58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99" y="1162594"/>
            <a:ext cx="9744637" cy="666206"/>
          </a:xfrm>
        </p:spPr>
        <p:txBody>
          <a:bodyPr>
            <a:normAutofit fontScale="90000"/>
          </a:bodyPr>
          <a:lstStyle/>
          <a:p>
            <a:r>
              <a:rPr lang="id-ID" sz="4900" dirty="0" smtClean="0">
                <a:latin typeface="+mn-lt"/>
              </a:rPr>
              <a:t>Pandangan</a:t>
            </a:r>
            <a:r>
              <a:rPr lang="en-US" sz="4900" dirty="0" smtClean="0">
                <a:latin typeface="+mn-lt"/>
              </a:rPr>
              <a:t> / Vi</a:t>
            </a:r>
            <a:r>
              <a:rPr lang="id-ID" sz="4900" dirty="0" smtClean="0">
                <a:latin typeface="+mn-lt"/>
              </a:rPr>
              <a:t>ew</a:t>
            </a:r>
            <a:r>
              <a:rPr lang="id-ID" dirty="0"/>
              <a:t/>
            </a:r>
            <a:br>
              <a:rPr lang="id-ID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7463" y="1798321"/>
            <a:ext cx="10580913" cy="4497976"/>
          </a:xfrm>
        </p:spPr>
        <p:txBody>
          <a:bodyPr>
            <a:noAutofit/>
          </a:bodyPr>
          <a:lstStyle/>
          <a:p>
            <a:r>
              <a:rPr lang="id-ID" sz="2400" dirty="0" smtClean="0"/>
              <a:t>Pandangan </a:t>
            </a:r>
            <a:r>
              <a:rPr lang="id-ID" sz="2400" dirty="0"/>
              <a:t>(view) adalah tabel semu karena secara fisik tidak ada. </a:t>
            </a:r>
            <a:endParaRPr lang="id-ID" sz="2400" dirty="0" smtClean="0"/>
          </a:p>
          <a:p>
            <a:endParaRPr lang="id-ID" sz="2400" dirty="0"/>
          </a:p>
          <a:p>
            <a:pPr marL="0" indent="0">
              <a:buNone/>
            </a:pPr>
            <a:r>
              <a:rPr lang="en-US" sz="2400" u="sng" dirty="0" err="1"/>
              <a:t>Keuntungan</a:t>
            </a:r>
            <a:r>
              <a:rPr lang="en-US" sz="2400" u="sng" dirty="0"/>
              <a:t> view </a:t>
            </a:r>
            <a:r>
              <a:rPr lang="en-US" sz="2400" u="sng" dirty="0" err="1"/>
              <a:t>adalah</a:t>
            </a:r>
            <a:r>
              <a:rPr lang="en-US" sz="2400" u="sng" dirty="0"/>
              <a:t> :</a:t>
            </a:r>
            <a:endParaRPr lang="id-ID" sz="2400" u="sng" dirty="0"/>
          </a:p>
          <a:p>
            <a:pPr lvl="0"/>
            <a:r>
              <a:rPr lang="id-ID" sz="2400" dirty="0"/>
              <a:t>Query yang kompleks dapat di sembunyikan sehingga informasi dapat diakses dengan cepat</a:t>
            </a:r>
          </a:p>
          <a:p>
            <a:pPr lvl="0"/>
            <a:r>
              <a:rPr lang="id-ID" sz="2400" dirty="0"/>
              <a:t>Untuk mengatur data tertentu menjadi tersembunyi bagi pemakai</a:t>
            </a:r>
          </a:p>
          <a:p>
            <a:pPr lvl="0"/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melindungi</a:t>
            </a:r>
            <a:r>
              <a:rPr lang="en-US" sz="2400" dirty="0"/>
              <a:t> data 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endParaRPr lang="id-ID" sz="2400" dirty="0"/>
          </a:p>
          <a:p>
            <a:endParaRPr lang="id-ID" sz="2400" dirty="0" smtClean="0"/>
          </a:p>
          <a:p>
            <a:pPr marL="0" indent="0">
              <a:buNone/>
            </a:pPr>
            <a:r>
              <a:rPr lang="id-ID" sz="2400" i="1" dirty="0"/>
              <a:t>View </a:t>
            </a:r>
            <a:r>
              <a:rPr lang="id-ID" sz="2400" dirty="0"/>
              <a:t>termasuk dalam komponen </a:t>
            </a:r>
            <a:r>
              <a:rPr lang="id-ID" sz="2400" i="1" dirty="0"/>
              <a:t>database</a:t>
            </a:r>
            <a:r>
              <a:rPr lang="id-ID" sz="2400" dirty="0"/>
              <a:t>. Secara </a:t>
            </a:r>
            <a:r>
              <a:rPr lang="id-ID" sz="2400" i="1" dirty="0"/>
              <a:t>default</a:t>
            </a:r>
            <a:r>
              <a:rPr lang="id-ID" sz="2400" dirty="0"/>
              <a:t>, suatu </a:t>
            </a:r>
            <a:r>
              <a:rPr lang="id-ID" sz="2400" i="1" dirty="0"/>
              <a:t>view </a:t>
            </a:r>
            <a:r>
              <a:rPr lang="id-ID" sz="2400" dirty="0"/>
              <a:t>baru dibuat ke dalam </a:t>
            </a:r>
            <a:r>
              <a:rPr lang="id-ID" sz="2400" i="1" dirty="0"/>
              <a:t>database </a:t>
            </a:r>
            <a:r>
              <a:rPr lang="id-ID" sz="2400" dirty="0"/>
              <a:t>yang diaktifkan</a:t>
            </a:r>
            <a:r>
              <a:rPr lang="id-ID" sz="2400"/>
              <a:t>.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619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31" y="1011353"/>
            <a:ext cx="9744637" cy="451688"/>
          </a:xfrm>
        </p:spPr>
        <p:txBody>
          <a:bodyPr>
            <a:normAutofit fontScale="90000"/>
          </a:bodyPr>
          <a:lstStyle/>
          <a:p>
            <a:r>
              <a:rPr lang="id-ID" dirty="0"/>
              <a:t>Sintak :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09" y="3092800"/>
            <a:ext cx="10346039" cy="26809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id-ID" sz="2400" b="1" dirty="0"/>
              <a:t>Keterangan :</a:t>
            </a:r>
            <a:endParaRPr lang="en-US" sz="2400" dirty="0"/>
          </a:p>
          <a:p>
            <a:pPr marL="360363" lvl="1" indent="-349250"/>
            <a:r>
              <a:rPr lang="id-ID" sz="2400" b="1" i="1" smtClean="0"/>
              <a:t>Create </a:t>
            </a:r>
            <a:r>
              <a:rPr lang="id-ID" sz="2400" b="1" smtClean="0"/>
              <a:t>:  </a:t>
            </a:r>
            <a:r>
              <a:rPr lang="id-ID" sz="2400" smtClean="0"/>
              <a:t>Statemen </a:t>
            </a:r>
            <a:r>
              <a:rPr lang="id-ID" sz="2400" dirty="0"/>
              <a:t>ini digunakan untuk membuat suatu </a:t>
            </a:r>
            <a:r>
              <a:rPr lang="id-ID" sz="2400" i="1" dirty="0"/>
              <a:t>view </a:t>
            </a:r>
            <a:r>
              <a:rPr lang="id-ID" sz="2400" dirty="0"/>
              <a:t>baru, atau mengganti suatu </a:t>
            </a:r>
            <a:r>
              <a:rPr lang="id-ID" sz="2400" i="1" dirty="0"/>
              <a:t>view </a:t>
            </a:r>
            <a:r>
              <a:rPr lang="id-ID" sz="2400" dirty="0"/>
              <a:t>yang telah ada (</a:t>
            </a:r>
            <a:r>
              <a:rPr lang="id-ID" sz="2400" i="1" dirty="0"/>
              <a:t>exist</a:t>
            </a:r>
            <a:r>
              <a:rPr lang="id-ID" sz="2400" dirty="0"/>
              <a:t>) jika klausa OR REPLACE diberikan.</a:t>
            </a:r>
            <a:endParaRPr lang="en-US" sz="2400" dirty="0"/>
          </a:p>
          <a:p>
            <a:pPr marL="360363" lvl="1" indent="-349250"/>
            <a:r>
              <a:rPr lang="id-ID" sz="2400" b="1" i="1" smtClean="0"/>
              <a:t>select_statement </a:t>
            </a:r>
            <a:r>
              <a:rPr lang="id-ID" sz="2400" smtClean="0"/>
              <a:t>:  </a:t>
            </a:r>
            <a:r>
              <a:rPr lang="id-ID" sz="2400" dirty="0"/>
              <a:t>Suatu statemen SELECT yang menyediakan definisi dari </a:t>
            </a:r>
            <a:r>
              <a:rPr lang="id-ID" sz="2400" i="1" dirty="0"/>
              <a:t>view</a:t>
            </a:r>
            <a:r>
              <a:rPr lang="id-ID" sz="2400" dirty="0"/>
              <a:t>. Statemen ini dapat men-</a:t>
            </a:r>
            <a:r>
              <a:rPr lang="id-ID" sz="2400" i="1" dirty="0"/>
              <a:t>select </a:t>
            </a:r>
            <a:r>
              <a:rPr lang="id-ID" sz="2400" dirty="0"/>
              <a:t>dari tabel dasar atau </a:t>
            </a:r>
            <a:r>
              <a:rPr lang="id-ID" sz="2400" i="1" dirty="0"/>
              <a:t>view </a:t>
            </a:r>
            <a:r>
              <a:rPr lang="id-ID" sz="2400" dirty="0"/>
              <a:t>yang lain</a:t>
            </a:r>
            <a:r>
              <a:rPr lang="id-ID" sz="2400"/>
              <a:t>. </a:t>
            </a:r>
            <a:endParaRPr lang="en-US" sz="2400" dirty="0"/>
          </a:p>
          <a:p>
            <a:pPr marL="360363" lvl="1" indent="-349250"/>
            <a:r>
              <a:rPr lang="id-ID" sz="2400" b="1" dirty="0"/>
              <a:t>[(</a:t>
            </a:r>
            <a:r>
              <a:rPr lang="id-ID" sz="2400" b="1" i="1"/>
              <a:t>column_list</a:t>
            </a:r>
            <a:r>
              <a:rPr lang="id-ID" sz="2400" b="1" smtClean="0"/>
              <a:t>)] : </a:t>
            </a:r>
            <a:r>
              <a:rPr lang="id-ID" sz="2400" dirty="0"/>
              <a:t>Daftar kolom yang akan dipilih.</a:t>
            </a:r>
            <a:endParaRPr lang="en-US" sz="2400" dirty="0"/>
          </a:p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535" y="1356333"/>
            <a:ext cx="7849913" cy="189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164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99" y="1037680"/>
            <a:ext cx="4556029" cy="11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055" y="2368694"/>
            <a:ext cx="4376478" cy="353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0484" y="1619238"/>
            <a:ext cx="4786976" cy="167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2614" y="922615"/>
            <a:ext cx="6243345" cy="60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559" y="3422927"/>
            <a:ext cx="5969492" cy="89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4398" y="4775487"/>
            <a:ext cx="4858184" cy="18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91609" y="4337773"/>
            <a:ext cx="5727555" cy="45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5400000">
            <a:off x="10453255" y="2985655"/>
            <a:ext cx="595745" cy="3325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98873" y="4682836"/>
            <a:ext cx="2840182" cy="1385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0577947" y="3969328"/>
            <a:ext cx="554180" cy="3740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164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4" y="1566423"/>
            <a:ext cx="5969492" cy="89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453" y="2918983"/>
            <a:ext cx="4858184" cy="18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" y="2481269"/>
            <a:ext cx="5727555" cy="45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/>
        </p:nvCxnSpPr>
        <p:spPr>
          <a:xfrm>
            <a:off x="3435928" y="2826332"/>
            <a:ext cx="2840182" cy="1385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715002" y="2112824"/>
            <a:ext cx="554180" cy="3740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0353" y="986043"/>
            <a:ext cx="8384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smtClean="0"/>
              <a:t>VIEW</a:t>
            </a:r>
            <a:r>
              <a:rPr lang="id-ID" sz="2800" smtClean="0"/>
              <a:t> juga berfungsi sama seperti layaknya tabel ‘biasa’, </a:t>
            </a:r>
            <a:endParaRPr lang="id-ID" sz="2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3566" y="4400550"/>
            <a:ext cx="5325272" cy="204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9404" y="3532909"/>
            <a:ext cx="5538351" cy="56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rot="5400000">
            <a:off x="10924314" y="3013366"/>
            <a:ext cx="554180" cy="3740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164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20353" y="986043"/>
            <a:ext cx="8106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smtClean="0"/>
              <a:t>Saat tabel utama ditambah data (pengaruh di view ?)</a:t>
            </a:r>
            <a:endParaRPr lang="id-ID" sz="280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10813478" y="3235039"/>
            <a:ext cx="554180" cy="3740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31" y="1814513"/>
            <a:ext cx="6937619" cy="61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215" y="2512002"/>
            <a:ext cx="5060890" cy="160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9602" y="4223904"/>
            <a:ext cx="5283578" cy="213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6653" y="3726873"/>
            <a:ext cx="5775467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1870365" y="2327569"/>
            <a:ext cx="1745677" cy="15239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79964" y="3948545"/>
            <a:ext cx="4724403" cy="17456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82508" y="4990007"/>
            <a:ext cx="298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smtClean="0"/>
              <a:t>VIEW</a:t>
            </a:r>
            <a:r>
              <a:rPr lang="id-ID" smtClean="0"/>
              <a:t> juga otomatis diupdate.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5164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20353" y="986043"/>
            <a:ext cx="5506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smtClean="0"/>
              <a:t>View dilakukan penambahan data ?</a:t>
            </a:r>
            <a:endParaRPr lang="id-ID" sz="2800"/>
          </a:p>
        </p:txBody>
      </p:sp>
      <p:sp>
        <p:nvSpPr>
          <p:cNvPr id="10" name="Rectangle 9"/>
          <p:cNvSpPr/>
          <p:nvPr/>
        </p:nvSpPr>
        <p:spPr>
          <a:xfrm>
            <a:off x="1321744" y="5530336"/>
            <a:ext cx="3888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smtClean="0"/>
              <a:t>Tabel Barang</a:t>
            </a:r>
            <a:r>
              <a:rPr lang="id-ID" smtClean="0"/>
              <a:t> juga otomatis bertambah.</a:t>
            </a:r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446" y="1712336"/>
            <a:ext cx="6854359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371" y="2663969"/>
            <a:ext cx="4535203" cy="179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rot="10800000" flipV="1">
            <a:off x="4973787" y="2008912"/>
            <a:ext cx="831268" cy="70658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406239" y="2459183"/>
            <a:ext cx="1884215" cy="15101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3627" y="3726874"/>
            <a:ext cx="6075347" cy="29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1939639" y="4281058"/>
            <a:ext cx="4516579" cy="19534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6913421" y="2535384"/>
            <a:ext cx="3823851" cy="33527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847235" y="2717861"/>
            <a:ext cx="4188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smtClean="0"/>
              <a:t>pemasok</a:t>
            </a:r>
            <a:r>
              <a:rPr lang="id-ID" smtClean="0"/>
              <a:t> bernilai NULL(tidak diisikan data)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5164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333" y="1083024"/>
            <a:ext cx="5253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b="1" smtClean="0"/>
              <a:t>Menampilkan daftar VIEW</a:t>
            </a:r>
            <a:endParaRPr lang="id-ID" sz="3600" b="1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889" y="2121476"/>
            <a:ext cx="5698970" cy="326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2964875" y="3269675"/>
            <a:ext cx="4544293" cy="65116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53745" y="2951018"/>
            <a:ext cx="318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mtClean="0"/>
              <a:t>Tampil bersama tabel yg lain</a:t>
            </a:r>
            <a:endParaRPr lang="id-ID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4925" y="4084927"/>
            <a:ext cx="5589831" cy="192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5400000">
            <a:off x="9234057" y="3830784"/>
            <a:ext cx="512616" cy="2216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164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#2 template ppt materi online FIK</Template>
  <TotalTime>422</TotalTime>
  <Words>270</Words>
  <Application>Microsoft Office PowerPoint</Application>
  <PresentationFormat>Custom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1_Custom Design</vt:lpstr>
      <vt:lpstr>MENGENAL PANDANGAN (VIEW)</vt:lpstr>
      <vt:lpstr>Capaian Pembelajaran</vt:lpstr>
      <vt:lpstr>Pandangan / View </vt:lpstr>
      <vt:lpstr>Sintak :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BASIS DATA DAN SISTEM DATA</dc:title>
  <dc:creator>Rama</dc:creator>
  <cp:lastModifiedBy>nt</cp:lastModifiedBy>
  <cp:revision>36</cp:revision>
  <dcterms:created xsi:type="dcterms:W3CDTF">2020-08-18T00:38:33Z</dcterms:created>
  <dcterms:modified xsi:type="dcterms:W3CDTF">2020-12-20T14:29:58Z</dcterms:modified>
</cp:coreProperties>
</file>