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73" r:id="rId6"/>
    <p:sldId id="274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A17FDC-20B5-4B34-AD18-C04A39AD8605}" type="doc">
      <dgm:prSet loTypeId="urn:microsoft.com/office/officeart/2005/8/layout/lProcess2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28C90B6A-A6FF-4557-B0B8-74C233F4B41F}">
      <dgm:prSet phldrT="[Text]"/>
      <dgm:spPr/>
      <dgm:t>
        <a:bodyPr/>
        <a:lstStyle/>
        <a:p>
          <a:r>
            <a:rPr lang="en-ID" dirty="0" err="1" smtClean="0"/>
            <a:t>Implementasi</a:t>
          </a:r>
          <a:r>
            <a:rPr lang="en-ID" dirty="0" smtClean="0"/>
            <a:t> </a:t>
          </a:r>
          <a:endParaRPr lang="en-US" dirty="0"/>
        </a:p>
      </dgm:t>
    </dgm:pt>
    <dgm:pt modelId="{CAF878A2-CAB5-4E5A-BCC9-82F037806F63}" type="parTrans" cxnId="{B592024C-C8BA-48E1-834A-F0F292D2489E}">
      <dgm:prSet/>
      <dgm:spPr/>
      <dgm:t>
        <a:bodyPr/>
        <a:lstStyle/>
        <a:p>
          <a:endParaRPr lang="en-US"/>
        </a:p>
      </dgm:t>
    </dgm:pt>
    <dgm:pt modelId="{4819280E-9E3D-4B42-B2D1-EAE08535EBA6}" type="sibTrans" cxnId="{B592024C-C8BA-48E1-834A-F0F292D2489E}">
      <dgm:prSet/>
      <dgm:spPr/>
      <dgm:t>
        <a:bodyPr/>
        <a:lstStyle/>
        <a:p>
          <a:endParaRPr lang="en-US"/>
        </a:p>
      </dgm:t>
    </dgm:pt>
    <dgm:pt modelId="{1D482BED-57E8-427B-A156-C3037E613185}">
      <dgm:prSet phldrT="[Text]"/>
      <dgm:spPr/>
      <dgm:t>
        <a:bodyPr/>
        <a:lstStyle/>
        <a:p>
          <a:r>
            <a:rPr lang="en-ID" dirty="0" err="1" smtClean="0"/>
            <a:t>Pelaksanaan</a:t>
          </a:r>
          <a:r>
            <a:rPr lang="en-ID" dirty="0" smtClean="0"/>
            <a:t> </a:t>
          </a:r>
          <a:r>
            <a:rPr lang="en-ID" dirty="0" err="1" smtClean="0"/>
            <a:t>kegiatan</a:t>
          </a:r>
          <a:r>
            <a:rPr lang="en-ID" dirty="0" smtClean="0"/>
            <a:t> </a:t>
          </a:r>
          <a:r>
            <a:rPr lang="en-ID" dirty="0" err="1" smtClean="0"/>
            <a:t>dan</a:t>
          </a:r>
          <a:r>
            <a:rPr lang="en-ID" dirty="0" smtClean="0"/>
            <a:t> </a:t>
          </a:r>
          <a:r>
            <a:rPr lang="en-ID" dirty="0" err="1" smtClean="0"/>
            <a:t>pencapaian</a:t>
          </a:r>
          <a:r>
            <a:rPr lang="en-ID" dirty="0" smtClean="0"/>
            <a:t> </a:t>
          </a:r>
          <a:r>
            <a:rPr lang="en-ID" dirty="0" err="1" smtClean="0"/>
            <a:t>keluaran</a:t>
          </a:r>
          <a:r>
            <a:rPr lang="en-ID" dirty="0" smtClean="0"/>
            <a:t>/output</a:t>
          </a:r>
          <a:endParaRPr lang="en-US" dirty="0"/>
        </a:p>
      </dgm:t>
    </dgm:pt>
    <dgm:pt modelId="{A9866FFE-547E-45D0-91D4-31D4AA541D55}" type="parTrans" cxnId="{629004F4-2F7D-4559-89DC-FD696EA2EB46}">
      <dgm:prSet/>
      <dgm:spPr/>
      <dgm:t>
        <a:bodyPr/>
        <a:lstStyle/>
        <a:p>
          <a:endParaRPr lang="en-US"/>
        </a:p>
      </dgm:t>
    </dgm:pt>
    <dgm:pt modelId="{49BB6994-9C7F-45BC-BE84-DF5951133149}" type="sibTrans" cxnId="{629004F4-2F7D-4559-89DC-FD696EA2EB46}">
      <dgm:prSet/>
      <dgm:spPr/>
      <dgm:t>
        <a:bodyPr/>
        <a:lstStyle/>
        <a:p>
          <a:endParaRPr lang="en-US"/>
        </a:p>
      </dgm:t>
    </dgm:pt>
    <dgm:pt modelId="{8F02C671-0023-43CF-B93E-8ECB65BC5D37}">
      <dgm:prSet phldrT="[Text]"/>
      <dgm:spPr/>
      <dgm:t>
        <a:bodyPr/>
        <a:lstStyle/>
        <a:p>
          <a:r>
            <a:rPr lang="en-ID" dirty="0" err="1" smtClean="0"/>
            <a:t>Indikator</a:t>
          </a:r>
          <a:r>
            <a:rPr lang="en-ID" dirty="0" smtClean="0"/>
            <a:t>: </a:t>
          </a:r>
        </a:p>
        <a:p>
          <a:r>
            <a:rPr lang="en-ID" dirty="0" err="1" smtClean="0"/>
            <a:t>Peyerapan</a:t>
          </a:r>
          <a:r>
            <a:rPr lang="en-ID" dirty="0" smtClean="0"/>
            <a:t> </a:t>
          </a:r>
          <a:r>
            <a:rPr lang="en-ID" dirty="0" err="1" smtClean="0"/>
            <a:t>anggaran</a:t>
          </a:r>
          <a:r>
            <a:rPr lang="en-ID" dirty="0" smtClean="0"/>
            <a:t> </a:t>
          </a:r>
        </a:p>
        <a:p>
          <a:r>
            <a:rPr lang="en-ID" dirty="0" err="1" smtClean="0"/>
            <a:t>Konsistensi</a:t>
          </a:r>
          <a:r>
            <a:rPr lang="en-ID" dirty="0" smtClean="0"/>
            <a:t> </a:t>
          </a:r>
          <a:r>
            <a:rPr lang="en-ID" dirty="0" err="1" smtClean="0"/>
            <a:t>perencanaan</a:t>
          </a:r>
          <a:r>
            <a:rPr lang="en-ID" dirty="0" smtClean="0"/>
            <a:t> –</a:t>
          </a:r>
          <a:r>
            <a:rPr lang="en-ID" dirty="0" err="1" smtClean="0"/>
            <a:t>pelaksanaan</a:t>
          </a:r>
          <a:r>
            <a:rPr lang="en-ID" dirty="0" smtClean="0"/>
            <a:t> </a:t>
          </a:r>
        </a:p>
        <a:p>
          <a:r>
            <a:rPr lang="en-ID" dirty="0" err="1" smtClean="0"/>
            <a:t>Pencapaian</a:t>
          </a:r>
          <a:r>
            <a:rPr lang="en-ID" dirty="0" smtClean="0"/>
            <a:t> </a:t>
          </a:r>
          <a:r>
            <a:rPr lang="en-ID" dirty="0" err="1" smtClean="0"/>
            <a:t>keluaran</a:t>
          </a:r>
          <a:endParaRPr lang="en-ID" dirty="0" smtClean="0"/>
        </a:p>
        <a:p>
          <a:r>
            <a:rPr lang="en-ID" dirty="0" err="1" smtClean="0"/>
            <a:t>Efisiensi</a:t>
          </a:r>
          <a:r>
            <a:rPr lang="en-ID" dirty="0" smtClean="0"/>
            <a:t> </a:t>
          </a:r>
          <a:endParaRPr lang="en-US" dirty="0"/>
        </a:p>
      </dgm:t>
    </dgm:pt>
    <dgm:pt modelId="{296DEB3C-302A-4665-822D-4BBFC76CA3A7}" type="parTrans" cxnId="{C0608BCC-7BC5-486F-BB97-4EAEBA2C02D7}">
      <dgm:prSet/>
      <dgm:spPr/>
      <dgm:t>
        <a:bodyPr/>
        <a:lstStyle/>
        <a:p>
          <a:endParaRPr lang="en-US"/>
        </a:p>
      </dgm:t>
    </dgm:pt>
    <dgm:pt modelId="{03D93533-E735-4BEF-BE47-A1C534D8864C}" type="sibTrans" cxnId="{C0608BCC-7BC5-486F-BB97-4EAEBA2C02D7}">
      <dgm:prSet/>
      <dgm:spPr/>
      <dgm:t>
        <a:bodyPr/>
        <a:lstStyle/>
        <a:p>
          <a:endParaRPr lang="en-US"/>
        </a:p>
      </dgm:t>
    </dgm:pt>
    <dgm:pt modelId="{43202B8E-4AB4-45D5-9CF8-3E46AF2B1A6A}">
      <dgm:prSet phldrT="[Text]"/>
      <dgm:spPr/>
      <dgm:t>
        <a:bodyPr/>
        <a:lstStyle/>
        <a:p>
          <a:r>
            <a:rPr lang="en-ID" dirty="0" err="1" smtClean="0"/>
            <a:t>Manfaat</a:t>
          </a:r>
          <a:endParaRPr lang="en-US" dirty="0"/>
        </a:p>
      </dgm:t>
    </dgm:pt>
    <dgm:pt modelId="{84F309EB-AA4E-469B-8371-D42D6DBAA316}" type="parTrans" cxnId="{149BD4BC-2112-408F-B6F4-680DA2E30937}">
      <dgm:prSet/>
      <dgm:spPr/>
      <dgm:t>
        <a:bodyPr/>
        <a:lstStyle/>
        <a:p>
          <a:endParaRPr lang="en-US"/>
        </a:p>
      </dgm:t>
    </dgm:pt>
    <dgm:pt modelId="{54F64F64-993E-4E0D-AFCA-0F1A4D9D0959}" type="sibTrans" cxnId="{149BD4BC-2112-408F-B6F4-680DA2E30937}">
      <dgm:prSet/>
      <dgm:spPr/>
      <dgm:t>
        <a:bodyPr/>
        <a:lstStyle/>
        <a:p>
          <a:endParaRPr lang="en-US"/>
        </a:p>
      </dgm:t>
    </dgm:pt>
    <dgm:pt modelId="{3FCB8227-D662-42B6-A40F-A8863D95CDE5}">
      <dgm:prSet phldrT="[Text]"/>
      <dgm:spPr/>
      <dgm:t>
        <a:bodyPr/>
        <a:lstStyle/>
        <a:p>
          <a:r>
            <a:rPr lang="en-ID" dirty="0" err="1" smtClean="0"/>
            <a:t>Informasi</a:t>
          </a:r>
          <a:r>
            <a:rPr lang="en-ID" dirty="0" smtClean="0"/>
            <a:t> </a:t>
          </a:r>
          <a:r>
            <a:rPr lang="en-ID" dirty="0" err="1" smtClean="0"/>
            <a:t>perubahan</a:t>
          </a:r>
          <a:r>
            <a:rPr lang="en-ID" dirty="0" smtClean="0"/>
            <a:t> yang </a:t>
          </a:r>
          <a:r>
            <a:rPr lang="en-ID" dirty="0" err="1" smtClean="0"/>
            <a:t>terjadi</a:t>
          </a:r>
          <a:r>
            <a:rPr lang="en-ID" dirty="0" smtClean="0"/>
            <a:t> di </a:t>
          </a:r>
          <a:r>
            <a:rPr lang="en-ID" dirty="0" err="1" smtClean="0"/>
            <a:t>masyarakat</a:t>
          </a:r>
          <a:r>
            <a:rPr lang="en-ID" dirty="0" smtClean="0"/>
            <a:t> </a:t>
          </a:r>
          <a:r>
            <a:rPr lang="en-ID" dirty="0" err="1" smtClean="0"/>
            <a:t>dan</a:t>
          </a:r>
          <a:r>
            <a:rPr lang="en-ID" dirty="0" smtClean="0"/>
            <a:t> </a:t>
          </a:r>
          <a:r>
            <a:rPr lang="en-ID" dirty="0" err="1" smtClean="0"/>
            <a:t>pemangku</a:t>
          </a:r>
          <a:r>
            <a:rPr lang="en-ID" dirty="0" smtClean="0"/>
            <a:t> </a:t>
          </a:r>
          <a:r>
            <a:rPr lang="en-ID" dirty="0" err="1" smtClean="0"/>
            <a:t>kepentingan</a:t>
          </a:r>
          <a:r>
            <a:rPr lang="en-ID" dirty="0" smtClean="0"/>
            <a:t> </a:t>
          </a:r>
          <a:r>
            <a:rPr lang="en-ID" dirty="0" err="1" smtClean="0"/>
            <a:t>atas</a:t>
          </a:r>
          <a:r>
            <a:rPr lang="en-ID" dirty="0" smtClean="0"/>
            <a:t> </a:t>
          </a:r>
          <a:r>
            <a:rPr lang="en-ID" dirty="0" err="1" smtClean="0"/>
            <a:t>penerima</a:t>
          </a:r>
          <a:r>
            <a:rPr lang="en-ID" dirty="0" smtClean="0"/>
            <a:t> </a:t>
          </a:r>
          <a:r>
            <a:rPr lang="en-ID" dirty="0" err="1" smtClean="0"/>
            <a:t>manfaat</a:t>
          </a:r>
          <a:r>
            <a:rPr lang="en-ID" dirty="0" smtClean="0"/>
            <a:t> </a:t>
          </a:r>
          <a:r>
            <a:rPr lang="en-ID" dirty="0" err="1" smtClean="0"/>
            <a:t>dari</a:t>
          </a:r>
          <a:r>
            <a:rPr lang="en-ID" dirty="0" smtClean="0"/>
            <a:t> </a:t>
          </a:r>
          <a:r>
            <a:rPr lang="en-ID" dirty="0" err="1" smtClean="0"/>
            <a:t>keluaran</a:t>
          </a:r>
          <a:r>
            <a:rPr lang="en-ID" dirty="0" smtClean="0"/>
            <a:t> </a:t>
          </a:r>
          <a:r>
            <a:rPr lang="en-ID" dirty="0" err="1" smtClean="0"/>
            <a:t>yan</a:t>
          </a:r>
          <a:r>
            <a:rPr lang="en-ID" dirty="0" smtClean="0"/>
            <a:t> </a:t>
          </a:r>
          <a:r>
            <a:rPr lang="en-ID" dirty="0" err="1" smtClean="0"/>
            <a:t>dicapai</a:t>
          </a:r>
          <a:endParaRPr lang="en-US" dirty="0"/>
        </a:p>
      </dgm:t>
    </dgm:pt>
    <dgm:pt modelId="{5755430D-EC82-4522-A328-3FBF65D3C8BA}" type="parTrans" cxnId="{EB02F3AB-1869-494C-942C-4D35DD78466F}">
      <dgm:prSet/>
      <dgm:spPr/>
      <dgm:t>
        <a:bodyPr/>
        <a:lstStyle/>
        <a:p>
          <a:endParaRPr lang="en-US"/>
        </a:p>
      </dgm:t>
    </dgm:pt>
    <dgm:pt modelId="{8EC1AC98-330C-4699-95B4-E4D7B742FC90}" type="sibTrans" cxnId="{EB02F3AB-1869-494C-942C-4D35DD78466F}">
      <dgm:prSet/>
      <dgm:spPr/>
      <dgm:t>
        <a:bodyPr/>
        <a:lstStyle/>
        <a:p>
          <a:endParaRPr lang="en-US"/>
        </a:p>
      </dgm:t>
    </dgm:pt>
    <dgm:pt modelId="{A111BECA-6030-4273-A612-8DF461AFE136}">
      <dgm:prSet phldrT="[Text]"/>
      <dgm:spPr/>
      <dgm:t>
        <a:bodyPr/>
        <a:lstStyle/>
        <a:p>
          <a:r>
            <a:rPr lang="en-ID" dirty="0" err="1" smtClean="0"/>
            <a:t>Capaian</a:t>
          </a:r>
          <a:r>
            <a:rPr lang="en-ID" dirty="0" smtClean="0"/>
            <a:t> indicator </a:t>
          </a:r>
          <a:r>
            <a:rPr lang="en-ID" dirty="0" err="1" smtClean="0"/>
            <a:t>kinerja</a:t>
          </a:r>
          <a:r>
            <a:rPr lang="en-ID" dirty="0" smtClean="0"/>
            <a:t> </a:t>
          </a:r>
          <a:r>
            <a:rPr lang="en-ID" dirty="0" err="1" smtClean="0"/>
            <a:t>utama</a:t>
          </a:r>
          <a:endParaRPr lang="en-US" dirty="0"/>
        </a:p>
      </dgm:t>
    </dgm:pt>
    <dgm:pt modelId="{50632979-27FC-4ABC-83DC-5E4937BB82E9}" type="parTrans" cxnId="{6A7187E8-5C57-41DB-9283-E57265EBB40A}">
      <dgm:prSet/>
      <dgm:spPr/>
      <dgm:t>
        <a:bodyPr/>
        <a:lstStyle/>
        <a:p>
          <a:endParaRPr lang="en-US"/>
        </a:p>
      </dgm:t>
    </dgm:pt>
    <dgm:pt modelId="{10B8FBDE-ABEF-4B77-83DA-B11C64BFA3DC}" type="sibTrans" cxnId="{6A7187E8-5C57-41DB-9283-E57265EBB40A}">
      <dgm:prSet/>
      <dgm:spPr/>
      <dgm:t>
        <a:bodyPr/>
        <a:lstStyle/>
        <a:p>
          <a:endParaRPr lang="en-US"/>
        </a:p>
      </dgm:t>
    </dgm:pt>
    <dgm:pt modelId="{8CBA860E-D317-44E3-ADAB-E19B5DD137AE}">
      <dgm:prSet phldrT="[Text]"/>
      <dgm:spPr/>
      <dgm:t>
        <a:bodyPr/>
        <a:lstStyle/>
        <a:p>
          <a:r>
            <a:rPr lang="en-ID" dirty="0" err="1" smtClean="0"/>
            <a:t>Konteks</a:t>
          </a:r>
          <a:r>
            <a:rPr lang="en-ID" dirty="0" smtClean="0"/>
            <a:t> </a:t>
          </a:r>
          <a:endParaRPr lang="en-US" dirty="0"/>
        </a:p>
      </dgm:t>
    </dgm:pt>
    <dgm:pt modelId="{6142BBAD-F8DD-4ECE-BC84-BBEDAC6671D7}" type="parTrans" cxnId="{62D0346A-7799-477E-A990-6056AFFA2D8A}">
      <dgm:prSet/>
      <dgm:spPr/>
      <dgm:t>
        <a:bodyPr/>
        <a:lstStyle/>
        <a:p>
          <a:endParaRPr lang="en-US"/>
        </a:p>
      </dgm:t>
    </dgm:pt>
    <dgm:pt modelId="{5A34F5E8-1330-4008-AC1A-F83CF4CC92B7}" type="sibTrans" cxnId="{62D0346A-7799-477E-A990-6056AFFA2D8A}">
      <dgm:prSet/>
      <dgm:spPr/>
      <dgm:t>
        <a:bodyPr/>
        <a:lstStyle/>
        <a:p>
          <a:endParaRPr lang="en-US"/>
        </a:p>
      </dgm:t>
    </dgm:pt>
    <dgm:pt modelId="{A5EAA1E1-8F1F-4C03-99F3-7D3EB8E52757}">
      <dgm:prSet phldrT="[Text]"/>
      <dgm:spPr/>
      <dgm:t>
        <a:bodyPr/>
        <a:lstStyle/>
        <a:p>
          <a:r>
            <a:rPr lang="en-ID" dirty="0" err="1" smtClean="0"/>
            <a:t>Relevansi</a:t>
          </a:r>
          <a:r>
            <a:rPr lang="en-ID" dirty="0" smtClean="0"/>
            <a:t> </a:t>
          </a:r>
          <a:r>
            <a:rPr lang="en-ID" dirty="0" err="1" smtClean="0"/>
            <a:t>masukan</a:t>
          </a:r>
          <a:r>
            <a:rPr lang="en-ID" dirty="0" smtClean="0"/>
            <a:t>, </a:t>
          </a:r>
          <a:r>
            <a:rPr lang="en-ID" dirty="0" err="1" smtClean="0"/>
            <a:t>kegiatan</a:t>
          </a:r>
          <a:r>
            <a:rPr lang="en-ID" dirty="0" smtClean="0"/>
            <a:t>, </a:t>
          </a:r>
          <a:r>
            <a:rPr lang="en-ID" dirty="0" err="1" smtClean="0"/>
            <a:t>keluaran</a:t>
          </a:r>
          <a:r>
            <a:rPr lang="en-ID" dirty="0" smtClean="0"/>
            <a:t> </a:t>
          </a:r>
          <a:r>
            <a:rPr lang="en-ID" dirty="0" err="1" smtClean="0"/>
            <a:t>dan</a:t>
          </a:r>
          <a:r>
            <a:rPr lang="en-ID" dirty="0" smtClean="0"/>
            <a:t> </a:t>
          </a:r>
          <a:r>
            <a:rPr lang="en-ID" dirty="0" err="1" smtClean="0"/>
            <a:t>hasil</a:t>
          </a:r>
          <a:r>
            <a:rPr lang="en-ID" dirty="0" smtClean="0"/>
            <a:t> </a:t>
          </a:r>
          <a:r>
            <a:rPr lang="en-ID" dirty="0" err="1" smtClean="0"/>
            <a:t>dengan</a:t>
          </a:r>
          <a:r>
            <a:rPr lang="en-ID" dirty="0" smtClean="0"/>
            <a:t> </a:t>
          </a:r>
          <a:r>
            <a:rPr lang="en-ID" dirty="0" err="1" smtClean="0"/>
            <a:t>dinamika</a:t>
          </a:r>
          <a:r>
            <a:rPr lang="en-ID" dirty="0" smtClean="0"/>
            <a:t> </a:t>
          </a:r>
          <a:r>
            <a:rPr lang="en-ID" dirty="0" err="1" smtClean="0"/>
            <a:t>perkembangan</a:t>
          </a:r>
          <a:r>
            <a:rPr lang="en-ID" dirty="0" smtClean="0"/>
            <a:t> </a:t>
          </a:r>
          <a:r>
            <a:rPr lang="en-ID" dirty="0" err="1" smtClean="0"/>
            <a:t>keadaaan</a:t>
          </a:r>
          <a:r>
            <a:rPr lang="en-ID" dirty="0" smtClean="0"/>
            <a:t>, </a:t>
          </a:r>
          <a:r>
            <a:rPr lang="en-ID" dirty="0" err="1" smtClean="0"/>
            <a:t>tmk</a:t>
          </a:r>
          <a:r>
            <a:rPr lang="en-ID" dirty="0" smtClean="0"/>
            <a:t> </a:t>
          </a:r>
          <a:r>
            <a:rPr lang="en-ID" dirty="0" err="1" smtClean="0"/>
            <a:t>kebijakan</a:t>
          </a:r>
          <a:r>
            <a:rPr lang="en-ID" dirty="0" smtClean="0"/>
            <a:t> </a:t>
          </a:r>
          <a:r>
            <a:rPr lang="en-ID" dirty="0" err="1" smtClean="0"/>
            <a:t>pemerintah</a:t>
          </a:r>
          <a:endParaRPr lang="en-US" dirty="0"/>
        </a:p>
      </dgm:t>
    </dgm:pt>
    <dgm:pt modelId="{7CFD08BB-369B-4F37-BE46-CB98137D4684}" type="parTrans" cxnId="{BF59357F-F6A0-4807-A55F-D145C265B3A1}">
      <dgm:prSet/>
      <dgm:spPr/>
      <dgm:t>
        <a:bodyPr/>
        <a:lstStyle/>
        <a:p>
          <a:endParaRPr lang="en-US"/>
        </a:p>
      </dgm:t>
    </dgm:pt>
    <dgm:pt modelId="{3B7507A4-BFBA-47BE-B88A-D89B1D65DE77}" type="sibTrans" cxnId="{BF59357F-F6A0-4807-A55F-D145C265B3A1}">
      <dgm:prSet/>
      <dgm:spPr/>
      <dgm:t>
        <a:bodyPr/>
        <a:lstStyle/>
        <a:p>
          <a:endParaRPr lang="en-US"/>
        </a:p>
      </dgm:t>
    </dgm:pt>
    <dgm:pt modelId="{371B4FAF-62CA-4D5B-81EA-499D1DF028ED}" type="pres">
      <dgm:prSet presAssocID="{DCA17FDC-20B5-4B34-AD18-C04A39AD8605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CDFD14D-9F54-476E-A704-2137AC94ADA3}" type="pres">
      <dgm:prSet presAssocID="{28C90B6A-A6FF-4557-B0B8-74C233F4B41F}" presName="compNode" presStyleCnt="0"/>
      <dgm:spPr/>
    </dgm:pt>
    <dgm:pt modelId="{CE79582C-071A-4091-BB16-1E9BE4068274}" type="pres">
      <dgm:prSet presAssocID="{28C90B6A-A6FF-4557-B0B8-74C233F4B41F}" presName="aNode" presStyleLbl="bgShp" presStyleIdx="0" presStyleCnt="3"/>
      <dgm:spPr/>
      <dgm:t>
        <a:bodyPr/>
        <a:lstStyle/>
        <a:p>
          <a:endParaRPr lang="en-US"/>
        </a:p>
      </dgm:t>
    </dgm:pt>
    <dgm:pt modelId="{3E2614D6-E83F-474E-86D2-E96E9100B8E5}" type="pres">
      <dgm:prSet presAssocID="{28C90B6A-A6FF-4557-B0B8-74C233F4B41F}" presName="textNode" presStyleLbl="bgShp" presStyleIdx="0" presStyleCnt="3"/>
      <dgm:spPr/>
      <dgm:t>
        <a:bodyPr/>
        <a:lstStyle/>
        <a:p>
          <a:endParaRPr lang="en-US"/>
        </a:p>
      </dgm:t>
    </dgm:pt>
    <dgm:pt modelId="{45A3A071-64F5-49CC-8314-35410677FCA6}" type="pres">
      <dgm:prSet presAssocID="{28C90B6A-A6FF-4557-B0B8-74C233F4B41F}" presName="compChildNode" presStyleCnt="0"/>
      <dgm:spPr/>
    </dgm:pt>
    <dgm:pt modelId="{73928622-4AFE-4A81-A7EE-A4260BDB3177}" type="pres">
      <dgm:prSet presAssocID="{28C90B6A-A6FF-4557-B0B8-74C233F4B41F}" presName="theInnerList" presStyleCnt="0"/>
      <dgm:spPr/>
    </dgm:pt>
    <dgm:pt modelId="{2E67D2B5-54A3-4B0E-9C74-1DFCDE5B5F93}" type="pres">
      <dgm:prSet presAssocID="{1D482BED-57E8-427B-A156-C3037E613185}" presName="child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BDE3AD-29E7-4657-9582-7AD7216A49D0}" type="pres">
      <dgm:prSet presAssocID="{1D482BED-57E8-427B-A156-C3037E613185}" presName="aSpace2" presStyleCnt="0"/>
      <dgm:spPr/>
    </dgm:pt>
    <dgm:pt modelId="{83106183-6B68-44F3-90D8-A90E6FC5400A}" type="pres">
      <dgm:prSet presAssocID="{8F02C671-0023-43CF-B93E-8ECB65BC5D37}" presName="child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B157E9-87B3-406E-ACC7-973550893777}" type="pres">
      <dgm:prSet presAssocID="{28C90B6A-A6FF-4557-B0B8-74C233F4B41F}" presName="aSpace" presStyleCnt="0"/>
      <dgm:spPr/>
    </dgm:pt>
    <dgm:pt modelId="{CDA8E755-2870-405B-8FA9-163368088FF8}" type="pres">
      <dgm:prSet presAssocID="{43202B8E-4AB4-45D5-9CF8-3E46AF2B1A6A}" presName="compNode" presStyleCnt="0"/>
      <dgm:spPr/>
    </dgm:pt>
    <dgm:pt modelId="{F38D252A-B4B4-4E8A-8B79-88FBDF996F09}" type="pres">
      <dgm:prSet presAssocID="{43202B8E-4AB4-45D5-9CF8-3E46AF2B1A6A}" presName="aNode" presStyleLbl="bgShp" presStyleIdx="1" presStyleCnt="3"/>
      <dgm:spPr/>
      <dgm:t>
        <a:bodyPr/>
        <a:lstStyle/>
        <a:p>
          <a:endParaRPr lang="en-US"/>
        </a:p>
      </dgm:t>
    </dgm:pt>
    <dgm:pt modelId="{40DABE38-7E8E-4BB9-A94B-B03974E21806}" type="pres">
      <dgm:prSet presAssocID="{43202B8E-4AB4-45D5-9CF8-3E46AF2B1A6A}" presName="textNode" presStyleLbl="bgShp" presStyleIdx="1" presStyleCnt="3"/>
      <dgm:spPr/>
      <dgm:t>
        <a:bodyPr/>
        <a:lstStyle/>
        <a:p>
          <a:endParaRPr lang="en-US"/>
        </a:p>
      </dgm:t>
    </dgm:pt>
    <dgm:pt modelId="{4B6B33DB-4109-47EB-A7D0-8C5943CDC820}" type="pres">
      <dgm:prSet presAssocID="{43202B8E-4AB4-45D5-9CF8-3E46AF2B1A6A}" presName="compChildNode" presStyleCnt="0"/>
      <dgm:spPr/>
    </dgm:pt>
    <dgm:pt modelId="{2A849EB2-8C27-419E-80E6-0A1F2C4436F7}" type="pres">
      <dgm:prSet presAssocID="{43202B8E-4AB4-45D5-9CF8-3E46AF2B1A6A}" presName="theInnerList" presStyleCnt="0"/>
      <dgm:spPr/>
    </dgm:pt>
    <dgm:pt modelId="{C30AD316-F6EC-4420-AB60-BB4135D2054F}" type="pres">
      <dgm:prSet presAssocID="{3FCB8227-D662-42B6-A40F-A8863D95CDE5}" presName="child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53ACC7-FB95-4156-899D-C74FD44EFF95}" type="pres">
      <dgm:prSet presAssocID="{3FCB8227-D662-42B6-A40F-A8863D95CDE5}" presName="aSpace2" presStyleCnt="0"/>
      <dgm:spPr/>
    </dgm:pt>
    <dgm:pt modelId="{BA1468A0-DE02-43FB-9E3F-7A71303FE5EA}" type="pres">
      <dgm:prSet presAssocID="{A111BECA-6030-4273-A612-8DF461AFE136}" presName="child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D8EBE6-B2A4-4B9B-8BFA-280ABCD79DD0}" type="pres">
      <dgm:prSet presAssocID="{43202B8E-4AB4-45D5-9CF8-3E46AF2B1A6A}" presName="aSpace" presStyleCnt="0"/>
      <dgm:spPr/>
    </dgm:pt>
    <dgm:pt modelId="{FEAFB056-18B9-4ED0-B847-746CD60ABA61}" type="pres">
      <dgm:prSet presAssocID="{8CBA860E-D317-44E3-ADAB-E19B5DD137AE}" presName="compNode" presStyleCnt="0"/>
      <dgm:spPr/>
    </dgm:pt>
    <dgm:pt modelId="{2A532661-0994-4147-A7E5-2B70641698CC}" type="pres">
      <dgm:prSet presAssocID="{8CBA860E-D317-44E3-ADAB-E19B5DD137AE}" presName="aNode" presStyleLbl="bgShp" presStyleIdx="2" presStyleCnt="3"/>
      <dgm:spPr/>
      <dgm:t>
        <a:bodyPr/>
        <a:lstStyle/>
        <a:p>
          <a:endParaRPr lang="en-US"/>
        </a:p>
      </dgm:t>
    </dgm:pt>
    <dgm:pt modelId="{5B7AC6B2-F939-47AA-8048-1EBE99B2875E}" type="pres">
      <dgm:prSet presAssocID="{8CBA860E-D317-44E3-ADAB-E19B5DD137AE}" presName="textNode" presStyleLbl="bgShp" presStyleIdx="2" presStyleCnt="3"/>
      <dgm:spPr/>
      <dgm:t>
        <a:bodyPr/>
        <a:lstStyle/>
        <a:p>
          <a:endParaRPr lang="en-US"/>
        </a:p>
      </dgm:t>
    </dgm:pt>
    <dgm:pt modelId="{97DDD742-7962-46E4-8074-E4CEE7076AD8}" type="pres">
      <dgm:prSet presAssocID="{8CBA860E-D317-44E3-ADAB-E19B5DD137AE}" presName="compChildNode" presStyleCnt="0"/>
      <dgm:spPr/>
    </dgm:pt>
    <dgm:pt modelId="{08762CB1-379B-4516-9E31-6D19A0F3370B}" type="pres">
      <dgm:prSet presAssocID="{8CBA860E-D317-44E3-ADAB-E19B5DD137AE}" presName="theInnerList" presStyleCnt="0"/>
      <dgm:spPr/>
    </dgm:pt>
    <dgm:pt modelId="{9F64F059-5043-4371-9203-D3375D103E8C}" type="pres">
      <dgm:prSet presAssocID="{A5EAA1E1-8F1F-4C03-99F3-7D3EB8E52757}" presName="child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7FA5D07-3B46-4FF1-93CA-8B7371445B3F}" type="presOf" srcId="{8CBA860E-D317-44E3-ADAB-E19B5DD137AE}" destId="{5B7AC6B2-F939-47AA-8048-1EBE99B2875E}" srcOrd="1" destOrd="0" presId="urn:microsoft.com/office/officeart/2005/8/layout/lProcess2"/>
    <dgm:cxn modelId="{EB02F3AB-1869-494C-942C-4D35DD78466F}" srcId="{43202B8E-4AB4-45D5-9CF8-3E46AF2B1A6A}" destId="{3FCB8227-D662-42B6-A40F-A8863D95CDE5}" srcOrd="0" destOrd="0" parTransId="{5755430D-EC82-4522-A328-3FBF65D3C8BA}" sibTransId="{8EC1AC98-330C-4699-95B4-E4D7B742FC90}"/>
    <dgm:cxn modelId="{5EFAA024-D841-499B-BAE3-19990FA7F3FE}" type="presOf" srcId="{28C90B6A-A6FF-4557-B0B8-74C233F4B41F}" destId="{3E2614D6-E83F-474E-86D2-E96E9100B8E5}" srcOrd="1" destOrd="0" presId="urn:microsoft.com/office/officeart/2005/8/layout/lProcess2"/>
    <dgm:cxn modelId="{62D0346A-7799-477E-A990-6056AFFA2D8A}" srcId="{DCA17FDC-20B5-4B34-AD18-C04A39AD8605}" destId="{8CBA860E-D317-44E3-ADAB-E19B5DD137AE}" srcOrd="2" destOrd="0" parTransId="{6142BBAD-F8DD-4ECE-BC84-BBEDAC6671D7}" sibTransId="{5A34F5E8-1330-4008-AC1A-F83CF4CC92B7}"/>
    <dgm:cxn modelId="{149BD4BC-2112-408F-B6F4-680DA2E30937}" srcId="{DCA17FDC-20B5-4B34-AD18-C04A39AD8605}" destId="{43202B8E-4AB4-45D5-9CF8-3E46AF2B1A6A}" srcOrd="1" destOrd="0" parTransId="{84F309EB-AA4E-469B-8371-D42D6DBAA316}" sibTransId="{54F64F64-993E-4E0D-AFCA-0F1A4D9D0959}"/>
    <dgm:cxn modelId="{CDC6AF59-4118-41C2-BAD3-FFA2EAC9A96B}" type="presOf" srcId="{28C90B6A-A6FF-4557-B0B8-74C233F4B41F}" destId="{CE79582C-071A-4091-BB16-1E9BE4068274}" srcOrd="0" destOrd="0" presId="urn:microsoft.com/office/officeart/2005/8/layout/lProcess2"/>
    <dgm:cxn modelId="{BF59357F-F6A0-4807-A55F-D145C265B3A1}" srcId="{8CBA860E-D317-44E3-ADAB-E19B5DD137AE}" destId="{A5EAA1E1-8F1F-4C03-99F3-7D3EB8E52757}" srcOrd="0" destOrd="0" parTransId="{7CFD08BB-369B-4F37-BE46-CB98137D4684}" sibTransId="{3B7507A4-BFBA-47BE-B88A-D89B1D65DE77}"/>
    <dgm:cxn modelId="{E35AAB85-4A07-4AE2-AD64-75C696F95014}" type="presOf" srcId="{DCA17FDC-20B5-4B34-AD18-C04A39AD8605}" destId="{371B4FAF-62CA-4D5B-81EA-499D1DF028ED}" srcOrd="0" destOrd="0" presId="urn:microsoft.com/office/officeart/2005/8/layout/lProcess2"/>
    <dgm:cxn modelId="{8FC037F3-C6DB-46A1-8F12-BEB294850D34}" type="presOf" srcId="{8CBA860E-D317-44E3-ADAB-E19B5DD137AE}" destId="{2A532661-0994-4147-A7E5-2B70641698CC}" srcOrd="0" destOrd="0" presId="urn:microsoft.com/office/officeart/2005/8/layout/lProcess2"/>
    <dgm:cxn modelId="{F32CCFDB-558B-4467-9790-266E4206B2F7}" type="presOf" srcId="{43202B8E-4AB4-45D5-9CF8-3E46AF2B1A6A}" destId="{40DABE38-7E8E-4BB9-A94B-B03974E21806}" srcOrd="1" destOrd="0" presId="urn:microsoft.com/office/officeart/2005/8/layout/lProcess2"/>
    <dgm:cxn modelId="{51F3531D-6FBA-4053-B391-FB7F8E9FB3B9}" type="presOf" srcId="{8F02C671-0023-43CF-B93E-8ECB65BC5D37}" destId="{83106183-6B68-44F3-90D8-A90E6FC5400A}" srcOrd="0" destOrd="0" presId="urn:microsoft.com/office/officeart/2005/8/layout/lProcess2"/>
    <dgm:cxn modelId="{35421B66-54CD-45F3-87F0-596A49BB0277}" type="presOf" srcId="{1D482BED-57E8-427B-A156-C3037E613185}" destId="{2E67D2B5-54A3-4B0E-9C74-1DFCDE5B5F93}" srcOrd="0" destOrd="0" presId="urn:microsoft.com/office/officeart/2005/8/layout/lProcess2"/>
    <dgm:cxn modelId="{C0312D4A-2216-4C1A-950E-25CC386A866A}" type="presOf" srcId="{43202B8E-4AB4-45D5-9CF8-3E46AF2B1A6A}" destId="{F38D252A-B4B4-4E8A-8B79-88FBDF996F09}" srcOrd="0" destOrd="0" presId="urn:microsoft.com/office/officeart/2005/8/layout/lProcess2"/>
    <dgm:cxn modelId="{3A478274-6D51-4AD2-A1C0-BA0095C1F471}" type="presOf" srcId="{A111BECA-6030-4273-A612-8DF461AFE136}" destId="{BA1468A0-DE02-43FB-9E3F-7A71303FE5EA}" srcOrd="0" destOrd="0" presId="urn:microsoft.com/office/officeart/2005/8/layout/lProcess2"/>
    <dgm:cxn modelId="{C0608BCC-7BC5-486F-BB97-4EAEBA2C02D7}" srcId="{28C90B6A-A6FF-4557-B0B8-74C233F4B41F}" destId="{8F02C671-0023-43CF-B93E-8ECB65BC5D37}" srcOrd="1" destOrd="0" parTransId="{296DEB3C-302A-4665-822D-4BBFC76CA3A7}" sibTransId="{03D93533-E735-4BEF-BE47-A1C534D8864C}"/>
    <dgm:cxn modelId="{54DB037F-8A2C-42A4-B470-67F68AB69E81}" type="presOf" srcId="{3FCB8227-D662-42B6-A40F-A8863D95CDE5}" destId="{C30AD316-F6EC-4420-AB60-BB4135D2054F}" srcOrd="0" destOrd="0" presId="urn:microsoft.com/office/officeart/2005/8/layout/lProcess2"/>
    <dgm:cxn modelId="{B592024C-C8BA-48E1-834A-F0F292D2489E}" srcId="{DCA17FDC-20B5-4B34-AD18-C04A39AD8605}" destId="{28C90B6A-A6FF-4557-B0B8-74C233F4B41F}" srcOrd="0" destOrd="0" parTransId="{CAF878A2-CAB5-4E5A-BCC9-82F037806F63}" sibTransId="{4819280E-9E3D-4B42-B2D1-EAE08535EBA6}"/>
    <dgm:cxn modelId="{629004F4-2F7D-4559-89DC-FD696EA2EB46}" srcId="{28C90B6A-A6FF-4557-B0B8-74C233F4B41F}" destId="{1D482BED-57E8-427B-A156-C3037E613185}" srcOrd="0" destOrd="0" parTransId="{A9866FFE-547E-45D0-91D4-31D4AA541D55}" sibTransId="{49BB6994-9C7F-45BC-BE84-DF5951133149}"/>
    <dgm:cxn modelId="{BBDA9258-0421-494F-9B15-E07E15A67A50}" type="presOf" srcId="{A5EAA1E1-8F1F-4C03-99F3-7D3EB8E52757}" destId="{9F64F059-5043-4371-9203-D3375D103E8C}" srcOrd="0" destOrd="0" presId="urn:microsoft.com/office/officeart/2005/8/layout/lProcess2"/>
    <dgm:cxn modelId="{6A7187E8-5C57-41DB-9283-E57265EBB40A}" srcId="{43202B8E-4AB4-45D5-9CF8-3E46AF2B1A6A}" destId="{A111BECA-6030-4273-A612-8DF461AFE136}" srcOrd="1" destOrd="0" parTransId="{50632979-27FC-4ABC-83DC-5E4937BB82E9}" sibTransId="{10B8FBDE-ABEF-4B77-83DA-B11C64BFA3DC}"/>
    <dgm:cxn modelId="{AEB3840B-6979-46F8-B71A-D97E92C4C7AB}" type="presParOf" srcId="{371B4FAF-62CA-4D5B-81EA-499D1DF028ED}" destId="{5CDFD14D-9F54-476E-A704-2137AC94ADA3}" srcOrd="0" destOrd="0" presId="urn:microsoft.com/office/officeart/2005/8/layout/lProcess2"/>
    <dgm:cxn modelId="{030AEA79-9741-4FE3-8759-3BE574B1B7BE}" type="presParOf" srcId="{5CDFD14D-9F54-476E-A704-2137AC94ADA3}" destId="{CE79582C-071A-4091-BB16-1E9BE4068274}" srcOrd="0" destOrd="0" presId="urn:microsoft.com/office/officeart/2005/8/layout/lProcess2"/>
    <dgm:cxn modelId="{3EFBF63C-63D8-4D9F-A3AB-1C6DAD57C410}" type="presParOf" srcId="{5CDFD14D-9F54-476E-A704-2137AC94ADA3}" destId="{3E2614D6-E83F-474E-86D2-E96E9100B8E5}" srcOrd="1" destOrd="0" presId="urn:microsoft.com/office/officeart/2005/8/layout/lProcess2"/>
    <dgm:cxn modelId="{9EEDBD5F-5CAD-4EAD-BA9A-F0B5958C9464}" type="presParOf" srcId="{5CDFD14D-9F54-476E-A704-2137AC94ADA3}" destId="{45A3A071-64F5-49CC-8314-35410677FCA6}" srcOrd="2" destOrd="0" presId="urn:microsoft.com/office/officeart/2005/8/layout/lProcess2"/>
    <dgm:cxn modelId="{C3A73A80-509D-4A6B-9089-8DA444FEC5C6}" type="presParOf" srcId="{45A3A071-64F5-49CC-8314-35410677FCA6}" destId="{73928622-4AFE-4A81-A7EE-A4260BDB3177}" srcOrd="0" destOrd="0" presId="urn:microsoft.com/office/officeart/2005/8/layout/lProcess2"/>
    <dgm:cxn modelId="{BB8CCAAC-1B46-4804-9869-992159964D21}" type="presParOf" srcId="{73928622-4AFE-4A81-A7EE-A4260BDB3177}" destId="{2E67D2B5-54A3-4B0E-9C74-1DFCDE5B5F93}" srcOrd="0" destOrd="0" presId="urn:microsoft.com/office/officeart/2005/8/layout/lProcess2"/>
    <dgm:cxn modelId="{F8A60FC1-D816-4914-B260-BF271547E6AB}" type="presParOf" srcId="{73928622-4AFE-4A81-A7EE-A4260BDB3177}" destId="{D5BDE3AD-29E7-4657-9582-7AD7216A49D0}" srcOrd="1" destOrd="0" presId="urn:microsoft.com/office/officeart/2005/8/layout/lProcess2"/>
    <dgm:cxn modelId="{D3275444-77B9-4E24-8729-6ECA9EC12AB2}" type="presParOf" srcId="{73928622-4AFE-4A81-A7EE-A4260BDB3177}" destId="{83106183-6B68-44F3-90D8-A90E6FC5400A}" srcOrd="2" destOrd="0" presId="urn:microsoft.com/office/officeart/2005/8/layout/lProcess2"/>
    <dgm:cxn modelId="{BAF7AE31-9015-47FC-A01D-181F10D28AEA}" type="presParOf" srcId="{371B4FAF-62CA-4D5B-81EA-499D1DF028ED}" destId="{22B157E9-87B3-406E-ACC7-973550893777}" srcOrd="1" destOrd="0" presId="urn:microsoft.com/office/officeart/2005/8/layout/lProcess2"/>
    <dgm:cxn modelId="{7F8DCEB6-DFE7-4C02-B0F0-13621010F5A4}" type="presParOf" srcId="{371B4FAF-62CA-4D5B-81EA-499D1DF028ED}" destId="{CDA8E755-2870-405B-8FA9-163368088FF8}" srcOrd="2" destOrd="0" presId="urn:microsoft.com/office/officeart/2005/8/layout/lProcess2"/>
    <dgm:cxn modelId="{DC1F9647-7F5C-4B2C-A182-84976A1E7289}" type="presParOf" srcId="{CDA8E755-2870-405B-8FA9-163368088FF8}" destId="{F38D252A-B4B4-4E8A-8B79-88FBDF996F09}" srcOrd="0" destOrd="0" presId="urn:microsoft.com/office/officeart/2005/8/layout/lProcess2"/>
    <dgm:cxn modelId="{27DB1017-9694-4CF0-8B50-314BBEACC8EE}" type="presParOf" srcId="{CDA8E755-2870-405B-8FA9-163368088FF8}" destId="{40DABE38-7E8E-4BB9-A94B-B03974E21806}" srcOrd="1" destOrd="0" presId="urn:microsoft.com/office/officeart/2005/8/layout/lProcess2"/>
    <dgm:cxn modelId="{69854A2C-9041-4AED-9DFD-92915ADF22FB}" type="presParOf" srcId="{CDA8E755-2870-405B-8FA9-163368088FF8}" destId="{4B6B33DB-4109-47EB-A7D0-8C5943CDC820}" srcOrd="2" destOrd="0" presId="urn:microsoft.com/office/officeart/2005/8/layout/lProcess2"/>
    <dgm:cxn modelId="{019D3C28-34C6-4845-850E-60C04E48431D}" type="presParOf" srcId="{4B6B33DB-4109-47EB-A7D0-8C5943CDC820}" destId="{2A849EB2-8C27-419E-80E6-0A1F2C4436F7}" srcOrd="0" destOrd="0" presId="urn:microsoft.com/office/officeart/2005/8/layout/lProcess2"/>
    <dgm:cxn modelId="{9A40DB1C-42DB-463F-AE07-E64025C6A84E}" type="presParOf" srcId="{2A849EB2-8C27-419E-80E6-0A1F2C4436F7}" destId="{C30AD316-F6EC-4420-AB60-BB4135D2054F}" srcOrd="0" destOrd="0" presId="urn:microsoft.com/office/officeart/2005/8/layout/lProcess2"/>
    <dgm:cxn modelId="{36547A50-3295-4E1C-80E0-5C08DDFAE43C}" type="presParOf" srcId="{2A849EB2-8C27-419E-80E6-0A1F2C4436F7}" destId="{4F53ACC7-FB95-4156-899D-C74FD44EFF95}" srcOrd="1" destOrd="0" presId="urn:microsoft.com/office/officeart/2005/8/layout/lProcess2"/>
    <dgm:cxn modelId="{DAF98B44-ACE5-4349-A627-259731132B1B}" type="presParOf" srcId="{2A849EB2-8C27-419E-80E6-0A1F2C4436F7}" destId="{BA1468A0-DE02-43FB-9E3F-7A71303FE5EA}" srcOrd="2" destOrd="0" presId="urn:microsoft.com/office/officeart/2005/8/layout/lProcess2"/>
    <dgm:cxn modelId="{7797E17C-C0A4-44A8-8B22-E020055B2265}" type="presParOf" srcId="{371B4FAF-62CA-4D5B-81EA-499D1DF028ED}" destId="{ABD8EBE6-B2A4-4B9B-8BFA-280ABCD79DD0}" srcOrd="3" destOrd="0" presId="urn:microsoft.com/office/officeart/2005/8/layout/lProcess2"/>
    <dgm:cxn modelId="{BC925E08-55F5-497F-956B-669EA99D4B9A}" type="presParOf" srcId="{371B4FAF-62CA-4D5B-81EA-499D1DF028ED}" destId="{FEAFB056-18B9-4ED0-B847-746CD60ABA61}" srcOrd="4" destOrd="0" presId="urn:microsoft.com/office/officeart/2005/8/layout/lProcess2"/>
    <dgm:cxn modelId="{6DE3E045-B4D1-44F4-9797-C3D188C45083}" type="presParOf" srcId="{FEAFB056-18B9-4ED0-B847-746CD60ABA61}" destId="{2A532661-0994-4147-A7E5-2B70641698CC}" srcOrd="0" destOrd="0" presId="urn:microsoft.com/office/officeart/2005/8/layout/lProcess2"/>
    <dgm:cxn modelId="{20F84D5C-44EA-4DD8-8860-F8CE27199D72}" type="presParOf" srcId="{FEAFB056-18B9-4ED0-B847-746CD60ABA61}" destId="{5B7AC6B2-F939-47AA-8048-1EBE99B2875E}" srcOrd="1" destOrd="0" presId="urn:microsoft.com/office/officeart/2005/8/layout/lProcess2"/>
    <dgm:cxn modelId="{F9F493C5-503F-46BA-BCCA-38FB9A4D932E}" type="presParOf" srcId="{FEAFB056-18B9-4ED0-B847-746CD60ABA61}" destId="{97DDD742-7962-46E4-8074-E4CEE7076AD8}" srcOrd="2" destOrd="0" presId="urn:microsoft.com/office/officeart/2005/8/layout/lProcess2"/>
    <dgm:cxn modelId="{DD7ECBFE-062F-4EEE-9032-AFE6A122BE43}" type="presParOf" srcId="{97DDD742-7962-46E4-8074-E4CEE7076AD8}" destId="{08762CB1-379B-4516-9E31-6D19A0F3370B}" srcOrd="0" destOrd="0" presId="urn:microsoft.com/office/officeart/2005/8/layout/lProcess2"/>
    <dgm:cxn modelId="{8DC8FFEF-34E8-487E-ACE8-24BA8A646C44}" type="presParOf" srcId="{08762CB1-379B-4516-9E31-6D19A0F3370B}" destId="{9F64F059-5043-4371-9203-D3375D103E8C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79582C-071A-4091-BB16-1E9BE4068274}">
      <dsp:nvSpPr>
        <dsp:cNvPr id="0" name=""/>
        <dsp:cNvSpPr/>
      </dsp:nvSpPr>
      <dsp:spPr>
        <a:xfrm>
          <a:off x="1254" y="0"/>
          <a:ext cx="3262844" cy="4598125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4000" kern="1200" dirty="0" err="1" smtClean="0"/>
            <a:t>Implementasi</a:t>
          </a:r>
          <a:r>
            <a:rPr lang="en-ID" sz="4000" kern="1200" dirty="0" smtClean="0"/>
            <a:t> </a:t>
          </a:r>
          <a:endParaRPr lang="en-US" sz="4000" kern="1200" dirty="0"/>
        </a:p>
      </dsp:txBody>
      <dsp:txXfrm>
        <a:off x="1254" y="0"/>
        <a:ext cx="3262844" cy="1379437"/>
      </dsp:txXfrm>
    </dsp:sp>
    <dsp:sp modelId="{2E67D2B5-54A3-4B0E-9C74-1DFCDE5B5F93}">
      <dsp:nvSpPr>
        <dsp:cNvPr id="0" name=""/>
        <dsp:cNvSpPr/>
      </dsp:nvSpPr>
      <dsp:spPr>
        <a:xfrm>
          <a:off x="327539" y="1380784"/>
          <a:ext cx="2610275" cy="138639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200" kern="1200" dirty="0" err="1" smtClean="0"/>
            <a:t>Pelaksanaan</a:t>
          </a:r>
          <a:r>
            <a:rPr lang="en-ID" sz="1200" kern="1200" dirty="0" smtClean="0"/>
            <a:t> </a:t>
          </a:r>
          <a:r>
            <a:rPr lang="en-ID" sz="1200" kern="1200" dirty="0" err="1" smtClean="0"/>
            <a:t>kegiatan</a:t>
          </a:r>
          <a:r>
            <a:rPr lang="en-ID" sz="1200" kern="1200" dirty="0" smtClean="0"/>
            <a:t> </a:t>
          </a:r>
          <a:r>
            <a:rPr lang="en-ID" sz="1200" kern="1200" dirty="0" err="1" smtClean="0"/>
            <a:t>dan</a:t>
          </a:r>
          <a:r>
            <a:rPr lang="en-ID" sz="1200" kern="1200" dirty="0" smtClean="0"/>
            <a:t> </a:t>
          </a:r>
          <a:r>
            <a:rPr lang="en-ID" sz="1200" kern="1200" dirty="0" err="1" smtClean="0"/>
            <a:t>pencapaian</a:t>
          </a:r>
          <a:r>
            <a:rPr lang="en-ID" sz="1200" kern="1200" dirty="0" smtClean="0"/>
            <a:t> </a:t>
          </a:r>
          <a:r>
            <a:rPr lang="en-ID" sz="1200" kern="1200" dirty="0" err="1" smtClean="0"/>
            <a:t>keluaran</a:t>
          </a:r>
          <a:r>
            <a:rPr lang="en-ID" sz="1200" kern="1200" dirty="0" smtClean="0"/>
            <a:t>/output</a:t>
          </a:r>
          <a:endParaRPr lang="en-US" sz="1200" kern="1200" dirty="0"/>
        </a:p>
      </dsp:txBody>
      <dsp:txXfrm>
        <a:off x="368145" y="1421390"/>
        <a:ext cx="2529063" cy="1305185"/>
      </dsp:txXfrm>
    </dsp:sp>
    <dsp:sp modelId="{83106183-6B68-44F3-90D8-A90E6FC5400A}">
      <dsp:nvSpPr>
        <dsp:cNvPr id="0" name=""/>
        <dsp:cNvSpPr/>
      </dsp:nvSpPr>
      <dsp:spPr>
        <a:xfrm>
          <a:off x="327539" y="2980474"/>
          <a:ext cx="2610275" cy="138639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200" kern="1200" dirty="0" err="1" smtClean="0"/>
            <a:t>Indikator</a:t>
          </a:r>
          <a:r>
            <a:rPr lang="en-ID" sz="1200" kern="1200" dirty="0" smtClean="0"/>
            <a:t>: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200" kern="1200" dirty="0" err="1" smtClean="0"/>
            <a:t>Peyerapan</a:t>
          </a:r>
          <a:r>
            <a:rPr lang="en-ID" sz="1200" kern="1200" dirty="0" smtClean="0"/>
            <a:t> </a:t>
          </a:r>
          <a:r>
            <a:rPr lang="en-ID" sz="1200" kern="1200" dirty="0" err="1" smtClean="0"/>
            <a:t>anggaran</a:t>
          </a:r>
          <a:r>
            <a:rPr lang="en-ID" sz="1200" kern="1200" dirty="0" smtClean="0"/>
            <a:t>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200" kern="1200" dirty="0" err="1" smtClean="0"/>
            <a:t>Konsistensi</a:t>
          </a:r>
          <a:r>
            <a:rPr lang="en-ID" sz="1200" kern="1200" dirty="0" smtClean="0"/>
            <a:t> </a:t>
          </a:r>
          <a:r>
            <a:rPr lang="en-ID" sz="1200" kern="1200" dirty="0" err="1" smtClean="0"/>
            <a:t>perencanaan</a:t>
          </a:r>
          <a:r>
            <a:rPr lang="en-ID" sz="1200" kern="1200" dirty="0" smtClean="0"/>
            <a:t> –</a:t>
          </a:r>
          <a:r>
            <a:rPr lang="en-ID" sz="1200" kern="1200" dirty="0" err="1" smtClean="0"/>
            <a:t>pelaksanaan</a:t>
          </a:r>
          <a:r>
            <a:rPr lang="en-ID" sz="1200" kern="1200" dirty="0" smtClean="0"/>
            <a:t>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200" kern="1200" dirty="0" err="1" smtClean="0"/>
            <a:t>Pencapaian</a:t>
          </a:r>
          <a:r>
            <a:rPr lang="en-ID" sz="1200" kern="1200" dirty="0" smtClean="0"/>
            <a:t> </a:t>
          </a:r>
          <a:r>
            <a:rPr lang="en-ID" sz="1200" kern="1200" dirty="0" err="1" smtClean="0"/>
            <a:t>keluaran</a:t>
          </a:r>
          <a:endParaRPr lang="en-ID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200" kern="1200" dirty="0" err="1" smtClean="0"/>
            <a:t>Efisiensi</a:t>
          </a:r>
          <a:r>
            <a:rPr lang="en-ID" sz="1200" kern="1200" dirty="0" smtClean="0"/>
            <a:t> </a:t>
          </a:r>
          <a:endParaRPr lang="en-US" sz="1200" kern="1200" dirty="0"/>
        </a:p>
      </dsp:txBody>
      <dsp:txXfrm>
        <a:off x="368145" y="3021080"/>
        <a:ext cx="2529063" cy="1305185"/>
      </dsp:txXfrm>
    </dsp:sp>
    <dsp:sp modelId="{F38D252A-B4B4-4E8A-8B79-88FBDF996F09}">
      <dsp:nvSpPr>
        <dsp:cNvPr id="0" name=""/>
        <dsp:cNvSpPr/>
      </dsp:nvSpPr>
      <dsp:spPr>
        <a:xfrm>
          <a:off x="3508812" y="0"/>
          <a:ext cx="3262844" cy="4598125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4000" kern="1200" dirty="0" err="1" smtClean="0"/>
            <a:t>Manfaat</a:t>
          </a:r>
          <a:endParaRPr lang="en-US" sz="4000" kern="1200" dirty="0"/>
        </a:p>
      </dsp:txBody>
      <dsp:txXfrm>
        <a:off x="3508812" y="0"/>
        <a:ext cx="3262844" cy="1379437"/>
      </dsp:txXfrm>
    </dsp:sp>
    <dsp:sp modelId="{C30AD316-F6EC-4420-AB60-BB4135D2054F}">
      <dsp:nvSpPr>
        <dsp:cNvPr id="0" name=""/>
        <dsp:cNvSpPr/>
      </dsp:nvSpPr>
      <dsp:spPr>
        <a:xfrm>
          <a:off x="3835096" y="1380784"/>
          <a:ext cx="2610275" cy="138639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200" kern="1200" dirty="0" err="1" smtClean="0"/>
            <a:t>Informasi</a:t>
          </a:r>
          <a:r>
            <a:rPr lang="en-ID" sz="1200" kern="1200" dirty="0" smtClean="0"/>
            <a:t> </a:t>
          </a:r>
          <a:r>
            <a:rPr lang="en-ID" sz="1200" kern="1200" dirty="0" err="1" smtClean="0"/>
            <a:t>perubahan</a:t>
          </a:r>
          <a:r>
            <a:rPr lang="en-ID" sz="1200" kern="1200" dirty="0" smtClean="0"/>
            <a:t> yang </a:t>
          </a:r>
          <a:r>
            <a:rPr lang="en-ID" sz="1200" kern="1200" dirty="0" err="1" smtClean="0"/>
            <a:t>terjadi</a:t>
          </a:r>
          <a:r>
            <a:rPr lang="en-ID" sz="1200" kern="1200" dirty="0" smtClean="0"/>
            <a:t> di </a:t>
          </a:r>
          <a:r>
            <a:rPr lang="en-ID" sz="1200" kern="1200" dirty="0" err="1" smtClean="0"/>
            <a:t>masyarakat</a:t>
          </a:r>
          <a:r>
            <a:rPr lang="en-ID" sz="1200" kern="1200" dirty="0" smtClean="0"/>
            <a:t> </a:t>
          </a:r>
          <a:r>
            <a:rPr lang="en-ID" sz="1200" kern="1200" dirty="0" err="1" smtClean="0"/>
            <a:t>dan</a:t>
          </a:r>
          <a:r>
            <a:rPr lang="en-ID" sz="1200" kern="1200" dirty="0" smtClean="0"/>
            <a:t> </a:t>
          </a:r>
          <a:r>
            <a:rPr lang="en-ID" sz="1200" kern="1200" dirty="0" err="1" smtClean="0"/>
            <a:t>pemangku</a:t>
          </a:r>
          <a:r>
            <a:rPr lang="en-ID" sz="1200" kern="1200" dirty="0" smtClean="0"/>
            <a:t> </a:t>
          </a:r>
          <a:r>
            <a:rPr lang="en-ID" sz="1200" kern="1200" dirty="0" err="1" smtClean="0"/>
            <a:t>kepentingan</a:t>
          </a:r>
          <a:r>
            <a:rPr lang="en-ID" sz="1200" kern="1200" dirty="0" smtClean="0"/>
            <a:t> </a:t>
          </a:r>
          <a:r>
            <a:rPr lang="en-ID" sz="1200" kern="1200" dirty="0" err="1" smtClean="0"/>
            <a:t>atas</a:t>
          </a:r>
          <a:r>
            <a:rPr lang="en-ID" sz="1200" kern="1200" dirty="0" smtClean="0"/>
            <a:t> </a:t>
          </a:r>
          <a:r>
            <a:rPr lang="en-ID" sz="1200" kern="1200" dirty="0" err="1" smtClean="0"/>
            <a:t>penerima</a:t>
          </a:r>
          <a:r>
            <a:rPr lang="en-ID" sz="1200" kern="1200" dirty="0" smtClean="0"/>
            <a:t> </a:t>
          </a:r>
          <a:r>
            <a:rPr lang="en-ID" sz="1200" kern="1200" dirty="0" err="1" smtClean="0"/>
            <a:t>manfaat</a:t>
          </a:r>
          <a:r>
            <a:rPr lang="en-ID" sz="1200" kern="1200" dirty="0" smtClean="0"/>
            <a:t> </a:t>
          </a:r>
          <a:r>
            <a:rPr lang="en-ID" sz="1200" kern="1200" dirty="0" err="1" smtClean="0"/>
            <a:t>dari</a:t>
          </a:r>
          <a:r>
            <a:rPr lang="en-ID" sz="1200" kern="1200" dirty="0" smtClean="0"/>
            <a:t> </a:t>
          </a:r>
          <a:r>
            <a:rPr lang="en-ID" sz="1200" kern="1200" dirty="0" err="1" smtClean="0"/>
            <a:t>keluaran</a:t>
          </a:r>
          <a:r>
            <a:rPr lang="en-ID" sz="1200" kern="1200" dirty="0" smtClean="0"/>
            <a:t> </a:t>
          </a:r>
          <a:r>
            <a:rPr lang="en-ID" sz="1200" kern="1200" dirty="0" err="1" smtClean="0"/>
            <a:t>yan</a:t>
          </a:r>
          <a:r>
            <a:rPr lang="en-ID" sz="1200" kern="1200" dirty="0" smtClean="0"/>
            <a:t> </a:t>
          </a:r>
          <a:r>
            <a:rPr lang="en-ID" sz="1200" kern="1200" dirty="0" err="1" smtClean="0"/>
            <a:t>dicapai</a:t>
          </a:r>
          <a:endParaRPr lang="en-US" sz="1200" kern="1200" dirty="0"/>
        </a:p>
      </dsp:txBody>
      <dsp:txXfrm>
        <a:off x="3875702" y="1421390"/>
        <a:ext cx="2529063" cy="1305185"/>
      </dsp:txXfrm>
    </dsp:sp>
    <dsp:sp modelId="{BA1468A0-DE02-43FB-9E3F-7A71303FE5EA}">
      <dsp:nvSpPr>
        <dsp:cNvPr id="0" name=""/>
        <dsp:cNvSpPr/>
      </dsp:nvSpPr>
      <dsp:spPr>
        <a:xfrm>
          <a:off x="3835096" y="2980474"/>
          <a:ext cx="2610275" cy="138639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200" kern="1200" dirty="0" err="1" smtClean="0"/>
            <a:t>Capaian</a:t>
          </a:r>
          <a:r>
            <a:rPr lang="en-ID" sz="1200" kern="1200" dirty="0" smtClean="0"/>
            <a:t> indicator </a:t>
          </a:r>
          <a:r>
            <a:rPr lang="en-ID" sz="1200" kern="1200" dirty="0" err="1" smtClean="0"/>
            <a:t>kinerja</a:t>
          </a:r>
          <a:r>
            <a:rPr lang="en-ID" sz="1200" kern="1200" dirty="0" smtClean="0"/>
            <a:t> </a:t>
          </a:r>
          <a:r>
            <a:rPr lang="en-ID" sz="1200" kern="1200" dirty="0" err="1" smtClean="0"/>
            <a:t>utama</a:t>
          </a:r>
          <a:endParaRPr lang="en-US" sz="1200" kern="1200" dirty="0"/>
        </a:p>
      </dsp:txBody>
      <dsp:txXfrm>
        <a:off x="3875702" y="3021080"/>
        <a:ext cx="2529063" cy="1305185"/>
      </dsp:txXfrm>
    </dsp:sp>
    <dsp:sp modelId="{2A532661-0994-4147-A7E5-2B70641698CC}">
      <dsp:nvSpPr>
        <dsp:cNvPr id="0" name=""/>
        <dsp:cNvSpPr/>
      </dsp:nvSpPr>
      <dsp:spPr>
        <a:xfrm>
          <a:off x="7016369" y="0"/>
          <a:ext cx="3262844" cy="4598125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4000" kern="1200" dirty="0" err="1" smtClean="0"/>
            <a:t>Konteks</a:t>
          </a:r>
          <a:r>
            <a:rPr lang="en-ID" sz="4000" kern="1200" dirty="0" smtClean="0"/>
            <a:t> </a:t>
          </a:r>
          <a:endParaRPr lang="en-US" sz="4000" kern="1200" dirty="0"/>
        </a:p>
      </dsp:txBody>
      <dsp:txXfrm>
        <a:off x="7016369" y="0"/>
        <a:ext cx="3262844" cy="1379437"/>
      </dsp:txXfrm>
    </dsp:sp>
    <dsp:sp modelId="{9F64F059-5043-4371-9203-D3375D103E8C}">
      <dsp:nvSpPr>
        <dsp:cNvPr id="0" name=""/>
        <dsp:cNvSpPr/>
      </dsp:nvSpPr>
      <dsp:spPr>
        <a:xfrm>
          <a:off x="7342654" y="1379437"/>
          <a:ext cx="2610275" cy="298878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D" sz="1200" kern="1200" dirty="0" err="1" smtClean="0"/>
            <a:t>Relevansi</a:t>
          </a:r>
          <a:r>
            <a:rPr lang="en-ID" sz="1200" kern="1200" dirty="0" smtClean="0"/>
            <a:t> </a:t>
          </a:r>
          <a:r>
            <a:rPr lang="en-ID" sz="1200" kern="1200" dirty="0" err="1" smtClean="0"/>
            <a:t>masukan</a:t>
          </a:r>
          <a:r>
            <a:rPr lang="en-ID" sz="1200" kern="1200" dirty="0" smtClean="0"/>
            <a:t>, </a:t>
          </a:r>
          <a:r>
            <a:rPr lang="en-ID" sz="1200" kern="1200" dirty="0" err="1" smtClean="0"/>
            <a:t>kegiatan</a:t>
          </a:r>
          <a:r>
            <a:rPr lang="en-ID" sz="1200" kern="1200" dirty="0" smtClean="0"/>
            <a:t>, </a:t>
          </a:r>
          <a:r>
            <a:rPr lang="en-ID" sz="1200" kern="1200" dirty="0" err="1" smtClean="0"/>
            <a:t>keluaran</a:t>
          </a:r>
          <a:r>
            <a:rPr lang="en-ID" sz="1200" kern="1200" dirty="0" smtClean="0"/>
            <a:t> </a:t>
          </a:r>
          <a:r>
            <a:rPr lang="en-ID" sz="1200" kern="1200" dirty="0" err="1" smtClean="0"/>
            <a:t>dan</a:t>
          </a:r>
          <a:r>
            <a:rPr lang="en-ID" sz="1200" kern="1200" dirty="0" smtClean="0"/>
            <a:t> </a:t>
          </a:r>
          <a:r>
            <a:rPr lang="en-ID" sz="1200" kern="1200" dirty="0" err="1" smtClean="0"/>
            <a:t>hasil</a:t>
          </a:r>
          <a:r>
            <a:rPr lang="en-ID" sz="1200" kern="1200" dirty="0" smtClean="0"/>
            <a:t> </a:t>
          </a:r>
          <a:r>
            <a:rPr lang="en-ID" sz="1200" kern="1200" dirty="0" err="1" smtClean="0"/>
            <a:t>dengan</a:t>
          </a:r>
          <a:r>
            <a:rPr lang="en-ID" sz="1200" kern="1200" dirty="0" smtClean="0"/>
            <a:t> </a:t>
          </a:r>
          <a:r>
            <a:rPr lang="en-ID" sz="1200" kern="1200" dirty="0" err="1" smtClean="0"/>
            <a:t>dinamika</a:t>
          </a:r>
          <a:r>
            <a:rPr lang="en-ID" sz="1200" kern="1200" dirty="0" smtClean="0"/>
            <a:t> </a:t>
          </a:r>
          <a:r>
            <a:rPr lang="en-ID" sz="1200" kern="1200" dirty="0" err="1" smtClean="0"/>
            <a:t>perkembangan</a:t>
          </a:r>
          <a:r>
            <a:rPr lang="en-ID" sz="1200" kern="1200" dirty="0" smtClean="0"/>
            <a:t> </a:t>
          </a:r>
          <a:r>
            <a:rPr lang="en-ID" sz="1200" kern="1200" dirty="0" err="1" smtClean="0"/>
            <a:t>keadaaan</a:t>
          </a:r>
          <a:r>
            <a:rPr lang="en-ID" sz="1200" kern="1200" dirty="0" smtClean="0"/>
            <a:t>, </a:t>
          </a:r>
          <a:r>
            <a:rPr lang="en-ID" sz="1200" kern="1200" dirty="0" err="1" smtClean="0"/>
            <a:t>tmk</a:t>
          </a:r>
          <a:r>
            <a:rPr lang="en-ID" sz="1200" kern="1200" dirty="0" smtClean="0"/>
            <a:t> </a:t>
          </a:r>
          <a:r>
            <a:rPr lang="en-ID" sz="1200" kern="1200" dirty="0" err="1" smtClean="0"/>
            <a:t>kebijakan</a:t>
          </a:r>
          <a:r>
            <a:rPr lang="en-ID" sz="1200" kern="1200" dirty="0" smtClean="0"/>
            <a:t> </a:t>
          </a:r>
          <a:r>
            <a:rPr lang="en-ID" sz="1200" kern="1200" dirty="0" err="1" smtClean="0"/>
            <a:t>pemerintah</a:t>
          </a:r>
          <a:endParaRPr lang="en-US" sz="1200" kern="1200" dirty="0"/>
        </a:p>
      </dsp:txBody>
      <dsp:txXfrm>
        <a:off x="7419106" y="1455889"/>
        <a:ext cx="2457371" cy="28358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3CC8373-DA2D-41F2-BFD6-6986645AC1B9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008DF71-9537-431F-B696-F57B447C9E62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5210362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C8373-DA2D-41F2-BFD6-6986645AC1B9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8DF71-9537-431F-B696-F57B447C9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884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C8373-DA2D-41F2-BFD6-6986645AC1B9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8DF71-9537-431F-B696-F57B447C9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275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C8373-DA2D-41F2-BFD6-6986645AC1B9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8DF71-9537-431F-B696-F57B447C9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350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3CC8373-DA2D-41F2-BFD6-6986645AC1B9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008DF71-9537-431F-B696-F57B447C9E6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2710350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C8373-DA2D-41F2-BFD6-6986645AC1B9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8DF71-9537-431F-B696-F57B447C9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466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C8373-DA2D-41F2-BFD6-6986645AC1B9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8DF71-9537-431F-B696-F57B447C9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950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C8373-DA2D-41F2-BFD6-6986645AC1B9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8DF71-9537-431F-B696-F57B447C9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23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C8373-DA2D-41F2-BFD6-6986645AC1B9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8DF71-9537-431F-B696-F57B447C9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121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3CC8373-DA2D-41F2-BFD6-6986645AC1B9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008DF71-9537-431F-B696-F57B447C9E6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74507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3CC8373-DA2D-41F2-BFD6-6986645AC1B9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008DF71-9537-431F-B696-F57B447C9E6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8251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63CC8373-DA2D-41F2-BFD6-6986645AC1B9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4008DF71-9537-431F-B696-F57B447C9E6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50700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456" y="1262318"/>
            <a:ext cx="8361229" cy="2098226"/>
          </a:xfrm>
        </p:spPr>
        <p:txBody>
          <a:bodyPr/>
          <a:lstStyle/>
          <a:p>
            <a:r>
              <a:rPr lang="en-ID" sz="4800" dirty="0" err="1" smtClean="0"/>
              <a:t>Evaluasi</a:t>
            </a:r>
            <a:r>
              <a:rPr lang="en-ID" sz="4800" dirty="0" smtClean="0"/>
              <a:t> </a:t>
            </a:r>
            <a:r>
              <a:rPr lang="en-ID" sz="4800" dirty="0" err="1" smtClean="0"/>
              <a:t>anggaran</a:t>
            </a:r>
            <a:r>
              <a:rPr lang="en-ID" sz="4800" dirty="0" smtClean="0"/>
              <a:t> </a:t>
            </a:r>
            <a:br>
              <a:rPr lang="en-ID" sz="4800" dirty="0" smtClean="0"/>
            </a:br>
            <a:r>
              <a:rPr lang="en-ID" sz="4800" dirty="0" err="1" smtClean="0"/>
              <a:t>sektor</a:t>
            </a:r>
            <a:r>
              <a:rPr lang="en-ID" sz="4800" dirty="0" smtClean="0"/>
              <a:t> </a:t>
            </a:r>
            <a:r>
              <a:rPr lang="en-ID" sz="4800" dirty="0" err="1" smtClean="0"/>
              <a:t>publik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7013" y="1001064"/>
            <a:ext cx="3661913" cy="4718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3772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2739" t="15625" r="29533" b="5428"/>
          <a:stretch/>
        </p:blipFill>
        <p:spPr>
          <a:xfrm>
            <a:off x="3048000" y="65112"/>
            <a:ext cx="5630779" cy="662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99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1753" t="36897" r="26697" b="7182"/>
          <a:stretch/>
        </p:blipFill>
        <p:spPr>
          <a:xfrm>
            <a:off x="2768300" y="834190"/>
            <a:ext cx="6423826" cy="4860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50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1012" t="22643" r="29533" b="28235"/>
          <a:stretch/>
        </p:blipFill>
        <p:spPr>
          <a:xfrm>
            <a:off x="2310064" y="779646"/>
            <a:ext cx="7988968" cy="5592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21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7794" t="20230" r="33725" b="13103"/>
          <a:stretch/>
        </p:blipFill>
        <p:spPr>
          <a:xfrm>
            <a:off x="3577389" y="26806"/>
            <a:ext cx="5117432" cy="6734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27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2861" t="18037" r="28424" b="8060"/>
          <a:stretch/>
        </p:blipFill>
        <p:spPr>
          <a:xfrm>
            <a:off x="2823411" y="41791"/>
            <a:ext cx="6176209" cy="6628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39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0273" t="21765" r="25588" b="8059"/>
          <a:stretch/>
        </p:blipFill>
        <p:spPr>
          <a:xfrm>
            <a:off x="2342551" y="144380"/>
            <a:ext cx="7250628" cy="6481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03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9040" t="20888" r="27067" b="44901"/>
          <a:stretch/>
        </p:blipFill>
        <p:spPr>
          <a:xfrm>
            <a:off x="1459830" y="641682"/>
            <a:ext cx="9496927" cy="416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39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4465" t="20011" r="31999" b="5647"/>
          <a:stretch/>
        </p:blipFill>
        <p:spPr>
          <a:xfrm>
            <a:off x="3144253" y="260094"/>
            <a:ext cx="5293894" cy="6597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04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4711" t="29880" r="32246" b="18366"/>
          <a:stretch/>
        </p:blipFill>
        <p:spPr>
          <a:xfrm>
            <a:off x="2470484" y="434094"/>
            <a:ext cx="6673516" cy="5876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51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 smtClean="0"/>
              <a:t>Dasar</a:t>
            </a:r>
            <a:r>
              <a:rPr lang="en-ID" dirty="0" smtClean="0"/>
              <a:t> </a:t>
            </a:r>
            <a:r>
              <a:rPr lang="en-ID" dirty="0" err="1" smtClean="0"/>
              <a:t>Hukum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dirty="0" err="1" smtClean="0"/>
              <a:t>Peraturan</a:t>
            </a:r>
            <a:r>
              <a:rPr lang="en-ID" dirty="0" smtClean="0"/>
              <a:t> </a:t>
            </a:r>
            <a:r>
              <a:rPr lang="en-ID" dirty="0" err="1" smtClean="0"/>
              <a:t>Menteri</a:t>
            </a:r>
            <a:r>
              <a:rPr lang="en-ID" dirty="0" smtClean="0"/>
              <a:t> </a:t>
            </a:r>
            <a:r>
              <a:rPr lang="en-ID" dirty="0" err="1" smtClean="0"/>
              <a:t>Keuangan</a:t>
            </a:r>
            <a:r>
              <a:rPr lang="en-ID" dirty="0" smtClean="0"/>
              <a:t> no.249/PMK.02/2011 </a:t>
            </a:r>
          </a:p>
          <a:p>
            <a:pPr lvl="1"/>
            <a:r>
              <a:rPr lang="en-ID" dirty="0"/>
              <a:t> </a:t>
            </a:r>
            <a:r>
              <a:rPr lang="en-ID" dirty="0" err="1" smtClean="0"/>
              <a:t>Pengukuran</a:t>
            </a:r>
            <a:r>
              <a:rPr lang="en-ID" dirty="0" smtClean="0"/>
              <a:t> </a:t>
            </a:r>
            <a:r>
              <a:rPr lang="en-ID" dirty="0" err="1" smtClean="0"/>
              <a:t>dan</a:t>
            </a:r>
            <a:r>
              <a:rPr lang="en-ID" dirty="0" smtClean="0"/>
              <a:t> </a:t>
            </a:r>
            <a:r>
              <a:rPr lang="en-ID" dirty="0" err="1" smtClean="0"/>
              <a:t>Evaluasi</a:t>
            </a:r>
            <a:r>
              <a:rPr lang="en-ID" dirty="0" smtClean="0"/>
              <a:t> </a:t>
            </a:r>
            <a:r>
              <a:rPr lang="en-ID" dirty="0" err="1" smtClean="0"/>
              <a:t>Kinerja</a:t>
            </a:r>
            <a:r>
              <a:rPr lang="en-ID" dirty="0" smtClean="0"/>
              <a:t> </a:t>
            </a:r>
            <a:r>
              <a:rPr lang="en-ID" dirty="0" err="1" smtClean="0"/>
              <a:t>atas</a:t>
            </a:r>
            <a:r>
              <a:rPr lang="en-ID" dirty="0" smtClean="0"/>
              <a:t> </a:t>
            </a:r>
            <a:r>
              <a:rPr lang="en-ID" dirty="0" err="1" smtClean="0"/>
              <a:t>Pelaksanaan</a:t>
            </a:r>
            <a:r>
              <a:rPr lang="en-ID" dirty="0" smtClean="0"/>
              <a:t> </a:t>
            </a:r>
            <a:r>
              <a:rPr lang="en-ID" dirty="0" err="1" smtClean="0"/>
              <a:t>Rencana</a:t>
            </a:r>
            <a:r>
              <a:rPr lang="en-ID" dirty="0" smtClean="0"/>
              <a:t> </a:t>
            </a:r>
            <a:r>
              <a:rPr lang="en-ID" dirty="0" err="1" smtClean="0"/>
              <a:t>Kerja</a:t>
            </a:r>
            <a:r>
              <a:rPr lang="en-ID" dirty="0" smtClean="0"/>
              <a:t> </a:t>
            </a:r>
            <a:r>
              <a:rPr lang="en-ID" dirty="0" err="1" smtClean="0"/>
              <a:t>dan</a:t>
            </a:r>
            <a:r>
              <a:rPr lang="en-ID" dirty="0" smtClean="0"/>
              <a:t> </a:t>
            </a:r>
            <a:r>
              <a:rPr lang="en-ID" dirty="0" err="1" smtClean="0"/>
              <a:t>Anggaran</a:t>
            </a:r>
            <a:r>
              <a:rPr lang="en-ID" dirty="0" smtClean="0"/>
              <a:t> </a:t>
            </a:r>
            <a:r>
              <a:rPr lang="en-ID" dirty="0" err="1" smtClean="0"/>
              <a:t>Kementerian</a:t>
            </a:r>
            <a:r>
              <a:rPr lang="en-ID" dirty="0" smtClean="0"/>
              <a:t> Negara/</a:t>
            </a:r>
            <a:r>
              <a:rPr lang="en-ID" dirty="0" err="1" smtClean="0"/>
              <a:t>Lembaga</a:t>
            </a:r>
            <a:r>
              <a:rPr lang="en-ID" dirty="0" smtClean="0"/>
              <a:t> </a:t>
            </a:r>
          </a:p>
          <a:p>
            <a:r>
              <a:rPr lang="en-ID" dirty="0" err="1" smtClean="0"/>
              <a:t>Kementerian</a:t>
            </a:r>
            <a:r>
              <a:rPr lang="en-ID" dirty="0" smtClean="0"/>
              <a:t> Negara = </a:t>
            </a:r>
            <a:r>
              <a:rPr lang="en-ID" dirty="0" err="1" smtClean="0"/>
              <a:t>perangkat</a:t>
            </a:r>
            <a:r>
              <a:rPr lang="en-ID" dirty="0" smtClean="0"/>
              <a:t> </a:t>
            </a:r>
            <a:r>
              <a:rPr lang="en-ID" dirty="0" err="1" smtClean="0"/>
              <a:t>pemerintah</a:t>
            </a:r>
            <a:r>
              <a:rPr lang="en-ID" dirty="0" smtClean="0"/>
              <a:t> di </a:t>
            </a:r>
            <a:r>
              <a:rPr lang="en-ID" dirty="0" err="1" smtClean="0"/>
              <a:t>bidang</a:t>
            </a:r>
            <a:r>
              <a:rPr lang="en-ID" dirty="0" smtClean="0"/>
              <a:t> </a:t>
            </a:r>
            <a:r>
              <a:rPr lang="en-ID" dirty="0" err="1" smtClean="0"/>
              <a:t>tertentu</a:t>
            </a:r>
            <a:r>
              <a:rPr lang="en-ID" dirty="0" smtClean="0"/>
              <a:t> </a:t>
            </a:r>
            <a:r>
              <a:rPr lang="en-ID" dirty="0" err="1" smtClean="0"/>
              <a:t>pemeritahan</a:t>
            </a:r>
            <a:r>
              <a:rPr lang="en-ID" dirty="0" smtClean="0"/>
              <a:t> </a:t>
            </a:r>
          </a:p>
          <a:p>
            <a:r>
              <a:rPr lang="en-ID" dirty="0" err="1" smtClean="0"/>
              <a:t>Lembaga</a:t>
            </a:r>
            <a:r>
              <a:rPr lang="en-ID" dirty="0" smtClean="0"/>
              <a:t> = non </a:t>
            </a:r>
            <a:r>
              <a:rPr lang="en-ID" dirty="0" err="1" smtClean="0"/>
              <a:t>kementerian</a:t>
            </a:r>
            <a:r>
              <a:rPr lang="en-ID" dirty="0" smtClean="0"/>
              <a:t> </a:t>
            </a:r>
            <a:r>
              <a:rPr lang="en-ID" dirty="0" err="1" smtClean="0"/>
              <a:t>negara</a:t>
            </a:r>
            <a:r>
              <a:rPr lang="en-ID" dirty="0" smtClean="0"/>
              <a:t> </a:t>
            </a:r>
            <a:r>
              <a:rPr lang="en-ID" dirty="0" err="1" smtClean="0"/>
              <a:t>pengguna</a:t>
            </a:r>
            <a:r>
              <a:rPr lang="en-ID" dirty="0" smtClean="0"/>
              <a:t> </a:t>
            </a:r>
            <a:r>
              <a:rPr lang="en-ID" dirty="0" err="1" smtClean="0"/>
              <a:t>anggaran</a:t>
            </a:r>
            <a:r>
              <a:rPr lang="en-ID" dirty="0" smtClean="0"/>
              <a:t> </a:t>
            </a:r>
            <a:r>
              <a:rPr lang="en-ID" dirty="0" err="1" smtClean="0"/>
              <a:t>pemerintah</a:t>
            </a:r>
            <a:r>
              <a:rPr lang="en-ID" dirty="0" smtClean="0"/>
              <a:t> </a:t>
            </a:r>
          </a:p>
          <a:p>
            <a:pPr lvl="1"/>
            <a:r>
              <a:rPr lang="en-ID" dirty="0" smtClean="0"/>
              <a:t>LIPI = </a:t>
            </a:r>
            <a:r>
              <a:rPr lang="en-ID" dirty="0" err="1" smtClean="0"/>
              <a:t>Lembaga</a:t>
            </a:r>
            <a:r>
              <a:rPr lang="en-ID" dirty="0" smtClean="0"/>
              <a:t> </a:t>
            </a:r>
            <a:r>
              <a:rPr lang="en-ID" dirty="0" err="1" smtClean="0"/>
              <a:t>Ilmu</a:t>
            </a:r>
            <a:r>
              <a:rPr lang="en-ID" dirty="0" smtClean="0"/>
              <a:t> </a:t>
            </a:r>
            <a:r>
              <a:rPr lang="en-ID" dirty="0" err="1" smtClean="0"/>
              <a:t>Pengetahuan</a:t>
            </a:r>
            <a:r>
              <a:rPr lang="en-ID" dirty="0" smtClean="0"/>
              <a:t> Indonesia</a:t>
            </a:r>
          </a:p>
          <a:p>
            <a:pPr lvl="1"/>
            <a:r>
              <a:rPr lang="en-ID" dirty="0" smtClean="0"/>
              <a:t>BPOM = </a:t>
            </a:r>
            <a:r>
              <a:rPr lang="en-ID" dirty="0" err="1" smtClean="0"/>
              <a:t>Balai</a:t>
            </a:r>
            <a:r>
              <a:rPr lang="en-ID" dirty="0" smtClean="0"/>
              <a:t> </a:t>
            </a:r>
            <a:r>
              <a:rPr lang="en-ID" dirty="0" err="1" smtClean="0"/>
              <a:t>Pengawasan</a:t>
            </a:r>
            <a:r>
              <a:rPr lang="en-ID" dirty="0" smtClean="0"/>
              <a:t> </a:t>
            </a:r>
            <a:r>
              <a:rPr lang="en-ID" dirty="0" err="1" smtClean="0"/>
              <a:t>Obat</a:t>
            </a:r>
            <a:r>
              <a:rPr lang="en-ID" dirty="0" smtClean="0"/>
              <a:t> </a:t>
            </a:r>
            <a:r>
              <a:rPr lang="en-ID" dirty="0" err="1" smtClean="0"/>
              <a:t>dan</a:t>
            </a:r>
            <a:r>
              <a:rPr lang="en-ID" dirty="0" smtClean="0"/>
              <a:t> </a:t>
            </a:r>
            <a:r>
              <a:rPr lang="en-ID" dirty="0" err="1" smtClean="0"/>
              <a:t>Makanan</a:t>
            </a:r>
            <a:r>
              <a:rPr lang="en-ID" dirty="0" smtClean="0"/>
              <a:t> </a:t>
            </a:r>
          </a:p>
          <a:p>
            <a:pPr lvl="1"/>
            <a:r>
              <a:rPr lang="en-ID" dirty="0" smtClean="0"/>
              <a:t>BKKBN</a:t>
            </a:r>
          </a:p>
          <a:p>
            <a:pPr lvl="1"/>
            <a:r>
              <a:rPr lang="en-ID" dirty="0" smtClean="0"/>
              <a:t>BIN..</a:t>
            </a:r>
            <a:r>
              <a:rPr lang="en-ID" dirty="0" err="1" smtClean="0"/>
              <a:t>dll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38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dirty="0" err="1" smtClean="0"/>
              <a:t>Evaluasi</a:t>
            </a:r>
            <a:r>
              <a:rPr lang="en-ID" dirty="0" smtClean="0"/>
              <a:t> </a:t>
            </a:r>
            <a:r>
              <a:rPr lang="en-ID" dirty="0" err="1" smtClean="0"/>
              <a:t>Kinerja</a:t>
            </a:r>
            <a:r>
              <a:rPr lang="en-ID" dirty="0" smtClean="0"/>
              <a:t> </a:t>
            </a:r>
            <a:r>
              <a:rPr lang="en-ID" dirty="0" err="1" smtClean="0"/>
              <a:t>dilaksanakan</a:t>
            </a:r>
            <a:r>
              <a:rPr lang="en-ID" dirty="0" smtClean="0"/>
              <a:t> </a:t>
            </a:r>
            <a:r>
              <a:rPr lang="en-ID" dirty="0" err="1" smtClean="0"/>
              <a:t>dalam</a:t>
            </a:r>
            <a:r>
              <a:rPr lang="en-ID" dirty="0" smtClean="0"/>
              <a:t> </a:t>
            </a:r>
            <a:r>
              <a:rPr lang="en-ID" dirty="0" err="1" smtClean="0"/>
              <a:t>rangka</a:t>
            </a:r>
            <a:r>
              <a:rPr lang="en-ID" dirty="0" smtClean="0"/>
              <a:t> </a:t>
            </a:r>
            <a:r>
              <a:rPr lang="en-ID" dirty="0" err="1" smtClean="0"/>
              <a:t>fungsi</a:t>
            </a:r>
            <a:r>
              <a:rPr lang="en-ID" dirty="0" smtClean="0"/>
              <a:t> </a:t>
            </a:r>
            <a:r>
              <a:rPr lang="en-ID" dirty="0" err="1" smtClean="0"/>
              <a:t>akuntabilitas</a:t>
            </a:r>
            <a:r>
              <a:rPr lang="en-ID" dirty="0" smtClean="0"/>
              <a:t> </a:t>
            </a:r>
            <a:r>
              <a:rPr lang="en-ID" dirty="0" err="1" smtClean="0"/>
              <a:t>dan</a:t>
            </a:r>
            <a:r>
              <a:rPr lang="en-ID" dirty="0" smtClean="0"/>
              <a:t> </a:t>
            </a:r>
            <a:r>
              <a:rPr lang="en-ID" dirty="0" err="1" smtClean="0"/>
              <a:t>fungsi</a:t>
            </a:r>
            <a:r>
              <a:rPr lang="en-ID" dirty="0" smtClean="0"/>
              <a:t> </a:t>
            </a:r>
            <a:r>
              <a:rPr lang="en-ID" dirty="0" err="1" smtClean="0"/>
              <a:t>peningkatan</a:t>
            </a:r>
            <a:r>
              <a:rPr lang="en-ID" dirty="0" smtClean="0"/>
              <a:t> </a:t>
            </a:r>
            <a:r>
              <a:rPr lang="en-ID" dirty="0" err="1" smtClean="0"/>
              <a:t>kualitas</a:t>
            </a:r>
            <a:endParaRPr lang="en-ID" dirty="0" smtClean="0"/>
          </a:p>
          <a:p>
            <a:pPr lvl="1"/>
            <a:r>
              <a:rPr lang="en-ID" dirty="0" err="1" smtClean="0"/>
              <a:t>Fungsi</a:t>
            </a:r>
            <a:r>
              <a:rPr lang="en-ID" dirty="0" smtClean="0"/>
              <a:t> </a:t>
            </a:r>
            <a:r>
              <a:rPr lang="en-ID" dirty="0" err="1" smtClean="0"/>
              <a:t>akuntabilitas</a:t>
            </a:r>
            <a:r>
              <a:rPr lang="en-ID" dirty="0" smtClean="0"/>
              <a:t> </a:t>
            </a:r>
            <a:r>
              <a:rPr lang="en-ID" dirty="0" err="1" smtClean="0"/>
              <a:t>bertujuan</a:t>
            </a:r>
            <a:r>
              <a:rPr lang="en-ID" dirty="0" smtClean="0"/>
              <a:t> </a:t>
            </a:r>
            <a:r>
              <a:rPr lang="en-ID" dirty="0" err="1" smtClean="0"/>
              <a:t>membuktikan</a:t>
            </a:r>
            <a:r>
              <a:rPr lang="en-ID" dirty="0" smtClean="0"/>
              <a:t> </a:t>
            </a:r>
            <a:r>
              <a:rPr lang="en-ID" dirty="0" err="1" smtClean="0"/>
              <a:t>dan</a:t>
            </a:r>
            <a:r>
              <a:rPr lang="en-ID" dirty="0" smtClean="0"/>
              <a:t> </a:t>
            </a:r>
            <a:r>
              <a:rPr lang="en-ID" dirty="0" err="1" smtClean="0"/>
              <a:t>mempertanggungjawabkan</a:t>
            </a:r>
            <a:r>
              <a:rPr lang="en-ID" dirty="0" smtClean="0"/>
              <a:t> </a:t>
            </a:r>
            <a:r>
              <a:rPr lang="en-ID" dirty="0" err="1" smtClean="0"/>
              <a:t>secara</a:t>
            </a:r>
            <a:r>
              <a:rPr lang="en-ID" dirty="0" smtClean="0"/>
              <a:t> professional </a:t>
            </a:r>
            <a:r>
              <a:rPr lang="en-ID" dirty="0" err="1" smtClean="0"/>
              <a:t>kepada</a:t>
            </a:r>
            <a:r>
              <a:rPr lang="en-ID" dirty="0" smtClean="0"/>
              <a:t> </a:t>
            </a:r>
            <a:r>
              <a:rPr lang="en-ID" dirty="0" err="1" smtClean="0"/>
              <a:t>masyarakat</a:t>
            </a:r>
            <a:r>
              <a:rPr lang="en-ID" dirty="0" smtClean="0"/>
              <a:t> </a:t>
            </a:r>
            <a:r>
              <a:rPr lang="en-ID" dirty="0" err="1" smtClean="0"/>
              <a:t>atas</a:t>
            </a:r>
            <a:r>
              <a:rPr lang="en-ID" dirty="0" smtClean="0"/>
              <a:t> </a:t>
            </a:r>
            <a:r>
              <a:rPr lang="en-ID" dirty="0" err="1" smtClean="0"/>
              <a:t>penggunaan</a:t>
            </a:r>
            <a:r>
              <a:rPr lang="en-ID" dirty="0" smtClean="0"/>
              <a:t> </a:t>
            </a:r>
            <a:r>
              <a:rPr lang="en-ID" dirty="0" err="1" smtClean="0"/>
              <a:t>anggaran</a:t>
            </a:r>
            <a:r>
              <a:rPr lang="en-ID" dirty="0" smtClean="0"/>
              <a:t> yang </a:t>
            </a:r>
            <a:r>
              <a:rPr lang="en-ID" dirty="0" err="1" smtClean="0"/>
              <a:t>digunakan</a:t>
            </a:r>
            <a:r>
              <a:rPr lang="en-ID" dirty="0" smtClean="0"/>
              <a:t> </a:t>
            </a:r>
            <a:r>
              <a:rPr lang="en-ID" dirty="0" err="1" smtClean="0"/>
              <a:t>untuk</a:t>
            </a:r>
            <a:r>
              <a:rPr lang="en-ID" dirty="0" smtClean="0"/>
              <a:t> </a:t>
            </a:r>
            <a:r>
              <a:rPr lang="en-ID" dirty="0" err="1" smtClean="0"/>
              <a:t>kepentingan</a:t>
            </a:r>
            <a:r>
              <a:rPr lang="en-ID" dirty="0" smtClean="0"/>
              <a:t> </a:t>
            </a:r>
            <a:r>
              <a:rPr lang="en-ID" dirty="0" err="1" smtClean="0"/>
              <a:t>masyarakat</a:t>
            </a:r>
            <a:endParaRPr lang="en-ID" dirty="0" smtClean="0"/>
          </a:p>
          <a:p>
            <a:pPr lvl="1"/>
            <a:r>
              <a:rPr lang="en-ID" dirty="0" err="1" smtClean="0"/>
              <a:t>Fungsi</a:t>
            </a:r>
            <a:r>
              <a:rPr lang="en-ID" dirty="0" smtClean="0"/>
              <a:t> </a:t>
            </a:r>
            <a:r>
              <a:rPr lang="en-ID" dirty="0" err="1" smtClean="0"/>
              <a:t>peningkatan</a:t>
            </a:r>
            <a:r>
              <a:rPr lang="en-ID" dirty="0" smtClean="0"/>
              <a:t> </a:t>
            </a:r>
            <a:r>
              <a:rPr lang="en-ID" dirty="0" err="1" smtClean="0"/>
              <a:t>kualitas</a:t>
            </a:r>
            <a:r>
              <a:rPr lang="en-ID" dirty="0" smtClean="0"/>
              <a:t> </a:t>
            </a:r>
            <a:r>
              <a:rPr lang="en-ID" dirty="0" err="1" smtClean="0"/>
              <a:t>bertujuan</a:t>
            </a:r>
            <a:r>
              <a:rPr lang="en-ID" dirty="0" smtClean="0"/>
              <a:t> </a:t>
            </a:r>
            <a:r>
              <a:rPr lang="en-ID" dirty="0" err="1" smtClean="0"/>
              <a:t>mempelajari</a:t>
            </a:r>
            <a:r>
              <a:rPr lang="en-ID" dirty="0" smtClean="0"/>
              <a:t> factor-factor yang </a:t>
            </a:r>
            <a:r>
              <a:rPr lang="en-ID" dirty="0" err="1" smtClean="0"/>
              <a:t>menjadi</a:t>
            </a:r>
            <a:r>
              <a:rPr lang="en-ID" dirty="0" smtClean="0"/>
              <a:t> </a:t>
            </a:r>
            <a:r>
              <a:rPr lang="en-ID" dirty="0" err="1" smtClean="0"/>
              <a:t>pendukung</a:t>
            </a:r>
            <a:r>
              <a:rPr lang="en-ID" dirty="0" smtClean="0"/>
              <a:t> </a:t>
            </a:r>
            <a:r>
              <a:rPr lang="en-ID" dirty="0" err="1" smtClean="0"/>
              <a:t>dan</a:t>
            </a:r>
            <a:r>
              <a:rPr lang="en-ID" dirty="0" smtClean="0"/>
              <a:t>/</a:t>
            </a:r>
            <a:r>
              <a:rPr lang="en-ID" dirty="0" err="1" smtClean="0"/>
              <a:t>atau</a:t>
            </a:r>
            <a:r>
              <a:rPr lang="en-ID" dirty="0" smtClean="0"/>
              <a:t> </a:t>
            </a:r>
            <a:r>
              <a:rPr lang="en-ID" dirty="0" err="1" smtClean="0"/>
              <a:t>kendala</a:t>
            </a:r>
            <a:r>
              <a:rPr lang="en-ID" dirty="0" smtClean="0"/>
              <a:t> </a:t>
            </a:r>
            <a:r>
              <a:rPr lang="en-ID" dirty="0" err="1" smtClean="0"/>
              <a:t>atas</a:t>
            </a:r>
            <a:r>
              <a:rPr lang="en-ID" dirty="0" smtClean="0"/>
              <a:t> </a:t>
            </a:r>
            <a:r>
              <a:rPr lang="en-ID" dirty="0" err="1" smtClean="0"/>
              <a:t>pelaksanaan</a:t>
            </a:r>
            <a:r>
              <a:rPr lang="en-ID" dirty="0" smtClean="0"/>
              <a:t> RKA (</a:t>
            </a:r>
            <a:r>
              <a:rPr lang="en-ID" dirty="0" err="1" smtClean="0"/>
              <a:t>rencana</a:t>
            </a:r>
            <a:r>
              <a:rPr lang="en-ID" dirty="0" smtClean="0"/>
              <a:t> </a:t>
            </a:r>
            <a:r>
              <a:rPr lang="en-ID" dirty="0" err="1" smtClean="0"/>
              <a:t>kerja</a:t>
            </a:r>
            <a:r>
              <a:rPr lang="en-ID" dirty="0" smtClean="0"/>
              <a:t> </a:t>
            </a:r>
            <a:r>
              <a:rPr lang="en-ID" dirty="0" err="1" smtClean="0"/>
              <a:t>dan</a:t>
            </a:r>
            <a:r>
              <a:rPr lang="en-ID" dirty="0" smtClean="0"/>
              <a:t> </a:t>
            </a:r>
            <a:r>
              <a:rPr lang="en-ID" dirty="0" err="1" smtClean="0"/>
              <a:t>anggaran</a:t>
            </a:r>
            <a:r>
              <a:rPr lang="en-ID" dirty="0" smtClean="0"/>
              <a:t>) </a:t>
            </a:r>
            <a:r>
              <a:rPr lang="en-ID" dirty="0" err="1" smtClean="0"/>
              <a:t>sebelumnya</a:t>
            </a:r>
            <a:r>
              <a:rPr lang="en-ID" dirty="0" smtClean="0"/>
              <a:t> </a:t>
            </a:r>
            <a:r>
              <a:rPr lang="en-ID" dirty="0" err="1" smtClean="0"/>
              <a:t>sebagai</a:t>
            </a:r>
            <a:r>
              <a:rPr lang="en-ID" dirty="0" smtClean="0"/>
              <a:t> </a:t>
            </a:r>
            <a:r>
              <a:rPr lang="en-ID" dirty="0" err="1" smtClean="0"/>
              <a:t>bahan</a:t>
            </a:r>
            <a:r>
              <a:rPr lang="en-ID" dirty="0" smtClean="0"/>
              <a:t> </a:t>
            </a:r>
            <a:r>
              <a:rPr lang="en-ID" dirty="0" err="1" smtClean="0"/>
              <a:t>masukan</a:t>
            </a:r>
            <a:r>
              <a:rPr lang="en-ID" dirty="0" smtClean="0"/>
              <a:t> </a:t>
            </a:r>
            <a:r>
              <a:rPr lang="en-ID" dirty="0" err="1" smtClean="0"/>
              <a:t>dalam</a:t>
            </a:r>
            <a:r>
              <a:rPr lang="en-ID" dirty="0" smtClean="0"/>
              <a:t> </a:t>
            </a:r>
            <a:r>
              <a:rPr lang="en-ID" dirty="0" err="1" smtClean="0"/>
              <a:t>penyusunan</a:t>
            </a:r>
            <a:r>
              <a:rPr lang="en-ID" dirty="0" smtClean="0"/>
              <a:t> </a:t>
            </a:r>
            <a:r>
              <a:rPr lang="en-ID" dirty="0" err="1" smtClean="0"/>
              <a:t>dan</a:t>
            </a:r>
            <a:r>
              <a:rPr lang="en-ID" dirty="0" smtClean="0"/>
              <a:t> </a:t>
            </a:r>
            <a:r>
              <a:rPr lang="en-ID" dirty="0" err="1" smtClean="0"/>
              <a:t>pelaksanaan</a:t>
            </a:r>
            <a:r>
              <a:rPr lang="en-ID" dirty="0" smtClean="0"/>
              <a:t> di </a:t>
            </a:r>
            <a:r>
              <a:rPr lang="en-ID" dirty="0" err="1" smtClean="0"/>
              <a:t>tahun</a:t>
            </a:r>
            <a:r>
              <a:rPr lang="en-ID" dirty="0" smtClean="0"/>
              <a:t> </a:t>
            </a:r>
            <a:r>
              <a:rPr lang="en-ID" dirty="0" err="1" smtClean="0"/>
              <a:t>berikutnya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71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smtClean="0"/>
              <a:t>ASPEK EVALUASI KINERJA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0927201"/>
              </p:ext>
            </p:extLst>
          </p:nvPr>
        </p:nvGraphicFramePr>
        <p:xfrm>
          <a:off x="1058091" y="1776549"/>
          <a:ext cx="10280469" cy="4598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8303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0766" t="16721" r="18683" b="14638"/>
          <a:stretch/>
        </p:blipFill>
        <p:spPr>
          <a:xfrm>
            <a:off x="2630905" y="259804"/>
            <a:ext cx="8002090" cy="610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0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1506" t="41941" r="19423" b="16174"/>
          <a:stretch/>
        </p:blipFill>
        <p:spPr>
          <a:xfrm>
            <a:off x="1397595" y="818148"/>
            <a:ext cx="9928132" cy="4764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84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smtClean="0"/>
              <a:t>TATA CARA PENGUKURAN DAN EVALUASI KINERJA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lphaUcPeriod"/>
            </a:pPr>
            <a:r>
              <a:rPr lang="en-ID" dirty="0" smtClean="0"/>
              <a:t>PENGUKURAN EVALUASI</a:t>
            </a:r>
          </a:p>
          <a:p>
            <a:pPr marL="987552" lvl="1" indent="-457200">
              <a:buFont typeface="+mj-lt"/>
              <a:buAutoNum type="arabicPeriod"/>
            </a:pPr>
            <a:r>
              <a:rPr lang="en-ID" dirty="0" err="1" smtClean="0"/>
              <a:t>Aspek</a:t>
            </a:r>
            <a:r>
              <a:rPr lang="en-ID" dirty="0" smtClean="0"/>
              <a:t> </a:t>
            </a:r>
            <a:r>
              <a:rPr lang="en-ID" dirty="0" err="1" smtClean="0"/>
              <a:t>Implementasi</a:t>
            </a:r>
            <a:endParaRPr lang="en-ID" dirty="0" smtClean="0"/>
          </a:p>
          <a:p>
            <a:pPr marL="1444752" lvl="2" indent="-457200">
              <a:buFont typeface="+mj-lt"/>
              <a:buAutoNum type="alphaLcParenR"/>
            </a:pPr>
            <a:r>
              <a:rPr lang="en-ID" dirty="0" err="1" smtClean="0"/>
              <a:t>Penyerapan</a:t>
            </a:r>
            <a:r>
              <a:rPr lang="en-ID" dirty="0" smtClean="0"/>
              <a:t> </a:t>
            </a:r>
            <a:r>
              <a:rPr lang="en-ID" dirty="0" err="1" smtClean="0"/>
              <a:t>Anggaran</a:t>
            </a:r>
            <a:r>
              <a:rPr lang="en-ID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0216" t="45804" r="20951" b="11339"/>
          <a:stretch/>
        </p:blipFill>
        <p:spPr>
          <a:xfrm>
            <a:off x="2220685" y="3122022"/>
            <a:ext cx="7654835" cy="3135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39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7203" t="30446" r="6394" b="11339"/>
          <a:stretch/>
        </p:blipFill>
        <p:spPr>
          <a:xfrm>
            <a:off x="648135" y="968828"/>
            <a:ext cx="11435007" cy="489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51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6501" t="18303" r="6896" b="11518"/>
          <a:stretch/>
        </p:blipFill>
        <p:spPr>
          <a:xfrm>
            <a:off x="865837" y="600891"/>
            <a:ext cx="10956050" cy="5643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63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172</TotalTime>
  <Words>185</Words>
  <Application>Microsoft Office PowerPoint</Application>
  <PresentationFormat>Widescreen</PresentationFormat>
  <Paragraphs>30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Franklin Gothic Book</vt:lpstr>
      <vt:lpstr>Crop</vt:lpstr>
      <vt:lpstr>Evaluasi anggaran  sektor publik</vt:lpstr>
      <vt:lpstr>Dasar Hukum</vt:lpstr>
      <vt:lpstr>PowerPoint Presentation</vt:lpstr>
      <vt:lpstr>ASPEK EVALUASI KINERJA</vt:lpstr>
      <vt:lpstr>PowerPoint Presentation</vt:lpstr>
      <vt:lpstr>PowerPoint Presentation</vt:lpstr>
      <vt:lpstr>TATA CARA PENGUKURAN DAN EVALUASI KINERJA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Evaluasi anggaran</dc:title>
  <dc:creator>Windows User</dc:creator>
  <cp:lastModifiedBy>Windows User</cp:lastModifiedBy>
  <cp:revision>12</cp:revision>
  <dcterms:created xsi:type="dcterms:W3CDTF">2018-06-06T20:46:42Z</dcterms:created>
  <dcterms:modified xsi:type="dcterms:W3CDTF">2019-05-13T16:17:48Z</dcterms:modified>
</cp:coreProperties>
</file>