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62" r:id="rId3"/>
    <p:sldId id="261" r:id="rId4"/>
    <p:sldId id="263" r:id="rId5"/>
    <p:sldId id="264" r:id="rId6"/>
    <p:sldId id="267" r:id="rId7"/>
    <p:sldId id="268" r:id="rId8"/>
    <p:sldId id="286" r:id="rId9"/>
    <p:sldId id="310" r:id="rId10"/>
    <p:sldId id="311" r:id="rId11"/>
    <p:sldId id="312" r:id="rId12"/>
    <p:sldId id="313" r:id="rId13"/>
    <p:sldId id="314" r:id="rId14"/>
    <p:sldId id="289" r:id="rId15"/>
    <p:sldId id="290" r:id="rId16"/>
    <p:sldId id="291" r:id="rId17"/>
    <p:sldId id="292" r:id="rId18"/>
    <p:sldId id="293" r:id="rId19"/>
    <p:sldId id="294" r:id="rId20"/>
    <p:sldId id="317" r:id="rId21"/>
    <p:sldId id="318" r:id="rId22"/>
    <p:sldId id="319" r:id="rId23"/>
    <p:sldId id="320" r:id="rId24"/>
    <p:sldId id="321" r:id="rId25"/>
    <p:sldId id="322" r:id="rId26"/>
    <p:sldId id="323" r:id="rId27"/>
    <p:sldId id="315" r:id="rId28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53DFA3-8786-499E-BBDF-06025872DADC}" type="datetimeFigureOut">
              <a:rPr lang="id-ID" smtClean="0"/>
              <a:t>05/01/2020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0508E1-77F1-4E15-AD9F-E008EBD1BEF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92226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508E1-77F1-4E15-AD9F-E008EBD1BEFC}" type="slidenum">
              <a:rPr lang="id-ID" smtClean="0"/>
              <a:t>1</a:t>
            </a:fld>
            <a:endParaRPr lang="id-ID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96D15-E1DF-4BF9-B1F8-7F7723CA95C5}" type="slidenum">
              <a:rPr lang="id-ID" smtClean="0"/>
              <a:t>15</a:t>
            </a:fld>
            <a:endParaRPr lang="id-ID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96D15-E1DF-4BF9-B1F8-7F7723CA95C5}" type="slidenum">
              <a:rPr lang="id-ID" smtClean="0"/>
              <a:t>16</a:t>
            </a:fld>
            <a:endParaRPr lang="id-ID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96D15-E1DF-4BF9-B1F8-7F7723CA95C5}" type="slidenum">
              <a:rPr lang="id-ID" smtClean="0"/>
              <a:t>17</a:t>
            </a:fld>
            <a:endParaRPr lang="id-ID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96D15-E1DF-4BF9-B1F8-7F7723CA95C5}" type="slidenum">
              <a:rPr lang="id-ID" smtClean="0"/>
              <a:t>18</a:t>
            </a:fld>
            <a:endParaRPr lang="id-ID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96D15-E1DF-4BF9-B1F8-7F7723CA95C5}" type="slidenum">
              <a:rPr lang="id-ID" smtClean="0"/>
              <a:t>19</a:t>
            </a:fld>
            <a:endParaRPr lang="id-ID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C3262-A768-46F1-A8E6-C497FF76F9FA}" type="slidenum">
              <a:rPr lang="id-ID" smtClean="0"/>
              <a:pPr/>
              <a:t>20</a:t>
            </a:fld>
            <a:endParaRPr lang="id-ID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C3262-A768-46F1-A8E6-C497FF76F9FA}" type="slidenum">
              <a:rPr lang="id-ID" smtClean="0"/>
              <a:pPr/>
              <a:t>21</a:t>
            </a:fld>
            <a:endParaRPr lang="id-ID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C3262-A768-46F1-A8E6-C497FF76F9FA}" type="slidenum">
              <a:rPr lang="id-ID" smtClean="0"/>
              <a:pPr/>
              <a:t>22</a:t>
            </a:fld>
            <a:endParaRPr lang="id-ID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C3262-A768-46F1-A8E6-C497FF76F9FA}" type="slidenum">
              <a:rPr lang="id-ID" smtClean="0"/>
              <a:pPr/>
              <a:t>23</a:t>
            </a:fld>
            <a:endParaRPr lang="id-ID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C3262-A768-46F1-A8E6-C497FF76F9FA}" type="slidenum">
              <a:rPr lang="id-ID" smtClean="0"/>
              <a:pPr/>
              <a:t>24</a:t>
            </a:fld>
            <a:endParaRPr lang="id-ID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049FC-4447-4CD9-905F-F5495B423DF8}" type="slidenum">
              <a:rPr lang="id-ID" smtClean="0"/>
              <a:t>2</a:t>
            </a:fld>
            <a:endParaRPr lang="id-ID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C3262-A768-46F1-A8E6-C497FF76F9FA}" type="slidenum">
              <a:rPr lang="id-ID" smtClean="0"/>
              <a:pPr/>
              <a:t>25</a:t>
            </a:fld>
            <a:endParaRPr lang="id-ID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C3262-A768-46F1-A8E6-C497FF76F9FA}" type="slidenum">
              <a:rPr lang="id-ID" smtClean="0"/>
              <a:pPr/>
              <a:t>26</a:t>
            </a:fld>
            <a:endParaRPr lang="id-ID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049FC-4447-4CD9-905F-F5495B423DF8}" type="slidenum">
              <a:rPr lang="id-ID" smtClean="0"/>
              <a:t>3</a:t>
            </a:fld>
            <a:endParaRPr lang="id-ID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049FC-4447-4CD9-905F-F5495B423DF8}" type="slidenum">
              <a:rPr lang="id-ID" smtClean="0"/>
              <a:t>4</a:t>
            </a:fld>
            <a:endParaRPr lang="id-ID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049FC-4447-4CD9-905F-F5495B423DF8}" type="slidenum">
              <a:rPr lang="id-ID" smtClean="0"/>
              <a:t>5</a:t>
            </a:fld>
            <a:endParaRPr lang="id-ID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049FC-4447-4CD9-905F-F5495B423DF8}" type="slidenum">
              <a:rPr lang="id-ID" smtClean="0"/>
              <a:t>6</a:t>
            </a:fld>
            <a:endParaRPr lang="id-ID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049FC-4447-4CD9-905F-F5495B423DF8}" type="slidenum">
              <a:rPr lang="id-ID" smtClean="0"/>
              <a:t>7</a:t>
            </a:fld>
            <a:endParaRPr lang="id-ID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049FC-4447-4CD9-905F-F5495B423DF8}" type="slidenum">
              <a:rPr lang="id-ID" smtClean="0"/>
              <a:t>8</a:t>
            </a:fld>
            <a:endParaRPr lang="id-ID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96D15-E1DF-4BF9-B1F8-7F7723CA95C5}" type="slidenum">
              <a:rPr lang="id-ID" smtClean="0"/>
              <a:t>14</a:t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C3BF4-20D8-4188-855D-9BE6DF4B293D}" type="datetimeFigureOut">
              <a:rPr lang="id-ID" smtClean="0"/>
              <a:t>05/01/2020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EFA9D-D2E4-4FF5-A360-236DFF08ED59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C3BF4-20D8-4188-855D-9BE6DF4B293D}" type="datetimeFigureOut">
              <a:rPr lang="id-ID" smtClean="0"/>
              <a:t>05/01/2020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EFA9D-D2E4-4FF5-A360-236DFF08ED59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C3BF4-20D8-4188-855D-9BE6DF4B293D}" type="datetimeFigureOut">
              <a:rPr lang="id-ID" smtClean="0"/>
              <a:t>05/01/2020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EFA9D-D2E4-4FF5-A360-236DFF08ED59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C3BF4-20D8-4188-855D-9BE6DF4B293D}" type="datetimeFigureOut">
              <a:rPr lang="id-ID" smtClean="0"/>
              <a:t>05/01/2020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EFA9D-D2E4-4FF5-A360-236DFF08ED59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C3BF4-20D8-4188-855D-9BE6DF4B293D}" type="datetimeFigureOut">
              <a:rPr lang="id-ID" smtClean="0"/>
              <a:t>05/01/2020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EFA9D-D2E4-4FF5-A360-236DFF08ED59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C3BF4-20D8-4188-855D-9BE6DF4B293D}" type="datetimeFigureOut">
              <a:rPr lang="id-ID" smtClean="0"/>
              <a:t>05/01/2020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EFA9D-D2E4-4FF5-A360-236DFF08ED59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C3BF4-20D8-4188-855D-9BE6DF4B293D}" type="datetimeFigureOut">
              <a:rPr lang="id-ID" smtClean="0"/>
              <a:t>05/01/2020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EFA9D-D2E4-4FF5-A360-236DFF08ED59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C3BF4-20D8-4188-855D-9BE6DF4B293D}" type="datetimeFigureOut">
              <a:rPr lang="id-ID" smtClean="0"/>
              <a:t>05/01/2020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EFA9D-D2E4-4FF5-A360-236DFF08ED59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C3BF4-20D8-4188-855D-9BE6DF4B293D}" type="datetimeFigureOut">
              <a:rPr lang="id-ID" smtClean="0"/>
              <a:t>05/01/2020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EFA9D-D2E4-4FF5-A360-236DFF08ED59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C3BF4-20D8-4188-855D-9BE6DF4B293D}" type="datetimeFigureOut">
              <a:rPr lang="id-ID" smtClean="0"/>
              <a:t>05/01/2020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EFA9D-D2E4-4FF5-A360-236DFF08ED59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C3BF4-20D8-4188-855D-9BE6DF4B293D}" type="datetimeFigureOut">
              <a:rPr lang="id-ID" smtClean="0"/>
              <a:t>05/01/2020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EFA9D-D2E4-4FF5-A360-236DFF08ED59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C3BF4-20D8-4188-855D-9BE6DF4B293D}" type="datetimeFigureOut">
              <a:rPr lang="id-ID" smtClean="0"/>
              <a:t>05/01/2020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EFA9D-D2E4-4FF5-A360-236DFF08ED59}" type="slidenum">
              <a:rPr lang="id-ID" smtClean="0"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PROTAP%20PENDAFTARAN%20PASIEN-11.docx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SIMPUS </a:t>
            </a:r>
            <a:br>
              <a:rPr lang="en-US" b="1" dirty="0" smtClean="0"/>
            </a:br>
            <a:r>
              <a:rPr lang="en-US" b="1" dirty="0" smtClean="0"/>
              <a:t>(SISTEM INFORMASI PUSKESMAS)</a:t>
            </a:r>
            <a:endParaRPr lang="id-ID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err="1"/>
              <a:t>Jenis</a:t>
            </a:r>
            <a:r>
              <a:rPr lang="en-GB" b="1" dirty="0"/>
              <a:t> </a:t>
            </a:r>
            <a:r>
              <a:rPr lang="en-GB" b="1" dirty="0" err="1"/>
              <a:t>formulir</a:t>
            </a:r>
            <a:r>
              <a:rPr lang="en-GB" b="1" dirty="0"/>
              <a:t> </a:t>
            </a:r>
            <a:r>
              <a:rPr lang="en-GB" b="1" dirty="0" err="1"/>
              <a:t>standar</a:t>
            </a:r>
            <a:r>
              <a:rPr lang="en-GB" b="1" dirty="0"/>
              <a:t> yang </a:t>
            </a:r>
            <a:r>
              <a:rPr lang="en-GB" b="1" dirty="0" err="1"/>
              <a:t>digunakan</a:t>
            </a:r>
            <a:r>
              <a:rPr lang="en-GB" b="1" dirty="0"/>
              <a:t> </a:t>
            </a:r>
            <a:r>
              <a:rPr lang="en-GB" b="1" dirty="0" err="1"/>
              <a:t>dalam</a:t>
            </a:r>
            <a:r>
              <a:rPr lang="en-GB" b="1" dirty="0"/>
              <a:t> </a:t>
            </a:r>
            <a:r>
              <a:rPr lang="en-GB" b="1" dirty="0" err="1"/>
              <a:t>pencatatan</a:t>
            </a:r>
            <a:r>
              <a:rPr lang="en-GB" b="1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id-ID" dirty="0"/>
              <a:t>Kartu Rawat Jalan</a:t>
            </a:r>
            <a:endParaRPr lang="en-US" dirty="0"/>
          </a:p>
          <a:p>
            <a:r>
              <a:rPr lang="en-GB" dirty="0" err="1"/>
              <a:t>Kartu</a:t>
            </a:r>
            <a:r>
              <a:rPr lang="en-GB" dirty="0"/>
              <a:t> </a:t>
            </a:r>
            <a:r>
              <a:rPr lang="en-GB" dirty="0" err="1"/>
              <a:t>rawat</a:t>
            </a:r>
            <a:r>
              <a:rPr lang="en-GB" dirty="0"/>
              <a:t> </a:t>
            </a:r>
            <a:r>
              <a:rPr lang="en-GB" dirty="0" err="1"/>
              <a:t>jalan</a:t>
            </a:r>
            <a:r>
              <a:rPr lang="en-GB" dirty="0"/>
              <a:t> </a:t>
            </a:r>
            <a:r>
              <a:rPr lang="en-GB" dirty="0" err="1"/>
              <a:t>atau</a:t>
            </a:r>
            <a:r>
              <a:rPr lang="en-GB" dirty="0"/>
              <a:t> </a:t>
            </a:r>
            <a:r>
              <a:rPr lang="en-GB" dirty="0" err="1"/>
              <a:t>lebih</a:t>
            </a:r>
            <a:r>
              <a:rPr lang="en-GB" dirty="0"/>
              <a:t> </a:t>
            </a:r>
            <a:r>
              <a:rPr lang="en-GB" dirty="0" err="1"/>
              <a:t>dikenal</a:t>
            </a:r>
            <a:r>
              <a:rPr lang="en-GB" dirty="0"/>
              <a:t> </a:t>
            </a:r>
            <a:r>
              <a:rPr lang="en-GB" dirty="0" err="1"/>
              <a:t>dengan</a:t>
            </a:r>
            <a:r>
              <a:rPr lang="en-GB" dirty="0"/>
              <a:t> </a:t>
            </a:r>
            <a:r>
              <a:rPr lang="en-GB" dirty="0" err="1"/>
              <a:t>kartu</a:t>
            </a:r>
            <a:r>
              <a:rPr lang="en-GB" dirty="0"/>
              <a:t> </a:t>
            </a:r>
            <a:r>
              <a:rPr lang="en-GB" dirty="0" err="1"/>
              <a:t>rekam</a:t>
            </a:r>
            <a:r>
              <a:rPr lang="en-GB" dirty="0"/>
              <a:t> </a:t>
            </a:r>
            <a:r>
              <a:rPr lang="en-GB" dirty="0" err="1"/>
              <a:t>medis</a:t>
            </a:r>
            <a:r>
              <a:rPr lang="en-GB" dirty="0"/>
              <a:t> </a:t>
            </a:r>
            <a:r>
              <a:rPr lang="en-GB" dirty="0" err="1"/>
              <a:t>klien</a:t>
            </a:r>
            <a:r>
              <a:rPr lang="en-GB" dirty="0"/>
              <a:t> </a:t>
            </a:r>
            <a:r>
              <a:rPr lang="en-GB" dirty="0" err="1"/>
              <a:t>merupakan</a:t>
            </a:r>
            <a:r>
              <a:rPr lang="en-GB" dirty="0"/>
              <a:t> </a:t>
            </a:r>
            <a:r>
              <a:rPr lang="en-GB" dirty="0" err="1"/>
              <a:t>alat</a:t>
            </a:r>
            <a:r>
              <a:rPr lang="en-GB" dirty="0"/>
              <a:t> </a:t>
            </a:r>
            <a:r>
              <a:rPr lang="en-GB" dirty="0" err="1"/>
              <a:t>untuk</a:t>
            </a:r>
            <a:r>
              <a:rPr lang="en-GB" dirty="0"/>
              <a:t> </a:t>
            </a:r>
            <a:r>
              <a:rPr lang="en-GB" dirty="0" err="1"/>
              <a:t>mencatat</a:t>
            </a:r>
            <a:r>
              <a:rPr lang="en-GB" dirty="0"/>
              <a:t> </a:t>
            </a:r>
            <a:r>
              <a:rPr lang="en-GB" dirty="0" err="1"/>
              <a:t>identitas</a:t>
            </a:r>
            <a:r>
              <a:rPr lang="en-GB" dirty="0"/>
              <a:t> </a:t>
            </a:r>
            <a:r>
              <a:rPr lang="en-GB" dirty="0" err="1"/>
              <a:t>dan</a:t>
            </a:r>
            <a:r>
              <a:rPr lang="en-GB" dirty="0"/>
              <a:t> status </a:t>
            </a:r>
            <a:r>
              <a:rPr lang="en-GB" dirty="0" err="1"/>
              <a:t>klien</a:t>
            </a:r>
            <a:r>
              <a:rPr lang="en-GB" dirty="0"/>
              <a:t> </a:t>
            </a:r>
            <a:r>
              <a:rPr lang="en-GB" dirty="0" err="1"/>
              <a:t>rawat</a:t>
            </a:r>
            <a:r>
              <a:rPr lang="en-GB" dirty="0"/>
              <a:t> </a:t>
            </a:r>
            <a:r>
              <a:rPr lang="en-GB" dirty="0" err="1"/>
              <a:t>jalan</a:t>
            </a:r>
            <a:r>
              <a:rPr lang="en-GB" dirty="0"/>
              <a:t> yang </a:t>
            </a:r>
            <a:r>
              <a:rPr lang="en-GB" dirty="0" err="1"/>
              <a:t>berkunjung</a:t>
            </a:r>
            <a:r>
              <a:rPr lang="en-GB" dirty="0"/>
              <a:t> </a:t>
            </a:r>
            <a:r>
              <a:rPr lang="en-GB" dirty="0" err="1"/>
              <a:t>ke</a:t>
            </a:r>
            <a:r>
              <a:rPr lang="en-GB" dirty="0"/>
              <a:t> </a:t>
            </a:r>
            <a:r>
              <a:rPr lang="en-GB" dirty="0" err="1"/>
              <a:t>puskesmas</a:t>
            </a:r>
            <a:r>
              <a:rPr lang="en-GB" dirty="0"/>
              <a:t>.</a:t>
            </a:r>
            <a:endParaRPr lang="en-US" sz="3600" dirty="0"/>
          </a:p>
          <a:p>
            <a:pPr marL="514350" indent="-514350">
              <a:buFont typeface="+mj-lt"/>
              <a:buAutoNum type="arabicPeriod" startAt="3"/>
            </a:pPr>
            <a:r>
              <a:rPr lang="id-ID" dirty="0"/>
              <a:t>Kartu Indeks Penyakit</a:t>
            </a:r>
            <a:endParaRPr lang="en-US" dirty="0"/>
          </a:p>
          <a:p>
            <a:r>
              <a:rPr lang="en-GB" dirty="0" err="1"/>
              <a:t>Kartu</a:t>
            </a:r>
            <a:r>
              <a:rPr lang="en-GB" dirty="0"/>
              <a:t> </a:t>
            </a:r>
            <a:r>
              <a:rPr lang="en-GB" dirty="0" err="1"/>
              <a:t>indeks</a:t>
            </a:r>
            <a:r>
              <a:rPr lang="en-GB" dirty="0"/>
              <a:t> </a:t>
            </a:r>
            <a:r>
              <a:rPr lang="en-GB" dirty="0" err="1"/>
              <a:t>penyakit</a:t>
            </a:r>
            <a:r>
              <a:rPr lang="en-GB" dirty="0"/>
              <a:t> </a:t>
            </a:r>
            <a:r>
              <a:rPr lang="en-GB" dirty="0" err="1"/>
              <a:t>merupakan</a:t>
            </a:r>
            <a:r>
              <a:rPr lang="en-GB" dirty="0"/>
              <a:t> </a:t>
            </a:r>
            <a:r>
              <a:rPr lang="en-GB" dirty="0" err="1"/>
              <a:t>alat</a:t>
            </a:r>
            <a:r>
              <a:rPr lang="en-GB" dirty="0"/>
              <a:t> bantu </a:t>
            </a:r>
            <a:r>
              <a:rPr lang="en-GB" dirty="0" err="1"/>
              <a:t>untuk</a:t>
            </a:r>
            <a:r>
              <a:rPr lang="en-GB" dirty="0"/>
              <a:t> </a:t>
            </a:r>
            <a:r>
              <a:rPr lang="en-GB" dirty="0" err="1"/>
              <a:t>mencatat</a:t>
            </a:r>
            <a:r>
              <a:rPr lang="en-GB" dirty="0"/>
              <a:t> </a:t>
            </a:r>
            <a:r>
              <a:rPr lang="en-GB" dirty="0" err="1"/>
              <a:t>identitas</a:t>
            </a:r>
            <a:r>
              <a:rPr lang="en-GB" dirty="0"/>
              <a:t> </a:t>
            </a:r>
            <a:r>
              <a:rPr lang="en-GB" dirty="0" err="1"/>
              <a:t>klien</a:t>
            </a:r>
            <a:r>
              <a:rPr lang="en-GB" dirty="0"/>
              <a:t>, </a:t>
            </a:r>
            <a:r>
              <a:rPr lang="en-GB" dirty="0" err="1"/>
              <a:t>riwayat</a:t>
            </a:r>
            <a:r>
              <a:rPr lang="en-GB" dirty="0"/>
              <a:t>, </a:t>
            </a:r>
            <a:r>
              <a:rPr lang="en-GB" dirty="0" err="1"/>
              <a:t>dan</a:t>
            </a:r>
            <a:r>
              <a:rPr lang="en-GB" dirty="0"/>
              <a:t> </a:t>
            </a:r>
            <a:r>
              <a:rPr lang="en-GB" dirty="0" err="1"/>
              <a:t>perkembangan</a:t>
            </a:r>
            <a:r>
              <a:rPr lang="en-GB" dirty="0"/>
              <a:t> </a:t>
            </a:r>
            <a:r>
              <a:rPr lang="en-GB" dirty="0" err="1"/>
              <a:t>penyakit</a:t>
            </a:r>
            <a:r>
              <a:rPr lang="en-GB" dirty="0"/>
              <a:t>. </a:t>
            </a:r>
            <a:r>
              <a:rPr lang="en-GB" dirty="0" err="1"/>
              <a:t>Kartu</a:t>
            </a:r>
            <a:r>
              <a:rPr lang="en-GB" dirty="0"/>
              <a:t> </a:t>
            </a:r>
            <a:r>
              <a:rPr lang="en-GB" dirty="0" err="1"/>
              <a:t>indeks</a:t>
            </a:r>
            <a:r>
              <a:rPr lang="en-GB" dirty="0"/>
              <a:t> </a:t>
            </a:r>
            <a:r>
              <a:rPr lang="en-GB" dirty="0" err="1"/>
              <a:t>penyakit</a:t>
            </a:r>
            <a:r>
              <a:rPr lang="en-GB" dirty="0"/>
              <a:t> </a:t>
            </a:r>
            <a:r>
              <a:rPr lang="en-GB" dirty="0" err="1"/>
              <a:t>diperuntukkan</a:t>
            </a:r>
            <a:r>
              <a:rPr lang="en-GB" dirty="0"/>
              <a:t> </a:t>
            </a:r>
            <a:r>
              <a:rPr lang="en-GB" dirty="0" err="1"/>
              <a:t>khusus</a:t>
            </a:r>
            <a:r>
              <a:rPr lang="en-GB" dirty="0"/>
              <a:t> </a:t>
            </a:r>
            <a:r>
              <a:rPr lang="en-GB" dirty="0" err="1"/>
              <a:t>penderita</a:t>
            </a:r>
            <a:r>
              <a:rPr lang="en-GB" dirty="0"/>
              <a:t> </a:t>
            </a:r>
            <a:r>
              <a:rPr lang="en-GB" dirty="0" err="1"/>
              <a:t>penyakit</a:t>
            </a:r>
            <a:r>
              <a:rPr lang="en-GB" dirty="0"/>
              <a:t> TBC </a:t>
            </a:r>
            <a:r>
              <a:rPr lang="en-GB" dirty="0" err="1"/>
              <a:t>paru</a:t>
            </a:r>
            <a:r>
              <a:rPr lang="en-GB" dirty="0"/>
              <a:t> </a:t>
            </a:r>
            <a:r>
              <a:rPr lang="en-GB" dirty="0" err="1"/>
              <a:t>dan</a:t>
            </a:r>
            <a:r>
              <a:rPr lang="en-GB" dirty="0"/>
              <a:t> </a:t>
            </a:r>
            <a:r>
              <a:rPr lang="en-GB" dirty="0" err="1"/>
              <a:t>kusta</a:t>
            </a:r>
            <a:r>
              <a:rPr lang="en-GB" dirty="0"/>
              <a:t>.</a:t>
            </a:r>
            <a:endParaRPr lang="en-US" sz="3600" dirty="0"/>
          </a:p>
          <a:p>
            <a:pPr marL="514350" indent="-514350">
              <a:buFont typeface="+mj-lt"/>
              <a:buAutoNum type="arabicPeriod" startAt="4"/>
            </a:pPr>
            <a:r>
              <a:rPr lang="id-ID" dirty="0"/>
              <a:t>Kartu Ibu</a:t>
            </a:r>
            <a:endParaRPr lang="en-US" dirty="0"/>
          </a:p>
          <a:p>
            <a:r>
              <a:rPr lang="en-GB" dirty="0" err="1"/>
              <a:t>Kartu</a:t>
            </a:r>
            <a:r>
              <a:rPr lang="en-GB" dirty="0"/>
              <a:t> </a:t>
            </a:r>
            <a:r>
              <a:rPr lang="en-GB" dirty="0" err="1"/>
              <a:t>ibu</a:t>
            </a:r>
            <a:r>
              <a:rPr lang="en-GB" dirty="0"/>
              <a:t> </a:t>
            </a:r>
            <a:r>
              <a:rPr lang="en-GB" dirty="0" err="1"/>
              <a:t>merupakan</a:t>
            </a:r>
            <a:r>
              <a:rPr lang="en-GB" dirty="0"/>
              <a:t> </a:t>
            </a:r>
            <a:r>
              <a:rPr lang="en-GB" dirty="0" err="1"/>
              <a:t>alat</a:t>
            </a:r>
            <a:r>
              <a:rPr lang="en-GB" dirty="0"/>
              <a:t> bantu </a:t>
            </a:r>
            <a:r>
              <a:rPr lang="en-GB" dirty="0" err="1"/>
              <a:t>untuk</a:t>
            </a:r>
            <a:r>
              <a:rPr lang="en-GB" dirty="0"/>
              <a:t> </a:t>
            </a:r>
            <a:r>
              <a:rPr lang="en-GB" dirty="0" err="1"/>
              <a:t>mengetahui</a:t>
            </a:r>
            <a:r>
              <a:rPr lang="en-GB" dirty="0"/>
              <a:t> </a:t>
            </a:r>
            <a:r>
              <a:rPr lang="en-GB" dirty="0" err="1"/>
              <a:t>identitas</a:t>
            </a:r>
            <a:r>
              <a:rPr lang="en-GB" dirty="0"/>
              <a:t>, status </a:t>
            </a:r>
            <a:r>
              <a:rPr lang="en-GB" dirty="0" err="1"/>
              <a:t>kesehatan</a:t>
            </a:r>
            <a:r>
              <a:rPr lang="en-GB" dirty="0"/>
              <a:t>, </a:t>
            </a:r>
            <a:r>
              <a:rPr lang="en-GB" dirty="0" err="1"/>
              <a:t>dan</a:t>
            </a:r>
            <a:r>
              <a:rPr lang="en-GB" dirty="0"/>
              <a:t> </a:t>
            </a:r>
            <a:r>
              <a:rPr lang="en-GB" dirty="0" err="1"/>
              <a:t>riwayat</a:t>
            </a:r>
            <a:r>
              <a:rPr lang="en-GB" dirty="0"/>
              <a:t> </a:t>
            </a:r>
            <a:r>
              <a:rPr lang="en-GB" dirty="0" err="1"/>
              <a:t>kehamilan</a:t>
            </a:r>
            <a:r>
              <a:rPr lang="en-GB" dirty="0"/>
              <a:t> </a:t>
            </a:r>
            <a:r>
              <a:rPr lang="en-GB" dirty="0" err="1"/>
              <a:t>sampai</a:t>
            </a:r>
            <a:r>
              <a:rPr lang="en-GB" dirty="0"/>
              <a:t> </a:t>
            </a:r>
            <a:r>
              <a:rPr lang="en-GB" dirty="0" err="1"/>
              <a:t>kelahiran</a:t>
            </a:r>
            <a:r>
              <a:rPr lang="en-GB" dirty="0"/>
              <a:t>.</a:t>
            </a:r>
            <a:endParaRPr lang="en-US" sz="3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1106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err="1"/>
              <a:t>Jenis</a:t>
            </a:r>
            <a:r>
              <a:rPr lang="en-GB" b="1" dirty="0"/>
              <a:t> </a:t>
            </a:r>
            <a:r>
              <a:rPr lang="en-GB" b="1" dirty="0" err="1"/>
              <a:t>formulir</a:t>
            </a:r>
            <a:r>
              <a:rPr lang="en-GB" b="1" dirty="0"/>
              <a:t> </a:t>
            </a:r>
            <a:r>
              <a:rPr lang="en-GB" b="1" dirty="0" err="1"/>
              <a:t>standar</a:t>
            </a:r>
            <a:r>
              <a:rPr lang="en-GB" b="1" dirty="0"/>
              <a:t> yang </a:t>
            </a:r>
            <a:r>
              <a:rPr lang="en-GB" b="1" dirty="0" err="1"/>
              <a:t>digunakan</a:t>
            </a:r>
            <a:r>
              <a:rPr lang="en-GB" b="1" dirty="0"/>
              <a:t> </a:t>
            </a:r>
            <a:r>
              <a:rPr lang="en-GB" b="1" dirty="0" err="1"/>
              <a:t>dalam</a:t>
            </a:r>
            <a:r>
              <a:rPr lang="en-GB" b="1" dirty="0"/>
              <a:t> </a:t>
            </a:r>
            <a:r>
              <a:rPr lang="en-GB" b="1" dirty="0" err="1"/>
              <a:t>pencatatan</a:t>
            </a:r>
            <a:r>
              <a:rPr lang="en-GB" b="1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id-ID" sz="2400" dirty="0"/>
              <a:t>Kartu Anak</a:t>
            </a:r>
            <a:endParaRPr lang="en-US" sz="2400" dirty="0"/>
          </a:p>
          <a:p>
            <a:r>
              <a:rPr lang="en-GB" sz="2400" dirty="0" err="1"/>
              <a:t>Kartu</a:t>
            </a:r>
            <a:r>
              <a:rPr lang="en-GB" sz="2400" dirty="0"/>
              <a:t> </a:t>
            </a:r>
            <a:r>
              <a:rPr lang="en-GB" sz="2400" dirty="0" err="1"/>
              <a:t>anak</a:t>
            </a:r>
            <a:r>
              <a:rPr lang="en-GB" sz="2400" dirty="0"/>
              <a:t> </a:t>
            </a:r>
            <a:r>
              <a:rPr lang="en-GB" sz="2400" dirty="0" err="1"/>
              <a:t>merupakan</a:t>
            </a:r>
            <a:r>
              <a:rPr lang="en-GB" sz="2400" dirty="0"/>
              <a:t> </a:t>
            </a:r>
            <a:r>
              <a:rPr lang="en-GB" sz="2400" dirty="0" err="1"/>
              <a:t>alat</a:t>
            </a:r>
            <a:r>
              <a:rPr lang="en-GB" sz="2400" dirty="0"/>
              <a:t> bantu </a:t>
            </a:r>
            <a:r>
              <a:rPr lang="en-GB" sz="2400" dirty="0" err="1"/>
              <a:t>untuk</a:t>
            </a:r>
            <a:r>
              <a:rPr lang="en-GB" sz="2400" dirty="0"/>
              <a:t> </a:t>
            </a:r>
            <a:r>
              <a:rPr lang="en-GB" sz="2400" dirty="0" err="1"/>
              <a:t>mencatat</a:t>
            </a:r>
            <a:r>
              <a:rPr lang="en-GB" sz="2400" dirty="0"/>
              <a:t> </a:t>
            </a:r>
            <a:r>
              <a:rPr lang="en-GB" sz="2400" dirty="0" err="1"/>
              <a:t>identitas</a:t>
            </a:r>
            <a:r>
              <a:rPr lang="en-GB" sz="2400" dirty="0"/>
              <a:t>, status </a:t>
            </a:r>
            <a:r>
              <a:rPr lang="en-GB" sz="2400" dirty="0" err="1"/>
              <a:t>kesehatan</a:t>
            </a:r>
            <a:r>
              <a:rPr lang="en-GB" sz="2400" dirty="0"/>
              <a:t>, </a:t>
            </a:r>
            <a:r>
              <a:rPr lang="en-GB" sz="2400" dirty="0" err="1"/>
              <a:t>pelayanan</a:t>
            </a:r>
            <a:r>
              <a:rPr lang="en-GB" sz="2400" dirty="0"/>
              <a:t> </a:t>
            </a:r>
            <a:r>
              <a:rPr lang="en-GB" sz="2400" dirty="0" err="1"/>
              <a:t>preventif</a:t>
            </a:r>
            <a:r>
              <a:rPr lang="en-GB" sz="2400" dirty="0"/>
              <a:t>, </a:t>
            </a:r>
            <a:r>
              <a:rPr lang="en-GB" sz="2400" dirty="0" err="1"/>
              <a:t>promotif</a:t>
            </a:r>
            <a:r>
              <a:rPr lang="en-GB" sz="2400" dirty="0"/>
              <a:t>, </a:t>
            </a:r>
            <a:r>
              <a:rPr lang="en-GB" sz="2400" dirty="0" err="1"/>
              <a:t>kuratif</a:t>
            </a:r>
            <a:r>
              <a:rPr lang="en-GB" sz="2400" dirty="0"/>
              <a:t>, </a:t>
            </a:r>
            <a:r>
              <a:rPr lang="en-GB" sz="2400" dirty="0" err="1"/>
              <a:t>dan</a:t>
            </a:r>
            <a:r>
              <a:rPr lang="en-GB" sz="2400" dirty="0"/>
              <a:t> </a:t>
            </a:r>
            <a:r>
              <a:rPr lang="en-GB" sz="2400" dirty="0" err="1"/>
              <a:t>rehabilitatif</a:t>
            </a:r>
            <a:r>
              <a:rPr lang="en-GB" sz="2400" dirty="0"/>
              <a:t> yang </a:t>
            </a:r>
            <a:r>
              <a:rPr lang="en-GB" sz="2400" dirty="0" err="1"/>
              <a:t>diberikan</a:t>
            </a:r>
            <a:r>
              <a:rPr lang="en-GB" sz="2400" dirty="0"/>
              <a:t> </a:t>
            </a:r>
            <a:r>
              <a:rPr lang="en-GB" sz="2400" dirty="0" err="1"/>
              <a:t>kepada</a:t>
            </a:r>
            <a:r>
              <a:rPr lang="en-GB" sz="2400" dirty="0"/>
              <a:t> </a:t>
            </a:r>
            <a:r>
              <a:rPr lang="en-GB" sz="2400" dirty="0" err="1"/>
              <a:t>balita</a:t>
            </a:r>
            <a:r>
              <a:rPr lang="en-GB" sz="2400" dirty="0"/>
              <a:t> </a:t>
            </a:r>
            <a:r>
              <a:rPr lang="en-GB" sz="2400" dirty="0" err="1"/>
              <a:t>dan</a:t>
            </a:r>
            <a:r>
              <a:rPr lang="en-GB" sz="2400" dirty="0"/>
              <a:t> </a:t>
            </a:r>
            <a:r>
              <a:rPr lang="en-GB" sz="2400" dirty="0" err="1"/>
              <a:t>prasekolah</a:t>
            </a:r>
            <a:r>
              <a:rPr lang="en-GB" sz="2400" dirty="0"/>
              <a:t>.</a:t>
            </a:r>
            <a:endParaRPr lang="en-US" sz="2800" dirty="0"/>
          </a:p>
          <a:p>
            <a:pPr marL="514350" indent="-514350">
              <a:buFont typeface="+mj-lt"/>
              <a:buAutoNum type="arabicPeriod" startAt="6"/>
            </a:pPr>
            <a:r>
              <a:rPr lang="id-ID" sz="2400" dirty="0"/>
              <a:t>KMS balita, Anak Usia Sekolah</a:t>
            </a:r>
            <a:endParaRPr lang="en-US" sz="2400" dirty="0"/>
          </a:p>
          <a:p>
            <a:r>
              <a:rPr lang="en-GB" sz="2400" dirty="0" err="1"/>
              <a:t>Merupakan</a:t>
            </a:r>
            <a:r>
              <a:rPr lang="en-GB" sz="2400" dirty="0"/>
              <a:t> </a:t>
            </a:r>
            <a:r>
              <a:rPr lang="en-GB" sz="2400" dirty="0" err="1"/>
              <a:t>alat</a:t>
            </a:r>
            <a:r>
              <a:rPr lang="en-GB" sz="2400" dirty="0"/>
              <a:t> bantu </a:t>
            </a:r>
            <a:r>
              <a:rPr lang="en-GB" sz="2400" dirty="0" err="1"/>
              <a:t>untuk</a:t>
            </a:r>
            <a:r>
              <a:rPr lang="en-GB" sz="2400" dirty="0"/>
              <a:t> </a:t>
            </a:r>
            <a:r>
              <a:rPr lang="en-GB" sz="2400" dirty="0" err="1"/>
              <a:t>mencatat</a:t>
            </a:r>
            <a:r>
              <a:rPr lang="en-GB" sz="2400" dirty="0"/>
              <a:t> </a:t>
            </a:r>
            <a:r>
              <a:rPr lang="en-GB" sz="2400" dirty="0" err="1"/>
              <a:t>identitas</a:t>
            </a:r>
            <a:r>
              <a:rPr lang="en-GB" sz="2400" dirty="0"/>
              <a:t>, </a:t>
            </a:r>
            <a:r>
              <a:rPr lang="en-GB" sz="2400" dirty="0" err="1"/>
              <a:t>pelayanan</a:t>
            </a:r>
            <a:r>
              <a:rPr lang="en-GB" sz="2400" dirty="0"/>
              <a:t>, </a:t>
            </a:r>
            <a:r>
              <a:rPr lang="en-GB" sz="2400" dirty="0" err="1"/>
              <a:t>dan</a:t>
            </a:r>
            <a:r>
              <a:rPr lang="en-GB" sz="2400" dirty="0"/>
              <a:t> </a:t>
            </a:r>
            <a:r>
              <a:rPr lang="en-GB" sz="2400" dirty="0" err="1"/>
              <a:t>pertumbuhan</a:t>
            </a:r>
            <a:r>
              <a:rPr lang="en-GB" sz="2400" dirty="0"/>
              <a:t> yang </a:t>
            </a:r>
            <a:r>
              <a:rPr lang="en-GB" sz="2400" dirty="0" err="1"/>
              <a:t>diperoleh</a:t>
            </a:r>
            <a:r>
              <a:rPr lang="en-GB" sz="2400" dirty="0"/>
              <a:t> </a:t>
            </a:r>
            <a:r>
              <a:rPr lang="en-GB" sz="2400" dirty="0" err="1"/>
              <a:t>balita</a:t>
            </a:r>
            <a:r>
              <a:rPr lang="en-GB" sz="2400" dirty="0"/>
              <a:t> </a:t>
            </a:r>
            <a:r>
              <a:rPr lang="en-GB" sz="2400" dirty="0" err="1"/>
              <a:t>dan</a:t>
            </a:r>
            <a:r>
              <a:rPr lang="en-GB" sz="2400" dirty="0"/>
              <a:t> </a:t>
            </a:r>
            <a:r>
              <a:rPr lang="en-GB" sz="2400" dirty="0" err="1"/>
              <a:t>anak</a:t>
            </a:r>
            <a:r>
              <a:rPr lang="en-GB" sz="2400" dirty="0"/>
              <a:t> </a:t>
            </a:r>
            <a:r>
              <a:rPr lang="en-GB" sz="2400" dirty="0" err="1"/>
              <a:t>sekolah</a:t>
            </a:r>
            <a:r>
              <a:rPr lang="en-GB" sz="2400" dirty="0"/>
              <a:t>.</a:t>
            </a:r>
            <a:endParaRPr lang="en-US" sz="2800" dirty="0"/>
          </a:p>
          <a:p>
            <a:pPr marL="514350" indent="-514350">
              <a:buFont typeface="+mj-lt"/>
              <a:buAutoNum type="arabicPeriod" startAt="7"/>
            </a:pPr>
            <a:r>
              <a:rPr lang="id-ID" sz="2400" dirty="0"/>
              <a:t>KMS Ibu Hamil</a:t>
            </a:r>
            <a:endParaRPr lang="en-US" sz="2400" dirty="0"/>
          </a:p>
          <a:p>
            <a:r>
              <a:rPr lang="en-GB" sz="2400" dirty="0" err="1"/>
              <a:t>Merupakan</a:t>
            </a:r>
            <a:r>
              <a:rPr lang="en-GB" sz="2400" dirty="0"/>
              <a:t> </a:t>
            </a:r>
            <a:r>
              <a:rPr lang="en-GB" sz="2400" dirty="0" err="1"/>
              <a:t>alat</a:t>
            </a:r>
            <a:r>
              <a:rPr lang="en-GB" sz="2400" dirty="0"/>
              <a:t> bantu </a:t>
            </a:r>
            <a:r>
              <a:rPr lang="en-GB" sz="2400" dirty="0" err="1"/>
              <a:t>untuk</a:t>
            </a:r>
            <a:r>
              <a:rPr lang="en-GB" sz="2400" dirty="0"/>
              <a:t> </a:t>
            </a:r>
            <a:r>
              <a:rPr lang="en-GB" sz="2400" dirty="0" err="1"/>
              <a:t>mengetahui</a:t>
            </a:r>
            <a:r>
              <a:rPr lang="en-GB" sz="2400" dirty="0"/>
              <a:t> </a:t>
            </a:r>
            <a:r>
              <a:rPr lang="en-GB" sz="2400" dirty="0" err="1"/>
              <a:t>identitas</a:t>
            </a:r>
            <a:r>
              <a:rPr lang="en-GB" sz="2400" dirty="0"/>
              <a:t> </a:t>
            </a:r>
            <a:r>
              <a:rPr lang="en-GB" sz="2400" dirty="0" err="1"/>
              <a:t>dan</a:t>
            </a:r>
            <a:r>
              <a:rPr lang="en-GB" sz="2400" dirty="0"/>
              <a:t> </a:t>
            </a:r>
            <a:r>
              <a:rPr lang="en-GB" sz="2400" dirty="0" err="1"/>
              <a:t>mencatat</a:t>
            </a:r>
            <a:r>
              <a:rPr lang="en-GB" sz="2400" dirty="0"/>
              <a:t> </a:t>
            </a:r>
            <a:r>
              <a:rPr lang="en-GB" sz="2400" dirty="0" err="1"/>
              <a:t>perkembangan</a:t>
            </a:r>
            <a:r>
              <a:rPr lang="en-GB" sz="2400" dirty="0"/>
              <a:t> </a:t>
            </a:r>
            <a:r>
              <a:rPr lang="en-GB" sz="2400" dirty="0" err="1"/>
              <a:t>kesehatan</a:t>
            </a:r>
            <a:r>
              <a:rPr lang="en-GB" sz="2400" dirty="0"/>
              <a:t> </a:t>
            </a:r>
            <a:r>
              <a:rPr lang="en-GB" sz="2400" dirty="0" err="1"/>
              <a:t>ibu</a:t>
            </a:r>
            <a:r>
              <a:rPr lang="en-GB" sz="2400" dirty="0"/>
              <a:t> </a:t>
            </a:r>
            <a:r>
              <a:rPr lang="en-GB" sz="2400" dirty="0" err="1"/>
              <a:t>hamil</a:t>
            </a:r>
            <a:r>
              <a:rPr lang="en-GB" sz="2400" dirty="0"/>
              <a:t> </a:t>
            </a:r>
            <a:r>
              <a:rPr lang="en-GB" sz="2400" dirty="0" err="1"/>
              <a:t>dan</a:t>
            </a:r>
            <a:r>
              <a:rPr lang="en-GB" sz="2400" dirty="0"/>
              <a:t> </a:t>
            </a:r>
            <a:r>
              <a:rPr lang="en-GB" sz="2400" dirty="0" err="1"/>
              <a:t>pelayanan</a:t>
            </a:r>
            <a:r>
              <a:rPr lang="en-GB" sz="2400" dirty="0"/>
              <a:t> </a:t>
            </a:r>
            <a:r>
              <a:rPr lang="en-GB" sz="2400" dirty="0" err="1"/>
              <a:t>kesehatan</a:t>
            </a:r>
            <a:r>
              <a:rPr lang="en-GB" sz="2400" dirty="0"/>
              <a:t> </a:t>
            </a:r>
            <a:r>
              <a:rPr lang="en-GB" sz="2400" dirty="0" err="1"/>
              <a:t>ibu</a:t>
            </a:r>
            <a:r>
              <a:rPr lang="en-GB" sz="2400" dirty="0"/>
              <a:t> </a:t>
            </a:r>
            <a:r>
              <a:rPr lang="en-GB" sz="2400" dirty="0" err="1"/>
              <a:t>hamil</a:t>
            </a:r>
            <a:r>
              <a:rPr lang="en-GB" sz="2400" dirty="0"/>
              <a:t> </a:t>
            </a:r>
            <a:r>
              <a:rPr lang="en-GB" sz="2400" dirty="0" err="1"/>
              <a:t>dan</a:t>
            </a:r>
            <a:r>
              <a:rPr lang="en-GB" sz="2400" dirty="0"/>
              <a:t> </a:t>
            </a:r>
            <a:r>
              <a:rPr lang="en-GB" sz="2400" dirty="0" err="1"/>
              <a:t>pelayanan</a:t>
            </a:r>
            <a:r>
              <a:rPr lang="en-GB" sz="2400" dirty="0"/>
              <a:t> </a:t>
            </a:r>
            <a:r>
              <a:rPr lang="en-GB" sz="2400" dirty="0" err="1"/>
              <a:t>kesehatan</a:t>
            </a:r>
            <a:r>
              <a:rPr lang="en-GB" sz="2400" dirty="0"/>
              <a:t> yang </a:t>
            </a:r>
            <a:r>
              <a:rPr lang="en-GB" sz="2400" dirty="0" err="1"/>
              <a:t>diterima</a:t>
            </a:r>
            <a:r>
              <a:rPr lang="en-GB" sz="2400" dirty="0"/>
              <a:t> </a:t>
            </a:r>
            <a:r>
              <a:rPr lang="en-GB" sz="2400" dirty="0" err="1"/>
              <a:t>ibu</a:t>
            </a:r>
            <a:r>
              <a:rPr lang="en-GB" sz="2400" dirty="0"/>
              <a:t> </a:t>
            </a:r>
            <a:r>
              <a:rPr lang="en-GB" sz="2400" dirty="0" err="1"/>
              <a:t>hamil</a:t>
            </a:r>
            <a:r>
              <a:rPr lang="en-GB" sz="2400" dirty="0"/>
              <a:t>.</a:t>
            </a:r>
            <a:endParaRPr lang="en-US" sz="28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92613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err="1"/>
              <a:t>Jenis</a:t>
            </a:r>
            <a:r>
              <a:rPr lang="en-GB" b="1" dirty="0"/>
              <a:t> </a:t>
            </a:r>
            <a:r>
              <a:rPr lang="en-GB" b="1" dirty="0" err="1"/>
              <a:t>formulir</a:t>
            </a:r>
            <a:r>
              <a:rPr lang="en-GB" b="1" dirty="0"/>
              <a:t> </a:t>
            </a:r>
            <a:r>
              <a:rPr lang="en-GB" b="1" dirty="0" err="1"/>
              <a:t>standar</a:t>
            </a:r>
            <a:r>
              <a:rPr lang="en-GB" b="1" dirty="0"/>
              <a:t> yang </a:t>
            </a:r>
            <a:r>
              <a:rPr lang="en-GB" b="1" dirty="0" err="1"/>
              <a:t>digunakan</a:t>
            </a:r>
            <a:r>
              <a:rPr lang="en-GB" b="1" dirty="0"/>
              <a:t> </a:t>
            </a:r>
            <a:r>
              <a:rPr lang="en-GB" b="1" dirty="0" err="1"/>
              <a:t>dalam</a:t>
            </a:r>
            <a:r>
              <a:rPr lang="en-GB" b="1" dirty="0"/>
              <a:t> </a:t>
            </a:r>
            <a:r>
              <a:rPr lang="en-GB" b="1" dirty="0" err="1"/>
              <a:t>pencatatan</a:t>
            </a:r>
            <a:r>
              <a:rPr lang="en-GB" b="1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 startAt="8"/>
            </a:pPr>
            <a:r>
              <a:rPr lang="id-ID" dirty="0"/>
              <a:t>KMS Usia Lanjut</a:t>
            </a:r>
            <a:endParaRPr lang="en-US" dirty="0"/>
          </a:p>
          <a:p>
            <a:r>
              <a:rPr lang="en-GB" dirty="0"/>
              <a:t>KMS </a:t>
            </a:r>
            <a:r>
              <a:rPr lang="en-GB" dirty="0" err="1"/>
              <a:t>usila</a:t>
            </a:r>
            <a:r>
              <a:rPr lang="en-GB" dirty="0"/>
              <a:t> </a:t>
            </a:r>
            <a:r>
              <a:rPr lang="en-GB" dirty="0" err="1"/>
              <a:t>merupakan</a:t>
            </a:r>
            <a:r>
              <a:rPr lang="en-GB" dirty="0"/>
              <a:t> </a:t>
            </a:r>
            <a:r>
              <a:rPr lang="en-GB" dirty="0" err="1"/>
              <a:t>alat</a:t>
            </a:r>
            <a:r>
              <a:rPr lang="en-GB" dirty="0"/>
              <a:t> </a:t>
            </a:r>
            <a:r>
              <a:rPr lang="en-GB" dirty="0" err="1"/>
              <a:t>untuk</a:t>
            </a:r>
            <a:r>
              <a:rPr lang="en-GB" dirty="0"/>
              <a:t> </a:t>
            </a:r>
            <a:r>
              <a:rPr lang="en-GB" dirty="0" err="1"/>
              <a:t>mencatat</a:t>
            </a:r>
            <a:r>
              <a:rPr lang="en-GB" dirty="0"/>
              <a:t> </a:t>
            </a:r>
            <a:r>
              <a:rPr lang="en-GB" dirty="0" err="1"/>
              <a:t>kesehatan</a:t>
            </a:r>
            <a:r>
              <a:rPr lang="en-GB" dirty="0"/>
              <a:t> </a:t>
            </a:r>
            <a:r>
              <a:rPr lang="en-GB" dirty="0" err="1"/>
              <a:t>usia</a:t>
            </a:r>
            <a:r>
              <a:rPr lang="en-GB" dirty="0"/>
              <a:t> </a:t>
            </a:r>
            <a:r>
              <a:rPr lang="en-GB" dirty="0" err="1"/>
              <a:t>lanjut</a:t>
            </a:r>
            <a:r>
              <a:rPr lang="en-GB" dirty="0"/>
              <a:t> </a:t>
            </a:r>
            <a:r>
              <a:rPr lang="en-GB" dirty="0" err="1"/>
              <a:t>secara</a:t>
            </a:r>
            <a:r>
              <a:rPr lang="en-GB" dirty="0"/>
              <a:t> </a:t>
            </a:r>
            <a:r>
              <a:rPr lang="en-GB" dirty="0" err="1"/>
              <a:t>pribadi</a:t>
            </a:r>
            <a:r>
              <a:rPr lang="en-GB" dirty="0"/>
              <a:t> </a:t>
            </a:r>
            <a:r>
              <a:rPr lang="en-GB" dirty="0" err="1"/>
              <a:t>baik</a:t>
            </a:r>
            <a:r>
              <a:rPr lang="en-GB" dirty="0"/>
              <a:t> </a:t>
            </a:r>
            <a:r>
              <a:rPr lang="en-GB" dirty="0" err="1"/>
              <a:t>fisik</a:t>
            </a:r>
            <a:r>
              <a:rPr lang="en-GB" dirty="0"/>
              <a:t> </a:t>
            </a:r>
            <a:r>
              <a:rPr lang="en-GB" dirty="0" err="1"/>
              <a:t>maupun</a:t>
            </a:r>
            <a:r>
              <a:rPr lang="en-GB" dirty="0"/>
              <a:t> </a:t>
            </a:r>
            <a:r>
              <a:rPr lang="en-GB" dirty="0" err="1"/>
              <a:t>psikososial</a:t>
            </a:r>
            <a:r>
              <a:rPr lang="en-GB" dirty="0"/>
              <a:t>, </a:t>
            </a:r>
            <a:r>
              <a:rPr lang="en-GB" dirty="0" err="1"/>
              <a:t>dan</a:t>
            </a:r>
            <a:r>
              <a:rPr lang="en-GB" dirty="0"/>
              <a:t> </a:t>
            </a:r>
            <a:r>
              <a:rPr lang="en-GB" dirty="0" err="1"/>
              <a:t>digunakan</a:t>
            </a:r>
            <a:r>
              <a:rPr lang="en-GB" dirty="0"/>
              <a:t> </a:t>
            </a:r>
            <a:r>
              <a:rPr lang="en-GB" dirty="0" err="1"/>
              <a:t>untuk</a:t>
            </a:r>
            <a:r>
              <a:rPr lang="en-GB" dirty="0"/>
              <a:t> </a:t>
            </a:r>
            <a:r>
              <a:rPr lang="en-GB" dirty="0" err="1"/>
              <a:t>memantau</a:t>
            </a:r>
            <a:r>
              <a:rPr lang="en-GB" dirty="0"/>
              <a:t> </a:t>
            </a:r>
            <a:r>
              <a:rPr lang="en-GB" dirty="0" err="1"/>
              <a:t>kesehatan</a:t>
            </a:r>
            <a:r>
              <a:rPr lang="en-GB" dirty="0"/>
              <a:t>, </a:t>
            </a:r>
            <a:r>
              <a:rPr lang="en-GB" dirty="0" err="1"/>
              <a:t>deteksi</a:t>
            </a:r>
            <a:r>
              <a:rPr lang="en-GB" dirty="0"/>
              <a:t> </a:t>
            </a:r>
            <a:r>
              <a:rPr lang="en-GB" dirty="0" err="1"/>
              <a:t>dini</a:t>
            </a:r>
            <a:r>
              <a:rPr lang="en-GB" dirty="0"/>
              <a:t> </a:t>
            </a:r>
            <a:r>
              <a:rPr lang="en-GB" dirty="0" err="1"/>
              <a:t>penyakit</a:t>
            </a:r>
            <a:r>
              <a:rPr lang="en-GB" dirty="0"/>
              <a:t>, </a:t>
            </a:r>
            <a:r>
              <a:rPr lang="en-GB" dirty="0" err="1"/>
              <a:t>dan</a:t>
            </a:r>
            <a:r>
              <a:rPr lang="en-GB" dirty="0"/>
              <a:t> </a:t>
            </a:r>
            <a:r>
              <a:rPr lang="en-GB" dirty="0" err="1"/>
              <a:t>evaluasi</a:t>
            </a:r>
            <a:r>
              <a:rPr lang="en-GB" dirty="0"/>
              <a:t> </a:t>
            </a:r>
            <a:r>
              <a:rPr lang="en-GB" dirty="0" err="1"/>
              <a:t>kemajuan</a:t>
            </a:r>
            <a:r>
              <a:rPr lang="en-GB" dirty="0"/>
              <a:t> </a:t>
            </a:r>
            <a:r>
              <a:rPr lang="en-GB" dirty="0" err="1"/>
              <a:t>kesehatan</a:t>
            </a:r>
            <a:r>
              <a:rPr lang="en-GB" dirty="0"/>
              <a:t> </a:t>
            </a:r>
            <a:r>
              <a:rPr lang="en-GB" dirty="0" err="1"/>
              <a:t>usila</a:t>
            </a:r>
            <a:r>
              <a:rPr lang="en-GB" dirty="0"/>
              <a:t>.</a:t>
            </a:r>
            <a:endParaRPr lang="en-US" sz="3600" dirty="0"/>
          </a:p>
          <a:p>
            <a:pPr marL="514350" indent="-514350">
              <a:buFont typeface="+mj-lt"/>
              <a:buAutoNum type="arabicPeriod" startAt="9"/>
            </a:pPr>
            <a:r>
              <a:rPr lang="id-ID" dirty="0"/>
              <a:t>Register</a:t>
            </a:r>
            <a:endParaRPr lang="en-US" dirty="0"/>
          </a:p>
          <a:p>
            <a:r>
              <a:rPr lang="en-GB" dirty="0"/>
              <a:t>Register </a:t>
            </a:r>
            <a:r>
              <a:rPr lang="en-GB" dirty="0" err="1"/>
              <a:t>merupakan</a:t>
            </a:r>
            <a:r>
              <a:rPr lang="en-GB" dirty="0"/>
              <a:t> </a:t>
            </a:r>
            <a:r>
              <a:rPr lang="en-GB" dirty="0" err="1"/>
              <a:t>formulir</a:t>
            </a:r>
            <a:r>
              <a:rPr lang="en-GB" dirty="0"/>
              <a:t> </a:t>
            </a:r>
            <a:r>
              <a:rPr lang="en-GB" dirty="0" err="1"/>
              <a:t>untuk</a:t>
            </a:r>
            <a:r>
              <a:rPr lang="en-GB" dirty="0"/>
              <a:t> </a:t>
            </a:r>
            <a:r>
              <a:rPr lang="en-GB" dirty="0" err="1"/>
              <a:t>mencatat</a:t>
            </a:r>
            <a:r>
              <a:rPr lang="en-GB" dirty="0"/>
              <a:t> </a:t>
            </a:r>
            <a:r>
              <a:rPr lang="en-GB" dirty="0" err="1"/>
              <a:t>atau</a:t>
            </a:r>
            <a:r>
              <a:rPr lang="en-GB" dirty="0"/>
              <a:t> </a:t>
            </a:r>
            <a:r>
              <a:rPr lang="en-GB" dirty="0" err="1"/>
              <a:t>merekap</a:t>
            </a:r>
            <a:r>
              <a:rPr lang="en-GB" dirty="0"/>
              <a:t> data </a:t>
            </a:r>
            <a:r>
              <a:rPr lang="en-GB" dirty="0" err="1"/>
              <a:t>kegiatan</a:t>
            </a:r>
            <a:r>
              <a:rPr lang="en-GB" dirty="0"/>
              <a:t> di </a:t>
            </a:r>
            <a:r>
              <a:rPr lang="en-GB" dirty="0" err="1"/>
              <a:t>dalam</a:t>
            </a:r>
            <a:r>
              <a:rPr lang="en-GB" dirty="0"/>
              <a:t> </a:t>
            </a:r>
            <a:r>
              <a:rPr lang="en-GB" dirty="0" err="1"/>
              <a:t>dan</a:t>
            </a:r>
            <a:r>
              <a:rPr lang="en-GB" dirty="0"/>
              <a:t> di </a:t>
            </a:r>
            <a:r>
              <a:rPr lang="en-GB" dirty="0" err="1"/>
              <a:t>luar</a:t>
            </a:r>
            <a:r>
              <a:rPr lang="en-GB" dirty="0"/>
              <a:t> </a:t>
            </a:r>
            <a:r>
              <a:rPr lang="en-GB" dirty="0" err="1"/>
              <a:t>gedung</a:t>
            </a:r>
            <a:r>
              <a:rPr lang="en-GB" dirty="0"/>
              <a:t> </a:t>
            </a:r>
            <a:r>
              <a:rPr lang="en-GB" dirty="0" err="1"/>
              <a:t>puskesmas</a:t>
            </a:r>
            <a:r>
              <a:rPr lang="en-GB" dirty="0"/>
              <a:t> yang </a:t>
            </a:r>
            <a:r>
              <a:rPr lang="en-GB" dirty="0" err="1"/>
              <a:t>telah</a:t>
            </a:r>
            <a:r>
              <a:rPr lang="en-GB" dirty="0"/>
              <a:t> di </a:t>
            </a:r>
            <a:r>
              <a:rPr lang="en-GB" dirty="0" err="1"/>
              <a:t>kartu</a:t>
            </a:r>
            <a:r>
              <a:rPr lang="en-GB" dirty="0"/>
              <a:t> </a:t>
            </a:r>
            <a:r>
              <a:rPr lang="en-GB" dirty="0" err="1"/>
              <a:t>dan</a:t>
            </a:r>
            <a:r>
              <a:rPr lang="en-GB" dirty="0"/>
              <a:t> </a:t>
            </a:r>
            <a:r>
              <a:rPr lang="en-GB" dirty="0" err="1"/>
              <a:t>catatan</a:t>
            </a:r>
            <a:r>
              <a:rPr lang="en-GB" dirty="0"/>
              <a:t> </a:t>
            </a:r>
            <a:r>
              <a:rPr lang="en-GB" dirty="0" err="1"/>
              <a:t>lainnya</a:t>
            </a:r>
            <a:r>
              <a:rPr lang="en-GB" dirty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2851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err="1"/>
              <a:t>Jenis</a:t>
            </a:r>
            <a:r>
              <a:rPr lang="en-GB" b="1" dirty="0"/>
              <a:t> </a:t>
            </a:r>
            <a:r>
              <a:rPr lang="en-GB" b="1" dirty="0" err="1"/>
              <a:t>formulir</a:t>
            </a:r>
            <a:r>
              <a:rPr lang="en-GB" b="1" dirty="0"/>
              <a:t> </a:t>
            </a:r>
            <a:r>
              <a:rPr lang="en-GB" b="1" dirty="0" err="1"/>
              <a:t>standar</a:t>
            </a:r>
            <a:r>
              <a:rPr lang="en-GB" b="1" dirty="0"/>
              <a:t> yang </a:t>
            </a:r>
            <a:r>
              <a:rPr lang="en-GB" b="1" dirty="0" err="1"/>
              <a:t>digunakan</a:t>
            </a:r>
            <a:r>
              <a:rPr lang="en-GB" b="1" dirty="0"/>
              <a:t> </a:t>
            </a:r>
            <a:r>
              <a:rPr lang="en-GB" b="1" dirty="0" err="1"/>
              <a:t>dalam</a:t>
            </a:r>
            <a:r>
              <a:rPr lang="en-GB" b="1" dirty="0"/>
              <a:t> </a:t>
            </a:r>
            <a:r>
              <a:rPr lang="en-GB" b="1" dirty="0" err="1"/>
              <a:t>pencatatan</a:t>
            </a:r>
            <a:r>
              <a:rPr lang="en-GB" b="1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 err="1"/>
              <a:t>Berikut</a:t>
            </a:r>
            <a:r>
              <a:rPr lang="en-GB" dirty="0"/>
              <a:t> </a:t>
            </a:r>
            <a:r>
              <a:rPr lang="en-GB" dirty="0" err="1"/>
              <a:t>adalah</a:t>
            </a:r>
            <a:r>
              <a:rPr lang="en-GB" dirty="0"/>
              <a:t> </a:t>
            </a:r>
            <a:r>
              <a:rPr lang="en-GB" dirty="0" err="1"/>
              <a:t>beberapa</a:t>
            </a:r>
            <a:r>
              <a:rPr lang="en-GB" dirty="0"/>
              <a:t> </a:t>
            </a:r>
            <a:r>
              <a:rPr lang="en-GB" dirty="0" err="1"/>
              <a:t>jenis</a:t>
            </a:r>
            <a:r>
              <a:rPr lang="en-GB" dirty="0"/>
              <a:t> register :</a:t>
            </a:r>
            <a:endParaRPr lang="en-US" sz="3600" dirty="0"/>
          </a:p>
          <a:p>
            <a:pPr lvl="1"/>
            <a:r>
              <a:rPr lang="en-GB" dirty="0" err="1"/>
              <a:t>Nomor</a:t>
            </a:r>
            <a:r>
              <a:rPr lang="en-GB" dirty="0"/>
              <a:t> </a:t>
            </a:r>
            <a:r>
              <a:rPr lang="en-GB" dirty="0" err="1"/>
              <a:t>Indeks</a:t>
            </a:r>
            <a:r>
              <a:rPr lang="en-GB" dirty="0"/>
              <a:t> </a:t>
            </a:r>
            <a:r>
              <a:rPr lang="en-GB" dirty="0" err="1"/>
              <a:t>Pengunjung</a:t>
            </a:r>
            <a:r>
              <a:rPr lang="en-GB" dirty="0"/>
              <a:t> </a:t>
            </a:r>
            <a:r>
              <a:rPr lang="en-GB" dirty="0" err="1"/>
              <a:t>Puskesmas</a:t>
            </a:r>
            <a:endParaRPr lang="en-US" dirty="0"/>
          </a:p>
          <a:p>
            <a:pPr lvl="1"/>
            <a:r>
              <a:rPr lang="en-GB" dirty="0" err="1"/>
              <a:t>Rawat</a:t>
            </a:r>
            <a:r>
              <a:rPr lang="en-GB" dirty="0"/>
              <a:t> </a:t>
            </a:r>
            <a:r>
              <a:rPr lang="en-GB" dirty="0" err="1"/>
              <a:t>Jalan</a:t>
            </a:r>
            <a:endParaRPr lang="en-US" dirty="0"/>
          </a:p>
          <a:p>
            <a:pPr lvl="1"/>
            <a:r>
              <a:rPr lang="en-GB" dirty="0"/>
              <a:t>Register </a:t>
            </a:r>
            <a:r>
              <a:rPr lang="en-GB" dirty="0" err="1"/>
              <a:t>Kunjungan</a:t>
            </a:r>
            <a:endParaRPr lang="en-US" dirty="0"/>
          </a:p>
          <a:p>
            <a:pPr lvl="1"/>
            <a:r>
              <a:rPr lang="en-GB" dirty="0"/>
              <a:t>Register </a:t>
            </a:r>
            <a:r>
              <a:rPr lang="en-GB" dirty="0" err="1"/>
              <a:t>Rawat</a:t>
            </a:r>
            <a:r>
              <a:rPr lang="en-GB" dirty="0"/>
              <a:t> </a:t>
            </a:r>
            <a:r>
              <a:rPr lang="en-GB" dirty="0" err="1"/>
              <a:t>Inap</a:t>
            </a:r>
            <a:endParaRPr lang="en-US" dirty="0"/>
          </a:p>
          <a:p>
            <a:pPr lvl="1"/>
            <a:r>
              <a:rPr lang="en-GB" dirty="0"/>
              <a:t>Register KIA </a:t>
            </a:r>
            <a:r>
              <a:rPr lang="en-GB" dirty="0" err="1"/>
              <a:t>dan</a:t>
            </a:r>
            <a:r>
              <a:rPr lang="en-GB" dirty="0"/>
              <a:t> KB</a:t>
            </a:r>
            <a:endParaRPr lang="en-US" dirty="0"/>
          </a:p>
          <a:p>
            <a:pPr lvl="1"/>
            <a:r>
              <a:rPr lang="en-GB" dirty="0"/>
              <a:t>Register </a:t>
            </a:r>
            <a:r>
              <a:rPr lang="en-GB" dirty="0" err="1"/>
              <a:t>Kohort</a:t>
            </a:r>
            <a:r>
              <a:rPr lang="en-GB" dirty="0"/>
              <a:t> </a:t>
            </a:r>
            <a:r>
              <a:rPr lang="en-GB" dirty="0" err="1"/>
              <a:t>Ibu</a:t>
            </a:r>
            <a:r>
              <a:rPr lang="en-GB" dirty="0"/>
              <a:t> </a:t>
            </a:r>
            <a:r>
              <a:rPr lang="en-GB" dirty="0" err="1"/>
              <a:t>dan</a:t>
            </a:r>
            <a:r>
              <a:rPr lang="en-GB" dirty="0"/>
              <a:t> </a:t>
            </a:r>
            <a:r>
              <a:rPr lang="en-GB" dirty="0" err="1"/>
              <a:t>Balita</a:t>
            </a:r>
            <a:endParaRPr lang="en-US" dirty="0"/>
          </a:p>
          <a:p>
            <a:pPr lvl="1"/>
            <a:r>
              <a:rPr lang="en-GB" dirty="0"/>
              <a:t>Register </a:t>
            </a:r>
            <a:r>
              <a:rPr lang="en-GB" dirty="0" err="1"/>
              <a:t>Deteksi</a:t>
            </a:r>
            <a:r>
              <a:rPr lang="en-GB" dirty="0"/>
              <a:t> </a:t>
            </a:r>
            <a:r>
              <a:rPr lang="en-GB" dirty="0" err="1"/>
              <a:t>Dini</a:t>
            </a:r>
            <a:r>
              <a:rPr lang="en-GB" dirty="0"/>
              <a:t> </a:t>
            </a:r>
            <a:r>
              <a:rPr lang="en-GB" dirty="0" err="1"/>
              <a:t>Tumbuh</a:t>
            </a:r>
            <a:r>
              <a:rPr lang="en-GB" dirty="0"/>
              <a:t> </a:t>
            </a:r>
            <a:r>
              <a:rPr lang="en-GB" dirty="0" err="1"/>
              <a:t>Kembang</a:t>
            </a:r>
            <a:r>
              <a:rPr lang="en-GB" dirty="0"/>
              <a:t> </a:t>
            </a:r>
            <a:r>
              <a:rPr lang="en-GB" dirty="0" err="1"/>
              <a:t>dan</a:t>
            </a:r>
            <a:r>
              <a:rPr lang="en-GB" dirty="0"/>
              <a:t> </a:t>
            </a:r>
            <a:r>
              <a:rPr lang="en-GB" dirty="0" err="1"/>
              <a:t>Gizi</a:t>
            </a:r>
            <a:endParaRPr lang="en-US" dirty="0"/>
          </a:p>
          <a:p>
            <a:pPr lvl="1"/>
            <a:r>
              <a:rPr lang="en-GB" dirty="0"/>
              <a:t>Register </a:t>
            </a:r>
            <a:r>
              <a:rPr lang="en-GB" dirty="0" err="1"/>
              <a:t>Penimbangan</a:t>
            </a:r>
            <a:r>
              <a:rPr lang="en-GB" dirty="0"/>
              <a:t> </a:t>
            </a:r>
            <a:r>
              <a:rPr lang="en-GB" dirty="0" err="1"/>
              <a:t>Balita</a:t>
            </a:r>
            <a:endParaRPr lang="en-US" dirty="0"/>
          </a:p>
          <a:p>
            <a:pPr lvl="1"/>
            <a:r>
              <a:rPr lang="en-GB" dirty="0"/>
              <a:t>Register </a:t>
            </a:r>
            <a:r>
              <a:rPr lang="en-GB" dirty="0" err="1"/>
              <a:t>Imunisasi</a:t>
            </a:r>
            <a:endParaRPr lang="en-US" dirty="0"/>
          </a:p>
          <a:p>
            <a:pPr lvl="1"/>
            <a:r>
              <a:rPr lang="en-GB" dirty="0"/>
              <a:t>Register </a:t>
            </a:r>
            <a:r>
              <a:rPr lang="en-GB" dirty="0" err="1"/>
              <a:t>Gizi</a:t>
            </a:r>
            <a:endParaRPr lang="en-US" dirty="0"/>
          </a:p>
          <a:p>
            <a:pPr lvl="1"/>
            <a:r>
              <a:rPr lang="en-GB" dirty="0"/>
              <a:t>Register </a:t>
            </a:r>
            <a:r>
              <a:rPr lang="en-GB" dirty="0" err="1"/>
              <a:t>Kapsul</a:t>
            </a:r>
            <a:r>
              <a:rPr lang="en-GB" dirty="0"/>
              <a:t> </a:t>
            </a:r>
            <a:r>
              <a:rPr lang="en-GB" dirty="0" err="1"/>
              <a:t>Beryodium</a:t>
            </a:r>
            <a:endParaRPr lang="en-US" dirty="0"/>
          </a:p>
          <a:p>
            <a:pPr lvl="1"/>
            <a:r>
              <a:rPr lang="en-GB" dirty="0"/>
              <a:t>Register </a:t>
            </a:r>
            <a:r>
              <a:rPr lang="en-GB" dirty="0" err="1"/>
              <a:t>Anak</a:t>
            </a:r>
            <a:r>
              <a:rPr lang="en-GB" dirty="0"/>
              <a:t> </a:t>
            </a:r>
            <a:r>
              <a:rPr lang="en-GB" dirty="0" err="1"/>
              <a:t>Sekolah</a:t>
            </a:r>
            <a:endParaRPr lang="en-US" dirty="0"/>
          </a:p>
          <a:p>
            <a:pPr lvl="1"/>
            <a:r>
              <a:rPr lang="en-GB" dirty="0"/>
              <a:t>Register </a:t>
            </a:r>
            <a:r>
              <a:rPr lang="en-GB" dirty="0" err="1"/>
              <a:t>Harian</a:t>
            </a:r>
            <a:r>
              <a:rPr lang="en-GB" dirty="0"/>
              <a:t> : </a:t>
            </a:r>
            <a:r>
              <a:rPr lang="en-GB" dirty="0" err="1"/>
              <a:t>kunjungan</a:t>
            </a:r>
            <a:r>
              <a:rPr lang="en-GB" dirty="0"/>
              <a:t>, </a:t>
            </a:r>
            <a:r>
              <a:rPr lang="en-GB" dirty="0" err="1"/>
              <a:t>kegiatan</a:t>
            </a:r>
            <a:r>
              <a:rPr lang="en-GB" dirty="0"/>
              <a:t> KIA, </a:t>
            </a:r>
            <a:r>
              <a:rPr lang="en-GB" dirty="0" err="1"/>
              <a:t>imunisasi</a:t>
            </a:r>
            <a:r>
              <a:rPr lang="en-GB" dirty="0"/>
              <a:t>, </a:t>
            </a:r>
            <a:r>
              <a:rPr lang="en-GB" dirty="0" err="1"/>
              <a:t>dan</a:t>
            </a:r>
            <a:r>
              <a:rPr lang="en-GB" dirty="0"/>
              <a:t> </a:t>
            </a:r>
            <a:r>
              <a:rPr lang="en-GB" dirty="0" err="1"/>
              <a:t>penyakit</a:t>
            </a:r>
            <a:r>
              <a:rPr lang="en-GB" dirty="0"/>
              <a:t>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7567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643998" cy="928694"/>
          </a:xfrm>
        </p:spPr>
        <p:txBody>
          <a:bodyPr>
            <a:noAutofit/>
          </a:bodyPr>
          <a:lstStyle/>
          <a:p>
            <a:pPr algn="ctr"/>
            <a:r>
              <a:rPr lang="id-ID" sz="3600" b="1" dirty="0" smtClean="0">
                <a:latin typeface="Arial" pitchFamily="34" charset="0"/>
                <a:cs typeface="Arial" pitchFamily="34" charset="0"/>
              </a:rPr>
              <a:t>Pencatatan Puskesmas</a:t>
            </a:r>
            <a:endParaRPr lang="id-ID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357298"/>
            <a:ext cx="8572560" cy="51435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d-ID" sz="2800" dirty="0" smtClean="0">
                <a:latin typeface="+mj-lt"/>
                <a:cs typeface="Arial" pitchFamily="34" charset="0"/>
              </a:rPr>
              <a:t>Kep. Dirjen Bina Kesmas, No. 590/BM/DJ/INFO/ V/96 : Penyederhanaan SP2TP =</a:t>
            </a:r>
          </a:p>
          <a:p>
            <a:pPr>
              <a:buNone/>
            </a:pPr>
            <a:r>
              <a:rPr lang="id-ID" sz="2800" dirty="0" smtClean="0">
                <a:latin typeface="+mj-lt"/>
                <a:cs typeface="Arial" pitchFamily="34" charset="0"/>
              </a:rPr>
              <a:t>1. Pencatatan Puskesmas : 2 jenis =</a:t>
            </a:r>
          </a:p>
          <a:p>
            <a:pPr>
              <a:buNone/>
            </a:pPr>
            <a:r>
              <a:rPr lang="id-ID" sz="2800" dirty="0" smtClean="0">
                <a:latin typeface="+mj-lt"/>
                <a:cs typeface="Arial" pitchFamily="34" charset="0"/>
              </a:rPr>
              <a:t>	di dalam gedung Puskesmas dan di luar gedung Puskesmas</a:t>
            </a:r>
          </a:p>
          <a:p>
            <a:pPr>
              <a:buNone/>
            </a:pPr>
            <a:r>
              <a:rPr lang="id-ID" sz="2800" dirty="0" smtClean="0">
                <a:latin typeface="+mj-lt"/>
                <a:cs typeface="Arial" pitchFamily="34" charset="0"/>
              </a:rPr>
              <a:t>2. Pencatatan dalam gedung : KTPK, Kartu status perorangan, buku register</a:t>
            </a:r>
          </a:p>
          <a:p>
            <a:pPr>
              <a:buNone/>
            </a:pPr>
            <a:r>
              <a:rPr lang="id-ID" sz="2800" dirty="0" smtClean="0">
                <a:latin typeface="+mj-lt"/>
                <a:cs typeface="Arial" pitchFamily="34" charset="0"/>
              </a:rPr>
              <a:t>3. Pencatatan luar gedung : buku-buku register</a:t>
            </a:r>
          </a:p>
          <a:p>
            <a:pPr>
              <a:buNone/>
            </a:pPr>
            <a:r>
              <a:rPr lang="id-ID" sz="2800" dirty="0" smtClean="0">
                <a:latin typeface="+mj-lt"/>
                <a:cs typeface="Arial" pitchFamily="34" charset="0"/>
              </a:rPr>
              <a:t>4. Bagi keluarga dengan risiko ttt : Rekam kesehatan keluarga (</a:t>
            </a:r>
            <a:r>
              <a:rPr lang="id-ID" sz="2800" i="1" dirty="0" smtClean="0">
                <a:latin typeface="+mj-lt"/>
                <a:cs typeface="Arial" pitchFamily="34" charset="0"/>
              </a:rPr>
              <a:t>Family Folder</a:t>
            </a:r>
            <a:r>
              <a:rPr lang="id-ID" sz="2800" dirty="0" smtClean="0">
                <a:latin typeface="+mj-lt"/>
                <a:cs typeface="Arial" pitchFamily="34" charset="0"/>
              </a:rPr>
              <a:t>)</a:t>
            </a:r>
            <a:endParaRPr lang="id-ID" sz="2800" dirty="0"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643998" cy="928694"/>
          </a:xfrm>
        </p:spPr>
        <p:txBody>
          <a:bodyPr>
            <a:noAutofit/>
          </a:bodyPr>
          <a:lstStyle/>
          <a:p>
            <a:pPr algn="ctr"/>
            <a:r>
              <a:rPr lang="id-ID" sz="3600" b="1" dirty="0" smtClean="0">
                <a:latin typeface="Arial" pitchFamily="34" charset="0"/>
                <a:cs typeface="Arial" pitchFamily="34" charset="0"/>
              </a:rPr>
              <a:t>Pencatatan Puskesmas</a:t>
            </a:r>
            <a:endParaRPr lang="id-ID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268190"/>
            <a:ext cx="8678768" cy="530408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id-ID" dirty="0" smtClean="0">
                <a:cs typeface="Arial" pitchFamily="34" charset="0"/>
              </a:rPr>
              <a:t>5. Rekam kesehatan keluarga : Kartu indeks kesehatan keluarga,  berbagai kartu status perorangan</a:t>
            </a:r>
          </a:p>
          <a:p>
            <a:pPr>
              <a:buNone/>
            </a:pPr>
            <a:r>
              <a:rPr lang="id-ID" dirty="0" smtClean="0">
                <a:cs typeface="Arial" pitchFamily="34" charset="0"/>
              </a:rPr>
              <a:t>6. Penggunaan ‘Rekam Kesehatan Keluarga’, utama pada keluarga yang anggotanya punya 1 penyakit/ kondisi : TB, Paru, Kusta, bumil risiko tinggi, Neonatus risti (BBLR), Balita KEK, gangguan jiwa</a:t>
            </a:r>
          </a:p>
          <a:p>
            <a:pPr>
              <a:buNone/>
            </a:pPr>
            <a:r>
              <a:rPr lang="id-ID" dirty="0" smtClean="0">
                <a:cs typeface="Arial" pitchFamily="34" charset="0"/>
              </a:rPr>
              <a:t>7. Rekam kesehatan keluarga sbg dasar penegakan diagnosis kesehatan keluarga</a:t>
            </a:r>
          </a:p>
          <a:p>
            <a:pPr>
              <a:buNone/>
            </a:pPr>
            <a:r>
              <a:rPr lang="id-ID" dirty="0" smtClean="0">
                <a:cs typeface="Arial" pitchFamily="34" charset="0"/>
              </a:rPr>
              <a:t>8. Rekam kesehatan keluarga disimpan pada fasilitas kesehatan yang paling sering dimanfaatkan oleh keluaga</a:t>
            </a:r>
            <a:endParaRPr lang="id-ID" dirty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643998" cy="928694"/>
          </a:xfrm>
        </p:spPr>
        <p:txBody>
          <a:bodyPr>
            <a:noAutofit/>
          </a:bodyPr>
          <a:lstStyle/>
          <a:p>
            <a:pPr algn="ctr"/>
            <a:r>
              <a:rPr lang="id-ID" sz="3600" b="1" dirty="0" smtClean="0">
                <a:latin typeface="Arial" pitchFamily="34" charset="0"/>
                <a:cs typeface="Arial" pitchFamily="34" charset="0"/>
              </a:rPr>
              <a:t>Pelaporan Puskesmas</a:t>
            </a:r>
            <a:endParaRPr lang="id-ID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357298"/>
            <a:ext cx="8572560" cy="51435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d-ID" dirty="0" smtClean="0">
                <a:cs typeface="Arial" pitchFamily="34" charset="0"/>
              </a:rPr>
              <a:t>Kep. Dirjen Bina Kesmas, No. 590/BM/DJ/INFO/ V/96 : Penyederhanaan SP2TP =</a:t>
            </a:r>
          </a:p>
          <a:p>
            <a:pPr>
              <a:buNone/>
            </a:pPr>
            <a:r>
              <a:rPr lang="id-ID" dirty="0" smtClean="0">
                <a:cs typeface="Arial" pitchFamily="34" charset="0"/>
              </a:rPr>
              <a:t>1. Bulanan : </a:t>
            </a:r>
          </a:p>
          <a:p>
            <a:pPr>
              <a:buNone/>
            </a:pPr>
            <a:r>
              <a:rPr lang="id-ID" dirty="0" smtClean="0">
                <a:cs typeface="Arial" pitchFamily="34" charset="0"/>
              </a:rPr>
              <a:t>	- Formulir LB1 : data kesakitan</a:t>
            </a:r>
          </a:p>
          <a:p>
            <a:pPr>
              <a:buNone/>
            </a:pPr>
            <a:r>
              <a:rPr lang="id-ID" dirty="0" smtClean="0">
                <a:cs typeface="Arial" pitchFamily="34" charset="0"/>
              </a:rPr>
              <a:t>	- Formulir LB2 : laporan pemakaian dan lembar permintaan obat (LPLPO)	</a:t>
            </a:r>
          </a:p>
          <a:p>
            <a:pPr>
              <a:buNone/>
            </a:pPr>
            <a:r>
              <a:rPr lang="id-ID" dirty="0" smtClean="0">
                <a:cs typeface="Arial" pitchFamily="34" charset="0"/>
              </a:rPr>
              <a:t>	- Formulir LB3 : data gizi, KIA, imunisasi dan pengamatan penyakit menular</a:t>
            </a:r>
          </a:p>
          <a:p>
            <a:pPr>
              <a:buNone/>
            </a:pPr>
            <a:r>
              <a:rPr lang="id-ID" dirty="0" smtClean="0">
                <a:cs typeface="Arial" pitchFamily="34" charset="0"/>
              </a:rPr>
              <a:t>	- Formulir LB4 : data kegiatan Puskesmas </a:t>
            </a:r>
            <a:endParaRPr lang="id-ID" dirty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643998" cy="928694"/>
          </a:xfrm>
        </p:spPr>
        <p:txBody>
          <a:bodyPr>
            <a:noAutofit/>
          </a:bodyPr>
          <a:lstStyle/>
          <a:p>
            <a:pPr algn="ctr"/>
            <a:r>
              <a:rPr lang="id-ID" sz="3600" b="1" dirty="0" smtClean="0">
                <a:latin typeface="Arial" pitchFamily="34" charset="0"/>
                <a:cs typeface="Arial" pitchFamily="34" charset="0"/>
              </a:rPr>
              <a:t>Pelaporan Puskesmas</a:t>
            </a:r>
            <a:endParaRPr lang="id-ID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357298"/>
            <a:ext cx="8572560" cy="51435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d-ID" dirty="0" smtClean="0">
                <a:cs typeface="Arial" pitchFamily="34" charset="0"/>
              </a:rPr>
              <a:t>Kep. Dirjen Bina Kesmas, No. 590/BM/DJ/INFO/ V/96 : Penyederhanaan SP2TP =</a:t>
            </a:r>
          </a:p>
          <a:p>
            <a:pPr>
              <a:buNone/>
            </a:pPr>
            <a:r>
              <a:rPr lang="id-ID" dirty="0" smtClean="0">
                <a:cs typeface="Arial" pitchFamily="34" charset="0"/>
              </a:rPr>
              <a:t>2. Tahunan :</a:t>
            </a:r>
          </a:p>
          <a:p>
            <a:pPr>
              <a:buNone/>
            </a:pPr>
            <a:r>
              <a:rPr lang="id-ID" dirty="0" smtClean="0">
                <a:cs typeface="Arial" pitchFamily="34" charset="0"/>
              </a:rPr>
              <a:t>	- Formulir LT-1 : data dasar Puskesmas</a:t>
            </a:r>
          </a:p>
          <a:p>
            <a:pPr>
              <a:buNone/>
            </a:pPr>
            <a:r>
              <a:rPr lang="id-ID" dirty="0" smtClean="0">
                <a:cs typeface="Arial" pitchFamily="34" charset="0"/>
              </a:rPr>
              <a:t>	- Formulir LT-2 : data kepegawaian Puskesmas termasuk Bidan di desa</a:t>
            </a:r>
          </a:p>
          <a:p>
            <a:pPr>
              <a:buNone/>
            </a:pPr>
            <a:r>
              <a:rPr lang="id-ID" dirty="0" smtClean="0">
                <a:cs typeface="Arial" pitchFamily="34" charset="0"/>
              </a:rPr>
              <a:t>	- Formulir LT-3 : data peralatan Puskesmas, Pustu, dan Pusling </a:t>
            </a:r>
            <a:endParaRPr lang="id-ID" dirty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643998" cy="928694"/>
          </a:xfrm>
        </p:spPr>
        <p:txBody>
          <a:bodyPr>
            <a:noAutofit/>
          </a:bodyPr>
          <a:lstStyle/>
          <a:p>
            <a:pPr algn="ctr"/>
            <a:r>
              <a:rPr lang="id-ID" sz="3600" b="1" dirty="0" smtClean="0">
                <a:latin typeface="Arial" pitchFamily="34" charset="0"/>
                <a:cs typeface="Arial" pitchFamily="34" charset="0"/>
              </a:rPr>
              <a:t>Pelaporan Puskesmas</a:t>
            </a:r>
            <a:endParaRPr lang="id-ID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357298"/>
            <a:ext cx="8572560" cy="51435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d-ID" dirty="0" smtClean="0">
                <a:cs typeface="Arial" pitchFamily="34" charset="0"/>
              </a:rPr>
              <a:t>Kep. Dirjen Bina Kesmas, No. 590/BM/DJ/INFO/ V/96 : Penyederhanaan SP2TP =</a:t>
            </a:r>
          </a:p>
          <a:p>
            <a:pPr>
              <a:buNone/>
            </a:pPr>
            <a:r>
              <a:rPr lang="id-ID" dirty="0" smtClean="0">
                <a:cs typeface="Arial" pitchFamily="34" charset="0"/>
              </a:rPr>
              <a:t>3. Laporan sentinel :</a:t>
            </a:r>
          </a:p>
          <a:p>
            <a:pPr>
              <a:buNone/>
            </a:pPr>
            <a:r>
              <a:rPr lang="id-ID" dirty="0" smtClean="0">
                <a:cs typeface="Arial" pitchFamily="34" charset="0"/>
              </a:rPr>
              <a:t>	- LB1S : data penyakit yang dapat dicegah dengan imunisasi (PD3I) dan Diare</a:t>
            </a:r>
          </a:p>
          <a:p>
            <a:pPr>
              <a:buNone/>
            </a:pPr>
            <a:r>
              <a:rPr lang="id-ID" dirty="0" smtClean="0">
                <a:cs typeface="Arial" pitchFamily="34" charset="0"/>
              </a:rPr>
              <a:t>	- LB2S : data KIA, Gizi, ISPA, Penyakit akibat kerja</a:t>
            </a:r>
            <a:endParaRPr lang="id-ID" dirty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643998" cy="928694"/>
          </a:xfrm>
        </p:spPr>
        <p:txBody>
          <a:bodyPr>
            <a:noAutofit/>
          </a:bodyPr>
          <a:lstStyle/>
          <a:p>
            <a:pPr algn="ctr"/>
            <a:r>
              <a:rPr lang="id-ID" sz="3600" b="1" dirty="0" smtClean="0">
                <a:latin typeface="Arial" pitchFamily="34" charset="0"/>
                <a:cs typeface="Arial" pitchFamily="34" charset="0"/>
              </a:rPr>
              <a:t>Pelaporan Puskesmas</a:t>
            </a:r>
            <a:endParaRPr lang="id-ID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357298"/>
            <a:ext cx="8572560" cy="51435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d-ID" dirty="0" smtClean="0">
                <a:cs typeface="Arial" pitchFamily="34" charset="0"/>
              </a:rPr>
              <a:t>Kep. Dirjen Bina Kesmas, No. 590/BM/DJ/INFO/ V/96 : Penyederhanaan SP2TP =</a:t>
            </a:r>
          </a:p>
          <a:p>
            <a:pPr>
              <a:buNone/>
            </a:pPr>
            <a:r>
              <a:rPr lang="id-ID" dirty="0" smtClean="0">
                <a:cs typeface="Arial" pitchFamily="34" charset="0"/>
              </a:rPr>
              <a:t>4. SP2TP tidak mencakup data KLB dan wabah, serta KB</a:t>
            </a:r>
          </a:p>
          <a:p>
            <a:pPr>
              <a:buNone/>
            </a:pPr>
            <a:r>
              <a:rPr lang="id-ID" dirty="0" smtClean="0">
                <a:cs typeface="Arial" pitchFamily="34" charset="0"/>
              </a:rPr>
              <a:t>	- KLB dan wabah dilaporkan sendiri sesuai SK Dirjen PPM dan PLP No.451-I/PD.03.04.IS/1991 : Pedoman Penyelidikan dan Penanggulangan KLB</a:t>
            </a:r>
          </a:p>
          <a:p>
            <a:pPr>
              <a:buNone/>
            </a:pPr>
            <a:r>
              <a:rPr lang="id-ID" dirty="0" smtClean="0">
                <a:cs typeface="Arial" pitchFamily="34" charset="0"/>
              </a:rPr>
              <a:t>	- Laporan KB ditetapkan bersama Dirjen Bina Kesmas dan Ka. BKKBN</a:t>
            </a:r>
            <a:endParaRPr lang="id-ID" dirty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1111" t="11781" r="9259" b="14917"/>
          <a:stretch>
            <a:fillRect/>
          </a:stretch>
        </p:blipFill>
        <p:spPr>
          <a:xfrm>
            <a:off x="228600" y="188640"/>
            <a:ext cx="8686800" cy="6288360"/>
          </a:xfr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tampilan</a:t>
            </a:r>
            <a:r>
              <a:rPr lang="en-US" dirty="0" smtClean="0"/>
              <a:t> SIMPUS</a:t>
            </a:r>
            <a:endParaRPr lang="id-ID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785926"/>
            <a:ext cx="7620000" cy="4500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006004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05422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949537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918001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507871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053668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177115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Terima</a:t>
            </a:r>
            <a:r>
              <a:rPr lang="en-US" dirty="0" smtClean="0"/>
              <a:t> </a:t>
            </a:r>
            <a:r>
              <a:rPr lang="en-US" dirty="0" err="1" smtClean="0"/>
              <a:t>kasih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039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642942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latin typeface="Arial" pitchFamily="34" charset="0"/>
                <a:cs typeface="Arial" pitchFamily="34" charset="0"/>
              </a:rPr>
              <a:t>PERAN</a:t>
            </a:r>
            <a:r>
              <a:rPr lang="id-ID" sz="3600" b="1" dirty="0" smtClean="0">
                <a:latin typeface="Arial" pitchFamily="34" charset="0"/>
                <a:cs typeface="Arial" pitchFamily="34" charset="0"/>
              </a:rPr>
              <a:t> PUSKESMAS</a:t>
            </a:r>
            <a:endParaRPr lang="id-ID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428736"/>
            <a:ext cx="8715436" cy="500066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Ä"/>
            </a:pPr>
            <a:r>
              <a:rPr lang="id-ID" sz="2600" dirty="0" smtClean="0">
                <a:latin typeface="Arial" pitchFamily="34" charset="0"/>
                <a:cs typeface="Arial" pitchFamily="34" charset="0"/>
                <a:sym typeface="Wingdings"/>
              </a:rPr>
              <a:t>Secara </a:t>
            </a:r>
            <a:r>
              <a:rPr lang="id-ID" sz="2600" b="1" dirty="0" smtClean="0">
                <a:latin typeface="Arial" pitchFamily="34" charset="0"/>
                <a:cs typeface="Arial" pitchFamily="34" charset="0"/>
                <a:sym typeface="Wingdings"/>
              </a:rPr>
              <a:t>fungsional</a:t>
            </a:r>
            <a:r>
              <a:rPr lang="id-ID" sz="2600" dirty="0" smtClean="0">
                <a:latin typeface="Arial" pitchFamily="34" charset="0"/>
                <a:cs typeface="Arial" pitchFamily="34" charset="0"/>
                <a:sym typeface="Wingdings"/>
              </a:rPr>
              <a:t> peran puskesmas =</a:t>
            </a:r>
          </a:p>
          <a:p>
            <a:pPr>
              <a:buNone/>
            </a:pPr>
            <a:r>
              <a:rPr lang="id-ID" sz="2600" dirty="0">
                <a:latin typeface="Arial" pitchFamily="34" charset="0"/>
                <a:cs typeface="Arial" pitchFamily="34" charset="0"/>
                <a:sym typeface="Wingdings"/>
              </a:rPr>
              <a:t>	</a:t>
            </a:r>
            <a:r>
              <a:rPr lang="id-ID" sz="2600" dirty="0" smtClean="0">
                <a:latin typeface="Arial" pitchFamily="34" charset="0"/>
                <a:cs typeface="Arial" pitchFamily="34" charset="0"/>
                <a:sym typeface="Wingdings"/>
              </a:rPr>
              <a:t>- pusat pembangunan kesehatan masyarakat </a:t>
            </a:r>
          </a:p>
          <a:p>
            <a:pPr>
              <a:buNone/>
            </a:pPr>
            <a:r>
              <a:rPr lang="id-ID" sz="2600" dirty="0">
                <a:latin typeface="Arial" pitchFamily="34" charset="0"/>
                <a:cs typeface="Arial" pitchFamily="34" charset="0"/>
                <a:sym typeface="Wingdings"/>
              </a:rPr>
              <a:t>	</a:t>
            </a:r>
            <a:r>
              <a:rPr lang="id-ID" sz="2600" dirty="0" smtClean="0">
                <a:latin typeface="Arial" pitchFamily="34" charset="0"/>
                <a:cs typeface="Arial" pitchFamily="34" charset="0"/>
                <a:sym typeface="Wingdings"/>
              </a:rPr>
              <a:t>- pembina peran serta masyarakat dalam rangka meningkatkan kemampuan hidup sehat</a:t>
            </a:r>
          </a:p>
          <a:p>
            <a:pPr>
              <a:buNone/>
            </a:pPr>
            <a:r>
              <a:rPr lang="id-ID" sz="2600" dirty="0">
                <a:latin typeface="Arial" pitchFamily="34" charset="0"/>
                <a:cs typeface="Arial" pitchFamily="34" charset="0"/>
                <a:sym typeface="Wingdings"/>
              </a:rPr>
              <a:t>	</a:t>
            </a:r>
            <a:r>
              <a:rPr lang="id-ID" sz="2600" dirty="0" smtClean="0">
                <a:latin typeface="Arial" pitchFamily="34" charset="0"/>
                <a:cs typeface="Arial" pitchFamily="34" charset="0"/>
                <a:sym typeface="Wingdings"/>
              </a:rPr>
              <a:t>- memberikan pelayanan kesehatan secara menyeluruh dan terpadu kepada masyarakat </a:t>
            </a:r>
          </a:p>
          <a:p>
            <a:pPr>
              <a:buNone/>
            </a:pPr>
            <a:r>
              <a:rPr lang="id-ID" sz="2600" dirty="0">
                <a:latin typeface="Arial" pitchFamily="34" charset="0"/>
                <a:cs typeface="Arial" pitchFamily="34" charset="0"/>
                <a:sym typeface="Wingdings"/>
              </a:rPr>
              <a:t>	</a:t>
            </a:r>
            <a:endParaRPr lang="id-ID" sz="2600" dirty="0" smtClean="0">
              <a:latin typeface="Arial" pitchFamily="34" charset="0"/>
              <a:cs typeface="Arial" pitchFamily="34" charset="0"/>
              <a:sym typeface="Wingdings"/>
            </a:endParaRPr>
          </a:p>
          <a:p>
            <a:pPr>
              <a:buNone/>
            </a:pPr>
            <a:r>
              <a:rPr lang="id-ID" sz="2600" dirty="0">
                <a:latin typeface="Arial" pitchFamily="34" charset="0"/>
                <a:cs typeface="Arial" pitchFamily="34" charset="0"/>
                <a:sym typeface="Wingdings"/>
              </a:rPr>
              <a:t>	</a:t>
            </a:r>
            <a:endParaRPr lang="id-ID" sz="2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1111" t="13994" r="7408" b="11836"/>
          <a:stretch>
            <a:fillRect/>
          </a:stretch>
        </p:blipFill>
        <p:spPr>
          <a:xfrm>
            <a:off x="304800" y="304800"/>
            <a:ext cx="8534400" cy="6172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5739" t="11774" r="6482" b="7498"/>
          <a:stretch>
            <a:fillRect/>
          </a:stretch>
        </p:blipFill>
        <p:spPr>
          <a:xfrm>
            <a:off x="214282" y="304800"/>
            <a:ext cx="8715436" cy="619603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785818"/>
          </a:xfrm>
        </p:spPr>
        <p:txBody>
          <a:bodyPr>
            <a:normAutofit/>
          </a:bodyPr>
          <a:lstStyle/>
          <a:p>
            <a:r>
              <a:rPr lang="id-ID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KEGIATAN PUSKESMAS</a:t>
            </a:r>
            <a:endParaRPr lang="id-ID" sz="3600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7158" y="1428736"/>
            <a:ext cx="4111626" cy="639762"/>
          </a:xfrm>
        </p:spPr>
        <p:txBody>
          <a:bodyPr>
            <a:normAutofit/>
          </a:bodyPr>
          <a:lstStyle/>
          <a:p>
            <a:pPr algn="ctr"/>
            <a:r>
              <a:rPr lang="id-ID" sz="3200" u="sng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Dalam gedung</a:t>
            </a:r>
            <a:endParaRPr lang="id-ID" sz="3200" u="sng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00563" y="1428737"/>
            <a:ext cx="4357718" cy="642942"/>
          </a:xfrm>
        </p:spPr>
        <p:txBody>
          <a:bodyPr>
            <a:normAutofit/>
          </a:bodyPr>
          <a:lstStyle/>
          <a:p>
            <a:pPr algn="ctr"/>
            <a:r>
              <a:rPr lang="id-ID" sz="3200" u="sng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Luar gedung</a:t>
            </a:r>
            <a:endParaRPr lang="id-ID" sz="3200" u="sng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5720" y="2174874"/>
            <a:ext cx="4211668" cy="4325959"/>
          </a:xfrm>
        </p:spPr>
        <p:txBody>
          <a:bodyPr/>
          <a:lstStyle/>
          <a:p>
            <a:pPr>
              <a:buNone/>
            </a:pPr>
            <a:r>
              <a:rPr lang="id-ID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id-ID" sz="3200" dirty="0" smtClean="0">
                <a:latin typeface="Arial" pitchFamily="34" charset="0"/>
                <a:cs typeface="Arial" pitchFamily="34" charset="0"/>
              </a:rPr>
              <a:t>-Pendaftaran </a:t>
            </a:r>
          </a:p>
          <a:p>
            <a:pPr>
              <a:buNone/>
            </a:pPr>
            <a:r>
              <a:rPr lang="id-ID" sz="3200" dirty="0" smtClean="0">
                <a:latin typeface="Arial" pitchFamily="34" charset="0"/>
                <a:cs typeface="Arial" pitchFamily="34" charset="0"/>
              </a:rPr>
              <a:t>	-Pengobatan </a:t>
            </a:r>
          </a:p>
          <a:p>
            <a:pPr>
              <a:buNone/>
            </a:pPr>
            <a:r>
              <a:rPr lang="id-ID" sz="3200" dirty="0" smtClean="0">
                <a:latin typeface="Arial" pitchFamily="34" charset="0"/>
                <a:cs typeface="Arial" pitchFamily="34" charset="0"/>
              </a:rPr>
              <a:t>	- Apotek</a:t>
            </a:r>
          </a:p>
          <a:p>
            <a:pPr>
              <a:buNone/>
            </a:pPr>
            <a:r>
              <a:rPr lang="id-ID" sz="3200" dirty="0" smtClean="0">
                <a:latin typeface="Arial" pitchFamily="34" charset="0"/>
                <a:cs typeface="Arial" pitchFamily="34" charset="0"/>
              </a:rPr>
              <a:t>	- Gizi</a:t>
            </a:r>
          </a:p>
          <a:p>
            <a:pPr>
              <a:buNone/>
            </a:pPr>
            <a:r>
              <a:rPr lang="id-ID" sz="3200" dirty="0" smtClean="0">
                <a:latin typeface="Arial" pitchFamily="34" charset="0"/>
                <a:cs typeface="Arial" pitchFamily="34" charset="0"/>
              </a:rPr>
              <a:t>	- KIA</a:t>
            </a:r>
          </a:p>
          <a:p>
            <a:pPr>
              <a:buNone/>
            </a:pPr>
            <a:r>
              <a:rPr lang="id-ID" sz="3200" dirty="0" smtClean="0">
                <a:latin typeface="Arial" pitchFamily="34" charset="0"/>
                <a:cs typeface="Arial" pitchFamily="34" charset="0"/>
              </a:rPr>
              <a:t>	- Imunisasi</a:t>
            </a:r>
          </a:p>
          <a:p>
            <a:pPr>
              <a:buNone/>
            </a:pPr>
            <a:r>
              <a:rPr lang="id-ID" sz="3200" dirty="0" smtClean="0">
                <a:latin typeface="Arial" pitchFamily="34" charset="0"/>
                <a:cs typeface="Arial" pitchFamily="34" charset="0"/>
              </a:rPr>
              <a:t>	- Laboratorium</a:t>
            </a:r>
          </a:p>
          <a:p>
            <a:endParaRPr lang="id-ID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57431"/>
            <a:ext cx="4141817" cy="3768732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id-ID" sz="3200" dirty="0" smtClean="0">
                <a:latin typeface="Arial" pitchFamily="34" charset="0"/>
                <a:cs typeface="Arial" pitchFamily="34" charset="0"/>
              </a:rPr>
              <a:t>Puskemas pembantu</a:t>
            </a:r>
          </a:p>
          <a:p>
            <a:pPr>
              <a:buFontTx/>
              <a:buChar char="-"/>
            </a:pPr>
            <a:r>
              <a:rPr lang="id-ID" sz="3200" dirty="0" smtClean="0">
                <a:latin typeface="Arial" pitchFamily="34" charset="0"/>
                <a:cs typeface="Arial" pitchFamily="34" charset="0"/>
              </a:rPr>
              <a:t>Puskesmas keliling</a:t>
            </a:r>
          </a:p>
          <a:p>
            <a:pPr>
              <a:buFontTx/>
              <a:buChar char="-"/>
            </a:pPr>
            <a:r>
              <a:rPr lang="id-ID" sz="3200" dirty="0" smtClean="0">
                <a:latin typeface="Arial" pitchFamily="34" charset="0"/>
                <a:cs typeface="Arial" pitchFamily="34" charset="0"/>
              </a:rPr>
              <a:t>Posyandu</a:t>
            </a:r>
          </a:p>
          <a:p>
            <a:pPr>
              <a:buFontTx/>
              <a:buChar char="-"/>
            </a:pPr>
            <a:r>
              <a:rPr lang="id-ID" sz="3200" dirty="0" smtClean="0">
                <a:latin typeface="Arial" pitchFamily="34" charset="0"/>
                <a:cs typeface="Arial" pitchFamily="34" charset="0"/>
              </a:rPr>
              <a:t>Bidan Desa</a:t>
            </a:r>
            <a:endParaRPr lang="id-ID" sz="3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Straight Connector 7"/>
          <p:cNvCxnSpPr>
            <a:stCxn id="5" idx="1"/>
          </p:cNvCxnSpPr>
          <p:nvPr/>
        </p:nvCxnSpPr>
        <p:spPr>
          <a:xfrm rot="10800000" flipV="1">
            <a:off x="4500563" y="1750208"/>
            <a:ext cx="1" cy="4679188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8572560" cy="571504"/>
          </a:xfrm>
        </p:spPr>
        <p:txBody>
          <a:bodyPr>
            <a:noAutofit/>
          </a:bodyPr>
          <a:lstStyle/>
          <a:p>
            <a:r>
              <a:rPr lang="id-ID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ALUR PROSEDUR PASIEN DI PUSKESMAS </a:t>
            </a:r>
            <a:endParaRPr lang="id-ID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85720" y="1214422"/>
            <a:ext cx="8643998" cy="5286412"/>
          </a:xfrm>
        </p:spPr>
        <p:txBody>
          <a:bodyPr>
            <a:normAutofit fontScale="92500" lnSpcReduction="10000"/>
          </a:bodyPr>
          <a:lstStyle/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r>
              <a:rPr lang="en-US" b="1" dirty="0" smtClean="0"/>
              <a:t>                    </a:t>
            </a:r>
          </a:p>
          <a:p>
            <a:endParaRPr lang="en-US" b="1" dirty="0"/>
          </a:p>
          <a:p>
            <a:pPr lvl="8"/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pPr marL="2147888" lvl="8" indent="1289050"/>
            <a:r>
              <a:rPr lang="en-US" b="1" dirty="0" smtClean="0">
                <a:hlinkClick r:id="rId3" action="ppaction://hlinkfile"/>
              </a:rPr>
              <a:t>PROTAP PENDAFTARAN PASIEN-11.docx</a:t>
            </a:r>
            <a:endParaRPr lang="en-US" b="1" dirty="0" smtClean="0"/>
          </a:p>
          <a:p>
            <a:pPr lvl="8"/>
            <a:endParaRPr lang="en-US" b="1" dirty="0"/>
          </a:p>
          <a:p>
            <a:pPr marL="2147888" lvl="8" indent="993775"/>
            <a:endParaRPr lang="en-US" b="1" dirty="0" smtClean="0"/>
          </a:p>
          <a:p>
            <a:pPr lvl="8"/>
            <a:endParaRPr lang="id-ID" b="1" dirty="0"/>
          </a:p>
        </p:txBody>
      </p:sp>
      <p:sp>
        <p:nvSpPr>
          <p:cNvPr id="5" name="Rectangle 4"/>
          <p:cNvSpPr/>
          <p:nvPr/>
        </p:nvSpPr>
        <p:spPr>
          <a:xfrm>
            <a:off x="285720" y="1214422"/>
            <a:ext cx="1785950" cy="26432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Pasien :</a:t>
            </a:r>
          </a:p>
          <a:p>
            <a:pPr>
              <a:buFontTx/>
              <a:buChar char="-"/>
            </a:pPr>
            <a:r>
              <a:rPr lang="id-ID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Umum</a:t>
            </a:r>
          </a:p>
          <a:p>
            <a:pPr>
              <a:buFontTx/>
              <a:buChar char="-"/>
            </a:pPr>
            <a:r>
              <a:rPr lang="id-ID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ASKES</a:t>
            </a:r>
          </a:p>
          <a:p>
            <a:pPr>
              <a:buFontTx/>
              <a:buChar char="-"/>
            </a:pPr>
            <a:r>
              <a:rPr lang="id-ID" sz="2000" b="1" dirty="0" smtClean="0">
                <a:solidFill>
                  <a:schemeClr val="tx1"/>
                </a:solidFill>
                <a:cs typeface="Arial" pitchFamily="34" charset="0"/>
              </a:rPr>
              <a:t>Jamkesmas</a:t>
            </a:r>
          </a:p>
          <a:p>
            <a:pPr>
              <a:buFontTx/>
              <a:buChar char="-"/>
            </a:pPr>
            <a:r>
              <a:rPr lang="id-ID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Rujukan: pustu, polindes, pusling </a:t>
            </a:r>
            <a:endParaRPr lang="id-ID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85720" y="1643050"/>
            <a:ext cx="178595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143240" y="1785926"/>
            <a:ext cx="2286016" cy="10001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PENDAFTARAN</a:t>
            </a:r>
            <a:endParaRPr lang="id-ID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00826" y="1214422"/>
            <a:ext cx="2357454" cy="18573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2000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Dibawa ke :</a:t>
            </a:r>
          </a:p>
          <a:p>
            <a:pPr>
              <a:buFontTx/>
              <a:buChar char="-"/>
            </a:pPr>
            <a:r>
              <a:rPr lang="id-ID" sz="2000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BP umum</a:t>
            </a:r>
          </a:p>
          <a:p>
            <a:pPr>
              <a:buFontTx/>
              <a:buChar char="-"/>
            </a:pPr>
            <a:r>
              <a:rPr lang="id-ID" sz="2000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BP gigi</a:t>
            </a:r>
          </a:p>
          <a:p>
            <a:pPr>
              <a:buFontTx/>
              <a:buChar char="-"/>
            </a:pPr>
            <a:r>
              <a:rPr lang="id-ID" sz="2000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Dokter spesialis</a:t>
            </a:r>
          </a:p>
          <a:p>
            <a:pPr>
              <a:buFontTx/>
              <a:buChar char="-"/>
            </a:pPr>
            <a:r>
              <a:rPr lang="id-ID" sz="2000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KIA</a:t>
            </a:r>
          </a:p>
          <a:p>
            <a:endParaRPr lang="id-ID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6500826" y="1500174"/>
            <a:ext cx="235745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6500826" y="4143380"/>
            <a:ext cx="2357454" cy="14287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Pasien di ruang tunggu sesuai tujuan pemeriksaan</a:t>
            </a:r>
            <a:endParaRPr lang="id-ID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428992" y="4357694"/>
            <a:ext cx="2357454" cy="11430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Pasien selesai diperiksa</a:t>
            </a:r>
          </a:p>
          <a:p>
            <a:endParaRPr lang="id-ID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85720" y="4357694"/>
            <a:ext cx="2357454" cy="21431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Pasien :</a:t>
            </a:r>
          </a:p>
          <a:p>
            <a:pPr>
              <a:buFontTx/>
              <a:buChar char="-"/>
            </a:pPr>
            <a:r>
              <a:rPr lang="id-ID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Ambil obat</a:t>
            </a:r>
          </a:p>
          <a:p>
            <a:pPr>
              <a:buFontTx/>
              <a:buChar char="-"/>
            </a:pPr>
            <a:r>
              <a:rPr lang="id-ID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Pulang </a:t>
            </a:r>
          </a:p>
          <a:p>
            <a:pPr>
              <a:buFontTx/>
              <a:buChar char="-"/>
            </a:pPr>
            <a:r>
              <a:rPr lang="id-ID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Dirujuk ke RS/tingkat sekunder</a:t>
            </a:r>
            <a:endParaRPr lang="id-ID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2143108" y="2071678"/>
            <a:ext cx="928694" cy="428628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" name="Right Arrow 16"/>
          <p:cNvSpPr/>
          <p:nvPr/>
        </p:nvSpPr>
        <p:spPr>
          <a:xfrm>
            <a:off x="5500694" y="2143116"/>
            <a:ext cx="928694" cy="428628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" name="Right Arrow 17"/>
          <p:cNvSpPr/>
          <p:nvPr/>
        </p:nvSpPr>
        <p:spPr>
          <a:xfrm rot="5400000">
            <a:off x="7358082" y="3357562"/>
            <a:ext cx="857256" cy="428628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9" name="Right Arrow 18"/>
          <p:cNvSpPr/>
          <p:nvPr/>
        </p:nvSpPr>
        <p:spPr>
          <a:xfrm rot="10800000">
            <a:off x="5786446" y="4643446"/>
            <a:ext cx="714380" cy="428628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0" name="Right Arrow 19"/>
          <p:cNvSpPr/>
          <p:nvPr/>
        </p:nvSpPr>
        <p:spPr>
          <a:xfrm rot="10800000">
            <a:off x="2643174" y="4714884"/>
            <a:ext cx="714380" cy="428628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77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770" decel="100000"/>
                                        <p:tgtEl>
                                          <p:spTgt spid="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7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9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5395431"/>
              </p:ext>
            </p:extLst>
          </p:nvPr>
        </p:nvGraphicFramePr>
        <p:xfrm>
          <a:off x="107504" y="116632"/>
          <a:ext cx="8784976" cy="65127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Visio" r:id="rId4" imgW="9197993" imgH="6674946" progId="">
                  <p:embed/>
                </p:oleObj>
              </mc:Choice>
              <mc:Fallback>
                <p:oleObj name="Visio" r:id="rId4" imgW="9197993" imgH="6674946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116632"/>
                        <a:ext cx="8784976" cy="65127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4600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err="1"/>
              <a:t>Jenis</a:t>
            </a:r>
            <a:r>
              <a:rPr lang="en-GB" b="1" dirty="0"/>
              <a:t> </a:t>
            </a:r>
            <a:r>
              <a:rPr lang="en-GB" b="1" dirty="0" err="1"/>
              <a:t>formulir</a:t>
            </a:r>
            <a:r>
              <a:rPr lang="en-GB" b="1" dirty="0"/>
              <a:t> </a:t>
            </a:r>
            <a:r>
              <a:rPr lang="en-GB" b="1" dirty="0" err="1"/>
              <a:t>standar</a:t>
            </a:r>
            <a:r>
              <a:rPr lang="en-GB" b="1" dirty="0"/>
              <a:t> yang </a:t>
            </a:r>
            <a:r>
              <a:rPr lang="en-GB" b="1" dirty="0" err="1"/>
              <a:t>digunakan</a:t>
            </a:r>
            <a:r>
              <a:rPr lang="en-GB" b="1" dirty="0"/>
              <a:t> </a:t>
            </a:r>
            <a:r>
              <a:rPr lang="en-GB" b="1" dirty="0" err="1"/>
              <a:t>dalam</a:t>
            </a:r>
            <a:r>
              <a:rPr lang="en-GB" b="1" dirty="0"/>
              <a:t> </a:t>
            </a:r>
            <a:r>
              <a:rPr lang="en-GB" b="1" dirty="0" err="1"/>
              <a:t>pencatatan</a:t>
            </a:r>
            <a:r>
              <a:rPr lang="en-GB" b="1" dirty="0"/>
              <a:t>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id-ID" sz="2300" dirty="0"/>
              <a:t>Rekam Kesehatan Keluarga (RKK)</a:t>
            </a:r>
            <a:endParaRPr lang="en-US" sz="2300" dirty="0"/>
          </a:p>
          <a:p>
            <a:r>
              <a:rPr lang="en-GB" sz="2300" dirty="0" err="1" smtClean="0"/>
              <a:t>disebut</a:t>
            </a:r>
            <a:r>
              <a:rPr lang="en-GB" sz="2300" dirty="0"/>
              <a:t> </a:t>
            </a:r>
            <a:r>
              <a:rPr lang="en-GB" sz="2300" i="1" dirty="0"/>
              <a:t>family folder</a:t>
            </a:r>
            <a:r>
              <a:rPr lang="en-GB" sz="2300" dirty="0"/>
              <a:t> </a:t>
            </a:r>
            <a:r>
              <a:rPr lang="en-GB" sz="2300" dirty="0" err="1"/>
              <a:t>adalah</a:t>
            </a:r>
            <a:r>
              <a:rPr lang="en-GB" sz="2300" dirty="0"/>
              <a:t> </a:t>
            </a:r>
            <a:r>
              <a:rPr lang="en-GB" sz="2300" dirty="0" err="1"/>
              <a:t>himpunan</a:t>
            </a:r>
            <a:r>
              <a:rPr lang="en-GB" sz="2300" dirty="0"/>
              <a:t> </a:t>
            </a:r>
            <a:r>
              <a:rPr lang="en-GB" sz="2300" dirty="0" err="1"/>
              <a:t>kartu-kartu</a:t>
            </a:r>
            <a:r>
              <a:rPr lang="en-GB" sz="2300" dirty="0"/>
              <a:t> </a:t>
            </a:r>
            <a:r>
              <a:rPr lang="en-GB" sz="2300" dirty="0" err="1"/>
              <a:t>individu</a:t>
            </a:r>
            <a:r>
              <a:rPr lang="en-GB" sz="2300" dirty="0"/>
              <a:t> </a:t>
            </a:r>
            <a:r>
              <a:rPr lang="en-GB" sz="2300" dirty="0" err="1"/>
              <a:t>suatu</a:t>
            </a:r>
            <a:r>
              <a:rPr lang="en-GB" sz="2300" dirty="0"/>
              <a:t> </a:t>
            </a:r>
            <a:r>
              <a:rPr lang="en-GB" sz="2300" dirty="0" err="1"/>
              <a:t>keluarga</a:t>
            </a:r>
            <a:r>
              <a:rPr lang="en-GB" sz="2300" dirty="0"/>
              <a:t> yang </a:t>
            </a:r>
            <a:r>
              <a:rPr lang="en-GB" sz="2300" dirty="0" err="1"/>
              <a:t>memperoleh</a:t>
            </a:r>
            <a:r>
              <a:rPr lang="en-GB" sz="2300" dirty="0"/>
              <a:t> </a:t>
            </a:r>
            <a:r>
              <a:rPr lang="en-GB" sz="2300" dirty="0" err="1"/>
              <a:t>pelayanan</a:t>
            </a:r>
            <a:r>
              <a:rPr lang="en-GB" sz="2300" dirty="0"/>
              <a:t> </a:t>
            </a:r>
            <a:r>
              <a:rPr lang="en-GB" sz="2300" dirty="0" err="1"/>
              <a:t>kesehatan</a:t>
            </a:r>
            <a:r>
              <a:rPr lang="en-GB" sz="2300" dirty="0"/>
              <a:t> di </a:t>
            </a:r>
            <a:r>
              <a:rPr lang="en-GB" sz="2300" dirty="0" err="1"/>
              <a:t>puskesmas</a:t>
            </a:r>
            <a:r>
              <a:rPr lang="en-GB" sz="2300" dirty="0"/>
              <a:t>. </a:t>
            </a:r>
            <a:endParaRPr lang="en-GB" sz="2300" dirty="0" smtClean="0"/>
          </a:p>
          <a:p>
            <a:r>
              <a:rPr lang="en-GB" sz="2300" dirty="0" err="1" smtClean="0"/>
              <a:t>Kegunaan</a:t>
            </a:r>
            <a:r>
              <a:rPr lang="en-GB" sz="2300" dirty="0" smtClean="0"/>
              <a:t> </a:t>
            </a:r>
            <a:r>
              <a:rPr lang="en-GB" sz="2300" dirty="0"/>
              <a:t>RKK </a:t>
            </a:r>
            <a:r>
              <a:rPr lang="en-GB" sz="2300" dirty="0" err="1"/>
              <a:t>adalah</a:t>
            </a:r>
            <a:r>
              <a:rPr lang="en-GB" sz="2300" dirty="0"/>
              <a:t> </a:t>
            </a:r>
            <a:r>
              <a:rPr lang="en-GB" sz="2300" dirty="0" err="1"/>
              <a:t>untuk</a:t>
            </a:r>
            <a:r>
              <a:rPr lang="en-GB" sz="2300" dirty="0"/>
              <a:t> </a:t>
            </a:r>
            <a:r>
              <a:rPr lang="en-GB" sz="2300" dirty="0" err="1"/>
              <a:t>mengikuti</a:t>
            </a:r>
            <a:r>
              <a:rPr lang="en-GB" sz="2300" dirty="0"/>
              <a:t> </a:t>
            </a:r>
            <a:r>
              <a:rPr lang="en-GB" sz="2300" dirty="0" err="1"/>
              <a:t>keadaan</a:t>
            </a:r>
            <a:r>
              <a:rPr lang="en-GB" sz="2300" dirty="0"/>
              <a:t> </a:t>
            </a:r>
            <a:r>
              <a:rPr lang="en-GB" sz="2300" dirty="0" err="1"/>
              <a:t>kesehatan</a:t>
            </a:r>
            <a:r>
              <a:rPr lang="en-GB" sz="2300" dirty="0"/>
              <a:t> </a:t>
            </a:r>
            <a:r>
              <a:rPr lang="en-GB" sz="2300" dirty="0" err="1"/>
              <a:t>dan</a:t>
            </a:r>
            <a:r>
              <a:rPr lang="en-GB" sz="2300" dirty="0"/>
              <a:t> </a:t>
            </a:r>
            <a:r>
              <a:rPr lang="en-GB" sz="2300" dirty="0" err="1"/>
              <a:t>gambaran</a:t>
            </a:r>
            <a:r>
              <a:rPr lang="en-GB" sz="2300" dirty="0"/>
              <a:t> </a:t>
            </a:r>
            <a:r>
              <a:rPr lang="en-GB" sz="2300" dirty="0" err="1"/>
              <a:t>penyakit</a:t>
            </a:r>
            <a:r>
              <a:rPr lang="en-GB" sz="2300" dirty="0"/>
              <a:t> </a:t>
            </a:r>
            <a:r>
              <a:rPr lang="en-GB" sz="2300" dirty="0" err="1"/>
              <a:t>disuatu</a:t>
            </a:r>
            <a:r>
              <a:rPr lang="en-GB" sz="2300" dirty="0"/>
              <a:t> </a:t>
            </a:r>
            <a:r>
              <a:rPr lang="en-GB" sz="2300" dirty="0" err="1"/>
              <a:t>keluarga</a:t>
            </a:r>
            <a:r>
              <a:rPr lang="en-GB" sz="2300" dirty="0"/>
              <a:t>. </a:t>
            </a:r>
            <a:endParaRPr lang="en-GB" sz="2300" dirty="0" smtClean="0"/>
          </a:p>
          <a:p>
            <a:r>
              <a:rPr lang="en-GB" sz="2300" dirty="0" err="1" smtClean="0"/>
              <a:t>Pengguna</a:t>
            </a:r>
            <a:r>
              <a:rPr lang="en-GB" sz="2300" dirty="0" smtClean="0"/>
              <a:t> </a:t>
            </a:r>
            <a:r>
              <a:rPr lang="en-GB" sz="2300" dirty="0"/>
              <a:t>RKK </a:t>
            </a:r>
            <a:r>
              <a:rPr lang="en-GB" sz="2300" dirty="0" smtClean="0"/>
              <a:t>: </a:t>
            </a:r>
            <a:r>
              <a:rPr lang="en-GB" sz="2300" dirty="0" err="1" smtClean="0"/>
              <a:t>anggota</a:t>
            </a:r>
            <a:r>
              <a:rPr lang="en-GB" sz="2300" dirty="0" smtClean="0"/>
              <a:t> </a:t>
            </a:r>
            <a:r>
              <a:rPr lang="en-GB" sz="2300" dirty="0" err="1"/>
              <a:t>keluarga</a:t>
            </a:r>
            <a:r>
              <a:rPr lang="en-GB" sz="2300" dirty="0"/>
              <a:t> yang </a:t>
            </a:r>
            <a:r>
              <a:rPr lang="en-GB" sz="2300" dirty="0" err="1"/>
              <a:t>mengidap</a:t>
            </a:r>
            <a:r>
              <a:rPr lang="en-GB" sz="2300" dirty="0"/>
              <a:t> </a:t>
            </a:r>
            <a:r>
              <a:rPr lang="en-GB" sz="2300" dirty="0" err="1"/>
              <a:t>salah</a:t>
            </a:r>
            <a:r>
              <a:rPr lang="en-GB" sz="2300" dirty="0"/>
              <a:t> </a:t>
            </a:r>
            <a:r>
              <a:rPr lang="en-GB" sz="2300" dirty="0" err="1"/>
              <a:t>satu</a:t>
            </a:r>
            <a:r>
              <a:rPr lang="en-GB" sz="2300" dirty="0"/>
              <a:t> </a:t>
            </a:r>
            <a:r>
              <a:rPr lang="en-GB" sz="2300" dirty="0" err="1"/>
              <a:t>penyakit</a:t>
            </a:r>
            <a:r>
              <a:rPr lang="en-GB" sz="2300" dirty="0"/>
              <a:t>, </a:t>
            </a:r>
            <a:r>
              <a:rPr lang="en-GB" sz="2300" dirty="0" err="1"/>
              <a:t>misal</a:t>
            </a:r>
            <a:r>
              <a:rPr lang="en-GB" sz="2300" dirty="0"/>
              <a:t> </a:t>
            </a:r>
            <a:r>
              <a:rPr lang="en-GB" sz="2300" dirty="0" err="1"/>
              <a:t>penderita</a:t>
            </a:r>
            <a:r>
              <a:rPr lang="en-GB" sz="2300" dirty="0"/>
              <a:t> TBC </a:t>
            </a:r>
            <a:r>
              <a:rPr lang="en-GB" sz="2300" dirty="0" err="1"/>
              <a:t>paru</a:t>
            </a:r>
            <a:r>
              <a:rPr lang="en-GB" sz="2300" dirty="0"/>
              <a:t>, </a:t>
            </a:r>
            <a:r>
              <a:rPr lang="en-GB" sz="2300" dirty="0" err="1"/>
              <a:t>kusta</a:t>
            </a:r>
            <a:r>
              <a:rPr lang="en-GB" sz="2300" dirty="0"/>
              <a:t>, </a:t>
            </a:r>
            <a:r>
              <a:rPr lang="en-GB" sz="2300" dirty="0" err="1"/>
              <a:t>atau</a:t>
            </a:r>
            <a:r>
              <a:rPr lang="en-GB" sz="2300" dirty="0"/>
              <a:t> </a:t>
            </a:r>
            <a:r>
              <a:rPr lang="en-GB" sz="2300" dirty="0" err="1"/>
              <a:t>keluarga</a:t>
            </a:r>
            <a:r>
              <a:rPr lang="en-GB" sz="2300" dirty="0"/>
              <a:t> </a:t>
            </a:r>
            <a:r>
              <a:rPr lang="en-GB" sz="2300" dirty="0" err="1"/>
              <a:t>dengan</a:t>
            </a:r>
            <a:r>
              <a:rPr lang="en-GB" sz="2300" dirty="0"/>
              <a:t> </a:t>
            </a:r>
            <a:r>
              <a:rPr lang="en-GB" sz="2300" dirty="0" err="1"/>
              <a:t>resiko</a:t>
            </a:r>
            <a:r>
              <a:rPr lang="en-GB" sz="2300" dirty="0"/>
              <a:t> </a:t>
            </a:r>
            <a:r>
              <a:rPr lang="en-GB" sz="2300" dirty="0" err="1"/>
              <a:t>tinggi</a:t>
            </a:r>
            <a:r>
              <a:rPr lang="en-GB" sz="2300" dirty="0"/>
              <a:t> </a:t>
            </a:r>
            <a:r>
              <a:rPr lang="en-GB" sz="2300" dirty="0" err="1"/>
              <a:t>seperti</a:t>
            </a:r>
            <a:r>
              <a:rPr lang="en-GB" sz="2300" dirty="0"/>
              <a:t> </a:t>
            </a:r>
            <a:r>
              <a:rPr lang="en-GB" sz="2300" dirty="0" err="1"/>
              <a:t>ibu</a:t>
            </a:r>
            <a:r>
              <a:rPr lang="en-GB" sz="2300" dirty="0"/>
              <a:t> </a:t>
            </a:r>
            <a:r>
              <a:rPr lang="en-GB" sz="2300" dirty="0" err="1"/>
              <a:t>hamil</a:t>
            </a:r>
            <a:r>
              <a:rPr lang="en-GB" sz="2300" dirty="0"/>
              <a:t> </a:t>
            </a:r>
            <a:r>
              <a:rPr lang="en-GB" sz="2300" dirty="0" err="1"/>
              <a:t>dan</a:t>
            </a:r>
            <a:r>
              <a:rPr lang="en-GB" sz="2300" dirty="0"/>
              <a:t> </a:t>
            </a:r>
            <a:r>
              <a:rPr lang="en-GB" sz="2300" dirty="0" err="1"/>
              <a:t>neonatus</a:t>
            </a:r>
            <a:r>
              <a:rPr lang="en-GB" sz="2300" dirty="0"/>
              <a:t> </a:t>
            </a:r>
            <a:r>
              <a:rPr lang="en-GB" sz="2300" dirty="0" err="1"/>
              <a:t>resiko</a:t>
            </a:r>
            <a:r>
              <a:rPr lang="en-GB" sz="2300" dirty="0"/>
              <a:t> </a:t>
            </a:r>
            <a:r>
              <a:rPr lang="en-GB" sz="2300" dirty="0" err="1"/>
              <a:t>tinggi</a:t>
            </a:r>
            <a:r>
              <a:rPr lang="en-GB" sz="2300" dirty="0"/>
              <a:t> (BBLR). </a:t>
            </a:r>
            <a:endParaRPr lang="en-GB" sz="2300" dirty="0" smtClean="0"/>
          </a:p>
          <a:p>
            <a:r>
              <a:rPr lang="en-GB" sz="2300" dirty="0" err="1" smtClean="0"/>
              <a:t>Diberi</a:t>
            </a:r>
            <a:r>
              <a:rPr lang="en-GB" sz="2300" dirty="0" smtClean="0"/>
              <a:t> </a:t>
            </a:r>
            <a:r>
              <a:rPr lang="en-GB" sz="2300" dirty="0" err="1"/>
              <a:t>alat</a:t>
            </a:r>
            <a:r>
              <a:rPr lang="en-GB" sz="2300" dirty="0"/>
              <a:t> bantu </a:t>
            </a:r>
            <a:r>
              <a:rPr lang="en-GB" sz="2300" dirty="0" err="1"/>
              <a:t>kartu</a:t>
            </a:r>
            <a:r>
              <a:rPr lang="en-GB" sz="2300" dirty="0"/>
              <a:t> </a:t>
            </a:r>
            <a:r>
              <a:rPr lang="en-GB" sz="2300" dirty="0" err="1"/>
              <a:t>tanda</a:t>
            </a:r>
            <a:r>
              <a:rPr lang="en-GB" sz="2300" dirty="0"/>
              <a:t> </a:t>
            </a:r>
            <a:r>
              <a:rPr lang="en-GB" sz="2300" dirty="0" err="1"/>
              <a:t>pengenal</a:t>
            </a:r>
            <a:r>
              <a:rPr lang="en-GB" sz="2300" dirty="0"/>
              <a:t> </a:t>
            </a:r>
            <a:r>
              <a:rPr lang="en-GB" sz="2300" dirty="0" err="1"/>
              <a:t>keluarga</a:t>
            </a:r>
            <a:r>
              <a:rPr lang="en-GB" sz="2300" dirty="0"/>
              <a:t> (KTPK) </a:t>
            </a:r>
            <a:r>
              <a:rPr lang="en-GB" sz="2300" dirty="0" err="1"/>
              <a:t>untuk</a:t>
            </a:r>
            <a:r>
              <a:rPr lang="en-GB" sz="2300" dirty="0"/>
              <a:t> </a:t>
            </a:r>
            <a:r>
              <a:rPr lang="en-GB" sz="2300" dirty="0" err="1"/>
              <a:t>memudahkan</a:t>
            </a:r>
            <a:r>
              <a:rPr lang="en-GB" sz="2300" dirty="0"/>
              <a:t> </a:t>
            </a:r>
            <a:r>
              <a:rPr lang="en-GB" sz="2300" dirty="0" err="1"/>
              <a:t>pencarian</a:t>
            </a:r>
            <a:r>
              <a:rPr lang="en-GB" sz="2300" dirty="0"/>
              <a:t> </a:t>
            </a:r>
            <a:r>
              <a:rPr lang="en-GB" sz="2300" dirty="0" err="1"/>
              <a:t>berkas</a:t>
            </a:r>
            <a:r>
              <a:rPr lang="en-GB" sz="2300" dirty="0"/>
              <a:t> </a:t>
            </a:r>
            <a:r>
              <a:rPr lang="en-GB" sz="2300" dirty="0" err="1"/>
              <a:t>pada</a:t>
            </a:r>
            <a:r>
              <a:rPr lang="en-GB" sz="2300" dirty="0"/>
              <a:t> </a:t>
            </a:r>
            <a:r>
              <a:rPr lang="en-GB" sz="2300" dirty="0" err="1"/>
              <a:t>saat</a:t>
            </a:r>
            <a:r>
              <a:rPr lang="en-GB" sz="2300" dirty="0"/>
              <a:t> </a:t>
            </a:r>
            <a:r>
              <a:rPr lang="en-GB" sz="2300" dirty="0" err="1"/>
              <a:t>melakukan</a:t>
            </a:r>
            <a:r>
              <a:rPr lang="en-GB" sz="2300" dirty="0"/>
              <a:t> </a:t>
            </a:r>
            <a:r>
              <a:rPr lang="en-GB" sz="2300" dirty="0" err="1"/>
              <a:t>kunjungan</a:t>
            </a:r>
            <a:r>
              <a:rPr lang="en-GB" sz="2300" dirty="0"/>
              <a:t> </a:t>
            </a:r>
            <a:r>
              <a:rPr lang="en-GB" sz="2300" dirty="0" err="1"/>
              <a:t>ulang</a:t>
            </a:r>
            <a:r>
              <a:rPr lang="en-GB" sz="2300" dirty="0"/>
              <a:t>.</a:t>
            </a:r>
            <a:endParaRPr lang="en-US" sz="2300" dirty="0"/>
          </a:p>
          <a:p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31031498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622</Words>
  <Application>Microsoft Office PowerPoint</Application>
  <PresentationFormat>On-screen Show (4:3)</PresentationFormat>
  <Paragraphs>150</Paragraphs>
  <Slides>27</Slides>
  <Notes>21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Office Theme</vt:lpstr>
      <vt:lpstr>Visio</vt:lpstr>
      <vt:lpstr>SIMPUS  (SISTEM INFORMASI PUSKESMAS)</vt:lpstr>
      <vt:lpstr>PowerPoint Presentation</vt:lpstr>
      <vt:lpstr>PERAN PUSKESMAS</vt:lpstr>
      <vt:lpstr>PowerPoint Presentation</vt:lpstr>
      <vt:lpstr>PowerPoint Presentation</vt:lpstr>
      <vt:lpstr>KEGIATAN PUSKESMAS</vt:lpstr>
      <vt:lpstr>ALUR PROSEDUR PASIEN DI PUSKESMAS </vt:lpstr>
      <vt:lpstr>PowerPoint Presentation</vt:lpstr>
      <vt:lpstr>Jenis formulir standar yang digunakan dalam pencatatan </vt:lpstr>
      <vt:lpstr>Jenis formulir standar yang digunakan dalam pencatatan </vt:lpstr>
      <vt:lpstr>Jenis formulir standar yang digunakan dalam pencatatan </vt:lpstr>
      <vt:lpstr>Jenis formulir standar yang digunakan dalam pencatatan </vt:lpstr>
      <vt:lpstr>Jenis formulir standar yang digunakan dalam pencatatan </vt:lpstr>
      <vt:lpstr>Pencatatan Puskesmas</vt:lpstr>
      <vt:lpstr>Pencatatan Puskesmas</vt:lpstr>
      <vt:lpstr>Pelaporan Puskesmas</vt:lpstr>
      <vt:lpstr>Pelaporan Puskesmas</vt:lpstr>
      <vt:lpstr>Pelaporan Puskesmas</vt:lpstr>
      <vt:lpstr>Pelaporan Puskesmas</vt:lpstr>
      <vt:lpstr>Contoh tampilan SIMPUS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Terima kasih</vt:lpstr>
    </vt:vector>
  </TitlesOfParts>
  <Company>tb berkah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SIMPUS  (SISTEM INFORMASI PUSKESMAS)</dc:title>
  <dc:creator>kriswi</dc:creator>
  <cp:lastModifiedBy>HP</cp:lastModifiedBy>
  <cp:revision>8</cp:revision>
  <dcterms:created xsi:type="dcterms:W3CDTF">2016-11-23T03:44:04Z</dcterms:created>
  <dcterms:modified xsi:type="dcterms:W3CDTF">2020-01-05T12:25:13Z</dcterms:modified>
</cp:coreProperties>
</file>