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3"/>
  </p:notesMasterIdLst>
  <p:handoutMasterIdLst>
    <p:handoutMasterId r:id="rId34"/>
  </p:handoutMasterIdLst>
  <p:sldIdLst>
    <p:sldId id="256" r:id="rId5"/>
    <p:sldId id="265" r:id="rId6"/>
    <p:sldId id="266" r:id="rId7"/>
    <p:sldId id="267" r:id="rId8"/>
    <p:sldId id="268"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706" autoAdjust="0"/>
  </p:normalViewPr>
  <p:slideViewPr>
    <p:cSldViewPr showGuides="1">
      <p:cViewPr varScale="1">
        <p:scale>
          <a:sx n="39" d="100"/>
          <a:sy n="39" d="100"/>
        </p:scale>
        <p:origin x="78" y="744"/>
      </p:cViewPr>
      <p:guideLst>
        <p:guide orient="horz" pos="2160"/>
        <p:guide pos="3839"/>
      </p:guideLst>
    </p:cSldViewPr>
  </p:slideViewPr>
  <p:notesTextViewPr>
    <p:cViewPr>
      <p:scale>
        <a:sx n="1" d="1"/>
        <a:sy n="1" d="1"/>
      </p:scale>
      <p:origin x="0" y="0"/>
    </p:cViewPr>
  </p:notesTextViewPr>
  <p:notesViewPr>
    <p:cSldViewPr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FBDD0-DF05-417A-A820-FB7BF95DEC9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d-ID"/>
        </a:p>
      </dgm:t>
    </dgm:pt>
    <dgm:pt modelId="{02C227FA-76A4-468B-A6BD-CAE9DADEFB21}">
      <dgm:prSet phldrT="[Text]"/>
      <dgm:spPr/>
      <dgm:t>
        <a:bodyPr/>
        <a:lstStyle/>
        <a:p>
          <a:r>
            <a:rPr lang="id-ID" dirty="0" smtClean="0"/>
            <a:t>Quality ???</a:t>
          </a:r>
          <a:endParaRPr lang="id-ID" dirty="0"/>
        </a:p>
      </dgm:t>
    </dgm:pt>
    <dgm:pt modelId="{B867662E-9396-473F-B176-E764BCC01E67}" type="parTrans" cxnId="{26C6F2F7-7AB4-4AE5-8765-60C17DFD9919}">
      <dgm:prSet/>
      <dgm:spPr/>
      <dgm:t>
        <a:bodyPr/>
        <a:lstStyle/>
        <a:p>
          <a:endParaRPr lang="id-ID"/>
        </a:p>
      </dgm:t>
    </dgm:pt>
    <dgm:pt modelId="{E14BF221-0AA6-431E-8A9F-7BFF7E2D1E1D}" type="sibTrans" cxnId="{26C6F2F7-7AB4-4AE5-8765-60C17DFD9919}">
      <dgm:prSet/>
      <dgm:spPr/>
      <dgm:t>
        <a:bodyPr/>
        <a:lstStyle/>
        <a:p>
          <a:endParaRPr lang="id-ID"/>
        </a:p>
      </dgm:t>
    </dgm:pt>
    <dgm:pt modelId="{2841FBEE-D445-4765-941C-6A7C23DCD66D}">
      <dgm:prSet phldrT="[Text]"/>
      <dgm:spPr/>
      <dgm:t>
        <a:bodyPr/>
        <a:lstStyle/>
        <a:p>
          <a:r>
            <a:rPr lang="en-US" altLang="id-ID" dirty="0" smtClean="0"/>
            <a:t>The totality of features and characteristic of product or service that bear on its ability to satisfy or implied needs. </a:t>
          </a:r>
          <a:r>
            <a:rPr lang="id-ID" altLang="id-ID" dirty="0" smtClean="0"/>
            <a:t>(</a:t>
          </a:r>
          <a:r>
            <a:rPr lang="en-US" altLang="id-ID" dirty="0" smtClean="0"/>
            <a:t>American Society for quality control, 1989)</a:t>
          </a:r>
          <a:endParaRPr lang="id-ID" dirty="0"/>
        </a:p>
      </dgm:t>
    </dgm:pt>
    <dgm:pt modelId="{9705F6A7-3183-4C5A-9562-76C13E9753E2}" type="parTrans" cxnId="{525E0A15-A86F-4465-8FD0-8F1371DB2140}">
      <dgm:prSet/>
      <dgm:spPr/>
      <dgm:t>
        <a:bodyPr/>
        <a:lstStyle/>
        <a:p>
          <a:endParaRPr lang="id-ID"/>
        </a:p>
      </dgm:t>
    </dgm:pt>
    <dgm:pt modelId="{663C7989-F818-442B-8845-605525EC9A11}" type="sibTrans" cxnId="{525E0A15-A86F-4465-8FD0-8F1371DB2140}">
      <dgm:prSet/>
      <dgm:spPr/>
      <dgm:t>
        <a:bodyPr/>
        <a:lstStyle/>
        <a:p>
          <a:endParaRPr lang="id-ID"/>
        </a:p>
      </dgm:t>
    </dgm:pt>
    <dgm:pt modelId="{6F1EBC96-2EDD-4533-9621-DB7A06D3F93A}">
      <dgm:prSet phldrT="[Text]"/>
      <dgm:spPr/>
      <dgm:t>
        <a:bodyPr/>
        <a:lstStyle/>
        <a:p>
          <a:r>
            <a:rPr lang="id-ID" dirty="0" smtClean="0"/>
            <a:t>Penjagaan Mutu</a:t>
          </a:r>
          <a:endParaRPr lang="id-ID" dirty="0"/>
        </a:p>
      </dgm:t>
    </dgm:pt>
    <dgm:pt modelId="{3F7CE038-3F56-48CC-8BC9-6355F7231163}" type="parTrans" cxnId="{29788EA3-3D99-41A3-ACF3-BBF0517E927C}">
      <dgm:prSet/>
      <dgm:spPr/>
      <dgm:t>
        <a:bodyPr/>
        <a:lstStyle/>
        <a:p>
          <a:endParaRPr lang="id-ID"/>
        </a:p>
      </dgm:t>
    </dgm:pt>
    <dgm:pt modelId="{7B35C3C0-3C2E-4C69-94C4-5605393E6371}" type="sibTrans" cxnId="{29788EA3-3D99-41A3-ACF3-BBF0517E927C}">
      <dgm:prSet/>
      <dgm:spPr/>
      <dgm:t>
        <a:bodyPr/>
        <a:lstStyle/>
        <a:p>
          <a:endParaRPr lang="id-ID"/>
        </a:p>
      </dgm:t>
    </dgm:pt>
    <dgm:pt modelId="{5B9BB67E-7B65-44F7-A30A-CC9F006451BD}">
      <dgm:prSet phldrT="[Text]"/>
      <dgm:spPr/>
      <dgm:t>
        <a:bodyPr/>
        <a:lstStyle/>
        <a:p>
          <a:r>
            <a:rPr lang="id-ID" dirty="0" smtClean="0"/>
            <a:t>Merupakan rangkaian kegiatan yang dilakukan untuk menetapkan, melaksanakan dan memonitor pelaksanaan standar, serta rangkaian peningkatan kinerja</a:t>
          </a:r>
          <a:endParaRPr lang="id-ID" dirty="0"/>
        </a:p>
      </dgm:t>
    </dgm:pt>
    <dgm:pt modelId="{4751642A-18A2-46D5-9873-49220127FD80}" type="parTrans" cxnId="{9E6A1A8C-CFD0-4746-9D86-15F873037398}">
      <dgm:prSet/>
      <dgm:spPr/>
      <dgm:t>
        <a:bodyPr/>
        <a:lstStyle/>
        <a:p>
          <a:endParaRPr lang="id-ID"/>
        </a:p>
      </dgm:t>
    </dgm:pt>
    <dgm:pt modelId="{B8533214-FCBE-4F00-B764-0CEA6764B5CE}" type="sibTrans" cxnId="{9E6A1A8C-CFD0-4746-9D86-15F873037398}">
      <dgm:prSet/>
      <dgm:spPr/>
      <dgm:t>
        <a:bodyPr/>
        <a:lstStyle/>
        <a:p>
          <a:endParaRPr lang="id-ID"/>
        </a:p>
      </dgm:t>
    </dgm:pt>
    <dgm:pt modelId="{0415E61A-CC36-4397-82C0-3FC1ED5B8845}" type="pres">
      <dgm:prSet presAssocID="{DCFFBDD0-DF05-417A-A820-FB7BF95DEC9B}" presName="linear" presStyleCnt="0">
        <dgm:presLayoutVars>
          <dgm:animLvl val="lvl"/>
          <dgm:resizeHandles val="exact"/>
        </dgm:presLayoutVars>
      </dgm:prSet>
      <dgm:spPr/>
      <dgm:t>
        <a:bodyPr/>
        <a:lstStyle/>
        <a:p>
          <a:endParaRPr lang="id-ID"/>
        </a:p>
      </dgm:t>
    </dgm:pt>
    <dgm:pt modelId="{5C93989A-1E54-4D9D-86EF-DEADF99934E4}" type="pres">
      <dgm:prSet presAssocID="{02C227FA-76A4-468B-A6BD-CAE9DADEFB21}" presName="parentText" presStyleLbl="node1" presStyleIdx="0" presStyleCnt="2">
        <dgm:presLayoutVars>
          <dgm:chMax val="0"/>
          <dgm:bulletEnabled val="1"/>
        </dgm:presLayoutVars>
      </dgm:prSet>
      <dgm:spPr/>
      <dgm:t>
        <a:bodyPr/>
        <a:lstStyle/>
        <a:p>
          <a:endParaRPr lang="id-ID"/>
        </a:p>
      </dgm:t>
    </dgm:pt>
    <dgm:pt modelId="{5AAE817F-A0E6-40D0-8917-3C418C47A079}" type="pres">
      <dgm:prSet presAssocID="{02C227FA-76A4-468B-A6BD-CAE9DADEFB21}" presName="childText" presStyleLbl="revTx" presStyleIdx="0" presStyleCnt="2">
        <dgm:presLayoutVars>
          <dgm:bulletEnabled val="1"/>
        </dgm:presLayoutVars>
      </dgm:prSet>
      <dgm:spPr/>
      <dgm:t>
        <a:bodyPr/>
        <a:lstStyle/>
        <a:p>
          <a:endParaRPr lang="id-ID"/>
        </a:p>
      </dgm:t>
    </dgm:pt>
    <dgm:pt modelId="{EED04384-ED75-4E3C-93A2-80FC44A71A76}" type="pres">
      <dgm:prSet presAssocID="{6F1EBC96-2EDD-4533-9621-DB7A06D3F93A}" presName="parentText" presStyleLbl="node1" presStyleIdx="1" presStyleCnt="2">
        <dgm:presLayoutVars>
          <dgm:chMax val="0"/>
          <dgm:bulletEnabled val="1"/>
        </dgm:presLayoutVars>
      </dgm:prSet>
      <dgm:spPr/>
      <dgm:t>
        <a:bodyPr/>
        <a:lstStyle/>
        <a:p>
          <a:endParaRPr lang="id-ID"/>
        </a:p>
      </dgm:t>
    </dgm:pt>
    <dgm:pt modelId="{2ADD63BE-F37A-4403-9CC9-7F3D97072AF0}" type="pres">
      <dgm:prSet presAssocID="{6F1EBC96-2EDD-4533-9621-DB7A06D3F93A}" presName="childText" presStyleLbl="revTx" presStyleIdx="1" presStyleCnt="2">
        <dgm:presLayoutVars>
          <dgm:bulletEnabled val="1"/>
        </dgm:presLayoutVars>
      </dgm:prSet>
      <dgm:spPr/>
      <dgm:t>
        <a:bodyPr/>
        <a:lstStyle/>
        <a:p>
          <a:endParaRPr lang="id-ID"/>
        </a:p>
      </dgm:t>
    </dgm:pt>
  </dgm:ptLst>
  <dgm:cxnLst>
    <dgm:cxn modelId="{83AE574E-8B77-49F2-8096-570CCBF957D5}" type="presOf" srcId="{02C227FA-76A4-468B-A6BD-CAE9DADEFB21}" destId="{5C93989A-1E54-4D9D-86EF-DEADF99934E4}" srcOrd="0" destOrd="0" presId="urn:microsoft.com/office/officeart/2005/8/layout/vList2"/>
    <dgm:cxn modelId="{901E1F64-41C1-458A-966C-45889272116F}" type="presOf" srcId="{6F1EBC96-2EDD-4533-9621-DB7A06D3F93A}" destId="{EED04384-ED75-4E3C-93A2-80FC44A71A76}" srcOrd="0" destOrd="0" presId="urn:microsoft.com/office/officeart/2005/8/layout/vList2"/>
    <dgm:cxn modelId="{525E0A15-A86F-4465-8FD0-8F1371DB2140}" srcId="{02C227FA-76A4-468B-A6BD-CAE9DADEFB21}" destId="{2841FBEE-D445-4765-941C-6A7C23DCD66D}" srcOrd="0" destOrd="0" parTransId="{9705F6A7-3183-4C5A-9562-76C13E9753E2}" sibTransId="{663C7989-F818-442B-8845-605525EC9A11}"/>
    <dgm:cxn modelId="{26C6F2F7-7AB4-4AE5-8765-60C17DFD9919}" srcId="{DCFFBDD0-DF05-417A-A820-FB7BF95DEC9B}" destId="{02C227FA-76A4-468B-A6BD-CAE9DADEFB21}" srcOrd="0" destOrd="0" parTransId="{B867662E-9396-473F-B176-E764BCC01E67}" sibTransId="{E14BF221-0AA6-431E-8A9F-7BFF7E2D1E1D}"/>
    <dgm:cxn modelId="{9E6A1A8C-CFD0-4746-9D86-15F873037398}" srcId="{6F1EBC96-2EDD-4533-9621-DB7A06D3F93A}" destId="{5B9BB67E-7B65-44F7-A30A-CC9F006451BD}" srcOrd="0" destOrd="0" parTransId="{4751642A-18A2-46D5-9873-49220127FD80}" sibTransId="{B8533214-FCBE-4F00-B764-0CEA6764B5CE}"/>
    <dgm:cxn modelId="{958717A1-801C-4978-95E0-4B9DE956D6BF}" type="presOf" srcId="{DCFFBDD0-DF05-417A-A820-FB7BF95DEC9B}" destId="{0415E61A-CC36-4397-82C0-3FC1ED5B8845}" srcOrd="0" destOrd="0" presId="urn:microsoft.com/office/officeart/2005/8/layout/vList2"/>
    <dgm:cxn modelId="{1D229042-6DD0-4EAB-A4F3-10AC76E502D2}" type="presOf" srcId="{2841FBEE-D445-4765-941C-6A7C23DCD66D}" destId="{5AAE817F-A0E6-40D0-8917-3C418C47A079}" srcOrd="0" destOrd="0" presId="urn:microsoft.com/office/officeart/2005/8/layout/vList2"/>
    <dgm:cxn modelId="{29788EA3-3D99-41A3-ACF3-BBF0517E927C}" srcId="{DCFFBDD0-DF05-417A-A820-FB7BF95DEC9B}" destId="{6F1EBC96-2EDD-4533-9621-DB7A06D3F93A}" srcOrd="1" destOrd="0" parTransId="{3F7CE038-3F56-48CC-8BC9-6355F7231163}" sibTransId="{7B35C3C0-3C2E-4C69-94C4-5605393E6371}"/>
    <dgm:cxn modelId="{3A022F07-D4C9-49F8-AE4E-1A824D2302FA}" type="presOf" srcId="{5B9BB67E-7B65-44F7-A30A-CC9F006451BD}" destId="{2ADD63BE-F37A-4403-9CC9-7F3D97072AF0}" srcOrd="0" destOrd="0" presId="urn:microsoft.com/office/officeart/2005/8/layout/vList2"/>
    <dgm:cxn modelId="{60BAE279-3338-45AE-8821-DFAB3337AF3F}" type="presParOf" srcId="{0415E61A-CC36-4397-82C0-3FC1ED5B8845}" destId="{5C93989A-1E54-4D9D-86EF-DEADF99934E4}" srcOrd="0" destOrd="0" presId="urn:microsoft.com/office/officeart/2005/8/layout/vList2"/>
    <dgm:cxn modelId="{A1E7DD56-C0D9-439E-B772-01CC5B67202B}" type="presParOf" srcId="{0415E61A-CC36-4397-82C0-3FC1ED5B8845}" destId="{5AAE817F-A0E6-40D0-8917-3C418C47A079}" srcOrd="1" destOrd="0" presId="urn:microsoft.com/office/officeart/2005/8/layout/vList2"/>
    <dgm:cxn modelId="{B5C82179-4A26-403A-8F3D-22CFD7BEF2FD}" type="presParOf" srcId="{0415E61A-CC36-4397-82C0-3FC1ED5B8845}" destId="{EED04384-ED75-4E3C-93A2-80FC44A71A76}" srcOrd="2" destOrd="0" presId="urn:microsoft.com/office/officeart/2005/8/layout/vList2"/>
    <dgm:cxn modelId="{3D3CDC58-0D9A-4FC1-BABC-AE9692D8FF5D}" type="presParOf" srcId="{0415E61A-CC36-4397-82C0-3FC1ED5B8845}" destId="{2ADD63BE-F37A-4403-9CC9-7F3D97072AF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0922B8-00A6-408B-AC1F-9BAA5DB250E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E0A0073D-48E7-4D3D-9D06-E459FC669DB7}">
      <dgm:prSet phldrT="[Text]"/>
      <dgm:spPr/>
      <dgm:t>
        <a:bodyPr/>
        <a:lstStyle/>
        <a:p>
          <a:r>
            <a:rPr lang="en-US" altLang="id-ID" smtClean="0"/>
            <a:t>Sumber Masalah</a:t>
          </a:r>
          <a:endParaRPr lang="id-ID"/>
        </a:p>
      </dgm:t>
    </dgm:pt>
    <dgm:pt modelId="{2AAF6BD1-A05C-4AC0-9FC6-D57E846C6E1D}" type="parTrans" cxnId="{BE89DAA3-024A-4671-A8EF-C614A391696E}">
      <dgm:prSet/>
      <dgm:spPr/>
      <dgm:t>
        <a:bodyPr/>
        <a:lstStyle/>
        <a:p>
          <a:endParaRPr lang="id-ID"/>
        </a:p>
      </dgm:t>
    </dgm:pt>
    <dgm:pt modelId="{8B9A44DE-EC17-4521-B7DD-CCE3CD16486F}" type="sibTrans" cxnId="{BE89DAA3-024A-4671-A8EF-C614A391696E}">
      <dgm:prSet/>
      <dgm:spPr/>
      <dgm:t>
        <a:bodyPr/>
        <a:lstStyle/>
        <a:p>
          <a:endParaRPr lang="id-ID"/>
        </a:p>
      </dgm:t>
    </dgm:pt>
    <dgm:pt modelId="{00CC629F-FB3E-46B5-A669-53AD83492CEB}">
      <dgm:prSet/>
      <dgm:spPr/>
      <dgm:t>
        <a:bodyPr/>
        <a:lstStyle/>
        <a:p>
          <a:r>
            <a:rPr lang="en-US" altLang="id-ID" smtClean="0"/>
            <a:t>Daftar Penyebab Masalah</a:t>
          </a:r>
          <a:endParaRPr lang="en-US" altLang="id-ID" dirty="0"/>
        </a:p>
      </dgm:t>
    </dgm:pt>
    <dgm:pt modelId="{8A6523F7-616F-44E2-9498-237281E0CBE7}" type="parTrans" cxnId="{95BC8534-1454-42AF-95AE-73E4315824A0}">
      <dgm:prSet/>
      <dgm:spPr/>
      <dgm:t>
        <a:bodyPr/>
        <a:lstStyle/>
        <a:p>
          <a:endParaRPr lang="id-ID"/>
        </a:p>
      </dgm:t>
    </dgm:pt>
    <dgm:pt modelId="{9E364EEE-A029-498B-B4F5-C2B86458D62A}" type="sibTrans" cxnId="{95BC8534-1454-42AF-95AE-73E4315824A0}">
      <dgm:prSet/>
      <dgm:spPr/>
      <dgm:t>
        <a:bodyPr/>
        <a:lstStyle/>
        <a:p>
          <a:endParaRPr lang="id-ID"/>
        </a:p>
      </dgm:t>
    </dgm:pt>
    <dgm:pt modelId="{74DE2291-41D4-4DC5-AA91-0D1A6A8636E0}">
      <dgm:prSet/>
      <dgm:spPr/>
      <dgm:t>
        <a:bodyPr/>
        <a:lstStyle/>
        <a:p>
          <a:r>
            <a:rPr lang="en-US" altLang="id-ID" smtClean="0"/>
            <a:t>Konfirmasi Daftar Penyebab Masalah</a:t>
          </a:r>
          <a:endParaRPr lang="en-US" altLang="id-ID" dirty="0"/>
        </a:p>
      </dgm:t>
    </dgm:pt>
    <dgm:pt modelId="{5997E108-BC3D-4027-9602-E535C07E8ABC}" type="parTrans" cxnId="{16E1FD7B-F7FA-4D55-A341-5B185CF6C455}">
      <dgm:prSet/>
      <dgm:spPr/>
      <dgm:t>
        <a:bodyPr/>
        <a:lstStyle/>
        <a:p>
          <a:endParaRPr lang="id-ID"/>
        </a:p>
      </dgm:t>
    </dgm:pt>
    <dgm:pt modelId="{895A93FC-863C-4EA6-874E-3D5A0A37F37A}" type="sibTrans" cxnId="{16E1FD7B-F7FA-4D55-A341-5B185CF6C455}">
      <dgm:prSet/>
      <dgm:spPr/>
      <dgm:t>
        <a:bodyPr/>
        <a:lstStyle/>
        <a:p>
          <a:endParaRPr lang="id-ID"/>
        </a:p>
      </dgm:t>
    </dgm:pt>
    <dgm:pt modelId="{3D493A71-246C-4FBF-9DAF-ECFF30664D8B}">
      <dgm:prSet/>
      <dgm:spPr/>
      <dgm:t>
        <a:bodyPr/>
        <a:lstStyle/>
        <a:p>
          <a:r>
            <a:rPr lang="en-US" altLang="id-ID" smtClean="0"/>
            <a:t>Prioritas Penyebab Masalah</a:t>
          </a:r>
          <a:endParaRPr lang="en-US" altLang="id-ID" dirty="0"/>
        </a:p>
      </dgm:t>
    </dgm:pt>
    <dgm:pt modelId="{D81FF4A9-FEF7-41E3-BD03-22AC7A80ADDA}" type="parTrans" cxnId="{588F8924-FD50-4585-800F-EADBC762E7E8}">
      <dgm:prSet/>
      <dgm:spPr/>
      <dgm:t>
        <a:bodyPr/>
        <a:lstStyle/>
        <a:p>
          <a:endParaRPr lang="id-ID"/>
        </a:p>
      </dgm:t>
    </dgm:pt>
    <dgm:pt modelId="{AAAD08EA-D5F9-4DBB-B6B8-7E51AC4EB3CF}" type="sibTrans" cxnId="{588F8924-FD50-4585-800F-EADBC762E7E8}">
      <dgm:prSet/>
      <dgm:spPr/>
      <dgm:t>
        <a:bodyPr/>
        <a:lstStyle/>
        <a:p>
          <a:endParaRPr lang="id-ID"/>
        </a:p>
      </dgm:t>
    </dgm:pt>
    <dgm:pt modelId="{83B48B20-93F4-4D2C-AEB3-ED0FC788E475}">
      <dgm:prSet/>
      <dgm:spPr/>
      <dgm:t>
        <a:bodyPr/>
        <a:lstStyle/>
        <a:p>
          <a:r>
            <a:rPr lang="en-US" altLang="id-ID" smtClean="0"/>
            <a:t>Penyajian Prioritas Penyebab Masalah</a:t>
          </a:r>
          <a:endParaRPr lang="en-US" altLang="id-ID" dirty="0"/>
        </a:p>
      </dgm:t>
    </dgm:pt>
    <dgm:pt modelId="{5E094549-A869-4E2B-81CA-D1253394DD7D}" type="parTrans" cxnId="{DF436F51-050E-4D7A-92A6-0A4B62CC5F53}">
      <dgm:prSet/>
      <dgm:spPr/>
      <dgm:t>
        <a:bodyPr/>
        <a:lstStyle/>
        <a:p>
          <a:endParaRPr lang="id-ID"/>
        </a:p>
      </dgm:t>
    </dgm:pt>
    <dgm:pt modelId="{CE1E9D46-6496-42EE-8977-92BD5466BD02}" type="sibTrans" cxnId="{DF436F51-050E-4D7A-92A6-0A4B62CC5F53}">
      <dgm:prSet/>
      <dgm:spPr/>
      <dgm:t>
        <a:bodyPr/>
        <a:lstStyle/>
        <a:p>
          <a:endParaRPr lang="id-ID"/>
        </a:p>
      </dgm:t>
    </dgm:pt>
    <dgm:pt modelId="{F066B982-941F-4EA4-BFD3-7D92751F38C1}" type="pres">
      <dgm:prSet presAssocID="{D20922B8-00A6-408B-AC1F-9BAA5DB250EC}" presName="Name0" presStyleCnt="0">
        <dgm:presLayoutVars>
          <dgm:chMax val="7"/>
          <dgm:chPref val="7"/>
          <dgm:dir/>
        </dgm:presLayoutVars>
      </dgm:prSet>
      <dgm:spPr/>
      <dgm:t>
        <a:bodyPr/>
        <a:lstStyle/>
        <a:p>
          <a:endParaRPr lang="id-ID"/>
        </a:p>
      </dgm:t>
    </dgm:pt>
    <dgm:pt modelId="{9576FE26-6A45-46F3-ACE8-D67E691FB5A0}" type="pres">
      <dgm:prSet presAssocID="{D20922B8-00A6-408B-AC1F-9BAA5DB250EC}" presName="Name1" presStyleCnt="0"/>
      <dgm:spPr/>
    </dgm:pt>
    <dgm:pt modelId="{9EE525AE-DBE9-4F7E-A09C-2B31AA9B5868}" type="pres">
      <dgm:prSet presAssocID="{D20922B8-00A6-408B-AC1F-9BAA5DB250EC}" presName="cycle" presStyleCnt="0"/>
      <dgm:spPr/>
    </dgm:pt>
    <dgm:pt modelId="{4C6C43F9-7788-4D44-B5BD-103041BD5AC2}" type="pres">
      <dgm:prSet presAssocID="{D20922B8-00A6-408B-AC1F-9BAA5DB250EC}" presName="srcNode" presStyleLbl="node1" presStyleIdx="0" presStyleCnt="5"/>
      <dgm:spPr/>
    </dgm:pt>
    <dgm:pt modelId="{B66799E3-CE95-45F4-9994-C490B6EA3383}" type="pres">
      <dgm:prSet presAssocID="{D20922B8-00A6-408B-AC1F-9BAA5DB250EC}" presName="conn" presStyleLbl="parChTrans1D2" presStyleIdx="0" presStyleCnt="1"/>
      <dgm:spPr/>
      <dgm:t>
        <a:bodyPr/>
        <a:lstStyle/>
        <a:p>
          <a:endParaRPr lang="id-ID"/>
        </a:p>
      </dgm:t>
    </dgm:pt>
    <dgm:pt modelId="{DD75FAFB-93AE-4ED9-9843-57A458A19422}" type="pres">
      <dgm:prSet presAssocID="{D20922B8-00A6-408B-AC1F-9BAA5DB250EC}" presName="extraNode" presStyleLbl="node1" presStyleIdx="0" presStyleCnt="5"/>
      <dgm:spPr/>
    </dgm:pt>
    <dgm:pt modelId="{FECEB51E-2C6B-4769-89EA-B42CC20C20E2}" type="pres">
      <dgm:prSet presAssocID="{D20922B8-00A6-408B-AC1F-9BAA5DB250EC}" presName="dstNode" presStyleLbl="node1" presStyleIdx="0" presStyleCnt="5"/>
      <dgm:spPr/>
    </dgm:pt>
    <dgm:pt modelId="{BA955561-90D5-47DF-BC92-67A596AB7694}" type="pres">
      <dgm:prSet presAssocID="{E0A0073D-48E7-4D3D-9D06-E459FC669DB7}" presName="text_1" presStyleLbl="node1" presStyleIdx="0" presStyleCnt="5">
        <dgm:presLayoutVars>
          <dgm:bulletEnabled val="1"/>
        </dgm:presLayoutVars>
      </dgm:prSet>
      <dgm:spPr/>
      <dgm:t>
        <a:bodyPr/>
        <a:lstStyle/>
        <a:p>
          <a:endParaRPr lang="id-ID"/>
        </a:p>
      </dgm:t>
    </dgm:pt>
    <dgm:pt modelId="{27561C9E-6987-47B5-A5CD-6CAA89D14838}" type="pres">
      <dgm:prSet presAssocID="{E0A0073D-48E7-4D3D-9D06-E459FC669DB7}" presName="accent_1" presStyleCnt="0"/>
      <dgm:spPr/>
    </dgm:pt>
    <dgm:pt modelId="{722C5A88-AD4F-4195-89D9-304B4DE3BBD3}" type="pres">
      <dgm:prSet presAssocID="{E0A0073D-48E7-4D3D-9D06-E459FC669DB7}" presName="accentRepeatNode" presStyleLbl="solidFgAcc1" presStyleIdx="0" presStyleCnt="5"/>
      <dgm:spPr/>
    </dgm:pt>
    <dgm:pt modelId="{AE7596BF-257B-454A-8431-DC833E12E142}" type="pres">
      <dgm:prSet presAssocID="{00CC629F-FB3E-46B5-A669-53AD83492CEB}" presName="text_2" presStyleLbl="node1" presStyleIdx="1" presStyleCnt="5">
        <dgm:presLayoutVars>
          <dgm:bulletEnabled val="1"/>
        </dgm:presLayoutVars>
      </dgm:prSet>
      <dgm:spPr/>
      <dgm:t>
        <a:bodyPr/>
        <a:lstStyle/>
        <a:p>
          <a:endParaRPr lang="id-ID"/>
        </a:p>
      </dgm:t>
    </dgm:pt>
    <dgm:pt modelId="{980BC709-3FFE-4323-89B3-E8D05258E39B}" type="pres">
      <dgm:prSet presAssocID="{00CC629F-FB3E-46B5-A669-53AD83492CEB}" presName="accent_2" presStyleCnt="0"/>
      <dgm:spPr/>
    </dgm:pt>
    <dgm:pt modelId="{510167D5-ECB0-4948-94ED-9D1980126954}" type="pres">
      <dgm:prSet presAssocID="{00CC629F-FB3E-46B5-A669-53AD83492CEB}" presName="accentRepeatNode" presStyleLbl="solidFgAcc1" presStyleIdx="1" presStyleCnt="5"/>
      <dgm:spPr/>
    </dgm:pt>
    <dgm:pt modelId="{1166AF81-3131-4741-83AC-DFFFD155A3D7}" type="pres">
      <dgm:prSet presAssocID="{74DE2291-41D4-4DC5-AA91-0D1A6A8636E0}" presName="text_3" presStyleLbl="node1" presStyleIdx="2" presStyleCnt="5">
        <dgm:presLayoutVars>
          <dgm:bulletEnabled val="1"/>
        </dgm:presLayoutVars>
      </dgm:prSet>
      <dgm:spPr/>
      <dgm:t>
        <a:bodyPr/>
        <a:lstStyle/>
        <a:p>
          <a:endParaRPr lang="id-ID"/>
        </a:p>
      </dgm:t>
    </dgm:pt>
    <dgm:pt modelId="{96FE44C8-2A71-49BF-B4FF-CE494F0623FD}" type="pres">
      <dgm:prSet presAssocID="{74DE2291-41D4-4DC5-AA91-0D1A6A8636E0}" presName="accent_3" presStyleCnt="0"/>
      <dgm:spPr/>
    </dgm:pt>
    <dgm:pt modelId="{E3D936D7-0655-40B8-BA5F-D2EFACF329E8}" type="pres">
      <dgm:prSet presAssocID="{74DE2291-41D4-4DC5-AA91-0D1A6A8636E0}" presName="accentRepeatNode" presStyleLbl="solidFgAcc1" presStyleIdx="2" presStyleCnt="5"/>
      <dgm:spPr/>
    </dgm:pt>
    <dgm:pt modelId="{D0C620E1-AA44-4644-9E99-49321BFC7248}" type="pres">
      <dgm:prSet presAssocID="{3D493A71-246C-4FBF-9DAF-ECFF30664D8B}" presName="text_4" presStyleLbl="node1" presStyleIdx="3" presStyleCnt="5">
        <dgm:presLayoutVars>
          <dgm:bulletEnabled val="1"/>
        </dgm:presLayoutVars>
      </dgm:prSet>
      <dgm:spPr/>
      <dgm:t>
        <a:bodyPr/>
        <a:lstStyle/>
        <a:p>
          <a:endParaRPr lang="id-ID"/>
        </a:p>
      </dgm:t>
    </dgm:pt>
    <dgm:pt modelId="{71FBA1E9-3BC4-4F3B-B145-5629FDEBFA80}" type="pres">
      <dgm:prSet presAssocID="{3D493A71-246C-4FBF-9DAF-ECFF30664D8B}" presName="accent_4" presStyleCnt="0"/>
      <dgm:spPr/>
    </dgm:pt>
    <dgm:pt modelId="{5B6779D8-902A-4E33-B206-AD8ECAD179A9}" type="pres">
      <dgm:prSet presAssocID="{3D493A71-246C-4FBF-9DAF-ECFF30664D8B}" presName="accentRepeatNode" presStyleLbl="solidFgAcc1" presStyleIdx="3" presStyleCnt="5"/>
      <dgm:spPr/>
    </dgm:pt>
    <dgm:pt modelId="{7C0C28BB-6691-4588-ADD2-2D022F842848}" type="pres">
      <dgm:prSet presAssocID="{83B48B20-93F4-4D2C-AEB3-ED0FC788E475}" presName="text_5" presStyleLbl="node1" presStyleIdx="4" presStyleCnt="5">
        <dgm:presLayoutVars>
          <dgm:bulletEnabled val="1"/>
        </dgm:presLayoutVars>
      </dgm:prSet>
      <dgm:spPr/>
      <dgm:t>
        <a:bodyPr/>
        <a:lstStyle/>
        <a:p>
          <a:endParaRPr lang="id-ID"/>
        </a:p>
      </dgm:t>
    </dgm:pt>
    <dgm:pt modelId="{22743F6A-0524-45EF-B44C-F182F3E00E12}" type="pres">
      <dgm:prSet presAssocID="{83B48B20-93F4-4D2C-AEB3-ED0FC788E475}" presName="accent_5" presStyleCnt="0"/>
      <dgm:spPr/>
    </dgm:pt>
    <dgm:pt modelId="{8F0E42A6-56FB-449E-BD94-DB8833884BE4}" type="pres">
      <dgm:prSet presAssocID="{83B48B20-93F4-4D2C-AEB3-ED0FC788E475}" presName="accentRepeatNode" presStyleLbl="solidFgAcc1" presStyleIdx="4" presStyleCnt="5"/>
      <dgm:spPr/>
    </dgm:pt>
  </dgm:ptLst>
  <dgm:cxnLst>
    <dgm:cxn modelId="{BCB7318C-62A4-413B-A8CC-8A627AFA0FE7}" type="presOf" srcId="{E0A0073D-48E7-4D3D-9D06-E459FC669DB7}" destId="{BA955561-90D5-47DF-BC92-67A596AB7694}" srcOrd="0" destOrd="0" presId="urn:microsoft.com/office/officeart/2008/layout/VerticalCurvedList"/>
    <dgm:cxn modelId="{D42E90A7-2BD8-47AF-8312-32C6FF8BE0C1}" type="presOf" srcId="{83B48B20-93F4-4D2C-AEB3-ED0FC788E475}" destId="{7C0C28BB-6691-4588-ADD2-2D022F842848}" srcOrd="0" destOrd="0" presId="urn:microsoft.com/office/officeart/2008/layout/VerticalCurvedList"/>
    <dgm:cxn modelId="{BE89DAA3-024A-4671-A8EF-C614A391696E}" srcId="{D20922B8-00A6-408B-AC1F-9BAA5DB250EC}" destId="{E0A0073D-48E7-4D3D-9D06-E459FC669DB7}" srcOrd="0" destOrd="0" parTransId="{2AAF6BD1-A05C-4AC0-9FC6-D57E846C6E1D}" sibTransId="{8B9A44DE-EC17-4521-B7DD-CCE3CD16486F}"/>
    <dgm:cxn modelId="{588F8924-FD50-4585-800F-EADBC762E7E8}" srcId="{D20922B8-00A6-408B-AC1F-9BAA5DB250EC}" destId="{3D493A71-246C-4FBF-9DAF-ECFF30664D8B}" srcOrd="3" destOrd="0" parTransId="{D81FF4A9-FEF7-41E3-BD03-22AC7A80ADDA}" sibTransId="{AAAD08EA-D5F9-4DBB-B6B8-7E51AC4EB3CF}"/>
    <dgm:cxn modelId="{DF436F51-050E-4D7A-92A6-0A4B62CC5F53}" srcId="{D20922B8-00A6-408B-AC1F-9BAA5DB250EC}" destId="{83B48B20-93F4-4D2C-AEB3-ED0FC788E475}" srcOrd="4" destOrd="0" parTransId="{5E094549-A869-4E2B-81CA-D1253394DD7D}" sibTransId="{CE1E9D46-6496-42EE-8977-92BD5466BD02}"/>
    <dgm:cxn modelId="{EBDD4D8F-0DDD-412E-9092-FD776B43942C}" type="presOf" srcId="{3D493A71-246C-4FBF-9DAF-ECFF30664D8B}" destId="{D0C620E1-AA44-4644-9E99-49321BFC7248}" srcOrd="0" destOrd="0" presId="urn:microsoft.com/office/officeart/2008/layout/VerticalCurvedList"/>
    <dgm:cxn modelId="{7C1038CD-CC5E-4FA1-B661-7FD669A491D2}" type="presOf" srcId="{D20922B8-00A6-408B-AC1F-9BAA5DB250EC}" destId="{F066B982-941F-4EA4-BFD3-7D92751F38C1}" srcOrd="0" destOrd="0" presId="urn:microsoft.com/office/officeart/2008/layout/VerticalCurvedList"/>
    <dgm:cxn modelId="{5998E0C1-23E2-49E0-92FA-3B33E63F9569}" type="presOf" srcId="{00CC629F-FB3E-46B5-A669-53AD83492CEB}" destId="{AE7596BF-257B-454A-8431-DC833E12E142}" srcOrd="0" destOrd="0" presId="urn:microsoft.com/office/officeart/2008/layout/VerticalCurvedList"/>
    <dgm:cxn modelId="{93D51D1B-DBCB-48DA-A7A6-885AAF2B7316}" type="presOf" srcId="{74DE2291-41D4-4DC5-AA91-0D1A6A8636E0}" destId="{1166AF81-3131-4741-83AC-DFFFD155A3D7}" srcOrd="0" destOrd="0" presId="urn:microsoft.com/office/officeart/2008/layout/VerticalCurvedList"/>
    <dgm:cxn modelId="{51964C12-BD29-4266-8D02-9277DE96B5A2}" type="presOf" srcId="{8B9A44DE-EC17-4521-B7DD-CCE3CD16486F}" destId="{B66799E3-CE95-45F4-9994-C490B6EA3383}" srcOrd="0" destOrd="0" presId="urn:microsoft.com/office/officeart/2008/layout/VerticalCurvedList"/>
    <dgm:cxn modelId="{95BC8534-1454-42AF-95AE-73E4315824A0}" srcId="{D20922B8-00A6-408B-AC1F-9BAA5DB250EC}" destId="{00CC629F-FB3E-46B5-A669-53AD83492CEB}" srcOrd="1" destOrd="0" parTransId="{8A6523F7-616F-44E2-9498-237281E0CBE7}" sibTransId="{9E364EEE-A029-498B-B4F5-C2B86458D62A}"/>
    <dgm:cxn modelId="{16E1FD7B-F7FA-4D55-A341-5B185CF6C455}" srcId="{D20922B8-00A6-408B-AC1F-9BAA5DB250EC}" destId="{74DE2291-41D4-4DC5-AA91-0D1A6A8636E0}" srcOrd="2" destOrd="0" parTransId="{5997E108-BC3D-4027-9602-E535C07E8ABC}" sibTransId="{895A93FC-863C-4EA6-874E-3D5A0A37F37A}"/>
    <dgm:cxn modelId="{CB6F0E91-D96A-43DE-93E2-E12D5A0791C6}" type="presParOf" srcId="{F066B982-941F-4EA4-BFD3-7D92751F38C1}" destId="{9576FE26-6A45-46F3-ACE8-D67E691FB5A0}" srcOrd="0" destOrd="0" presId="urn:microsoft.com/office/officeart/2008/layout/VerticalCurvedList"/>
    <dgm:cxn modelId="{78A3FA25-FA17-4815-960F-F2872937B626}" type="presParOf" srcId="{9576FE26-6A45-46F3-ACE8-D67E691FB5A0}" destId="{9EE525AE-DBE9-4F7E-A09C-2B31AA9B5868}" srcOrd="0" destOrd="0" presId="urn:microsoft.com/office/officeart/2008/layout/VerticalCurvedList"/>
    <dgm:cxn modelId="{517E0A27-E387-4058-BAA5-0C12DC71E12D}" type="presParOf" srcId="{9EE525AE-DBE9-4F7E-A09C-2B31AA9B5868}" destId="{4C6C43F9-7788-4D44-B5BD-103041BD5AC2}" srcOrd="0" destOrd="0" presId="urn:microsoft.com/office/officeart/2008/layout/VerticalCurvedList"/>
    <dgm:cxn modelId="{9769AB19-496C-4FCD-B001-79B1E71255B3}" type="presParOf" srcId="{9EE525AE-DBE9-4F7E-A09C-2B31AA9B5868}" destId="{B66799E3-CE95-45F4-9994-C490B6EA3383}" srcOrd="1" destOrd="0" presId="urn:microsoft.com/office/officeart/2008/layout/VerticalCurvedList"/>
    <dgm:cxn modelId="{9279083D-5ECA-4453-BB71-263FC5C99B1C}" type="presParOf" srcId="{9EE525AE-DBE9-4F7E-A09C-2B31AA9B5868}" destId="{DD75FAFB-93AE-4ED9-9843-57A458A19422}" srcOrd="2" destOrd="0" presId="urn:microsoft.com/office/officeart/2008/layout/VerticalCurvedList"/>
    <dgm:cxn modelId="{36F39DC6-6F59-486A-A86F-704BEABE36C8}" type="presParOf" srcId="{9EE525AE-DBE9-4F7E-A09C-2B31AA9B5868}" destId="{FECEB51E-2C6B-4769-89EA-B42CC20C20E2}" srcOrd="3" destOrd="0" presId="urn:microsoft.com/office/officeart/2008/layout/VerticalCurvedList"/>
    <dgm:cxn modelId="{52D1028B-D6E4-4169-94F4-4D73EEA4C255}" type="presParOf" srcId="{9576FE26-6A45-46F3-ACE8-D67E691FB5A0}" destId="{BA955561-90D5-47DF-BC92-67A596AB7694}" srcOrd="1" destOrd="0" presId="urn:microsoft.com/office/officeart/2008/layout/VerticalCurvedList"/>
    <dgm:cxn modelId="{A32F8F98-8EB2-4D6E-A5B5-CE574764B145}" type="presParOf" srcId="{9576FE26-6A45-46F3-ACE8-D67E691FB5A0}" destId="{27561C9E-6987-47B5-A5CD-6CAA89D14838}" srcOrd="2" destOrd="0" presId="urn:microsoft.com/office/officeart/2008/layout/VerticalCurvedList"/>
    <dgm:cxn modelId="{BC38EBA0-4FBB-4EDE-93A2-F1AF3F528925}" type="presParOf" srcId="{27561C9E-6987-47B5-A5CD-6CAA89D14838}" destId="{722C5A88-AD4F-4195-89D9-304B4DE3BBD3}" srcOrd="0" destOrd="0" presId="urn:microsoft.com/office/officeart/2008/layout/VerticalCurvedList"/>
    <dgm:cxn modelId="{AF2B56C0-C796-44EC-B9A2-2CE5251EE242}" type="presParOf" srcId="{9576FE26-6A45-46F3-ACE8-D67E691FB5A0}" destId="{AE7596BF-257B-454A-8431-DC833E12E142}" srcOrd="3" destOrd="0" presId="urn:microsoft.com/office/officeart/2008/layout/VerticalCurvedList"/>
    <dgm:cxn modelId="{FF83AD4A-887E-4D63-BDAF-5FB3CEBB2104}" type="presParOf" srcId="{9576FE26-6A45-46F3-ACE8-D67E691FB5A0}" destId="{980BC709-3FFE-4323-89B3-E8D05258E39B}" srcOrd="4" destOrd="0" presId="urn:microsoft.com/office/officeart/2008/layout/VerticalCurvedList"/>
    <dgm:cxn modelId="{ED1BBECA-00F1-48F8-92F8-54AED57896C8}" type="presParOf" srcId="{980BC709-3FFE-4323-89B3-E8D05258E39B}" destId="{510167D5-ECB0-4948-94ED-9D1980126954}" srcOrd="0" destOrd="0" presId="urn:microsoft.com/office/officeart/2008/layout/VerticalCurvedList"/>
    <dgm:cxn modelId="{D3714994-3743-427A-AC42-391106768440}" type="presParOf" srcId="{9576FE26-6A45-46F3-ACE8-D67E691FB5A0}" destId="{1166AF81-3131-4741-83AC-DFFFD155A3D7}" srcOrd="5" destOrd="0" presId="urn:microsoft.com/office/officeart/2008/layout/VerticalCurvedList"/>
    <dgm:cxn modelId="{29D671C6-5282-4394-9A05-5FDB337D0FDF}" type="presParOf" srcId="{9576FE26-6A45-46F3-ACE8-D67E691FB5A0}" destId="{96FE44C8-2A71-49BF-B4FF-CE494F0623FD}" srcOrd="6" destOrd="0" presId="urn:microsoft.com/office/officeart/2008/layout/VerticalCurvedList"/>
    <dgm:cxn modelId="{C6A9A959-FD9B-4725-9154-2D26DD92FD58}" type="presParOf" srcId="{96FE44C8-2A71-49BF-B4FF-CE494F0623FD}" destId="{E3D936D7-0655-40B8-BA5F-D2EFACF329E8}" srcOrd="0" destOrd="0" presId="urn:microsoft.com/office/officeart/2008/layout/VerticalCurvedList"/>
    <dgm:cxn modelId="{43BD9DA1-E9B9-4A23-B9CA-F7E003EEA82F}" type="presParOf" srcId="{9576FE26-6A45-46F3-ACE8-D67E691FB5A0}" destId="{D0C620E1-AA44-4644-9E99-49321BFC7248}" srcOrd="7" destOrd="0" presId="urn:microsoft.com/office/officeart/2008/layout/VerticalCurvedList"/>
    <dgm:cxn modelId="{238B161B-CEC7-4568-BB31-E0653DDB7ED9}" type="presParOf" srcId="{9576FE26-6A45-46F3-ACE8-D67E691FB5A0}" destId="{71FBA1E9-3BC4-4F3B-B145-5629FDEBFA80}" srcOrd="8" destOrd="0" presId="urn:microsoft.com/office/officeart/2008/layout/VerticalCurvedList"/>
    <dgm:cxn modelId="{01D3023E-E70F-49AB-BDBB-02CD422DCF75}" type="presParOf" srcId="{71FBA1E9-3BC4-4F3B-B145-5629FDEBFA80}" destId="{5B6779D8-902A-4E33-B206-AD8ECAD179A9}" srcOrd="0" destOrd="0" presId="urn:microsoft.com/office/officeart/2008/layout/VerticalCurvedList"/>
    <dgm:cxn modelId="{13FFCE45-FAC3-4A1A-8003-16AC8C606044}" type="presParOf" srcId="{9576FE26-6A45-46F3-ACE8-D67E691FB5A0}" destId="{7C0C28BB-6691-4588-ADD2-2D022F842848}" srcOrd="9" destOrd="0" presId="urn:microsoft.com/office/officeart/2008/layout/VerticalCurvedList"/>
    <dgm:cxn modelId="{FE03CA1C-AB0E-4880-A2EB-DCD8E669A532}" type="presParOf" srcId="{9576FE26-6A45-46F3-ACE8-D67E691FB5A0}" destId="{22743F6A-0524-45EF-B44C-F182F3E00E12}" srcOrd="10" destOrd="0" presId="urn:microsoft.com/office/officeart/2008/layout/VerticalCurvedList"/>
    <dgm:cxn modelId="{A91A1370-0FA2-4458-9838-19434C0E8924}" type="presParOf" srcId="{22743F6A-0524-45EF-B44C-F182F3E00E12}" destId="{8F0E42A6-56FB-449E-BD94-DB8833884B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9B7C7A-286A-4D31-A2C6-06929E34B90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id-ID"/>
        </a:p>
      </dgm:t>
    </dgm:pt>
    <dgm:pt modelId="{901D152F-5C20-4312-B4F3-60D06E43600A}">
      <dgm:prSet phldrT="[Text]"/>
      <dgm:spPr/>
      <dgm:t>
        <a:bodyPr/>
        <a:lstStyle/>
        <a:p>
          <a:r>
            <a:rPr lang="id-ID" dirty="0" smtClean="0"/>
            <a:t>Menetapkan daftar cara penyelesaian masalah</a:t>
          </a:r>
          <a:endParaRPr lang="id-ID" dirty="0"/>
        </a:p>
      </dgm:t>
    </dgm:pt>
    <dgm:pt modelId="{904B0201-7976-4E78-BFFD-E9C09321A5CD}" type="parTrans" cxnId="{44EB0FDB-F93A-4731-97FB-7F7872237E71}">
      <dgm:prSet/>
      <dgm:spPr/>
      <dgm:t>
        <a:bodyPr/>
        <a:lstStyle/>
        <a:p>
          <a:endParaRPr lang="id-ID"/>
        </a:p>
      </dgm:t>
    </dgm:pt>
    <dgm:pt modelId="{7BCB996C-5840-4AF5-ACCB-F434886A77AE}" type="sibTrans" cxnId="{44EB0FDB-F93A-4731-97FB-7F7872237E71}">
      <dgm:prSet/>
      <dgm:spPr/>
      <dgm:t>
        <a:bodyPr/>
        <a:lstStyle/>
        <a:p>
          <a:endParaRPr lang="id-ID"/>
        </a:p>
      </dgm:t>
    </dgm:pt>
    <dgm:pt modelId="{5F1E06D3-901C-441E-BAEF-9EE90D2DE270}">
      <dgm:prSet phldrT="[Text]"/>
      <dgm:spPr/>
      <dgm:t>
        <a:bodyPr/>
        <a:lstStyle/>
        <a:p>
          <a:r>
            <a:rPr lang="id-ID" dirty="0" smtClean="0"/>
            <a:t>Menetapkan cara penyelesaian masalah prioritas</a:t>
          </a:r>
          <a:endParaRPr lang="id-ID" dirty="0"/>
        </a:p>
      </dgm:t>
    </dgm:pt>
    <dgm:pt modelId="{51A31E20-0DBA-4743-A2DA-57A26632DCEF}" type="parTrans" cxnId="{4BD9B94C-4C9A-4F76-90AA-0007A94393C1}">
      <dgm:prSet/>
      <dgm:spPr/>
      <dgm:t>
        <a:bodyPr/>
        <a:lstStyle/>
        <a:p>
          <a:endParaRPr lang="id-ID"/>
        </a:p>
      </dgm:t>
    </dgm:pt>
    <dgm:pt modelId="{2159E8FE-544E-44FF-9B26-A9981CDB881F}" type="sibTrans" cxnId="{4BD9B94C-4C9A-4F76-90AA-0007A94393C1}">
      <dgm:prSet/>
      <dgm:spPr/>
      <dgm:t>
        <a:bodyPr/>
        <a:lstStyle/>
        <a:p>
          <a:endParaRPr lang="id-ID"/>
        </a:p>
      </dgm:t>
    </dgm:pt>
    <dgm:pt modelId="{972D7D5D-6DFF-4857-93EF-10468E1C95D9}" type="pres">
      <dgm:prSet presAssocID="{6B9B7C7A-286A-4D31-A2C6-06929E34B90B}" presName="Name0" presStyleCnt="0">
        <dgm:presLayoutVars>
          <dgm:chMax val="7"/>
          <dgm:chPref val="7"/>
          <dgm:dir/>
        </dgm:presLayoutVars>
      </dgm:prSet>
      <dgm:spPr/>
      <dgm:t>
        <a:bodyPr/>
        <a:lstStyle/>
        <a:p>
          <a:endParaRPr lang="id-ID"/>
        </a:p>
      </dgm:t>
    </dgm:pt>
    <dgm:pt modelId="{B77713CE-245A-49A0-B9A5-03840E9BA49C}" type="pres">
      <dgm:prSet presAssocID="{6B9B7C7A-286A-4D31-A2C6-06929E34B90B}" presName="Name1" presStyleCnt="0"/>
      <dgm:spPr/>
    </dgm:pt>
    <dgm:pt modelId="{C9ED89F7-5D28-4439-9305-CFF750FC9DC2}" type="pres">
      <dgm:prSet presAssocID="{6B9B7C7A-286A-4D31-A2C6-06929E34B90B}" presName="cycle" presStyleCnt="0"/>
      <dgm:spPr/>
    </dgm:pt>
    <dgm:pt modelId="{C697C625-CB8A-459E-BDA1-DA95720E69A3}" type="pres">
      <dgm:prSet presAssocID="{6B9B7C7A-286A-4D31-A2C6-06929E34B90B}" presName="srcNode" presStyleLbl="node1" presStyleIdx="0" presStyleCnt="2"/>
      <dgm:spPr/>
    </dgm:pt>
    <dgm:pt modelId="{B61F88CD-752E-41A0-AFB9-B7E337C31CE5}" type="pres">
      <dgm:prSet presAssocID="{6B9B7C7A-286A-4D31-A2C6-06929E34B90B}" presName="conn" presStyleLbl="parChTrans1D2" presStyleIdx="0" presStyleCnt="1"/>
      <dgm:spPr/>
      <dgm:t>
        <a:bodyPr/>
        <a:lstStyle/>
        <a:p>
          <a:endParaRPr lang="id-ID"/>
        </a:p>
      </dgm:t>
    </dgm:pt>
    <dgm:pt modelId="{D3B7B3F2-E189-4667-95FB-548949934567}" type="pres">
      <dgm:prSet presAssocID="{6B9B7C7A-286A-4D31-A2C6-06929E34B90B}" presName="extraNode" presStyleLbl="node1" presStyleIdx="0" presStyleCnt="2"/>
      <dgm:spPr/>
    </dgm:pt>
    <dgm:pt modelId="{29DA82E3-341A-48B4-91C5-7E2215631E0E}" type="pres">
      <dgm:prSet presAssocID="{6B9B7C7A-286A-4D31-A2C6-06929E34B90B}" presName="dstNode" presStyleLbl="node1" presStyleIdx="0" presStyleCnt="2"/>
      <dgm:spPr/>
    </dgm:pt>
    <dgm:pt modelId="{793B162B-D060-4F64-9EC5-01738FAC1274}" type="pres">
      <dgm:prSet presAssocID="{901D152F-5C20-4312-B4F3-60D06E43600A}" presName="text_1" presStyleLbl="node1" presStyleIdx="0" presStyleCnt="2">
        <dgm:presLayoutVars>
          <dgm:bulletEnabled val="1"/>
        </dgm:presLayoutVars>
      </dgm:prSet>
      <dgm:spPr/>
      <dgm:t>
        <a:bodyPr/>
        <a:lstStyle/>
        <a:p>
          <a:endParaRPr lang="id-ID"/>
        </a:p>
      </dgm:t>
    </dgm:pt>
    <dgm:pt modelId="{63ED5216-4F11-4F7D-91F6-ADDF066525AB}" type="pres">
      <dgm:prSet presAssocID="{901D152F-5C20-4312-B4F3-60D06E43600A}" presName="accent_1" presStyleCnt="0"/>
      <dgm:spPr/>
    </dgm:pt>
    <dgm:pt modelId="{F43D28E2-19C6-44FE-AC2B-5A4881744A59}" type="pres">
      <dgm:prSet presAssocID="{901D152F-5C20-4312-B4F3-60D06E43600A}" presName="accentRepeatNode" presStyleLbl="solidFgAcc1" presStyleIdx="0" presStyleCnt="2"/>
      <dgm:spPr/>
    </dgm:pt>
    <dgm:pt modelId="{948840DD-3F4E-48A9-BC20-3505109253E1}" type="pres">
      <dgm:prSet presAssocID="{5F1E06D3-901C-441E-BAEF-9EE90D2DE270}" presName="text_2" presStyleLbl="node1" presStyleIdx="1" presStyleCnt="2">
        <dgm:presLayoutVars>
          <dgm:bulletEnabled val="1"/>
        </dgm:presLayoutVars>
      </dgm:prSet>
      <dgm:spPr/>
      <dgm:t>
        <a:bodyPr/>
        <a:lstStyle/>
        <a:p>
          <a:endParaRPr lang="id-ID"/>
        </a:p>
      </dgm:t>
    </dgm:pt>
    <dgm:pt modelId="{54DBF2D9-BD11-47FB-9FAB-388F1453F1DF}" type="pres">
      <dgm:prSet presAssocID="{5F1E06D3-901C-441E-BAEF-9EE90D2DE270}" presName="accent_2" presStyleCnt="0"/>
      <dgm:spPr/>
    </dgm:pt>
    <dgm:pt modelId="{E4BFF12C-C471-4EA1-8605-BFA9D11C934E}" type="pres">
      <dgm:prSet presAssocID="{5F1E06D3-901C-441E-BAEF-9EE90D2DE270}" presName="accentRepeatNode" presStyleLbl="solidFgAcc1" presStyleIdx="1" presStyleCnt="2"/>
      <dgm:spPr/>
    </dgm:pt>
  </dgm:ptLst>
  <dgm:cxnLst>
    <dgm:cxn modelId="{9A3596F8-36C2-4461-8152-42C1A105140E}" type="presOf" srcId="{7BCB996C-5840-4AF5-ACCB-F434886A77AE}" destId="{B61F88CD-752E-41A0-AFB9-B7E337C31CE5}" srcOrd="0" destOrd="0" presId="urn:microsoft.com/office/officeart/2008/layout/VerticalCurvedList"/>
    <dgm:cxn modelId="{1609C31A-F541-476F-8C3F-5CA943A446A9}" type="presOf" srcId="{6B9B7C7A-286A-4D31-A2C6-06929E34B90B}" destId="{972D7D5D-6DFF-4857-93EF-10468E1C95D9}" srcOrd="0" destOrd="0" presId="urn:microsoft.com/office/officeart/2008/layout/VerticalCurvedList"/>
    <dgm:cxn modelId="{4BD9B94C-4C9A-4F76-90AA-0007A94393C1}" srcId="{6B9B7C7A-286A-4D31-A2C6-06929E34B90B}" destId="{5F1E06D3-901C-441E-BAEF-9EE90D2DE270}" srcOrd="1" destOrd="0" parTransId="{51A31E20-0DBA-4743-A2DA-57A26632DCEF}" sibTransId="{2159E8FE-544E-44FF-9B26-A9981CDB881F}"/>
    <dgm:cxn modelId="{44EB0FDB-F93A-4731-97FB-7F7872237E71}" srcId="{6B9B7C7A-286A-4D31-A2C6-06929E34B90B}" destId="{901D152F-5C20-4312-B4F3-60D06E43600A}" srcOrd="0" destOrd="0" parTransId="{904B0201-7976-4E78-BFFD-E9C09321A5CD}" sibTransId="{7BCB996C-5840-4AF5-ACCB-F434886A77AE}"/>
    <dgm:cxn modelId="{2D82D9D8-44C1-4532-9B01-D4A8CE788C40}" type="presOf" srcId="{901D152F-5C20-4312-B4F3-60D06E43600A}" destId="{793B162B-D060-4F64-9EC5-01738FAC1274}" srcOrd="0" destOrd="0" presId="urn:microsoft.com/office/officeart/2008/layout/VerticalCurvedList"/>
    <dgm:cxn modelId="{3A51AB28-E9E8-4E11-83CE-3B93AF40224F}" type="presOf" srcId="{5F1E06D3-901C-441E-BAEF-9EE90D2DE270}" destId="{948840DD-3F4E-48A9-BC20-3505109253E1}" srcOrd="0" destOrd="0" presId="urn:microsoft.com/office/officeart/2008/layout/VerticalCurvedList"/>
    <dgm:cxn modelId="{8BD28A22-A585-43BF-81A8-D519E33E82CE}" type="presParOf" srcId="{972D7D5D-6DFF-4857-93EF-10468E1C95D9}" destId="{B77713CE-245A-49A0-B9A5-03840E9BA49C}" srcOrd="0" destOrd="0" presId="urn:microsoft.com/office/officeart/2008/layout/VerticalCurvedList"/>
    <dgm:cxn modelId="{0294D7E1-0162-4754-9C2A-8BBC59C14B49}" type="presParOf" srcId="{B77713CE-245A-49A0-B9A5-03840E9BA49C}" destId="{C9ED89F7-5D28-4439-9305-CFF750FC9DC2}" srcOrd="0" destOrd="0" presId="urn:microsoft.com/office/officeart/2008/layout/VerticalCurvedList"/>
    <dgm:cxn modelId="{F7724834-7BC3-4B69-81FF-CEB4E4DEEBC0}" type="presParOf" srcId="{C9ED89F7-5D28-4439-9305-CFF750FC9DC2}" destId="{C697C625-CB8A-459E-BDA1-DA95720E69A3}" srcOrd="0" destOrd="0" presId="urn:microsoft.com/office/officeart/2008/layout/VerticalCurvedList"/>
    <dgm:cxn modelId="{F8EA0FFC-F693-47FB-BD48-0C2B2B459601}" type="presParOf" srcId="{C9ED89F7-5D28-4439-9305-CFF750FC9DC2}" destId="{B61F88CD-752E-41A0-AFB9-B7E337C31CE5}" srcOrd="1" destOrd="0" presId="urn:microsoft.com/office/officeart/2008/layout/VerticalCurvedList"/>
    <dgm:cxn modelId="{290E7FAF-E9BD-4B9A-8168-E5591F2576F0}" type="presParOf" srcId="{C9ED89F7-5D28-4439-9305-CFF750FC9DC2}" destId="{D3B7B3F2-E189-4667-95FB-548949934567}" srcOrd="2" destOrd="0" presId="urn:microsoft.com/office/officeart/2008/layout/VerticalCurvedList"/>
    <dgm:cxn modelId="{F0646AC7-25D1-4E50-B60E-4BC3A454C5C7}" type="presParOf" srcId="{C9ED89F7-5D28-4439-9305-CFF750FC9DC2}" destId="{29DA82E3-341A-48B4-91C5-7E2215631E0E}" srcOrd="3" destOrd="0" presId="urn:microsoft.com/office/officeart/2008/layout/VerticalCurvedList"/>
    <dgm:cxn modelId="{AA57C63D-AAAB-4F63-8800-9EFA870221D5}" type="presParOf" srcId="{B77713CE-245A-49A0-B9A5-03840E9BA49C}" destId="{793B162B-D060-4F64-9EC5-01738FAC1274}" srcOrd="1" destOrd="0" presId="urn:microsoft.com/office/officeart/2008/layout/VerticalCurvedList"/>
    <dgm:cxn modelId="{7079C508-ED4D-47B5-BED1-6B8161DF097A}" type="presParOf" srcId="{B77713CE-245A-49A0-B9A5-03840E9BA49C}" destId="{63ED5216-4F11-4F7D-91F6-ADDF066525AB}" srcOrd="2" destOrd="0" presId="urn:microsoft.com/office/officeart/2008/layout/VerticalCurvedList"/>
    <dgm:cxn modelId="{92EF7FC6-BE42-4DB0-AD06-7615B5892919}" type="presParOf" srcId="{63ED5216-4F11-4F7D-91F6-ADDF066525AB}" destId="{F43D28E2-19C6-44FE-AC2B-5A4881744A59}" srcOrd="0" destOrd="0" presId="urn:microsoft.com/office/officeart/2008/layout/VerticalCurvedList"/>
    <dgm:cxn modelId="{5D7F2224-3876-45A7-8411-AAEBC2FAFEC9}" type="presParOf" srcId="{B77713CE-245A-49A0-B9A5-03840E9BA49C}" destId="{948840DD-3F4E-48A9-BC20-3505109253E1}" srcOrd="3" destOrd="0" presId="urn:microsoft.com/office/officeart/2008/layout/VerticalCurvedList"/>
    <dgm:cxn modelId="{DB61F0B4-6B7B-40DF-97A1-083EC86A65B6}" type="presParOf" srcId="{B77713CE-245A-49A0-B9A5-03840E9BA49C}" destId="{54DBF2D9-BD11-47FB-9FAB-388F1453F1DF}" srcOrd="4" destOrd="0" presId="urn:microsoft.com/office/officeart/2008/layout/VerticalCurvedList"/>
    <dgm:cxn modelId="{2B527E33-993D-46F8-841B-05E66FFCA042}" type="presParOf" srcId="{54DBF2D9-BD11-47FB-9FAB-388F1453F1DF}" destId="{E4BFF12C-C471-4EA1-8605-BFA9D11C934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744FEF-21C6-4DC3-A8DB-980CB3C4F36B}"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id-ID"/>
        </a:p>
      </dgm:t>
    </dgm:pt>
    <dgm:pt modelId="{EA380DE2-DDA6-472A-B47A-1564F6CDDC50}">
      <dgm:prSet phldrT="[Text]"/>
      <dgm:spPr/>
      <dgm:t>
        <a:bodyPr/>
        <a:lstStyle/>
        <a:p>
          <a:r>
            <a:rPr lang="en-US" altLang="id-ID" dirty="0" err="1" smtClean="0"/>
            <a:t>Perencanaan</a:t>
          </a:r>
          <a:r>
            <a:rPr lang="en-US" altLang="id-ID" dirty="0" smtClean="0"/>
            <a:t>/Plan</a:t>
          </a:r>
          <a:endParaRPr lang="id-ID" dirty="0"/>
        </a:p>
      </dgm:t>
    </dgm:pt>
    <dgm:pt modelId="{2A0DB210-CBFA-42A9-BBAC-1A598E0694AB}" type="parTrans" cxnId="{249999A7-E4D2-4A36-8357-6C457BD59159}">
      <dgm:prSet/>
      <dgm:spPr/>
      <dgm:t>
        <a:bodyPr/>
        <a:lstStyle/>
        <a:p>
          <a:endParaRPr lang="id-ID"/>
        </a:p>
      </dgm:t>
    </dgm:pt>
    <dgm:pt modelId="{5976DCFA-7E8E-4332-ADC9-70C416948B00}" type="sibTrans" cxnId="{249999A7-E4D2-4A36-8357-6C457BD59159}">
      <dgm:prSet/>
      <dgm:spPr/>
      <dgm:t>
        <a:bodyPr/>
        <a:lstStyle/>
        <a:p>
          <a:endParaRPr lang="id-ID"/>
        </a:p>
      </dgm:t>
    </dgm:pt>
    <dgm:pt modelId="{D60500A8-24A0-475F-8870-22EB70E17773}">
      <dgm:prSet/>
      <dgm:spPr/>
      <dgm:t>
        <a:bodyPr/>
        <a:lstStyle/>
        <a:p>
          <a:r>
            <a:rPr lang="en-US" altLang="id-ID" smtClean="0"/>
            <a:t>Pelaksanaan/Do</a:t>
          </a:r>
          <a:endParaRPr lang="en-US" altLang="id-ID" dirty="0"/>
        </a:p>
      </dgm:t>
    </dgm:pt>
    <dgm:pt modelId="{60391CAF-0888-445E-A55A-C1B20BDB1CD4}" type="parTrans" cxnId="{4F7955DA-6347-4196-A133-670B5303D23D}">
      <dgm:prSet/>
      <dgm:spPr/>
      <dgm:t>
        <a:bodyPr/>
        <a:lstStyle/>
        <a:p>
          <a:endParaRPr lang="id-ID"/>
        </a:p>
      </dgm:t>
    </dgm:pt>
    <dgm:pt modelId="{17746DC9-F6FC-4517-8DFB-CC3A27608C0A}" type="sibTrans" cxnId="{4F7955DA-6347-4196-A133-670B5303D23D}">
      <dgm:prSet/>
      <dgm:spPr/>
      <dgm:t>
        <a:bodyPr/>
        <a:lstStyle/>
        <a:p>
          <a:endParaRPr lang="id-ID"/>
        </a:p>
      </dgm:t>
    </dgm:pt>
    <dgm:pt modelId="{37568139-2972-4B75-87E8-349076EABDDB}">
      <dgm:prSet/>
      <dgm:spPr/>
      <dgm:t>
        <a:bodyPr/>
        <a:lstStyle/>
        <a:p>
          <a:r>
            <a:rPr lang="en-US" altLang="id-ID" smtClean="0"/>
            <a:t>Pemeriksaan/Check</a:t>
          </a:r>
          <a:endParaRPr lang="en-US" altLang="id-ID" dirty="0"/>
        </a:p>
      </dgm:t>
    </dgm:pt>
    <dgm:pt modelId="{42DE9FAE-010E-4133-929D-F4168B5A2B0B}" type="parTrans" cxnId="{EB6AEFF5-96B4-4D2D-962E-7C6BF30F468E}">
      <dgm:prSet/>
      <dgm:spPr/>
      <dgm:t>
        <a:bodyPr/>
        <a:lstStyle/>
        <a:p>
          <a:endParaRPr lang="id-ID"/>
        </a:p>
      </dgm:t>
    </dgm:pt>
    <dgm:pt modelId="{730B7040-4F79-4A23-9A05-826E9F984A25}" type="sibTrans" cxnId="{EB6AEFF5-96B4-4D2D-962E-7C6BF30F468E}">
      <dgm:prSet/>
      <dgm:spPr/>
      <dgm:t>
        <a:bodyPr/>
        <a:lstStyle/>
        <a:p>
          <a:endParaRPr lang="id-ID"/>
        </a:p>
      </dgm:t>
    </dgm:pt>
    <dgm:pt modelId="{01FF89E0-881A-4613-85F5-8358315D5C96}">
      <dgm:prSet/>
      <dgm:spPr/>
      <dgm:t>
        <a:bodyPr/>
        <a:lstStyle/>
        <a:p>
          <a:r>
            <a:rPr lang="en-US" altLang="id-ID" smtClean="0"/>
            <a:t>Perbaikan/Action</a:t>
          </a:r>
          <a:endParaRPr lang="en-US" altLang="id-ID" dirty="0"/>
        </a:p>
      </dgm:t>
    </dgm:pt>
    <dgm:pt modelId="{1FE787EF-8413-4124-99D8-D7ABB58A787E}" type="parTrans" cxnId="{199F4A2B-17B8-493E-9391-C41E55E53A11}">
      <dgm:prSet/>
      <dgm:spPr/>
      <dgm:t>
        <a:bodyPr/>
        <a:lstStyle/>
        <a:p>
          <a:endParaRPr lang="id-ID"/>
        </a:p>
      </dgm:t>
    </dgm:pt>
    <dgm:pt modelId="{1A15D912-1AF4-4AE0-ACCB-0263E3F843CF}" type="sibTrans" cxnId="{199F4A2B-17B8-493E-9391-C41E55E53A11}">
      <dgm:prSet/>
      <dgm:spPr/>
      <dgm:t>
        <a:bodyPr/>
        <a:lstStyle/>
        <a:p>
          <a:endParaRPr lang="id-ID"/>
        </a:p>
      </dgm:t>
    </dgm:pt>
    <dgm:pt modelId="{55308365-6305-4D07-8CE4-EC27E5AAB2F4}" type="pres">
      <dgm:prSet presAssocID="{4D744FEF-21C6-4DC3-A8DB-980CB3C4F36B}" presName="Name0" presStyleCnt="0">
        <dgm:presLayoutVars>
          <dgm:chMax val="7"/>
          <dgm:chPref val="7"/>
          <dgm:dir/>
        </dgm:presLayoutVars>
      </dgm:prSet>
      <dgm:spPr/>
      <dgm:t>
        <a:bodyPr/>
        <a:lstStyle/>
        <a:p>
          <a:endParaRPr lang="id-ID"/>
        </a:p>
      </dgm:t>
    </dgm:pt>
    <dgm:pt modelId="{8C121AC5-A352-4DD3-A91B-E91F0A24A59A}" type="pres">
      <dgm:prSet presAssocID="{4D744FEF-21C6-4DC3-A8DB-980CB3C4F36B}" presName="Name1" presStyleCnt="0"/>
      <dgm:spPr/>
    </dgm:pt>
    <dgm:pt modelId="{898861E9-5999-4426-A4C1-4FA3693A8C40}" type="pres">
      <dgm:prSet presAssocID="{4D744FEF-21C6-4DC3-A8DB-980CB3C4F36B}" presName="cycle" presStyleCnt="0"/>
      <dgm:spPr/>
    </dgm:pt>
    <dgm:pt modelId="{E2929F05-B1A0-438A-98DA-A943A788F6DB}" type="pres">
      <dgm:prSet presAssocID="{4D744FEF-21C6-4DC3-A8DB-980CB3C4F36B}" presName="srcNode" presStyleLbl="node1" presStyleIdx="0" presStyleCnt="4"/>
      <dgm:spPr/>
    </dgm:pt>
    <dgm:pt modelId="{9ED5E01E-D7CD-44AD-AAB4-C1A83831EB5F}" type="pres">
      <dgm:prSet presAssocID="{4D744FEF-21C6-4DC3-A8DB-980CB3C4F36B}" presName="conn" presStyleLbl="parChTrans1D2" presStyleIdx="0" presStyleCnt="1"/>
      <dgm:spPr/>
      <dgm:t>
        <a:bodyPr/>
        <a:lstStyle/>
        <a:p>
          <a:endParaRPr lang="id-ID"/>
        </a:p>
      </dgm:t>
    </dgm:pt>
    <dgm:pt modelId="{2D7F7501-4590-4965-AA5E-E7E38F7DACFF}" type="pres">
      <dgm:prSet presAssocID="{4D744FEF-21C6-4DC3-A8DB-980CB3C4F36B}" presName="extraNode" presStyleLbl="node1" presStyleIdx="0" presStyleCnt="4"/>
      <dgm:spPr/>
    </dgm:pt>
    <dgm:pt modelId="{A322CCB5-BB9C-4A48-A2CF-ABCC71E9E85C}" type="pres">
      <dgm:prSet presAssocID="{4D744FEF-21C6-4DC3-A8DB-980CB3C4F36B}" presName="dstNode" presStyleLbl="node1" presStyleIdx="0" presStyleCnt="4"/>
      <dgm:spPr/>
    </dgm:pt>
    <dgm:pt modelId="{19867CA9-4654-4B05-A308-45DA582A9840}" type="pres">
      <dgm:prSet presAssocID="{EA380DE2-DDA6-472A-B47A-1564F6CDDC50}" presName="text_1" presStyleLbl="node1" presStyleIdx="0" presStyleCnt="4">
        <dgm:presLayoutVars>
          <dgm:bulletEnabled val="1"/>
        </dgm:presLayoutVars>
      </dgm:prSet>
      <dgm:spPr/>
      <dgm:t>
        <a:bodyPr/>
        <a:lstStyle/>
        <a:p>
          <a:endParaRPr lang="id-ID"/>
        </a:p>
      </dgm:t>
    </dgm:pt>
    <dgm:pt modelId="{D293123E-0ED4-49EE-8ED4-289FCAFE45E2}" type="pres">
      <dgm:prSet presAssocID="{EA380DE2-DDA6-472A-B47A-1564F6CDDC50}" presName="accent_1" presStyleCnt="0"/>
      <dgm:spPr/>
    </dgm:pt>
    <dgm:pt modelId="{52309349-C555-47F3-B013-649176CB2E56}" type="pres">
      <dgm:prSet presAssocID="{EA380DE2-DDA6-472A-B47A-1564F6CDDC50}" presName="accentRepeatNode" presStyleLbl="solidFgAcc1" presStyleIdx="0" presStyleCnt="4"/>
      <dgm:spPr/>
    </dgm:pt>
    <dgm:pt modelId="{6BCE9C1B-CC9B-4E7B-88A0-101FC9360E17}" type="pres">
      <dgm:prSet presAssocID="{D60500A8-24A0-475F-8870-22EB70E17773}" presName="text_2" presStyleLbl="node1" presStyleIdx="1" presStyleCnt="4">
        <dgm:presLayoutVars>
          <dgm:bulletEnabled val="1"/>
        </dgm:presLayoutVars>
      </dgm:prSet>
      <dgm:spPr/>
      <dgm:t>
        <a:bodyPr/>
        <a:lstStyle/>
        <a:p>
          <a:endParaRPr lang="id-ID"/>
        </a:p>
      </dgm:t>
    </dgm:pt>
    <dgm:pt modelId="{1EC769A8-9C32-4104-83FD-45FC2E5C815E}" type="pres">
      <dgm:prSet presAssocID="{D60500A8-24A0-475F-8870-22EB70E17773}" presName="accent_2" presStyleCnt="0"/>
      <dgm:spPr/>
    </dgm:pt>
    <dgm:pt modelId="{1B7D89D7-704E-4C40-B3DE-C875830BA057}" type="pres">
      <dgm:prSet presAssocID="{D60500A8-24A0-475F-8870-22EB70E17773}" presName="accentRepeatNode" presStyleLbl="solidFgAcc1" presStyleIdx="1" presStyleCnt="4"/>
      <dgm:spPr/>
    </dgm:pt>
    <dgm:pt modelId="{6D1C41FB-4C90-4175-9646-CE1FB1A76DC5}" type="pres">
      <dgm:prSet presAssocID="{37568139-2972-4B75-87E8-349076EABDDB}" presName="text_3" presStyleLbl="node1" presStyleIdx="2" presStyleCnt="4">
        <dgm:presLayoutVars>
          <dgm:bulletEnabled val="1"/>
        </dgm:presLayoutVars>
      </dgm:prSet>
      <dgm:spPr/>
      <dgm:t>
        <a:bodyPr/>
        <a:lstStyle/>
        <a:p>
          <a:endParaRPr lang="id-ID"/>
        </a:p>
      </dgm:t>
    </dgm:pt>
    <dgm:pt modelId="{9EB583E4-ED89-4967-A4DB-BECB81D01AD2}" type="pres">
      <dgm:prSet presAssocID="{37568139-2972-4B75-87E8-349076EABDDB}" presName="accent_3" presStyleCnt="0"/>
      <dgm:spPr/>
    </dgm:pt>
    <dgm:pt modelId="{8443ACB2-7321-405A-B167-39A6A71112AB}" type="pres">
      <dgm:prSet presAssocID="{37568139-2972-4B75-87E8-349076EABDDB}" presName="accentRepeatNode" presStyleLbl="solidFgAcc1" presStyleIdx="2" presStyleCnt="4"/>
      <dgm:spPr/>
    </dgm:pt>
    <dgm:pt modelId="{AD1F5C45-9091-4CB9-B3F9-9FF58816BD28}" type="pres">
      <dgm:prSet presAssocID="{01FF89E0-881A-4613-85F5-8358315D5C96}" presName="text_4" presStyleLbl="node1" presStyleIdx="3" presStyleCnt="4">
        <dgm:presLayoutVars>
          <dgm:bulletEnabled val="1"/>
        </dgm:presLayoutVars>
      </dgm:prSet>
      <dgm:spPr/>
      <dgm:t>
        <a:bodyPr/>
        <a:lstStyle/>
        <a:p>
          <a:endParaRPr lang="id-ID"/>
        </a:p>
      </dgm:t>
    </dgm:pt>
    <dgm:pt modelId="{4B40E502-16DF-449A-80F3-014C5704767D}" type="pres">
      <dgm:prSet presAssocID="{01FF89E0-881A-4613-85F5-8358315D5C96}" presName="accent_4" presStyleCnt="0"/>
      <dgm:spPr/>
    </dgm:pt>
    <dgm:pt modelId="{54439EC7-7384-47C9-AA92-82BDF444988D}" type="pres">
      <dgm:prSet presAssocID="{01FF89E0-881A-4613-85F5-8358315D5C96}" presName="accentRepeatNode" presStyleLbl="solidFgAcc1" presStyleIdx="3" presStyleCnt="4"/>
      <dgm:spPr/>
    </dgm:pt>
  </dgm:ptLst>
  <dgm:cxnLst>
    <dgm:cxn modelId="{44A2DBA8-7290-4F6F-A45E-8880958CE7F5}" type="presOf" srcId="{5976DCFA-7E8E-4332-ADC9-70C416948B00}" destId="{9ED5E01E-D7CD-44AD-AAB4-C1A83831EB5F}" srcOrd="0" destOrd="0" presId="urn:microsoft.com/office/officeart/2008/layout/VerticalCurvedList"/>
    <dgm:cxn modelId="{7C0E0CC4-2948-4B9E-8876-FF56D038BB65}" type="presOf" srcId="{D60500A8-24A0-475F-8870-22EB70E17773}" destId="{6BCE9C1B-CC9B-4E7B-88A0-101FC9360E17}" srcOrd="0" destOrd="0" presId="urn:microsoft.com/office/officeart/2008/layout/VerticalCurvedList"/>
    <dgm:cxn modelId="{249999A7-E4D2-4A36-8357-6C457BD59159}" srcId="{4D744FEF-21C6-4DC3-A8DB-980CB3C4F36B}" destId="{EA380DE2-DDA6-472A-B47A-1564F6CDDC50}" srcOrd="0" destOrd="0" parTransId="{2A0DB210-CBFA-42A9-BBAC-1A598E0694AB}" sibTransId="{5976DCFA-7E8E-4332-ADC9-70C416948B00}"/>
    <dgm:cxn modelId="{BBC95BA1-6F5E-4560-B117-E512136572DD}" type="presOf" srcId="{4D744FEF-21C6-4DC3-A8DB-980CB3C4F36B}" destId="{55308365-6305-4D07-8CE4-EC27E5AAB2F4}" srcOrd="0" destOrd="0" presId="urn:microsoft.com/office/officeart/2008/layout/VerticalCurvedList"/>
    <dgm:cxn modelId="{73AD41A7-C868-4B19-87C7-16C98D458BEA}" type="presOf" srcId="{01FF89E0-881A-4613-85F5-8358315D5C96}" destId="{AD1F5C45-9091-4CB9-B3F9-9FF58816BD28}" srcOrd="0" destOrd="0" presId="urn:microsoft.com/office/officeart/2008/layout/VerticalCurvedList"/>
    <dgm:cxn modelId="{86D57D6F-FA82-44DA-9665-39CF92FADDD4}" type="presOf" srcId="{37568139-2972-4B75-87E8-349076EABDDB}" destId="{6D1C41FB-4C90-4175-9646-CE1FB1A76DC5}" srcOrd="0" destOrd="0" presId="urn:microsoft.com/office/officeart/2008/layout/VerticalCurvedList"/>
    <dgm:cxn modelId="{4F7955DA-6347-4196-A133-670B5303D23D}" srcId="{4D744FEF-21C6-4DC3-A8DB-980CB3C4F36B}" destId="{D60500A8-24A0-475F-8870-22EB70E17773}" srcOrd="1" destOrd="0" parTransId="{60391CAF-0888-445E-A55A-C1B20BDB1CD4}" sibTransId="{17746DC9-F6FC-4517-8DFB-CC3A27608C0A}"/>
    <dgm:cxn modelId="{C02D5A3C-DDE2-4430-AB97-C70696956CB3}" type="presOf" srcId="{EA380DE2-DDA6-472A-B47A-1564F6CDDC50}" destId="{19867CA9-4654-4B05-A308-45DA582A9840}" srcOrd="0" destOrd="0" presId="urn:microsoft.com/office/officeart/2008/layout/VerticalCurvedList"/>
    <dgm:cxn modelId="{199F4A2B-17B8-493E-9391-C41E55E53A11}" srcId="{4D744FEF-21C6-4DC3-A8DB-980CB3C4F36B}" destId="{01FF89E0-881A-4613-85F5-8358315D5C96}" srcOrd="3" destOrd="0" parTransId="{1FE787EF-8413-4124-99D8-D7ABB58A787E}" sibTransId="{1A15D912-1AF4-4AE0-ACCB-0263E3F843CF}"/>
    <dgm:cxn modelId="{EB6AEFF5-96B4-4D2D-962E-7C6BF30F468E}" srcId="{4D744FEF-21C6-4DC3-A8DB-980CB3C4F36B}" destId="{37568139-2972-4B75-87E8-349076EABDDB}" srcOrd="2" destOrd="0" parTransId="{42DE9FAE-010E-4133-929D-F4168B5A2B0B}" sibTransId="{730B7040-4F79-4A23-9A05-826E9F984A25}"/>
    <dgm:cxn modelId="{F7011A25-7536-4795-AD9C-8271082ADF78}" type="presParOf" srcId="{55308365-6305-4D07-8CE4-EC27E5AAB2F4}" destId="{8C121AC5-A352-4DD3-A91B-E91F0A24A59A}" srcOrd="0" destOrd="0" presId="urn:microsoft.com/office/officeart/2008/layout/VerticalCurvedList"/>
    <dgm:cxn modelId="{5303D5DA-3666-431D-81FB-7070FFEB7058}" type="presParOf" srcId="{8C121AC5-A352-4DD3-A91B-E91F0A24A59A}" destId="{898861E9-5999-4426-A4C1-4FA3693A8C40}" srcOrd="0" destOrd="0" presId="urn:microsoft.com/office/officeart/2008/layout/VerticalCurvedList"/>
    <dgm:cxn modelId="{2A49F0B2-9DD6-4FFD-AC3B-9EAFB10AD702}" type="presParOf" srcId="{898861E9-5999-4426-A4C1-4FA3693A8C40}" destId="{E2929F05-B1A0-438A-98DA-A943A788F6DB}" srcOrd="0" destOrd="0" presId="urn:microsoft.com/office/officeart/2008/layout/VerticalCurvedList"/>
    <dgm:cxn modelId="{CF645075-D06C-443E-8958-95996BD07C7B}" type="presParOf" srcId="{898861E9-5999-4426-A4C1-4FA3693A8C40}" destId="{9ED5E01E-D7CD-44AD-AAB4-C1A83831EB5F}" srcOrd="1" destOrd="0" presId="urn:microsoft.com/office/officeart/2008/layout/VerticalCurvedList"/>
    <dgm:cxn modelId="{084B47DF-EDAA-40AA-9ABB-E90508930BA4}" type="presParOf" srcId="{898861E9-5999-4426-A4C1-4FA3693A8C40}" destId="{2D7F7501-4590-4965-AA5E-E7E38F7DACFF}" srcOrd="2" destOrd="0" presId="urn:microsoft.com/office/officeart/2008/layout/VerticalCurvedList"/>
    <dgm:cxn modelId="{E74DDC0E-1D13-477A-BE8E-81E16B62ED2C}" type="presParOf" srcId="{898861E9-5999-4426-A4C1-4FA3693A8C40}" destId="{A322CCB5-BB9C-4A48-A2CF-ABCC71E9E85C}" srcOrd="3" destOrd="0" presId="urn:microsoft.com/office/officeart/2008/layout/VerticalCurvedList"/>
    <dgm:cxn modelId="{F6135EB0-A86B-44C3-910C-FF36FA0F1C0E}" type="presParOf" srcId="{8C121AC5-A352-4DD3-A91B-E91F0A24A59A}" destId="{19867CA9-4654-4B05-A308-45DA582A9840}" srcOrd="1" destOrd="0" presId="urn:microsoft.com/office/officeart/2008/layout/VerticalCurvedList"/>
    <dgm:cxn modelId="{567F7F8D-F284-48C8-89E5-F65A85FAAB0A}" type="presParOf" srcId="{8C121AC5-A352-4DD3-A91B-E91F0A24A59A}" destId="{D293123E-0ED4-49EE-8ED4-289FCAFE45E2}" srcOrd="2" destOrd="0" presId="urn:microsoft.com/office/officeart/2008/layout/VerticalCurvedList"/>
    <dgm:cxn modelId="{987199D3-33FB-49FE-95D8-B35831B19166}" type="presParOf" srcId="{D293123E-0ED4-49EE-8ED4-289FCAFE45E2}" destId="{52309349-C555-47F3-B013-649176CB2E56}" srcOrd="0" destOrd="0" presId="urn:microsoft.com/office/officeart/2008/layout/VerticalCurvedList"/>
    <dgm:cxn modelId="{22908478-9551-4AAB-8D19-0139368C24B7}" type="presParOf" srcId="{8C121AC5-A352-4DD3-A91B-E91F0A24A59A}" destId="{6BCE9C1B-CC9B-4E7B-88A0-101FC9360E17}" srcOrd="3" destOrd="0" presId="urn:microsoft.com/office/officeart/2008/layout/VerticalCurvedList"/>
    <dgm:cxn modelId="{E44D7584-F501-4A1F-9DCD-E47B912A4D55}" type="presParOf" srcId="{8C121AC5-A352-4DD3-A91B-E91F0A24A59A}" destId="{1EC769A8-9C32-4104-83FD-45FC2E5C815E}" srcOrd="4" destOrd="0" presId="urn:microsoft.com/office/officeart/2008/layout/VerticalCurvedList"/>
    <dgm:cxn modelId="{D624E536-7DFC-4C76-895D-915DB0FA0C5C}" type="presParOf" srcId="{1EC769A8-9C32-4104-83FD-45FC2E5C815E}" destId="{1B7D89D7-704E-4C40-B3DE-C875830BA057}" srcOrd="0" destOrd="0" presId="urn:microsoft.com/office/officeart/2008/layout/VerticalCurvedList"/>
    <dgm:cxn modelId="{230922F4-841F-412B-B2AC-4D96D341C6F7}" type="presParOf" srcId="{8C121AC5-A352-4DD3-A91B-E91F0A24A59A}" destId="{6D1C41FB-4C90-4175-9646-CE1FB1A76DC5}" srcOrd="5" destOrd="0" presId="urn:microsoft.com/office/officeart/2008/layout/VerticalCurvedList"/>
    <dgm:cxn modelId="{5B1254BA-3921-4441-831D-085FFFD5BE97}" type="presParOf" srcId="{8C121AC5-A352-4DD3-A91B-E91F0A24A59A}" destId="{9EB583E4-ED89-4967-A4DB-BECB81D01AD2}" srcOrd="6" destOrd="0" presId="urn:microsoft.com/office/officeart/2008/layout/VerticalCurvedList"/>
    <dgm:cxn modelId="{C9A7E772-FF84-48D5-9D29-93E6F94488E3}" type="presParOf" srcId="{9EB583E4-ED89-4967-A4DB-BECB81D01AD2}" destId="{8443ACB2-7321-405A-B167-39A6A71112AB}" srcOrd="0" destOrd="0" presId="urn:microsoft.com/office/officeart/2008/layout/VerticalCurvedList"/>
    <dgm:cxn modelId="{DFE72BE3-1171-422F-8E3D-D936333B68DE}" type="presParOf" srcId="{8C121AC5-A352-4DD3-A91B-E91F0A24A59A}" destId="{AD1F5C45-9091-4CB9-B3F9-9FF58816BD28}" srcOrd="7" destOrd="0" presId="urn:microsoft.com/office/officeart/2008/layout/VerticalCurvedList"/>
    <dgm:cxn modelId="{53E9581B-84FF-4024-B5F7-19B0F7712100}" type="presParOf" srcId="{8C121AC5-A352-4DD3-A91B-E91F0A24A59A}" destId="{4B40E502-16DF-449A-80F3-014C5704767D}" srcOrd="8" destOrd="0" presId="urn:microsoft.com/office/officeart/2008/layout/VerticalCurvedList"/>
    <dgm:cxn modelId="{14701707-40FB-4AF5-B47B-9131571F1A15}" type="presParOf" srcId="{4B40E502-16DF-449A-80F3-014C5704767D}" destId="{54439EC7-7384-47C9-AA92-82BDF444988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9E2F35-21BC-4CBA-9869-64C9CDD7959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d-ID"/>
        </a:p>
      </dgm:t>
    </dgm:pt>
    <dgm:pt modelId="{B41B4934-6629-4981-9CE1-C3E6A489E1A7}">
      <dgm:prSet phldrT="[Text]"/>
      <dgm:spPr/>
      <dgm:t>
        <a:bodyPr/>
        <a:lstStyle/>
        <a:p>
          <a:r>
            <a:rPr lang="id-ID" dirty="0" smtClean="0"/>
            <a:t>Penilaian</a:t>
          </a:r>
          <a:endParaRPr lang="id-ID" dirty="0"/>
        </a:p>
      </dgm:t>
    </dgm:pt>
    <dgm:pt modelId="{6D15C924-A4A6-4CA2-B66D-EC4AFB49CF90}" type="parTrans" cxnId="{CECED5EC-8412-44AD-B50E-92AD70F4EDA5}">
      <dgm:prSet/>
      <dgm:spPr/>
      <dgm:t>
        <a:bodyPr/>
        <a:lstStyle/>
        <a:p>
          <a:endParaRPr lang="id-ID"/>
        </a:p>
      </dgm:t>
    </dgm:pt>
    <dgm:pt modelId="{62ADB530-16F7-476B-A4EF-7D7500F799DB}" type="sibTrans" cxnId="{CECED5EC-8412-44AD-B50E-92AD70F4EDA5}">
      <dgm:prSet/>
      <dgm:spPr/>
      <dgm:t>
        <a:bodyPr/>
        <a:lstStyle/>
        <a:p>
          <a:endParaRPr lang="id-ID"/>
        </a:p>
      </dgm:t>
    </dgm:pt>
    <dgm:pt modelId="{23DC4B80-B3BD-4209-AF43-339DAF148CAD}">
      <dgm:prSet phldrT="[Text]"/>
      <dgm:spPr/>
      <dgm:t>
        <a:bodyPr/>
        <a:lstStyle/>
        <a:p>
          <a:r>
            <a:rPr lang="id-ID" dirty="0" smtClean="0"/>
            <a:t>Memberikan penilaian (dari hasil/lakukan evaluasi)</a:t>
          </a:r>
          <a:endParaRPr lang="id-ID" dirty="0"/>
        </a:p>
      </dgm:t>
    </dgm:pt>
    <dgm:pt modelId="{1FB60B71-3CC6-4337-8292-6D533333BF31}" type="parTrans" cxnId="{CA9996A3-EA04-4A76-A38B-330C121B9CA7}">
      <dgm:prSet/>
      <dgm:spPr/>
      <dgm:t>
        <a:bodyPr/>
        <a:lstStyle/>
        <a:p>
          <a:endParaRPr lang="id-ID"/>
        </a:p>
      </dgm:t>
    </dgm:pt>
    <dgm:pt modelId="{4CBB6105-18D2-429C-9B25-F9E40642F988}" type="sibTrans" cxnId="{CA9996A3-EA04-4A76-A38B-330C121B9CA7}">
      <dgm:prSet/>
      <dgm:spPr/>
      <dgm:t>
        <a:bodyPr/>
        <a:lstStyle/>
        <a:p>
          <a:endParaRPr lang="id-ID"/>
        </a:p>
      </dgm:t>
    </dgm:pt>
    <dgm:pt modelId="{9B0F1220-55EE-4B94-9E7B-AAF0207D1343}">
      <dgm:prSet phldrT="[Text]"/>
      <dgm:spPr/>
      <dgm:t>
        <a:bodyPr/>
        <a:lstStyle/>
        <a:p>
          <a:r>
            <a:rPr lang="id-ID" dirty="0" smtClean="0"/>
            <a:t>Pemberian saran tindak lanjut</a:t>
          </a:r>
          <a:endParaRPr lang="id-ID" dirty="0"/>
        </a:p>
      </dgm:t>
    </dgm:pt>
    <dgm:pt modelId="{8C30E7A0-921C-4CA3-ADB5-80C15F4706F4}" type="parTrans" cxnId="{AD495E06-20BB-45C3-B3EE-D72A97E6F7A6}">
      <dgm:prSet/>
      <dgm:spPr/>
      <dgm:t>
        <a:bodyPr/>
        <a:lstStyle/>
        <a:p>
          <a:endParaRPr lang="id-ID"/>
        </a:p>
      </dgm:t>
    </dgm:pt>
    <dgm:pt modelId="{7EF5B3E0-4938-49C1-BB5C-A60F1DB52BC7}" type="sibTrans" cxnId="{AD495E06-20BB-45C3-B3EE-D72A97E6F7A6}">
      <dgm:prSet/>
      <dgm:spPr/>
      <dgm:t>
        <a:bodyPr/>
        <a:lstStyle/>
        <a:p>
          <a:endParaRPr lang="id-ID"/>
        </a:p>
      </dgm:t>
    </dgm:pt>
    <dgm:pt modelId="{9CB82AA9-8F8D-4328-893A-ED99681DD254}">
      <dgm:prSet phldrT="[Text]"/>
      <dgm:spPr/>
      <dgm:t>
        <a:bodyPr/>
        <a:lstStyle/>
        <a:p>
          <a:r>
            <a:rPr lang="id-ID" altLang="id-ID" dirty="0" smtClean="0"/>
            <a:t>P</a:t>
          </a:r>
          <a:r>
            <a:rPr lang="en-US" altLang="id-ID" dirty="0" err="1" smtClean="0"/>
            <a:t>engumpulan</a:t>
          </a:r>
          <a:r>
            <a:rPr lang="en-US" altLang="id-ID" dirty="0" smtClean="0"/>
            <a:t> data: </a:t>
          </a:r>
          <a:r>
            <a:rPr lang="en-US" altLang="id-ID" dirty="0" err="1" smtClean="0"/>
            <a:t>cara</a:t>
          </a:r>
          <a:r>
            <a:rPr lang="en-US" altLang="id-ID" dirty="0" smtClean="0"/>
            <a:t> </a:t>
          </a:r>
          <a:r>
            <a:rPr lang="en-US" altLang="id-ID" dirty="0" err="1" smtClean="0"/>
            <a:t>sederhana</a:t>
          </a:r>
          <a:r>
            <a:rPr lang="en-US" altLang="id-ID" dirty="0" smtClean="0"/>
            <a:t> </a:t>
          </a:r>
          <a:r>
            <a:rPr lang="en-US" altLang="id-ID" err="1" smtClean="0"/>
            <a:t>dgn</a:t>
          </a:r>
          <a:r>
            <a:rPr lang="en-US" altLang="id-ID" smtClean="0"/>
            <a:t> cek list</a:t>
          </a:r>
          <a:endParaRPr lang="id-ID" dirty="0"/>
        </a:p>
      </dgm:t>
    </dgm:pt>
    <dgm:pt modelId="{E85179D3-CF29-453F-A2CF-CBE9D9E65AF3}" type="parTrans" cxnId="{78106BA2-6CC4-4B4E-BE64-845D759452F2}">
      <dgm:prSet/>
      <dgm:spPr/>
      <dgm:t>
        <a:bodyPr/>
        <a:lstStyle/>
        <a:p>
          <a:endParaRPr lang="id-ID"/>
        </a:p>
      </dgm:t>
    </dgm:pt>
    <dgm:pt modelId="{243D5635-4DCC-493F-A513-537EEFADA495}" type="sibTrans" cxnId="{78106BA2-6CC4-4B4E-BE64-845D759452F2}">
      <dgm:prSet/>
      <dgm:spPr/>
      <dgm:t>
        <a:bodyPr/>
        <a:lstStyle/>
        <a:p>
          <a:endParaRPr lang="id-ID"/>
        </a:p>
      </dgm:t>
    </dgm:pt>
    <dgm:pt modelId="{FFC03A3C-AA01-4089-A976-FC035465AEE4}">
      <dgm:prSet/>
      <dgm:spPr/>
      <dgm:t>
        <a:bodyPr/>
        <a:lstStyle/>
        <a:p>
          <a:r>
            <a:rPr lang="id-ID" altLang="id-ID" dirty="0" smtClean="0"/>
            <a:t>P</a:t>
          </a:r>
          <a:r>
            <a:rPr lang="en-US" altLang="id-ID" dirty="0" err="1" smtClean="0"/>
            <a:t>engolahan</a:t>
          </a:r>
          <a:r>
            <a:rPr lang="en-US" altLang="id-ID" dirty="0" smtClean="0"/>
            <a:t> </a:t>
          </a:r>
          <a:r>
            <a:rPr lang="en-US" altLang="id-ID" dirty="0" err="1" smtClean="0"/>
            <a:t>dan</a:t>
          </a:r>
          <a:r>
            <a:rPr lang="en-US" altLang="id-ID" dirty="0" smtClean="0"/>
            <a:t> </a:t>
          </a:r>
          <a:r>
            <a:rPr lang="en-US" altLang="id-ID" dirty="0" err="1" smtClean="0"/>
            <a:t>penyajian</a:t>
          </a:r>
          <a:r>
            <a:rPr lang="en-US" altLang="id-ID" dirty="0" smtClean="0"/>
            <a:t> data:  </a:t>
          </a:r>
          <a:endParaRPr lang="en-US" altLang="id-ID" dirty="0"/>
        </a:p>
      </dgm:t>
    </dgm:pt>
    <dgm:pt modelId="{B98B86B8-AE6D-47F0-BDF0-3A8652A94A26}" type="parTrans" cxnId="{87DF0F63-00C1-4F1F-BD2F-DFD09B1A47B6}">
      <dgm:prSet/>
      <dgm:spPr/>
      <dgm:t>
        <a:bodyPr/>
        <a:lstStyle/>
        <a:p>
          <a:endParaRPr lang="id-ID"/>
        </a:p>
      </dgm:t>
    </dgm:pt>
    <dgm:pt modelId="{3A504F5E-7385-4287-8DF0-13A81C9197E6}" type="sibTrans" cxnId="{87DF0F63-00C1-4F1F-BD2F-DFD09B1A47B6}">
      <dgm:prSet/>
      <dgm:spPr/>
      <dgm:t>
        <a:bodyPr/>
        <a:lstStyle/>
        <a:p>
          <a:endParaRPr lang="id-ID"/>
        </a:p>
      </dgm:t>
    </dgm:pt>
    <dgm:pt modelId="{BCBD71FB-90EB-45D8-86A8-A310FCC65CFA}">
      <dgm:prSet/>
      <dgm:spPr/>
      <dgm:t>
        <a:bodyPr/>
        <a:lstStyle/>
        <a:p>
          <a:r>
            <a:rPr lang="id-ID" altLang="id-ID" dirty="0" smtClean="0"/>
            <a:t>P</a:t>
          </a:r>
          <a:r>
            <a:rPr lang="en-US" altLang="id-ID" dirty="0" err="1" smtClean="0"/>
            <a:t>engolahan</a:t>
          </a:r>
          <a:r>
            <a:rPr lang="en-US" altLang="id-ID" dirty="0" smtClean="0"/>
            <a:t> data </a:t>
          </a:r>
          <a:r>
            <a:rPr lang="en-US" altLang="id-ID" dirty="0" err="1" smtClean="0"/>
            <a:t>secara</a:t>
          </a:r>
          <a:r>
            <a:rPr lang="en-US" altLang="id-ID" dirty="0" smtClean="0"/>
            <a:t> </a:t>
          </a:r>
          <a:r>
            <a:rPr lang="en-US" altLang="id-ID" dirty="0" err="1" smtClean="0"/>
            <a:t>diskriptif</a:t>
          </a:r>
          <a:r>
            <a:rPr lang="en-US" altLang="id-ID" dirty="0" smtClean="0"/>
            <a:t>,  </a:t>
          </a:r>
          <a:endParaRPr lang="en-US" altLang="id-ID" dirty="0"/>
        </a:p>
      </dgm:t>
    </dgm:pt>
    <dgm:pt modelId="{19F30EDE-6EDC-41A3-AADD-F088A23563D3}" type="parTrans" cxnId="{D6687E07-43B6-4988-8908-DE32040EE2D7}">
      <dgm:prSet/>
      <dgm:spPr/>
      <dgm:t>
        <a:bodyPr/>
        <a:lstStyle/>
        <a:p>
          <a:endParaRPr lang="id-ID"/>
        </a:p>
      </dgm:t>
    </dgm:pt>
    <dgm:pt modelId="{4F7556CC-8081-4FF9-84B1-90E6CFE8B644}" type="sibTrans" cxnId="{D6687E07-43B6-4988-8908-DE32040EE2D7}">
      <dgm:prSet/>
      <dgm:spPr/>
      <dgm:t>
        <a:bodyPr/>
        <a:lstStyle/>
        <a:p>
          <a:endParaRPr lang="id-ID"/>
        </a:p>
      </dgm:t>
    </dgm:pt>
    <dgm:pt modelId="{8F353CCD-F8F4-42EE-B0B9-C89394100940}">
      <dgm:prSet/>
      <dgm:spPr/>
      <dgm:t>
        <a:bodyPr/>
        <a:lstStyle/>
        <a:p>
          <a:r>
            <a:rPr lang="id-ID" altLang="id-ID" dirty="0" smtClean="0"/>
            <a:t>Melakukan </a:t>
          </a:r>
          <a:r>
            <a:rPr lang="en-US" altLang="id-ID" dirty="0" err="1" smtClean="0"/>
            <a:t>persentase</a:t>
          </a:r>
          <a:endParaRPr lang="en-US" altLang="id-ID" dirty="0"/>
        </a:p>
      </dgm:t>
    </dgm:pt>
    <dgm:pt modelId="{BCB53D85-8292-4CD0-9956-68ABD17E1DA1}" type="parTrans" cxnId="{170E5549-9BD7-4CE4-853B-D67FD69C31FC}">
      <dgm:prSet/>
      <dgm:spPr/>
      <dgm:t>
        <a:bodyPr/>
        <a:lstStyle/>
        <a:p>
          <a:endParaRPr lang="id-ID"/>
        </a:p>
      </dgm:t>
    </dgm:pt>
    <dgm:pt modelId="{92706E0D-3D5F-495D-929B-3190E4A88A5C}" type="sibTrans" cxnId="{170E5549-9BD7-4CE4-853B-D67FD69C31FC}">
      <dgm:prSet/>
      <dgm:spPr/>
      <dgm:t>
        <a:bodyPr/>
        <a:lstStyle/>
        <a:p>
          <a:endParaRPr lang="id-ID"/>
        </a:p>
      </dgm:t>
    </dgm:pt>
    <dgm:pt modelId="{F994DD90-D397-42AC-AC9B-39A8E5AEE842}">
      <dgm:prSet/>
      <dgm:spPr/>
      <dgm:t>
        <a:bodyPr/>
        <a:lstStyle/>
        <a:p>
          <a:r>
            <a:rPr lang="en-US" altLang="id-ID" dirty="0" err="1" smtClean="0"/>
            <a:t>Catatan</a:t>
          </a:r>
          <a:r>
            <a:rPr lang="en-US" altLang="id-ID" dirty="0" smtClean="0"/>
            <a:t>: mas</a:t>
          </a:r>
          <a:r>
            <a:rPr lang="id-ID" altLang="id-ID" dirty="0" smtClean="0"/>
            <a:t>a</a:t>
          </a:r>
          <a:r>
            <a:rPr lang="en-US" altLang="id-ID" dirty="0" err="1" smtClean="0"/>
            <a:t>lah</a:t>
          </a:r>
          <a:r>
            <a:rPr lang="en-US" altLang="id-ID" dirty="0" smtClean="0"/>
            <a:t> </a:t>
          </a:r>
          <a:r>
            <a:rPr lang="en-US" altLang="id-ID" dirty="0" err="1" smtClean="0"/>
            <a:t>adalah</a:t>
          </a:r>
          <a:r>
            <a:rPr lang="en-US" altLang="id-ID" dirty="0" smtClean="0"/>
            <a:t> </a:t>
          </a:r>
          <a:r>
            <a:rPr lang="en-US" altLang="id-ID" dirty="0" err="1" smtClean="0"/>
            <a:t>benar</a:t>
          </a:r>
          <a:r>
            <a:rPr lang="en-US" altLang="id-ID" dirty="0" smtClean="0"/>
            <a:t> </a:t>
          </a:r>
          <a:r>
            <a:rPr lang="en-US" altLang="id-ID" dirty="0" err="1" smtClean="0"/>
            <a:t>masalah</a:t>
          </a:r>
          <a:r>
            <a:rPr lang="en-US" altLang="id-ID" dirty="0" smtClean="0"/>
            <a:t> </a:t>
          </a:r>
          <a:r>
            <a:rPr lang="en-US" altLang="id-ID" dirty="0" err="1" smtClean="0"/>
            <a:t>mutu</a:t>
          </a:r>
          <a:r>
            <a:rPr lang="en-US" altLang="id-ID" dirty="0" smtClean="0"/>
            <a:t> </a:t>
          </a:r>
          <a:r>
            <a:rPr lang="en-US" altLang="id-ID" dirty="0" err="1" smtClean="0"/>
            <a:t>bila</a:t>
          </a:r>
          <a:r>
            <a:rPr lang="en-US" altLang="id-ID" dirty="0" smtClean="0"/>
            <a:t> </a:t>
          </a:r>
          <a:r>
            <a:rPr lang="en-US" altLang="id-ID" dirty="0" err="1" smtClean="0"/>
            <a:t>konfirmasi</a:t>
          </a:r>
          <a:r>
            <a:rPr lang="en-US" altLang="id-ID" dirty="0" smtClean="0"/>
            <a:t> </a:t>
          </a:r>
          <a:r>
            <a:rPr lang="en-US" altLang="id-ID" dirty="0" err="1" smtClean="0"/>
            <a:t>sama</a:t>
          </a:r>
          <a:r>
            <a:rPr lang="en-US" altLang="id-ID" dirty="0" smtClean="0"/>
            <a:t>/</a:t>
          </a:r>
          <a:r>
            <a:rPr lang="en-US" altLang="id-ID" dirty="0" err="1" smtClean="0"/>
            <a:t>lebih</a:t>
          </a:r>
          <a:r>
            <a:rPr lang="en-US" altLang="id-ID" dirty="0" smtClean="0"/>
            <a:t> 50%</a:t>
          </a:r>
          <a:endParaRPr lang="en-US" altLang="id-ID" dirty="0"/>
        </a:p>
      </dgm:t>
    </dgm:pt>
    <dgm:pt modelId="{DA9FD2F8-0FB7-409C-BBC1-006B16F985C5}" type="parTrans" cxnId="{A109D57D-A68C-4F0E-8297-D682698B2484}">
      <dgm:prSet/>
      <dgm:spPr/>
      <dgm:t>
        <a:bodyPr/>
        <a:lstStyle/>
        <a:p>
          <a:endParaRPr lang="id-ID"/>
        </a:p>
      </dgm:t>
    </dgm:pt>
    <dgm:pt modelId="{912175C2-A86E-4C5F-A8DC-A6A59D0D014B}" type="sibTrans" cxnId="{A109D57D-A68C-4F0E-8297-D682698B2484}">
      <dgm:prSet/>
      <dgm:spPr/>
      <dgm:t>
        <a:bodyPr/>
        <a:lstStyle/>
        <a:p>
          <a:endParaRPr lang="id-ID"/>
        </a:p>
      </dgm:t>
    </dgm:pt>
    <dgm:pt modelId="{FF7E3E24-6A1B-465F-A0BA-D47A852E37E6}" type="pres">
      <dgm:prSet presAssocID="{9C9E2F35-21BC-4CBA-9869-64C9CDD79590}" presName="linear" presStyleCnt="0">
        <dgm:presLayoutVars>
          <dgm:animLvl val="lvl"/>
          <dgm:resizeHandles val="exact"/>
        </dgm:presLayoutVars>
      </dgm:prSet>
      <dgm:spPr/>
      <dgm:t>
        <a:bodyPr/>
        <a:lstStyle/>
        <a:p>
          <a:endParaRPr lang="id-ID"/>
        </a:p>
      </dgm:t>
    </dgm:pt>
    <dgm:pt modelId="{1C4DE4F6-2FB7-404A-8525-9938DCCDC976}" type="pres">
      <dgm:prSet presAssocID="{B41B4934-6629-4981-9CE1-C3E6A489E1A7}" presName="parentText" presStyleLbl="node1" presStyleIdx="0" presStyleCnt="3">
        <dgm:presLayoutVars>
          <dgm:chMax val="0"/>
          <dgm:bulletEnabled val="1"/>
        </dgm:presLayoutVars>
      </dgm:prSet>
      <dgm:spPr/>
      <dgm:t>
        <a:bodyPr/>
        <a:lstStyle/>
        <a:p>
          <a:endParaRPr lang="id-ID"/>
        </a:p>
      </dgm:t>
    </dgm:pt>
    <dgm:pt modelId="{0A69F56A-F21B-4AE1-957A-3E4F0FA466B3}" type="pres">
      <dgm:prSet presAssocID="{B41B4934-6629-4981-9CE1-C3E6A489E1A7}" presName="childText" presStyleLbl="revTx" presStyleIdx="0" presStyleCnt="2">
        <dgm:presLayoutVars>
          <dgm:bulletEnabled val="1"/>
        </dgm:presLayoutVars>
      </dgm:prSet>
      <dgm:spPr/>
      <dgm:t>
        <a:bodyPr/>
        <a:lstStyle/>
        <a:p>
          <a:endParaRPr lang="id-ID"/>
        </a:p>
      </dgm:t>
    </dgm:pt>
    <dgm:pt modelId="{6D1F8F38-5333-426E-88CA-4D5B50F2F580}" type="pres">
      <dgm:prSet presAssocID="{9B0F1220-55EE-4B94-9E7B-AAF0207D1343}" presName="parentText" presStyleLbl="node1" presStyleIdx="1" presStyleCnt="3">
        <dgm:presLayoutVars>
          <dgm:chMax val="0"/>
          <dgm:bulletEnabled val="1"/>
        </dgm:presLayoutVars>
      </dgm:prSet>
      <dgm:spPr/>
      <dgm:t>
        <a:bodyPr/>
        <a:lstStyle/>
        <a:p>
          <a:endParaRPr lang="id-ID"/>
        </a:p>
      </dgm:t>
    </dgm:pt>
    <dgm:pt modelId="{CCE2D19A-AB9B-4FA8-BAAB-6A7E3E4FD36D}" type="pres">
      <dgm:prSet presAssocID="{9B0F1220-55EE-4B94-9E7B-AAF0207D1343}" presName="childText" presStyleLbl="revTx" presStyleIdx="1" presStyleCnt="2">
        <dgm:presLayoutVars>
          <dgm:bulletEnabled val="1"/>
        </dgm:presLayoutVars>
      </dgm:prSet>
      <dgm:spPr/>
      <dgm:t>
        <a:bodyPr/>
        <a:lstStyle/>
        <a:p>
          <a:endParaRPr lang="id-ID"/>
        </a:p>
      </dgm:t>
    </dgm:pt>
    <dgm:pt modelId="{29DFE84E-97AE-4F4E-9880-E73300424EE6}" type="pres">
      <dgm:prSet presAssocID="{F994DD90-D397-42AC-AC9B-39A8E5AEE842}" presName="parentText" presStyleLbl="node1" presStyleIdx="2" presStyleCnt="3">
        <dgm:presLayoutVars>
          <dgm:chMax val="0"/>
          <dgm:bulletEnabled val="1"/>
        </dgm:presLayoutVars>
      </dgm:prSet>
      <dgm:spPr/>
      <dgm:t>
        <a:bodyPr/>
        <a:lstStyle/>
        <a:p>
          <a:endParaRPr lang="id-ID"/>
        </a:p>
      </dgm:t>
    </dgm:pt>
  </dgm:ptLst>
  <dgm:cxnLst>
    <dgm:cxn modelId="{D6687E07-43B6-4988-8908-DE32040EE2D7}" srcId="{9B0F1220-55EE-4B94-9E7B-AAF0207D1343}" destId="{BCBD71FB-90EB-45D8-86A8-A310FCC65CFA}" srcOrd="2" destOrd="0" parTransId="{19F30EDE-6EDC-41A3-AADD-F088A23563D3}" sibTransId="{4F7556CC-8081-4FF9-84B1-90E6CFE8B644}"/>
    <dgm:cxn modelId="{EC96C187-E0EF-4A17-93F0-941F5488B308}" type="presOf" srcId="{23DC4B80-B3BD-4209-AF43-339DAF148CAD}" destId="{0A69F56A-F21B-4AE1-957A-3E4F0FA466B3}" srcOrd="0" destOrd="0" presId="urn:microsoft.com/office/officeart/2005/8/layout/vList2"/>
    <dgm:cxn modelId="{87DF0F63-00C1-4F1F-BD2F-DFD09B1A47B6}" srcId="{9B0F1220-55EE-4B94-9E7B-AAF0207D1343}" destId="{FFC03A3C-AA01-4089-A976-FC035465AEE4}" srcOrd="1" destOrd="0" parTransId="{B98B86B8-AE6D-47F0-BDF0-3A8652A94A26}" sibTransId="{3A504F5E-7385-4287-8DF0-13A81C9197E6}"/>
    <dgm:cxn modelId="{AD495E06-20BB-45C3-B3EE-D72A97E6F7A6}" srcId="{9C9E2F35-21BC-4CBA-9869-64C9CDD79590}" destId="{9B0F1220-55EE-4B94-9E7B-AAF0207D1343}" srcOrd="1" destOrd="0" parTransId="{8C30E7A0-921C-4CA3-ADB5-80C15F4706F4}" sibTransId="{7EF5B3E0-4938-49C1-BB5C-A60F1DB52BC7}"/>
    <dgm:cxn modelId="{51CAD920-1019-477B-8E5E-8107D483B4F7}" type="presOf" srcId="{9CB82AA9-8F8D-4328-893A-ED99681DD254}" destId="{CCE2D19A-AB9B-4FA8-BAAB-6A7E3E4FD36D}" srcOrd="0" destOrd="0" presId="urn:microsoft.com/office/officeart/2005/8/layout/vList2"/>
    <dgm:cxn modelId="{CECED5EC-8412-44AD-B50E-92AD70F4EDA5}" srcId="{9C9E2F35-21BC-4CBA-9869-64C9CDD79590}" destId="{B41B4934-6629-4981-9CE1-C3E6A489E1A7}" srcOrd="0" destOrd="0" parTransId="{6D15C924-A4A6-4CA2-B66D-EC4AFB49CF90}" sibTransId="{62ADB530-16F7-476B-A4EF-7D7500F799DB}"/>
    <dgm:cxn modelId="{CA9996A3-EA04-4A76-A38B-330C121B9CA7}" srcId="{B41B4934-6629-4981-9CE1-C3E6A489E1A7}" destId="{23DC4B80-B3BD-4209-AF43-339DAF148CAD}" srcOrd="0" destOrd="0" parTransId="{1FB60B71-3CC6-4337-8292-6D533333BF31}" sibTransId="{4CBB6105-18D2-429C-9B25-F9E40642F988}"/>
    <dgm:cxn modelId="{F382F0D5-98D9-49E3-8DE1-901CB5B51B64}" type="presOf" srcId="{B41B4934-6629-4981-9CE1-C3E6A489E1A7}" destId="{1C4DE4F6-2FB7-404A-8525-9938DCCDC976}" srcOrd="0" destOrd="0" presId="urn:microsoft.com/office/officeart/2005/8/layout/vList2"/>
    <dgm:cxn modelId="{170E5549-9BD7-4CE4-853B-D67FD69C31FC}" srcId="{9B0F1220-55EE-4B94-9E7B-AAF0207D1343}" destId="{8F353CCD-F8F4-42EE-B0B9-C89394100940}" srcOrd="3" destOrd="0" parTransId="{BCB53D85-8292-4CD0-9956-68ABD17E1DA1}" sibTransId="{92706E0D-3D5F-495D-929B-3190E4A88A5C}"/>
    <dgm:cxn modelId="{926AFB4F-930C-4900-8AC8-F3538B821521}" type="presOf" srcId="{FFC03A3C-AA01-4089-A976-FC035465AEE4}" destId="{CCE2D19A-AB9B-4FA8-BAAB-6A7E3E4FD36D}" srcOrd="0" destOrd="1" presId="urn:microsoft.com/office/officeart/2005/8/layout/vList2"/>
    <dgm:cxn modelId="{A109D57D-A68C-4F0E-8297-D682698B2484}" srcId="{9C9E2F35-21BC-4CBA-9869-64C9CDD79590}" destId="{F994DD90-D397-42AC-AC9B-39A8E5AEE842}" srcOrd="2" destOrd="0" parTransId="{DA9FD2F8-0FB7-409C-BBC1-006B16F985C5}" sibTransId="{912175C2-A86E-4C5F-A8DC-A6A59D0D014B}"/>
    <dgm:cxn modelId="{172711E7-5ABD-4591-BAB5-008A7A6E0670}" type="presOf" srcId="{9B0F1220-55EE-4B94-9E7B-AAF0207D1343}" destId="{6D1F8F38-5333-426E-88CA-4D5B50F2F580}" srcOrd="0" destOrd="0" presId="urn:microsoft.com/office/officeart/2005/8/layout/vList2"/>
    <dgm:cxn modelId="{17C3DA5F-4EBA-4D38-83E5-F0C74A00A24F}" type="presOf" srcId="{F994DD90-D397-42AC-AC9B-39A8E5AEE842}" destId="{29DFE84E-97AE-4F4E-9880-E73300424EE6}" srcOrd="0" destOrd="0" presId="urn:microsoft.com/office/officeart/2005/8/layout/vList2"/>
    <dgm:cxn modelId="{D6EBBCF3-49AD-45E6-B4A6-C3129FAEBC7E}" type="presOf" srcId="{9C9E2F35-21BC-4CBA-9869-64C9CDD79590}" destId="{FF7E3E24-6A1B-465F-A0BA-D47A852E37E6}" srcOrd="0" destOrd="0" presId="urn:microsoft.com/office/officeart/2005/8/layout/vList2"/>
    <dgm:cxn modelId="{78106BA2-6CC4-4B4E-BE64-845D759452F2}" srcId="{9B0F1220-55EE-4B94-9E7B-AAF0207D1343}" destId="{9CB82AA9-8F8D-4328-893A-ED99681DD254}" srcOrd="0" destOrd="0" parTransId="{E85179D3-CF29-453F-A2CF-CBE9D9E65AF3}" sibTransId="{243D5635-4DCC-493F-A513-537EEFADA495}"/>
    <dgm:cxn modelId="{D143B17B-1964-490B-8617-2A2E3A5A6F38}" type="presOf" srcId="{BCBD71FB-90EB-45D8-86A8-A310FCC65CFA}" destId="{CCE2D19A-AB9B-4FA8-BAAB-6A7E3E4FD36D}" srcOrd="0" destOrd="2" presId="urn:microsoft.com/office/officeart/2005/8/layout/vList2"/>
    <dgm:cxn modelId="{ADBB6947-C376-4A85-ADB5-917B36CA8015}" type="presOf" srcId="{8F353CCD-F8F4-42EE-B0B9-C89394100940}" destId="{CCE2D19A-AB9B-4FA8-BAAB-6A7E3E4FD36D}" srcOrd="0" destOrd="3" presId="urn:microsoft.com/office/officeart/2005/8/layout/vList2"/>
    <dgm:cxn modelId="{EA109AE3-02EF-4D79-B9AA-7A57E068B69E}" type="presParOf" srcId="{FF7E3E24-6A1B-465F-A0BA-D47A852E37E6}" destId="{1C4DE4F6-2FB7-404A-8525-9938DCCDC976}" srcOrd="0" destOrd="0" presId="urn:microsoft.com/office/officeart/2005/8/layout/vList2"/>
    <dgm:cxn modelId="{7C1A1617-752D-4B1A-B61C-C321AE4E3C64}" type="presParOf" srcId="{FF7E3E24-6A1B-465F-A0BA-D47A852E37E6}" destId="{0A69F56A-F21B-4AE1-957A-3E4F0FA466B3}" srcOrd="1" destOrd="0" presId="urn:microsoft.com/office/officeart/2005/8/layout/vList2"/>
    <dgm:cxn modelId="{5D4CAC7E-CFF3-42B2-92ED-5E2AD1B8CF3A}" type="presParOf" srcId="{FF7E3E24-6A1B-465F-A0BA-D47A852E37E6}" destId="{6D1F8F38-5333-426E-88CA-4D5B50F2F580}" srcOrd="2" destOrd="0" presId="urn:microsoft.com/office/officeart/2005/8/layout/vList2"/>
    <dgm:cxn modelId="{DB805153-6E0A-4A08-B865-AAA6FD8CDE08}" type="presParOf" srcId="{FF7E3E24-6A1B-465F-A0BA-D47A852E37E6}" destId="{CCE2D19A-AB9B-4FA8-BAAB-6A7E3E4FD36D}" srcOrd="3" destOrd="0" presId="urn:microsoft.com/office/officeart/2005/8/layout/vList2"/>
    <dgm:cxn modelId="{EB32FD60-DFED-4363-9A23-9B0B99280741}" type="presParOf" srcId="{FF7E3E24-6A1B-465F-A0BA-D47A852E37E6}" destId="{29DFE84E-97AE-4F4E-9880-E73300424EE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1EE465-C320-4CBE-9260-A440A91FE8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D3A0DCC7-8C9A-49CB-B372-883AB56FF94F}">
      <dgm:prSet phldrT="[Text]"/>
      <dgm:spPr/>
      <dgm:t>
        <a:bodyPr/>
        <a:lstStyle/>
        <a:p>
          <a:r>
            <a:rPr lang="id-ID" dirty="0" smtClean="0"/>
            <a:t>Yaitu Menyusun pernyataan standar dan kriteria</a:t>
          </a:r>
          <a:endParaRPr lang="id-ID" dirty="0"/>
        </a:p>
      </dgm:t>
    </dgm:pt>
    <dgm:pt modelId="{EC770BF3-F500-408F-962A-5CDD3E8E593D}" type="parTrans" cxnId="{8F654BFF-525B-4616-8467-3BB914704619}">
      <dgm:prSet/>
      <dgm:spPr/>
      <dgm:t>
        <a:bodyPr/>
        <a:lstStyle/>
        <a:p>
          <a:endParaRPr lang="id-ID"/>
        </a:p>
      </dgm:t>
    </dgm:pt>
    <dgm:pt modelId="{56EA106F-5F0C-41D3-B3EF-85C20CA0B249}" type="sibTrans" cxnId="{8F654BFF-525B-4616-8467-3BB914704619}">
      <dgm:prSet/>
      <dgm:spPr/>
      <dgm:t>
        <a:bodyPr/>
        <a:lstStyle/>
        <a:p>
          <a:endParaRPr lang="id-ID"/>
        </a:p>
      </dgm:t>
    </dgm:pt>
    <dgm:pt modelId="{74341DF8-4977-4BAF-A5B1-8FBCE3AD8A87}">
      <dgm:prSet phldrT="[Text]"/>
      <dgm:spPr/>
      <dgm:t>
        <a:bodyPr/>
        <a:lstStyle/>
        <a:p>
          <a:r>
            <a:rPr lang="id-ID" dirty="0" smtClean="0"/>
            <a:t>Dapat dicapai, dapat diukur,dapat diamati, dapat dipahami dan pernyataan yang spesifik dan sederhana, masuk akal</a:t>
          </a:r>
          <a:endParaRPr lang="id-ID" dirty="0"/>
        </a:p>
      </dgm:t>
    </dgm:pt>
    <dgm:pt modelId="{B90BB403-051C-41A3-835D-DD43880AFA87}" type="parTrans" cxnId="{56CEA32F-AD5B-4E84-8427-B11634C078CC}">
      <dgm:prSet/>
      <dgm:spPr/>
      <dgm:t>
        <a:bodyPr/>
        <a:lstStyle/>
        <a:p>
          <a:endParaRPr lang="id-ID"/>
        </a:p>
      </dgm:t>
    </dgm:pt>
    <dgm:pt modelId="{D4A57AA1-97C1-4B46-9B39-E249AC75298E}" type="sibTrans" cxnId="{56CEA32F-AD5B-4E84-8427-B11634C078CC}">
      <dgm:prSet/>
      <dgm:spPr/>
      <dgm:t>
        <a:bodyPr/>
        <a:lstStyle/>
        <a:p>
          <a:endParaRPr lang="id-ID"/>
        </a:p>
      </dgm:t>
    </dgm:pt>
    <dgm:pt modelId="{1A875D5E-37BE-4720-9B11-286745E18DA9}">
      <dgm:prSet/>
      <dgm:spPr/>
      <dgm:t>
        <a:bodyPr/>
        <a:lstStyle/>
        <a:p>
          <a:r>
            <a:rPr lang="id-ID" dirty="0" smtClean="0"/>
            <a:t>beda standar/kriteria</a:t>
          </a:r>
          <a:endParaRPr lang="id-ID" dirty="0"/>
        </a:p>
      </dgm:t>
    </dgm:pt>
    <dgm:pt modelId="{6D23DB7A-A845-4534-87B9-D1A85FF4AC8A}" type="parTrans" cxnId="{B6F61013-1939-4D5A-B483-10BB0AA580AA}">
      <dgm:prSet/>
      <dgm:spPr/>
      <dgm:t>
        <a:bodyPr/>
        <a:lstStyle/>
        <a:p>
          <a:endParaRPr lang="id-ID"/>
        </a:p>
      </dgm:t>
    </dgm:pt>
    <dgm:pt modelId="{97917CF6-BBA3-4B90-8BC3-BAF492C2689B}" type="sibTrans" cxnId="{B6F61013-1939-4D5A-B483-10BB0AA580AA}">
      <dgm:prSet/>
      <dgm:spPr/>
      <dgm:t>
        <a:bodyPr/>
        <a:lstStyle/>
        <a:p>
          <a:endParaRPr lang="id-ID"/>
        </a:p>
      </dgm:t>
    </dgm:pt>
    <dgm:pt modelId="{D6BE4FE5-2ACF-467F-AE20-2851BA45A70C}">
      <dgm:prSet/>
      <dgm:spPr/>
      <dgm:t>
        <a:bodyPr/>
        <a:lstStyle/>
        <a:p>
          <a:r>
            <a:rPr lang="id-ID" dirty="0" smtClean="0"/>
            <a:t>standar : pernyataan prinsip secara umum</a:t>
          </a:r>
          <a:endParaRPr lang="id-ID" dirty="0"/>
        </a:p>
      </dgm:t>
    </dgm:pt>
    <dgm:pt modelId="{41AE1AF5-8197-4F55-8DFA-EC019F950F25}" type="parTrans" cxnId="{B3CF83AA-9812-4C56-8C80-B6BF606E3125}">
      <dgm:prSet/>
      <dgm:spPr/>
      <dgm:t>
        <a:bodyPr/>
        <a:lstStyle/>
        <a:p>
          <a:endParaRPr lang="id-ID"/>
        </a:p>
      </dgm:t>
    </dgm:pt>
    <dgm:pt modelId="{C78BBCCA-544A-42F6-B35E-0F8E1E67A215}" type="sibTrans" cxnId="{B3CF83AA-9812-4C56-8C80-B6BF606E3125}">
      <dgm:prSet/>
      <dgm:spPr/>
      <dgm:t>
        <a:bodyPr/>
        <a:lstStyle/>
        <a:p>
          <a:endParaRPr lang="id-ID"/>
        </a:p>
      </dgm:t>
    </dgm:pt>
    <dgm:pt modelId="{35F402C6-4ECF-4779-B08A-4AF626A36A8A}">
      <dgm:prSet/>
      <dgm:spPr/>
      <dgm:t>
        <a:bodyPr/>
        <a:lstStyle/>
        <a:p>
          <a:r>
            <a:rPr lang="id-ID" dirty="0" smtClean="0"/>
            <a:t>Kriteria : Satu karakteristik yang berhubungan dengan subyek dari standar</a:t>
          </a:r>
          <a:endParaRPr lang="id-ID" dirty="0"/>
        </a:p>
      </dgm:t>
    </dgm:pt>
    <dgm:pt modelId="{8247C4FA-1908-402C-A3B7-09D8E30D1528}" type="parTrans" cxnId="{0E4879DC-FB16-44B3-9E92-F35B58C0F945}">
      <dgm:prSet/>
      <dgm:spPr/>
      <dgm:t>
        <a:bodyPr/>
        <a:lstStyle/>
        <a:p>
          <a:endParaRPr lang="id-ID"/>
        </a:p>
      </dgm:t>
    </dgm:pt>
    <dgm:pt modelId="{3524D846-E0AD-42DC-B4B7-4712654A373E}" type="sibTrans" cxnId="{0E4879DC-FB16-44B3-9E92-F35B58C0F945}">
      <dgm:prSet/>
      <dgm:spPr/>
      <dgm:t>
        <a:bodyPr/>
        <a:lstStyle/>
        <a:p>
          <a:endParaRPr lang="id-ID"/>
        </a:p>
      </dgm:t>
    </dgm:pt>
    <dgm:pt modelId="{9F7789CA-EAE1-4EEE-86CA-AFB7F7B9C4F7}" type="pres">
      <dgm:prSet presAssocID="{0D1EE465-C320-4CBE-9260-A440A91FE81E}" presName="linear" presStyleCnt="0">
        <dgm:presLayoutVars>
          <dgm:animLvl val="lvl"/>
          <dgm:resizeHandles val="exact"/>
        </dgm:presLayoutVars>
      </dgm:prSet>
      <dgm:spPr/>
      <dgm:t>
        <a:bodyPr/>
        <a:lstStyle/>
        <a:p>
          <a:endParaRPr lang="id-ID"/>
        </a:p>
      </dgm:t>
    </dgm:pt>
    <dgm:pt modelId="{92F176FA-0D1B-44D5-8C65-F6E62A543528}" type="pres">
      <dgm:prSet presAssocID="{D3A0DCC7-8C9A-49CB-B372-883AB56FF94F}" presName="parentText" presStyleLbl="node1" presStyleIdx="0" presStyleCnt="1">
        <dgm:presLayoutVars>
          <dgm:chMax val="0"/>
          <dgm:bulletEnabled val="1"/>
        </dgm:presLayoutVars>
      </dgm:prSet>
      <dgm:spPr/>
      <dgm:t>
        <a:bodyPr/>
        <a:lstStyle/>
        <a:p>
          <a:endParaRPr lang="id-ID"/>
        </a:p>
      </dgm:t>
    </dgm:pt>
    <dgm:pt modelId="{158AD593-0AE8-4151-99A6-F04240FD8EEE}" type="pres">
      <dgm:prSet presAssocID="{D3A0DCC7-8C9A-49CB-B372-883AB56FF94F}" presName="childText" presStyleLbl="revTx" presStyleIdx="0" presStyleCnt="1">
        <dgm:presLayoutVars>
          <dgm:bulletEnabled val="1"/>
        </dgm:presLayoutVars>
      </dgm:prSet>
      <dgm:spPr/>
      <dgm:t>
        <a:bodyPr/>
        <a:lstStyle/>
        <a:p>
          <a:endParaRPr lang="id-ID"/>
        </a:p>
      </dgm:t>
    </dgm:pt>
  </dgm:ptLst>
  <dgm:cxnLst>
    <dgm:cxn modelId="{EF7EA7D6-F540-417B-A8C9-28D0C20C8C4C}" type="presOf" srcId="{35F402C6-4ECF-4779-B08A-4AF626A36A8A}" destId="{158AD593-0AE8-4151-99A6-F04240FD8EEE}" srcOrd="0" destOrd="3" presId="urn:microsoft.com/office/officeart/2005/8/layout/vList2"/>
    <dgm:cxn modelId="{A16CD4BB-14A0-468C-9418-BCACC32F9611}" type="presOf" srcId="{D3A0DCC7-8C9A-49CB-B372-883AB56FF94F}" destId="{92F176FA-0D1B-44D5-8C65-F6E62A543528}" srcOrd="0" destOrd="0" presId="urn:microsoft.com/office/officeart/2005/8/layout/vList2"/>
    <dgm:cxn modelId="{B3CF83AA-9812-4C56-8C80-B6BF606E3125}" srcId="{D3A0DCC7-8C9A-49CB-B372-883AB56FF94F}" destId="{D6BE4FE5-2ACF-467F-AE20-2851BA45A70C}" srcOrd="2" destOrd="0" parTransId="{41AE1AF5-8197-4F55-8DFA-EC019F950F25}" sibTransId="{C78BBCCA-544A-42F6-B35E-0F8E1E67A215}"/>
    <dgm:cxn modelId="{56CEA32F-AD5B-4E84-8427-B11634C078CC}" srcId="{D3A0DCC7-8C9A-49CB-B372-883AB56FF94F}" destId="{74341DF8-4977-4BAF-A5B1-8FBCE3AD8A87}" srcOrd="0" destOrd="0" parTransId="{B90BB403-051C-41A3-835D-DD43880AFA87}" sibTransId="{D4A57AA1-97C1-4B46-9B39-E249AC75298E}"/>
    <dgm:cxn modelId="{0E4879DC-FB16-44B3-9E92-F35B58C0F945}" srcId="{D3A0DCC7-8C9A-49CB-B372-883AB56FF94F}" destId="{35F402C6-4ECF-4779-B08A-4AF626A36A8A}" srcOrd="3" destOrd="0" parTransId="{8247C4FA-1908-402C-A3B7-09D8E30D1528}" sibTransId="{3524D846-E0AD-42DC-B4B7-4712654A373E}"/>
    <dgm:cxn modelId="{4657C351-40E2-4237-BECC-867664F110E7}" type="presOf" srcId="{0D1EE465-C320-4CBE-9260-A440A91FE81E}" destId="{9F7789CA-EAE1-4EEE-86CA-AFB7F7B9C4F7}" srcOrd="0" destOrd="0" presId="urn:microsoft.com/office/officeart/2005/8/layout/vList2"/>
    <dgm:cxn modelId="{B6F61013-1939-4D5A-B483-10BB0AA580AA}" srcId="{D3A0DCC7-8C9A-49CB-B372-883AB56FF94F}" destId="{1A875D5E-37BE-4720-9B11-286745E18DA9}" srcOrd="1" destOrd="0" parTransId="{6D23DB7A-A845-4534-87B9-D1A85FF4AC8A}" sibTransId="{97917CF6-BBA3-4B90-8BC3-BAF492C2689B}"/>
    <dgm:cxn modelId="{45292590-3A9D-4684-A9A6-A8661FA76209}" type="presOf" srcId="{D6BE4FE5-2ACF-467F-AE20-2851BA45A70C}" destId="{158AD593-0AE8-4151-99A6-F04240FD8EEE}" srcOrd="0" destOrd="2" presId="urn:microsoft.com/office/officeart/2005/8/layout/vList2"/>
    <dgm:cxn modelId="{3BF1BC49-0C6E-468A-8F98-AAEE93A8A679}" type="presOf" srcId="{1A875D5E-37BE-4720-9B11-286745E18DA9}" destId="{158AD593-0AE8-4151-99A6-F04240FD8EEE}" srcOrd="0" destOrd="1" presId="urn:microsoft.com/office/officeart/2005/8/layout/vList2"/>
    <dgm:cxn modelId="{8F654BFF-525B-4616-8467-3BB914704619}" srcId="{0D1EE465-C320-4CBE-9260-A440A91FE81E}" destId="{D3A0DCC7-8C9A-49CB-B372-883AB56FF94F}" srcOrd="0" destOrd="0" parTransId="{EC770BF3-F500-408F-962A-5CDD3E8E593D}" sibTransId="{56EA106F-5F0C-41D3-B3EF-85C20CA0B249}"/>
    <dgm:cxn modelId="{7D9AB55C-92B2-46A8-83DE-1F00399CC78E}" type="presOf" srcId="{74341DF8-4977-4BAF-A5B1-8FBCE3AD8A87}" destId="{158AD593-0AE8-4151-99A6-F04240FD8EEE}" srcOrd="0" destOrd="0" presId="urn:microsoft.com/office/officeart/2005/8/layout/vList2"/>
    <dgm:cxn modelId="{F4D12292-8881-448F-B955-C8D09E0CBF52}" type="presParOf" srcId="{9F7789CA-EAE1-4EEE-86CA-AFB7F7B9C4F7}" destId="{92F176FA-0D1B-44D5-8C65-F6E62A543528}" srcOrd="0" destOrd="0" presId="urn:microsoft.com/office/officeart/2005/8/layout/vList2"/>
    <dgm:cxn modelId="{E8FA758C-A38E-4835-B1B0-401CA69CC6EC}" type="presParOf" srcId="{9F7789CA-EAE1-4EEE-86CA-AFB7F7B9C4F7}" destId="{158AD593-0AE8-4151-99A6-F04240FD8EE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8E5C20-63E0-40A4-9CB0-E6256F7A253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42610F77-548E-4491-83B8-E003B5FFA328}">
      <dgm:prSet phldrT="[Text]"/>
      <dgm:spPr/>
      <dgm:t>
        <a:bodyPr/>
        <a:lstStyle/>
        <a:p>
          <a:r>
            <a:rPr lang="id-ID" dirty="0" smtClean="0"/>
            <a:t>Standar Struktur</a:t>
          </a:r>
          <a:endParaRPr lang="id-ID" dirty="0"/>
        </a:p>
      </dgm:t>
    </dgm:pt>
    <dgm:pt modelId="{3F145B40-7A80-4EC3-8F61-FE5817DBD4B6}" type="parTrans" cxnId="{CB75828A-A5C8-4BCB-B3A0-A077B3049937}">
      <dgm:prSet/>
      <dgm:spPr/>
      <dgm:t>
        <a:bodyPr/>
        <a:lstStyle/>
        <a:p>
          <a:endParaRPr lang="id-ID"/>
        </a:p>
      </dgm:t>
    </dgm:pt>
    <dgm:pt modelId="{A8F58A09-82EC-402D-BEFF-D6CD3F0AAA7A}" type="sibTrans" cxnId="{CB75828A-A5C8-4BCB-B3A0-A077B3049937}">
      <dgm:prSet/>
      <dgm:spPr/>
      <dgm:t>
        <a:bodyPr/>
        <a:lstStyle/>
        <a:p>
          <a:endParaRPr lang="id-ID"/>
        </a:p>
      </dgm:t>
    </dgm:pt>
    <dgm:pt modelId="{13C32536-A687-445C-B778-71B11ACC123C}">
      <dgm:prSet phldrT="[Text]"/>
      <dgm:spPr/>
      <dgm:t>
        <a:bodyPr/>
        <a:lstStyle/>
        <a:p>
          <a:r>
            <a:rPr lang="id-ID" dirty="0" smtClean="0"/>
            <a:t>Standar Proses</a:t>
          </a:r>
          <a:endParaRPr lang="id-ID" dirty="0"/>
        </a:p>
      </dgm:t>
    </dgm:pt>
    <dgm:pt modelId="{11E35A29-BCA9-4004-8F68-8D1D2A9ACF8E}" type="parTrans" cxnId="{DB5D6754-DB10-4A1C-97DA-6FC87D6CCE95}">
      <dgm:prSet/>
      <dgm:spPr/>
      <dgm:t>
        <a:bodyPr/>
        <a:lstStyle/>
        <a:p>
          <a:endParaRPr lang="id-ID"/>
        </a:p>
      </dgm:t>
    </dgm:pt>
    <dgm:pt modelId="{F21D7D77-301C-4289-B56F-3C3420EC9A51}" type="sibTrans" cxnId="{DB5D6754-DB10-4A1C-97DA-6FC87D6CCE95}">
      <dgm:prSet/>
      <dgm:spPr/>
      <dgm:t>
        <a:bodyPr/>
        <a:lstStyle/>
        <a:p>
          <a:endParaRPr lang="id-ID"/>
        </a:p>
      </dgm:t>
    </dgm:pt>
    <dgm:pt modelId="{AD9D124F-8B90-4A77-84A1-898FF438941E}">
      <dgm:prSet phldrT="[Text]"/>
      <dgm:spPr/>
      <dgm:t>
        <a:bodyPr/>
        <a:lstStyle/>
        <a:p>
          <a:r>
            <a:rPr lang="id-ID" dirty="0" smtClean="0"/>
            <a:t>Standar Hasil/Luaran</a:t>
          </a:r>
          <a:endParaRPr lang="id-ID" dirty="0"/>
        </a:p>
      </dgm:t>
    </dgm:pt>
    <dgm:pt modelId="{79D3CF00-E79A-4584-B877-1AC481D23B4A}" type="parTrans" cxnId="{9098B7FA-8248-4041-97DA-F694A8B47BF3}">
      <dgm:prSet/>
      <dgm:spPr/>
      <dgm:t>
        <a:bodyPr/>
        <a:lstStyle/>
        <a:p>
          <a:endParaRPr lang="id-ID"/>
        </a:p>
      </dgm:t>
    </dgm:pt>
    <dgm:pt modelId="{F99DE7AB-567C-4698-BE6A-4AC0CA480892}" type="sibTrans" cxnId="{9098B7FA-8248-4041-97DA-F694A8B47BF3}">
      <dgm:prSet/>
      <dgm:spPr/>
      <dgm:t>
        <a:bodyPr/>
        <a:lstStyle/>
        <a:p>
          <a:endParaRPr lang="id-ID"/>
        </a:p>
      </dgm:t>
    </dgm:pt>
    <dgm:pt modelId="{CA6658E7-0136-471F-A16D-454ABF1380EA}" type="pres">
      <dgm:prSet presAssocID="{E98E5C20-63E0-40A4-9CB0-E6256F7A253F}" presName="Name0" presStyleCnt="0">
        <dgm:presLayoutVars>
          <dgm:chMax val="7"/>
          <dgm:chPref val="7"/>
          <dgm:dir/>
        </dgm:presLayoutVars>
      </dgm:prSet>
      <dgm:spPr/>
      <dgm:t>
        <a:bodyPr/>
        <a:lstStyle/>
        <a:p>
          <a:endParaRPr lang="id-ID"/>
        </a:p>
      </dgm:t>
    </dgm:pt>
    <dgm:pt modelId="{250F5ECB-439C-40D5-83BE-D6DD484EA383}" type="pres">
      <dgm:prSet presAssocID="{E98E5C20-63E0-40A4-9CB0-E6256F7A253F}" presName="Name1" presStyleCnt="0"/>
      <dgm:spPr/>
    </dgm:pt>
    <dgm:pt modelId="{D147B876-32BD-4D2F-9B39-D69740971BD2}" type="pres">
      <dgm:prSet presAssocID="{E98E5C20-63E0-40A4-9CB0-E6256F7A253F}" presName="cycle" presStyleCnt="0"/>
      <dgm:spPr/>
    </dgm:pt>
    <dgm:pt modelId="{26B1127C-3897-41AD-B6DD-67629A60D8D4}" type="pres">
      <dgm:prSet presAssocID="{E98E5C20-63E0-40A4-9CB0-E6256F7A253F}" presName="srcNode" presStyleLbl="node1" presStyleIdx="0" presStyleCnt="3"/>
      <dgm:spPr/>
    </dgm:pt>
    <dgm:pt modelId="{52CF5A61-6465-4DA2-88E4-B1965A46C118}" type="pres">
      <dgm:prSet presAssocID="{E98E5C20-63E0-40A4-9CB0-E6256F7A253F}" presName="conn" presStyleLbl="parChTrans1D2" presStyleIdx="0" presStyleCnt="1"/>
      <dgm:spPr/>
      <dgm:t>
        <a:bodyPr/>
        <a:lstStyle/>
        <a:p>
          <a:endParaRPr lang="id-ID"/>
        </a:p>
      </dgm:t>
    </dgm:pt>
    <dgm:pt modelId="{CE09857A-C30D-4E70-952A-DDE603B056FB}" type="pres">
      <dgm:prSet presAssocID="{E98E5C20-63E0-40A4-9CB0-E6256F7A253F}" presName="extraNode" presStyleLbl="node1" presStyleIdx="0" presStyleCnt="3"/>
      <dgm:spPr/>
    </dgm:pt>
    <dgm:pt modelId="{46518DF8-DEFC-4CC1-91C1-5E84622C4123}" type="pres">
      <dgm:prSet presAssocID="{E98E5C20-63E0-40A4-9CB0-E6256F7A253F}" presName="dstNode" presStyleLbl="node1" presStyleIdx="0" presStyleCnt="3"/>
      <dgm:spPr/>
    </dgm:pt>
    <dgm:pt modelId="{7E578C63-2304-47A3-814E-62A3B27FE973}" type="pres">
      <dgm:prSet presAssocID="{42610F77-548E-4491-83B8-E003B5FFA328}" presName="text_1" presStyleLbl="node1" presStyleIdx="0" presStyleCnt="3">
        <dgm:presLayoutVars>
          <dgm:bulletEnabled val="1"/>
        </dgm:presLayoutVars>
      </dgm:prSet>
      <dgm:spPr/>
      <dgm:t>
        <a:bodyPr/>
        <a:lstStyle/>
        <a:p>
          <a:endParaRPr lang="id-ID"/>
        </a:p>
      </dgm:t>
    </dgm:pt>
    <dgm:pt modelId="{7DA516D8-1C84-44AB-991D-F829C91A21BC}" type="pres">
      <dgm:prSet presAssocID="{42610F77-548E-4491-83B8-E003B5FFA328}" presName="accent_1" presStyleCnt="0"/>
      <dgm:spPr/>
    </dgm:pt>
    <dgm:pt modelId="{305DECC6-EF7F-4AB5-A2EC-7C5376929BEE}" type="pres">
      <dgm:prSet presAssocID="{42610F77-548E-4491-83B8-E003B5FFA328}" presName="accentRepeatNode" presStyleLbl="solidFgAcc1" presStyleIdx="0" presStyleCnt="3"/>
      <dgm:spPr/>
    </dgm:pt>
    <dgm:pt modelId="{A3BF2B58-55D2-4D6D-9A81-631725055509}" type="pres">
      <dgm:prSet presAssocID="{13C32536-A687-445C-B778-71B11ACC123C}" presName="text_2" presStyleLbl="node1" presStyleIdx="1" presStyleCnt="3">
        <dgm:presLayoutVars>
          <dgm:bulletEnabled val="1"/>
        </dgm:presLayoutVars>
      </dgm:prSet>
      <dgm:spPr/>
      <dgm:t>
        <a:bodyPr/>
        <a:lstStyle/>
        <a:p>
          <a:endParaRPr lang="id-ID"/>
        </a:p>
      </dgm:t>
    </dgm:pt>
    <dgm:pt modelId="{B29A2140-4CC8-48DC-BB04-BDB72E4C92B1}" type="pres">
      <dgm:prSet presAssocID="{13C32536-A687-445C-B778-71B11ACC123C}" presName="accent_2" presStyleCnt="0"/>
      <dgm:spPr/>
    </dgm:pt>
    <dgm:pt modelId="{9EE21090-31E6-4684-AE02-A9978111B7E8}" type="pres">
      <dgm:prSet presAssocID="{13C32536-A687-445C-B778-71B11ACC123C}" presName="accentRepeatNode" presStyleLbl="solidFgAcc1" presStyleIdx="1" presStyleCnt="3"/>
      <dgm:spPr/>
    </dgm:pt>
    <dgm:pt modelId="{9F7209CD-19DB-461D-AF04-54E5A677CF38}" type="pres">
      <dgm:prSet presAssocID="{AD9D124F-8B90-4A77-84A1-898FF438941E}" presName="text_3" presStyleLbl="node1" presStyleIdx="2" presStyleCnt="3">
        <dgm:presLayoutVars>
          <dgm:bulletEnabled val="1"/>
        </dgm:presLayoutVars>
      </dgm:prSet>
      <dgm:spPr/>
      <dgm:t>
        <a:bodyPr/>
        <a:lstStyle/>
        <a:p>
          <a:endParaRPr lang="id-ID"/>
        </a:p>
      </dgm:t>
    </dgm:pt>
    <dgm:pt modelId="{31CDD1A6-6089-4D45-8225-FD91C1FDD198}" type="pres">
      <dgm:prSet presAssocID="{AD9D124F-8B90-4A77-84A1-898FF438941E}" presName="accent_3" presStyleCnt="0"/>
      <dgm:spPr/>
    </dgm:pt>
    <dgm:pt modelId="{AB326DD7-8600-4B93-8939-8847F9BD2A9B}" type="pres">
      <dgm:prSet presAssocID="{AD9D124F-8B90-4A77-84A1-898FF438941E}" presName="accentRepeatNode" presStyleLbl="solidFgAcc1" presStyleIdx="2" presStyleCnt="3"/>
      <dgm:spPr/>
    </dgm:pt>
  </dgm:ptLst>
  <dgm:cxnLst>
    <dgm:cxn modelId="{DB5D6754-DB10-4A1C-97DA-6FC87D6CCE95}" srcId="{E98E5C20-63E0-40A4-9CB0-E6256F7A253F}" destId="{13C32536-A687-445C-B778-71B11ACC123C}" srcOrd="1" destOrd="0" parTransId="{11E35A29-BCA9-4004-8F68-8D1D2A9ACF8E}" sibTransId="{F21D7D77-301C-4289-B56F-3C3420EC9A51}"/>
    <dgm:cxn modelId="{CB75828A-A5C8-4BCB-B3A0-A077B3049937}" srcId="{E98E5C20-63E0-40A4-9CB0-E6256F7A253F}" destId="{42610F77-548E-4491-83B8-E003B5FFA328}" srcOrd="0" destOrd="0" parTransId="{3F145B40-7A80-4EC3-8F61-FE5817DBD4B6}" sibTransId="{A8F58A09-82EC-402D-BEFF-D6CD3F0AAA7A}"/>
    <dgm:cxn modelId="{DB448F90-277F-4793-BDAF-22D1BBB5E7D6}" type="presOf" srcId="{A8F58A09-82EC-402D-BEFF-D6CD3F0AAA7A}" destId="{52CF5A61-6465-4DA2-88E4-B1965A46C118}" srcOrd="0" destOrd="0" presId="urn:microsoft.com/office/officeart/2008/layout/VerticalCurvedList"/>
    <dgm:cxn modelId="{37BCC30A-3901-448C-BECC-AC46E928571D}" type="presOf" srcId="{E98E5C20-63E0-40A4-9CB0-E6256F7A253F}" destId="{CA6658E7-0136-471F-A16D-454ABF1380EA}" srcOrd="0" destOrd="0" presId="urn:microsoft.com/office/officeart/2008/layout/VerticalCurvedList"/>
    <dgm:cxn modelId="{D03275AD-85E5-41CA-AF5D-0DC39143F9AB}" type="presOf" srcId="{42610F77-548E-4491-83B8-E003B5FFA328}" destId="{7E578C63-2304-47A3-814E-62A3B27FE973}" srcOrd="0" destOrd="0" presId="urn:microsoft.com/office/officeart/2008/layout/VerticalCurvedList"/>
    <dgm:cxn modelId="{9098B7FA-8248-4041-97DA-F694A8B47BF3}" srcId="{E98E5C20-63E0-40A4-9CB0-E6256F7A253F}" destId="{AD9D124F-8B90-4A77-84A1-898FF438941E}" srcOrd="2" destOrd="0" parTransId="{79D3CF00-E79A-4584-B877-1AC481D23B4A}" sibTransId="{F99DE7AB-567C-4698-BE6A-4AC0CA480892}"/>
    <dgm:cxn modelId="{00668518-BDAF-4DFE-9B32-FB24183A220B}" type="presOf" srcId="{13C32536-A687-445C-B778-71B11ACC123C}" destId="{A3BF2B58-55D2-4D6D-9A81-631725055509}" srcOrd="0" destOrd="0" presId="urn:microsoft.com/office/officeart/2008/layout/VerticalCurvedList"/>
    <dgm:cxn modelId="{51E56B1E-A6BD-424F-90E5-1AAF488F4835}" type="presOf" srcId="{AD9D124F-8B90-4A77-84A1-898FF438941E}" destId="{9F7209CD-19DB-461D-AF04-54E5A677CF38}" srcOrd="0" destOrd="0" presId="urn:microsoft.com/office/officeart/2008/layout/VerticalCurvedList"/>
    <dgm:cxn modelId="{A7EA8893-B430-46D7-9302-626600B94A0D}" type="presParOf" srcId="{CA6658E7-0136-471F-A16D-454ABF1380EA}" destId="{250F5ECB-439C-40D5-83BE-D6DD484EA383}" srcOrd="0" destOrd="0" presId="urn:microsoft.com/office/officeart/2008/layout/VerticalCurvedList"/>
    <dgm:cxn modelId="{459036F7-3641-4FDB-9BF4-AB7D85204641}" type="presParOf" srcId="{250F5ECB-439C-40D5-83BE-D6DD484EA383}" destId="{D147B876-32BD-4D2F-9B39-D69740971BD2}" srcOrd="0" destOrd="0" presId="urn:microsoft.com/office/officeart/2008/layout/VerticalCurvedList"/>
    <dgm:cxn modelId="{ADC07587-A43A-487D-862D-9BC93DC0D8F8}" type="presParOf" srcId="{D147B876-32BD-4D2F-9B39-D69740971BD2}" destId="{26B1127C-3897-41AD-B6DD-67629A60D8D4}" srcOrd="0" destOrd="0" presId="urn:microsoft.com/office/officeart/2008/layout/VerticalCurvedList"/>
    <dgm:cxn modelId="{7802351E-3AC4-460F-A3CD-15D7A2E11995}" type="presParOf" srcId="{D147B876-32BD-4D2F-9B39-D69740971BD2}" destId="{52CF5A61-6465-4DA2-88E4-B1965A46C118}" srcOrd="1" destOrd="0" presId="urn:microsoft.com/office/officeart/2008/layout/VerticalCurvedList"/>
    <dgm:cxn modelId="{B43911B1-0236-4925-A99E-BA9F3BEB87B4}" type="presParOf" srcId="{D147B876-32BD-4D2F-9B39-D69740971BD2}" destId="{CE09857A-C30D-4E70-952A-DDE603B056FB}" srcOrd="2" destOrd="0" presId="urn:microsoft.com/office/officeart/2008/layout/VerticalCurvedList"/>
    <dgm:cxn modelId="{F392018B-EAEB-4F2F-9936-113CB7C76694}" type="presParOf" srcId="{D147B876-32BD-4D2F-9B39-D69740971BD2}" destId="{46518DF8-DEFC-4CC1-91C1-5E84622C4123}" srcOrd="3" destOrd="0" presId="urn:microsoft.com/office/officeart/2008/layout/VerticalCurvedList"/>
    <dgm:cxn modelId="{F5D863A2-B837-49CC-92BA-2CA3982D8228}" type="presParOf" srcId="{250F5ECB-439C-40D5-83BE-D6DD484EA383}" destId="{7E578C63-2304-47A3-814E-62A3B27FE973}" srcOrd="1" destOrd="0" presId="urn:microsoft.com/office/officeart/2008/layout/VerticalCurvedList"/>
    <dgm:cxn modelId="{5F6B1E9D-1EB7-48B1-A035-77AC4327C5BD}" type="presParOf" srcId="{250F5ECB-439C-40D5-83BE-D6DD484EA383}" destId="{7DA516D8-1C84-44AB-991D-F829C91A21BC}" srcOrd="2" destOrd="0" presId="urn:microsoft.com/office/officeart/2008/layout/VerticalCurvedList"/>
    <dgm:cxn modelId="{888EE08C-0A22-470B-A16B-55F7B1CBBE7B}" type="presParOf" srcId="{7DA516D8-1C84-44AB-991D-F829C91A21BC}" destId="{305DECC6-EF7F-4AB5-A2EC-7C5376929BEE}" srcOrd="0" destOrd="0" presId="urn:microsoft.com/office/officeart/2008/layout/VerticalCurvedList"/>
    <dgm:cxn modelId="{0B8587F1-8D2A-4F99-9EA5-6DCF9839EB35}" type="presParOf" srcId="{250F5ECB-439C-40D5-83BE-D6DD484EA383}" destId="{A3BF2B58-55D2-4D6D-9A81-631725055509}" srcOrd="3" destOrd="0" presId="urn:microsoft.com/office/officeart/2008/layout/VerticalCurvedList"/>
    <dgm:cxn modelId="{652D0F83-19DD-40D7-BF62-2D330D80BB4A}" type="presParOf" srcId="{250F5ECB-439C-40D5-83BE-D6DD484EA383}" destId="{B29A2140-4CC8-48DC-BB04-BDB72E4C92B1}" srcOrd="4" destOrd="0" presId="urn:microsoft.com/office/officeart/2008/layout/VerticalCurvedList"/>
    <dgm:cxn modelId="{5B20A42D-392E-4BF7-86E1-952A631E3A16}" type="presParOf" srcId="{B29A2140-4CC8-48DC-BB04-BDB72E4C92B1}" destId="{9EE21090-31E6-4684-AE02-A9978111B7E8}" srcOrd="0" destOrd="0" presId="urn:microsoft.com/office/officeart/2008/layout/VerticalCurvedList"/>
    <dgm:cxn modelId="{9C2AE8A5-9809-49FB-A438-63781619D743}" type="presParOf" srcId="{250F5ECB-439C-40D5-83BE-D6DD484EA383}" destId="{9F7209CD-19DB-461D-AF04-54E5A677CF38}" srcOrd="5" destOrd="0" presId="urn:microsoft.com/office/officeart/2008/layout/VerticalCurvedList"/>
    <dgm:cxn modelId="{180551BA-E2E3-46AD-9ADE-39E678EE7363}" type="presParOf" srcId="{250F5ECB-439C-40D5-83BE-D6DD484EA383}" destId="{31CDD1A6-6089-4D45-8225-FD91C1FDD198}" srcOrd="6" destOrd="0" presId="urn:microsoft.com/office/officeart/2008/layout/VerticalCurvedList"/>
    <dgm:cxn modelId="{455728A8-A717-43F5-868A-D0335E94A05D}" type="presParOf" srcId="{31CDD1A6-6089-4D45-8225-FD91C1FDD198}" destId="{AB326DD7-8600-4B93-8939-8847F9BD2A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D6D32E1-2CC4-405F-BE85-8AEA989428A6}"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id-ID"/>
        </a:p>
      </dgm:t>
    </dgm:pt>
    <dgm:pt modelId="{CFF99F18-2E21-41C3-BDF9-6E8492AC8362}">
      <dgm:prSet phldrT="[Text]"/>
      <dgm:spPr/>
      <dgm:t>
        <a:bodyPr/>
        <a:lstStyle/>
        <a:p>
          <a:r>
            <a:rPr lang="id-ID" dirty="0" smtClean="0"/>
            <a:t>Berupa sumber daya manusia,sumber daya fisik,sumber daya keuangan</a:t>
          </a:r>
          <a:endParaRPr lang="id-ID" dirty="0"/>
        </a:p>
      </dgm:t>
    </dgm:pt>
    <dgm:pt modelId="{8F87E334-DDF7-4D24-A3A3-99F435520B3C}" type="parTrans" cxnId="{B22AB2CE-5CBF-4516-BCA9-48887E779FA8}">
      <dgm:prSet/>
      <dgm:spPr/>
      <dgm:t>
        <a:bodyPr/>
        <a:lstStyle/>
        <a:p>
          <a:endParaRPr lang="id-ID"/>
        </a:p>
      </dgm:t>
    </dgm:pt>
    <dgm:pt modelId="{D05AD260-C879-4A4D-9C07-D1C57DA5D268}" type="sibTrans" cxnId="{B22AB2CE-5CBF-4516-BCA9-48887E779FA8}">
      <dgm:prSet/>
      <dgm:spPr/>
      <dgm:t>
        <a:bodyPr/>
        <a:lstStyle/>
        <a:p>
          <a:endParaRPr lang="id-ID"/>
        </a:p>
      </dgm:t>
    </dgm:pt>
    <dgm:pt modelId="{0F958392-5B12-4AC5-85D1-B9B61F0ADDFE}">
      <dgm:prSet phldrT="[Text]"/>
      <dgm:spPr/>
      <dgm:t>
        <a:bodyPr/>
        <a:lstStyle/>
        <a:p>
          <a:r>
            <a:rPr lang="id-ID" dirty="0" smtClean="0"/>
            <a:t>Selain itu juga dari segi fasilitas kesehatan lainnya serta sumber daya informasi yang digunakan untuk menjalankan suatu program/kegiatan.</a:t>
          </a:r>
          <a:endParaRPr lang="id-ID" dirty="0"/>
        </a:p>
      </dgm:t>
    </dgm:pt>
    <dgm:pt modelId="{454F5032-897C-4F57-832E-262B87E770AC}" type="parTrans" cxnId="{9D2B1B58-364A-41C6-A2B0-482D48A0B4F2}">
      <dgm:prSet/>
      <dgm:spPr/>
      <dgm:t>
        <a:bodyPr/>
        <a:lstStyle/>
        <a:p>
          <a:endParaRPr lang="id-ID"/>
        </a:p>
      </dgm:t>
    </dgm:pt>
    <dgm:pt modelId="{38D63FBD-04C4-4095-8B0B-306F2DADEB7B}" type="sibTrans" cxnId="{9D2B1B58-364A-41C6-A2B0-482D48A0B4F2}">
      <dgm:prSet/>
      <dgm:spPr/>
      <dgm:t>
        <a:bodyPr/>
        <a:lstStyle/>
        <a:p>
          <a:endParaRPr lang="id-ID"/>
        </a:p>
      </dgm:t>
    </dgm:pt>
    <dgm:pt modelId="{BE6528E2-DD10-498E-97F5-16E58931355D}">
      <dgm:prSet phldrT="[Text]"/>
      <dgm:spPr/>
      <dgm:t>
        <a:bodyPr/>
        <a:lstStyle/>
        <a:p>
          <a:r>
            <a:rPr lang="id-ID" smtClean="0"/>
            <a:t>Baik tidaknya struktur dapat diukur dari kewajaran, kuantitas, biaya dan mutu komponen-komponen struktur itu</a:t>
          </a:r>
          <a:endParaRPr lang="id-ID"/>
        </a:p>
      </dgm:t>
    </dgm:pt>
    <dgm:pt modelId="{7580EBA7-CC67-490C-9105-D838AEB62105}" type="parTrans" cxnId="{4566A2BF-4C5F-4FA1-B887-8152C4F0AC44}">
      <dgm:prSet/>
      <dgm:spPr/>
      <dgm:t>
        <a:bodyPr/>
        <a:lstStyle/>
        <a:p>
          <a:endParaRPr lang="id-ID"/>
        </a:p>
      </dgm:t>
    </dgm:pt>
    <dgm:pt modelId="{B2EF058F-63B7-4D24-87DC-FE4500BD687A}" type="sibTrans" cxnId="{4566A2BF-4C5F-4FA1-B887-8152C4F0AC44}">
      <dgm:prSet/>
      <dgm:spPr/>
      <dgm:t>
        <a:bodyPr/>
        <a:lstStyle/>
        <a:p>
          <a:endParaRPr lang="id-ID"/>
        </a:p>
      </dgm:t>
    </dgm:pt>
    <dgm:pt modelId="{C3DE6C2F-02DB-46E5-8E13-69C8E8BDF20A}" type="pres">
      <dgm:prSet presAssocID="{3D6D32E1-2CC4-405F-BE85-8AEA989428A6}" presName="Name0" presStyleCnt="0">
        <dgm:presLayoutVars>
          <dgm:chMax val="7"/>
          <dgm:chPref val="7"/>
          <dgm:dir/>
        </dgm:presLayoutVars>
      </dgm:prSet>
      <dgm:spPr/>
      <dgm:t>
        <a:bodyPr/>
        <a:lstStyle/>
        <a:p>
          <a:endParaRPr lang="id-ID"/>
        </a:p>
      </dgm:t>
    </dgm:pt>
    <dgm:pt modelId="{57F0D73B-2BBB-4BDA-ACC7-7E0AC9769EDF}" type="pres">
      <dgm:prSet presAssocID="{3D6D32E1-2CC4-405F-BE85-8AEA989428A6}" presName="Name1" presStyleCnt="0"/>
      <dgm:spPr/>
    </dgm:pt>
    <dgm:pt modelId="{BAA94042-21B3-4F58-8774-E4A5A6174EFE}" type="pres">
      <dgm:prSet presAssocID="{3D6D32E1-2CC4-405F-BE85-8AEA989428A6}" presName="cycle" presStyleCnt="0"/>
      <dgm:spPr/>
    </dgm:pt>
    <dgm:pt modelId="{C9FA4842-22DD-4074-924A-BC0237B9D6F8}" type="pres">
      <dgm:prSet presAssocID="{3D6D32E1-2CC4-405F-BE85-8AEA989428A6}" presName="srcNode" presStyleLbl="node1" presStyleIdx="0" presStyleCnt="3"/>
      <dgm:spPr/>
    </dgm:pt>
    <dgm:pt modelId="{5C2C30CF-9DBB-4013-AA37-93C8C8F339D5}" type="pres">
      <dgm:prSet presAssocID="{3D6D32E1-2CC4-405F-BE85-8AEA989428A6}" presName="conn" presStyleLbl="parChTrans1D2" presStyleIdx="0" presStyleCnt="1"/>
      <dgm:spPr/>
      <dgm:t>
        <a:bodyPr/>
        <a:lstStyle/>
        <a:p>
          <a:endParaRPr lang="id-ID"/>
        </a:p>
      </dgm:t>
    </dgm:pt>
    <dgm:pt modelId="{C8D38969-9ED1-4C30-878B-7D2035A624A3}" type="pres">
      <dgm:prSet presAssocID="{3D6D32E1-2CC4-405F-BE85-8AEA989428A6}" presName="extraNode" presStyleLbl="node1" presStyleIdx="0" presStyleCnt="3"/>
      <dgm:spPr/>
    </dgm:pt>
    <dgm:pt modelId="{20EE2AD5-B096-496B-939A-5BAE63FDB174}" type="pres">
      <dgm:prSet presAssocID="{3D6D32E1-2CC4-405F-BE85-8AEA989428A6}" presName="dstNode" presStyleLbl="node1" presStyleIdx="0" presStyleCnt="3"/>
      <dgm:spPr/>
    </dgm:pt>
    <dgm:pt modelId="{EF813795-D4ED-45A2-97FD-16966A6CC504}" type="pres">
      <dgm:prSet presAssocID="{CFF99F18-2E21-41C3-BDF9-6E8492AC8362}" presName="text_1" presStyleLbl="node1" presStyleIdx="0" presStyleCnt="3">
        <dgm:presLayoutVars>
          <dgm:bulletEnabled val="1"/>
        </dgm:presLayoutVars>
      </dgm:prSet>
      <dgm:spPr/>
      <dgm:t>
        <a:bodyPr/>
        <a:lstStyle/>
        <a:p>
          <a:endParaRPr lang="id-ID"/>
        </a:p>
      </dgm:t>
    </dgm:pt>
    <dgm:pt modelId="{73ED2F7E-98E0-495D-891E-C1A508EC711B}" type="pres">
      <dgm:prSet presAssocID="{CFF99F18-2E21-41C3-BDF9-6E8492AC8362}" presName="accent_1" presStyleCnt="0"/>
      <dgm:spPr/>
    </dgm:pt>
    <dgm:pt modelId="{610BF81A-8AB1-40BF-B1A6-87F5DE89AC11}" type="pres">
      <dgm:prSet presAssocID="{CFF99F18-2E21-41C3-BDF9-6E8492AC8362}" presName="accentRepeatNode" presStyleLbl="solidFgAcc1" presStyleIdx="0" presStyleCnt="3"/>
      <dgm:spPr/>
    </dgm:pt>
    <dgm:pt modelId="{FF98C612-C7CA-44D4-885D-86E3870B2BF0}" type="pres">
      <dgm:prSet presAssocID="{0F958392-5B12-4AC5-85D1-B9B61F0ADDFE}" presName="text_2" presStyleLbl="node1" presStyleIdx="1" presStyleCnt="3">
        <dgm:presLayoutVars>
          <dgm:bulletEnabled val="1"/>
        </dgm:presLayoutVars>
      </dgm:prSet>
      <dgm:spPr/>
      <dgm:t>
        <a:bodyPr/>
        <a:lstStyle/>
        <a:p>
          <a:endParaRPr lang="id-ID"/>
        </a:p>
      </dgm:t>
    </dgm:pt>
    <dgm:pt modelId="{4976B306-F054-4A5B-91ED-30AC5CC2CE40}" type="pres">
      <dgm:prSet presAssocID="{0F958392-5B12-4AC5-85D1-B9B61F0ADDFE}" presName="accent_2" presStyleCnt="0"/>
      <dgm:spPr/>
    </dgm:pt>
    <dgm:pt modelId="{7CC3A6C8-855E-41D6-8BE8-9020A0A6FFE6}" type="pres">
      <dgm:prSet presAssocID="{0F958392-5B12-4AC5-85D1-B9B61F0ADDFE}" presName="accentRepeatNode" presStyleLbl="solidFgAcc1" presStyleIdx="1" presStyleCnt="3"/>
      <dgm:spPr/>
    </dgm:pt>
    <dgm:pt modelId="{29C04475-4F42-41BD-B1DE-B8E50B836398}" type="pres">
      <dgm:prSet presAssocID="{BE6528E2-DD10-498E-97F5-16E58931355D}" presName="text_3" presStyleLbl="node1" presStyleIdx="2" presStyleCnt="3">
        <dgm:presLayoutVars>
          <dgm:bulletEnabled val="1"/>
        </dgm:presLayoutVars>
      </dgm:prSet>
      <dgm:spPr/>
      <dgm:t>
        <a:bodyPr/>
        <a:lstStyle/>
        <a:p>
          <a:endParaRPr lang="id-ID"/>
        </a:p>
      </dgm:t>
    </dgm:pt>
    <dgm:pt modelId="{B2E167FA-4755-4DC0-AE35-C2B5285477DA}" type="pres">
      <dgm:prSet presAssocID="{BE6528E2-DD10-498E-97F5-16E58931355D}" presName="accent_3" presStyleCnt="0"/>
      <dgm:spPr/>
    </dgm:pt>
    <dgm:pt modelId="{183CD7AA-D4E3-4CD1-92C3-6E95D206E2AE}" type="pres">
      <dgm:prSet presAssocID="{BE6528E2-DD10-498E-97F5-16E58931355D}" presName="accentRepeatNode" presStyleLbl="solidFgAcc1" presStyleIdx="2" presStyleCnt="3"/>
      <dgm:spPr/>
    </dgm:pt>
  </dgm:ptLst>
  <dgm:cxnLst>
    <dgm:cxn modelId="{F0AA9C90-6D6C-4B83-9C06-D39FD1FFAE39}" type="presOf" srcId="{BE6528E2-DD10-498E-97F5-16E58931355D}" destId="{29C04475-4F42-41BD-B1DE-B8E50B836398}" srcOrd="0" destOrd="0" presId="urn:microsoft.com/office/officeart/2008/layout/VerticalCurvedList"/>
    <dgm:cxn modelId="{B22AB2CE-5CBF-4516-BCA9-48887E779FA8}" srcId="{3D6D32E1-2CC4-405F-BE85-8AEA989428A6}" destId="{CFF99F18-2E21-41C3-BDF9-6E8492AC8362}" srcOrd="0" destOrd="0" parTransId="{8F87E334-DDF7-4D24-A3A3-99F435520B3C}" sibTransId="{D05AD260-C879-4A4D-9C07-D1C57DA5D268}"/>
    <dgm:cxn modelId="{D816EDED-4B52-4D3B-BA9C-90D7236A76F4}" type="presOf" srcId="{D05AD260-C879-4A4D-9C07-D1C57DA5D268}" destId="{5C2C30CF-9DBB-4013-AA37-93C8C8F339D5}" srcOrd="0" destOrd="0" presId="urn:microsoft.com/office/officeart/2008/layout/VerticalCurvedList"/>
    <dgm:cxn modelId="{4566A2BF-4C5F-4FA1-B887-8152C4F0AC44}" srcId="{3D6D32E1-2CC4-405F-BE85-8AEA989428A6}" destId="{BE6528E2-DD10-498E-97F5-16E58931355D}" srcOrd="2" destOrd="0" parTransId="{7580EBA7-CC67-490C-9105-D838AEB62105}" sibTransId="{B2EF058F-63B7-4D24-87DC-FE4500BD687A}"/>
    <dgm:cxn modelId="{9D2B1B58-364A-41C6-A2B0-482D48A0B4F2}" srcId="{3D6D32E1-2CC4-405F-BE85-8AEA989428A6}" destId="{0F958392-5B12-4AC5-85D1-B9B61F0ADDFE}" srcOrd="1" destOrd="0" parTransId="{454F5032-897C-4F57-832E-262B87E770AC}" sibTransId="{38D63FBD-04C4-4095-8B0B-306F2DADEB7B}"/>
    <dgm:cxn modelId="{74AFDA06-490A-4799-B9FE-23FB7041D2E5}" type="presOf" srcId="{CFF99F18-2E21-41C3-BDF9-6E8492AC8362}" destId="{EF813795-D4ED-45A2-97FD-16966A6CC504}" srcOrd="0" destOrd="0" presId="urn:microsoft.com/office/officeart/2008/layout/VerticalCurvedList"/>
    <dgm:cxn modelId="{A22E0550-542A-4E62-99F8-CD3803934942}" type="presOf" srcId="{0F958392-5B12-4AC5-85D1-B9B61F0ADDFE}" destId="{FF98C612-C7CA-44D4-885D-86E3870B2BF0}" srcOrd="0" destOrd="0" presId="urn:microsoft.com/office/officeart/2008/layout/VerticalCurvedList"/>
    <dgm:cxn modelId="{96E6451E-1923-4666-8A3F-EA19DD2B880F}" type="presOf" srcId="{3D6D32E1-2CC4-405F-BE85-8AEA989428A6}" destId="{C3DE6C2F-02DB-46E5-8E13-69C8E8BDF20A}" srcOrd="0" destOrd="0" presId="urn:microsoft.com/office/officeart/2008/layout/VerticalCurvedList"/>
    <dgm:cxn modelId="{E010970F-B3B8-41C6-813D-8AB132D6DD52}" type="presParOf" srcId="{C3DE6C2F-02DB-46E5-8E13-69C8E8BDF20A}" destId="{57F0D73B-2BBB-4BDA-ACC7-7E0AC9769EDF}" srcOrd="0" destOrd="0" presId="urn:microsoft.com/office/officeart/2008/layout/VerticalCurvedList"/>
    <dgm:cxn modelId="{768BB97C-42BE-4938-902B-62BEE6C8CD1B}" type="presParOf" srcId="{57F0D73B-2BBB-4BDA-ACC7-7E0AC9769EDF}" destId="{BAA94042-21B3-4F58-8774-E4A5A6174EFE}" srcOrd="0" destOrd="0" presId="urn:microsoft.com/office/officeart/2008/layout/VerticalCurvedList"/>
    <dgm:cxn modelId="{738ACA22-1B86-422D-8DA3-0B01E4F915D0}" type="presParOf" srcId="{BAA94042-21B3-4F58-8774-E4A5A6174EFE}" destId="{C9FA4842-22DD-4074-924A-BC0237B9D6F8}" srcOrd="0" destOrd="0" presId="urn:microsoft.com/office/officeart/2008/layout/VerticalCurvedList"/>
    <dgm:cxn modelId="{5A1934AD-A8FF-4689-8F08-FB0634C2B634}" type="presParOf" srcId="{BAA94042-21B3-4F58-8774-E4A5A6174EFE}" destId="{5C2C30CF-9DBB-4013-AA37-93C8C8F339D5}" srcOrd="1" destOrd="0" presId="urn:microsoft.com/office/officeart/2008/layout/VerticalCurvedList"/>
    <dgm:cxn modelId="{F5E607E0-B25D-48BD-857D-EB9EDFDA8457}" type="presParOf" srcId="{BAA94042-21B3-4F58-8774-E4A5A6174EFE}" destId="{C8D38969-9ED1-4C30-878B-7D2035A624A3}" srcOrd="2" destOrd="0" presId="urn:microsoft.com/office/officeart/2008/layout/VerticalCurvedList"/>
    <dgm:cxn modelId="{5202436A-1E49-47FD-B378-179149352B9F}" type="presParOf" srcId="{BAA94042-21B3-4F58-8774-E4A5A6174EFE}" destId="{20EE2AD5-B096-496B-939A-5BAE63FDB174}" srcOrd="3" destOrd="0" presId="urn:microsoft.com/office/officeart/2008/layout/VerticalCurvedList"/>
    <dgm:cxn modelId="{A7E8F5A3-A058-4A80-A694-3E9EB7703457}" type="presParOf" srcId="{57F0D73B-2BBB-4BDA-ACC7-7E0AC9769EDF}" destId="{EF813795-D4ED-45A2-97FD-16966A6CC504}" srcOrd="1" destOrd="0" presId="urn:microsoft.com/office/officeart/2008/layout/VerticalCurvedList"/>
    <dgm:cxn modelId="{0EAF9783-47D5-493F-9D57-6E2A487CFA6D}" type="presParOf" srcId="{57F0D73B-2BBB-4BDA-ACC7-7E0AC9769EDF}" destId="{73ED2F7E-98E0-495D-891E-C1A508EC711B}" srcOrd="2" destOrd="0" presId="urn:microsoft.com/office/officeart/2008/layout/VerticalCurvedList"/>
    <dgm:cxn modelId="{2698C592-44DD-40CB-BA75-D794A0C2527D}" type="presParOf" srcId="{73ED2F7E-98E0-495D-891E-C1A508EC711B}" destId="{610BF81A-8AB1-40BF-B1A6-87F5DE89AC11}" srcOrd="0" destOrd="0" presId="urn:microsoft.com/office/officeart/2008/layout/VerticalCurvedList"/>
    <dgm:cxn modelId="{E7EA2CC4-3D71-47AD-A413-11CD8B6A37B3}" type="presParOf" srcId="{57F0D73B-2BBB-4BDA-ACC7-7E0AC9769EDF}" destId="{FF98C612-C7CA-44D4-885D-86E3870B2BF0}" srcOrd="3" destOrd="0" presId="urn:microsoft.com/office/officeart/2008/layout/VerticalCurvedList"/>
    <dgm:cxn modelId="{51B12A86-F387-42C3-BAA5-133491F75D50}" type="presParOf" srcId="{57F0D73B-2BBB-4BDA-ACC7-7E0AC9769EDF}" destId="{4976B306-F054-4A5B-91ED-30AC5CC2CE40}" srcOrd="4" destOrd="0" presId="urn:microsoft.com/office/officeart/2008/layout/VerticalCurvedList"/>
    <dgm:cxn modelId="{9AADCFCA-E407-4C0F-AA75-7AA2ACF716AE}" type="presParOf" srcId="{4976B306-F054-4A5B-91ED-30AC5CC2CE40}" destId="{7CC3A6C8-855E-41D6-8BE8-9020A0A6FFE6}" srcOrd="0" destOrd="0" presId="urn:microsoft.com/office/officeart/2008/layout/VerticalCurvedList"/>
    <dgm:cxn modelId="{AB6F6944-87C7-44DB-9954-DEA083F1A696}" type="presParOf" srcId="{57F0D73B-2BBB-4BDA-ACC7-7E0AC9769EDF}" destId="{29C04475-4F42-41BD-B1DE-B8E50B836398}" srcOrd="5" destOrd="0" presId="urn:microsoft.com/office/officeart/2008/layout/VerticalCurvedList"/>
    <dgm:cxn modelId="{06F582A6-0130-4B0A-8669-ECA597EE4484}" type="presParOf" srcId="{57F0D73B-2BBB-4BDA-ACC7-7E0AC9769EDF}" destId="{B2E167FA-4755-4DC0-AE35-C2B5285477DA}" srcOrd="6" destOrd="0" presId="urn:microsoft.com/office/officeart/2008/layout/VerticalCurvedList"/>
    <dgm:cxn modelId="{20DB4E60-E0E8-443F-AB52-821A5C0D2512}" type="presParOf" srcId="{B2E167FA-4755-4DC0-AE35-C2B5285477DA}" destId="{183CD7AA-D4E3-4CD1-92C3-6E95D206E2A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9F907F7-7566-4A0F-965C-17E7CC52DB23}"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id-ID"/>
        </a:p>
      </dgm:t>
    </dgm:pt>
    <dgm:pt modelId="{9FAEE0C8-2C8C-4F95-A743-0A65D5717235}">
      <dgm:prSet phldrT="[Text]"/>
      <dgm:spPr/>
      <dgm:t>
        <a:bodyPr/>
        <a:lstStyle/>
        <a:p>
          <a:r>
            <a:rPr lang="id-ID" dirty="0" smtClean="0"/>
            <a:t>Yaitu Berupa apa yang dilakukan oleh petugas terhadap produk/jasa pelayanan yang dilakukan dari awal sampai akhir kegiatan</a:t>
          </a:r>
          <a:endParaRPr lang="id-ID" dirty="0"/>
        </a:p>
      </dgm:t>
    </dgm:pt>
    <dgm:pt modelId="{5F3CBF26-C712-4850-A868-F76651258F65}" type="parTrans" cxnId="{623D04DE-4E09-49EF-B725-1B8978FA0F43}">
      <dgm:prSet/>
      <dgm:spPr/>
      <dgm:t>
        <a:bodyPr/>
        <a:lstStyle/>
        <a:p>
          <a:endParaRPr lang="id-ID"/>
        </a:p>
      </dgm:t>
    </dgm:pt>
    <dgm:pt modelId="{1920A65D-1BA5-4361-870C-0466CB06035B}" type="sibTrans" cxnId="{623D04DE-4E09-49EF-B725-1B8978FA0F43}">
      <dgm:prSet/>
      <dgm:spPr/>
      <dgm:t>
        <a:bodyPr/>
        <a:lstStyle/>
        <a:p>
          <a:endParaRPr lang="id-ID"/>
        </a:p>
      </dgm:t>
    </dgm:pt>
    <dgm:pt modelId="{5791B81E-E76E-427B-8A21-B56201E18092}">
      <dgm:prSet phldrT="[Text]"/>
      <dgm:spPr/>
      <dgm:t>
        <a:bodyPr/>
        <a:lstStyle/>
        <a:p>
          <a:r>
            <a:rPr lang="id-ID" dirty="0" smtClean="0"/>
            <a:t>Caranya dengan menggunakan struktur yang sudah direncanakan sehingga mencapai hasil yang diharapkan.</a:t>
          </a:r>
          <a:endParaRPr lang="id-ID" dirty="0"/>
        </a:p>
      </dgm:t>
    </dgm:pt>
    <dgm:pt modelId="{D72F83BA-CB87-4661-A696-0C5C2A74ACAB}" type="parTrans" cxnId="{756BCC7D-EEA0-4E1B-8A4B-3E9AD3F6EC3B}">
      <dgm:prSet/>
      <dgm:spPr/>
    </dgm:pt>
    <dgm:pt modelId="{3F164F77-5F78-4070-8193-D2BD79C31612}" type="sibTrans" cxnId="{756BCC7D-EEA0-4E1B-8A4B-3E9AD3F6EC3B}">
      <dgm:prSet/>
      <dgm:spPr/>
    </dgm:pt>
    <dgm:pt modelId="{DBFEF7EC-3663-43B7-B6E8-E6182CAC5FFF}">
      <dgm:prSet phldrT="[Text]"/>
      <dgm:spPr/>
      <dgm:t>
        <a:bodyPr/>
        <a:lstStyle/>
        <a:p>
          <a:r>
            <a:rPr lang="id-ID" dirty="0" smtClean="0"/>
            <a:t>Dengan kata lain menstransformasikan struktur menjadi hasil. </a:t>
          </a:r>
          <a:endParaRPr lang="id-ID" dirty="0"/>
        </a:p>
      </dgm:t>
    </dgm:pt>
    <dgm:pt modelId="{1F8C330C-AE0A-44F6-9D63-ACDEDB32C476}" type="parTrans" cxnId="{3FA72F3A-2C26-4838-A87A-91B16B90727A}">
      <dgm:prSet/>
      <dgm:spPr/>
    </dgm:pt>
    <dgm:pt modelId="{B13802A8-9A23-40B5-9B56-EF996C57EDC4}" type="sibTrans" cxnId="{3FA72F3A-2C26-4838-A87A-91B16B90727A}">
      <dgm:prSet/>
      <dgm:spPr/>
    </dgm:pt>
    <dgm:pt modelId="{87EA5CCC-B64F-4F62-9DD5-3178D9805085}">
      <dgm:prSet phldrT="[Text]"/>
      <dgm:spPr/>
      <dgm:t>
        <a:bodyPr/>
        <a:lstStyle/>
        <a:p>
          <a:r>
            <a:rPr lang="id-ID" dirty="0" smtClean="0"/>
            <a:t>Baik tidaknya dapat diukur dari relevansi bagi customer, efektivitasnya dan mutu proses itu sendiri . </a:t>
          </a:r>
          <a:endParaRPr lang="id-ID" dirty="0"/>
        </a:p>
      </dgm:t>
    </dgm:pt>
    <dgm:pt modelId="{C56A7D89-AA63-493A-A850-8E812908F12E}" type="parTrans" cxnId="{70A9FB33-F219-440A-82D0-94F18DDFDD94}">
      <dgm:prSet/>
      <dgm:spPr/>
    </dgm:pt>
    <dgm:pt modelId="{BD2E04AB-F43F-495B-BE39-9B8059B4A68E}" type="sibTrans" cxnId="{70A9FB33-F219-440A-82D0-94F18DDFDD94}">
      <dgm:prSet/>
      <dgm:spPr/>
    </dgm:pt>
    <dgm:pt modelId="{97B65AF4-C54D-4159-BD15-E88E4DF36AC0}">
      <dgm:prSet phldrT="[Text]"/>
      <dgm:spPr/>
      <dgm:t>
        <a:bodyPr/>
        <a:lstStyle/>
        <a:p>
          <a:r>
            <a:rPr lang="id-ID" smtClean="0"/>
            <a:t>Pendekatan </a:t>
          </a:r>
          <a:r>
            <a:rPr lang="id-ID" dirty="0" smtClean="0"/>
            <a:t>proses adalah pendekatan langsung terhadap mutu pelayanan kesehatan</a:t>
          </a:r>
          <a:endParaRPr lang="id-ID" dirty="0"/>
        </a:p>
      </dgm:t>
    </dgm:pt>
    <dgm:pt modelId="{B8908BF7-075C-4354-BDB1-CC516A5C3711}" type="parTrans" cxnId="{38F3DDF4-7CA1-44DA-8CE1-E1E9406C2842}">
      <dgm:prSet/>
      <dgm:spPr/>
    </dgm:pt>
    <dgm:pt modelId="{DD181EE1-28CC-46DF-AAE7-0AB0654AEE12}" type="sibTrans" cxnId="{38F3DDF4-7CA1-44DA-8CE1-E1E9406C2842}">
      <dgm:prSet/>
      <dgm:spPr/>
    </dgm:pt>
    <dgm:pt modelId="{0FBEC044-0228-4D52-B890-74C8979E0709}" type="pres">
      <dgm:prSet presAssocID="{09F907F7-7566-4A0F-965C-17E7CC52DB23}" presName="Name0" presStyleCnt="0">
        <dgm:presLayoutVars>
          <dgm:chMax val="7"/>
          <dgm:chPref val="7"/>
          <dgm:dir/>
        </dgm:presLayoutVars>
      </dgm:prSet>
      <dgm:spPr/>
      <dgm:t>
        <a:bodyPr/>
        <a:lstStyle/>
        <a:p>
          <a:endParaRPr lang="id-ID"/>
        </a:p>
      </dgm:t>
    </dgm:pt>
    <dgm:pt modelId="{DC860401-B4B6-4834-B257-036820B3B902}" type="pres">
      <dgm:prSet presAssocID="{09F907F7-7566-4A0F-965C-17E7CC52DB23}" presName="Name1" presStyleCnt="0"/>
      <dgm:spPr/>
    </dgm:pt>
    <dgm:pt modelId="{DA0DA542-83E6-4622-9006-0C0A3F48B30F}" type="pres">
      <dgm:prSet presAssocID="{09F907F7-7566-4A0F-965C-17E7CC52DB23}" presName="cycle" presStyleCnt="0"/>
      <dgm:spPr/>
    </dgm:pt>
    <dgm:pt modelId="{B7070C4A-6D5F-4629-B1ED-958FBEF6D841}" type="pres">
      <dgm:prSet presAssocID="{09F907F7-7566-4A0F-965C-17E7CC52DB23}" presName="srcNode" presStyleLbl="node1" presStyleIdx="0" presStyleCnt="5"/>
      <dgm:spPr/>
    </dgm:pt>
    <dgm:pt modelId="{FA26A213-DC74-4F9F-B17C-A179EF5CDFE9}" type="pres">
      <dgm:prSet presAssocID="{09F907F7-7566-4A0F-965C-17E7CC52DB23}" presName="conn" presStyleLbl="parChTrans1D2" presStyleIdx="0" presStyleCnt="1"/>
      <dgm:spPr/>
      <dgm:t>
        <a:bodyPr/>
        <a:lstStyle/>
        <a:p>
          <a:endParaRPr lang="id-ID"/>
        </a:p>
      </dgm:t>
    </dgm:pt>
    <dgm:pt modelId="{3E537711-56ED-4DCA-A94E-D17D361B9545}" type="pres">
      <dgm:prSet presAssocID="{09F907F7-7566-4A0F-965C-17E7CC52DB23}" presName="extraNode" presStyleLbl="node1" presStyleIdx="0" presStyleCnt="5"/>
      <dgm:spPr/>
    </dgm:pt>
    <dgm:pt modelId="{AD4290B4-EA55-4646-A8ED-B55878FF4A2A}" type="pres">
      <dgm:prSet presAssocID="{09F907F7-7566-4A0F-965C-17E7CC52DB23}" presName="dstNode" presStyleLbl="node1" presStyleIdx="0" presStyleCnt="5"/>
      <dgm:spPr/>
    </dgm:pt>
    <dgm:pt modelId="{49288049-8D1E-4A57-80BB-09773768580D}" type="pres">
      <dgm:prSet presAssocID="{9FAEE0C8-2C8C-4F95-A743-0A65D5717235}" presName="text_1" presStyleLbl="node1" presStyleIdx="0" presStyleCnt="5">
        <dgm:presLayoutVars>
          <dgm:bulletEnabled val="1"/>
        </dgm:presLayoutVars>
      </dgm:prSet>
      <dgm:spPr/>
      <dgm:t>
        <a:bodyPr/>
        <a:lstStyle/>
        <a:p>
          <a:endParaRPr lang="id-ID"/>
        </a:p>
      </dgm:t>
    </dgm:pt>
    <dgm:pt modelId="{5162C032-23F6-4E69-8CEA-4A545EE773D4}" type="pres">
      <dgm:prSet presAssocID="{9FAEE0C8-2C8C-4F95-A743-0A65D5717235}" presName="accent_1" presStyleCnt="0"/>
      <dgm:spPr/>
    </dgm:pt>
    <dgm:pt modelId="{31C241BD-A9BC-457D-94E3-F0C2C3ACA631}" type="pres">
      <dgm:prSet presAssocID="{9FAEE0C8-2C8C-4F95-A743-0A65D5717235}" presName="accentRepeatNode" presStyleLbl="solidFgAcc1" presStyleIdx="0" presStyleCnt="5"/>
      <dgm:spPr/>
    </dgm:pt>
    <dgm:pt modelId="{A2E5DA9E-620F-4A1B-93BC-78BDD59FA53A}" type="pres">
      <dgm:prSet presAssocID="{5791B81E-E76E-427B-8A21-B56201E18092}" presName="text_2" presStyleLbl="node1" presStyleIdx="1" presStyleCnt="5">
        <dgm:presLayoutVars>
          <dgm:bulletEnabled val="1"/>
        </dgm:presLayoutVars>
      </dgm:prSet>
      <dgm:spPr/>
      <dgm:t>
        <a:bodyPr/>
        <a:lstStyle/>
        <a:p>
          <a:endParaRPr lang="id-ID"/>
        </a:p>
      </dgm:t>
    </dgm:pt>
    <dgm:pt modelId="{4A074A5E-3E07-4047-97FD-D14E9B942DAA}" type="pres">
      <dgm:prSet presAssocID="{5791B81E-E76E-427B-8A21-B56201E18092}" presName="accent_2" presStyleCnt="0"/>
      <dgm:spPr/>
    </dgm:pt>
    <dgm:pt modelId="{792F7EA3-EB09-44AC-89BD-2D23451ACD0F}" type="pres">
      <dgm:prSet presAssocID="{5791B81E-E76E-427B-8A21-B56201E18092}" presName="accentRepeatNode" presStyleLbl="solidFgAcc1" presStyleIdx="1" presStyleCnt="5"/>
      <dgm:spPr/>
    </dgm:pt>
    <dgm:pt modelId="{79B69DA6-7449-4776-88B5-09F38DCDEF17}" type="pres">
      <dgm:prSet presAssocID="{DBFEF7EC-3663-43B7-B6E8-E6182CAC5FFF}" presName="text_3" presStyleLbl="node1" presStyleIdx="2" presStyleCnt="5">
        <dgm:presLayoutVars>
          <dgm:bulletEnabled val="1"/>
        </dgm:presLayoutVars>
      </dgm:prSet>
      <dgm:spPr/>
      <dgm:t>
        <a:bodyPr/>
        <a:lstStyle/>
        <a:p>
          <a:endParaRPr lang="id-ID"/>
        </a:p>
      </dgm:t>
    </dgm:pt>
    <dgm:pt modelId="{D2C5582D-A2ED-4686-B765-D14F64BF1FFD}" type="pres">
      <dgm:prSet presAssocID="{DBFEF7EC-3663-43B7-B6E8-E6182CAC5FFF}" presName="accent_3" presStyleCnt="0"/>
      <dgm:spPr/>
    </dgm:pt>
    <dgm:pt modelId="{B7FFC020-E45A-4211-B23C-00A039DB8DEE}" type="pres">
      <dgm:prSet presAssocID="{DBFEF7EC-3663-43B7-B6E8-E6182CAC5FFF}" presName="accentRepeatNode" presStyleLbl="solidFgAcc1" presStyleIdx="2" presStyleCnt="5"/>
      <dgm:spPr/>
    </dgm:pt>
    <dgm:pt modelId="{BEC4AABF-AE55-4EF4-9F51-7CEE26C93E1B}" type="pres">
      <dgm:prSet presAssocID="{87EA5CCC-B64F-4F62-9DD5-3178D9805085}" presName="text_4" presStyleLbl="node1" presStyleIdx="3" presStyleCnt="5">
        <dgm:presLayoutVars>
          <dgm:bulletEnabled val="1"/>
        </dgm:presLayoutVars>
      </dgm:prSet>
      <dgm:spPr/>
      <dgm:t>
        <a:bodyPr/>
        <a:lstStyle/>
        <a:p>
          <a:endParaRPr lang="id-ID"/>
        </a:p>
      </dgm:t>
    </dgm:pt>
    <dgm:pt modelId="{1610DC5E-002B-44CB-8FD1-FE29F2FDC9D9}" type="pres">
      <dgm:prSet presAssocID="{87EA5CCC-B64F-4F62-9DD5-3178D9805085}" presName="accent_4" presStyleCnt="0"/>
      <dgm:spPr/>
    </dgm:pt>
    <dgm:pt modelId="{C07D7875-F9A6-4419-8A1F-D5FB397E9455}" type="pres">
      <dgm:prSet presAssocID="{87EA5CCC-B64F-4F62-9DD5-3178D9805085}" presName="accentRepeatNode" presStyleLbl="solidFgAcc1" presStyleIdx="3" presStyleCnt="5"/>
      <dgm:spPr/>
    </dgm:pt>
    <dgm:pt modelId="{79C58FDF-8143-4CF4-91A0-3D150C21F3B4}" type="pres">
      <dgm:prSet presAssocID="{97B65AF4-C54D-4159-BD15-E88E4DF36AC0}" presName="text_5" presStyleLbl="node1" presStyleIdx="4" presStyleCnt="5">
        <dgm:presLayoutVars>
          <dgm:bulletEnabled val="1"/>
        </dgm:presLayoutVars>
      </dgm:prSet>
      <dgm:spPr/>
      <dgm:t>
        <a:bodyPr/>
        <a:lstStyle/>
        <a:p>
          <a:endParaRPr lang="id-ID"/>
        </a:p>
      </dgm:t>
    </dgm:pt>
    <dgm:pt modelId="{7758CEEC-4B44-423B-A48C-A7D5E768A033}" type="pres">
      <dgm:prSet presAssocID="{97B65AF4-C54D-4159-BD15-E88E4DF36AC0}" presName="accent_5" presStyleCnt="0"/>
      <dgm:spPr/>
    </dgm:pt>
    <dgm:pt modelId="{B3377AD2-5084-4997-8BDC-43674F21E396}" type="pres">
      <dgm:prSet presAssocID="{97B65AF4-C54D-4159-BD15-E88E4DF36AC0}" presName="accentRepeatNode" presStyleLbl="solidFgAcc1" presStyleIdx="4" presStyleCnt="5"/>
      <dgm:spPr/>
    </dgm:pt>
  </dgm:ptLst>
  <dgm:cxnLst>
    <dgm:cxn modelId="{0082E319-AC76-4D3A-83DC-C44B08E52F87}" type="presOf" srcId="{87EA5CCC-B64F-4F62-9DD5-3178D9805085}" destId="{BEC4AABF-AE55-4EF4-9F51-7CEE26C93E1B}" srcOrd="0" destOrd="0" presId="urn:microsoft.com/office/officeart/2008/layout/VerticalCurvedList"/>
    <dgm:cxn modelId="{26CCA1CB-3236-4D4C-8030-163D56FD751D}" type="presOf" srcId="{9FAEE0C8-2C8C-4F95-A743-0A65D5717235}" destId="{49288049-8D1E-4A57-80BB-09773768580D}" srcOrd="0" destOrd="0" presId="urn:microsoft.com/office/officeart/2008/layout/VerticalCurvedList"/>
    <dgm:cxn modelId="{5B3D1694-D8C0-46B5-B426-8C8C342C137C}" type="presOf" srcId="{97B65AF4-C54D-4159-BD15-E88E4DF36AC0}" destId="{79C58FDF-8143-4CF4-91A0-3D150C21F3B4}" srcOrd="0" destOrd="0" presId="urn:microsoft.com/office/officeart/2008/layout/VerticalCurvedList"/>
    <dgm:cxn modelId="{1F44C2C8-A79F-42E8-87CF-CF3ED7DB0704}" type="presOf" srcId="{09F907F7-7566-4A0F-965C-17E7CC52DB23}" destId="{0FBEC044-0228-4D52-B890-74C8979E0709}" srcOrd="0" destOrd="0" presId="urn:microsoft.com/office/officeart/2008/layout/VerticalCurvedList"/>
    <dgm:cxn modelId="{70A9FB33-F219-440A-82D0-94F18DDFDD94}" srcId="{09F907F7-7566-4A0F-965C-17E7CC52DB23}" destId="{87EA5CCC-B64F-4F62-9DD5-3178D9805085}" srcOrd="3" destOrd="0" parTransId="{C56A7D89-AA63-493A-A850-8E812908F12E}" sibTransId="{BD2E04AB-F43F-495B-BE39-9B8059B4A68E}"/>
    <dgm:cxn modelId="{623D04DE-4E09-49EF-B725-1B8978FA0F43}" srcId="{09F907F7-7566-4A0F-965C-17E7CC52DB23}" destId="{9FAEE0C8-2C8C-4F95-A743-0A65D5717235}" srcOrd="0" destOrd="0" parTransId="{5F3CBF26-C712-4850-A868-F76651258F65}" sibTransId="{1920A65D-1BA5-4361-870C-0466CB06035B}"/>
    <dgm:cxn modelId="{D07EB77D-B0C7-42C5-BC05-E7B84D499EC8}" type="presOf" srcId="{1920A65D-1BA5-4361-870C-0466CB06035B}" destId="{FA26A213-DC74-4F9F-B17C-A179EF5CDFE9}" srcOrd="0" destOrd="0" presId="urn:microsoft.com/office/officeart/2008/layout/VerticalCurvedList"/>
    <dgm:cxn modelId="{38F3DDF4-7CA1-44DA-8CE1-E1E9406C2842}" srcId="{09F907F7-7566-4A0F-965C-17E7CC52DB23}" destId="{97B65AF4-C54D-4159-BD15-E88E4DF36AC0}" srcOrd="4" destOrd="0" parTransId="{B8908BF7-075C-4354-BDB1-CC516A5C3711}" sibTransId="{DD181EE1-28CC-46DF-AAE7-0AB0654AEE12}"/>
    <dgm:cxn modelId="{756BCC7D-EEA0-4E1B-8A4B-3E9AD3F6EC3B}" srcId="{09F907F7-7566-4A0F-965C-17E7CC52DB23}" destId="{5791B81E-E76E-427B-8A21-B56201E18092}" srcOrd="1" destOrd="0" parTransId="{D72F83BA-CB87-4661-A696-0C5C2A74ACAB}" sibTransId="{3F164F77-5F78-4070-8193-D2BD79C31612}"/>
    <dgm:cxn modelId="{5D97557B-3847-48C5-875C-4526B2F77D05}" type="presOf" srcId="{DBFEF7EC-3663-43B7-B6E8-E6182CAC5FFF}" destId="{79B69DA6-7449-4776-88B5-09F38DCDEF17}" srcOrd="0" destOrd="0" presId="urn:microsoft.com/office/officeart/2008/layout/VerticalCurvedList"/>
    <dgm:cxn modelId="{CCD611CB-6790-4121-902B-1636BD3FB6F3}" type="presOf" srcId="{5791B81E-E76E-427B-8A21-B56201E18092}" destId="{A2E5DA9E-620F-4A1B-93BC-78BDD59FA53A}" srcOrd="0" destOrd="0" presId="urn:microsoft.com/office/officeart/2008/layout/VerticalCurvedList"/>
    <dgm:cxn modelId="{3FA72F3A-2C26-4838-A87A-91B16B90727A}" srcId="{09F907F7-7566-4A0F-965C-17E7CC52DB23}" destId="{DBFEF7EC-3663-43B7-B6E8-E6182CAC5FFF}" srcOrd="2" destOrd="0" parTransId="{1F8C330C-AE0A-44F6-9D63-ACDEDB32C476}" sibTransId="{B13802A8-9A23-40B5-9B56-EF996C57EDC4}"/>
    <dgm:cxn modelId="{8DE7602B-0DA2-4A84-B750-9E141BF60DAB}" type="presParOf" srcId="{0FBEC044-0228-4D52-B890-74C8979E0709}" destId="{DC860401-B4B6-4834-B257-036820B3B902}" srcOrd="0" destOrd="0" presId="urn:microsoft.com/office/officeart/2008/layout/VerticalCurvedList"/>
    <dgm:cxn modelId="{04670147-6285-444E-9FB5-F4995F980349}" type="presParOf" srcId="{DC860401-B4B6-4834-B257-036820B3B902}" destId="{DA0DA542-83E6-4622-9006-0C0A3F48B30F}" srcOrd="0" destOrd="0" presId="urn:microsoft.com/office/officeart/2008/layout/VerticalCurvedList"/>
    <dgm:cxn modelId="{AF99FB51-2B92-4004-AA0E-FFC4A6D78964}" type="presParOf" srcId="{DA0DA542-83E6-4622-9006-0C0A3F48B30F}" destId="{B7070C4A-6D5F-4629-B1ED-958FBEF6D841}" srcOrd="0" destOrd="0" presId="urn:microsoft.com/office/officeart/2008/layout/VerticalCurvedList"/>
    <dgm:cxn modelId="{1D86DB3D-8EC0-4147-B215-5AACAF92A844}" type="presParOf" srcId="{DA0DA542-83E6-4622-9006-0C0A3F48B30F}" destId="{FA26A213-DC74-4F9F-B17C-A179EF5CDFE9}" srcOrd="1" destOrd="0" presId="urn:microsoft.com/office/officeart/2008/layout/VerticalCurvedList"/>
    <dgm:cxn modelId="{CB61BCEF-68A5-434B-8B6F-C8F54261CAB0}" type="presParOf" srcId="{DA0DA542-83E6-4622-9006-0C0A3F48B30F}" destId="{3E537711-56ED-4DCA-A94E-D17D361B9545}" srcOrd="2" destOrd="0" presId="urn:microsoft.com/office/officeart/2008/layout/VerticalCurvedList"/>
    <dgm:cxn modelId="{77FE62B2-839E-43E7-9986-A6EC9BC62626}" type="presParOf" srcId="{DA0DA542-83E6-4622-9006-0C0A3F48B30F}" destId="{AD4290B4-EA55-4646-A8ED-B55878FF4A2A}" srcOrd="3" destOrd="0" presId="urn:microsoft.com/office/officeart/2008/layout/VerticalCurvedList"/>
    <dgm:cxn modelId="{250022A7-259F-4E61-85F0-36DA1257234F}" type="presParOf" srcId="{DC860401-B4B6-4834-B257-036820B3B902}" destId="{49288049-8D1E-4A57-80BB-09773768580D}" srcOrd="1" destOrd="0" presId="urn:microsoft.com/office/officeart/2008/layout/VerticalCurvedList"/>
    <dgm:cxn modelId="{9AAEBA4D-EDEC-445A-A587-BAED28AA4841}" type="presParOf" srcId="{DC860401-B4B6-4834-B257-036820B3B902}" destId="{5162C032-23F6-4E69-8CEA-4A545EE773D4}" srcOrd="2" destOrd="0" presId="urn:microsoft.com/office/officeart/2008/layout/VerticalCurvedList"/>
    <dgm:cxn modelId="{4996EED9-7AF2-4EA0-ADE7-0E1D6A884D78}" type="presParOf" srcId="{5162C032-23F6-4E69-8CEA-4A545EE773D4}" destId="{31C241BD-A9BC-457D-94E3-F0C2C3ACA631}" srcOrd="0" destOrd="0" presId="urn:microsoft.com/office/officeart/2008/layout/VerticalCurvedList"/>
    <dgm:cxn modelId="{F6D7350E-98A6-4FE9-B610-017444D8CA81}" type="presParOf" srcId="{DC860401-B4B6-4834-B257-036820B3B902}" destId="{A2E5DA9E-620F-4A1B-93BC-78BDD59FA53A}" srcOrd="3" destOrd="0" presId="urn:microsoft.com/office/officeart/2008/layout/VerticalCurvedList"/>
    <dgm:cxn modelId="{4542A19A-8966-46DF-BE37-89EAB297DD00}" type="presParOf" srcId="{DC860401-B4B6-4834-B257-036820B3B902}" destId="{4A074A5E-3E07-4047-97FD-D14E9B942DAA}" srcOrd="4" destOrd="0" presId="urn:microsoft.com/office/officeart/2008/layout/VerticalCurvedList"/>
    <dgm:cxn modelId="{5C517A6D-2870-4E36-AF59-CF9425BBB695}" type="presParOf" srcId="{4A074A5E-3E07-4047-97FD-D14E9B942DAA}" destId="{792F7EA3-EB09-44AC-89BD-2D23451ACD0F}" srcOrd="0" destOrd="0" presId="urn:microsoft.com/office/officeart/2008/layout/VerticalCurvedList"/>
    <dgm:cxn modelId="{382985D1-19BB-423B-99A7-433C3D259384}" type="presParOf" srcId="{DC860401-B4B6-4834-B257-036820B3B902}" destId="{79B69DA6-7449-4776-88B5-09F38DCDEF17}" srcOrd="5" destOrd="0" presId="urn:microsoft.com/office/officeart/2008/layout/VerticalCurvedList"/>
    <dgm:cxn modelId="{006C00F9-D344-4EE9-9E88-23174254E500}" type="presParOf" srcId="{DC860401-B4B6-4834-B257-036820B3B902}" destId="{D2C5582D-A2ED-4686-B765-D14F64BF1FFD}" srcOrd="6" destOrd="0" presId="urn:microsoft.com/office/officeart/2008/layout/VerticalCurvedList"/>
    <dgm:cxn modelId="{49498EB0-A66F-44C4-96EB-CEEAF7D2ABF1}" type="presParOf" srcId="{D2C5582D-A2ED-4686-B765-D14F64BF1FFD}" destId="{B7FFC020-E45A-4211-B23C-00A039DB8DEE}" srcOrd="0" destOrd="0" presId="urn:microsoft.com/office/officeart/2008/layout/VerticalCurvedList"/>
    <dgm:cxn modelId="{5E922EFF-2D5C-4E5E-883D-84A313A16FFF}" type="presParOf" srcId="{DC860401-B4B6-4834-B257-036820B3B902}" destId="{BEC4AABF-AE55-4EF4-9F51-7CEE26C93E1B}" srcOrd="7" destOrd="0" presId="urn:microsoft.com/office/officeart/2008/layout/VerticalCurvedList"/>
    <dgm:cxn modelId="{977EE49F-1513-4323-B858-822328B12BBC}" type="presParOf" srcId="{DC860401-B4B6-4834-B257-036820B3B902}" destId="{1610DC5E-002B-44CB-8FD1-FE29F2FDC9D9}" srcOrd="8" destOrd="0" presId="urn:microsoft.com/office/officeart/2008/layout/VerticalCurvedList"/>
    <dgm:cxn modelId="{986AF542-FFC5-4862-9897-EA2AE79B38CA}" type="presParOf" srcId="{1610DC5E-002B-44CB-8FD1-FE29F2FDC9D9}" destId="{C07D7875-F9A6-4419-8A1F-D5FB397E9455}" srcOrd="0" destOrd="0" presId="urn:microsoft.com/office/officeart/2008/layout/VerticalCurvedList"/>
    <dgm:cxn modelId="{34E4C16D-D36A-4E79-81E9-2B8FB7704A7F}" type="presParOf" srcId="{DC860401-B4B6-4834-B257-036820B3B902}" destId="{79C58FDF-8143-4CF4-91A0-3D150C21F3B4}" srcOrd="9" destOrd="0" presId="urn:microsoft.com/office/officeart/2008/layout/VerticalCurvedList"/>
    <dgm:cxn modelId="{E618A61D-FB57-4E16-A64A-88F8340A4B49}" type="presParOf" srcId="{DC860401-B4B6-4834-B257-036820B3B902}" destId="{7758CEEC-4B44-423B-A48C-A7D5E768A033}" srcOrd="10" destOrd="0" presId="urn:microsoft.com/office/officeart/2008/layout/VerticalCurvedList"/>
    <dgm:cxn modelId="{21902651-9110-42E4-9FA1-A383743B6B58}" type="presParOf" srcId="{7758CEEC-4B44-423B-A48C-A7D5E768A033}" destId="{B3377AD2-5084-4997-8BDC-43674F21E3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C33B7E-3012-4809-8DEB-1E0C92D435C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d-ID"/>
        </a:p>
      </dgm:t>
    </dgm:pt>
    <dgm:pt modelId="{1D4DD0E8-7858-47CC-B2E4-0542B3BAB325}">
      <dgm:prSet phldrT="[Text]"/>
      <dgm:spPr/>
      <dgm:t>
        <a:bodyPr/>
        <a:lstStyle/>
        <a:p>
          <a:r>
            <a:rPr lang="id-ID" dirty="0" smtClean="0"/>
            <a:t>Yaitu Hasil akhir kegiatan dalam arti perubahan yang terjadi akibat proses tersebut termasuk didalamnya dimensi mutu dipandang dari sudut customer,provider dan manajemen. </a:t>
          </a:r>
          <a:endParaRPr lang="id-ID" dirty="0"/>
        </a:p>
      </dgm:t>
    </dgm:pt>
    <dgm:pt modelId="{F1750D5C-71FD-4EC9-B34A-99E06E1533C6}" type="parTrans" cxnId="{452C2543-B9DB-4D05-8F6D-08E1D9B4EB9F}">
      <dgm:prSet/>
      <dgm:spPr/>
      <dgm:t>
        <a:bodyPr/>
        <a:lstStyle/>
        <a:p>
          <a:endParaRPr lang="id-ID"/>
        </a:p>
      </dgm:t>
    </dgm:pt>
    <dgm:pt modelId="{88829786-7D5C-4181-8244-4DB3CF170EDE}" type="sibTrans" cxnId="{452C2543-B9DB-4D05-8F6D-08E1D9B4EB9F}">
      <dgm:prSet/>
      <dgm:spPr/>
      <dgm:t>
        <a:bodyPr/>
        <a:lstStyle/>
        <a:p>
          <a:endParaRPr lang="id-ID"/>
        </a:p>
      </dgm:t>
    </dgm:pt>
    <dgm:pt modelId="{567CF6EC-64B3-411E-A09E-8FA42765C6FC}">
      <dgm:prSet phldrT="[Text]"/>
      <dgm:spPr/>
      <dgm:t>
        <a:bodyPr/>
        <a:lstStyle/>
        <a:p>
          <a:r>
            <a:rPr lang="id-ID" dirty="0" smtClean="0"/>
            <a:t>Hasil yang baik bergantung pada baik buruknya mutu struktur dan proses. </a:t>
          </a:r>
          <a:endParaRPr lang="id-ID" dirty="0"/>
        </a:p>
      </dgm:t>
    </dgm:pt>
    <dgm:pt modelId="{DB05D08B-35C8-4A75-AF3D-92A8B7336D7F}" type="parTrans" cxnId="{6B69BAAF-964B-46B2-89B4-7A5A6D20BE8A}">
      <dgm:prSet/>
      <dgm:spPr/>
    </dgm:pt>
    <dgm:pt modelId="{2278B9D8-C6BA-4CD3-BB5C-3D0D2396D88A}" type="sibTrans" cxnId="{6B69BAAF-964B-46B2-89B4-7A5A6D20BE8A}">
      <dgm:prSet/>
      <dgm:spPr/>
    </dgm:pt>
    <dgm:pt modelId="{27BC5060-0403-4E2E-951D-681D2F983DE0}">
      <dgm:prSet phldrT="[Text]"/>
      <dgm:spPr/>
      <dgm:t>
        <a:bodyPr/>
        <a:lstStyle/>
        <a:p>
          <a:r>
            <a:rPr lang="id-ID" smtClean="0"/>
            <a:t>Hasil </a:t>
          </a:r>
          <a:r>
            <a:rPr lang="id-ID" dirty="0" smtClean="0"/>
            <a:t>yang buruk adalah kelanjutan struktur atau proses yang buruk pula</a:t>
          </a:r>
          <a:endParaRPr lang="id-ID" dirty="0"/>
        </a:p>
      </dgm:t>
    </dgm:pt>
    <dgm:pt modelId="{7E5A6BB2-2D05-4621-A7B3-4AAB92BA707A}" type="parTrans" cxnId="{0BE5C819-C27C-4A65-B18D-8C0AA2DE39B4}">
      <dgm:prSet/>
      <dgm:spPr/>
    </dgm:pt>
    <dgm:pt modelId="{5CC09D28-91B3-4067-9CC2-C98B8AA7D283}" type="sibTrans" cxnId="{0BE5C819-C27C-4A65-B18D-8C0AA2DE39B4}">
      <dgm:prSet/>
      <dgm:spPr/>
    </dgm:pt>
    <dgm:pt modelId="{38999692-E112-4AC3-B6B9-B007BBE20C2A}" type="pres">
      <dgm:prSet presAssocID="{32C33B7E-3012-4809-8DEB-1E0C92D435C8}" presName="Name0" presStyleCnt="0">
        <dgm:presLayoutVars>
          <dgm:chMax val="7"/>
          <dgm:chPref val="7"/>
          <dgm:dir/>
        </dgm:presLayoutVars>
      </dgm:prSet>
      <dgm:spPr/>
      <dgm:t>
        <a:bodyPr/>
        <a:lstStyle/>
        <a:p>
          <a:endParaRPr lang="id-ID"/>
        </a:p>
      </dgm:t>
    </dgm:pt>
    <dgm:pt modelId="{9D3ACCE2-0F4E-45E0-96B4-E8769CF9EDC3}" type="pres">
      <dgm:prSet presAssocID="{32C33B7E-3012-4809-8DEB-1E0C92D435C8}" presName="Name1" presStyleCnt="0"/>
      <dgm:spPr/>
    </dgm:pt>
    <dgm:pt modelId="{C9FF2997-36D3-4562-9AC3-490543C59A96}" type="pres">
      <dgm:prSet presAssocID="{32C33B7E-3012-4809-8DEB-1E0C92D435C8}" presName="cycle" presStyleCnt="0"/>
      <dgm:spPr/>
    </dgm:pt>
    <dgm:pt modelId="{F75641BE-52A6-4BFC-9FE9-65870089CD09}" type="pres">
      <dgm:prSet presAssocID="{32C33B7E-3012-4809-8DEB-1E0C92D435C8}" presName="srcNode" presStyleLbl="node1" presStyleIdx="0" presStyleCnt="3"/>
      <dgm:spPr/>
    </dgm:pt>
    <dgm:pt modelId="{DBB9AA8C-9F2E-498D-9E36-00CA71084768}" type="pres">
      <dgm:prSet presAssocID="{32C33B7E-3012-4809-8DEB-1E0C92D435C8}" presName="conn" presStyleLbl="parChTrans1D2" presStyleIdx="0" presStyleCnt="1"/>
      <dgm:spPr/>
      <dgm:t>
        <a:bodyPr/>
        <a:lstStyle/>
        <a:p>
          <a:endParaRPr lang="id-ID"/>
        </a:p>
      </dgm:t>
    </dgm:pt>
    <dgm:pt modelId="{7C47D9E9-379E-4D34-94AA-D342F2C154DC}" type="pres">
      <dgm:prSet presAssocID="{32C33B7E-3012-4809-8DEB-1E0C92D435C8}" presName="extraNode" presStyleLbl="node1" presStyleIdx="0" presStyleCnt="3"/>
      <dgm:spPr/>
    </dgm:pt>
    <dgm:pt modelId="{C5CD3A05-6DD0-4EC9-B57F-6FDE32805ECE}" type="pres">
      <dgm:prSet presAssocID="{32C33B7E-3012-4809-8DEB-1E0C92D435C8}" presName="dstNode" presStyleLbl="node1" presStyleIdx="0" presStyleCnt="3"/>
      <dgm:spPr/>
    </dgm:pt>
    <dgm:pt modelId="{D902D75D-7BD0-4D0A-B731-4D711E2614E4}" type="pres">
      <dgm:prSet presAssocID="{1D4DD0E8-7858-47CC-B2E4-0542B3BAB325}" presName="text_1" presStyleLbl="node1" presStyleIdx="0" presStyleCnt="3">
        <dgm:presLayoutVars>
          <dgm:bulletEnabled val="1"/>
        </dgm:presLayoutVars>
      </dgm:prSet>
      <dgm:spPr/>
      <dgm:t>
        <a:bodyPr/>
        <a:lstStyle/>
        <a:p>
          <a:endParaRPr lang="id-ID"/>
        </a:p>
      </dgm:t>
    </dgm:pt>
    <dgm:pt modelId="{F33BE9EC-F3D6-4FCC-B813-29B358A232C5}" type="pres">
      <dgm:prSet presAssocID="{1D4DD0E8-7858-47CC-B2E4-0542B3BAB325}" presName="accent_1" presStyleCnt="0"/>
      <dgm:spPr/>
    </dgm:pt>
    <dgm:pt modelId="{E48D6F0B-4C17-4ED7-9575-7FF07106FA87}" type="pres">
      <dgm:prSet presAssocID="{1D4DD0E8-7858-47CC-B2E4-0542B3BAB325}" presName="accentRepeatNode" presStyleLbl="solidFgAcc1" presStyleIdx="0" presStyleCnt="3"/>
      <dgm:spPr/>
    </dgm:pt>
    <dgm:pt modelId="{3793A185-34EB-4CCC-A034-E45BB422D88A}" type="pres">
      <dgm:prSet presAssocID="{567CF6EC-64B3-411E-A09E-8FA42765C6FC}" presName="text_2" presStyleLbl="node1" presStyleIdx="1" presStyleCnt="3">
        <dgm:presLayoutVars>
          <dgm:bulletEnabled val="1"/>
        </dgm:presLayoutVars>
      </dgm:prSet>
      <dgm:spPr/>
      <dgm:t>
        <a:bodyPr/>
        <a:lstStyle/>
        <a:p>
          <a:endParaRPr lang="id-ID"/>
        </a:p>
      </dgm:t>
    </dgm:pt>
    <dgm:pt modelId="{067C29B5-9E6B-423D-AFCD-5C10A8E2602A}" type="pres">
      <dgm:prSet presAssocID="{567CF6EC-64B3-411E-A09E-8FA42765C6FC}" presName="accent_2" presStyleCnt="0"/>
      <dgm:spPr/>
    </dgm:pt>
    <dgm:pt modelId="{7027EB5E-43C8-4710-A1E8-873417DDBEB3}" type="pres">
      <dgm:prSet presAssocID="{567CF6EC-64B3-411E-A09E-8FA42765C6FC}" presName="accentRepeatNode" presStyleLbl="solidFgAcc1" presStyleIdx="1" presStyleCnt="3"/>
      <dgm:spPr/>
    </dgm:pt>
    <dgm:pt modelId="{5A1BA738-A1F8-4B26-A1E3-1776A55C6478}" type="pres">
      <dgm:prSet presAssocID="{27BC5060-0403-4E2E-951D-681D2F983DE0}" presName="text_3" presStyleLbl="node1" presStyleIdx="2" presStyleCnt="3">
        <dgm:presLayoutVars>
          <dgm:bulletEnabled val="1"/>
        </dgm:presLayoutVars>
      </dgm:prSet>
      <dgm:spPr/>
      <dgm:t>
        <a:bodyPr/>
        <a:lstStyle/>
        <a:p>
          <a:endParaRPr lang="id-ID"/>
        </a:p>
      </dgm:t>
    </dgm:pt>
    <dgm:pt modelId="{0C6D6715-207C-4FAF-9CB9-3D1D08D0461E}" type="pres">
      <dgm:prSet presAssocID="{27BC5060-0403-4E2E-951D-681D2F983DE0}" presName="accent_3" presStyleCnt="0"/>
      <dgm:spPr/>
    </dgm:pt>
    <dgm:pt modelId="{95853B88-6D1F-4E57-A2B6-634C3745D9B6}" type="pres">
      <dgm:prSet presAssocID="{27BC5060-0403-4E2E-951D-681D2F983DE0}" presName="accentRepeatNode" presStyleLbl="solidFgAcc1" presStyleIdx="2" presStyleCnt="3"/>
      <dgm:spPr/>
    </dgm:pt>
  </dgm:ptLst>
  <dgm:cxnLst>
    <dgm:cxn modelId="{0716A8AA-A475-41DE-9682-10C1A19DC021}" type="presOf" srcId="{32C33B7E-3012-4809-8DEB-1E0C92D435C8}" destId="{38999692-E112-4AC3-B6B9-B007BBE20C2A}" srcOrd="0" destOrd="0" presId="urn:microsoft.com/office/officeart/2008/layout/VerticalCurvedList"/>
    <dgm:cxn modelId="{452C2543-B9DB-4D05-8F6D-08E1D9B4EB9F}" srcId="{32C33B7E-3012-4809-8DEB-1E0C92D435C8}" destId="{1D4DD0E8-7858-47CC-B2E4-0542B3BAB325}" srcOrd="0" destOrd="0" parTransId="{F1750D5C-71FD-4EC9-B34A-99E06E1533C6}" sibTransId="{88829786-7D5C-4181-8244-4DB3CF170EDE}"/>
    <dgm:cxn modelId="{0BE5C819-C27C-4A65-B18D-8C0AA2DE39B4}" srcId="{32C33B7E-3012-4809-8DEB-1E0C92D435C8}" destId="{27BC5060-0403-4E2E-951D-681D2F983DE0}" srcOrd="2" destOrd="0" parTransId="{7E5A6BB2-2D05-4621-A7B3-4AAB92BA707A}" sibTransId="{5CC09D28-91B3-4067-9CC2-C98B8AA7D283}"/>
    <dgm:cxn modelId="{3A51C4B8-2A7C-4675-B122-871956E41663}" type="presOf" srcId="{567CF6EC-64B3-411E-A09E-8FA42765C6FC}" destId="{3793A185-34EB-4CCC-A034-E45BB422D88A}" srcOrd="0" destOrd="0" presId="urn:microsoft.com/office/officeart/2008/layout/VerticalCurvedList"/>
    <dgm:cxn modelId="{72F19A79-CD88-4576-A4F4-E7BF254BAE1A}" type="presOf" srcId="{1D4DD0E8-7858-47CC-B2E4-0542B3BAB325}" destId="{D902D75D-7BD0-4D0A-B731-4D711E2614E4}" srcOrd="0" destOrd="0" presId="urn:microsoft.com/office/officeart/2008/layout/VerticalCurvedList"/>
    <dgm:cxn modelId="{6B69BAAF-964B-46B2-89B4-7A5A6D20BE8A}" srcId="{32C33B7E-3012-4809-8DEB-1E0C92D435C8}" destId="{567CF6EC-64B3-411E-A09E-8FA42765C6FC}" srcOrd="1" destOrd="0" parTransId="{DB05D08B-35C8-4A75-AF3D-92A8B7336D7F}" sibTransId="{2278B9D8-C6BA-4CD3-BB5C-3D0D2396D88A}"/>
    <dgm:cxn modelId="{AE311D01-53E1-4FC5-8FF4-34287583C5C9}" type="presOf" srcId="{27BC5060-0403-4E2E-951D-681D2F983DE0}" destId="{5A1BA738-A1F8-4B26-A1E3-1776A55C6478}" srcOrd="0" destOrd="0" presId="urn:microsoft.com/office/officeart/2008/layout/VerticalCurvedList"/>
    <dgm:cxn modelId="{8E25AB4A-500B-4C65-A2DE-E6ECBAE85F17}" type="presOf" srcId="{88829786-7D5C-4181-8244-4DB3CF170EDE}" destId="{DBB9AA8C-9F2E-498D-9E36-00CA71084768}" srcOrd="0" destOrd="0" presId="urn:microsoft.com/office/officeart/2008/layout/VerticalCurvedList"/>
    <dgm:cxn modelId="{99ADF27D-0766-4E46-B90A-500D435105BA}" type="presParOf" srcId="{38999692-E112-4AC3-B6B9-B007BBE20C2A}" destId="{9D3ACCE2-0F4E-45E0-96B4-E8769CF9EDC3}" srcOrd="0" destOrd="0" presId="urn:microsoft.com/office/officeart/2008/layout/VerticalCurvedList"/>
    <dgm:cxn modelId="{F4C32956-C88F-4507-A352-195CC5DDDC81}" type="presParOf" srcId="{9D3ACCE2-0F4E-45E0-96B4-E8769CF9EDC3}" destId="{C9FF2997-36D3-4562-9AC3-490543C59A96}" srcOrd="0" destOrd="0" presId="urn:microsoft.com/office/officeart/2008/layout/VerticalCurvedList"/>
    <dgm:cxn modelId="{06F1AF14-12E1-41F3-9D39-B49C9A1729F5}" type="presParOf" srcId="{C9FF2997-36D3-4562-9AC3-490543C59A96}" destId="{F75641BE-52A6-4BFC-9FE9-65870089CD09}" srcOrd="0" destOrd="0" presId="urn:microsoft.com/office/officeart/2008/layout/VerticalCurvedList"/>
    <dgm:cxn modelId="{1B1200FB-5718-48FC-A765-690CA669BA19}" type="presParOf" srcId="{C9FF2997-36D3-4562-9AC3-490543C59A96}" destId="{DBB9AA8C-9F2E-498D-9E36-00CA71084768}" srcOrd="1" destOrd="0" presId="urn:microsoft.com/office/officeart/2008/layout/VerticalCurvedList"/>
    <dgm:cxn modelId="{3F4F1438-019C-4A44-A719-E4D2D8793423}" type="presParOf" srcId="{C9FF2997-36D3-4562-9AC3-490543C59A96}" destId="{7C47D9E9-379E-4D34-94AA-D342F2C154DC}" srcOrd="2" destOrd="0" presId="urn:microsoft.com/office/officeart/2008/layout/VerticalCurvedList"/>
    <dgm:cxn modelId="{99147967-233B-4528-A198-F8391C8AEF3D}" type="presParOf" srcId="{C9FF2997-36D3-4562-9AC3-490543C59A96}" destId="{C5CD3A05-6DD0-4EC9-B57F-6FDE32805ECE}" srcOrd="3" destOrd="0" presId="urn:microsoft.com/office/officeart/2008/layout/VerticalCurvedList"/>
    <dgm:cxn modelId="{A14D8F39-9C45-428A-A39F-573D8EFB10A2}" type="presParOf" srcId="{9D3ACCE2-0F4E-45E0-96B4-E8769CF9EDC3}" destId="{D902D75D-7BD0-4D0A-B731-4D711E2614E4}" srcOrd="1" destOrd="0" presId="urn:microsoft.com/office/officeart/2008/layout/VerticalCurvedList"/>
    <dgm:cxn modelId="{DA9ACDB5-A535-4CD3-AE6D-687A4991B5A6}" type="presParOf" srcId="{9D3ACCE2-0F4E-45E0-96B4-E8769CF9EDC3}" destId="{F33BE9EC-F3D6-4FCC-B813-29B358A232C5}" srcOrd="2" destOrd="0" presId="urn:microsoft.com/office/officeart/2008/layout/VerticalCurvedList"/>
    <dgm:cxn modelId="{509D82C6-06CD-4E9B-9087-5BE6F0A195E3}" type="presParOf" srcId="{F33BE9EC-F3D6-4FCC-B813-29B358A232C5}" destId="{E48D6F0B-4C17-4ED7-9575-7FF07106FA87}" srcOrd="0" destOrd="0" presId="urn:microsoft.com/office/officeart/2008/layout/VerticalCurvedList"/>
    <dgm:cxn modelId="{5C96DC0B-8F16-43A5-87B6-EDF0A5EE42D9}" type="presParOf" srcId="{9D3ACCE2-0F4E-45E0-96B4-E8769CF9EDC3}" destId="{3793A185-34EB-4CCC-A034-E45BB422D88A}" srcOrd="3" destOrd="0" presId="urn:microsoft.com/office/officeart/2008/layout/VerticalCurvedList"/>
    <dgm:cxn modelId="{82D669CC-C8E1-4137-9B11-009CD45D7D23}" type="presParOf" srcId="{9D3ACCE2-0F4E-45E0-96B4-E8769CF9EDC3}" destId="{067C29B5-9E6B-423D-AFCD-5C10A8E2602A}" srcOrd="4" destOrd="0" presId="urn:microsoft.com/office/officeart/2008/layout/VerticalCurvedList"/>
    <dgm:cxn modelId="{BA57AC22-089B-493A-B54C-7DF1B0851FFC}" type="presParOf" srcId="{067C29B5-9E6B-423D-AFCD-5C10A8E2602A}" destId="{7027EB5E-43C8-4710-A1E8-873417DDBEB3}" srcOrd="0" destOrd="0" presId="urn:microsoft.com/office/officeart/2008/layout/VerticalCurvedList"/>
    <dgm:cxn modelId="{10EADBEF-B42B-4F4F-841E-2D323396588D}" type="presParOf" srcId="{9D3ACCE2-0F4E-45E0-96B4-E8769CF9EDC3}" destId="{5A1BA738-A1F8-4B26-A1E3-1776A55C6478}" srcOrd="5" destOrd="0" presId="urn:microsoft.com/office/officeart/2008/layout/VerticalCurvedList"/>
    <dgm:cxn modelId="{66CC227D-69F2-429C-A0A2-DA54EACC49D5}" type="presParOf" srcId="{9D3ACCE2-0F4E-45E0-96B4-E8769CF9EDC3}" destId="{0C6D6715-207C-4FAF-9CB9-3D1D08D0461E}" srcOrd="6" destOrd="0" presId="urn:microsoft.com/office/officeart/2008/layout/VerticalCurvedList"/>
    <dgm:cxn modelId="{5D4CB3D9-FD88-4D3A-934B-166E25D7AD56}" type="presParOf" srcId="{0C6D6715-207C-4FAF-9CB9-3D1D08D0461E}" destId="{95853B88-6D1F-4E57-A2B6-634C3745D9B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F09AE9E-9DA6-4E8C-A8F1-272586D1F7B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d-ID"/>
        </a:p>
      </dgm:t>
    </dgm:pt>
    <dgm:pt modelId="{F781F986-3ACD-4036-ACE8-A973311CF957}">
      <dgm:prSet phldrT="[Text]"/>
      <dgm:spPr/>
      <dgm:t>
        <a:bodyPr/>
        <a:lstStyle/>
        <a:p>
          <a:r>
            <a:rPr lang="nn-NO" dirty="0" smtClean="0"/>
            <a:t>Memeriksa kembali kriteria</a:t>
          </a:r>
          <a:endParaRPr lang="id-ID" dirty="0"/>
        </a:p>
      </dgm:t>
    </dgm:pt>
    <dgm:pt modelId="{57FC7C44-A987-4111-9171-B61F3F5614C5}" type="parTrans" cxnId="{C07B0B52-50A5-4BEA-BA38-A6A4AD951DA6}">
      <dgm:prSet/>
      <dgm:spPr/>
      <dgm:t>
        <a:bodyPr/>
        <a:lstStyle/>
        <a:p>
          <a:endParaRPr lang="id-ID"/>
        </a:p>
      </dgm:t>
    </dgm:pt>
    <dgm:pt modelId="{232623DE-C13E-46F7-AD77-0EC25BE94B0D}" type="sibTrans" cxnId="{C07B0B52-50A5-4BEA-BA38-A6A4AD951DA6}">
      <dgm:prSet/>
      <dgm:spPr/>
      <dgm:t>
        <a:bodyPr/>
        <a:lstStyle/>
        <a:p>
          <a:endParaRPr lang="id-ID"/>
        </a:p>
      </dgm:t>
    </dgm:pt>
    <dgm:pt modelId="{AF37D900-B9B3-410E-9550-E7B100118313}">
      <dgm:prSet phldrT="[Text]"/>
      <dgm:spPr/>
      <dgm:t>
        <a:bodyPr/>
        <a:lstStyle/>
        <a:p>
          <a:r>
            <a:rPr lang="nn-NO" dirty="0" smtClean="0"/>
            <a:t>Menyusun instrumen audit</a:t>
          </a:r>
          <a:endParaRPr lang="id-ID" dirty="0"/>
        </a:p>
      </dgm:t>
    </dgm:pt>
    <dgm:pt modelId="{50F79D55-13B9-43CF-8269-3E9D68BFC15B}" type="parTrans" cxnId="{1D95805E-CAD3-4E99-A493-FDA5262F9AFE}">
      <dgm:prSet/>
      <dgm:spPr/>
    </dgm:pt>
    <dgm:pt modelId="{825C4093-A48B-46B2-9337-F16D116C7470}" type="sibTrans" cxnId="{1D95805E-CAD3-4E99-A493-FDA5262F9AFE}">
      <dgm:prSet/>
      <dgm:spPr/>
    </dgm:pt>
    <dgm:pt modelId="{DDE373B2-903B-45F1-853E-34828B4DA7A7}">
      <dgm:prSet phldrT="[Text]"/>
      <dgm:spPr/>
      <dgm:t>
        <a:bodyPr/>
        <a:lstStyle/>
        <a:p>
          <a:r>
            <a:rPr lang="nn-NO" dirty="0" smtClean="0"/>
            <a:t>Mengumpulkan data</a:t>
          </a:r>
          <a:endParaRPr lang="id-ID" dirty="0"/>
        </a:p>
      </dgm:t>
    </dgm:pt>
    <dgm:pt modelId="{4B9C3CE9-F3C8-4D63-8352-360780AF8B92}" type="parTrans" cxnId="{5284CE10-2066-42ED-A5AA-56EE4812894A}">
      <dgm:prSet/>
      <dgm:spPr/>
    </dgm:pt>
    <dgm:pt modelId="{301B483C-2F61-4BC7-9B2F-8FF62DAD0383}" type="sibTrans" cxnId="{5284CE10-2066-42ED-A5AA-56EE4812894A}">
      <dgm:prSet/>
      <dgm:spPr/>
    </dgm:pt>
    <dgm:pt modelId="{42C6FD6E-E013-4D25-B695-B30921942789}">
      <dgm:prSet phldrT="[Text]"/>
      <dgm:spPr/>
      <dgm:t>
        <a:bodyPr/>
        <a:lstStyle/>
        <a:p>
          <a:r>
            <a:rPr lang="nn-NO" smtClean="0"/>
            <a:t>Mengevaluasi </a:t>
          </a:r>
          <a:r>
            <a:rPr lang="nn-NO" dirty="0" smtClean="0"/>
            <a:t>hasil</a:t>
          </a:r>
          <a:endParaRPr lang="id-ID" dirty="0"/>
        </a:p>
      </dgm:t>
    </dgm:pt>
    <dgm:pt modelId="{FAA72FFD-CB48-462F-B818-7E021B88740E}" type="parTrans" cxnId="{A67F8B2F-FA11-4384-BAFB-C59459682CD3}">
      <dgm:prSet/>
      <dgm:spPr/>
    </dgm:pt>
    <dgm:pt modelId="{732F40D2-0045-4C7D-B49A-E049168EFEE5}" type="sibTrans" cxnId="{A67F8B2F-FA11-4384-BAFB-C59459682CD3}">
      <dgm:prSet/>
      <dgm:spPr/>
    </dgm:pt>
    <dgm:pt modelId="{CD2CF28D-B8A4-49DF-9729-FB23CD9F440F}" type="pres">
      <dgm:prSet presAssocID="{4F09AE9E-9DA6-4E8C-A8F1-272586D1F7B6}" presName="Name0" presStyleCnt="0">
        <dgm:presLayoutVars>
          <dgm:chMax val="7"/>
          <dgm:chPref val="7"/>
          <dgm:dir/>
        </dgm:presLayoutVars>
      </dgm:prSet>
      <dgm:spPr/>
      <dgm:t>
        <a:bodyPr/>
        <a:lstStyle/>
        <a:p>
          <a:endParaRPr lang="id-ID"/>
        </a:p>
      </dgm:t>
    </dgm:pt>
    <dgm:pt modelId="{672E633F-6F0D-4B52-A9D8-E14E3DC71A27}" type="pres">
      <dgm:prSet presAssocID="{4F09AE9E-9DA6-4E8C-A8F1-272586D1F7B6}" presName="Name1" presStyleCnt="0"/>
      <dgm:spPr/>
    </dgm:pt>
    <dgm:pt modelId="{02DFFC40-E5F0-44AD-8A63-229F036C10E6}" type="pres">
      <dgm:prSet presAssocID="{4F09AE9E-9DA6-4E8C-A8F1-272586D1F7B6}" presName="cycle" presStyleCnt="0"/>
      <dgm:spPr/>
    </dgm:pt>
    <dgm:pt modelId="{036FB03D-68D3-4E2B-967B-BA8F8F24CE3F}" type="pres">
      <dgm:prSet presAssocID="{4F09AE9E-9DA6-4E8C-A8F1-272586D1F7B6}" presName="srcNode" presStyleLbl="node1" presStyleIdx="0" presStyleCnt="4"/>
      <dgm:spPr/>
    </dgm:pt>
    <dgm:pt modelId="{ED0D96C8-5DC9-4901-B1E2-56E234D3C793}" type="pres">
      <dgm:prSet presAssocID="{4F09AE9E-9DA6-4E8C-A8F1-272586D1F7B6}" presName="conn" presStyleLbl="parChTrans1D2" presStyleIdx="0" presStyleCnt="1"/>
      <dgm:spPr/>
      <dgm:t>
        <a:bodyPr/>
        <a:lstStyle/>
        <a:p>
          <a:endParaRPr lang="id-ID"/>
        </a:p>
      </dgm:t>
    </dgm:pt>
    <dgm:pt modelId="{A61CEE31-CAC5-483A-BDCC-1424494F0EF4}" type="pres">
      <dgm:prSet presAssocID="{4F09AE9E-9DA6-4E8C-A8F1-272586D1F7B6}" presName="extraNode" presStyleLbl="node1" presStyleIdx="0" presStyleCnt="4"/>
      <dgm:spPr/>
    </dgm:pt>
    <dgm:pt modelId="{6F2C4BA7-B666-4727-8E8A-E9F1191E0507}" type="pres">
      <dgm:prSet presAssocID="{4F09AE9E-9DA6-4E8C-A8F1-272586D1F7B6}" presName="dstNode" presStyleLbl="node1" presStyleIdx="0" presStyleCnt="4"/>
      <dgm:spPr/>
    </dgm:pt>
    <dgm:pt modelId="{80B2BE4C-F860-46D8-B28A-C858049599E8}" type="pres">
      <dgm:prSet presAssocID="{F781F986-3ACD-4036-ACE8-A973311CF957}" presName="text_1" presStyleLbl="node1" presStyleIdx="0" presStyleCnt="4">
        <dgm:presLayoutVars>
          <dgm:bulletEnabled val="1"/>
        </dgm:presLayoutVars>
      </dgm:prSet>
      <dgm:spPr/>
      <dgm:t>
        <a:bodyPr/>
        <a:lstStyle/>
        <a:p>
          <a:endParaRPr lang="id-ID"/>
        </a:p>
      </dgm:t>
    </dgm:pt>
    <dgm:pt modelId="{34BF5AF3-23F4-4B24-BB1C-6B716B70C9C7}" type="pres">
      <dgm:prSet presAssocID="{F781F986-3ACD-4036-ACE8-A973311CF957}" presName="accent_1" presStyleCnt="0"/>
      <dgm:spPr/>
    </dgm:pt>
    <dgm:pt modelId="{E2E1E64D-2EF2-4880-A113-FA3035D1066C}" type="pres">
      <dgm:prSet presAssocID="{F781F986-3ACD-4036-ACE8-A973311CF957}" presName="accentRepeatNode" presStyleLbl="solidFgAcc1" presStyleIdx="0" presStyleCnt="4"/>
      <dgm:spPr/>
    </dgm:pt>
    <dgm:pt modelId="{C4A22383-BB87-46AB-8BF9-91B75F698941}" type="pres">
      <dgm:prSet presAssocID="{AF37D900-B9B3-410E-9550-E7B100118313}" presName="text_2" presStyleLbl="node1" presStyleIdx="1" presStyleCnt="4">
        <dgm:presLayoutVars>
          <dgm:bulletEnabled val="1"/>
        </dgm:presLayoutVars>
      </dgm:prSet>
      <dgm:spPr/>
      <dgm:t>
        <a:bodyPr/>
        <a:lstStyle/>
        <a:p>
          <a:endParaRPr lang="id-ID"/>
        </a:p>
      </dgm:t>
    </dgm:pt>
    <dgm:pt modelId="{663990D4-8EEF-4777-AA2F-767BB047CAEA}" type="pres">
      <dgm:prSet presAssocID="{AF37D900-B9B3-410E-9550-E7B100118313}" presName="accent_2" presStyleCnt="0"/>
      <dgm:spPr/>
    </dgm:pt>
    <dgm:pt modelId="{CF48E5F3-80FF-4BA7-9C30-AC060E76BA77}" type="pres">
      <dgm:prSet presAssocID="{AF37D900-B9B3-410E-9550-E7B100118313}" presName="accentRepeatNode" presStyleLbl="solidFgAcc1" presStyleIdx="1" presStyleCnt="4"/>
      <dgm:spPr/>
    </dgm:pt>
    <dgm:pt modelId="{AC9DC5B3-00F7-4F6F-91A4-A9AF3D02DEA6}" type="pres">
      <dgm:prSet presAssocID="{DDE373B2-903B-45F1-853E-34828B4DA7A7}" presName="text_3" presStyleLbl="node1" presStyleIdx="2" presStyleCnt="4">
        <dgm:presLayoutVars>
          <dgm:bulletEnabled val="1"/>
        </dgm:presLayoutVars>
      </dgm:prSet>
      <dgm:spPr/>
      <dgm:t>
        <a:bodyPr/>
        <a:lstStyle/>
        <a:p>
          <a:endParaRPr lang="id-ID"/>
        </a:p>
      </dgm:t>
    </dgm:pt>
    <dgm:pt modelId="{652EA060-A5CF-4298-940B-48C62E35E05D}" type="pres">
      <dgm:prSet presAssocID="{DDE373B2-903B-45F1-853E-34828B4DA7A7}" presName="accent_3" presStyleCnt="0"/>
      <dgm:spPr/>
    </dgm:pt>
    <dgm:pt modelId="{7A031FF4-BFCA-4EA7-9B15-28A5D9725E1A}" type="pres">
      <dgm:prSet presAssocID="{DDE373B2-903B-45F1-853E-34828B4DA7A7}" presName="accentRepeatNode" presStyleLbl="solidFgAcc1" presStyleIdx="2" presStyleCnt="4"/>
      <dgm:spPr/>
    </dgm:pt>
    <dgm:pt modelId="{E6DFB560-21F1-436F-994A-1C2DFFDB4043}" type="pres">
      <dgm:prSet presAssocID="{42C6FD6E-E013-4D25-B695-B30921942789}" presName="text_4" presStyleLbl="node1" presStyleIdx="3" presStyleCnt="4">
        <dgm:presLayoutVars>
          <dgm:bulletEnabled val="1"/>
        </dgm:presLayoutVars>
      </dgm:prSet>
      <dgm:spPr/>
      <dgm:t>
        <a:bodyPr/>
        <a:lstStyle/>
        <a:p>
          <a:endParaRPr lang="id-ID"/>
        </a:p>
      </dgm:t>
    </dgm:pt>
    <dgm:pt modelId="{1B4264F7-C794-4515-99F5-DE7C8709D9E2}" type="pres">
      <dgm:prSet presAssocID="{42C6FD6E-E013-4D25-B695-B30921942789}" presName="accent_4" presStyleCnt="0"/>
      <dgm:spPr/>
    </dgm:pt>
    <dgm:pt modelId="{FCA2D893-3AA5-4219-BAF1-364A3AC7E49E}" type="pres">
      <dgm:prSet presAssocID="{42C6FD6E-E013-4D25-B695-B30921942789}" presName="accentRepeatNode" presStyleLbl="solidFgAcc1" presStyleIdx="3" presStyleCnt="4"/>
      <dgm:spPr/>
    </dgm:pt>
  </dgm:ptLst>
  <dgm:cxnLst>
    <dgm:cxn modelId="{A2F4179A-18BB-4B08-A696-E2C386D17D39}" type="presOf" srcId="{DDE373B2-903B-45F1-853E-34828B4DA7A7}" destId="{AC9DC5B3-00F7-4F6F-91A4-A9AF3D02DEA6}" srcOrd="0" destOrd="0" presId="urn:microsoft.com/office/officeart/2008/layout/VerticalCurvedList"/>
    <dgm:cxn modelId="{C07B0B52-50A5-4BEA-BA38-A6A4AD951DA6}" srcId="{4F09AE9E-9DA6-4E8C-A8F1-272586D1F7B6}" destId="{F781F986-3ACD-4036-ACE8-A973311CF957}" srcOrd="0" destOrd="0" parTransId="{57FC7C44-A987-4111-9171-B61F3F5614C5}" sibTransId="{232623DE-C13E-46F7-AD77-0EC25BE94B0D}"/>
    <dgm:cxn modelId="{BEA0C025-4E8C-4945-B1C9-567F6AD4E30E}" type="presOf" srcId="{42C6FD6E-E013-4D25-B695-B30921942789}" destId="{E6DFB560-21F1-436F-994A-1C2DFFDB4043}" srcOrd="0" destOrd="0" presId="urn:microsoft.com/office/officeart/2008/layout/VerticalCurvedList"/>
    <dgm:cxn modelId="{A67F8B2F-FA11-4384-BAFB-C59459682CD3}" srcId="{4F09AE9E-9DA6-4E8C-A8F1-272586D1F7B6}" destId="{42C6FD6E-E013-4D25-B695-B30921942789}" srcOrd="3" destOrd="0" parTransId="{FAA72FFD-CB48-462F-B818-7E021B88740E}" sibTransId="{732F40D2-0045-4C7D-B49A-E049168EFEE5}"/>
    <dgm:cxn modelId="{C7C9B0DF-1CC6-4FAE-AEC8-1CBCF186F743}" type="presOf" srcId="{232623DE-C13E-46F7-AD77-0EC25BE94B0D}" destId="{ED0D96C8-5DC9-4901-B1E2-56E234D3C793}" srcOrd="0" destOrd="0" presId="urn:microsoft.com/office/officeart/2008/layout/VerticalCurvedList"/>
    <dgm:cxn modelId="{1D95805E-CAD3-4E99-A493-FDA5262F9AFE}" srcId="{4F09AE9E-9DA6-4E8C-A8F1-272586D1F7B6}" destId="{AF37D900-B9B3-410E-9550-E7B100118313}" srcOrd="1" destOrd="0" parTransId="{50F79D55-13B9-43CF-8269-3E9D68BFC15B}" sibTransId="{825C4093-A48B-46B2-9337-F16D116C7470}"/>
    <dgm:cxn modelId="{8BBCABD8-5BC1-4A14-88DA-CE8EE493C6B4}" type="presOf" srcId="{4F09AE9E-9DA6-4E8C-A8F1-272586D1F7B6}" destId="{CD2CF28D-B8A4-49DF-9729-FB23CD9F440F}" srcOrd="0" destOrd="0" presId="urn:microsoft.com/office/officeart/2008/layout/VerticalCurvedList"/>
    <dgm:cxn modelId="{3EDC1CDE-04AD-415C-9618-7C9F641E1A24}" type="presOf" srcId="{F781F986-3ACD-4036-ACE8-A973311CF957}" destId="{80B2BE4C-F860-46D8-B28A-C858049599E8}" srcOrd="0" destOrd="0" presId="urn:microsoft.com/office/officeart/2008/layout/VerticalCurvedList"/>
    <dgm:cxn modelId="{5284CE10-2066-42ED-A5AA-56EE4812894A}" srcId="{4F09AE9E-9DA6-4E8C-A8F1-272586D1F7B6}" destId="{DDE373B2-903B-45F1-853E-34828B4DA7A7}" srcOrd="2" destOrd="0" parTransId="{4B9C3CE9-F3C8-4D63-8352-360780AF8B92}" sibTransId="{301B483C-2F61-4BC7-9B2F-8FF62DAD0383}"/>
    <dgm:cxn modelId="{13D1740F-2B74-46E1-83F0-20D109678DFC}" type="presOf" srcId="{AF37D900-B9B3-410E-9550-E7B100118313}" destId="{C4A22383-BB87-46AB-8BF9-91B75F698941}" srcOrd="0" destOrd="0" presId="urn:microsoft.com/office/officeart/2008/layout/VerticalCurvedList"/>
    <dgm:cxn modelId="{6ED5DB28-5ACB-4CD9-A219-52751BE56962}" type="presParOf" srcId="{CD2CF28D-B8A4-49DF-9729-FB23CD9F440F}" destId="{672E633F-6F0D-4B52-A9D8-E14E3DC71A27}" srcOrd="0" destOrd="0" presId="urn:microsoft.com/office/officeart/2008/layout/VerticalCurvedList"/>
    <dgm:cxn modelId="{4F002259-5E6F-4591-8644-A5FE0991814D}" type="presParOf" srcId="{672E633F-6F0D-4B52-A9D8-E14E3DC71A27}" destId="{02DFFC40-E5F0-44AD-8A63-229F036C10E6}" srcOrd="0" destOrd="0" presId="urn:microsoft.com/office/officeart/2008/layout/VerticalCurvedList"/>
    <dgm:cxn modelId="{F13EC0CC-D71A-486A-A7D4-4C879940E402}" type="presParOf" srcId="{02DFFC40-E5F0-44AD-8A63-229F036C10E6}" destId="{036FB03D-68D3-4E2B-967B-BA8F8F24CE3F}" srcOrd="0" destOrd="0" presId="urn:microsoft.com/office/officeart/2008/layout/VerticalCurvedList"/>
    <dgm:cxn modelId="{238FD3CF-5444-4502-84A0-B1F325B3B4E6}" type="presParOf" srcId="{02DFFC40-E5F0-44AD-8A63-229F036C10E6}" destId="{ED0D96C8-5DC9-4901-B1E2-56E234D3C793}" srcOrd="1" destOrd="0" presId="urn:microsoft.com/office/officeart/2008/layout/VerticalCurvedList"/>
    <dgm:cxn modelId="{365C8C25-1BD3-480F-8FDE-9B04C88F6FE2}" type="presParOf" srcId="{02DFFC40-E5F0-44AD-8A63-229F036C10E6}" destId="{A61CEE31-CAC5-483A-BDCC-1424494F0EF4}" srcOrd="2" destOrd="0" presId="urn:microsoft.com/office/officeart/2008/layout/VerticalCurvedList"/>
    <dgm:cxn modelId="{3D6EED60-5985-4A08-BCA0-DDC2083FCF87}" type="presParOf" srcId="{02DFFC40-E5F0-44AD-8A63-229F036C10E6}" destId="{6F2C4BA7-B666-4727-8E8A-E9F1191E0507}" srcOrd="3" destOrd="0" presId="urn:microsoft.com/office/officeart/2008/layout/VerticalCurvedList"/>
    <dgm:cxn modelId="{5364473F-8C6D-45B0-B43F-B8D0BE56D942}" type="presParOf" srcId="{672E633F-6F0D-4B52-A9D8-E14E3DC71A27}" destId="{80B2BE4C-F860-46D8-B28A-C858049599E8}" srcOrd="1" destOrd="0" presId="urn:microsoft.com/office/officeart/2008/layout/VerticalCurvedList"/>
    <dgm:cxn modelId="{F2E9C9D1-60C7-49C2-A5F6-FBB3140B8419}" type="presParOf" srcId="{672E633F-6F0D-4B52-A9D8-E14E3DC71A27}" destId="{34BF5AF3-23F4-4B24-BB1C-6B716B70C9C7}" srcOrd="2" destOrd="0" presId="urn:microsoft.com/office/officeart/2008/layout/VerticalCurvedList"/>
    <dgm:cxn modelId="{5DA72048-F847-4277-AEFA-C0DCA2A463F0}" type="presParOf" srcId="{34BF5AF3-23F4-4B24-BB1C-6B716B70C9C7}" destId="{E2E1E64D-2EF2-4880-A113-FA3035D1066C}" srcOrd="0" destOrd="0" presId="urn:microsoft.com/office/officeart/2008/layout/VerticalCurvedList"/>
    <dgm:cxn modelId="{9F936373-5469-4721-AE03-1F51FA6B76F9}" type="presParOf" srcId="{672E633F-6F0D-4B52-A9D8-E14E3DC71A27}" destId="{C4A22383-BB87-46AB-8BF9-91B75F698941}" srcOrd="3" destOrd="0" presId="urn:microsoft.com/office/officeart/2008/layout/VerticalCurvedList"/>
    <dgm:cxn modelId="{76B68E8A-8583-4238-B9E6-17BE3FDAF1B6}" type="presParOf" srcId="{672E633F-6F0D-4B52-A9D8-E14E3DC71A27}" destId="{663990D4-8EEF-4777-AA2F-767BB047CAEA}" srcOrd="4" destOrd="0" presId="urn:microsoft.com/office/officeart/2008/layout/VerticalCurvedList"/>
    <dgm:cxn modelId="{056ED487-5B84-424C-AD4B-34B7BE4EA560}" type="presParOf" srcId="{663990D4-8EEF-4777-AA2F-767BB047CAEA}" destId="{CF48E5F3-80FF-4BA7-9C30-AC060E76BA77}" srcOrd="0" destOrd="0" presId="urn:microsoft.com/office/officeart/2008/layout/VerticalCurvedList"/>
    <dgm:cxn modelId="{47E39E56-9D8A-4FF0-8D05-4481E9B3D4B3}" type="presParOf" srcId="{672E633F-6F0D-4B52-A9D8-E14E3DC71A27}" destId="{AC9DC5B3-00F7-4F6F-91A4-A9AF3D02DEA6}" srcOrd="5" destOrd="0" presId="urn:microsoft.com/office/officeart/2008/layout/VerticalCurvedList"/>
    <dgm:cxn modelId="{1C2B96FD-987E-4A31-9F12-4A964372DB5F}" type="presParOf" srcId="{672E633F-6F0D-4B52-A9D8-E14E3DC71A27}" destId="{652EA060-A5CF-4298-940B-48C62E35E05D}" srcOrd="6" destOrd="0" presId="urn:microsoft.com/office/officeart/2008/layout/VerticalCurvedList"/>
    <dgm:cxn modelId="{5A1674A3-8104-4073-90A6-AC61D7FB0DC4}" type="presParOf" srcId="{652EA060-A5CF-4298-940B-48C62E35E05D}" destId="{7A031FF4-BFCA-4EA7-9B15-28A5D9725E1A}" srcOrd="0" destOrd="0" presId="urn:microsoft.com/office/officeart/2008/layout/VerticalCurvedList"/>
    <dgm:cxn modelId="{AC502CD6-E807-4E30-9D80-E07482E07734}" type="presParOf" srcId="{672E633F-6F0D-4B52-A9D8-E14E3DC71A27}" destId="{E6DFB560-21F1-436F-994A-1C2DFFDB4043}" srcOrd="7" destOrd="0" presId="urn:microsoft.com/office/officeart/2008/layout/VerticalCurvedList"/>
    <dgm:cxn modelId="{2AADD103-CCFA-4E79-8F69-B6BF0DC7DCF8}" type="presParOf" srcId="{672E633F-6F0D-4B52-A9D8-E14E3DC71A27}" destId="{1B4264F7-C794-4515-99F5-DE7C8709D9E2}" srcOrd="8" destOrd="0" presId="urn:microsoft.com/office/officeart/2008/layout/VerticalCurvedList"/>
    <dgm:cxn modelId="{6DD6E41C-2552-41B2-AA30-221E28FA01E6}" type="presParOf" srcId="{1B4264F7-C794-4515-99F5-DE7C8709D9E2}" destId="{FCA2D893-3AA5-4219-BAF1-364A3AC7E4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CB15DE-56BD-4D1A-896B-CEAE97EBB65D}"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id-ID"/>
        </a:p>
      </dgm:t>
    </dgm:pt>
    <dgm:pt modelId="{22124E44-7E86-4798-9B69-3B1E5A2787E7}">
      <dgm:prSet phldrT="[Text]"/>
      <dgm:spPr/>
      <dgm:t>
        <a:bodyPr/>
        <a:lstStyle/>
        <a:p>
          <a:r>
            <a:rPr lang="id-ID" dirty="0" smtClean="0"/>
            <a:t>Melalui upaya perbaikan atau proses secara kesinambungan sehingga pelayanan yang diberikan</a:t>
          </a:r>
          <a:endParaRPr lang="id-ID" dirty="0"/>
        </a:p>
      </dgm:t>
    </dgm:pt>
    <dgm:pt modelId="{AB3757AD-FF23-44A0-BE1B-303D15297B90}" type="parTrans" cxnId="{DE19F853-89DC-4E78-BD1D-5ABFEF68DF9F}">
      <dgm:prSet/>
      <dgm:spPr/>
      <dgm:t>
        <a:bodyPr/>
        <a:lstStyle/>
        <a:p>
          <a:endParaRPr lang="id-ID"/>
        </a:p>
      </dgm:t>
    </dgm:pt>
    <dgm:pt modelId="{EC887E91-1D69-4EAF-983D-67DCFE623025}" type="sibTrans" cxnId="{DE19F853-89DC-4E78-BD1D-5ABFEF68DF9F}">
      <dgm:prSet/>
      <dgm:spPr/>
      <dgm:t>
        <a:bodyPr/>
        <a:lstStyle/>
        <a:p>
          <a:endParaRPr lang="id-ID"/>
        </a:p>
      </dgm:t>
    </dgm:pt>
    <dgm:pt modelId="{75F39B0B-47B2-4C83-927D-40D62E5D7BA4}">
      <dgm:prSet phldrT="[Text]"/>
      <dgm:spPr/>
      <dgm:t>
        <a:bodyPr/>
        <a:lstStyle/>
        <a:p>
          <a:r>
            <a:rPr lang="id-ID" dirty="0" smtClean="0"/>
            <a:t>Memenuhi harapan pelanggan dan dilakukan dengan efektif dan seaman mungkin</a:t>
          </a:r>
          <a:endParaRPr lang="id-ID" dirty="0"/>
        </a:p>
      </dgm:t>
    </dgm:pt>
    <dgm:pt modelId="{E948F9EF-4993-4C88-A300-C0763FE9C8D4}" type="parTrans" cxnId="{5645B1EA-9D1A-464C-B3AB-B0038801E924}">
      <dgm:prSet/>
      <dgm:spPr/>
      <dgm:t>
        <a:bodyPr/>
        <a:lstStyle/>
        <a:p>
          <a:endParaRPr lang="id-ID"/>
        </a:p>
      </dgm:t>
    </dgm:pt>
    <dgm:pt modelId="{AC58B404-E220-4983-A947-8EF5BA344395}" type="sibTrans" cxnId="{5645B1EA-9D1A-464C-B3AB-B0038801E924}">
      <dgm:prSet/>
      <dgm:spPr/>
      <dgm:t>
        <a:bodyPr/>
        <a:lstStyle/>
        <a:p>
          <a:endParaRPr lang="id-ID"/>
        </a:p>
      </dgm:t>
    </dgm:pt>
    <dgm:pt modelId="{01C24CAF-CFAD-497F-AAC5-968BB676F429}" type="pres">
      <dgm:prSet presAssocID="{D1CB15DE-56BD-4D1A-896B-CEAE97EBB65D}" presName="Name0" presStyleCnt="0">
        <dgm:presLayoutVars>
          <dgm:chMax val="7"/>
          <dgm:chPref val="7"/>
          <dgm:dir/>
        </dgm:presLayoutVars>
      </dgm:prSet>
      <dgm:spPr/>
      <dgm:t>
        <a:bodyPr/>
        <a:lstStyle/>
        <a:p>
          <a:endParaRPr lang="id-ID"/>
        </a:p>
      </dgm:t>
    </dgm:pt>
    <dgm:pt modelId="{471CA3D2-BFD0-4F58-9648-A5D12175A264}" type="pres">
      <dgm:prSet presAssocID="{D1CB15DE-56BD-4D1A-896B-CEAE97EBB65D}" presName="Name1" presStyleCnt="0"/>
      <dgm:spPr/>
    </dgm:pt>
    <dgm:pt modelId="{C4E8303E-CA67-414E-ADEC-41A8B157B776}" type="pres">
      <dgm:prSet presAssocID="{D1CB15DE-56BD-4D1A-896B-CEAE97EBB65D}" presName="cycle" presStyleCnt="0"/>
      <dgm:spPr/>
    </dgm:pt>
    <dgm:pt modelId="{AF9CAC42-4556-4644-8967-DE4557F5657C}" type="pres">
      <dgm:prSet presAssocID="{D1CB15DE-56BD-4D1A-896B-CEAE97EBB65D}" presName="srcNode" presStyleLbl="node1" presStyleIdx="0" presStyleCnt="2"/>
      <dgm:spPr/>
    </dgm:pt>
    <dgm:pt modelId="{D3E96873-497E-4E44-80B0-063E88EA09D6}" type="pres">
      <dgm:prSet presAssocID="{D1CB15DE-56BD-4D1A-896B-CEAE97EBB65D}" presName="conn" presStyleLbl="parChTrans1D2" presStyleIdx="0" presStyleCnt="1"/>
      <dgm:spPr/>
      <dgm:t>
        <a:bodyPr/>
        <a:lstStyle/>
        <a:p>
          <a:endParaRPr lang="id-ID"/>
        </a:p>
      </dgm:t>
    </dgm:pt>
    <dgm:pt modelId="{E29C5F88-F1CF-48A5-85EF-F6D9F2906171}" type="pres">
      <dgm:prSet presAssocID="{D1CB15DE-56BD-4D1A-896B-CEAE97EBB65D}" presName="extraNode" presStyleLbl="node1" presStyleIdx="0" presStyleCnt="2"/>
      <dgm:spPr/>
    </dgm:pt>
    <dgm:pt modelId="{7D609C69-D692-480B-BAF3-CCF27545771B}" type="pres">
      <dgm:prSet presAssocID="{D1CB15DE-56BD-4D1A-896B-CEAE97EBB65D}" presName="dstNode" presStyleLbl="node1" presStyleIdx="0" presStyleCnt="2"/>
      <dgm:spPr/>
    </dgm:pt>
    <dgm:pt modelId="{EB2E47BC-5E52-49D8-B09C-649D9AAAD322}" type="pres">
      <dgm:prSet presAssocID="{22124E44-7E86-4798-9B69-3B1E5A2787E7}" presName="text_1" presStyleLbl="node1" presStyleIdx="0" presStyleCnt="2">
        <dgm:presLayoutVars>
          <dgm:bulletEnabled val="1"/>
        </dgm:presLayoutVars>
      </dgm:prSet>
      <dgm:spPr/>
      <dgm:t>
        <a:bodyPr/>
        <a:lstStyle/>
        <a:p>
          <a:endParaRPr lang="id-ID"/>
        </a:p>
      </dgm:t>
    </dgm:pt>
    <dgm:pt modelId="{873AF96B-6497-4798-A29C-7B43E5A5BE22}" type="pres">
      <dgm:prSet presAssocID="{22124E44-7E86-4798-9B69-3B1E5A2787E7}" presName="accent_1" presStyleCnt="0"/>
      <dgm:spPr/>
    </dgm:pt>
    <dgm:pt modelId="{2AADD5C6-089B-4090-BF98-F11BDD711B32}" type="pres">
      <dgm:prSet presAssocID="{22124E44-7E86-4798-9B69-3B1E5A2787E7}" presName="accentRepeatNode" presStyleLbl="solidFgAcc1" presStyleIdx="0" presStyleCnt="2"/>
      <dgm:spPr/>
    </dgm:pt>
    <dgm:pt modelId="{4BF1ACF9-2F09-4648-8486-E044D046935E}" type="pres">
      <dgm:prSet presAssocID="{75F39B0B-47B2-4C83-927D-40D62E5D7BA4}" presName="text_2" presStyleLbl="node1" presStyleIdx="1" presStyleCnt="2">
        <dgm:presLayoutVars>
          <dgm:bulletEnabled val="1"/>
        </dgm:presLayoutVars>
      </dgm:prSet>
      <dgm:spPr/>
      <dgm:t>
        <a:bodyPr/>
        <a:lstStyle/>
        <a:p>
          <a:endParaRPr lang="id-ID"/>
        </a:p>
      </dgm:t>
    </dgm:pt>
    <dgm:pt modelId="{C2F9A3E1-60F3-40DA-98D2-B582394A2A17}" type="pres">
      <dgm:prSet presAssocID="{75F39B0B-47B2-4C83-927D-40D62E5D7BA4}" presName="accent_2" presStyleCnt="0"/>
      <dgm:spPr/>
    </dgm:pt>
    <dgm:pt modelId="{B8FEB87A-4C3A-4785-ABA4-507B0D79F258}" type="pres">
      <dgm:prSet presAssocID="{75F39B0B-47B2-4C83-927D-40D62E5D7BA4}" presName="accentRepeatNode" presStyleLbl="solidFgAcc1" presStyleIdx="1" presStyleCnt="2"/>
      <dgm:spPr/>
    </dgm:pt>
  </dgm:ptLst>
  <dgm:cxnLst>
    <dgm:cxn modelId="{1495DE5A-6D6C-45B0-B94D-E0E4DCB012F1}" type="presOf" srcId="{EC887E91-1D69-4EAF-983D-67DCFE623025}" destId="{D3E96873-497E-4E44-80B0-063E88EA09D6}" srcOrd="0" destOrd="0" presId="urn:microsoft.com/office/officeart/2008/layout/VerticalCurvedList"/>
    <dgm:cxn modelId="{DE09A5E2-658C-47FA-BF31-205A8BAE73C9}" type="presOf" srcId="{75F39B0B-47B2-4C83-927D-40D62E5D7BA4}" destId="{4BF1ACF9-2F09-4648-8486-E044D046935E}" srcOrd="0" destOrd="0" presId="urn:microsoft.com/office/officeart/2008/layout/VerticalCurvedList"/>
    <dgm:cxn modelId="{5645B1EA-9D1A-464C-B3AB-B0038801E924}" srcId="{D1CB15DE-56BD-4D1A-896B-CEAE97EBB65D}" destId="{75F39B0B-47B2-4C83-927D-40D62E5D7BA4}" srcOrd="1" destOrd="0" parTransId="{E948F9EF-4993-4C88-A300-C0763FE9C8D4}" sibTransId="{AC58B404-E220-4983-A947-8EF5BA344395}"/>
    <dgm:cxn modelId="{045A4385-E08C-4952-BF58-DB83ACFAE0FD}" type="presOf" srcId="{22124E44-7E86-4798-9B69-3B1E5A2787E7}" destId="{EB2E47BC-5E52-49D8-B09C-649D9AAAD322}" srcOrd="0" destOrd="0" presId="urn:microsoft.com/office/officeart/2008/layout/VerticalCurvedList"/>
    <dgm:cxn modelId="{C504DCB1-3281-4A4D-81A7-A7162C0216FF}" type="presOf" srcId="{D1CB15DE-56BD-4D1A-896B-CEAE97EBB65D}" destId="{01C24CAF-CFAD-497F-AAC5-968BB676F429}" srcOrd="0" destOrd="0" presId="urn:microsoft.com/office/officeart/2008/layout/VerticalCurvedList"/>
    <dgm:cxn modelId="{DE19F853-89DC-4E78-BD1D-5ABFEF68DF9F}" srcId="{D1CB15DE-56BD-4D1A-896B-CEAE97EBB65D}" destId="{22124E44-7E86-4798-9B69-3B1E5A2787E7}" srcOrd="0" destOrd="0" parTransId="{AB3757AD-FF23-44A0-BE1B-303D15297B90}" sibTransId="{EC887E91-1D69-4EAF-983D-67DCFE623025}"/>
    <dgm:cxn modelId="{F54BB3B9-E57E-4025-AFE9-19AE3BF2D985}" type="presParOf" srcId="{01C24CAF-CFAD-497F-AAC5-968BB676F429}" destId="{471CA3D2-BFD0-4F58-9648-A5D12175A264}" srcOrd="0" destOrd="0" presId="urn:microsoft.com/office/officeart/2008/layout/VerticalCurvedList"/>
    <dgm:cxn modelId="{BBAC715C-DD2D-40B0-8618-C0F967C578D8}" type="presParOf" srcId="{471CA3D2-BFD0-4F58-9648-A5D12175A264}" destId="{C4E8303E-CA67-414E-ADEC-41A8B157B776}" srcOrd="0" destOrd="0" presId="urn:microsoft.com/office/officeart/2008/layout/VerticalCurvedList"/>
    <dgm:cxn modelId="{C8E0D24D-8B3B-49D7-8BAC-793B30A42FB9}" type="presParOf" srcId="{C4E8303E-CA67-414E-ADEC-41A8B157B776}" destId="{AF9CAC42-4556-4644-8967-DE4557F5657C}" srcOrd="0" destOrd="0" presId="urn:microsoft.com/office/officeart/2008/layout/VerticalCurvedList"/>
    <dgm:cxn modelId="{075E2523-151D-408C-80F4-1A048F568380}" type="presParOf" srcId="{C4E8303E-CA67-414E-ADEC-41A8B157B776}" destId="{D3E96873-497E-4E44-80B0-063E88EA09D6}" srcOrd="1" destOrd="0" presId="urn:microsoft.com/office/officeart/2008/layout/VerticalCurvedList"/>
    <dgm:cxn modelId="{7A491334-7CA2-497D-8BBD-E555A5657FB7}" type="presParOf" srcId="{C4E8303E-CA67-414E-ADEC-41A8B157B776}" destId="{E29C5F88-F1CF-48A5-85EF-F6D9F2906171}" srcOrd="2" destOrd="0" presId="urn:microsoft.com/office/officeart/2008/layout/VerticalCurvedList"/>
    <dgm:cxn modelId="{024EC17E-71DA-4865-9523-D8B8B2308F6E}" type="presParOf" srcId="{C4E8303E-CA67-414E-ADEC-41A8B157B776}" destId="{7D609C69-D692-480B-BAF3-CCF27545771B}" srcOrd="3" destOrd="0" presId="urn:microsoft.com/office/officeart/2008/layout/VerticalCurvedList"/>
    <dgm:cxn modelId="{59A1F851-7598-46BE-9535-F5E2C213384B}" type="presParOf" srcId="{471CA3D2-BFD0-4F58-9648-A5D12175A264}" destId="{EB2E47BC-5E52-49D8-B09C-649D9AAAD322}" srcOrd="1" destOrd="0" presId="urn:microsoft.com/office/officeart/2008/layout/VerticalCurvedList"/>
    <dgm:cxn modelId="{3C12BC49-049F-4BF6-AEF8-4C26E03ABAB5}" type="presParOf" srcId="{471CA3D2-BFD0-4F58-9648-A5D12175A264}" destId="{873AF96B-6497-4798-A29C-7B43E5A5BE22}" srcOrd="2" destOrd="0" presId="urn:microsoft.com/office/officeart/2008/layout/VerticalCurvedList"/>
    <dgm:cxn modelId="{92CDF4C0-53CD-4BA8-844B-0BB2396904D7}" type="presParOf" srcId="{873AF96B-6497-4798-A29C-7B43E5A5BE22}" destId="{2AADD5C6-089B-4090-BF98-F11BDD711B32}" srcOrd="0" destOrd="0" presId="urn:microsoft.com/office/officeart/2008/layout/VerticalCurvedList"/>
    <dgm:cxn modelId="{D71F28AE-CFBD-4C6C-95F5-4BFA136E50F4}" type="presParOf" srcId="{471CA3D2-BFD0-4F58-9648-A5D12175A264}" destId="{4BF1ACF9-2F09-4648-8486-E044D046935E}" srcOrd="3" destOrd="0" presId="urn:microsoft.com/office/officeart/2008/layout/VerticalCurvedList"/>
    <dgm:cxn modelId="{E9E05871-6F29-4753-B664-8E8249C94847}" type="presParOf" srcId="{471CA3D2-BFD0-4F58-9648-A5D12175A264}" destId="{C2F9A3E1-60F3-40DA-98D2-B582394A2A17}" srcOrd="4" destOrd="0" presId="urn:microsoft.com/office/officeart/2008/layout/VerticalCurvedList"/>
    <dgm:cxn modelId="{EF92374D-3944-4B99-9F30-E7B36D43E0F1}" type="presParOf" srcId="{C2F9A3E1-60F3-40DA-98D2-B582394A2A17}" destId="{B8FEB87A-4C3A-4785-ABA4-507B0D79F25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220FB03-574C-4E24-B784-38A6F2B1609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id-ID"/>
        </a:p>
      </dgm:t>
    </dgm:pt>
    <dgm:pt modelId="{936126EA-D17C-485E-A65B-D494AEE014F2}">
      <dgm:prSet phldrT="[Text]"/>
      <dgm:spPr/>
      <dgm:t>
        <a:bodyPr/>
        <a:lstStyle/>
        <a:p>
          <a:r>
            <a:rPr lang="id-ID" dirty="0" smtClean="0"/>
            <a:t>Definisi ?</a:t>
          </a:r>
          <a:endParaRPr lang="id-ID" dirty="0"/>
        </a:p>
      </dgm:t>
    </dgm:pt>
    <dgm:pt modelId="{A259B0CF-3089-48E2-A6A0-6BB4E587ED7A}" type="parTrans" cxnId="{A579F9A5-5D4A-49B1-9014-3048354CA265}">
      <dgm:prSet/>
      <dgm:spPr/>
      <dgm:t>
        <a:bodyPr/>
        <a:lstStyle/>
        <a:p>
          <a:endParaRPr lang="id-ID"/>
        </a:p>
      </dgm:t>
    </dgm:pt>
    <dgm:pt modelId="{C0F01AE8-6DB0-4A49-8FDE-44C1E72E42E5}" type="sibTrans" cxnId="{A579F9A5-5D4A-49B1-9014-3048354CA265}">
      <dgm:prSet/>
      <dgm:spPr/>
      <dgm:t>
        <a:bodyPr/>
        <a:lstStyle/>
        <a:p>
          <a:endParaRPr lang="id-ID"/>
        </a:p>
      </dgm:t>
    </dgm:pt>
    <dgm:pt modelId="{6A92E069-6578-4DDD-8EF0-53F87C303CA3}">
      <dgm:prSet phldrT="[Text]"/>
      <dgm:spPr/>
      <dgm:t>
        <a:bodyPr/>
        <a:lstStyle/>
        <a:p>
          <a:r>
            <a:rPr lang="id-ID" dirty="0" smtClean="0"/>
            <a:t>Yaitu suatu proses meninjau kembali mengapa standar tidak dicapai</a:t>
          </a:r>
          <a:endParaRPr lang="id-ID" dirty="0"/>
        </a:p>
      </dgm:t>
    </dgm:pt>
    <dgm:pt modelId="{492F61A4-05FB-401D-B43D-AD140F213A51}" type="parTrans" cxnId="{1292E3C4-97D8-49D5-8C89-6A18622758F1}">
      <dgm:prSet/>
      <dgm:spPr/>
      <dgm:t>
        <a:bodyPr/>
        <a:lstStyle/>
        <a:p>
          <a:endParaRPr lang="id-ID"/>
        </a:p>
      </dgm:t>
    </dgm:pt>
    <dgm:pt modelId="{F5763EA5-5D34-4E4D-BC0E-77725EBA528D}" type="sibTrans" cxnId="{1292E3C4-97D8-49D5-8C89-6A18622758F1}">
      <dgm:prSet/>
      <dgm:spPr/>
      <dgm:t>
        <a:bodyPr/>
        <a:lstStyle/>
        <a:p>
          <a:endParaRPr lang="id-ID"/>
        </a:p>
      </dgm:t>
    </dgm:pt>
    <dgm:pt modelId="{8759B72E-917A-4F30-98E6-14EA24F78C53}">
      <dgm:prSet phldrT="[Text]"/>
      <dgm:spPr/>
      <dgm:t>
        <a:bodyPr/>
        <a:lstStyle/>
        <a:p>
          <a:r>
            <a:rPr lang="id-ID" dirty="0" smtClean="0"/>
            <a:t>Proses untuk menyuusun rencana perbaikan, dgn cara :</a:t>
          </a:r>
          <a:endParaRPr lang="id-ID" dirty="0"/>
        </a:p>
      </dgm:t>
    </dgm:pt>
    <dgm:pt modelId="{A7E01FA8-2A10-408B-8A31-C3C6F6F652F7}" type="parTrans" cxnId="{1070717C-5264-4510-8B69-6DF47368DB5D}">
      <dgm:prSet/>
      <dgm:spPr/>
      <dgm:t>
        <a:bodyPr/>
        <a:lstStyle/>
        <a:p>
          <a:endParaRPr lang="id-ID"/>
        </a:p>
      </dgm:t>
    </dgm:pt>
    <dgm:pt modelId="{483A5926-1B02-43DE-BA63-B0EAED1E612B}" type="sibTrans" cxnId="{1070717C-5264-4510-8B69-6DF47368DB5D}">
      <dgm:prSet/>
      <dgm:spPr/>
      <dgm:t>
        <a:bodyPr/>
        <a:lstStyle/>
        <a:p>
          <a:endParaRPr lang="id-ID"/>
        </a:p>
      </dgm:t>
    </dgm:pt>
    <dgm:pt modelId="{F18EB58B-56D7-4309-8097-44185CD852B3}">
      <dgm:prSet phldrT="[Text]"/>
      <dgm:spPr/>
      <dgm:t>
        <a:bodyPr/>
        <a:lstStyle/>
        <a:p>
          <a:r>
            <a:rPr lang="id-ID" dirty="0" smtClean="0"/>
            <a:t>Menentukan akar penyebab</a:t>
          </a:r>
          <a:endParaRPr lang="id-ID" dirty="0"/>
        </a:p>
      </dgm:t>
    </dgm:pt>
    <dgm:pt modelId="{C096D340-3BF4-4B2B-B6C2-1A2F3352563D}" type="parTrans" cxnId="{C012CAFC-02EE-49AC-B94C-2C19A3EB58C5}">
      <dgm:prSet/>
      <dgm:spPr/>
      <dgm:t>
        <a:bodyPr/>
        <a:lstStyle/>
        <a:p>
          <a:endParaRPr lang="id-ID"/>
        </a:p>
      </dgm:t>
    </dgm:pt>
    <dgm:pt modelId="{5672C0CE-444E-4FF4-B348-130D4DDD6DA8}" type="sibTrans" cxnId="{C012CAFC-02EE-49AC-B94C-2C19A3EB58C5}">
      <dgm:prSet/>
      <dgm:spPr/>
      <dgm:t>
        <a:bodyPr/>
        <a:lstStyle/>
        <a:p>
          <a:endParaRPr lang="id-ID"/>
        </a:p>
      </dgm:t>
    </dgm:pt>
    <dgm:pt modelId="{7156F707-94F0-4CE4-8C6E-4D3A0E222B9B}">
      <dgm:prSet/>
      <dgm:spPr/>
      <dgm:t>
        <a:bodyPr/>
        <a:lstStyle/>
        <a:p>
          <a:r>
            <a:rPr lang="id-ID" dirty="0" smtClean="0"/>
            <a:t>Menentukan </a:t>
          </a:r>
          <a:r>
            <a:rPr lang="sv-SE" dirty="0" smtClean="0"/>
            <a:t>tujuan, sasaran, penanggung jawab,</a:t>
          </a:r>
          <a:r>
            <a:rPr lang="id-ID" dirty="0" smtClean="0"/>
            <a:t> </a:t>
          </a:r>
          <a:r>
            <a:rPr lang="sv-SE" dirty="0" smtClean="0"/>
            <a:t>pelaksana, metode,</a:t>
          </a:r>
          <a:r>
            <a:rPr lang="id-ID" dirty="0" smtClean="0"/>
            <a:t> </a:t>
          </a:r>
          <a:r>
            <a:rPr lang="sv-SE" dirty="0" smtClean="0"/>
            <a:t>waktu,</a:t>
          </a:r>
          <a:r>
            <a:rPr lang="id-ID" dirty="0" smtClean="0"/>
            <a:t> </a:t>
          </a:r>
          <a:r>
            <a:rPr lang="sv-SE" dirty="0" smtClean="0"/>
            <a:t>dimana, dana</a:t>
          </a:r>
          <a:endParaRPr lang="id-ID" dirty="0"/>
        </a:p>
      </dgm:t>
    </dgm:pt>
    <dgm:pt modelId="{9DAB91AC-978C-49EF-A084-40A4F4127A49}" type="parTrans" cxnId="{5D2CA550-5497-4C44-B747-3472C647DD15}">
      <dgm:prSet/>
      <dgm:spPr/>
      <dgm:t>
        <a:bodyPr/>
        <a:lstStyle/>
        <a:p>
          <a:endParaRPr lang="id-ID"/>
        </a:p>
      </dgm:t>
    </dgm:pt>
    <dgm:pt modelId="{B866336C-4D45-4348-A28B-C25E2921169C}" type="sibTrans" cxnId="{5D2CA550-5497-4C44-B747-3472C647DD15}">
      <dgm:prSet/>
      <dgm:spPr/>
      <dgm:t>
        <a:bodyPr/>
        <a:lstStyle/>
        <a:p>
          <a:endParaRPr lang="id-ID"/>
        </a:p>
      </dgm:t>
    </dgm:pt>
    <dgm:pt modelId="{B215A578-03AD-4493-94EB-50EBAA0D5AD5}">
      <dgm:prSet/>
      <dgm:spPr/>
      <dgm:t>
        <a:bodyPr/>
        <a:lstStyle/>
        <a:p>
          <a:r>
            <a:rPr lang="id-ID" dirty="0" smtClean="0"/>
            <a:t>Melakukan perbaikan</a:t>
          </a:r>
          <a:endParaRPr lang="id-ID" dirty="0"/>
        </a:p>
      </dgm:t>
    </dgm:pt>
    <dgm:pt modelId="{B83E0E7A-8120-4DEE-AC9A-CF94C7EF7A6D}" type="parTrans" cxnId="{A01FA6B9-E488-4AFB-A5E9-075E4F011EDB}">
      <dgm:prSet/>
      <dgm:spPr/>
    </dgm:pt>
    <dgm:pt modelId="{0DEB5656-3733-4ED6-B8CC-8C607D7FA1B6}" type="sibTrans" cxnId="{A01FA6B9-E488-4AFB-A5E9-075E4F011EDB}">
      <dgm:prSet/>
      <dgm:spPr/>
    </dgm:pt>
    <dgm:pt modelId="{E5E2DD9A-D8F2-4851-B90A-95EC5F73DD8E}">
      <dgm:prSet/>
      <dgm:spPr/>
      <dgm:t>
        <a:bodyPr/>
        <a:lstStyle/>
        <a:p>
          <a:r>
            <a:rPr lang="id-ID" dirty="0" smtClean="0"/>
            <a:t>Mengevaluasi ulang</a:t>
          </a:r>
          <a:endParaRPr lang="id-ID" dirty="0"/>
        </a:p>
      </dgm:t>
    </dgm:pt>
    <dgm:pt modelId="{F7ECD709-5DB4-43E1-B1D8-B6DBFB0E1577}" type="parTrans" cxnId="{96132069-5FB3-4E88-A1AD-9DE2192B50F7}">
      <dgm:prSet/>
      <dgm:spPr/>
    </dgm:pt>
    <dgm:pt modelId="{5483D114-ADD2-476A-8E26-77F300ED0391}" type="sibTrans" cxnId="{96132069-5FB3-4E88-A1AD-9DE2192B50F7}">
      <dgm:prSet/>
      <dgm:spPr/>
    </dgm:pt>
    <dgm:pt modelId="{BD5F7B9E-D8DB-4442-B237-7668736D1E29}">
      <dgm:prSet/>
      <dgm:spPr/>
      <dgm:t>
        <a:bodyPr/>
        <a:lstStyle/>
        <a:p>
          <a:r>
            <a:rPr lang="id-ID" smtClean="0"/>
            <a:t>Menilai </a:t>
          </a:r>
          <a:r>
            <a:rPr lang="id-ID" dirty="0" smtClean="0"/>
            <a:t>kembali standar</a:t>
          </a:r>
          <a:endParaRPr lang="id-ID" dirty="0"/>
        </a:p>
      </dgm:t>
    </dgm:pt>
    <dgm:pt modelId="{E34C3810-97F8-4A27-BECA-715646D74486}" type="parTrans" cxnId="{6E3583B6-B439-474B-8113-C1658984C057}">
      <dgm:prSet/>
      <dgm:spPr/>
    </dgm:pt>
    <dgm:pt modelId="{2D35371D-735A-41A0-BCC3-7D7D442E4588}" type="sibTrans" cxnId="{6E3583B6-B439-474B-8113-C1658984C057}">
      <dgm:prSet/>
      <dgm:spPr/>
    </dgm:pt>
    <dgm:pt modelId="{DA30FA8B-4908-49CC-A2A9-BABDCCE3A60E}" type="pres">
      <dgm:prSet presAssocID="{2220FB03-574C-4E24-B784-38A6F2B16092}" presName="linear" presStyleCnt="0">
        <dgm:presLayoutVars>
          <dgm:animLvl val="lvl"/>
          <dgm:resizeHandles val="exact"/>
        </dgm:presLayoutVars>
      </dgm:prSet>
      <dgm:spPr/>
    </dgm:pt>
    <dgm:pt modelId="{770AEF7E-8174-4B07-9EC9-408FA4E67B01}" type="pres">
      <dgm:prSet presAssocID="{936126EA-D17C-485E-A65B-D494AEE014F2}" presName="parentText" presStyleLbl="node1" presStyleIdx="0" presStyleCnt="5">
        <dgm:presLayoutVars>
          <dgm:chMax val="0"/>
          <dgm:bulletEnabled val="1"/>
        </dgm:presLayoutVars>
      </dgm:prSet>
      <dgm:spPr/>
      <dgm:t>
        <a:bodyPr/>
        <a:lstStyle/>
        <a:p>
          <a:endParaRPr lang="id-ID"/>
        </a:p>
      </dgm:t>
    </dgm:pt>
    <dgm:pt modelId="{EFBC221B-02E8-471E-842B-DAF0087597F6}" type="pres">
      <dgm:prSet presAssocID="{936126EA-D17C-485E-A65B-D494AEE014F2}" presName="childText" presStyleLbl="revTx" presStyleIdx="0" presStyleCnt="2">
        <dgm:presLayoutVars>
          <dgm:bulletEnabled val="1"/>
        </dgm:presLayoutVars>
      </dgm:prSet>
      <dgm:spPr/>
      <dgm:t>
        <a:bodyPr/>
        <a:lstStyle/>
        <a:p>
          <a:endParaRPr lang="id-ID"/>
        </a:p>
      </dgm:t>
    </dgm:pt>
    <dgm:pt modelId="{BA95EF62-5D1A-4D3F-8EE0-E95267D24994}" type="pres">
      <dgm:prSet presAssocID="{8759B72E-917A-4F30-98E6-14EA24F78C53}" presName="parentText" presStyleLbl="node1" presStyleIdx="1" presStyleCnt="5">
        <dgm:presLayoutVars>
          <dgm:chMax val="0"/>
          <dgm:bulletEnabled val="1"/>
        </dgm:presLayoutVars>
      </dgm:prSet>
      <dgm:spPr/>
      <dgm:t>
        <a:bodyPr/>
        <a:lstStyle/>
        <a:p>
          <a:endParaRPr lang="id-ID"/>
        </a:p>
      </dgm:t>
    </dgm:pt>
    <dgm:pt modelId="{55DCA45A-5380-4213-9D1A-78D8EBA4D0B1}" type="pres">
      <dgm:prSet presAssocID="{8759B72E-917A-4F30-98E6-14EA24F78C53}" presName="childText" presStyleLbl="revTx" presStyleIdx="1" presStyleCnt="2">
        <dgm:presLayoutVars>
          <dgm:bulletEnabled val="1"/>
        </dgm:presLayoutVars>
      </dgm:prSet>
      <dgm:spPr/>
      <dgm:t>
        <a:bodyPr/>
        <a:lstStyle/>
        <a:p>
          <a:endParaRPr lang="id-ID"/>
        </a:p>
      </dgm:t>
    </dgm:pt>
    <dgm:pt modelId="{03C37FA8-5BDF-4E5E-8FFF-E707916AD2B5}" type="pres">
      <dgm:prSet presAssocID="{B215A578-03AD-4493-94EB-50EBAA0D5AD5}" presName="parentText" presStyleLbl="node1" presStyleIdx="2" presStyleCnt="5">
        <dgm:presLayoutVars>
          <dgm:chMax val="0"/>
          <dgm:bulletEnabled val="1"/>
        </dgm:presLayoutVars>
      </dgm:prSet>
      <dgm:spPr/>
      <dgm:t>
        <a:bodyPr/>
        <a:lstStyle/>
        <a:p>
          <a:endParaRPr lang="id-ID"/>
        </a:p>
      </dgm:t>
    </dgm:pt>
    <dgm:pt modelId="{1AF49EB0-9B35-4912-AF7D-5AA4E2D2860F}" type="pres">
      <dgm:prSet presAssocID="{0DEB5656-3733-4ED6-B8CC-8C607D7FA1B6}" presName="spacer" presStyleCnt="0"/>
      <dgm:spPr/>
    </dgm:pt>
    <dgm:pt modelId="{F8F13CC4-08A9-4FD4-9DE9-CBE0C51F5D7C}" type="pres">
      <dgm:prSet presAssocID="{E5E2DD9A-D8F2-4851-B90A-95EC5F73DD8E}" presName="parentText" presStyleLbl="node1" presStyleIdx="3" presStyleCnt="5">
        <dgm:presLayoutVars>
          <dgm:chMax val="0"/>
          <dgm:bulletEnabled val="1"/>
        </dgm:presLayoutVars>
      </dgm:prSet>
      <dgm:spPr/>
    </dgm:pt>
    <dgm:pt modelId="{75B85630-80BC-498E-828A-3562FEA074AE}" type="pres">
      <dgm:prSet presAssocID="{5483D114-ADD2-476A-8E26-77F300ED0391}" presName="spacer" presStyleCnt="0"/>
      <dgm:spPr/>
    </dgm:pt>
    <dgm:pt modelId="{AA53A0AC-CC82-4BA7-B6BB-FF96A1800BF2}" type="pres">
      <dgm:prSet presAssocID="{BD5F7B9E-D8DB-4442-B237-7668736D1E29}" presName="parentText" presStyleLbl="node1" presStyleIdx="4" presStyleCnt="5">
        <dgm:presLayoutVars>
          <dgm:chMax val="0"/>
          <dgm:bulletEnabled val="1"/>
        </dgm:presLayoutVars>
      </dgm:prSet>
      <dgm:spPr/>
    </dgm:pt>
  </dgm:ptLst>
  <dgm:cxnLst>
    <dgm:cxn modelId="{FC457B8B-57B8-4068-B264-39D7D82E3694}" type="presOf" srcId="{B215A578-03AD-4493-94EB-50EBAA0D5AD5}" destId="{03C37FA8-5BDF-4E5E-8FFF-E707916AD2B5}" srcOrd="0" destOrd="0" presId="urn:microsoft.com/office/officeart/2005/8/layout/vList2"/>
    <dgm:cxn modelId="{1070717C-5264-4510-8B69-6DF47368DB5D}" srcId="{2220FB03-574C-4E24-B784-38A6F2B16092}" destId="{8759B72E-917A-4F30-98E6-14EA24F78C53}" srcOrd="1" destOrd="0" parTransId="{A7E01FA8-2A10-408B-8A31-C3C6F6F652F7}" sibTransId="{483A5926-1B02-43DE-BA63-B0EAED1E612B}"/>
    <dgm:cxn modelId="{6277E6D9-0F6C-4756-840C-1933F97FFC4E}" type="presOf" srcId="{6A92E069-6578-4DDD-8EF0-53F87C303CA3}" destId="{EFBC221B-02E8-471E-842B-DAF0087597F6}" srcOrd="0" destOrd="0" presId="urn:microsoft.com/office/officeart/2005/8/layout/vList2"/>
    <dgm:cxn modelId="{E747C7A4-9DE9-4E18-B5CD-BB899C617063}" type="presOf" srcId="{2220FB03-574C-4E24-B784-38A6F2B16092}" destId="{DA30FA8B-4908-49CC-A2A9-BABDCCE3A60E}" srcOrd="0" destOrd="0" presId="urn:microsoft.com/office/officeart/2005/8/layout/vList2"/>
    <dgm:cxn modelId="{1292E3C4-97D8-49D5-8C89-6A18622758F1}" srcId="{936126EA-D17C-485E-A65B-D494AEE014F2}" destId="{6A92E069-6578-4DDD-8EF0-53F87C303CA3}" srcOrd="0" destOrd="0" parTransId="{492F61A4-05FB-401D-B43D-AD140F213A51}" sibTransId="{F5763EA5-5D34-4E4D-BC0E-77725EBA528D}"/>
    <dgm:cxn modelId="{F66E4E12-1160-4C8D-9EBB-B03273268BB4}" type="presOf" srcId="{F18EB58B-56D7-4309-8097-44185CD852B3}" destId="{55DCA45A-5380-4213-9D1A-78D8EBA4D0B1}" srcOrd="0" destOrd="0" presId="urn:microsoft.com/office/officeart/2005/8/layout/vList2"/>
    <dgm:cxn modelId="{C012CAFC-02EE-49AC-B94C-2C19A3EB58C5}" srcId="{8759B72E-917A-4F30-98E6-14EA24F78C53}" destId="{F18EB58B-56D7-4309-8097-44185CD852B3}" srcOrd="0" destOrd="0" parTransId="{C096D340-3BF4-4B2B-B6C2-1A2F3352563D}" sibTransId="{5672C0CE-444E-4FF4-B348-130D4DDD6DA8}"/>
    <dgm:cxn modelId="{6F59DFE0-7E57-4AC9-AAE8-F09EE9F36CEE}" type="presOf" srcId="{8759B72E-917A-4F30-98E6-14EA24F78C53}" destId="{BA95EF62-5D1A-4D3F-8EE0-E95267D24994}" srcOrd="0" destOrd="0" presId="urn:microsoft.com/office/officeart/2005/8/layout/vList2"/>
    <dgm:cxn modelId="{6E3583B6-B439-474B-8113-C1658984C057}" srcId="{2220FB03-574C-4E24-B784-38A6F2B16092}" destId="{BD5F7B9E-D8DB-4442-B237-7668736D1E29}" srcOrd="4" destOrd="0" parTransId="{E34C3810-97F8-4A27-BECA-715646D74486}" sibTransId="{2D35371D-735A-41A0-BCC3-7D7D442E4588}"/>
    <dgm:cxn modelId="{F9D8D2C8-080F-4A48-BDFA-39C44A17C1FA}" type="presOf" srcId="{E5E2DD9A-D8F2-4851-B90A-95EC5F73DD8E}" destId="{F8F13CC4-08A9-4FD4-9DE9-CBE0C51F5D7C}" srcOrd="0" destOrd="0" presId="urn:microsoft.com/office/officeart/2005/8/layout/vList2"/>
    <dgm:cxn modelId="{5A8AB225-E3A6-493E-9E61-E67C8FF3A4A0}" type="presOf" srcId="{7156F707-94F0-4CE4-8C6E-4D3A0E222B9B}" destId="{55DCA45A-5380-4213-9D1A-78D8EBA4D0B1}" srcOrd="0" destOrd="1" presId="urn:microsoft.com/office/officeart/2005/8/layout/vList2"/>
    <dgm:cxn modelId="{A01FA6B9-E488-4AFB-A5E9-075E4F011EDB}" srcId="{2220FB03-574C-4E24-B784-38A6F2B16092}" destId="{B215A578-03AD-4493-94EB-50EBAA0D5AD5}" srcOrd="2" destOrd="0" parTransId="{B83E0E7A-8120-4DEE-AC9A-CF94C7EF7A6D}" sibTransId="{0DEB5656-3733-4ED6-B8CC-8C607D7FA1B6}"/>
    <dgm:cxn modelId="{96132069-5FB3-4E88-A1AD-9DE2192B50F7}" srcId="{2220FB03-574C-4E24-B784-38A6F2B16092}" destId="{E5E2DD9A-D8F2-4851-B90A-95EC5F73DD8E}" srcOrd="3" destOrd="0" parTransId="{F7ECD709-5DB4-43E1-B1D8-B6DBFB0E1577}" sibTransId="{5483D114-ADD2-476A-8E26-77F300ED0391}"/>
    <dgm:cxn modelId="{9D92F44D-B016-4037-ABE4-39096CD4CDD1}" type="presOf" srcId="{BD5F7B9E-D8DB-4442-B237-7668736D1E29}" destId="{AA53A0AC-CC82-4BA7-B6BB-FF96A1800BF2}" srcOrd="0" destOrd="0" presId="urn:microsoft.com/office/officeart/2005/8/layout/vList2"/>
    <dgm:cxn modelId="{A579F9A5-5D4A-49B1-9014-3048354CA265}" srcId="{2220FB03-574C-4E24-B784-38A6F2B16092}" destId="{936126EA-D17C-485E-A65B-D494AEE014F2}" srcOrd="0" destOrd="0" parTransId="{A259B0CF-3089-48E2-A6A0-6BB4E587ED7A}" sibTransId="{C0F01AE8-6DB0-4A49-8FDE-44C1E72E42E5}"/>
    <dgm:cxn modelId="{45087D24-8A9F-4E6E-A0FF-EECB961AF8AA}" type="presOf" srcId="{936126EA-D17C-485E-A65B-D494AEE014F2}" destId="{770AEF7E-8174-4B07-9EC9-408FA4E67B01}" srcOrd="0" destOrd="0" presId="urn:microsoft.com/office/officeart/2005/8/layout/vList2"/>
    <dgm:cxn modelId="{5D2CA550-5497-4C44-B747-3472C647DD15}" srcId="{8759B72E-917A-4F30-98E6-14EA24F78C53}" destId="{7156F707-94F0-4CE4-8C6E-4D3A0E222B9B}" srcOrd="1" destOrd="0" parTransId="{9DAB91AC-978C-49EF-A084-40A4F4127A49}" sibTransId="{B866336C-4D45-4348-A28B-C25E2921169C}"/>
    <dgm:cxn modelId="{056E5EF8-11FE-4445-A3F9-97C785E9C276}" type="presParOf" srcId="{DA30FA8B-4908-49CC-A2A9-BABDCCE3A60E}" destId="{770AEF7E-8174-4B07-9EC9-408FA4E67B01}" srcOrd="0" destOrd="0" presId="urn:microsoft.com/office/officeart/2005/8/layout/vList2"/>
    <dgm:cxn modelId="{5E5D56E4-9F04-4CE8-8AD1-26B1C46E1CE5}" type="presParOf" srcId="{DA30FA8B-4908-49CC-A2A9-BABDCCE3A60E}" destId="{EFBC221B-02E8-471E-842B-DAF0087597F6}" srcOrd="1" destOrd="0" presId="urn:microsoft.com/office/officeart/2005/8/layout/vList2"/>
    <dgm:cxn modelId="{787C3C34-EB04-4D1C-92F8-C0B5E661A261}" type="presParOf" srcId="{DA30FA8B-4908-49CC-A2A9-BABDCCE3A60E}" destId="{BA95EF62-5D1A-4D3F-8EE0-E95267D24994}" srcOrd="2" destOrd="0" presId="urn:microsoft.com/office/officeart/2005/8/layout/vList2"/>
    <dgm:cxn modelId="{C0E76349-34E9-4593-8B89-7A93AD8E7087}" type="presParOf" srcId="{DA30FA8B-4908-49CC-A2A9-BABDCCE3A60E}" destId="{55DCA45A-5380-4213-9D1A-78D8EBA4D0B1}" srcOrd="3" destOrd="0" presId="urn:microsoft.com/office/officeart/2005/8/layout/vList2"/>
    <dgm:cxn modelId="{A1CB81A0-BF4C-49A5-88F3-25636536D275}" type="presParOf" srcId="{DA30FA8B-4908-49CC-A2A9-BABDCCE3A60E}" destId="{03C37FA8-5BDF-4E5E-8FFF-E707916AD2B5}" srcOrd="4" destOrd="0" presId="urn:microsoft.com/office/officeart/2005/8/layout/vList2"/>
    <dgm:cxn modelId="{57151BD5-C3E9-4FE0-88B6-4A0230A4F9D9}" type="presParOf" srcId="{DA30FA8B-4908-49CC-A2A9-BABDCCE3A60E}" destId="{1AF49EB0-9B35-4912-AF7D-5AA4E2D2860F}" srcOrd="5" destOrd="0" presId="urn:microsoft.com/office/officeart/2005/8/layout/vList2"/>
    <dgm:cxn modelId="{CED94262-FCC2-4E7C-B52C-3B35D75CE7FB}" type="presParOf" srcId="{DA30FA8B-4908-49CC-A2A9-BABDCCE3A60E}" destId="{F8F13CC4-08A9-4FD4-9DE9-CBE0C51F5D7C}" srcOrd="6" destOrd="0" presId="urn:microsoft.com/office/officeart/2005/8/layout/vList2"/>
    <dgm:cxn modelId="{C9C989E7-D88A-4998-AFAF-08E90E2AD875}" type="presParOf" srcId="{DA30FA8B-4908-49CC-A2A9-BABDCCE3A60E}" destId="{75B85630-80BC-498E-828A-3562FEA074AE}" srcOrd="7" destOrd="0" presId="urn:microsoft.com/office/officeart/2005/8/layout/vList2"/>
    <dgm:cxn modelId="{61A59FEF-CE7E-48E4-9719-F887DF8A87D3}" type="presParOf" srcId="{DA30FA8B-4908-49CC-A2A9-BABDCCE3A60E}" destId="{AA53A0AC-CC82-4BA7-B6BB-FF96A1800BF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A1F12A7-DC4E-4DF2-A120-372D4BFBB91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d-ID"/>
        </a:p>
      </dgm:t>
    </dgm:pt>
    <dgm:pt modelId="{01E6B9FA-B786-4794-B26E-C41EFBBE5312}">
      <dgm:prSet phldrT="[Text]"/>
      <dgm:spPr/>
      <dgm:t>
        <a:bodyPr/>
        <a:lstStyle/>
        <a:p>
          <a:r>
            <a:rPr lang="id-ID" dirty="0" smtClean="0"/>
            <a:t>Yaitu Gambaran umum untuk karyawan tentang cara kerja (langkah,tata urutan kerja) yang harus dilakukan, yang dapat dipakai sebagai pegangan bila terjadi perubahan staf dan dapat digunakan untuk menilai efektifitas suatu sistem</a:t>
          </a:r>
          <a:endParaRPr lang="id-ID" dirty="0"/>
        </a:p>
      </dgm:t>
    </dgm:pt>
    <dgm:pt modelId="{6B768F99-EB4C-4747-B8C1-205E5A72B927}" type="parTrans" cxnId="{FD31A4D3-F4AF-442E-86C5-ACF4D7A35C46}">
      <dgm:prSet/>
      <dgm:spPr/>
      <dgm:t>
        <a:bodyPr/>
        <a:lstStyle/>
        <a:p>
          <a:endParaRPr lang="id-ID"/>
        </a:p>
      </dgm:t>
    </dgm:pt>
    <dgm:pt modelId="{EDF2BB27-EA41-41AF-8DF3-BB9D0B720390}" type="sibTrans" cxnId="{FD31A4D3-F4AF-442E-86C5-ACF4D7A35C46}">
      <dgm:prSet/>
      <dgm:spPr/>
      <dgm:t>
        <a:bodyPr/>
        <a:lstStyle/>
        <a:p>
          <a:endParaRPr lang="id-ID"/>
        </a:p>
      </dgm:t>
    </dgm:pt>
    <dgm:pt modelId="{332D7F30-430D-4685-B1CF-D11205650710}">
      <dgm:prSet phldrT="[Text]"/>
      <dgm:spPr/>
      <dgm:t>
        <a:bodyPr/>
        <a:lstStyle/>
        <a:p>
          <a:r>
            <a:rPr lang="id-ID" dirty="0" smtClean="0"/>
            <a:t>Yaitu Suatu urutan kegiatan yang ditetapkan untuk menjamin penanganan secara seragam terhadap kegiatan yang terjadi berulang-ulang</a:t>
          </a:r>
          <a:endParaRPr lang="id-ID" dirty="0"/>
        </a:p>
      </dgm:t>
    </dgm:pt>
    <dgm:pt modelId="{BB2439BF-F700-45C5-9DB7-266E327A5A19}" type="parTrans" cxnId="{9517310C-5D5B-40CE-B028-17C0477E5131}">
      <dgm:prSet/>
      <dgm:spPr/>
      <dgm:t>
        <a:bodyPr/>
        <a:lstStyle/>
        <a:p>
          <a:endParaRPr lang="id-ID"/>
        </a:p>
      </dgm:t>
    </dgm:pt>
    <dgm:pt modelId="{E3665F08-6BA9-4C73-B495-D85D3174F597}" type="sibTrans" cxnId="{9517310C-5D5B-40CE-B028-17C0477E5131}">
      <dgm:prSet/>
      <dgm:spPr/>
      <dgm:t>
        <a:bodyPr/>
        <a:lstStyle/>
        <a:p>
          <a:endParaRPr lang="id-ID"/>
        </a:p>
      </dgm:t>
    </dgm:pt>
    <dgm:pt modelId="{23A3654F-3D5C-455F-B589-27866CF3BE3D}" type="pres">
      <dgm:prSet presAssocID="{FA1F12A7-DC4E-4DF2-A120-372D4BFBB916}" presName="Name0" presStyleCnt="0">
        <dgm:presLayoutVars>
          <dgm:chMax val="7"/>
          <dgm:chPref val="7"/>
          <dgm:dir/>
        </dgm:presLayoutVars>
      </dgm:prSet>
      <dgm:spPr/>
    </dgm:pt>
    <dgm:pt modelId="{3610C915-F736-4017-B86C-5F0F03A54DED}" type="pres">
      <dgm:prSet presAssocID="{FA1F12A7-DC4E-4DF2-A120-372D4BFBB916}" presName="Name1" presStyleCnt="0"/>
      <dgm:spPr/>
    </dgm:pt>
    <dgm:pt modelId="{0B3F4903-2C01-4D1B-BBE5-9C406391CB61}" type="pres">
      <dgm:prSet presAssocID="{FA1F12A7-DC4E-4DF2-A120-372D4BFBB916}" presName="cycle" presStyleCnt="0"/>
      <dgm:spPr/>
    </dgm:pt>
    <dgm:pt modelId="{A119016D-258F-416E-B91F-1FA54006A3DD}" type="pres">
      <dgm:prSet presAssocID="{FA1F12A7-DC4E-4DF2-A120-372D4BFBB916}" presName="srcNode" presStyleLbl="node1" presStyleIdx="0" presStyleCnt="2"/>
      <dgm:spPr/>
    </dgm:pt>
    <dgm:pt modelId="{6298384C-7F8A-4559-829E-B4336F8F08D6}" type="pres">
      <dgm:prSet presAssocID="{FA1F12A7-DC4E-4DF2-A120-372D4BFBB916}" presName="conn" presStyleLbl="parChTrans1D2" presStyleIdx="0" presStyleCnt="1"/>
      <dgm:spPr/>
    </dgm:pt>
    <dgm:pt modelId="{5D206C4A-13AF-46C6-B032-C5DF2408059C}" type="pres">
      <dgm:prSet presAssocID="{FA1F12A7-DC4E-4DF2-A120-372D4BFBB916}" presName="extraNode" presStyleLbl="node1" presStyleIdx="0" presStyleCnt="2"/>
      <dgm:spPr/>
    </dgm:pt>
    <dgm:pt modelId="{64E98B2F-A125-41CE-AC0D-81B797657A1D}" type="pres">
      <dgm:prSet presAssocID="{FA1F12A7-DC4E-4DF2-A120-372D4BFBB916}" presName="dstNode" presStyleLbl="node1" presStyleIdx="0" presStyleCnt="2"/>
      <dgm:spPr/>
    </dgm:pt>
    <dgm:pt modelId="{23C33AE8-7DA8-4128-B474-F90E469DA476}" type="pres">
      <dgm:prSet presAssocID="{01E6B9FA-B786-4794-B26E-C41EFBBE5312}" presName="text_1" presStyleLbl="node1" presStyleIdx="0" presStyleCnt="2">
        <dgm:presLayoutVars>
          <dgm:bulletEnabled val="1"/>
        </dgm:presLayoutVars>
      </dgm:prSet>
      <dgm:spPr/>
      <dgm:t>
        <a:bodyPr/>
        <a:lstStyle/>
        <a:p>
          <a:endParaRPr lang="id-ID"/>
        </a:p>
      </dgm:t>
    </dgm:pt>
    <dgm:pt modelId="{391DD4CE-B50C-4E50-BF8F-83836023AABF}" type="pres">
      <dgm:prSet presAssocID="{01E6B9FA-B786-4794-B26E-C41EFBBE5312}" presName="accent_1" presStyleCnt="0"/>
      <dgm:spPr/>
    </dgm:pt>
    <dgm:pt modelId="{635488D1-1237-4A34-9752-99ADF3FF77F6}" type="pres">
      <dgm:prSet presAssocID="{01E6B9FA-B786-4794-B26E-C41EFBBE5312}" presName="accentRepeatNode" presStyleLbl="solidFgAcc1" presStyleIdx="0" presStyleCnt="2"/>
      <dgm:spPr/>
    </dgm:pt>
    <dgm:pt modelId="{14BDD66B-B600-444E-84C7-2A589C3368AE}" type="pres">
      <dgm:prSet presAssocID="{332D7F30-430D-4685-B1CF-D11205650710}" presName="text_2" presStyleLbl="node1" presStyleIdx="1" presStyleCnt="2">
        <dgm:presLayoutVars>
          <dgm:bulletEnabled val="1"/>
        </dgm:presLayoutVars>
      </dgm:prSet>
      <dgm:spPr/>
    </dgm:pt>
    <dgm:pt modelId="{D4BC152D-EAC8-484F-8681-697F0BF749A2}" type="pres">
      <dgm:prSet presAssocID="{332D7F30-430D-4685-B1CF-D11205650710}" presName="accent_2" presStyleCnt="0"/>
      <dgm:spPr/>
    </dgm:pt>
    <dgm:pt modelId="{287A20C1-3B0B-4DAE-851A-7BCDEEEFA4F8}" type="pres">
      <dgm:prSet presAssocID="{332D7F30-430D-4685-B1CF-D11205650710}" presName="accentRepeatNode" presStyleLbl="solidFgAcc1" presStyleIdx="1" presStyleCnt="2"/>
      <dgm:spPr/>
    </dgm:pt>
  </dgm:ptLst>
  <dgm:cxnLst>
    <dgm:cxn modelId="{A289D130-F29D-4510-828D-525EB2C19767}" type="presOf" srcId="{332D7F30-430D-4685-B1CF-D11205650710}" destId="{14BDD66B-B600-444E-84C7-2A589C3368AE}" srcOrd="0" destOrd="0" presId="urn:microsoft.com/office/officeart/2008/layout/VerticalCurvedList"/>
    <dgm:cxn modelId="{7F4EBC2E-047B-44E5-8A0E-BB8C2BB5668B}" type="presOf" srcId="{01E6B9FA-B786-4794-B26E-C41EFBBE5312}" destId="{23C33AE8-7DA8-4128-B474-F90E469DA476}" srcOrd="0" destOrd="0" presId="urn:microsoft.com/office/officeart/2008/layout/VerticalCurvedList"/>
    <dgm:cxn modelId="{6A55ADFC-4810-4DE5-A7BC-D7CCBDF23472}" type="presOf" srcId="{FA1F12A7-DC4E-4DF2-A120-372D4BFBB916}" destId="{23A3654F-3D5C-455F-B589-27866CF3BE3D}" srcOrd="0" destOrd="0" presId="urn:microsoft.com/office/officeart/2008/layout/VerticalCurvedList"/>
    <dgm:cxn modelId="{5E4D65D0-9C81-4035-BBC5-D8425F38671F}" type="presOf" srcId="{EDF2BB27-EA41-41AF-8DF3-BB9D0B720390}" destId="{6298384C-7F8A-4559-829E-B4336F8F08D6}" srcOrd="0" destOrd="0" presId="urn:microsoft.com/office/officeart/2008/layout/VerticalCurvedList"/>
    <dgm:cxn modelId="{FD31A4D3-F4AF-442E-86C5-ACF4D7A35C46}" srcId="{FA1F12A7-DC4E-4DF2-A120-372D4BFBB916}" destId="{01E6B9FA-B786-4794-B26E-C41EFBBE5312}" srcOrd="0" destOrd="0" parTransId="{6B768F99-EB4C-4747-B8C1-205E5A72B927}" sibTransId="{EDF2BB27-EA41-41AF-8DF3-BB9D0B720390}"/>
    <dgm:cxn modelId="{9517310C-5D5B-40CE-B028-17C0477E5131}" srcId="{FA1F12A7-DC4E-4DF2-A120-372D4BFBB916}" destId="{332D7F30-430D-4685-B1CF-D11205650710}" srcOrd="1" destOrd="0" parTransId="{BB2439BF-F700-45C5-9DB7-266E327A5A19}" sibTransId="{E3665F08-6BA9-4C73-B495-D85D3174F597}"/>
    <dgm:cxn modelId="{F3BD5FFA-BD08-4CEA-AA5A-532F96681D0A}" type="presParOf" srcId="{23A3654F-3D5C-455F-B589-27866CF3BE3D}" destId="{3610C915-F736-4017-B86C-5F0F03A54DED}" srcOrd="0" destOrd="0" presId="urn:microsoft.com/office/officeart/2008/layout/VerticalCurvedList"/>
    <dgm:cxn modelId="{BFF64BC2-A3A7-4254-A1C8-679CBF87FD16}" type="presParOf" srcId="{3610C915-F736-4017-B86C-5F0F03A54DED}" destId="{0B3F4903-2C01-4D1B-BBE5-9C406391CB61}" srcOrd="0" destOrd="0" presId="urn:microsoft.com/office/officeart/2008/layout/VerticalCurvedList"/>
    <dgm:cxn modelId="{6381DD98-470B-4402-A044-728798BFB50F}" type="presParOf" srcId="{0B3F4903-2C01-4D1B-BBE5-9C406391CB61}" destId="{A119016D-258F-416E-B91F-1FA54006A3DD}" srcOrd="0" destOrd="0" presId="urn:microsoft.com/office/officeart/2008/layout/VerticalCurvedList"/>
    <dgm:cxn modelId="{A15BF0D4-0C86-4D1D-8D1E-CD082C2BAABA}" type="presParOf" srcId="{0B3F4903-2C01-4D1B-BBE5-9C406391CB61}" destId="{6298384C-7F8A-4559-829E-B4336F8F08D6}" srcOrd="1" destOrd="0" presId="urn:microsoft.com/office/officeart/2008/layout/VerticalCurvedList"/>
    <dgm:cxn modelId="{788D9F9B-551A-46FB-91B7-BA8B64BEC908}" type="presParOf" srcId="{0B3F4903-2C01-4D1B-BBE5-9C406391CB61}" destId="{5D206C4A-13AF-46C6-B032-C5DF2408059C}" srcOrd="2" destOrd="0" presId="urn:microsoft.com/office/officeart/2008/layout/VerticalCurvedList"/>
    <dgm:cxn modelId="{8584A217-37B2-4073-A20F-DDE6C0445B0C}" type="presParOf" srcId="{0B3F4903-2C01-4D1B-BBE5-9C406391CB61}" destId="{64E98B2F-A125-41CE-AC0D-81B797657A1D}" srcOrd="3" destOrd="0" presId="urn:microsoft.com/office/officeart/2008/layout/VerticalCurvedList"/>
    <dgm:cxn modelId="{E70C38B2-C619-47B5-8FE9-52115E79336D}" type="presParOf" srcId="{3610C915-F736-4017-B86C-5F0F03A54DED}" destId="{23C33AE8-7DA8-4128-B474-F90E469DA476}" srcOrd="1" destOrd="0" presId="urn:microsoft.com/office/officeart/2008/layout/VerticalCurvedList"/>
    <dgm:cxn modelId="{F369C38F-95CC-4C51-A722-0FB5E56ABEAD}" type="presParOf" srcId="{3610C915-F736-4017-B86C-5F0F03A54DED}" destId="{391DD4CE-B50C-4E50-BF8F-83836023AABF}" srcOrd="2" destOrd="0" presId="urn:microsoft.com/office/officeart/2008/layout/VerticalCurvedList"/>
    <dgm:cxn modelId="{92A3AE05-2279-460F-ACB8-5A425C1924E2}" type="presParOf" srcId="{391DD4CE-B50C-4E50-BF8F-83836023AABF}" destId="{635488D1-1237-4A34-9752-99ADF3FF77F6}" srcOrd="0" destOrd="0" presId="urn:microsoft.com/office/officeart/2008/layout/VerticalCurvedList"/>
    <dgm:cxn modelId="{D55C8DAE-7123-4892-8578-D56EC013D7C7}" type="presParOf" srcId="{3610C915-F736-4017-B86C-5F0F03A54DED}" destId="{14BDD66B-B600-444E-84C7-2A589C3368AE}" srcOrd="3" destOrd="0" presId="urn:microsoft.com/office/officeart/2008/layout/VerticalCurvedList"/>
    <dgm:cxn modelId="{23B89799-1254-4C0B-A334-B4AC2D8ADACD}" type="presParOf" srcId="{3610C915-F736-4017-B86C-5F0F03A54DED}" destId="{D4BC152D-EAC8-484F-8681-697F0BF749A2}" srcOrd="4" destOrd="0" presId="urn:microsoft.com/office/officeart/2008/layout/VerticalCurvedList"/>
    <dgm:cxn modelId="{ADBD2319-5157-4CFC-9E3F-9D941C3ABA43}" type="presParOf" srcId="{D4BC152D-EAC8-484F-8681-697F0BF749A2}" destId="{287A20C1-3B0B-4DAE-851A-7BCDEEEFA4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0EE8173-2DF9-4655-80E6-BE6925B7DFE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d-ID"/>
        </a:p>
      </dgm:t>
    </dgm:pt>
    <dgm:pt modelId="{E7F8F61E-B869-4D5B-B515-3E77E37F9EE2}">
      <dgm:prSet phldrT="[Text]"/>
      <dgm:spPr/>
      <dgm:t>
        <a:bodyPr/>
        <a:lstStyle/>
        <a:p>
          <a:r>
            <a:rPr lang="id-ID" dirty="0" smtClean="0"/>
            <a:t>Sistem</a:t>
          </a:r>
          <a:endParaRPr lang="id-ID" dirty="0"/>
        </a:p>
      </dgm:t>
    </dgm:pt>
    <dgm:pt modelId="{E6FA17AA-D85F-4147-85EA-15726F21DAB9}" type="parTrans" cxnId="{E11D43DE-80B9-4786-8711-6304174FA261}">
      <dgm:prSet/>
      <dgm:spPr/>
      <dgm:t>
        <a:bodyPr/>
        <a:lstStyle/>
        <a:p>
          <a:endParaRPr lang="id-ID"/>
        </a:p>
      </dgm:t>
    </dgm:pt>
    <dgm:pt modelId="{28FDA7F5-3C1C-4CF2-860C-23C4ADCF6F15}" type="sibTrans" cxnId="{E11D43DE-80B9-4786-8711-6304174FA261}">
      <dgm:prSet/>
      <dgm:spPr/>
      <dgm:t>
        <a:bodyPr/>
        <a:lstStyle/>
        <a:p>
          <a:endParaRPr lang="id-ID"/>
        </a:p>
      </dgm:t>
    </dgm:pt>
    <dgm:pt modelId="{FF36161F-9FC4-4BA9-9A56-8DEC89D92273}">
      <dgm:prSet phldrT="[Text]"/>
      <dgm:spPr/>
      <dgm:t>
        <a:bodyPr/>
        <a:lstStyle/>
        <a:p>
          <a:r>
            <a:rPr lang="id-ID" dirty="0" smtClean="0"/>
            <a:t>Yaitu Jaringan prosedur yang dibuat menurut pola yang terpadu untuk melaksanakan kegiatan pokok</a:t>
          </a:r>
          <a:endParaRPr lang="id-ID" dirty="0"/>
        </a:p>
      </dgm:t>
    </dgm:pt>
    <dgm:pt modelId="{FDC08990-D8E9-4309-B6D5-C52EFE76D63C}" type="parTrans" cxnId="{8A0ECC27-8A84-4057-8F7E-CC7DA23F86C6}">
      <dgm:prSet/>
      <dgm:spPr/>
      <dgm:t>
        <a:bodyPr/>
        <a:lstStyle/>
        <a:p>
          <a:endParaRPr lang="id-ID"/>
        </a:p>
      </dgm:t>
    </dgm:pt>
    <dgm:pt modelId="{877586F3-38DA-4923-8470-995C211B7F80}" type="sibTrans" cxnId="{8A0ECC27-8A84-4057-8F7E-CC7DA23F86C6}">
      <dgm:prSet/>
      <dgm:spPr/>
      <dgm:t>
        <a:bodyPr/>
        <a:lstStyle/>
        <a:p>
          <a:endParaRPr lang="id-ID"/>
        </a:p>
      </dgm:t>
    </dgm:pt>
    <dgm:pt modelId="{873DE461-CD75-46FD-B748-A67E92A771E1}">
      <dgm:prSet phldrT="[Text]"/>
      <dgm:spPr/>
      <dgm:t>
        <a:bodyPr/>
        <a:lstStyle/>
        <a:p>
          <a:r>
            <a:rPr lang="id-ID" dirty="0" smtClean="0"/>
            <a:t>Prosedur</a:t>
          </a:r>
          <a:endParaRPr lang="id-ID" dirty="0"/>
        </a:p>
      </dgm:t>
    </dgm:pt>
    <dgm:pt modelId="{75BDE962-DE7A-4FEE-8CEB-595E31C9C3D0}" type="parTrans" cxnId="{8BEBD006-7151-4717-97C2-BB4E9947C7BF}">
      <dgm:prSet/>
      <dgm:spPr/>
      <dgm:t>
        <a:bodyPr/>
        <a:lstStyle/>
        <a:p>
          <a:endParaRPr lang="id-ID"/>
        </a:p>
      </dgm:t>
    </dgm:pt>
    <dgm:pt modelId="{A5FA2A7E-AF1C-4569-849E-594D06AF0974}" type="sibTrans" cxnId="{8BEBD006-7151-4717-97C2-BB4E9947C7BF}">
      <dgm:prSet/>
      <dgm:spPr/>
      <dgm:t>
        <a:bodyPr/>
        <a:lstStyle/>
        <a:p>
          <a:endParaRPr lang="id-ID"/>
        </a:p>
      </dgm:t>
    </dgm:pt>
    <dgm:pt modelId="{0B551D25-9CE2-46E8-B5B7-7705B6B80AAD}">
      <dgm:prSet phldrT="[Text]"/>
      <dgm:spPr/>
      <dgm:t>
        <a:bodyPr/>
        <a:lstStyle/>
        <a:p>
          <a:r>
            <a:rPr lang="id-ID" dirty="0" smtClean="0"/>
            <a:t>Yaitu suatu tata aturan atau alur yang baku dlm suatu kegiatan</a:t>
          </a:r>
          <a:endParaRPr lang="id-ID" dirty="0"/>
        </a:p>
      </dgm:t>
    </dgm:pt>
    <dgm:pt modelId="{34CCB9D4-DAFF-4516-A10F-656A07F8F0E8}" type="parTrans" cxnId="{6E551D49-9AE5-447D-8BE5-14D48A5E7E67}">
      <dgm:prSet/>
      <dgm:spPr/>
      <dgm:t>
        <a:bodyPr/>
        <a:lstStyle/>
        <a:p>
          <a:endParaRPr lang="id-ID"/>
        </a:p>
      </dgm:t>
    </dgm:pt>
    <dgm:pt modelId="{7A1B2D4B-3110-47AB-B8B0-BD858E823BCA}" type="sibTrans" cxnId="{6E551D49-9AE5-447D-8BE5-14D48A5E7E67}">
      <dgm:prSet/>
      <dgm:spPr/>
      <dgm:t>
        <a:bodyPr/>
        <a:lstStyle/>
        <a:p>
          <a:endParaRPr lang="id-ID"/>
        </a:p>
      </dgm:t>
    </dgm:pt>
    <dgm:pt modelId="{58BD9C7A-2AC7-403D-9719-408BA880C944}">
      <dgm:prSet phldrT="[Text]"/>
      <dgm:spPr/>
      <dgm:t>
        <a:bodyPr/>
        <a:lstStyle/>
        <a:p>
          <a:r>
            <a:rPr lang="id-ID" dirty="0" smtClean="0"/>
            <a:t>Cara pelaksanaan :</a:t>
          </a:r>
          <a:endParaRPr lang="id-ID" dirty="0"/>
        </a:p>
      </dgm:t>
    </dgm:pt>
    <dgm:pt modelId="{D6B066CF-B280-4151-A758-10CC80733FBD}" type="parTrans" cxnId="{AF294F50-6FB3-428D-9F41-2B5A5079FD5E}">
      <dgm:prSet/>
      <dgm:spPr/>
    </dgm:pt>
    <dgm:pt modelId="{01C89AD1-E52A-4B90-A2C1-29B25C3F4CA9}" type="sibTrans" cxnId="{AF294F50-6FB3-428D-9F41-2B5A5079FD5E}">
      <dgm:prSet/>
      <dgm:spPr/>
    </dgm:pt>
    <dgm:pt modelId="{9C43DC3F-0C75-45E7-8CA7-BF3AAB00DECD}">
      <dgm:prSet phldrT="[Text]"/>
      <dgm:spPr/>
      <dgm:t>
        <a:bodyPr/>
        <a:lstStyle/>
        <a:p>
          <a:r>
            <a:rPr lang="id-ID" dirty="0" smtClean="0"/>
            <a:t>Tulis apa yang anda lakukan</a:t>
          </a:r>
          <a:endParaRPr lang="id-ID" dirty="0"/>
        </a:p>
      </dgm:t>
    </dgm:pt>
    <dgm:pt modelId="{49ED7383-B150-42E4-AFFB-D2D6C94A620B}" type="parTrans" cxnId="{6BD26EE6-C90A-43FC-A884-26B89A9A157A}">
      <dgm:prSet/>
      <dgm:spPr/>
    </dgm:pt>
    <dgm:pt modelId="{5D5EFF97-D68A-4616-9819-24B53A0367B7}" type="sibTrans" cxnId="{6BD26EE6-C90A-43FC-A884-26B89A9A157A}">
      <dgm:prSet/>
      <dgm:spPr/>
    </dgm:pt>
    <dgm:pt modelId="{D1E2096D-7C59-4D71-BBBA-F87BD77895A4}">
      <dgm:prSet phldrT="[Text]"/>
      <dgm:spPr/>
      <dgm:t>
        <a:bodyPr/>
        <a:lstStyle/>
        <a:p>
          <a:r>
            <a:rPr lang="id-ID" dirty="0" smtClean="0"/>
            <a:t>Manfaat dan arti penting prosedur</a:t>
          </a:r>
          <a:endParaRPr lang="id-ID" dirty="0"/>
        </a:p>
      </dgm:t>
    </dgm:pt>
    <dgm:pt modelId="{18214283-02A9-4A99-8FA0-FE2B75AFBDBD}" type="parTrans" cxnId="{7DAC5F5F-27ED-4127-8762-D25243A38862}">
      <dgm:prSet/>
      <dgm:spPr/>
    </dgm:pt>
    <dgm:pt modelId="{A96EE2A9-04E1-4381-9492-B280E9E8D932}" type="sibTrans" cxnId="{7DAC5F5F-27ED-4127-8762-D25243A38862}">
      <dgm:prSet/>
      <dgm:spPr/>
    </dgm:pt>
    <dgm:pt modelId="{30535B58-3EAC-4F4C-B47F-0632B4F87A43}">
      <dgm:prSet phldrT="[Text]"/>
      <dgm:spPr/>
      <dgm:t>
        <a:bodyPr/>
        <a:lstStyle/>
        <a:p>
          <a:r>
            <a:rPr lang="id-ID" dirty="0" smtClean="0"/>
            <a:t>Memastikan pemahaman seluruh karyawan</a:t>
          </a:r>
          <a:endParaRPr lang="id-ID" dirty="0"/>
        </a:p>
      </dgm:t>
    </dgm:pt>
    <dgm:pt modelId="{532F4948-CB00-467E-B724-AB6D3BAA76D1}" type="parTrans" cxnId="{A2D4DB0C-E2CD-4B16-9DE4-F4A2C3ACFE12}">
      <dgm:prSet/>
      <dgm:spPr/>
    </dgm:pt>
    <dgm:pt modelId="{92776584-F9C3-4397-9953-6F8A83414DEE}" type="sibTrans" cxnId="{A2D4DB0C-E2CD-4B16-9DE4-F4A2C3ACFE12}">
      <dgm:prSet/>
      <dgm:spPr/>
    </dgm:pt>
    <dgm:pt modelId="{61D398EE-7E2E-406A-BB4E-D6E463887004}">
      <dgm:prSet phldrT="[Text]"/>
      <dgm:spPr/>
      <dgm:t>
        <a:bodyPr/>
        <a:lstStyle/>
        <a:p>
          <a:r>
            <a:rPr lang="id-ID" dirty="0" smtClean="0"/>
            <a:t>Menghindari duplikasi wewenang dan tanggung jawab</a:t>
          </a:r>
          <a:endParaRPr lang="id-ID" dirty="0"/>
        </a:p>
      </dgm:t>
    </dgm:pt>
    <dgm:pt modelId="{D038FC48-B394-4637-8134-4E5FFD77CB07}" type="parTrans" cxnId="{FE31FF1C-8FAA-427F-80E3-793C7D365BBA}">
      <dgm:prSet/>
      <dgm:spPr/>
    </dgm:pt>
    <dgm:pt modelId="{3B0905CB-09EA-4B20-A123-DF906247054F}" type="sibTrans" cxnId="{FE31FF1C-8FAA-427F-80E3-793C7D365BBA}">
      <dgm:prSet/>
      <dgm:spPr/>
    </dgm:pt>
    <dgm:pt modelId="{062CDC67-0E9A-480A-8117-4715CE115641}">
      <dgm:prSet phldrT="[Text]"/>
      <dgm:spPr/>
      <dgm:t>
        <a:bodyPr/>
        <a:lstStyle/>
        <a:p>
          <a:r>
            <a:rPr lang="id-ID" dirty="0" smtClean="0"/>
            <a:t>Fasilitasi dan promosi</a:t>
          </a:r>
          <a:endParaRPr lang="id-ID" dirty="0"/>
        </a:p>
      </dgm:t>
    </dgm:pt>
    <dgm:pt modelId="{A4FD4481-27FC-4249-8222-6463C85AC9A4}" type="parTrans" cxnId="{104D36DC-CD55-47A6-8C55-619BD6380F68}">
      <dgm:prSet/>
      <dgm:spPr/>
    </dgm:pt>
    <dgm:pt modelId="{BFB5FD06-36AF-413E-B880-3B2D1A9CB4F1}" type="sibTrans" cxnId="{104D36DC-CD55-47A6-8C55-619BD6380F68}">
      <dgm:prSet/>
      <dgm:spPr/>
    </dgm:pt>
    <dgm:pt modelId="{11C50881-DAD1-4AA4-A8F2-A937E26583F7}" type="pres">
      <dgm:prSet presAssocID="{50EE8173-2DF9-4655-80E6-BE6925B7DFEF}" presName="linear" presStyleCnt="0">
        <dgm:presLayoutVars>
          <dgm:animLvl val="lvl"/>
          <dgm:resizeHandles val="exact"/>
        </dgm:presLayoutVars>
      </dgm:prSet>
      <dgm:spPr/>
    </dgm:pt>
    <dgm:pt modelId="{7E689C7B-D432-4B48-A261-F7C78AF2A1AA}" type="pres">
      <dgm:prSet presAssocID="{E7F8F61E-B869-4D5B-B515-3E77E37F9EE2}" presName="parentText" presStyleLbl="node1" presStyleIdx="0" presStyleCnt="2">
        <dgm:presLayoutVars>
          <dgm:chMax val="0"/>
          <dgm:bulletEnabled val="1"/>
        </dgm:presLayoutVars>
      </dgm:prSet>
      <dgm:spPr/>
    </dgm:pt>
    <dgm:pt modelId="{8C7C222F-5337-4707-BEA9-EC17E7CF8C58}" type="pres">
      <dgm:prSet presAssocID="{E7F8F61E-B869-4D5B-B515-3E77E37F9EE2}" presName="childText" presStyleLbl="revTx" presStyleIdx="0" presStyleCnt="2">
        <dgm:presLayoutVars>
          <dgm:bulletEnabled val="1"/>
        </dgm:presLayoutVars>
      </dgm:prSet>
      <dgm:spPr/>
      <dgm:t>
        <a:bodyPr/>
        <a:lstStyle/>
        <a:p>
          <a:endParaRPr lang="id-ID"/>
        </a:p>
      </dgm:t>
    </dgm:pt>
    <dgm:pt modelId="{7ABD926C-1681-4383-9656-8D2CFFD890BF}" type="pres">
      <dgm:prSet presAssocID="{873DE461-CD75-46FD-B748-A67E92A771E1}" presName="parentText" presStyleLbl="node1" presStyleIdx="1" presStyleCnt="2">
        <dgm:presLayoutVars>
          <dgm:chMax val="0"/>
          <dgm:bulletEnabled val="1"/>
        </dgm:presLayoutVars>
      </dgm:prSet>
      <dgm:spPr/>
    </dgm:pt>
    <dgm:pt modelId="{13AD36F9-2E54-4EBF-8923-913A5A7160E2}" type="pres">
      <dgm:prSet presAssocID="{873DE461-CD75-46FD-B748-A67E92A771E1}" presName="childText" presStyleLbl="revTx" presStyleIdx="1" presStyleCnt="2">
        <dgm:presLayoutVars>
          <dgm:bulletEnabled val="1"/>
        </dgm:presLayoutVars>
      </dgm:prSet>
      <dgm:spPr/>
      <dgm:t>
        <a:bodyPr/>
        <a:lstStyle/>
        <a:p>
          <a:endParaRPr lang="id-ID"/>
        </a:p>
      </dgm:t>
    </dgm:pt>
  </dgm:ptLst>
  <dgm:cxnLst>
    <dgm:cxn modelId="{8A0ECC27-8A84-4057-8F7E-CC7DA23F86C6}" srcId="{E7F8F61E-B869-4D5B-B515-3E77E37F9EE2}" destId="{FF36161F-9FC4-4BA9-9A56-8DEC89D92273}" srcOrd="0" destOrd="0" parTransId="{FDC08990-D8E9-4309-B6D5-C52EFE76D63C}" sibTransId="{877586F3-38DA-4923-8470-995C211B7F80}"/>
    <dgm:cxn modelId="{FE31FF1C-8FAA-427F-80E3-793C7D365BBA}" srcId="{58BD9C7A-2AC7-403D-9719-408BA880C944}" destId="{61D398EE-7E2E-406A-BB4E-D6E463887004}" srcOrd="3" destOrd="0" parTransId="{D038FC48-B394-4637-8134-4E5FFD77CB07}" sibTransId="{3B0905CB-09EA-4B20-A123-DF906247054F}"/>
    <dgm:cxn modelId="{E90D3A55-920B-43D4-9D3C-F90736188BD9}" type="presOf" srcId="{062CDC67-0E9A-480A-8117-4715CE115641}" destId="{13AD36F9-2E54-4EBF-8923-913A5A7160E2}" srcOrd="0" destOrd="6" presId="urn:microsoft.com/office/officeart/2005/8/layout/vList2"/>
    <dgm:cxn modelId="{239E3773-6C5D-48E8-81BC-F2E710AE834D}" type="presOf" srcId="{58BD9C7A-2AC7-403D-9719-408BA880C944}" destId="{13AD36F9-2E54-4EBF-8923-913A5A7160E2}" srcOrd="0" destOrd="1" presId="urn:microsoft.com/office/officeart/2005/8/layout/vList2"/>
    <dgm:cxn modelId="{AF294F50-6FB3-428D-9F41-2B5A5079FD5E}" srcId="{873DE461-CD75-46FD-B748-A67E92A771E1}" destId="{58BD9C7A-2AC7-403D-9719-408BA880C944}" srcOrd="1" destOrd="0" parTransId="{D6B066CF-B280-4151-A758-10CC80733FBD}" sibTransId="{01C89AD1-E52A-4B90-A2C1-29B25C3F4CA9}"/>
    <dgm:cxn modelId="{8BEBD006-7151-4717-97C2-BB4E9947C7BF}" srcId="{50EE8173-2DF9-4655-80E6-BE6925B7DFEF}" destId="{873DE461-CD75-46FD-B748-A67E92A771E1}" srcOrd="1" destOrd="0" parTransId="{75BDE962-DE7A-4FEE-8CEB-595E31C9C3D0}" sibTransId="{A5FA2A7E-AF1C-4569-849E-594D06AF0974}"/>
    <dgm:cxn modelId="{D7E42E11-022F-43BD-B822-CB6E870CDAEC}" type="presOf" srcId="{9C43DC3F-0C75-45E7-8CA7-BF3AAB00DECD}" destId="{13AD36F9-2E54-4EBF-8923-913A5A7160E2}" srcOrd="0" destOrd="2" presId="urn:microsoft.com/office/officeart/2005/8/layout/vList2"/>
    <dgm:cxn modelId="{9A2D53CE-EDF2-496E-819B-0938C0311EBE}" type="presOf" srcId="{FF36161F-9FC4-4BA9-9A56-8DEC89D92273}" destId="{8C7C222F-5337-4707-BEA9-EC17E7CF8C58}" srcOrd="0" destOrd="0" presId="urn:microsoft.com/office/officeart/2005/8/layout/vList2"/>
    <dgm:cxn modelId="{694305AD-45D0-4291-9DF3-C9C225102FB5}" type="presOf" srcId="{30535B58-3EAC-4F4C-B47F-0632B4F87A43}" destId="{13AD36F9-2E54-4EBF-8923-913A5A7160E2}" srcOrd="0" destOrd="4" presId="urn:microsoft.com/office/officeart/2005/8/layout/vList2"/>
    <dgm:cxn modelId="{7DAC5F5F-27ED-4127-8762-D25243A38862}" srcId="{58BD9C7A-2AC7-403D-9719-408BA880C944}" destId="{D1E2096D-7C59-4D71-BBBA-F87BD77895A4}" srcOrd="1" destOrd="0" parTransId="{18214283-02A9-4A99-8FA0-FE2B75AFBDBD}" sibTransId="{A96EE2A9-04E1-4381-9492-B280E9E8D932}"/>
    <dgm:cxn modelId="{09EBA026-A3AC-4207-BF68-28ABB9A307D0}" type="presOf" srcId="{50EE8173-2DF9-4655-80E6-BE6925B7DFEF}" destId="{11C50881-DAD1-4AA4-A8F2-A937E26583F7}" srcOrd="0" destOrd="0" presId="urn:microsoft.com/office/officeart/2005/8/layout/vList2"/>
    <dgm:cxn modelId="{FEAB4660-5ED9-44AF-B2B5-99EF686C4F35}" type="presOf" srcId="{D1E2096D-7C59-4D71-BBBA-F87BD77895A4}" destId="{13AD36F9-2E54-4EBF-8923-913A5A7160E2}" srcOrd="0" destOrd="3" presId="urn:microsoft.com/office/officeart/2005/8/layout/vList2"/>
    <dgm:cxn modelId="{A2D4DB0C-E2CD-4B16-9DE4-F4A2C3ACFE12}" srcId="{58BD9C7A-2AC7-403D-9719-408BA880C944}" destId="{30535B58-3EAC-4F4C-B47F-0632B4F87A43}" srcOrd="2" destOrd="0" parTransId="{532F4948-CB00-467E-B724-AB6D3BAA76D1}" sibTransId="{92776584-F9C3-4397-9953-6F8A83414DEE}"/>
    <dgm:cxn modelId="{3CC99D18-D595-4426-93FC-99CAF342595E}" type="presOf" srcId="{0B551D25-9CE2-46E8-B5B7-7705B6B80AAD}" destId="{13AD36F9-2E54-4EBF-8923-913A5A7160E2}" srcOrd="0" destOrd="0" presId="urn:microsoft.com/office/officeart/2005/8/layout/vList2"/>
    <dgm:cxn modelId="{104D36DC-CD55-47A6-8C55-619BD6380F68}" srcId="{58BD9C7A-2AC7-403D-9719-408BA880C944}" destId="{062CDC67-0E9A-480A-8117-4715CE115641}" srcOrd="4" destOrd="0" parTransId="{A4FD4481-27FC-4249-8222-6463C85AC9A4}" sibTransId="{BFB5FD06-36AF-413E-B880-3B2D1A9CB4F1}"/>
    <dgm:cxn modelId="{6E551D49-9AE5-447D-8BE5-14D48A5E7E67}" srcId="{873DE461-CD75-46FD-B748-A67E92A771E1}" destId="{0B551D25-9CE2-46E8-B5B7-7705B6B80AAD}" srcOrd="0" destOrd="0" parTransId="{34CCB9D4-DAFF-4516-A10F-656A07F8F0E8}" sibTransId="{7A1B2D4B-3110-47AB-B8B0-BD858E823BCA}"/>
    <dgm:cxn modelId="{9F1BFE74-FE81-4E27-BEB5-6DADF4B727B1}" type="presOf" srcId="{873DE461-CD75-46FD-B748-A67E92A771E1}" destId="{7ABD926C-1681-4383-9656-8D2CFFD890BF}" srcOrd="0" destOrd="0" presId="urn:microsoft.com/office/officeart/2005/8/layout/vList2"/>
    <dgm:cxn modelId="{8F99B114-9D20-4E25-81B1-99045CC9B9DA}" type="presOf" srcId="{E7F8F61E-B869-4D5B-B515-3E77E37F9EE2}" destId="{7E689C7B-D432-4B48-A261-F7C78AF2A1AA}" srcOrd="0" destOrd="0" presId="urn:microsoft.com/office/officeart/2005/8/layout/vList2"/>
    <dgm:cxn modelId="{6BD26EE6-C90A-43FC-A884-26B89A9A157A}" srcId="{58BD9C7A-2AC7-403D-9719-408BA880C944}" destId="{9C43DC3F-0C75-45E7-8CA7-BF3AAB00DECD}" srcOrd="0" destOrd="0" parTransId="{49ED7383-B150-42E4-AFFB-D2D6C94A620B}" sibTransId="{5D5EFF97-D68A-4616-9819-24B53A0367B7}"/>
    <dgm:cxn modelId="{E11D43DE-80B9-4786-8711-6304174FA261}" srcId="{50EE8173-2DF9-4655-80E6-BE6925B7DFEF}" destId="{E7F8F61E-B869-4D5B-B515-3E77E37F9EE2}" srcOrd="0" destOrd="0" parTransId="{E6FA17AA-D85F-4147-85EA-15726F21DAB9}" sibTransId="{28FDA7F5-3C1C-4CF2-860C-23C4ADCF6F15}"/>
    <dgm:cxn modelId="{176FE442-3806-4C9B-9A12-5CCB2D546626}" type="presOf" srcId="{61D398EE-7E2E-406A-BB4E-D6E463887004}" destId="{13AD36F9-2E54-4EBF-8923-913A5A7160E2}" srcOrd="0" destOrd="5" presId="urn:microsoft.com/office/officeart/2005/8/layout/vList2"/>
    <dgm:cxn modelId="{80C9D57D-390F-428A-8356-F783DCCB628D}" type="presParOf" srcId="{11C50881-DAD1-4AA4-A8F2-A937E26583F7}" destId="{7E689C7B-D432-4B48-A261-F7C78AF2A1AA}" srcOrd="0" destOrd="0" presId="urn:microsoft.com/office/officeart/2005/8/layout/vList2"/>
    <dgm:cxn modelId="{E27D18BB-7A09-422D-AAC4-5ACA93BD9A9F}" type="presParOf" srcId="{11C50881-DAD1-4AA4-A8F2-A937E26583F7}" destId="{8C7C222F-5337-4707-BEA9-EC17E7CF8C58}" srcOrd="1" destOrd="0" presId="urn:microsoft.com/office/officeart/2005/8/layout/vList2"/>
    <dgm:cxn modelId="{8FCEA2C8-9B39-4DE6-A5EE-984405D37C44}" type="presParOf" srcId="{11C50881-DAD1-4AA4-A8F2-A937E26583F7}" destId="{7ABD926C-1681-4383-9656-8D2CFFD890BF}" srcOrd="2" destOrd="0" presId="urn:microsoft.com/office/officeart/2005/8/layout/vList2"/>
    <dgm:cxn modelId="{FE6BB2B3-A97E-4C3E-9469-A673343286C1}" type="presParOf" srcId="{11C50881-DAD1-4AA4-A8F2-A937E26583F7}" destId="{13AD36F9-2E54-4EBF-8923-913A5A7160E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61803F-F9AC-4509-97E5-0388168F192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id-ID"/>
        </a:p>
      </dgm:t>
    </dgm:pt>
    <dgm:pt modelId="{88C85F91-CE7B-4483-8E2D-AF8E61642779}">
      <dgm:prSet phldrT="[Text]"/>
      <dgm:spPr/>
      <dgm:t>
        <a:bodyPr/>
        <a:lstStyle/>
        <a:p>
          <a:r>
            <a:rPr lang="id-ID" dirty="0" smtClean="0"/>
            <a:t>Makin meningkatnya mutu pelayanan agar berkesinambungan, </a:t>
          </a:r>
          <a:endParaRPr lang="id-ID" dirty="0"/>
        </a:p>
      </dgm:t>
    </dgm:pt>
    <dgm:pt modelId="{F1CA8229-F455-4802-9C7D-167C8F09770B}" type="parTrans" cxnId="{6D7F7288-A6C6-4BEF-9005-CB5A8441B6B7}">
      <dgm:prSet/>
      <dgm:spPr/>
      <dgm:t>
        <a:bodyPr/>
        <a:lstStyle/>
        <a:p>
          <a:endParaRPr lang="id-ID"/>
        </a:p>
      </dgm:t>
    </dgm:pt>
    <dgm:pt modelId="{B6FDFA4A-1979-4558-9BB2-AC8AE4028531}" type="sibTrans" cxnId="{6D7F7288-A6C6-4BEF-9005-CB5A8441B6B7}">
      <dgm:prSet/>
      <dgm:spPr/>
      <dgm:t>
        <a:bodyPr/>
        <a:lstStyle/>
        <a:p>
          <a:endParaRPr lang="id-ID"/>
        </a:p>
      </dgm:t>
    </dgm:pt>
    <dgm:pt modelId="{7C2C1B3D-BA6A-454B-B63E-14632FEE8560}">
      <dgm:prSet phldrT="[Text]"/>
      <dgm:spPr/>
      <dgm:t>
        <a:bodyPr/>
        <a:lstStyle/>
        <a:p>
          <a:r>
            <a:rPr lang="id-ID" dirty="0" smtClean="0"/>
            <a:t>Hasil pekerjaan bisa lebih sistematis,obyektif dan terpadu dalam menetapkan masalah dan</a:t>
          </a:r>
          <a:endParaRPr lang="id-ID" dirty="0"/>
        </a:p>
      </dgm:t>
    </dgm:pt>
    <dgm:pt modelId="{4CBFF0AB-A8A3-44D6-922D-9120438F6EC3}" type="parTrans" cxnId="{ED5FCBC4-78F0-45B7-BD71-A1F587F92838}">
      <dgm:prSet/>
      <dgm:spPr/>
    </dgm:pt>
    <dgm:pt modelId="{BAD6F6E9-3C75-479C-86A9-F2C2CE51C79E}" type="sibTrans" cxnId="{ED5FCBC4-78F0-45B7-BD71-A1F587F92838}">
      <dgm:prSet/>
      <dgm:spPr/>
    </dgm:pt>
    <dgm:pt modelId="{44446C74-E11F-4EE4-982B-010B5F20A0F5}">
      <dgm:prSet phldrT="[Text]"/>
      <dgm:spPr/>
      <dgm:t>
        <a:bodyPr/>
        <a:lstStyle/>
        <a:p>
          <a:r>
            <a:rPr lang="id-ID" dirty="0" smtClean="0"/>
            <a:t>Penyebab masalah mutu pelayanan bisa ditemukan dan dibenahi berdasarkan standar yang telah ditetapkan,</a:t>
          </a:r>
          <a:endParaRPr lang="id-ID" dirty="0"/>
        </a:p>
      </dgm:t>
    </dgm:pt>
    <dgm:pt modelId="{637977DD-1D9C-45B6-A7F9-21F922248489}" type="parTrans" cxnId="{029138C6-F294-4992-809B-C79C4DF13CF6}">
      <dgm:prSet/>
      <dgm:spPr/>
    </dgm:pt>
    <dgm:pt modelId="{61E3BC8A-4798-445E-BE64-0C981B5895D8}" type="sibTrans" cxnId="{029138C6-F294-4992-809B-C79C4DF13CF6}">
      <dgm:prSet/>
      <dgm:spPr/>
    </dgm:pt>
    <dgm:pt modelId="{403EC1CE-0D5C-4710-8704-8C7DA8A7FFC3}">
      <dgm:prSet phldrT="[Text]"/>
      <dgm:spPr/>
      <dgm:t>
        <a:bodyPr/>
        <a:lstStyle/>
        <a:p>
          <a:r>
            <a:rPr lang="id-ID" dirty="0" smtClean="0"/>
            <a:t>Menetapkan dan melaksanakan cara penyelesaian masalah sesuai dengan kemampuan yang tersedia</a:t>
          </a:r>
          <a:endParaRPr lang="id-ID" dirty="0"/>
        </a:p>
      </dgm:t>
    </dgm:pt>
    <dgm:pt modelId="{DE277D30-F68D-4525-94C4-097F1491D680}" type="parTrans" cxnId="{E312E592-E68A-40BF-B917-3357EEF560E4}">
      <dgm:prSet/>
      <dgm:spPr/>
    </dgm:pt>
    <dgm:pt modelId="{4AF19605-674C-42CD-838D-55AA6CA2DDC4}" type="sibTrans" cxnId="{E312E592-E68A-40BF-B917-3357EEF560E4}">
      <dgm:prSet/>
      <dgm:spPr/>
    </dgm:pt>
    <dgm:pt modelId="{C1532581-779C-4A1D-BF10-6A97076F92BC}" type="pres">
      <dgm:prSet presAssocID="{7761803F-F9AC-4509-97E5-0388168F1924}" presName="Name0" presStyleCnt="0">
        <dgm:presLayoutVars>
          <dgm:chMax val="7"/>
          <dgm:chPref val="7"/>
          <dgm:dir/>
        </dgm:presLayoutVars>
      </dgm:prSet>
      <dgm:spPr/>
      <dgm:t>
        <a:bodyPr/>
        <a:lstStyle/>
        <a:p>
          <a:endParaRPr lang="id-ID"/>
        </a:p>
      </dgm:t>
    </dgm:pt>
    <dgm:pt modelId="{76164EBB-3E5F-4B0B-BC5B-111C3CD7A964}" type="pres">
      <dgm:prSet presAssocID="{7761803F-F9AC-4509-97E5-0388168F1924}" presName="Name1" presStyleCnt="0"/>
      <dgm:spPr/>
    </dgm:pt>
    <dgm:pt modelId="{50C2F79F-6515-454C-A588-06375FCB6FF9}" type="pres">
      <dgm:prSet presAssocID="{7761803F-F9AC-4509-97E5-0388168F1924}" presName="cycle" presStyleCnt="0"/>
      <dgm:spPr/>
    </dgm:pt>
    <dgm:pt modelId="{3784D87B-0B10-4171-8F2A-E3F4AE27195E}" type="pres">
      <dgm:prSet presAssocID="{7761803F-F9AC-4509-97E5-0388168F1924}" presName="srcNode" presStyleLbl="node1" presStyleIdx="0" presStyleCnt="4"/>
      <dgm:spPr/>
    </dgm:pt>
    <dgm:pt modelId="{06E7DFDA-E5D2-4E44-946C-F4B41C32D60B}" type="pres">
      <dgm:prSet presAssocID="{7761803F-F9AC-4509-97E5-0388168F1924}" presName="conn" presStyleLbl="parChTrans1D2" presStyleIdx="0" presStyleCnt="1"/>
      <dgm:spPr/>
      <dgm:t>
        <a:bodyPr/>
        <a:lstStyle/>
        <a:p>
          <a:endParaRPr lang="id-ID"/>
        </a:p>
      </dgm:t>
    </dgm:pt>
    <dgm:pt modelId="{C2A95962-5EDA-485A-9905-B0950C35151A}" type="pres">
      <dgm:prSet presAssocID="{7761803F-F9AC-4509-97E5-0388168F1924}" presName="extraNode" presStyleLbl="node1" presStyleIdx="0" presStyleCnt="4"/>
      <dgm:spPr/>
    </dgm:pt>
    <dgm:pt modelId="{894FFE06-564F-4955-8565-C571F932037E}" type="pres">
      <dgm:prSet presAssocID="{7761803F-F9AC-4509-97E5-0388168F1924}" presName="dstNode" presStyleLbl="node1" presStyleIdx="0" presStyleCnt="4"/>
      <dgm:spPr/>
    </dgm:pt>
    <dgm:pt modelId="{3A2BFBE6-5228-4A66-B314-2A7D3D097AA7}" type="pres">
      <dgm:prSet presAssocID="{88C85F91-CE7B-4483-8E2D-AF8E61642779}" presName="text_1" presStyleLbl="node1" presStyleIdx="0" presStyleCnt="4">
        <dgm:presLayoutVars>
          <dgm:bulletEnabled val="1"/>
        </dgm:presLayoutVars>
      </dgm:prSet>
      <dgm:spPr/>
      <dgm:t>
        <a:bodyPr/>
        <a:lstStyle/>
        <a:p>
          <a:endParaRPr lang="id-ID"/>
        </a:p>
      </dgm:t>
    </dgm:pt>
    <dgm:pt modelId="{170EF730-5EA9-49C3-A039-C1F49344B008}" type="pres">
      <dgm:prSet presAssocID="{88C85F91-CE7B-4483-8E2D-AF8E61642779}" presName="accent_1" presStyleCnt="0"/>
      <dgm:spPr/>
    </dgm:pt>
    <dgm:pt modelId="{DFC0FC73-C10C-4E88-B776-6B6CF9F17F64}" type="pres">
      <dgm:prSet presAssocID="{88C85F91-CE7B-4483-8E2D-AF8E61642779}" presName="accentRepeatNode" presStyleLbl="solidFgAcc1" presStyleIdx="0" presStyleCnt="4"/>
      <dgm:spPr/>
    </dgm:pt>
    <dgm:pt modelId="{53A460B0-668A-4A3C-8E05-DB08C5B21033}" type="pres">
      <dgm:prSet presAssocID="{7C2C1B3D-BA6A-454B-B63E-14632FEE8560}" presName="text_2" presStyleLbl="node1" presStyleIdx="1" presStyleCnt="4">
        <dgm:presLayoutVars>
          <dgm:bulletEnabled val="1"/>
        </dgm:presLayoutVars>
      </dgm:prSet>
      <dgm:spPr/>
      <dgm:t>
        <a:bodyPr/>
        <a:lstStyle/>
        <a:p>
          <a:endParaRPr lang="id-ID"/>
        </a:p>
      </dgm:t>
    </dgm:pt>
    <dgm:pt modelId="{7BC5EC6C-6DF8-40B6-B043-18A58BAA0721}" type="pres">
      <dgm:prSet presAssocID="{7C2C1B3D-BA6A-454B-B63E-14632FEE8560}" presName="accent_2" presStyleCnt="0"/>
      <dgm:spPr/>
    </dgm:pt>
    <dgm:pt modelId="{487ABEF5-CCE8-42DA-9D02-F21185C08452}" type="pres">
      <dgm:prSet presAssocID="{7C2C1B3D-BA6A-454B-B63E-14632FEE8560}" presName="accentRepeatNode" presStyleLbl="solidFgAcc1" presStyleIdx="1" presStyleCnt="4"/>
      <dgm:spPr/>
    </dgm:pt>
    <dgm:pt modelId="{3F0C4751-6558-4FE2-82B3-D7E7607A0EC1}" type="pres">
      <dgm:prSet presAssocID="{44446C74-E11F-4EE4-982B-010B5F20A0F5}" presName="text_3" presStyleLbl="node1" presStyleIdx="2" presStyleCnt="4">
        <dgm:presLayoutVars>
          <dgm:bulletEnabled val="1"/>
        </dgm:presLayoutVars>
      </dgm:prSet>
      <dgm:spPr/>
      <dgm:t>
        <a:bodyPr/>
        <a:lstStyle/>
        <a:p>
          <a:endParaRPr lang="id-ID"/>
        </a:p>
      </dgm:t>
    </dgm:pt>
    <dgm:pt modelId="{2E8942FE-CBFD-43A8-81E7-C7682E7F8D31}" type="pres">
      <dgm:prSet presAssocID="{44446C74-E11F-4EE4-982B-010B5F20A0F5}" presName="accent_3" presStyleCnt="0"/>
      <dgm:spPr/>
    </dgm:pt>
    <dgm:pt modelId="{7D0461AA-1362-45B8-B47A-1D856A52E372}" type="pres">
      <dgm:prSet presAssocID="{44446C74-E11F-4EE4-982B-010B5F20A0F5}" presName="accentRepeatNode" presStyleLbl="solidFgAcc1" presStyleIdx="2" presStyleCnt="4"/>
      <dgm:spPr/>
    </dgm:pt>
    <dgm:pt modelId="{61EBF0E1-93DE-4BC3-8EBD-8E2D2A52B6CD}" type="pres">
      <dgm:prSet presAssocID="{403EC1CE-0D5C-4710-8704-8C7DA8A7FFC3}" presName="text_4" presStyleLbl="node1" presStyleIdx="3" presStyleCnt="4">
        <dgm:presLayoutVars>
          <dgm:bulletEnabled val="1"/>
        </dgm:presLayoutVars>
      </dgm:prSet>
      <dgm:spPr/>
      <dgm:t>
        <a:bodyPr/>
        <a:lstStyle/>
        <a:p>
          <a:endParaRPr lang="id-ID"/>
        </a:p>
      </dgm:t>
    </dgm:pt>
    <dgm:pt modelId="{928AB0A3-0E14-46C6-B7E7-04B5964E6300}" type="pres">
      <dgm:prSet presAssocID="{403EC1CE-0D5C-4710-8704-8C7DA8A7FFC3}" presName="accent_4" presStyleCnt="0"/>
      <dgm:spPr/>
    </dgm:pt>
    <dgm:pt modelId="{E78D1583-A6E5-4BC4-A80A-3A972D2E840A}" type="pres">
      <dgm:prSet presAssocID="{403EC1CE-0D5C-4710-8704-8C7DA8A7FFC3}" presName="accentRepeatNode" presStyleLbl="solidFgAcc1" presStyleIdx="3" presStyleCnt="4"/>
      <dgm:spPr/>
    </dgm:pt>
  </dgm:ptLst>
  <dgm:cxnLst>
    <dgm:cxn modelId="{029138C6-F294-4992-809B-C79C4DF13CF6}" srcId="{7761803F-F9AC-4509-97E5-0388168F1924}" destId="{44446C74-E11F-4EE4-982B-010B5F20A0F5}" srcOrd="2" destOrd="0" parTransId="{637977DD-1D9C-45B6-A7F9-21F922248489}" sibTransId="{61E3BC8A-4798-445E-BE64-0C981B5895D8}"/>
    <dgm:cxn modelId="{E312E592-E68A-40BF-B917-3357EEF560E4}" srcId="{7761803F-F9AC-4509-97E5-0388168F1924}" destId="{403EC1CE-0D5C-4710-8704-8C7DA8A7FFC3}" srcOrd="3" destOrd="0" parTransId="{DE277D30-F68D-4525-94C4-097F1491D680}" sibTransId="{4AF19605-674C-42CD-838D-55AA6CA2DDC4}"/>
    <dgm:cxn modelId="{6D7F7288-A6C6-4BEF-9005-CB5A8441B6B7}" srcId="{7761803F-F9AC-4509-97E5-0388168F1924}" destId="{88C85F91-CE7B-4483-8E2D-AF8E61642779}" srcOrd="0" destOrd="0" parTransId="{F1CA8229-F455-4802-9C7D-167C8F09770B}" sibTransId="{B6FDFA4A-1979-4558-9BB2-AC8AE4028531}"/>
    <dgm:cxn modelId="{172C811C-7E0D-4946-875C-386C9F8E0986}" type="presOf" srcId="{B6FDFA4A-1979-4558-9BB2-AC8AE4028531}" destId="{06E7DFDA-E5D2-4E44-946C-F4B41C32D60B}" srcOrd="0" destOrd="0" presId="urn:microsoft.com/office/officeart/2008/layout/VerticalCurvedList"/>
    <dgm:cxn modelId="{1773A144-7CE7-43C4-B36A-A43F3A5728F5}" type="presOf" srcId="{44446C74-E11F-4EE4-982B-010B5F20A0F5}" destId="{3F0C4751-6558-4FE2-82B3-D7E7607A0EC1}" srcOrd="0" destOrd="0" presId="urn:microsoft.com/office/officeart/2008/layout/VerticalCurvedList"/>
    <dgm:cxn modelId="{A77C22FB-251B-4FB8-97B7-33D5C70EF688}" type="presOf" srcId="{88C85F91-CE7B-4483-8E2D-AF8E61642779}" destId="{3A2BFBE6-5228-4A66-B314-2A7D3D097AA7}" srcOrd="0" destOrd="0" presId="urn:microsoft.com/office/officeart/2008/layout/VerticalCurvedList"/>
    <dgm:cxn modelId="{19C9BEF0-558C-41E6-B0DC-94A0D6848CA7}" type="presOf" srcId="{7C2C1B3D-BA6A-454B-B63E-14632FEE8560}" destId="{53A460B0-668A-4A3C-8E05-DB08C5B21033}" srcOrd="0" destOrd="0" presId="urn:microsoft.com/office/officeart/2008/layout/VerticalCurvedList"/>
    <dgm:cxn modelId="{6251FDE2-0FEF-4936-AE30-B8A34976E7F2}" type="presOf" srcId="{403EC1CE-0D5C-4710-8704-8C7DA8A7FFC3}" destId="{61EBF0E1-93DE-4BC3-8EBD-8E2D2A52B6CD}" srcOrd="0" destOrd="0" presId="urn:microsoft.com/office/officeart/2008/layout/VerticalCurvedList"/>
    <dgm:cxn modelId="{BF644EC8-233F-426B-B371-1ED7B6799691}" type="presOf" srcId="{7761803F-F9AC-4509-97E5-0388168F1924}" destId="{C1532581-779C-4A1D-BF10-6A97076F92BC}" srcOrd="0" destOrd="0" presId="urn:microsoft.com/office/officeart/2008/layout/VerticalCurvedList"/>
    <dgm:cxn modelId="{ED5FCBC4-78F0-45B7-BD71-A1F587F92838}" srcId="{7761803F-F9AC-4509-97E5-0388168F1924}" destId="{7C2C1B3D-BA6A-454B-B63E-14632FEE8560}" srcOrd="1" destOrd="0" parTransId="{4CBFF0AB-A8A3-44D6-922D-9120438F6EC3}" sibTransId="{BAD6F6E9-3C75-479C-86A9-F2C2CE51C79E}"/>
    <dgm:cxn modelId="{32748E1D-87E8-4EBC-B227-EFFC776FFF08}" type="presParOf" srcId="{C1532581-779C-4A1D-BF10-6A97076F92BC}" destId="{76164EBB-3E5F-4B0B-BC5B-111C3CD7A964}" srcOrd="0" destOrd="0" presId="urn:microsoft.com/office/officeart/2008/layout/VerticalCurvedList"/>
    <dgm:cxn modelId="{2396CA3D-8541-4D30-9EE9-FA81E08AF58C}" type="presParOf" srcId="{76164EBB-3E5F-4B0B-BC5B-111C3CD7A964}" destId="{50C2F79F-6515-454C-A588-06375FCB6FF9}" srcOrd="0" destOrd="0" presId="urn:microsoft.com/office/officeart/2008/layout/VerticalCurvedList"/>
    <dgm:cxn modelId="{4E2BBAB3-7358-4ACE-9E09-BDA2F5E01BBC}" type="presParOf" srcId="{50C2F79F-6515-454C-A588-06375FCB6FF9}" destId="{3784D87B-0B10-4171-8F2A-E3F4AE27195E}" srcOrd="0" destOrd="0" presId="urn:microsoft.com/office/officeart/2008/layout/VerticalCurvedList"/>
    <dgm:cxn modelId="{AF6BA18B-2C14-45DC-A768-922172494A21}" type="presParOf" srcId="{50C2F79F-6515-454C-A588-06375FCB6FF9}" destId="{06E7DFDA-E5D2-4E44-946C-F4B41C32D60B}" srcOrd="1" destOrd="0" presId="urn:microsoft.com/office/officeart/2008/layout/VerticalCurvedList"/>
    <dgm:cxn modelId="{E3D3B8FF-AA3C-4626-861C-1EE3981FA887}" type="presParOf" srcId="{50C2F79F-6515-454C-A588-06375FCB6FF9}" destId="{C2A95962-5EDA-485A-9905-B0950C35151A}" srcOrd="2" destOrd="0" presId="urn:microsoft.com/office/officeart/2008/layout/VerticalCurvedList"/>
    <dgm:cxn modelId="{38329997-CBEC-4C58-9559-955610C8FEE9}" type="presParOf" srcId="{50C2F79F-6515-454C-A588-06375FCB6FF9}" destId="{894FFE06-564F-4955-8565-C571F932037E}" srcOrd="3" destOrd="0" presId="urn:microsoft.com/office/officeart/2008/layout/VerticalCurvedList"/>
    <dgm:cxn modelId="{3B489EC7-07A1-4D48-A01B-04CF3166483F}" type="presParOf" srcId="{76164EBB-3E5F-4B0B-BC5B-111C3CD7A964}" destId="{3A2BFBE6-5228-4A66-B314-2A7D3D097AA7}" srcOrd="1" destOrd="0" presId="urn:microsoft.com/office/officeart/2008/layout/VerticalCurvedList"/>
    <dgm:cxn modelId="{C33BDC26-C9A8-42C3-BC6B-82A69443FBCA}" type="presParOf" srcId="{76164EBB-3E5F-4B0B-BC5B-111C3CD7A964}" destId="{170EF730-5EA9-49C3-A039-C1F49344B008}" srcOrd="2" destOrd="0" presId="urn:microsoft.com/office/officeart/2008/layout/VerticalCurvedList"/>
    <dgm:cxn modelId="{D3C96DDD-7EE9-4082-A325-2018501334E0}" type="presParOf" srcId="{170EF730-5EA9-49C3-A039-C1F49344B008}" destId="{DFC0FC73-C10C-4E88-B776-6B6CF9F17F64}" srcOrd="0" destOrd="0" presId="urn:microsoft.com/office/officeart/2008/layout/VerticalCurvedList"/>
    <dgm:cxn modelId="{8FEB50F5-0487-40E8-9EA4-11B8165B1393}" type="presParOf" srcId="{76164EBB-3E5F-4B0B-BC5B-111C3CD7A964}" destId="{53A460B0-668A-4A3C-8E05-DB08C5B21033}" srcOrd="3" destOrd="0" presId="urn:microsoft.com/office/officeart/2008/layout/VerticalCurvedList"/>
    <dgm:cxn modelId="{DCB55783-C8AD-4225-A8AA-9B2ECA64ED60}" type="presParOf" srcId="{76164EBB-3E5F-4B0B-BC5B-111C3CD7A964}" destId="{7BC5EC6C-6DF8-40B6-B043-18A58BAA0721}" srcOrd="4" destOrd="0" presId="urn:microsoft.com/office/officeart/2008/layout/VerticalCurvedList"/>
    <dgm:cxn modelId="{C7B7EB20-5AED-4598-96B9-D3C70A986D63}" type="presParOf" srcId="{7BC5EC6C-6DF8-40B6-B043-18A58BAA0721}" destId="{487ABEF5-CCE8-42DA-9D02-F21185C08452}" srcOrd="0" destOrd="0" presId="urn:microsoft.com/office/officeart/2008/layout/VerticalCurvedList"/>
    <dgm:cxn modelId="{B38F34FB-22D2-4C68-ACF4-81C03FD046D0}" type="presParOf" srcId="{76164EBB-3E5F-4B0B-BC5B-111C3CD7A964}" destId="{3F0C4751-6558-4FE2-82B3-D7E7607A0EC1}" srcOrd="5" destOrd="0" presId="urn:microsoft.com/office/officeart/2008/layout/VerticalCurvedList"/>
    <dgm:cxn modelId="{FBF4C79A-B3AB-42F7-A510-0B3F959950A3}" type="presParOf" srcId="{76164EBB-3E5F-4B0B-BC5B-111C3CD7A964}" destId="{2E8942FE-CBFD-43A8-81E7-C7682E7F8D31}" srcOrd="6" destOrd="0" presId="urn:microsoft.com/office/officeart/2008/layout/VerticalCurvedList"/>
    <dgm:cxn modelId="{808AE765-A26E-497C-A189-6DD781674306}" type="presParOf" srcId="{2E8942FE-CBFD-43A8-81E7-C7682E7F8D31}" destId="{7D0461AA-1362-45B8-B47A-1D856A52E372}" srcOrd="0" destOrd="0" presId="urn:microsoft.com/office/officeart/2008/layout/VerticalCurvedList"/>
    <dgm:cxn modelId="{D80C48BC-17D6-4B22-AC23-8DE55207DBBB}" type="presParOf" srcId="{76164EBB-3E5F-4B0B-BC5B-111C3CD7A964}" destId="{61EBF0E1-93DE-4BC3-8EBD-8E2D2A52B6CD}" srcOrd="7" destOrd="0" presId="urn:microsoft.com/office/officeart/2008/layout/VerticalCurvedList"/>
    <dgm:cxn modelId="{3D58204C-32FA-4E90-8247-55B35EFAB038}" type="presParOf" srcId="{76164EBB-3E5F-4B0B-BC5B-111C3CD7A964}" destId="{928AB0A3-0E14-46C6-B7E7-04B5964E6300}" srcOrd="8" destOrd="0" presId="urn:microsoft.com/office/officeart/2008/layout/VerticalCurvedList"/>
    <dgm:cxn modelId="{75D49E02-ADEA-4ADE-8792-2A72D0C58A7E}" type="presParOf" srcId="{928AB0A3-0E14-46C6-B7E7-04B5964E6300}" destId="{E78D1583-A6E5-4BC4-A80A-3A972D2E840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0C3925-EB0C-4BD2-BD61-5C2260EC385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id-ID"/>
        </a:p>
      </dgm:t>
    </dgm:pt>
    <dgm:pt modelId="{8D9C6928-5BE3-4F68-9F7E-92201493310A}">
      <dgm:prSet phldrT="[Text]"/>
      <dgm:spPr/>
      <dgm:t>
        <a:bodyPr/>
        <a:lstStyle/>
        <a:p>
          <a:r>
            <a:rPr lang="en-US" altLang="id-ID" dirty="0" err="1" smtClean="0"/>
            <a:t>Bersifat</a:t>
          </a:r>
          <a:r>
            <a:rPr lang="en-US" altLang="id-ID" dirty="0" smtClean="0"/>
            <a:t> </a:t>
          </a:r>
          <a:r>
            <a:rPr lang="en-US" altLang="id-ID" dirty="0" err="1" smtClean="0"/>
            <a:t>khas</a:t>
          </a:r>
          <a:r>
            <a:rPr lang="en-US" altLang="id-ID" dirty="0" smtClean="0"/>
            <a:t>/strategic point approach: </a:t>
          </a:r>
          <a:r>
            <a:rPr lang="en-US" altLang="id-ID" dirty="0" err="1" smtClean="0"/>
            <a:t>jelas</a:t>
          </a:r>
          <a:r>
            <a:rPr lang="en-US" altLang="id-ID" dirty="0" smtClean="0"/>
            <a:t> </a:t>
          </a:r>
          <a:r>
            <a:rPr lang="en-US" altLang="id-ID" dirty="0" err="1" smtClean="0"/>
            <a:t>sasaran</a:t>
          </a:r>
          <a:r>
            <a:rPr lang="en-US" altLang="id-ID" dirty="0" smtClean="0"/>
            <a:t>, </a:t>
          </a:r>
          <a:r>
            <a:rPr lang="en-US" altLang="id-ID" dirty="0" err="1" smtClean="0"/>
            <a:t>tujuan</a:t>
          </a:r>
          <a:r>
            <a:rPr lang="en-US" altLang="id-ID" dirty="0" smtClean="0"/>
            <a:t>, </a:t>
          </a:r>
          <a:r>
            <a:rPr lang="en-US" altLang="id-ID" dirty="0" err="1" smtClean="0"/>
            <a:t>tatacara</a:t>
          </a:r>
          <a:r>
            <a:rPr lang="en-US" altLang="id-ID" dirty="0" smtClean="0"/>
            <a:t>, </a:t>
          </a:r>
          <a:r>
            <a:rPr lang="en-US" altLang="id-ID" dirty="0" err="1" smtClean="0"/>
            <a:t>pelaksanaan</a:t>
          </a:r>
          <a:r>
            <a:rPr lang="en-US" altLang="id-ID" dirty="0" smtClean="0"/>
            <a:t> </a:t>
          </a:r>
          <a:r>
            <a:rPr lang="en-US" altLang="id-ID" dirty="0" err="1" smtClean="0"/>
            <a:t>diarahkan</a:t>
          </a:r>
          <a:r>
            <a:rPr lang="en-US" altLang="id-ID" dirty="0" smtClean="0"/>
            <a:t> </a:t>
          </a:r>
          <a:r>
            <a:rPr lang="en-US" altLang="id-ID" dirty="0" err="1" smtClean="0"/>
            <a:t>pada</a:t>
          </a:r>
          <a:r>
            <a:rPr lang="en-US" altLang="id-ID" dirty="0" smtClean="0"/>
            <a:t> </a:t>
          </a:r>
          <a:r>
            <a:rPr lang="en-US" altLang="id-ID" dirty="0" err="1" smtClean="0"/>
            <a:t>yg</a:t>
          </a:r>
          <a:r>
            <a:rPr lang="en-US" altLang="id-ID" dirty="0" smtClean="0"/>
            <a:t> </a:t>
          </a:r>
          <a:r>
            <a:rPr lang="en-US" altLang="id-ID" dirty="0" err="1" smtClean="0"/>
            <a:t>pokok-pokok</a:t>
          </a:r>
          <a:endParaRPr lang="id-ID" dirty="0"/>
        </a:p>
      </dgm:t>
    </dgm:pt>
    <dgm:pt modelId="{4C6C2642-8B68-4EE1-83B2-1D8411C58908}" type="parTrans" cxnId="{CB84A3E8-684A-4530-8A2F-3DB93BAECBA6}">
      <dgm:prSet/>
      <dgm:spPr/>
      <dgm:t>
        <a:bodyPr/>
        <a:lstStyle/>
        <a:p>
          <a:endParaRPr lang="id-ID"/>
        </a:p>
      </dgm:t>
    </dgm:pt>
    <dgm:pt modelId="{4C914C7B-2DB5-44A7-9E63-BFE0379C6C04}" type="sibTrans" cxnId="{CB84A3E8-684A-4530-8A2F-3DB93BAECBA6}">
      <dgm:prSet/>
      <dgm:spPr/>
      <dgm:t>
        <a:bodyPr/>
        <a:lstStyle/>
        <a:p>
          <a:endParaRPr lang="id-ID"/>
        </a:p>
      </dgm:t>
    </dgm:pt>
    <dgm:pt modelId="{6E0EEB0F-DA8A-4543-9B37-E0918FEF7B2A}">
      <dgm:prSet/>
      <dgm:spPr/>
      <dgm:t>
        <a:bodyPr/>
        <a:lstStyle/>
        <a:p>
          <a:r>
            <a:rPr lang="en-US" altLang="id-ID" smtClean="0"/>
            <a:t>Mampu melaporkan setiap penyimpangan: punya mekanisme umpan balik/feed back yg baik</a:t>
          </a:r>
          <a:endParaRPr lang="en-US" altLang="id-ID" dirty="0"/>
        </a:p>
      </dgm:t>
    </dgm:pt>
    <dgm:pt modelId="{5D7CFC61-8F72-4A2E-9AFB-2508E96F7BDA}" type="parTrans" cxnId="{68073421-D00A-495E-819E-9D6F0AD25C73}">
      <dgm:prSet/>
      <dgm:spPr/>
      <dgm:t>
        <a:bodyPr/>
        <a:lstStyle/>
        <a:p>
          <a:endParaRPr lang="id-ID"/>
        </a:p>
      </dgm:t>
    </dgm:pt>
    <dgm:pt modelId="{8A4BDE37-1808-472B-8AB8-CD1EFCC56E62}" type="sibTrans" cxnId="{68073421-D00A-495E-819E-9D6F0AD25C73}">
      <dgm:prSet/>
      <dgm:spPr/>
      <dgm:t>
        <a:bodyPr/>
        <a:lstStyle/>
        <a:p>
          <a:endParaRPr lang="id-ID"/>
        </a:p>
      </dgm:t>
    </dgm:pt>
    <dgm:pt modelId="{DCBF6840-1D01-40C1-90BC-93BE9CA7D158}">
      <dgm:prSet/>
      <dgm:spPr/>
      <dgm:t>
        <a:bodyPr/>
        <a:lstStyle/>
        <a:p>
          <a:r>
            <a:rPr lang="en-US" altLang="id-ID" smtClean="0"/>
            <a:t>Fleksibel &amp; berorientasi ke masa depan: tidak kaku, tanggap pada perubahan</a:t>
          </a:r>
          <a:endParaRPr lang="en-US" altLang="id-ID" dirty="0"/>
        </a:p>
      </dgm:t>
    </dgm:pt>
    <dgm:pt modelId="{EA618B6B-882D-402A-B06E-51463F6DD3C6}" type="parTrans" cxnId="{AB083ED8-7A5C-49DB-8B06-F80FB1C581A6}">
      <dgm:prSet/>
      <dgm:spPr/>
      <dgm:t>
        <a:bodyPr/>
        <a:lstStyle/>
        <a:p>
          <a:endParaRPr lang="id-ID"/>
        </a:p>
      </dgm:t>
    </dgm:pt>
    <dgm:pt modelId="{473BC0E7-1DCB-42E5-B7F0-ABC37F432291}" type="sibTrans" cxnId="{AB083ED8-7A5C-49DB-8B06-F80FB1C581A6}">
      <dgm:prSet/>
      <dgm:spPr/>
      <dgm:t>
        <a:bodyPr/>
        <a:lstStyle/>
        <a:p>
          <a:endParaRPr lang="id-ID"/>
        </a:p>
      </dgm:t>
    </dgm:pt>
    <dgm:pt modelId="{1703B163-C648-4922-B422-D1F8477D5FD1}">
      <dgm:prSet/>
      <dgm:spPr/>
      <dgm:t>
        <a:bodyPr/>
        <a:lstStyle/>
        <a:p>
          <a:r>
            <a:rPr lang="en-US" altLang="id-ID" smtClean="0"/>
            <a:t>Mencerminkan dan sesuai dengan kondisi organisasi/organizational suitable</a:t>
          </a:r>
          <a:endParaRPr lang="en-US" altLang="id-ID" dirty="0"/>
        </a:p>
      </dgm:t>
    </dgm:pt>
    <dgm:pt modelId="{D959C0BC-833F-49A5-BD0D-0CC5AA9D152F}" type="parTrans" cxnId="{6CBD3C45-C005-4894-A032-DAB67CF2E2B2}">
      <dgm:prSet/>
      <dgm:spPr/>
      <dgm:t>
        <a:bodyPr/>
        <a:lstStyle/>
        <a:p>
          <a:endParaRPr lang="id-ID"/>
        </a:p>
      </dgm:t>
    </dgm:pt>
    <dgm:pt modelId="{6431A618-4B37-456C-A6C0-1C4F9BCCEF9F}" type="sibTrans" cxnId="{6CBD3C45-C005-4894-A032-DAB67CF2E2B2}">
      <dgm:prSet/>
      <dgm:spPr/>
      <dgm:t>
        <a:bodyPr/>
        <a:lstStyle/>
        <a:p>
          <a:endParaRPr lang="id-ID"/>
        </a:p>
      </dgm:t>
    </dgm:pt>
    <dgm:pt modelId="{3F4A453E-CFE5-4C81-93C3-BA3CB0927270}">
      <dgm:prSet/>
      <dgm:spPr/>
      <dgm:t>
        <a:bodyPr/>
        <a:lstStyle/>
        <a:p>
          <a:r>
            <a:rPr lang="en-US" altLang="id-ID" smtClean="0"/>
            <a:t>Mudah dilaksanakan</a:t>
          </a:r>
          <a:endParaRPr lang="en-US" altLang="id-ID" dirty="0"/>
        </a:p>
      </dgm:t>
    </dgm:pt>
    <dgm:pt modelId="{D7EB3B53-5CF4-401C-A621-1CDD0BBEBB25}" type="parTrans" cxnId="{F1DFBB86-CCD0-44F1-BA98-A073202C1AF0}">
      <dgm:prSet/>
      <dgm:spPr/>
      <dgm:t>
        <a:bodyPr/>
        <a:lstStyle/>
        <a:p>
          <a:endParaRPr lang="id-ID"/>
        </a:p>
      </dgm:t>
    </dgm:pt>
    <dgm:pt modelId="{2E5CC9B7-ED6F-483D-8CE4-89985A240DAB}" type="sibTrans" cxnId="{F1DFBB86-CCD0-44F1-BA98-A073202C1AF0}">
      <dgm:prSet/>
      <dgm:spPr/>
      <dgm:t>
        <a:bodyPr/>
        <a:lstStyle/>
        <a:p>
          <a:endParaRPr lang="id-ID"/>
        </a:p>
      </dgm:t>
    </dgm:pt>
    <dgm:pt modelId="{499AB2C6-22C3-454A-B5EA-8D5CD2893180}">
      <dgm:prSet/>
      <dgm:spPr/>
      <dgm:t>
        <a:bodyPr/>
        <a:lstStyle/>
        <a:p>
          <a:r>
            <a:rPr lang="en-US" altLang="id-ID" smtClean="0"/>
            <a:t>Mudah dimengerti</a:t>
          </a:r>
          <a:endParaRPr lang="en-US" altLang="id-ID" dirty="0"/>
        </a:p>
      </dgm:t>
    </dgm:pt>
    <dgm:pt modelId="{B7CD22F1-4B0E-442A-A447-DE81BB88303D}" type="parTrans" cxnId="{01B0258F-0472-405A-9995-45E06CB3C922}">
      <dgm:prSet/>
      <dgm:spPr/>
      <dgm:t>
        <a:bodyPr/>
        <a:lstStyle/>
        <a:p>
          <a:endParaRPr lang="id-ID"/>
        </a:p>
      </dgm:t>
    </dgm:pt>
    <dgm:pt modelId="{70816206-459F-49B8-A516-BEC5E21058C8}" type="sibTrans" cxnId="{01B0258F-0472-405A-9995-45E06CB3C922}">
      <dgm:prSet/>
      <dgm:spPr/>
      <dgm:t>
        <a:bodyPr/>
        <a:lstStyle/>
        <a:p>
          <a:endParaRPr lang="id-ID"/>
        </a:p>
      </dgm:t>
    </dgm:pt>
    <dgm:pt modelId="{EAF79BDC-5983-4131-A496-27C9ECBBE11A}" type="pres">
      <dgm:prSet presAssocID="{380C3925-EB0C-4BD2-BD61-5C2260EC3856}" presName="Name0" presStyleCnt="0">
        <dgm:presLayoutVars>
          <dgm:chMax val="7"/>
          <dgm:chPref val="7"/>
          <dgm:dir/>
        </dgm:presLayoutVars>
      </dgm:prSet>
      <dgm:spPr/>
      <dgm:t>
        <a:bodyPr/>
        <a:lstStyle/>
        <a:p>
          <a:endParaRPr lang="id-ID"/>
        </a:p>
      </dgm:t>
    </dgm:pt>
    <dgm:pt modelId="{128EF81C-8500-4A12-87E5-71B748C724CC}" type="pres">
      <dgm:prSet presAssocID="{380C3925-EB0C-4BD2-BD61-5C2260EC3856}" presName="Name1" presStyleCnt="0"/>
      <dgm:spPr/>
    </dgm:pt>
    <dgm:pt modelId="{12A36AFF-9131-431C-9B79-1EFAF8BB1A08}" type="pres">
      <dgm:prSet presAssocID="{380C3925-EB0C-4BD2-BD61-5C2260EC3856}" presName="cycle" presStyleCnt="0"/>
      <dgm:spPr/>
    </dgm:pt>
    <dgm:pt modelId="{0D17442C-E471-4DDE-ACF8-DE361AEA124C}" type="pres">
      <dgm:prSet presAssocID="{380C3925-EB0C-4BD2-BD61-5C2260EC3856}" presName="srcNode" presStyleLbl="node1" presStyleIdx="0" presStyleCnt="6"/>
      <dgm:spPr/>
    </dgm:pt>
    <dgm:pt modelId="{F7FF2B23-E512-4730-8E21-79525CE5ABD8}" type="pres">
      <dgm:prSet presAssocID="{380C3925-EB0C-4BD2-BD61-5C2260EC3856}" presName="conn" presStyleLbl="parChTrans1D2" presStyleIdx="0" presStyleCnt="1"/>
      <dgm:spPr/>
      <dgm:t>
        <a:bodyPr/>
        <a:lstStyle/>
        <a:p>
          <a:endParaRPr lang="id-ID"/>
        </a:p>
      </dgm:t>
    </dgm:pt>
    <dgm:pt modelId="{1DB15D13-404F-4AAD-8A39-33650976E11E}" type="pres">
      <dgm:prSet presAssocID="{380C3925-EB0C-4BD2-BD61-5C2260EC3856}" presName="extraNode" presStyleLbl="node1" presStyleIdx="0" presStyleCnt="6"/>
      <dgm:spPr/>
    </dgm:pt>
    <dgm:pt modelId="{EC431952-97EB-4D43-9639-D4BFDEE0FFC0}" type="pres">
      <dgm:prSet presAssocID="{380C3925-EB0C-4BD2-BD61-5C2260EC3856}" presName="dstNode" presStyleLbl="node1" presStyleIdx="0" presStyleCnt="6"/>
      <dgm:spPr/>
    </dgm:pt>
    <dgm:pt modelId="{474DC02B-7979-4A7A-A170-F4B6193663EC}" type="pres">
      <dgm:prSet presAssocID="{8D9C6928-5BE3-4F68-9F7E-92201493310A}" presName="text_1" presStyleLbl="node1" presStyleIdx="0" presStyleCnt="6">
        <dgm:presLayoutVars>
          <dgm:bulletEnabled val="1"/>
        </dgm:presLayoutVars>
      </dgm:prSet>
      <dgm:spPr/>
      <dgm:t>
        <a:bodyPr/>
        <a:lstStyle/>
        <a:p>
          <a:endParaRPr lang="id-ID"/>
        </a:p>
      </dgm:t>
    </dgm:pt>
    <dgm:pt modelId="{CECE2998-3D38-464E-AC4F-A64CE8090904}" type="pres">
      <dgm:prSet presAssocID="{8D9C6928-5BE3-4F68-9F7E-92201493310A}" presName="accent_1" presStyleCnt="0"/>
      <dgm:spPr/>
    </dgm:pt>
    <dgm:pt modelId="{1FA8814C-9E58-4255-A083-1B9A5165DCCA}" type="pres">
      <dgm:prSet presAssocID="{8D9C6928-5BE3-4F68-9F7E-92201493310A}" presName="accentRepeatNode" presStyleLbl="solidFgAcc1" presStyleIdx="0" presStyleCnt="6"/>
      <dgm:spPr/>
    </dgm:pt>
    <dgm:pt modelId="{5020C8C1-39BA-422E-BA85-03A0939A93AA}" type="pres">
      <dgm:prSet presAssocID="{6E0EEB0F-DA8A-4543-9B37-E0918FEF7B2A}" presName="text_2" presStyleLbl="node1" presStyleIdx="1" presStyleCnt="6">
        <dgm:presLayoutVars>
          <dgm:bulletEnabled val="1"/>
        </dgm:presLayoutVars>
      </dgm:prSet>
      <dgm:spPr/>
      <dgm:t>
        <a:bodyPr/>
        <a:lstStyle/>
        <a:p>
          <a:endParaRPr lang="id-ID"/>
        </a:p>
      </dgm:t>
    </dgm:pt>
    <dgm:pt modelId="{2A123B7C-D0FA-4E4D-8667-EA92E1EB0948}" type="pres">
      <dgm:prSet presAssocID="{6E0EEB0F-DA8A-4543-9B37-E0918FEF7B2A}" presName="accent_2" presStyleCnt="0"/>
      <dgm:spPr/>
    </dgm:pt>
    <dgm:pt modelId="{AE621E3B-1CB5-4161-ACBF-9524015801DF}" type="pres">
      <dgm:prSet presAssocID="{6E0EEB0F-DA8A-4543-9B37-E0918FEF7B2A}" presName="accentRepeatNode" presStyleLbl="solidFgAcc1" presStyleIdx="1" presStyleCnt="6"/>
      <dgm:spPr/>
    </dgm:pt>
    <dgm:pt modelId="{2C9D1EF9-3E30-4702-8087-93BF184DE9BB}" type="pres">
      <dgm:prSet presAssocID="{DCBF6840-1D01-40C1-90BC-93BE9CA7D158}" presName="text_3" presStyleLbl="node1" presStyleIdx="2" presStyleCnt="6">
        <dgm:presLayoutVars>
          <dgm:bulletEnabled val="1"/>
        </dgm:presLayoutVars>
      </dgm:prSet>
      <dgm:spPr/>
      <dgm:t>
        <a:bodyPr/>
        <a:lstStyle/>
        <a:p>
          <a:endParaRPr lang="id-ID"/>
        </a:p>
      </dgm:t>
    </dgm:pt>
    <dgm:pt modelId="{F3191577-175A-4556-A60F-02062CC707D4}" type="pres">
      <dgm:prSet presAssocID="{DCBF6840-1D01-40C1-90BC-93BE9CA7D158}" presName="accent_3" presStyleCnt="0"/>
      <dgm:spPr/>
    </dgm:pt>
    <dgm:pt modelId="{9E3F2C8F-42BB-4BFB-AB94-4623404D9B76}" type="pres">
      <dgm:prSet presAssocID="{DCBF6840-1D01-40C1-90BC-93BE9CA7D158}" presName="accentRepeatNode" presStyleLbl="solidFgAcc1" presStyleIdx="2" presStyleCnt="6"/>
      <dgm:spPr/>
    </dgm:pt>
    <dgm:pt modelId="{0B217606-7A6F-454B-AEAD-758D87110325}" type="pres">
      <dgm:prSet presAssocID="{1703B163-C648-4922-B422-D1F8477D5FD1}" presName="text_4" presStyleLbl="node1" presStyleIdx="3" presStyleCnt="6">
        <dgm:presLayoutVars>
          <dgm:bulletEnabled val="1"/>
        </dgm:presLayoutVars>
      </dgm:prSet>
      <dgm:spPr/>
      <dgm:t>
        <a:bodyPr/>
        <a:lstStyle/>
        <a:p>
          <a:endParaRPr lang="id-ID"/>
        </a:p>
      </dgm:t>
    </dgm:pt>
    <dgm:pt modelId="{06C8D0CE-B339-477F-A219-7E0B7FD50208}" type="pres">
      <dgm:prSet presAssocID="{1703B163-C648-4922-B422-D1F8477D5FD1}" presName="accent_4" presStyleCnt="0"/>
      <dgm:spPr/>
    </dgm:pt>
    <dgm:pt modelId="{9AECEE6A-E13A-4DEF-A1C2-CD34B82CFA8A}" type="pres">
      <dgm:prSet presAssocID="{1703B163-C648-4922-B422-D1F8477D5FD1}" presName="accentRepeatNode" presStyleLbl="solidFgAcc1" presStyleIdx="3" presStyleCnt="6"/>
      <dgm:spPr/>
    </dgm:pt>
    <dgm:pt modelId="{256D5171-41D1-4CB8-90F6-69484FB73EBE}" type="pres">
      <dgm:prSet presAssocID="{3F4A453E-CFE5-4C81-93C3-BA3CB0927270}" presName="text_5" presStyleLbl="node1" presStyleIdx="4" presStyleCnt="6">
        <dgm:presLayoutVars>
          <dgm:bulletEnabled val="1"/>
        </dgm:presLayoutVars>
      </dgm:prSet>
      <dgm:spPr/>
      <dgm:t>
        <a:bodyPr/>
        <a:lstStyle/>
        <a:p>
          <a:endParaRPr lang="id-ID"/>
        </a:p>
      </dgm:t>
    </dgm:pt>
    <dgm:pt modelId="{DA27AA2F-FD8B-4E03-B2C5-878E63483D6E}" type="pres">
      <dgm:prSet presAssocID="{3F4A453E-CFE5-4C81-93C3-BA3CB0927270}" presName="accent_5" presStyleCnt="0"/>
      <dgm:spPr/>
    </dgm:pt>
    <dgm:pt modelId="{EAF1315F-9F90-4A1E-B517-A1E3C63CD6F8}" type="pres">
      <dgm:prSet presAssocID="{3F4A453E-CFE5-4C81-93C3-BA3CB0927270}" presName="accentRepeatNode" presStyleLbl="solidFgAcc1" presStyleIdx="4" presStyleCnt="6"/>
      <dgm:spPr/>
    </dgm:pt>
    <dgm:pt modelId="{C843B744-2E6C-40BC-90AC-F34E402029FB}" type="pres">
      <dgm:prSet presAssocID="{499AB2C6-22C3-454A-B5EA-8D5CD2893180}" presName="text_6" presStyleLbl="node1" presStyleIdx="5" presStyleCnt="6">
        <dgm:presLayoutVars>
          <dgm:bulletEnabled val="1"/>
        </dgm:presLayoutVars>
      </dgm:prSet>
      <dgm:spPr/>
      <dgm:t>
        <a:bodyPr/>
        <a:lstStyle/>
        <a:p>
          <a:endParaRPr lang="id-ID"/>
        </a:p>
      </dgm:t>
    </dgm:pt>
    <dgm:pt modelId="{1929B681-7973-452B-96EB-A2505B2691C5}" type="pres">
      <dgm:prSet presAssocID="{499AB2C6-22C3-454A-B5EA-8D5CD2893180}" presName="accent_6" presStyleCnt="0"/>
      <dgm:spPr/>
    </dgm:pt>
    <dgm:pt modelId="{F01BA7C6-46EE-42E7-80B9-7376F49F8D6E}" type="pres">
      <dgm:prSet presAssocID="{499AB2C6-22C3-454A-B5EA-8D5CD2893180}" presName="accentRepeatNode" presStyleLbl="solidFgAcc1" presStyleIdx="5" presStyleCnt="6"/>
      <dgm:spPr/>
    </dgm:pt>
  </dgm:ptLst>
  <dgm:cxnLst>
    <dgm:cxn modelId="{AB083ED8-7A5C-49DB-8B06-F80FB1C581A6}" srcId="{380C3925-EB0C-4BD2-BD61-5C2260EC3856}" destId="{DCBF6840-1D01-40C1-90BC-93BE9CA7D158}" srcOrd="2" destOrd="0" parTransId="{EA618B6B-882D-402A-B06E-51463F6DD3C6}" sibTransId="{473BC0E7-1DCB-42E5-B7F0-ABC37F432291}"/>
    <dgm:cxn modelId="{33B1825E-9C7E-4DFA-B2A8-C80E477BBF6B}" type="presOf" srcId="{380C3925-EB0C-4BD2-BD61-5C2260EC3856}" destId="{EAF79BDC-5983-4131-A496-27C9ECBBE11A}" srcOrd="0" destOrd="0" presId="urn:microsoft.com/office/officeart/2008/layout/VerticalCurvedList"/>
    <dgm:cxn modelId="{AF8151EC-760E-49B3-8708-6DA93F4A508D}" type="presOf" srcId="{6E0EEB0F-DA8A-4543-9B37-E0918FEF7B2A}" destId="{5020C8C1-39BA-422E-BA85-03A0939A93AA}" srcOrd="0" destOrd="0" presId="urn:microsoft.com/office/officeart/2008/layout/VerticalCurvedList"/>
    <dgm:cxn modelId="{6CBD3C45-C005-4894-A032-DAB67CF2E2B2}" srcId="{380C3925-EB0C-4BD2-BD61-5C2260EC3856}" destId="{1703B163-C648-4922-B422-D1F8477D5FD1}" srcOrd="3" destOrd="0" parTransId="{D959C0BC-833F-49A5-BD0D-0CC5AA9D152F}" sibTransId="{6431A618-4B37-456C-A6C0-1C4F9BCCEF9F}"/>
    <dgm:cxn modelId="{CB84A3E8-684A-4530-8A2F-3DB93BAECBA6}" srcId="{380C3925-EB0C-4BD2-BD61-5C2260EC3856}" destId="{8D9C6928-5BE3-4F68-9F7E-92201493310A}" srcOrd="0" destOrd="0" parTransId="{4C6C2642-8B68-4EE1-83B2-1D8411C58908}" sibTransId="{4C914C7B-2DB5-44A7-9E63-BFE0379C6C04}"/>
    <dgm:cxn modelId="{F1DFBB86-CCD0-44F1-BA98-A073202C1AF0}" srcId="{380C3925-EB0C-4BD2-BD61-5C2260EC3856}" destId="{3F4A453E-CFE5-4C81-93C3-BA3CB0927270}" srcOrd="4" destOrd="0" parTransId="{D7EB3B53-5CF4-401C-A621-1CDD0BBEBB25}" sibTransId="{2E5CC9B7-ED6F-483D-8CE4-89985A240DAB}"/>
    <dgm:cxn modelId="{DBD4E27D-7EF2-45F6-88B4-266B7F7E3AF5}" type="presOf" srcId="{DCBF6840-1D01-40C1-90BC-93BE9CA7D158}" destId="{2C9D1EF9-3E30-4702-8087-93BF184DE9BB}" srcOrd="0" destOrd="0" presId="urn:microsoft.com/office/officeart/2008/layout/VerticalCurvedList"/>
    <dgm:cxn modelId="{F49CCB1E-BE1F-438D-91D6-6BA50DD670DA}" type="presOf" srcId="{3F4A453E-CFE5-4C81-93C3-BA3CB0927270}" destId="{256D5171-41D1-4CB8-90F6-69484FB73EBE}" srcOrd="0" destOrd="0" presId="urn:microsoft.com/office/officeart/2008/layout/VerticalCurvedList"/>
    <dgm:cxn modelId="{997AC621-1BDB-4C94-86BD-27152FEF027D}" type="presOf" srcId="{1703B163-C648-4922-B422-D1F8477D5FD1}" destId="{0B217606-7A6F-454B-AEAD-758D87110325}" srcOrd="0" destOrd="0" presId="urn:microsoft.com/office/officeart/2008/layout/VerticalCurvedList"/>
    <dgm:cxn modelId="{C7D7307D-8629-475C-80E0-02A30518AD4A}" type="presOf" srcId="{499AB2C6-22C3-454A-B5EA-8D5CD2893180}" destId="{C843B744-2E6C-40BC-90AC-F34E402029FB}" srcOrd="0" destOrd="0" presId="urn:microsoft.com/office/officeart/2008/layout/VerticalCurvedList"/>
    <dgm:cxn modelId="{68073421-D00A-495E-819E-9D6F0AD25C73}" srcId="{380C3925-EB0C-4BD2-BD61-5C2260EC3856}" destId="{6E0EEB0F-DA8A-4543-9B37-E0918FEF7B2A}" srcOrd="1" destOrd="0" parTransId="{5D7CFC61-8F72-4A2E-9AFB-2508E96F7BDA}" sibTransId="{8A4BDE37-1808-472B-8AB8-CD1EFCC56E62}"/>
    <dgm:cxn modelId="{975CAAE0-72C1-4F36-AF32-9E49D67C818A}" type="presOf" srcId="{8D9C6928-5BE3-4F68-9F7E-92201493310A}" destId="{474DC02B-7979-4A7A-A170-F4B6193663EC}" srcOrd="0" destOrd="0" presId="urn:microsoft.com/office/officeart/2008/layout/VerticalCurvedList"/>
    <dgm:cxn modelId="{01B0258F-0472-405A-9995-45E06CB3C922}" srcId="{380C3925-EB0C-4BD2-BD61-5C2260EC3856}" destId="{499AB2C6-22C3-454A-B5EA-8D5CD2893180}" srcOrd="5" destOrd="0" parTransId="{B7CD22F1-4B0E-442A-A447-DE81BB88303D}" sibTransId="{70816206-459F-49B8-A516-BEC5E21058C8}"/>
    <dgm:cxn modelId="{7087942B-E881-460A-92CB-2BA0E9096636}" type="presOf" srcId="{4C914C7B-2DB5-44A7-9E63-BFE0379C6C04}" destId="{F7FF2B23-E512-4730-8E21-79525CE5ABD8}" srcOrd="0" destOrd="0" presId="urn:microsoft.com/office/officeart/2008/layout/VerticalCurvedList"/>
    <dgm:cxn modelId="{397419A5-0DF5-485A-BB0A-6F09A15DFB02}" type="presParOf" srcId="{EAF79BDC-5983-4131-A496-27C9ECBBE11A}" destId="{128EF81C-8500-4A12-87E5-71B748C724CC}" srcOrd="0" destOrd="0" presId="urn:microsoft.com/office/officeart/2008/layout/VerticalCurvedList"/>
    <dgm:cxn modelId="{A5B932C2-0778-4462-B54E-23D1F9D60864}" type="presParOf" srcId="{128EF81C-8500-4A12-87E5-71B748C724CC}" destId="{12A36AFF-9131-431C-9B79-1EFAF8BB1A08}" srcOrd="0" destOrd="0" presId="urn:microsoft.com/office/officeart/2008/layout/VerticalCurvedList"/>
    <dgm:cxn modelId="{A2187DD9-CC2B-479F-B78F-E9BC111A12B6}" type="presParOf" srcId="{12A36AFF-9131-431C-9B79-1EFAF8BB1A08}" destId="{0D17442C-E471-4DDE-ACF8-DE361AEA124C}" srcOrd="0" destOrd="0" presId="urn:microsoft.com/office/officeart/2008/layout/VerticalCurvedList"/>
    <dgm:cxn modelId="{73B6F199-D0A7-47BD-A6D8-F9440BAE5E36}" type="presParOf" srcId="{12A36AFF-9131-431C-9B79-1EFAF8BB1A08}" destId="{F7FF2B23-E512-4730-8E21-79525CE5ABD8}" srcOrd="1" destOrd="0" presId="urn:microsoft.com/office/officeart/2008/layout/VerticalCurvedList"/>
    <dgm:cxn modelId="{4AB0177D-CC94-481B-9542-D62A965D2867}" type="presParOf" srcId="{12A36AFF-9131-431C-9B79-1EFAF8BB1A08}" destId="{1DB15D13-404F-4AAD-8A39-33650976E11E}" srcOrd="2" destOrd="0" presId="urn:microsoft.com/office/officeart/2008/layout/VerticalCurvedList"/>
    <dgm:cxn modelId="{7836AE7E-7137-4E76-9384-6F35B4EE1A87}" type="presParOf" srcId="{12A36AFF-9131-431C-9B79-1EFAF8BB1A08}" destId="{EC431952-97EB-4D43-9639-D4BFDEE0FFC0}" srcOrd="3" destOrd="0" presId="urn:microsoft.com/office/officeart/2008/layout/VerticalCurvedList"/>
    <dgm:cxn modelId="{BFC9F15E-1791-4624-BD9D-0FD4D149C962}" type="presParOf" srcId="{128EF81C-8500-4A12-87E5-71B748C724CC}" destId="{474DC02B-7979-4A7A-A170-F4B6193663EC}" srcOrd="1" destOrd="0" presId="urn:microsoft.com/office/officeart/2008/layout/VerticalCurvedList"/>
    <dgm:cxn modelId="{1F8046A4-56F4-4665-B6C9-97FC91441D0A}" type="presParOf" srcId="{128EF81C-8500-4A12-87E5-71B748C724CC}" destId="{CECE2998-3D38-464E-AC4F-A64CE8090904}" srcOrd="2" destOrd="0" presId="urn:microsoft.com/office/officeart/2008/layout/VerticalCurvedList"/>
    <dgm:cxn modelId="{D2A24141-392E-4742-BF5C-E37CA19C96B8}" type="presParOf" srcId="{CECE2998-3D38-464E-AC4F-A64CE8090904}" destId="{1FA8814C-9E58-4255-A083-1B9A5165DCCA}" srcOrd="0" destOrd="0" presId="urn:microsoft.com/office/officeart/2008/layout/VerticalCurvedList"/>
    <dgm:cxn modelId="{9E63B27A-07DE-4DDD-B1A1-BAD06DA11577}" type="presParOf" srcId="{128EF81C-8500-4A12-87E5-71B748C724CC}" destId="{5020C8C1-39BA-422E-BA85-03A0939A93AA}" srcOrd="3" destOrd="0" presId="urn:microsoft.com/office/officeart/2008/layout/VerticalCurvedList"/>
    <dgm:cxn modelId="{8521B83C-E299-4E8A-9022-3AB6C32D8A7F}" type="presParOf" srcId="{128EF81C-8500-4A12-87E5-71B748C724CC}" destId="{2A123B7C-D0FA-4E4D-8667-EA92E1EB0948}" srcOrd="4" destOrd="0" presId="urn:microsoft.com/office/officeart/2008/layout/VerticalCurvedList"/>
    <dgm:cxn modelId="{027F132E-BE45-47D4-B420-F957DE3ED935}" type="presParOf" srcId="{2A123B7C-D0FA-4E4D-8667-EA92E1EB0948}" destId="{AE621E3B-1CB5-4161-ACBF-9524015801DF}" srcOrd="0" destOrd="0" presId="urn:microsoft.com/office/officeart/2008/layout/VerticalCurvedList"/>
    <dgm:cxn modelId="{EF563747-BC3E-4DAB-A659-E58ABEE7C7EC}" type="presParOf" srcId="{128EF81C-8500-4A12-87E5-71B748C724CC}" destId="{2C9D1EF9-3E30-4702-8087-93BF184DE9BB}" srcOrd="5" destOrd="0" presId="urn:microsoft.com/office/officeart/2008/layout/VerticalCurvedList"/>
    <dgm:cxn modelId="{A28DDB66-1562-48B6-BBAE-3AA0834A43C3}" type="presParOf" srcId="{128EF81C-8500-4A12-87E5-71B748C724CC}" destId="{F3191577-175A-4556-A60F-02062CC707D4}" srcOrd="6" destOrd="0" presId="urn:microsoft.com/office/officeart/2008/layout/VerticalCurvedList"/>
    <dgm:cxn modelId="{73DB4F41-6843-4DCA-AD28-F2B7F7A0D1C1}" type="presParOf" srcId="{F3191577-175A-4556-A60F-02062CC707D4}" destId="{9E3F2C8F-42BB-4BFB-AB94-4623404D9B76}" srcOrd="0" destOrd="0" presId="urn:microsoft.com/office/officeart/2008/layout/VerticalCurvedList"/>
    <dgm:cxn modelId="{84B7EB7B-0FC2-47C9-BDB2-E4E42E50FDDB}" type="presParOf" srcId="{128EF81C-8500-4A12-87E5-71B748C724CC}" destId="{0B217606-7A6F-454B-AEAD-758D87110325}" srcOrd="7" destOrd="0" presId="urn:microsoft.com/office/officeart/2008/layout/VerticalCurvedList"/>
    <dgm:cxn modelId="{F29C96AB-CF2D-43B4-9CE2-E7A8CB2BA762}" type="presParOf" srcId="{128EF81C-8500-4A12-87E5-71B748C724CC}" destId="{06C8D0CE-B339-477F-A219-7E0B7FD50208}" srcOrd="8" destOrd="0" presId="urn:microsoft.com/office/officeart/2008/layout/VerticalCurvedList"/>
    <dgm:cxn modelId="{5332E06E-D958-407E-A153-F138DD7A1F7B}" type="presParOf" srcId="{06C8D0CE-B339-477F-A219-7E0B7FD50208}" destId="{9AECEE6A-E13A-4DEF-A1C2-CD34B82CFA8A}" srcOrd="0" destOrd="0" presId="urn:microsoft.com/office/officeart/2008/layout/VerticalCurvedList"/>
    <dgm:cxn modelId="{7261B636-55C3-4CE0-B09D-D6174FF7B683}" type="presParOf" srcId="{128EF81C-8500-4A12-87E5-71B748C724CC}" destId="{256D5171-41D1-4CB8-90F6-69484FB73EBE}" srcOrd="9" destOrd="0" presId="urn:microsoft.com/office/officeart/2008/layout/VerticalCurvedList"/>
    <dgm:cxn modelId="{81E716CC-3DD9-48D2-80A6-5BF5BE7CC839}" type="presParOf" srcId="{128EF81C-8500-4A12-87E5-71B748C724CC}" destId="{DA27AA2F-FD8B-4E03-B2C5-878E63483D6E}" srcOrd="10" destOrd="0" presId="urn:microsoft.com/office/officeart/2008/layout/VerticalCurvedList"/>
    <dgm:cxn modelId="{FCE717C1-7800-4F66-B97B-349F0BAA5A4E}" type="presParOf" srcId="{DA27AA2F-FD8B-4E03-B2C5-878E63483D6E}" destId="{EAF1315F-9F90-4A1E-B517-A1E3C63CD6F8}" srcOrd="0" destOrd="0" presId="urn:microsoft.com/office/officeart/2008/layout/VerticalCurvedList"/>
    <dgm:cxn modelId="{B487109C-D6E8-4301-86F6-F5BDE1610D61}" type="presParOf" srcId="{128EF81C-8500-4A12-87E5-71B748C724CC}" destId="{C843B744-2E6C-40BC-90AC-F34E402029FB}" srcOrd="11" destOrd="0" presId="urn:microsoft.com/office/officeart/2008/layout/VerticalCurvedList"/>
    <dgm:cxn modelId="{17EB3CA6-4B71-4BCA-ACC9-8608D87D2397}" type="presParOf" srcId="{128EF81C-8500-4A12-87E5-71B748C724CC}" destId="{1929B681-7973-452B-96EB-A2505B2691C5}" srcOrd="12" destOrd="0" presId="urn:microsoft.com/office/officeart/2008/layout/VerticalCurvedList"/>
    <dgm:cxn modelId="{AEA01B28-E538-43DF-9C90-F5D40FB18A66}" type="presParOf" srcId="{1929B681-7973-452B-96EB-A2505B2691C5}" destId="{F01BA7C6-46EE-42E7-80B9-7376F49F8D6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ED9FC6-56F6-437D-A96F-DA43CA89191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d-ID"/>
        </a:p>
      </dgm:t>
    </dgm:pt>
    <dgm:pt modelId="{4DCF5439-1949-48A9-9391-091A3C980025}">
      <dgm:prSet phldrT="[Text]"/>
      <dgm:spPr/>
      <dgm:t>
        <a:bodyPr/>
        <a:lstStyle/>
        <a:p>
          <a:r>
            <a:rPr lang="en-US" altLang="id-ID" smtClean="0"/>
            <a:t>Berkesinambungan/continous Quality Improvement program</a:t>
          </a:r>
          <a:endParaRPr lang="id-ID"/>
        </a:p>
      </dgm:t>
    </dgm:pt>
    <dgm:pt modelId="{B1522795-2CA7-4F1E-9D3A-C95CFE67BDEA}" type="parTrans" cxnId="{91E37482-C736-4D1F-B3FD-D12A565FB426}">
      <dgm:prSet/>
      <dgm:spPr/>
      <dgm:t>
        <a:bodyPr/>
        <a:lstStyle/>
        <a:p>
          <a:endParaRPr lang="id-ID"/>
        </a:p>
      </dgm:t>
    </dgm:pt>
    <dgm:pt modelId="{62DB53F2-D88D-486D-92CD-C1B4B4130711}" type="sibTrans" cxnId="{91E37482-C736-4D1F-B3FD-D12A565FB426}">
      <dgm:prSet/>
      <dgm:spPr/>
      <dgm:t>
        <a:bodyPr/>
        <a:lstStyle/>
        <a:p>
          <a:endParaRPr lang="id-ID"/>
        </a:p>
      </dgm:t>
    </dgm:pt>
    <dgm:pt modelId="{C105628F-58D5-42F3-8BEA-8E0E94A9A83D}">
      <dgm:prSet/>
      <dgm:spPr/>
      <dgm:t>
        <a:bodyPr/>
        <a:lstStyle/>
        <a:p>
          <a:r>
            <a:rPr lang="en-US" altLang="id-ID" smtClean="0"/>
            <a:t>Sistematis</a:t>
          </a:r>
          <a:endParaRPr lang="en-US" altLang="id-ID" dirty="0"/>
        </a:p>
      </dgm:t>
    </dgm:pt>
    <dgm:pt modelId="{41A6F5F3-7AA9-4D31-9C4C-0C022C19FFB9}" type="parTrans" cxnId="{67D3963C-263C-4FC4-8374-08995F656399}">
      <dgm:prSet/>
      <dgm:spPr/>
      <dgm:t>
        <a:bodyPr/>
        <a:lstStyle/>
        <a:p>
          <a:endParaRPr lang="id-ID"/>
        </a:p>
      </dgm:t>
    </dgm:pt>
    <dgm:pt modelId="{5DB18DCF-EFCD-4C0F-980A-7195642D32F4}" type="sibTrans" cxnId="{67D3963C-263C-4FC4-8374-08995F656399}">
      <dgm:prSet/>
      <dgm:spPr/>
      <dgm:t>
        <a:bodyPr/>
        <a:lstStyle/>
        <a:p>
          <a:endParaRPr lang="id-ID"/>
        </a:p>
      </dgm:t>
    </dgm:pt>
    <dgm:pt modelId="{DB2CEB50-F55F-4BD5-A7F9-5AA353B75F96}">
      <dgm:prSet/>
      <dgm:spPr/>
      <dgm:t>
        <a:bodyPr/>
        <a:lstStyle/>
        <a:p>
          <a:r>
            <a:rPr lang="en-US" altLang="id-ID" dirty="0" err="1" smtClean="0"/>
            <a:t>Terpadu</a:t>
          </a:r>
          <a:r>
            <a:rPr lang="en-US" altLang="id-ID" dirty="0" smtClean="0"/>
            <a:t>:</a:t>
          </a:r>
          <a:r>
            <a:rPr lang="id-ID" altLang="id-ID" dirty="0" smtClean="0"/>
            <a:t> </a:t>
          </a:r>
          <a:r>
            <a:rPr lang="en-US" altLang="id-ID" dirty="0" err="1" smtClean="0"/>
            <a:t>pelaksanaanya</a:t>
          </a:r>
          <a:r>
            <a:rPr lang="en-US" altLang="id-ID" dirty="0" smtClean="0"/>
            <a:t> </a:t>
          </a:r>
          <a:r>
            <a:rPr lang="en-US" altLang="id-ID" dirty="0" err="1" smtClean="0"/>
            <a:t>secara</a:t>
          </a:r>
          <a:r>
            <a:rPr lang="en-US" altLang="id-ID" dirty="0" smtClean="0"/>
            <a:t> </a:t>
          </a:r>
          <a:r>
            <a:rPr lang="en-US" altLang="id-ID" dirty="0" err="1" smtClean="0"/>
            <a:t>terpadu</a:t>
          </a:r>
          <a:r>
            <a:rPr lang="en-US" altLang="id-ID" dirty="0" smtClean="0"/>
            <a:t> </a:t>
          </a:r>
          <a:r>
            <a:rPr lang="en-US" altLang="id-ID" dirty="0" err="1" smtClean="0"/>
            <a:t>dengan</a:t>
          </a:r>
          <a:r>
            <a:rPr lang="en-US" altLang="id-ID" dirty="0" smtClean="0"/>
            <a:t> </a:t>
          </a:r>
          <a:r>
            <a:rPr lang="en-US" altLang="id-ID" dirty="0" err="1" smtClean="0"/>
            <a:t>pengelolaam</a:t>
          </a:r>
          <a:r>
            <a:rPr lang="en-US" altLang="id-ID" dirty="0" smtClean="0"/>
            <a:t> </a:t>
          </a:r>
          <a:r>
            <a:rPr lang="en-US" altLang="id-ID" dirty="0" err="1" smtClean="0"/>
            <a:t>pelayanana</a:t>
          </a:r>
          <a:r>
            <a:rPr lang="en-US" altLang="id-ID" dirty="0" smtClean="0"/>
            <a:t> lain </a:t>
          </a:r>
          <a:r>
            <a:rPr lang="en-US" altLang="id-ID" dirty="0" err="1" smtClean="0"/>
            <a:t>secara</a:t>
          </a:r>
          <a:r>
            <a:rPr lang="en-US" altLang="id-ID" dirty="0" smtClean="0"/>
            <a:t> </a:t>
          </a:r>
          <a:r>
            <a:rPr lang="en-US" altLang="id-ID" dirty="0" err="1" smtClean="0"/>
            <a:t>keseluruhan</a:t>
          </a:r>
          <a:r>
            <a:rPr lang="en-US" altLang="id-ID" dirty="0" smtClean="0"/>
            <a:t>/total Quality Management</a:t>
          </a:r>
          <a:endParaRPr lang="en-US" altLang="id-ID" dirty="0"/>
        </a:p>
      </dgm:t>
    </dgm:pt>
    <dgm:pt modelId="{5D40A336-370C-44BB-AC8F-4C2323908AB1}" type="parTrans" cxnId="{3DA5B84B-118B-4A4B-97BC-1D6E9962733E}">
      <dgm:prSet/>
      <dgm:spPr/>
      <dgm:t>
        <a:bodyPr/>
        <a:lstStyle/>
        <a:p>
          <a:endParaRPr lang="id-ID"/>
        </a:p>
      </dgm:t>
    </dgm:pt>
    <dgm:pt modelId="{292AEEF3-6354-43D6-BFF2-769F4E0E4717}" type="sibTrans" cxnId="{3DA5B84B-118B-4A4B-97BC-1D6E9962733E}">
      <dgm:prSet/>
      <dgm:spPr/>
      <dgm:t>
        <a:bodyPr/>
        <a:lstStyle/>
        <a:p>
          <a:endParaRPr lang="id-ID"/>
        </a:p>
      </dgm:t>
    </dgm:pt>
    <dgm:pt modelId="{22D0BF01-552D-4755-87E6-15737B0E8150}" type="pres">
      <dgm:prSet presAssocID="{CEED9FC6-56F6-437D-A96F-DA43CA89191A}" presName="Name0" presStyleCnt="0">
        <dgm:presLayoutVars>
          <dgm:chMax val="7"/>
          <dgm:chPref val="7"/>
          <dgm:dir/>
        </dgm:presLayoutVars>
      </dgm:prSet>
      <dgm:spPr/>
      <dgm:t>
        <a:bodyPr/>
        <a:lstStyle/>
        <a:p>
          <a:endParaRPr lang="id-ID"/>
        </a:p>
      </dgm:t>
    </dgm:pt>
    <dgm:pt modelId="{194D0F05-F27F-4078-8521-80E84A5F650A}" type="pres">
      <dgm:prSet presAssocID="{CEED9FC6-56F6-437D-A96F-DA43CA89191A}" presName="Name1" presStyleCnt="0"/>
      <dgm:spPr/>
    </dgm:pt>
    <dgm:pt modelId="{009CBC0F-88AC-437C-A7CC-D6DCD4283683}" type="pres">
      <dgm:prSet presAssocID="{CEED9FC6-56F6-437D-A96F-DA43CA89191A}" presName="cycle" presStyleCnt="0"/>
      <dgm:spPr/>
    </dgm:pt>
    <dgm:pt modelId="{FABA59BE-E642-4296-B8A3-D3DD69C53BB6}" type="pres">
      <dgm:prSet presAssocID="{CEED9FC6-56F6-437D-A96F-DA43CA89191A}" presName="srcNode" presStyleLbl="node1" presStyleIdx="0" presStyleCnt="3"/>
      <dgm:spPr/>
    </dgm:pt>
    <dgm:pt modelId="{7482E969-4FBD-430F-8C93-E06BF95A1C04}" type="pres">
      <dgm:prSet presAssocID="{CEED9FC6-56F6-437D-A96F-DA43CA89191A}" presName="conn" presStyleLbl="parChTrans1D2" presStyleIdx="0" presStyleCnt="1"/>
      <dgm:spPr/>
      <dgm:t>
        <a:bodyPr/>
        <a:lstStyle/>
        <a:p>
          <a:endParaRPr lang="id-ID"/>
        </a:p>
      </dgm:t>
    </dgm:pt>
    <dgm:pt modelId="{DA0072EE-7830-4C63-9F7F-4EFA11C4E605}" type="pres">
      <dgm:prSet presAssocID="{CEED9FC6-56F6-437D-A96F-DA43CA89191A}" presName="extraNode" presStyleLbl="node1" presStyleIdx="0" presStyleCnt="3"/>
      <dgm:spPr/>
    </dgm:pt>
    <dgm:pt modelId="{BFA06652-86F2-463A-A543-8A12B3187232}" type="pres">
      <dgm:prSet presAssocID="{CEED9FC6-56F6-437D-A96F-DA43CA89191A}" presName="dstNode" presStyleLbl="node1" presStyleIdx="0" presStyleCnt="3"/>
      <dgm:spPr/>
    </dgm:pt>
    <dgm:pt modelId="{5D6F388E-3405-4D5D-B38D-62574F803789}" type="pres">
      <dgm:prSet presAssocID="{4DCF5439-1949-48A9-9391-091A3C980025}" presName="text_1" presStyleLbl="node1" presStyleIdx="0" presStyleCnt="3">
        <dgm:presLayoutVars>
          <dgm:bulletEnabled val="1"/>
        </dgm:presLayoutVars>
      </dgm:prSet>
      <dgm:spPr/>
      <dgm:t>
        <a:bodyPr/>
        <a:lstStyle/>
        <a:p>
          <a:endParaRPr lang="id-ID"/>
        </a:p>
      </dgm:t>
    </dgm:pt>
    <dgm:pt modelId="{4F1FD824-0727-498B-8901-71770DDDBF0C}" type="pres">
      <dgm:prSet presAssocID="{4DCF5439-1949-48A9-9391-091A3C980025}" presName="accent_1" presStyleCnt="0"/>
      <dgm:spPr/>
    </dgm:pt>
    <dgm:pt modelId="{EE260BE8-58D2-415C-9F9B-71831ACC390A}" type="pres">
      <dgm:prSet presAssocID="{4DCF5439-1949-48A9-9391-091A3C980025}" presName="accentRepeatNode" presStyleLbl="solidFgAcc1" presStyleIdx="0" presStyleCnt="3"/>
      <dgm:spPr/>
    </dgm:pt>
    <dgm:pt modelId="{1F78986D-8030-4EF4-9E20-53290CB425C0}" type="pres">
      <dgm:prSet presAssocID="{C105628F-58D5-42F3-8BEA-8E0E94A9A83D}" presName="text_2" presStyleLbl="node1" presStyleIdx="1" presStyleCnt="3">
        <dgm:presLayoutVars>
          <dgm:bulletEnabled val="1"/>
        </dgm:presLayoutVars>
      </dgm:prSet>
      <dgm:spPr/>
      <dgm:t>
        <a:bodyPr/>
        <a:lstStyle/>
        <a:p>
          <a:endParaRPr lang="id-ID"/>
        </a:p>
      </dgm:t>
    </dgm:pt>
    <dgm:pt modelId="{E3814CBB-08CB-4FFB-841A-D51ADCD0B829}" type="pres">
      <dgm:prSet presAssocID="{C105628F-58D5-42F3-8BEA-8E0E94A9A83D}" presName="accent_2" presStyleCnt="0"/>
      <dgm:spPr/>
    </dgm:pt>
    <dgm:pt modelId="{404E555E-3D7F-4D81-81DD-BC2AA901BB33}" type="pres">
      <dgm:prSet presAssocID="{C105628F-58D5-42F3-8BEA-8E0E94A9A83D}" presName="accentRepeatNode" presStyleLbl="solidFgAcc1" presStyleIdx="1" presStyleCnt="3"/>
      <dgm:spPr/>
    </dgm:pt>
    <dgm:pt modelId="{49E4B282-F616-4E0E-B577-AD83C73D89D7}" type="pres">
      <dgm:prSet presAssocID="{DB2CEB50-F55F-4BD5-A7F9-5AA353B75F96}" presName="text_3" presStyleLbl="node1" presStyleIdx="2" presStyleCnt="3">
        <dgm:presLayoutVars>
          <dgm:bulletEnabled val="1"/>
        </dgm:presLayoutVars>
      </dgm:prSet>
      <dgm:spPr/>
      <dgm:t>
        <a:bodyPr/>
        <a:lstStyle/>
        <a:p>
          <a:endParaRPr lang="id-ID"/>
        </a:p>
      </dgm:t>
    </dgm:pt>
    <dgm:pt modelId="{CA2CA2CC-B274-47E7-8643-B12BE969EFC7}" type="pres">
      <dgm:prSet presAssocID="{DB2CEB50-F55F-4BD5-A7F9-5AA353B75F96}" presName="accent_3" presStyleCnt="0"/>
      <dgm:spPr/>
    </dgm:pt>
    <dgm:pt modelId="{2B1D9EF0-D3D9-4B7D-8119-5939DFA98BC4}" type="pres">
      <dgm:prSet presAssocID="{DB2CEB50-F55F-4BD5-A7F9-5AA353B75F96}" presName="accentRepeatNode" presStyleLbl="solidFgAcc1" presStyleIdx="2" presStyleCnt="3"/>
      <dgm:spPr/>
    </dgm:pt>
  </dgm:ptLst>
  <dgm:cxnLst>
    <dgm:cxn modelId="{B4EFB03F-D0AB-40EC-9244-7328912B9EC8}" type="presOf" srcId="{CEED9FC6-56F6-437D-A96F-DA43CA89191A}" destId="{22D0BF01-552D-4755-87E6-15737B0E8150}" srcOrd="0" destOrd="0" presId="urn:microsoft.com/office/officeart/2008/layout/VerticalCurvedList"/>
    <dgm:cxn modelId="{3DA5B84B-118B-4A4B-97BC-1D6E9962733E}" srcId="{CEED9FC6-56F6-437D-A96F-DA43CA89191A}" destId="{DB2CEB50-F55F-4BD5-A7F9-5AA353B75F96}" srcOrd="2" destOrd="0" parTransId="{5D40A336-370C-44BB-AC8F-4C2323908AB1}" sibTransId="{292AEEF3-6354-43D6-BFF2-769F4E0E4717}"/>
    <dgm:cxn modelId="{E3987B2F-E54B-4806-8BB3-24E89F7F92D3}" type="presOf" srcId="{4DCF5439-1949-48A9-9391-091A3C980025}" destId="{5D6F388E-3405-4D5D-B38D-62574F803789}" srcOrd="0" destOrd="0" presId="urn:microsoft.com/office/officeart/2008/layout/VerticalCurvedList"/>
    <dgm:cxn modelId="{A5F09681-541A-4113-8060-9C3313407C3B}" type="presOf" srcId="{DB2CEB50-F55F-4BD5-A7F9-5AA353B75F96}" destId="{49E4B282-F616-4E0E-B577-AD83C73D89D7}" srcOrd="0" destOrd="0" presId="urn:microsoft.com/office/officeart/2008/layout/VerticalCurvedList"/>
    <dgm:cxn modelId="{5C3BBC06-0E83-4D76-A078-AB0332A31910}" type="presOf" srcId="{C105628F-58D5-42F3-8BEA-8E0E94A9A83D}" destId="{1F78986D-8030-4EF4-9E20-53290CB425C0}" srcOrd="0" destOrd="0" presId="urn:microsoft.com/office/officeart/2008/layout/VerticalCurvedList"/>
    <dgm:cxn modelId="{91E37482-C736-4D1F-B3FD-D12A565FB426}" srcId="{CEED9FC6-56F6-437D-A96F-DA43CA89191A}" destId="{4DCF5439-1949-48A9-9391-091A3C980025}" srcOrd="0" destOrd="0" parTransId="{B1522795-2CA7-4F1E-9D3A-C95CFE67BDEA}" sibTransId="{62DB53F2-D88D-486D-92CD-C1B4B4130711}"/>
    <dgm:cxn modelId="{D5E7C026-91A0-44A4-B2BF-38E274C3EB78}" type="presOf" srcId="{62DB53F2-D88D-486D-92CD-C1B4B4130711}" destId="{7482E969-4FBD-430F-8C93-E06BF95A1C04}" srcOrd="0" destOrd="0" presId="urn:microsoft.com/office/officeart/2008/layout/VerticalCurvedList"/>
    <dgm:cxn modelId="{67D3963C-263C-4FC4-8374-08995F656399}" srcId="{CEED9FC6-56F6-437D-A96F-DA43CA89191A}" destId="{C105628F-58D5-42F3-8BEA-8E0E94A9A83D}" srcOrd="1" destOrd="0" parTransId="{41A6F5F3-7AA9-4D31-9C4C-0C022C19FFB9}" sibTransId="{5DB18DCF-EFCD-4C0F-980A-7195642D32F4}"/>
    <dgm:cxn modelId="{B0BB5BE5-F0AA-4612-9A78-A028D08F3244}" type="presParOf" srcId="{22D0BF01-552D-4755-87E6-15737B0E8150}" destId="{194D0F05-F27F-4078-8521-80E84A5F650A}" srcOrd="0" destOrd="0" presId="urn:microsoft.com/office/officeart/2008/layout/VerticalCurvedList"/>
    <dgm:cxn modelId="{9344E57E-57E6-44EE-B477-E761C9137E76}" type="presParOf" srcId="{194D0F05-F27F-4078-8521-80E84A5F650A}" destId="{009CBC0F-88AC-437C-A7CC-D6DCD4283683}" srcOrd="0" destOrd="0" presId="urn:microsoft.com/office/officeart/2008/layout/VerticalCurvedList"/>
    <dgm:cxn modelId="{EF282CE0-040C-453F-BA28-EB06D80DD1D7}" type="presParOf" srcId="{009CBC0F-88AC-437C-A7CC-D6DCD4283683}" destId="{FABA59BE-E642-4296-B8A3-D3DD69C53BB6}" srcOrd="0" destOrd="0" presId="urn:microsoft.com/office/officeart/2008/layout/VerticalCurvedList"/>
    <dgm:cxn modelId="{EB80993C-06A8-46FC-AE5A-86DF4112E7DE}" type="presParOf" srcId="{009CBC0F-88AC-437C-A7CC-D6DCD4283683}" destId="{7482E969-4FBD-430F-8C93-E06BF95A1C04}" srcOrd="1" destOrd="0" presId="urn:microsoft.com/office/officeart/2008/layout/VerticalCurvedList"/>
    <dgm:cxn modelId="{0566F54E-5F3D-4766-923E-4E1DBEAD527A}" type="presParOf" srcId="{009CBC0F-88AC-437C-A7CC-D6DCD4283683}" destId="{DA0072EE-7830-4C63-9F7F-4EFA11C4E605}" srcOrd="2" destOrd="0" presId="urn:microsoft.com/office/officeart/2008/layout/VerticalCurvedList"/>
    <dgm:cxn modelId="{0C6EF8D9-3194-4BC1-894E-EE16CDCED45D}" type="presParOf" srcId="{009CBC0F-88AC-437C-A7CC-D6DCD4283683}" destId="{BFA06652-86F2-463A-A543-8A12B3187232}" srcOrd="3" destOrd="0" presId="urn:microsoft.com/office/officeart/2008/layout/VerticalCurvedList"/>
    <dgm:cxn modelId="{A93E5713-FFF1-488D-8C14-0B12260BAD59}" type="presParOf" srcId="{194D0F05-F27F-4078-8521-80E84A5F650A}" destId="{5D6F388E-3405-4D5D-B38D-62574F803789}" srcOrd="1" destOrd="0" presId="urn:microsoft.com/office/officeart/2008/layout/VerticalCurvedList"/>
    <dgm:cxn modelId="{DE3F1A70-266C-4B88-8CB3-425AE9323D6E}" type="presParOf" srcId="{194D0F05-F27F-4078-8521-80E84A5F650A}" destId="{4F1FD824-0727-498B-8901-71770DDDBF0C}" srcOrd="2" destOrd="0" presId="urn:microsoft.com/office/officeart/2008/layout/VerticalCurvedList"/>
    <dgm:cxn modelId="{26E804BE-50F1-4B26-B019-F1E2E9E2E198}" type="presParOf" srcId="{4F1FD824-0727-498B-8901-71770DDDBF0C}" destId="{EE260BE8-58D2-415C-9F9B-71831ACC390A}" srcOrd="0" destOrd="0" presId="urn:microsoft.com/office/officeart/2008/layout/VerticalCurvedList"/>
    <dgm:cxn modelId="{0EF80009-2927-44C8-9826-A8001C3160B3}" type="presParOf" srcId="{194D0F05-F27F-4078-8521-80E84A5F650A}" destId="{1F78986D-8030-4EF4-9E20-53290CB425C0}" srcOrd="3" destOrd="0" presId="urn:microsoft.com/office/officeart/2008/layout/VerticalCurvedList"/>
    <dgm:cxn modelId="{ACDBB87B-0CC9-4CA6-9C5F-53608494C318}" type="presParOf" srcId="{194D0F05-F27F-4078-8521-80E84A5F650A}" destId="{E3814CBB-08CB-4FFB-841A-D51ADCD0B829}" srcOrd="4" destOrd="0" presId="urn:microsoft.com/office/officeart/2008/layout/VerticalCurvedList"/>
    <dgm:cxn modelId="{38D46212-CAEB-44AF-8041-4E2950972F6D}" type="presParOf" srcId="{E3814CBB-08CB-4FFB-841A-D51ADCD0B829}" destId="{404E555E-3D7F-4D81-81DD-BC2AA901BB33}" srcOrd="0" destOrd="0" presId="urn:microsoft.com/office/officeart/2008/layout/VerticalCurvedList"/>
    <dgm:cxn modelId="{7ADD165A-F721-4D2A-85CF-795EB68A2E79}" type="presParOf" srcId="{194D0F05-F27F-4078-8521-80E84A5F650A}" destId="{49E4B282-F616-4E0E-B577-AD83C73D89D7}" srcOrd="5" destOrd="0" presId="urn:microsoft.com/office/officeart/2008/layout/VerticalCurvedList"/>
    <dgm:cxn modelId="{75360829-B4C2-4470-A49C-1DC0BB301B06}" type="presParOf" srcId="{194D0F05-F27F-4078-8521-80E84A5F650A}" destId="{CA2CA2CC-B274-47E7-8643-B12BE969EFC7}" srcOrd="6" destOrd="0" presId="urn:microsoft.com/office/officeart/2008/layout/VerticalCurvedList"/>
    <dgm:cxn modelId="{ED1848D3-65F2-4472-B448-69A1A2D384ED}" type="presParOf" srcId="{CA2CA2CC-B274-47E7-8643-B12BE969EFC7}" destId="{2B1D9EF0-D3D9-4B7D-8119-5939DFA98B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26253F-11BC-4315-96E0-F54717D210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F42B43F0-EF37-4455-A533-EFB755E7C28D}">
      <dgm:prSet phldrT="[Text]"/>
      <dgm:spPr/>
      <dgm:t>
        <a:bodyPr/>
        <a:lstStyle/>
        <a:p>
          <a:r>
            <a:rPr lang="en-US" altLang="id-ID" dirty="0" err="1" smtClean="0"/>
            <a:t>Standar</a:t>
          </a:r>
          <a:r>
            <a:rPr lang="en-US" altLang="id-ID" dirty="0" smtClean="0"/>
            <a:t> </a:t>
          </a:r>
          <a:r>
            <a:rPr lang="en-US" altLang="id-ID" dirty="0" err="1" smtClean="0"/>
            <a:t>persyaratan</a:t>
          </a:r>
          <a:r>
            <a:rPr lang="en-US" altLang="id-ID" dirty="0" smtClean="0"/>
            <a:t> minimal/minimum requirement standard</a:t>
          </a:r>
          <a:endParaRPr lang="id-ID" dirty="0"/>
        </a:p>
      </dgm:t>
    </dgm:pt>
    <dgm:pt modelId="{172A8CB8-39B3-4789-87AE-BDA3BAF5CD4E}" type="parTrans" cxnId="{89279E52-17D7-4D6F-BC3F-8274627EBE37}">
      <dgm:prSet/>
      <dgm:spPr/>
      <dgm:t>
        <a:bodyPr/>
        <a:lstStyle/>
        <a:p>
          <a:endParaRPr lang="id-ID"/>
        </a:p>
      </dgm:t>
    </dgm:pt>
    <dgm:pt modelId="{E8862032-4961-4C3D-82CE-24975B96677F}" type="sibTrans" cxnId="{89279E52-17D7-4D6F-BC3F-8274627EBE37}">
      <dgm:prSet/>
      <dgm:spPr/>
      <dgm:t>
        <a:bodyPr/>
        <a:lstStyle/>
        <a:p>
          <a:endParaRPr lang="id-ID"/>
        </a:p>
      </dgm:t>
    </dgm:pt>
    <dgm:pt modelId="{0062E5D6-8A5F-4A42-AAA6-BA59A5FAD295}">
      <dgm:prSet phldrT="[Text]"/>
      <dgm:spPr/>
      <dgm:t>
        <a:bodyPr/>
        <a:lstStyle/>
        <a:p>
          <a:r>
            <a:rPr lang="id-ID" altLang="id-ID" dirty="0" smtClean="0"/>
            <a:t>Suatu </a:t>
          </a:r>
          <a:r>
            <a:rPr lang="en-US" altLang="id-ID" dirty="0" err="1" smtClean="0"/>
            <a:t>keadaan</a:t>
          </a:r>
          <a:r>
            <a:rPr lang="en-US" altLang="id-ID" dirty="0" smtClean="0"/>
            <a:t> minimal </a:t>
          </a:r>
          <a:r>
            <a:rPr lang="en-US" altLang="id-ID" dirty="0" err="1" smtClean="0"/>
            <a:t>yg</a:t>
          </a:r>
          <a:r>
            <a:rPr lang="en-US" altLang="id-ID" dirty="0" smtClean="0"/>
            <a:t> </a:t>
          </a:r>
          <a:r>
            <a:rPr lang="en-US" altLang="id-ID" dirty="0" err="1" smtClean="0"/>
            <a:t>har</a:t>
          </a:r>
          <a:r>
            <a:rPr lang="id-ID" altLang="id-ID" dirty="0" smtClean="0"/>
            <a:t>u</a:t>
          </a:r>
          <a:r>
            <a:rPr lang="en-US" altLang="id-ID" dirty="0" smtClean="0"/>
            <a:t>s </a:t>
          </a:r>
          <a:r>
            <a:rPr lang="en-US" altLang="id-ID" dirty="0" err="1" smtClean="0"/>
            <a:t>dipenuhi</a:t>
          </a:r>
          <a:r>
            <a:rPr lang="en-US" altLang="id-ID" dirty="0" smtClean="0"/>
            <a:t> u/ </a:t>
          </a:r>
          <a:r>
            <a:rPr lang="en-US" altLang="id-ID" dirty="0" err="1" smtClean="0"/>
            <a:t>menyelenggarakan</a:t>
          </a:r>
          <a:r>
            <a:rPr lang="en-US" altLang="id-ID" dirty="0" smtClean="0"/>
            <a:t> </a:t>
          </a:r>
          <a:r>
            <a:rPr lang="id-ID" altLang="id-ID" dirty="0" smtClean="0"/>
            <a:t>pelayanan</a:t>
          </a:r>
          <a:r>
            <a:rPr lang="en-US" altLang="id-ID" dirty="0" smtClean="0"/>
            <a:t> </a:t>
          </a:r>
          <a:r>
            <a:rPr lang="en-US" altLang="id-ID" dirty="0" err="1" smtClean="0"/>
            <a:t>Kes</a:t>
          </a:r>
          <a:r>
            <a:rPr lang="id-ID" altLang="id-ID" dirty="0" smtClean="0"/>
            <a:t> :</a:t>
          </a:r>
          <a:endParaRPr lang="id-ID" dirty="0"/>
        </a:p>
      </dgm:t>
    </dgm:pt>
    <dgm:pt modelId="{FBC64D7C-44F3-4A6C-8556-54EE47C26BED}" type="parTrans" cxnId="{07E2276B-013B-4DFA-8D87-612F476D27B1}">
      <dgm:prSet/>
      <dgm:spPr/>
      <dgm:t>
        <a:bodyPr/>
        <a:lstStyle/>
        <a:p>
          <a:endParaRPr lang="id-ID"/>
        </a:p>
      </dgm:t>
    </dgm:pt>
    <dgm:pt modelId="{3B7C0BFD-76F6-4357-96CD-B7610A7E6C2A}" type="sibTrans" cxnId="{07E2276B-013B-4DFA-8D87-612F476D27B1}">
      <dgm:prSet/>
      <dgm:spPr/>
      <dgm:t>
        <a:bodyPr/>
        <a:lstStyle/>
        <a:p>
          <a:endParaRPr lang="id-ID"/>
        </a:p>
      </dgm:t>
    </dgm:pt>
    <dgm:pt modelId="{1589ECBC-6A35-4C21-9039-AC5F24A94719}">
      <dgm:prSet phldrT="[Text]"/>
      <dgm:spPr/>
      <dgm:t>
        <a:bodyPr/>
        <a:lstStyle/>
        <a:p>
          <a:r>
            <a:rPr lang="en-US" altLang="id-ID" dirty="0" err="1" smtClean="0"/>
            <a:t>Standar</a:t>
          </a:r>
          <a:r>
            <a:rPr lang="en-US" altLang="id-ID" dirty="0" smtClean="0"/>
            <a:t> </a:t>
          </a:r>
          <a:r>
            <a:rPr lang="en-US" altLang="id-ID" dirty="0" err="1" smtClean="0"/>
            <a:t>Penampilan</a:t>
          </a:r>
          <a:r>
            <a:rPr lang="en-US" altLang="id-ID" dirty="0" smtClean="0"/>
            <a:t> minimal</a:t>
          </a:r>
          <a:endParaRPr lang="id-ID" dirty="0"/>
        </a:p>
      </dgm:t>
    </dgm:pt>
    <dgm:pt modelId="{9A24A6FE-64AD-40F0-A4B8-E6FF3BF68176}" type="parTrans" cxnId="{07A74C05-72E6-4DB9-BEBE-46D1620BE697}">
      <dgm:prSet/>
      <dgm:spPr/>
      <dgm:t>
        <a:bodyPr/>
        <a:lstStyle/>
        <a:p>
          <a:endParaRPr lang="id-ID"/>
        </a:p>
      </dgm:t>
    </dgm:pt>
    <dgm:pt modelId="{8869CDB8-0E68-4DBF-9082-29410971CE88}" type="sibTrans" cxnId="{07A74C05-72E6-4DB9-BEBE-46D1620BE697}">
      <dgm:prSet/>
      <dgm:spPr/>
      <dgm:t>
        <a:bodyPr/>
        <a:lstStyle/>
        <a:p>
          <a:endParaRPr lang="id-ID"/>
        </a:p>
      </dgm:t>
    </dgm:pt>
    <dgm:pt modelId="{7E5A2C6C-72CC-43AD-A088-4A923206BE04}">
      <dgm:prSet phldrT="[Text]"/>
      <dgm:spPr/>
      <dgm:t>
        <a:bodyPr/>
        <a:lstStyle/>
        <a:p>
          <a:r>
            <a:rPr lang="id-ID" altLang="id-ID" dirty="0" smtClean="0"/>
            <a:t>M</a:t>
          </a:r>
          <a:r>
            <a:rPr lang="en-US" altLang="id-ID" dirty="0" err="1" smtClean="0"/>
            <a:t>enunjuk</a:t>
          </a:r>
          <a:r>
            <a:rPr lang="en-US" altLang="id-ID" dirty="0" smtClean="0"/>
            <a:t> </a:t>
          </a:r>
          <a:r>
            <a:rPr lang="en-US" altLang="id-ID" dirty="0" err="1" smtClean="0"/>
            <a:t>penampilan</a:t>
          </a:r>
          <a:r>
            <a:rPr lang="en-US" altLang="id-ID" dirty="0" smtClean="0"/>
            <a:t> </a:t>
          </a:r>
          <a:r>
            <a:rPr lang="en-US" altLang="id-ID" dirty="0" err="1" smtClean="0"/>
            <a:t>pelayanan</a:t>
          </a:r>
          <a:r>
            <a:rPr lang="en-US" altLang="id-ID" dirty="0" smtClean="0"/>
            <a:t> </a:t>
          </a:r>
          <a:r>
            <a:rPr lang="en-US" altLang="id-ID" dirty="0" err="1" smtClean="0"/>
            <a:t>ke</a:t>
          </a:r>
          <a:r>
            <a:rPr lang="id-ID" altLang="id-ID" dirty="0" smtClean="0"/>
            <a:t>sehatan</a:t>
          </a:r>
          <a:r>
            <a:rPr lang="en-US" altLang="id-ID" dirty="0" smtClean="0"/>
            <a:t> </a:t>
          </a:r>
          <a:r>
            <a:rPr lang="en-US" altLang="id-ID" dirty="0" err="1" smtClean="0"/>
            <a:t>yg</a:t>
          </a:r>
          <a:r>
            <a:rPr lang="en-US" altLang="id-ID" dirty="0" smtClean="0"/>
            <a:t> </a:t>
          </a:r>
          <a:r>
            <a:rPr lang="en-US" altLang="id-ID" dirty="0" err="1" smtClean="0"/>
            <a:t>masih</a:t>
          </a:r>
          <a:r>
            <a:rPr lang="en-US" altLang="id-ID" dirty="0" smtClean="0"/>
            <a:t> </a:t>
          </a:r>
          <a:r>
            <a:rPr lang="en-US" altLang="id-ID" dirty="0" err="1" smtClean="0"/>
            <a:t>dapat</a:t>
          </a:r>
          <a:r>
            <a:rPr lang="en-US" altLang="id-ID" dirty="0" smtClean="0"/>
            <a:t> </a:t>
          </a:r>
          <a:r>
            <a:rPr lang="en-US" altLang="id-ID" dirty="0" err="1" smtClean="0"/>
            <a:t>diterima</a:t>
          </a:r>
          <a:endParaRPr lang="id-ID" dirty="0"/>
        </a:p>
      </dgm:t>
    </dgm:pt>
    <dgm:pt modelId="{2EC6CC24-CA63-44F6-B698-21BC7A120E5D}" type="parTrans" cxnId="{C161441D-C4DC-4D2C-9E20-A2598EDDFF0B}">
      <dgm:prSet/>
      <dgm:spPr/>
      <dgm:t>
        <a:bodyPr/>
        <a:lstStyle/>
        <a:p>
          <a:endParaRPr lang="id-ID"/>
        </a:p>
      </dgm:t>
    </dgm:pt>
    <dgm:pt modelId="{5558F8C5-C195-446A-8F04-DF0C33BFBFB3}" type="sibTrans" cxnId="{C161441D-C4DC-4D2C-9E20-A2598EDDFF0B}">
      <dgm:prSet/>
      <dgm:spPr/>
      <dgm:t>
        <a:bodyPr/>
        <a:lstStyle/>
        <a:p>
          <a:endParaRPr lang="id-ID"/>
        </a:p>
      </dgm:t>
    </dgm:pt>
    <dgm:pt modelId="{9D1E8C12-DC59-4F3F-8F2E-8410959B9B5A}">
      <dgm:prSet/>
      <dgm:spPr/>
      <dgm:t>
        <a:bodyPr/>
        <a:lstStyle/>
        <a:p>
          <a:r>
            <a:rPr lang="en-US" altLang="id-ID" dirty="0" err="1" smtClean="0"/>
            <a:t>Standar</a:t>
          </a:r>
          <a:r>
            <a:rPr lang="en-US" altLang="id-ID" dirty="0" smtClean="0"/>
            <a:t> </a:t>
          </a:r>
          <a:r>
            <a:rPr lang="en-US" altLang="id-ID" dirty="0" err="1" smtClean="0"/>
            <a:t>masukan</a:t>
          </a:r>
          <a:r>
            <a:rPr lang="en-US" altLang="id-ID" dirty="0" smtClean="0"/>
            <a:t>: man/</a:t>
          </a:r>
          <a:r>
            <a:rPr lang="en-US" altLang="id-ID" dirty="0" err="1" smtClean="0"/>
            <a:t>standar</a:t>
          </a:r>
          <a:r>
            <a:rPr lang="en-US" altLang="id-ID" dirty="0" smtClean="0"/>
            <a:t> of </a:t>
          </a:r>
          <a:r>
            <a:rPr lang="en-US" altLang="id-ID" dirty="0" err="1" smtClean="0"/>
            <a:t>personel</a:t>
          </a:r>
          <a:r>
            <a:rPr lang="en-US" altLang="id-ID" dirty="0" smtClean="0"/>
            <a:t>, </a:t>
          </a:r>
          <a:r>
            <a:rPr lang="en-US" altLang="id-ID" dirty="0" err="1" smtClean="0"/>
            <a:t>stan</a:t>
          </a:r>
          <a:r>
            <a:rPr lang="id-ID" altLang="id-ID" dirty="0" smtClean="0"/>
            <a:t>d</a:t>
          </a:r>
          <a:r>
            <a:rPr lang="en-US" altLang="id-ID" dirty="0" err="1" smtClean="0"/>
            <a:t>ar</a:t>
          </a:r>
          <a:r>
            <a:rPr lang="en-US" altLang="id-ID" dirty="0" smtClean="0"/>
            <a:t> of facilities, money</a:t>
          </a:r>
          <a:endParaRPr lang="en-US" altLang="id-ID" dirty="0"/>
        </a:p>
      </dgm:t>
    </dgm:pt>
    <dgm:pt modelId="{97CDD085-79EE-4AC8-9BD4-C1B71617D0B5}" type="parTrans" cxnId="{3E299247-06EC-427C-884B-A6FE0E9F9DBA}">
      <dgm:prSet/>
      <dgm:spPr/>
      <dgm:t>
        <a:bodyPr/>
        <a:lstStyle/>
        <a:p>
          <a:endParaRPr lang="id-ID"/>
        </a:p>
      </dgm:t>
    </dgm:pt>
    <dgm:pt modelId="{37AFA591-17B1-48C3-A5F3-93C41C8F5E80}" type="sibTrans" cxnId="{3E299247-06EC-427C-884B-A6FE0E9F9DBA}">
      <dgm:prSet/>
      <dgm:spPr/>
      <dgm:t>
        <a:bodyPr/>
        <a:lstStyle/>
        <a:p>
          <a:endParaRPr lang="id-ID"/>
        </a:p>
      </dgm:t>
    </dgm:pt>
    <dgm:pt modelId="{EE3CB411-DE29-4152-88A4-BC64DE6D506B}">
      <dgm:prSet/>
      <dgm:spPr/>
      <dgm:t>
        <a:bodyPr/>
        <a:lstStyle/>
        <a:p>
          <a:r>
            <a:rPr lang="en-US" altLang="id-ID" dirty="0" err="1" smtClean="0"/>
            <a:t>Standar</a:t>
          </a:r>
          <a:r>
            <a:rPr lang="en-US" altLang="id-ID" dirty="0" smtClean="0"/>
            <a:t> </a:t>
          </a:r>
          <a:r>
            <a:rPr lang="en-US" altLang="id-ID" dirty="0" err="1" smtClean="0"/>
            <a:t>lingkungan</a:t>
          </a:r>
          <a:r>
            <a:rPr lang="en-US" altLang="id-ID" dirty="0" smtClean="0"/>
            <a:t>/</a:t>
          </a:r>
          <a:r>
            <a:rPr lang="en-US" altLang="id-ID" dirty="0" err="1" smtClean="0"/>
            <a:t>standardof</a:t>
          </a:r>
          <a:r>
            <a:rPr lang="en-US" altLang="id-ID" dirty="0" smtClean="0"/>
            <a:t> organization and management: </a:t>
          </a:r>
          <a:r>
            <a:rPr lang="en-US" altLang="id-ID" dirty="0" err="1" smtClean="0"/>
            <a:t>syarat</a:t>
          </a:r>
          <a:r>
            <a:rPr lang="en-US" altLang="id-ID" dirty="0" smtClean="0"/>
            <a:t> minimal </a:t>
          </a:r>
          <a:r>
            <a:rPr lang="en-US" altLang="id-ID" dirty="0" err="1" smtClean="0"/>
            <a:t>lingkungan</a:t>
          </a:r>
          <a:r>
            <a:rPr lang="en-US" altLang="id-ID" dirty="0" smtClean="0"/>
            <a:t> </a:t>
          </a:r>
          <a:r>
            <a:rPr lang="en-US" altLang="id-ID" dirty="0" err="1" smtClean="0"/>
            <a:t>yg</a:t>
          </a:r>
          <a:r>
            <a:rPr lang="en-US" altLang="id-ID" dirty="0" smtClean="0"/>
            <a:t> </a:t>
          </a:r>
          <a:r>
            <a:rPr lang="en-US" altLang="id-ID" dirty="0" err="1" smtClean="0"/>
            <a:t>diperlukan</a:t>
          </a:r>
          <a:r>
            <a:rPr lang="en-US" altLang="id-ID" dirty="0" smtClean="0"/>
            <a:t> u</a:t>
          </a:r>
          <a:r>
            <a:rPr lang="id-ID" altLang="id-ID" dirty="0" smtClean="0"/>
            <a:t>ntuk</a:t>
          </a:r>
          <a:r>
            <a:rPr lang="en-US" altLang="id-ID" dirty="0" smtClean="0"/>
            <a:t> </a:t>
          </a:r>
          <a:r>
            <a:rPr lang="en-US" altLang="id-ID" dirty="0" err="1" smtClean="0"/>
            <a:t>selenggarakan</a:t>
          </a:r>
          <a:r>
            <a:rPr lang="en-US" altLang="id-ID" dirty="0" smtClean="0"/>
            <a:t> </a:t>
          </a:r>
          <a:r>
            <a:rPr lang="id-ID" altLang="id-ID" dirty="0" smtClean="0"/>
            <a:t>pelayanan</a:t>
          </a:r>
          <a:endParaRPr lang="en-US" altLang="id-ID" dirty="0"/>
        </a:p>
      </dgm:t>
    </dgm:pt>
    <dgm:pt modelId="{AFE9B4E9-700B-41FC-BD08-1382F453CB90}" type="parTrans" cxnId="{BCDD12B2-B1A5-42D8-9011-533305C25A4F}">
      <dgm:prSet/>
      <dgm:spPr/>
      <dgm:t>
        <a:bodyPr/>
        <a:lstStyle/>
        <a:p>
          <a:endParaRPr lang="id-ID"/>
        </a:p>
      </dgm:t>
    </dgm:pt>
    <dgm:pt modelId="{7398660D-73D4-4F32-950E-19F51EDE4841}" type="sibTrans" cxnId="{BCDD12B2-B1A5-42D8-9011-533305C25A4F}">
      <dgm:prSet/>
      <dgm:spPr/>
      <dgm:t>
        <a:bodyPr/>
        <a:lstStyle/>
        <a:p>
          <a:endParaRPr lang="id-ID"/>
        </a:p>
      </dgm:t>
    </dgm:pt>
    <dgm:pt modelId="{A94A7A04-36F5-49DD-A5F1-6021A74E50CD}">
      <dgm:prSet/>
      <dgm:spPr/>
      <dgm:t>
        <a:bodyPr/>
        <a:lstStyle/>
        <a:p>
          <a:r>
            <a:rPr lang="id-ID" altLang="id-ID" dirty="0" smtClean="0"/>
            <a:t>S</a:t>
          </a:r>
          <a:r>
            <a:rPr lang="en-US" altLang="id-ID" dirty="0" err="1" smtClean="0"/>
            <a:t>tandar</a:t>
          </a:r>
          <a:r>
            <a:rPr lang="en-US" altLang="id-ID" dirty="0" smtClean="0"/>
            <a:t> proses/standard of conduct: proses minimal u</a:t>
          </a:r>
          <a:r>
            <a:rPr lang="id-ID" altLang="id-ID" dirty="0" smtClean="0"/>
            <a:t>ntuk</a:t>
          </a:r>
          <a:r>
            <a:rPr lang="en-US" altLang="id-ID" dirty="0" smtClean="0"/>
            <a:t> </a:t>
          </a:r>
          <a:r>
            <a:rPr lang="en-US" altLang="id-ID" dirty="0" err="1" smtClean="0"/>
            <a:t>selenggarakan</a:t>
          </a:r>
          <a:r>
            <a:rPr lang="en-US" altLang="id-ID" dirty="0" smtClean="0"/>
            <a:t> </a:t>
          </a:r>
          <a:r>
            <a:rPr lang="id-ID" altLang="id-ID" dirty="0" smtClean="0"/>
            <a:t>pelayanan</a:t>
          </a:r>
          <a:endParaRPr lang="en-US" altLang="id-ID" dirty="0"/>
        </a:p>
      </dgm:t>
    </dgm:pt>
    <dgm:pt modelId="{26A508EE-75B8-4A9A-8E6A-01FFFBE55B0E}" type="parTrans" cxnId="{D882E4E0-D092-4160-BCA7-590EA22477AF}">
      <dgm:prSet/>
      <dgm:spPr/>
      <dgm:t>
        <a:bodyPr/>
        <a:lstStyle/>
        <a:p>
          <a:endParaRPr lang="id-ID"/>
        </a:p>
      </dgm:t>
    </dgm:pt>
    <dgm:pt modelId="{79817608-C8A2-41E2-9ADE-6103DD58F168}" type="sibTrans" cxnId="{D882E4E0-D092-4160-BCA7-590EA22477AF}">
      <dgm:prSet/>
      <dgm:spPr/>
      <dgm:t>
        <a:bodyPr/>
        <a:lstStyle/>
        <a:p>
          <a:endParaRPr lang="id-ID"/>
        </a:p>
      </dgm:t>
    </dgm:pt>
    <dgm:pt modelId="{823F87AC-1718-4299-97F3-6870DFD75F8B}">
      <dgm:prSet phldrT="[Text]"/>
      <dgm:spPr/>
      <dgm:t>
        <a:bodyPr/>
        <a:lstStyle/>
        <a:p>
          <a:r>
            <a:rPr lang="en-US" altLang="id-ID" dirty="0" smtClean="0"/>
            <a:t>standard of output/standard of performance</a:t>
          </a:r>
          <a:endParaRPr lang="id-ID" dirty="0"/>
        </a:p>
      </dgm:t>
    </dgm:pt>
    <dgm:pt modelId="{68851CAA-D90D-4111-B33B-373F53E6EA3A}" type="parTrans" cxnId="{72CC20C0-79F2-4DE6-AEBD-B7447625B76F}">
      <dgm:prSet/>
      <dgm:spPr/>
    </dgm:pt>
    <dgm:pt modelId="{7DC5EE9E-0BF9-49D0-8D73-CCBB4A47126A}" type="sibTrans" cxnId="{72CC20C0-79F2-4DE6-AEBD-B7447625B76F}">
      <dgm:prSet/>
      <dgm:spPr/>
    </dgm:pt>
    <dgm:pt modelId="{988DF5EB-F310-47AC-8546-C9ADFE19633F}" type="pres">
      <dgm:prSet presAssocID="{AE26253F-11BC-4315-96E0-F54717D210AA}" presName="linear" presStyleCnt="0">
        <dgm:presLayoutVars>
          <dgm:animLvl val="lvl"/>
          <dgm:resizeHandles val="exact"/>
        </dgm:presLayoutVars>
      </dgm:prSet>
      <dgm:spPr/>
      <dgm:t>
        <a:bodyPr/>
        <a:lstStyle/>
        <a:p>
          <a:endParaRPr lang="id-ID"/>
        </a:p>
      </dgm:t>
    </dgm:pt>
    <dgm:pt modelId="{6066CF11-2BFA-4374-8354-2482833E8180}" type="pres">
      <dgm:prSet presAssocID="{F42B43F0-EF37-4455-A533-EFB755E7C28D}" presName="parentText" presStyleLbl="node1" presStyleIdx="0" presStyleCnt="2">
        <dgm:presLayoutVars>
          <dgm:chMax val="0"/>
          <dgm:bulletEnabled val="1"/>
        </dgm:presLayoutVars>
      </dgm:prSet>
      <dgm:spPr/>
      <dgm:t>
        <a:bodyPr/>
        <a:lstStyle/>
        <a:p>
          <a:endParaRPr lang="id-ID"/>
        </a:p>
      </dgm:t>
    </dgm:pt>
    <dgm:pt modelId="{A8B8D855-3EE1-4BA7-857D-081CF773F7B8}" type="pres">
      <dgm:prSet presAssocID="{F42B43F0-EF37-4455-A533-EFB755E7C28D}" presName="childText" presStyleLbl="revTx" presStyleIdx="0" presStyleCnt="2">
        <dgm:presLayoutVars>
          <dgm:bulletEnabled val="1"/>
        </dgm:presLayoutVars>
      </dgm:prSet>
      <dgm:spPr/>
      <dgm:t>
        <a:bodyPr/>
        <a:lstStyle/>
        <a:p>
          <a:endParaRPr lang="id-ID"/>
        </a:p>
      </dgm:t>
    </dgm:pt>
    <dgm:pt modelId="{FFA14AE2-2A1D-46D1-8BCA-F5083D754D5F}" type="pres">
      <dgm:prSet presAssocID="{1589ECBC-6A35-4C21-9039-AC5F24A94719}" presName="parentText" presStyleLbl="node1" presStyleIdx="1" presStyleCnt="2">
        <dgm:presLayoutVars>
          <dgm:chMax val="0"/>
          <dgm:bulletEnabled val="1"/>
        </dgm:presLayoutVars>
      </dgm:prSet>
      <dgm:spPr/>
      <dgm:t>
        <a:bodyPr/>
        <a:lstStyle/>
        <a:p>
          <a:endParaRPr lang="id-ID"/>
        </a:p>
      </dgm:t>
    </dgm:pt>
    <dgm:pt modelId="{F1D67BEB-741C-4A9C-94F2-2E9AE14B750E}" type="pres">
      <dgm:prSet presAssocID="{1589ECBC-6A35-4C21-9039-AC5F24A94719}" presName="childText" presStyleLbl="revTx" presStyleIdx="1" presStyleCnt="2">
        <dgm:presLayoutVars>
          <dgm:bulletEnabled val="1"/>
        </dgm:presLayoutVars>
      </dgm:prSet>
      <dgm:spPr/>
      <dgm:t>
        <a:bodyPr/>
        <a:lstStyle/>
        <a:p>
          <a:endParaRPr lang="id-ID"/>
        </a:p>
      </dgm:t>
    </dgm:pt>
  </dgm:ptLst>
  <dgm:cxnLst>
    <dgm:cxn modelId="{C161441D-C4DC-4D2C-9E20-A2598EDDFF0B}" srcId="{1589ECBC-6A35-4C21-9039-AC5F24A94719}" destId="{7E5A2C6C-72CC-43AD-A088-4A923206BE04}" srcOrd="0" destOrd="0" parTransId="{2EC6CC24-CA63-44F6-B698-21BC7A120E5D}" sibTransId="{5558F8C5-C195-446A-8F04-DF0C33BFBFB3}"/>
    <dgm:cxn modelId="{9EB6BBDB-051C-4F5C-889E-B1B031C52438}" type="presOf" srcId="{7E5A2C6C-72CC-43AD-A088-4A923206BE04}" destId="{F1D67BEB-741C-4A9C-94F2-2E9AE14B750E}" srcOrd="0" destOrd="0" presId="urn:microsoft.com/office/officeart/2005/8/layout/vList2"/>
    <dgm:cxn modelId="{BCDD12B2-B1A5-42D8-9011-533305C25A4F}" srcId="{0062E5D6-8A5F-4A42-AAA6-BA59A5FAD295}" destId="{EE3CB411-DE29-4152-88A4-BC64DE6D506B}" srcOrd="1" destOrd="0" parTransId="{AFE9B4E9-700B-41FC-BD08-1382F453CB90}" sibTransId="{7398660D-73D4-4F32-950E-19F51EDE4841}"/>
    <dgm:cxn modelId="{3E299247-06EC-427C-884B-A6FE0E9F9DBA}" srcId="{0062E5D6-8A5F-4A42-AAA6-BA59A5FAD295}" destId="{9D1E8C12-DC59-4F3F-8F2E-8410959B9B5A}" srcOrd="0" destOrd="0" parTransId="{97CDD085-79EE-4AC8-9BD4-C1B71617D0B5}" sibTransId="{37AFA591-17B1-48C3-A5F3-93C41C8F5E80}"/>
    <dgm:cxn modelId="{4D3361E9-4FE2-431B-BE58-5D5A860454B4}" type="presOf" srcId="{823F87AC-1718-4299-97F3-6870DFD75F8B}" destId="{F1D67BEB-741C-4A9C-94F2-2E9AE14B750E}" srcOrd="0" destOrd="1" presId="urn:microsoft.com/office/officeart/2005/8/layout/vList2"/>
    <dgm:cxn modelId="{D882E4E0-D092-4160-BCA7-590EA22477AF}" srcId="{0062E5D6-8A5F-4A42-AAA6-BA59A5FAD295}" destId="{A94A7A04-36F5-49DD-A5F1-6021A74E50CD}" srcOrd="2" destOrd="0" parTransId="{26A508EE-75B8-4A9A-8E6A-01FFFBE55B0E}" sibTransId="{79817608-C8A2-41E2-9ADE-6103DD58F168}"/>
    <dgm:cxn modelId="{0CE798D3-414A-4EEF-9DB6-08DFAEC02C45}" type="presOf" srcId="{EE3CB411-DE29-4152-88A4-BC64DE6D506B}" destId="{A8B8D855-3EE1-4BA7-857D-081CF773F7B8}" srcOrd="0" destOrd="2" presId="urn:microsoft.com/office/officeart/2005/8/layout/vList2"/>
    <dgm:cxn modelId="{3AFBDA50-A715-48B7-9C5D-ED1419B2DB74}" type="presOf" srcId="{9D1E8C12-DC59-4F3F-8F2E-8410959B9B5A}" destId="{A8B8D855-3EE1-4BA7-857D-081CF773F7B8}" srcOrd="0" destOrd="1" presId="urn:microsoft.com/office/officeart/2005/8/layout/vList2"/>
    <dgm:cxn modelId="{E4269D69-9CFE-4E87-8673-BDB2992728D8}" type="presOf" srcId="{0062E5D6-8A5F-4A42-AAA6-BA59A5FAD295}" destId="{A8B8D855-3EE1-4BA7-857D-081CF773F7B8}" srcOrd="0" destOrd="0" presId="urn:microsoft.com/office/officeart/2005/8/layout/vList2"/>
    <dgm:cxn modelId="{72CC20C0-79F2-4DE6-AEBD-B7447625B76F}" srcId="{1589ECBC-6A35-4C21-9039-AC5F24A94719}" destId="{823F87AC-1718-4299-97F3-6870DFD75F8B}" srcOrd="1" destOrd="0" parTransId="{68851CAA-D90D-4111-B33B-373F53E6EA3A}" sibTransId="{7DC5EE9E-0BF9-49D0-8D73-CCBB4A47126A}"/>
    <dgm:cxn modelId="{07E2276B-013B-4DFA-8D87-612F476D27B1}" srcId="{F42B43F0-EF37-4455-A533-EFB755E7C28D}" destId="{0062E5D6-8A5F-4A42-AAA6-BA59A5FAD295}" srcOrd="0" destOrd="0" parTransId="{FBC64D7C-44F3-4A6C-8556-54EE47C26BED}" sibTransId="{3B7C0BFD-76F6-4357-96CD-B7610A7E6C2A}"/>
    <dgm:cxn modelId="{C4BF4DB1-2C99-45F2-AB9E-6F06948DF801}" type="presOf" srcId="{A94A7A04-36F5-49DD-A5F1-6021A74E50CD}" destId="{A8B8D855-3EE1-4BA7-857D-081CF773F7B8}" srcOrd="0" destOrd="3" presId="urn:microsoft.com/office/officeart/2005/8/layout/vList2"/>
    <dgm:cxn modelId="{89279E52-17D7-4D6F-BC3F-8274627EBE37}" srcId="{AE26253F-11BC-4315-96E0-F54717D210AA}" destId="{F42B43F0-EF37-4455-A533-EFB755E7C28D}" srcOrd="0" destOrd="0" parTransId="{172A8CB8-39B3-4789-87AE-BDA3BAF5CD4E}" sibTransId="{E8862032-4961-4C3D-82CE-24975B96677F}"/>
    <dgm:cxn modelId="{E5AA0EC2-8526-400F-A570-E8DB240B4186}" type="presOf" srcId="{F42B43F0-EF37-4455-A533-EFB755E7C28D}" destId="{6066CF11-2BFA-4374-8354-2482833E8180}" srcOrd="0" destOrd="0" presId="urn:microsoft.com/office/officeart/2005/8/layout/vList2"/>
    <dgm:cxn modelId="{A0A0F469-411C-40A5-8E3D-BC03533E46C4}" type="presOf" srcId="{AE26253F-11BC-4315-96E0-F54717D210AA}" destId="{988DF5EB-F310-47AC-8546-C9ADFE19633F}" srcOrd="0" destOrd="0" presId="urn:microsoft.com/office/officeart/2005/8/layout/vList2"/>
    <dgm:cxn modelId="{07A74C05-72E6-4DB9-BEBE-46D1620BE697}" srcId="{AE26253F-11BC-4315-96E0-F54717D210AA}" destId="{1589ECBC-6A35-4C21-9039-AC5F24A94719}" srcOrd="1" destOrd="0" parTransId="{9A24A6FE-64AD-40F0-A4B8-E6FF3BF68176}" sibTransId="{8869CDB8-0E68-4DBF-9082-29410971CE88}"/>
    <dgm:cxn modelId="{A67AAC8F-C422-4F0B-931C-15D7AEA285FB}" type="presOf" srcId="{1589ECBC-6A35-4C21-9039-AC5F24A94719}" destId="{FFA14AE2-2A1D-46D1-8BCA-F5083D754D5F}" srcOrd="0" destOrd="0" presId="urn:microsoft.com/office/officeart/2005/8/layout/vList2"/>
    <dgm:cxn modelId="{BF3B7400-8A2E-4CAF-AE5A-772668EC5311}" type="presParOf" srcId="{988DF5EB-F310-47AC-8546-C9ADFE19633F}" destId="{6066CF11-2BFA-4374-8354-2482833E8180}" srcOrd="0" destOrd="0" presId="urn:microsoft.com/office/officeart/2005/8/layout/vList2"/>
    <dgm:cxn modelId="{7DBEBF35-7912-46BD-AC6D-588A8401503C}" type="presParOf" srcId="{988DF5EB-F310-47AC-8546-C9ADFE19633F}" destId="{A8B8D855-3EE1-4BA7-857D-081CF773F7B8}" srcOrd="1" destOrd="0" presId="urn:microsoft.com/office/officeart/2005/8/layout/vList2"/>
    <dgm:cxn modelId="{6226964B-EA51-40D7-9016-94FB641CE779}" type="presParOf" srcId="{988DF5EB-F310-47AC-8546-C9ADFE19633F}" destId="{FFA14AE2-2A1D-46D1-8BCA-F5083D754D5F}" srcOrd="2" destOrd="0" presId="urn:microsoft.com/office/officeart/2005/8/layout/vList2"/>
    <dgm:cxn modelId="{F9F65492-9318-4F16-8C2B-EE62ADC28F58}" type="presParOf" srcId="{988DF5EB-F310-47AC-8546-C9ADFE19633F}" destId="{F1D67BEB-741C-4A9C-94F2-2E9AE14B750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51FC6E-DA82-4178-8360-5639EFEE041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d-ID"/>
        </a:p>
      </dgm:t>
    </dgm:pt>
    <dgm:pt modelId="{0B5444D5-6090-4CB5-A7AD-047EAB379514}">
      <dgm:prSet phldrT="[Text]"/>
      <dgm:spPr/>
      <dgm:t>
        <a:bodyPr/>
        <a:lstStyle/>
        <a:p>
          <a:r>
            <a:rPr lang="en-US" altLang="id-ID" dirty="0" smtClean="0"/>
            <a:t>Program </a:t>
          </a:r>
          <a:r>
            <a:rPr lang="en-US" altLang="id-ID" dirty="0" err="1" smtClean="0"/>
            <a:t>menjaga</a:t>
          </a:r>
          <a:r>
            <a:rPr lang="en-US" altLang="id-ID" dirty="0" smtClean="0"/>
            <a:t> </a:t>
          </a:r>
          <a:r>
            <a:rPr lang="en-US" altLang="id-ID" dirty="0" err="1" smtClean="0"/>
            <a:t>mutu</a:t>
          </a:r>
          <a:r>
            <a:rPr lang="en-US" altLang="id-ID" dirty="0" smtClean="0"/>
            <a:t> </a:t>
          </a:r>
          <a:r>
            <a:rPr lang="en-US" altLang="id-ID" dirty="0" err="1" smtClean="0"/>
            <a:t>prospektif</a:t>
          </a:r>
          <a:r>
            <a:rPr lang="en-US" altLang="id-ID" dirty="0" smtClean="0"/>
            <a:t>/prospective quality </a:t>
          </a:r>
          <a:r>
            <a:rPr lang="en-US" altLang="id-ID" dirty="0" err="1" smtClean="0"/>
            <a:t>asurance</a:t>
          </a:r>
          <a:endParaRPr lang="id-ID" dirty="0"/>
        </a:p>
      </dgm:t>
    </dgm:pt>
    <dgm:pt modelId="{74480639-EAF6-446A-9356-89651E871304}" type="parTrans" cxnId="{9D340122-EABC-4454-AF23-5D1D4F49CA8F}">
      <dgm:prSet/>
      <dgm:spPr/>
      <dgm:t>
        <a:bodyPr/>
        <a:lstStyle/>
        <a:p>
          <a:endParaRPr lang="id-ID"/>
        </a:p>
      </dgm:t>
    </dgm:pt>
    <dgm:pt modelId="{DC59422C-0407-407E-AC86-ECD3FE5DD134}" type="sibTrans" cxnId="{9D340122-EABC-4454-AF23-5D1D4F49CA8F}">
      <dgm:prSet/>
      <dgm:spPr/>
      <dgm:t>
        <a:bodyPr/>
        <a:lstStyle/>
        <a:p>
          <a:endParaRPr lang="id-ID"/>
        </a:p>
      </dgm:t>
    </dgm:pt>
    <dgm:pt modelId="{B2E630AD-17F2-496C-9D85-10BBB77D55DD}">
      <dgm:prSet phldrT="[Text]"/>
      <dgm:spPr/>
      <dgm:t>
        <a:bodyPr/>
        <a:lstStyle/>
        <a:p>
          <a:r>
            <a:rPr lang="id-ID" dirty="0" smtClean="0"/>
            <a:t>Yaitu </a:t>
          </a:r>
          <a:r>
            <a:rPr lang="en-US" altLang="id-ID" dirty="0" err="1" smtClean="0"/>
            <a:t>diselenggarakan</a:t>
          </a:r>
          <a:r>
            <a:rPr lang="en-US" altLang="id-ID" dirty="0" smtClean="0"/>
            <a:t> </a:t>
          </a:r>
          <a:r>
            <a:rPr lang="en-US" altLang="id-ID" dirty="0" err="1" smtClean="0"/>
            <a:t>sebelum</a:t>
          </a:r>
          <a:r>
            <a:rPr lang="en-US" altLang="id-ID" dirty="0" smtClean="0"/>
            <a:t> </a:t>
          </a:r>
          <a:r>
            <a:rPr lang="id-ID" altLang="id-ID" dirty="0" smtClean="0"/>
            <a:t>pelayanan</a:t>
          </a:r>
          <a:r>
            <a:rPr lang="en-US" altLang="id-ID" dirty="0" smtClean="0"/>
            <a:t>. </a:t>
          </a:r>
          <a:r>
            <a:rPr lang="en-US" altLang="id-ID" dirty="0" err="1" smtClean="0"/>
            <a:t>Dilaksanakan</a:t>
          </a:r>
          <a:r>
            <a:rPr lang="id-ID" altLang="id-ID" dirty="0" smtClean="0"/>
            <a:t> dgn </a:t>
          </a:r>
          <a:r>
            <a:rPr lang="en-US" altLang="id-ID" dirty="0" err="1" smtClean="0"/>
            <a:t>perhatian</a:t>
          </a:r>
          <a:r>
            <a:rPr lang="en-US" altLang="id-ID" dirty="0" smtClean="0"/>
            <a:t> </a:t>
          </a:r>
          <a:r>
            <a:rPr lang="en-US" altLang="id-ID" dirty="0" err="1" smtClean="0"/>
            <a:t>utama</a:t>
          </a:r>
          <a:r>
            <a:rPr lang="en-US" altLang="id-ID" dirty="0" smtClean="0"/>
            <a:t> </a:t>
          </a:r>
          <a:r>
            <a:rPr lang="en-US" altLang="id-ID" dirty="0" err="1" smtClean="0"/>
            <a:t>pada</a:t>
          </a:r>
          <a:r>
            <a:rPr lang="en-US" altLang="id-ID" dirty="0" smtClean="0"/>
            <a:t> </a:t>
          </a:r>
          <a:r>
            <a:rPr lang="en-US" altLang="id-ID" dirty="0" err="1" smtClean="0"/>
            <a:t>standar</a:t>
          </a:r>
          <a:r>
            <a:rPr lang="en-US" altLang="id-ID" dirty="0" smtClean="0"/>
            <a:t> </a:t>
          </a:r>
          <a:r>
            <a:rPr lang="en-US" altLang="id-ID" dirty="0" err="1" smtClean="0"/>
            <a:t>masukan</a:t>
          </a:r>
          <a:r>
            <a:rPr lang="en-US" altLang="id-ID" dirty="0" smtClean="0"/>
            <a:t> </a:t>
          </a:r>
          <a:r>
            <a:rPr lang="en-US" altLang="id-ID" dirty="0" err="1" smtClean="0"/>
            <a:t>dan</a:t>
          </a:r>
          <a:r>
            <a:rPr lang="en-US" altLang="id-ID" dirty="0" smtClean="0"/>
            <a:t> </a:t>
          </a:r>
          <a:r>
            <a:rPr lang="en-US" altLang="id-ID" dirty="0" err="1" smtClean="0"/>
            <a:t>lingkungan</a:t>
          </a:r>
          <a:endParaRPr lang="id-ID" dirty="0"/>
        </a:p>
      </dgm:t>
    </dgm:pt>
    <dgm:pt modelId="{E728E030-FDE8-4763-8E8B-252854A9E795}" type="parTrans" cxnId="{6A6AEBBA-99B3-4E9A-8F3B-8994564784A2}">
      <dgm:prSet/>
      <dgm:spPr/>
      <dgm:t>
        <a:bodyPr/>
        <a:lstStyle/>
        <a:p>
          <a:endParaRPr lang="id-ID"/>
        </a:p>
      </dgm:t>
    </dgm:pt>
    <dgm:pt modelId="{3780EA14-FFB4-479C-BEAC-BA7688BDB098}" type="sibTrans" cxnId="{6A6AEBBA-99B3-4E9A-8F3B-8994564784A2}">
      <dgm:prSet/>
      <dgm:spPr/>
      <dgm:t>
        <a:bodyPr/>
        <a:lstStyle/>
        <a:p>
          <a:endParaRPr lang="id-ID"/>
        </a:p>
      </dgm:t>
    </dgm:pt>
    <dgm:pt modelId="{B678B85C-4D90-4DF0-8C9A-578B7FD81641}">
      <dgm:prSet phldrT="[Text]"/>
      <dgm:spPr/>
      <dgm:t>
        <a:bodyPr/>
        <a:lstStyle/>
        <a:p>
          <a:r>
            <a:rPr lang="en-US" altLang="id-ID" dirty="0" smtClean="0"/>
            <a:t>Program </a:t>
          </a:r>
          <a:r>
            <a:rPr lang="en-US" altLang="id-ID" dirty="0" err="1" smtClean="0"/>
            <a:t>menjaga</a:t>
          </a:r>
          <a:r>
            <a:rPr lang="en-US" altLang="id-ID" dirty="0" smtClean="0"/>
            <a:t> </a:t>
          </a:r>
          <a:r>
            <a:rPr lang="en-US" altLang="id-ID" dirty="0" err="1" smtClean="0"/>
            <a:t>mutu</a:t>
          </a:r>
          <a:r>
            <a:rPr lang="en-US" altLang="id-ID" dirty="0" smtClean="0"/>
            <a:t> </a:t>
          </a:r>
          <a:r>
            <a:rPr lang="en-US" altLang="id-ID" dirty="0" err="1" smtClean="0"/>
            <a:t>Konkuren</a:t>
          </a:r>
          <a:r>
            <a:rPr lang="en-US" altLang="id-ID" dirty="0" smtClean="0"/>
            <a:t>/</a:t>
          </a:r>
          <a:r>
            <a:rPr lang="en-US" altLang="id-ID" dirty="0" err="1" smtClean="0"/>
            <a:t>Concurent</a:t>
          </a:r>
          <a:r>
            <a:rPr lang="en-US" altLang="id-ID" dirty="0" smtClean="0"/>
            <a:t> Quality Assurance</a:t>
          </a:r>
          <a:endParaRPr lang="id-ID" dirty="0"/>
        </a:p>
      </dgm:t>
    </dgm:pt>
    <dgm:pt modelId="{34EAB59F-C79A-4C3F-A760-CE3E1615784A}" type="parTrans" cxnId="{747FC8E8-D5C6-460A-A2F3-37B381EA3B66}">
      <dgm:prSet/>
      <dgm:spPr/>
      <dgm:t>
        <a:bodyPr/>
        <a:lstStyle/>
        <a:p>
          <a:endParaRPr lang="id-ID"/>
        </a:p>
      </dgm:t>
    </dgm:pt>
    <dgm:pt modelId="{7C45359B-57BB-4D3D-B28A-2CF4AD481352}" type="sibTrans" cxnId="{747FC8E8-D5C6-460A-A2F3-37B381EA3B66}">
      <dgm:prSet/>
      <dgm:spPr/>
      <dgm:t>
        <a:bodyPr/>
        <a:lstStyle/>
        <a:p>
          <a:endParaRPr lang="id-ID"/>
        </a:p>
      </dgm:t>
    </dgm:pt>
    <dgm:pt modelId="{2C38377A-235B-47D2-9B83-DE48C485804C}">
      <dgm:prSet phldrT="[Text]"/>
      <dgm:spPr/>
      <dgm:t>
        <a:bodyPr/>
        <a:lstStyle/>
        <a:p>
          <a:r>
            <a:rPr lang="en-US" altLang="id-ID" dirty="0" smtClean="0"/>
            <a:t>Program </a:t>
          </a:r>
          <a:r>
            <a:rPr lang="en-US" altLang="id-ID" dirty="0" err="1" smtClean="0"/>
            <a:t>dilaksanakan</a:t>
          </a:r>
          <a:r>
            <a:rPr lang="en-US" altLang="id-ID" dirty="0" smtClean="0"/>
            <a:t> </a:t>
          </a:r>
          <a:r>
            <a:rPr lang="en-US" altLang="id-ID" dirty="0" err="1" smtClean="0"/>
            <a:t>bersamaan</a:t>
          </a:r>
          <a:r>
            <a:rPr lang="en-US" altLang="id-ID" dirty="0" smtClean="0"/>
            <a:t> </a:t>
          </a:r>
          <a:r>
            <a:rPr lang="en-US" altLang="id-ID" dirty="0" err="1" smtClean="0"/>
            <a:t>dengan</a:t>
          </a:r>
          <a:r>
            <a:rPr lang="en-US" altLang="id-ID" dirty="0" smtClean="0"/>
            <a:t> </a:t>
          </a:r>
          <a:r>
            <a:rPr lang="en-US" altLang="id-ID" dirty="0" err="1" smtClean="0"/>
            <a:t>yankes</a:t>
          </a:r>
          <a:endParaRPr lang="id-ID" dirty="0"/>
        </a:p>
      </dgm:t>
    </dgm:pt>
    <dgm:pt modelId="{A139394B-3B4E-4C5E-A8FC-3ED21905E9F7}" type="parTrans" cxnId="{B351F08E-CD50-4FA4-AE6D-58794AE768D8}">
      <dgm:prSet/>
      <dgm:spPr/>
      <dgm:t>
        <a:bodyPr/>
        <a:lstStyle/>
        <a:p>
          <a:endParaRPr lang="id-ID"/>
        </a:p>
      </dgm:t>
    </dgm:pt>
    <dgm:pt modelId="{CC168315-7370-49C3-9719-42ABE1B681E3}" type="sibTrans" cxnId="{B351F08E-CD50-4FA4-AE6D-58794AE768D8}">
      <dgm:prSet/>
      <dgm:spPr/>
      <dgm:t>
        <a:bodyPr/>
        <a:lstStyle/>
        <a:p>
          <a:endParaRPr lang="id-ID"/>
        </a:p>
      </dgm:t>
    </dgm:pt>
    <dgm:pt modelId="{3C7599B6-1B27-4F18-A7EC-D0A9E81050CA}">
      <dgm:prSet phldrT="[Text]"/>
      <dgm:spPr/>
      <dgm:t>
        <a:bodyPr/>
        <a:lstStyle/>
        <a:p>
          <a:r>
            <a:rPr lang="en-US" altLang="id-ID" dirty="0" err="1" smtClean="0"/>
            <a:t>Standarisasi</a:t>
          </a:r>
          <a:r>
            <a:rPr lang="en-US" altLang="id-ID" dirty="0" smtClean="0"/>
            <a:t>: </a:t>
          </a:r>
          <a:r>
            <a:rPr lang="en-US" altLang="id-ID" dirty="0" err="1" smtClean="0"/>
            <a:t>menjamin</a:t>
          </a:r>
          <a:r>
            <a:rPr lang="en-US" altLang="id-ID" dirty="0" smtClean="0"/>
            <a:t> </a:t>
          </a:r>
          <a:r>
            <a:rPr lang="en-US" altLang="id-ID" dirty="0" err="1" smtClean="0"/>
            <a:t>terselenggaranya</a:t>
          </a:r>
          <a:r>
            <a:rPr lang="en-US" altLang="id-ID" dirty="0" smtClean="0"/>
            <a:t> </a:t>
          </a:r>
          <a:r>
            <a:rPr lang="id-ID" altLang="id-ID" dirty="0" smtClean="0"/>
            <a:t>pelayanan</a:t>
          </a:r>
          <a:r>
            <a:rPr lang="en-US" altLang="id-ID" dirty="0" smtClean="0"/>
            <a:t> </a:t>
          </a:r>
          <a:r>
            <a:rPr lang="en-US" altLang="id-ID" dirty="0" err="1" smtClean="0"/>
            <a:t>yg</a:t>
          </a:r>
          <a:r>
            <a:rPr lang="en-US" altLang="id-ID" dirty="0" smtClean="0"/>
            <a:t> </a:t>
          </a:r>
          <a:r>
            <a:rPr lang="en-US" altLang="id-ID" dirty="0" err="1" smtClean="0"/>
            <a:t>bermutu</a:t>
          </a:r>
          <a:r>
            <a:rPr lang="en-US" altLang="id-ID" dirty="0" smtClean="0"/>
            <a:t>, </a:t>
          </a:r>
          <a:r>
            <a:rPr lang="en-US" altLang="id-ID" dirty="0" err="1" smtClean="0"/>
            <a:t>ditetapkan</a:t>
          </a:r>
          <a:r>
            <a:rPr lang="en-US" altLang="id-ID" dirty="0" smtClean="0"/>
            <a:t> </a:t>
          </a:r>
          <a:r>
            <a:rPr lang="en-US" altLang="id-ID" dirty="0" err="1" smtClean="0"/>
            <a:t>standarisasi</a:t>
          </a:r>
          <a:r>
            <a:rPr lang="en-US" altLang="id-ID" dirty="0" smtClean="0"/>
            <a:t> </a:t>
          </a:r>
          <a:r>
            <a:rPr lang="id-ID" altLang="id-ID" dirty="0" smtClean="0"/>
            <a:t>pada</a:t>
          </a:r>
          <a:r>
            <a:rPr lang="en-US" altLang="id-ID" dirty="0" smtClean="0"/>
            <a:t> </a:t>
          </a:r>
          <a:r>
            <a:rPr lang="id-ID" altLang="id-ID" dirty="0" smtClean="0"/>
            <a:t>yan</a:t>
          </a:r>
          <a:r>
            <a:rPr lang="en-US" altLang="id-ID" dirty="0" err="1" smtClean="0"/>
            <a:t>kes</a:t>
          </a:r>
          <a:endParaRPr lang="id-ID" dirty="0"/>
        </a:p>
      </dgm:t>
    </dgm:pt>
    <dgm:pt modelId="{0E5A763D-4B4F-4401-A28B-65AA6047E8A9}" type="parTrans" cxnId="{135CC935-DF70-46D4-8DB2-8841E6CD2A74}">
      <dgm:prSet/>
      <dgm:spPr/>
    </dgm:pt>
    <dgm:pt modelId="{67C2DBA7-B7B7-4F79-A128-04DCCD612683}" type="sibTrans" cxnId="{135CC935-DF70-46D4-8DB2-8841E6CD2A74}">
      <dgm:prSet/>
      <dgm:spPr/>
    </dgm:pt>
    <dgm:pt modelId="{77745926-0A3E-4E46-8569-7E1EC44F32F0}">
      <dgm:prSet phldrT="[Text]"/>
      <dgm:spPr/>
      <dgm:t>
        <a:bodyPr/>
        <a:lstStyle/>
        <a:p>
          <a:r>
            <a:rPr lang="en-US" altLang="id-ID" smtClean="0"/>
            <a:t>Perijinan/licensure: standarisasi diikuti dengan perijinan</a:t>
          </a:r>
          <a:endParaRPr lang="id-ID" dirty="0"/>
        </a:p>
      </dgm:t>
    </dgm:pt>
    <dgm:pt modelId="{0DA4C426-2C30-4317-BC3B-B24513431F45}" type="parTrans" cxnId="{98DB4927-FDF7-4EAD-A6D0-22E4F4E7AC28}">
      <dgm:prSet/>
      <dgm:spPr/>
    </dgm:pt>
    <dgm:pt modelId="{7AA69C21-117C-4AF7-A205-4A3DE58151CA}" type="sibTrans" cxnId="{98DB4927-FDF7-4EAD-A6D0-22E4F4E7AC28}">
      <dgm:prSet/>
      <dgm:spPr/>
    </dgm:pt>
    <dgm:pt modelId="{CB5C0489-5B6E-47F7-82BA-66D5754BD782}">
      <dgm:prSet/>
      <dgm:spPr/>
      <dgm:t>
        <a:bodyPr/>
        <a:lstStyle/>
        <a:p>
          <a:r>
            <a:rPr lang="en-US" altLang="id-ID" dirty="0" err="1" smtClean="0"/>
            <a:t>Sertifikasi</a:t>
          </a:r>
          <a:r>
            <a:rPr lang="id-ID" altLang="id-ID" dirty="0" smtClean="0"/>
            <a:t> : </a:t>
          </a:r>
          <a:r>
            <a:rPr lang="en-US" altLang="id-ID" dirty="0" err="1" smtClean="0"/>
            <a:t>Tindak</a:t>
          </a:r>
          <a:r>
            <a:rPr lang="en-US" altLang="id-ID" dirty="0" smtClean="0"/>
            <a:t> </a:t>
          </a:r>
          <a:r>
            <a:rPr lang="en-US" altLang="id-ID" dirty="0" err="1" smtClean="0"/>
            <a:t>lanjut</a:t>
          </a:r>
          <a:r>
            <a:rPr lang="en-US" altLang="id-ID" dirty="0" smtClean="0"/>
            <a:t> </a:t>
          </a:r>
          <a:r>
            <a:rPr lang="en-US" altLang="id-ID" dirty="0" err="1" smtClean="0"/>
            <a:t>perijinan</a:t>
          </a:r>
          <a:r>
            <a:rPr lang="en-US" altLang="id-ID" dirty="0" smtClean="0"/>
            <a:t> </a:t>
          </a:r>
          <a:r>
            <a:rPr lang="en-US" altLang="id-ID" dirty="0" err="1" smtClean="0"/>
            <a:t>akan</a:t>
          </a:r>
          <a:r>
            <a:rPr lang="en-US" altLang="id-ID" dirty="0" smtClean="0"/>
            <a:t> </a:t>
          </a:r>
          <a:r>
            <a:rPr lang="en-US" altLang="id-ID" dirty="0" err="1" smtClean="0"/>
            <a:t>diberikan</a:t>
          </a:r>
          <a:r>
            <a:rPr lang="en-US" altLang="id-ID" dirty="0" smtClean="0"/>
            <a:t> </a:t>
          </a:r>
          <a:r>
            <a:rPr lang="en-US" altLang="id-ID" dirty="0" err="1" smtClean="0"/>
            <a:t>setifikat</a:t>
          </a:r>
          <a:r>
            <a:rPr lang="en-US" altLang="id-ID" dirty="0" smtClean="0"/>
            <a:t>/</a:t>
          </a:r>
          <a:r>
            <a:rPr lang="en-US" altLang="id-ID" dirty="0" err="1" smtClean="0"/>
            <a:t>pengakuan</a:t>
          </a:r>
          <a:r>
            <a:rPr lang="en-US" altLang="id-ID" dirty="0" smtClean="0"/>
            <a:t> </a:t>
          </a:r>
          <a:r>
            <a:rPr lang="en-US" altLang="id-ID" dirty="0" err="1" smtClean="0"/>
            <a:t>kepada</a:t>
          </a:r>
          <a:r>
            <a:rPr lang="en-US" altLang="id-ID" dirty="0" smtClean="0"/>
            <a:t> </a:t>
          </a:r>
          <a:r>
            <a:rPr lang="en-US" altLang="id-ID" dirty="0" err="1" smtClean="0"/>
            <a:t>institusi</a:t>
          </a:r>
          <a:endParaRPr lang="en-US" altLang="id-ID" dirty="0"/>
        </a:p>
      </dgm:t>
    </dgm:pt>
    <dgm:pt modelId="{68B6F8E4-0BBA-4BC1-8443-687D3B7EC3AF}" type="parTrans" cxnId="{004C0258-FD57-4B84-BCC2-1086BB3C0B71}">
      <dgm:prSet/>
      <dgm:spPr/>
      <dgm:t>
        <a:bodyPr/>
        <a:lstStyle/>
        <a:p>
          <a:endParaRPr lang="id-ID"/>
        </a:p>
      </dgm:t>
    </dgm:pt>
    <dgm:pt modelId="{C569CFC7-C452-464E-8535-5B859D3763D3}" type="sibTrans" cxnId="{004C0258-FD57-4B84-BCC2-1086BB3C0B71}">
      <dgm:prSet/>
      <dgm:spPr/>
      <dgm:t>
        <a:bodyPr/>
        <a:lstStyle/>
        <a:p>
          <a:endParaRPr lang="id-ID"/>
        </a:p>
      </dgm:t>
    </dgm:pt>
    <dgm:pt modelId="{215540FF-3961-45B4-A4DB-11D58071DD48}">
      <dgm:prSet/>
      <dgm:spPr/>
      <dgm:t>
        <a:bodyPr/>
        <a:lstStyle/>
        <a:p>
          <a:r>
            <a:rPr lang="en-US" altLang="id-ID" dirty="0" err="1" smtClean="0"/>
            <a:t>Akreditasi</a:t>
          </a:r>
          <a:r>
            <a:rPr lang="en-US" altLang="id-ID" dirty="0" smtClean="0"/>
            <a:t>: </a:t>
          </a:r>
          <a:r>
            <a:rPr lang="en-US" altLang="id-ID" dirty="0" err="1" smtClean="0"/>
            <a:t>bentuk</a:t>
          </a:r>
          <a:r>
            <a:rPr lang="en-US" altLang="id-ID" dirty="0" smtClean="0"/>
            <a:t> lain </a:t>
          </a:r>
          <a:r>
            <a:rPr lang="en-US" altLang="id-ID" dirty="0" err="1" smtClean="0"/>
            <a:t>dari</a:t>
          </a:r>
          <a:r>
            <a:rPr lang="en-US" altLang="id-ID" dirty="0" smtClean="0"/>
            <a:t> </a:t>
          </a:r>
          <a:r>
            <a:rPr lang="en-US" altLang="id-ID" dirty="0" err="1" smtClean="0"/>
            <a:t>sertifikasi</a:t>
          </a:r>
          <a:r>
            <a:rPr lang="en-US" altLang="id-ID" dirty="0" smtClean="0"/>
            <a:t>, </a:t>
          </a:r>
          <a:r>
            <a:rPr lang="en-US" altLang="id-ID" dirty="0" err="1" smtClean="0"/>
            <a:t>nilainya</a:t>
          </a:r>
          <a:r>
            <a:rPr lang="en-US" altLang="id-ID" dirty="0" smtClean="0"/>
            <a:t> </a:t>
          </a:r>
          <a:r>
            <a:rPr lang="en-US" altLang="id-ID" dirty="0" err="1" smtClean="0"/>
            <a:t>lebih</a:t>
          </a:r>
          <a:r>
            <a:rPr lang="en-US" altLang="id-ID" dirty="0" smtClean="0"/>
            <a:t> </a:t>
          </a:r>
          <a:r>
            <a:rPr lang="en-US" altLang="id-ID" dirty="0" err="1" smtClean="0"/>
            <a:t>tinggi</a:t>
          </a:r>
          <a:r>
            <a:rPr lang="id-ID" altLang="id-ID" dirty="0" smtClean="0"/>
            <a:t>, apabila d</a:t>
          </a:r>
          <a:r>
            <a:rPr lang="en-US" altLang="id-ID" dirty="0" err="1" smtClean="0"/>
            <a:t>itinjau</a:t>
          </a:r>
          <a:r>
            <a:rPr lang="en-US" altLang="id-ID" dirty="0" smtClean="0"/>
            <a:t> </a:t>
          </a:r>
          <a:r>
            <a:rPr lang="en-US" altLang="id-ID" dirty="0" err="1" smtClean="0"/>
            <a:t>secara</a:t>
          </a:r>
          <a:r>
            <a:rPr lang="en-US" altLang="id-ID" dirty="0" smtClean="0"/>
            <a:t> </a:t>
          </a:r>
          <a:r>
            <a:rPr lang="en-US" altLang="id-ID" dirty="0" err="1" smtClean="0"/>
            <a:t>berkala</a:t>
          </a:r>
          <a:endParaRPr lang="en-US" altLang="id-ID" dirty="0"/>
        </a:p>
      </dgm:t>
    </dgm:pt>
    <dgm:pt modelId="{43EBD07F-E1F8-4515-AFE6-92ECAAE278AF}" type="parTrans" cxnId="{3A85376B-21A4-4E49-865E-11136E3C0C32}">
      <dgm:prSet/>
      <dgm:spPr/>
      <dgm:t>
        <a:bodyPr/>
        <a:lstStyle/>
        <a:p>
          <a:endParaRPr lang="id-ID"/>
        </a:p>
      </dgm:t>
    </dgm:pt>
    <dgm:pt modelId="{A1B0283F-499C-43E4-9FD9-D0D17BA68432}" type="sibTrans" cxnId="{3A85376B-21A4-4E49-865E-11136E3C0C32}">
      <dgm:prSet/>
      <dgm:spPr/>
      <dgm:t>
        <a:bodyPr/>
        <a:lstStyle/>
        <a:p>
          <a:endParaRPr lang="id-ID"/>
        </a:p>
      </dgm:t>
    </dgm:pt>
    <dgm:pt modelId="{4C138B4E-4A2F-42C4-9001-5094A3E38B7F}">
      <dgm:prSet/>
      <dgm:spPr/>
      <dgm:t>
        <a:bodyPr/>
        <a:lstStyle/>
        <a:p>
          <a:r>
            <a:rPr lang="en-US" altLang="id-ID" dirty="0" err="1" smtClean="0"/>
            <a:t>Lebih</a:t>
          </a:r>
          <a:r>
            <a:rPr lang="en-US" altLang="id-ID" dirty="0" smtClean="0"/>
            <a:t> </a:t>
          </a:r>
          <a:r>
            <a:rPr lang="en-US" altLang="id-ID" dirty="0" err="1" smtClean="0"/>
            <a:t>mengutamakan</a:t>
          </a:r>
          <a:r>
            <a:rPr lang="en-US" altLang="id-ID" dirty="0" smtClean="0"/>
            <a:t> </a:t>
          </a:r>
          <a:r>
            <a:rPr lang="en-US" altLang="id-ID" dirty="0" err="1" smtClean="0"/>
            <a:t>standar</a:t>
          </a:r>
          <a:r>
            <a:rPr lang="en-US" altLang="id-ID" dirty="0" smtClean="0"/>
            <a:t> proses</a:t>
          </a:r>
          <a:endParaRPr lang="en-US" altLang="id-ID" dirty="0"/>
        </a:p>
      </dgm:t>
    </dgm:pt>
    <dgm:pt modelId="{317BF685-5408-4552-B29E-25F00D674BF9}" type="parTrans" cxnId="{8FDCFD75-07F4-44CF-B701-2FAD5B41E916}">
      <dgm:prSet/>
      <dgm:spPr/>
      <dgm:t>
        <a:bodyPr/>
        <a:lstStyle/>
        <a:p>
          <a:endParaRPr lang="id-ID"/>
        </a:p>
      </dgm:t>
    </dgm:pt>
    <dgm:pt modelId="{0C19873B-DF5B-4F01-BE29-41DCC841FE9C}" type="sibTrans" cxnId="{8FDCFD75-07F4-44CF-B701-2FAD5B41E916}">
      <dgm:prSet/>
      <dgm:spPr/>
      <dgm:t>
        <a:bodyPr/>
        <a:lstStyle/>
        <a:p>
          <a:endParaRPr lang="id-ID"/>
        </a:p>
      </dgm:t>
    </dgm:pt>
    <dgm:pt modelId="{13662DCF-6130-412A-9305-09DDEED6E69A}">
      <dgm:prSet/>
      <dgm:spPr/>
      <dgm:t>
        <a:bodyPr/>
        <a:lstStyle/>
        <a:p>
          <a:r>
            <a:rPr lang="en-US" altLang="id-ID" dirty="0" smtClean="0"/>
            <a:t>Program </a:t>
          </a:r>
          <a:r>
            <a:rPr lang="en-US" altLang="id-ID" dirty="0" err="1" smtClean="0"/>
            <a:t>retrospektif</a:t>
          </a:r>
          <a:r>
            <a:rPr lang="en-US" altLang="id-ID" dirty="0" smtClean="0"/>
            <a:t>/Retrospective Quality Assurance</a:t>
          </a:r>
          <a:endParaRPr lang="en-US" altLang="id-ID" dirty="0"/>
        </a:p>
      </dgm:t>
    </dgm:pt>
    <dgm:pt modelId="{6A07624A-04B9-4F5F-94A3-19B6AD88826A}" type="parTrans" cxnId="{246D03C1-C0ED-4AD2-BBA3-520FFEE6FE2F}">
      <dgm:prSet/>
      <dgm:spPr/>
    </dgm:pt>
    <dgm:pt modelId="{58C9D26C-2519-4031-9A52-B9D47E83BDD4}" type="sibTrans" cxnId="{246D03C1-C0ED-4AD2-BBA3-520FFEE6FE2F}">
      <dgm:prSet/>
      <dgm:spPr/>
    </dgm:pt>
    <dgm:pt modelId="{1670CF91-4BC2-492E-88B1-06381E3C3A9F}">
      <dgm:prSet/>
      <dgm:spPr/>
      <dgm:t>
        <a:bodyPr/>
        <a:lstStyle/>
        <a:p>
          <a:r>
            <a:rPr lang="en-US" altLang="id-ID" dirty="0" smtClean="0"/>
            <a:t>Program </a:t>
          </a:r>
          <a:r>
            <a:rPr lang="en-US" altLang="id-ID" dirty="0" err="1" smtClean="0"/>
            <a:t>diselenggarakan</a:t>
          </a:r>
          <a:r>
            <a:rPr lang="en-US" altLang="id-ID" dirty="0" smtClean="0"/>
            <a:t> </a:t>
          </a:r>
          <a:r>
            <a:rPr lang="en-US" altLang="id-ID" dirty="0" err="1" smtClean="0"/>
            <a:t>setelah</a:t>
          </a:r>
          <a:r>
            <a:rPr lang="en-US" altLang="id-ID" dirty="0" smtClean="0"/>
            <a:t> </a:t>
          </a:r>
          <a:r>
            <a:rPr lang="en-US" altLang="id-ID" dirty="0" err="1" smtClean="0"/>
            <a:t>selesainya</a:t>
          </a:r>
          <a:r>
            <a:rPr lang="en-US" altLang="id-ID" dirty="0" smtClean="0"/>
            <a:t> </a:t>
          </a:r>
          <a:r>
            <a:rPr lang="id-ID" altLang="id-ID" dirty="0" smtClean="0"/>
            <a:t>pelayanan</a:t>
          </a:r>
          <a:r>
            <a:rPr lang="en-US" altLang="id-ID" dirty="0" smtClean="0"/>
            <a:t>. </a:t>
          </a:r>
          <a:r>
            <a:rPr lang="en-US" altLang="id-ID" dirty="0" err="1" smtClean="0"/>
            <a:t>Perhatian</a:t>
          </a:r>
          <a:r>
            <a:rPr lang="en-US" altLang="id-ID" dirty="0" smtClean="0"/>
            <a:t> </a:t>
          </a:r>
          <a:r>
            <a:rPr lang="en-US" altLang="id-ID" dirty="0" err="1" smtClean="0"/>
            <a:t>utama</a:t>
          </a:r>
          <a:r>
            <a:rPr lang="en-US" altLang="id-ID" dirty="0" smtClean="0"/>
            <a:t> </a:t>
          </a:r>
          <a:r>
            <a:rPr lang="en-US" altLang="id-ID" dirty="0" err="1" smtClean="0"/>
            <a:t>pada</a:t>
          </a:r>
          <a:r>
            <a:rPr lang="en-US" altLang="id-ID" dirty="0" smtClean="0"/>
            <a:t> </a:t>
          </a:r>
          <a:r>
            <a:rPr lang="en-US" altLang="id-ID" dirty="0" err="1" smtClean="0"/>
            <a:t>standar</a:t>
          </a:r>
          <a:r>
            <a:rPr lang="en-US" altLang="id-ID" dirty="0" smtClean="0"/>
            <a:t> </a:t>
          </a:r>
          <a:r>
            <a:rPr lang="en-US" altLang="id-ID" dirty="0" err="1" smtClean="0"/>
            <a:t>keluara</a:t>
          </a:r>
          <a:r>
            <a:rPr lang="id-ID" altLang="id-ID" dirty="0" smtClean="0"/>
            <a:t>n.</a:t>
          </a:r>
          <a:endParaRPr lang="en-US" altLang="id-ID" dirty="0"/>
        </a:p>
      </dgm:t>
    </dgm:pt>
    <dgm:pt modelId="{08144039-DA40-484C-B0DC-F2372C1B4D39}" type="parTrans" cxnId="{A525BDC1-CD1F-4DF2-ABE0-D49AAEAA0FBB}">
      <dgm:prSet/>
      <dgm:spPr/>
    </dgm:pt>
    <dgm:pt modelId="{A5259350-54C9-4751-9F76-205BC586D171}" type="sibTrans" cxnId="{A525BDC1-CD1F-4DF2-ABE0-D49AAEAA0FBB}">
      <dgm:prSet/>
      <dgm:spPr/>
    </dgm:pt>
    <dgm:pt modelId="{3356620B-5C15-4011-9CD4-914C5C5F1334}">
      <dgm:prSet/>
      <dgm:spPr/>
      <dgm:t>
        <a:bodyPr/>
        <a:lstStyle/>
        <a:p>
          <a:r>
            <a:rPr lang="en-US" altLang="id-ID" dirty="0" err="1" smtClean="0"/>
            <a:t>Contoh</a:t>
          </a:r>
          <a:r>
            <a:rPr lang="en-US" altLang="id-ID" dirty="0" smtClean="0"/>
            <a:t>: review </a:t>
          </a:r>
          <a:r>
            <a:rPr lang="en-US" altLang="id-ID" dirty="0" err="1" smtClean="0"/>
            <a:t>rekam</a:t>
          </a:r>
          <a:r>
            <a:rPr lang="en-US" altLang="id-ID" dirty="0" smtClean="0"/>
            <a:t> </a:t>
          </a:r>
          <a:r>
            <a:rPr lang="en-US" altLang="id-ID" dirty="0" err="1" smtClean="0"/>
            <a:t>medis</a:t>
          </a:r>
          <a:r>
            <a:rPr lang="en-US" altLang="id-ID" dirty="0" smtClean="0"/>
            <a:t>/record review, tissue review, client survey, </a:t>
          </a:r>
          <a:r>
            <a:rPr lang="id-ID" altLang="id-ID" dirty="0" smtClean="0"/>
            <a:t>c</a:t>
          </a:r>
          <a:r>
            <a:rPr lang="en-US" altLang="id-ID" dirty="0" err="1" smtClean="0"/>
            <a:t>lient</a:t>
          </a:r>
          <a:r>
            <a:rPr lang="en-US" altLang="id-ID" dirty="0" smtClean="0"/>
            <a:t> satisfaction</a:t>
          </a:r>
          <a:endParaRPr lang="en-US" altLang="id-ID" dirty="0"/>
        </a:p>
      </dgm:t>
    </dgm:pt>
    <dgm:pt modelId="{BEB942A5-F2C0-47DC-85BF-71A679A90011}" type="parTrans" cxnId="{DBB9720B-55A7-46CE-8BD0-A2CEF79F217A}">
      <dgm:prSet/>
      <dgm:spPr/>
      <dgm:t>
        <a:bodyPr/>
        <a:lstStyle/>
        <a:p>
          <a:endParaRPr lang="id-ID"/>
        </a:p>
      </dgm:t>
    </dgm:pt>
    <dgm:pt modelId="{677B873D-5FAD-4F99-A6C8-E09925D38C70}" type="sibTrans" cxnId="{DBB9720B-55A7-46CE-8BD0-A2CEF79F217A}">
      <dgm:prSet/>
      <dgm:spPr/>
      <dgm:t>
        <a:bodyPr/>
        <a:lstStyle/>
        <a:p>
          <a:endParaRPr lang="id-ID"/>
        </a:p>
      </dgm:t>
    </dgm:pt>
    <dgm:pt modelId="{3EB928C7-F3C1-4B6D-B514-CE10F42D545B}" type="pres">
      <dgm:prSet presAssocID="{6C51FC6E-DA82-4178-8360-5639EFEE0414}" presName="linear" presStyleCnt="0">
        <dgm:presLayoutVars>
          <dgm:animLvl val="lvl"/>
          <dgm:resizeHandles val="exact"/>
        </dgm:presLayoutVars>
      </dgm:prSet>
      <dgm:spPr/>
      <dgm:t>
        <a:bodyPr/>
        <a:lstStyle/>
        <a:p>
          <a:endParaRPr lang="id-ID"/>
        </a:p>
      </dgm:t>
    </dgm:pt>
    <dgm:pt modelId="{98A244B3-B98C-4468-A117-057F69848940}" type="pres">
      <dgm:prSet presAssocID="{0B5444D5-6090-4CB5-A7AD-047EAB379514}" presName="parentText" presStyleLbl="node1" presStyleIdx="0" presStyleCnt="3">
        <dgm:presLayoutVars>
          <dgm:chMax val="0"/>
          <dgm:bulletEnabled val="1"/>
        </dgm:presLayoutVars>
      </dgm:prSet>
      <dgm:spPr/>
      <dgm:t>
        <a:bodyPr/>
        <a:lstStyle/>
        <a:p>
          <a:endParaRPr lang="id-ID"/>
        </a:p>
      </dgm:t>
    </dgm:pt>
    <dgm:pt modelId="{9E84FB3F-A599-4FEB-9FFE-E463E9D4AB58}" type="pres">
      <dgm:prSet presAssocID="{0B5444D5-6090-4CB5-A7AD-047EAB379514}" presName="childText" presStyleLbl="revTx" presStyleIdx="0" presStyleCnt="3">
        <dgm:presLayoutVars>
          <dgm:bulletEnabled val="1"/>
        </dgm:presLayoutVars>
      </dgm:prSet>
      <dgm:spPr/>
      <dgm:t>
        <a:bodyPr/>
        <a:lstStyle/>
        <a:p>
          <a:endParaRPr lang="id-ID"/>
        </a:p>
      </dgm:t>
    </dgm:pt>
    <dgm:pt modelId="{1FD4DDA8-5A1C-4799-8C61-37788F06C425}" type="pres">
      <dgm:prSet presAssocID="{B678B85C-4D90-4DF0-8C9A-578B7FD81641}" presName="parentText" presStyleLbl="node1" presStyleIdx="1" presStyleCnt="3">
        <dgm:presLayoutVars>
          <dgm:chMax val="0"/>
          <dgm:bulletEnabled val="1"/>
        </dgm:presLayoutVars>
      </dgm:prSet>
      <dgm:spPr/>
      <dgm:t>
        <a:bodyPr/>
        <a:lstStyle/>
        <a:p>
          <a:endParaRPr lang="id-ID"/>
        </a:p>
      </dgm:t>
    </dgm:pt>
    <dgm:pt modelId="{3A0D732D-05BA-4704-ACC9-F7960B551552}" type="pres">
      <dgm:prSet presAssocID="{B678B85C-4D90-4DF0-8C9A-578B7FD81641}" presName="childText" presStyleLbl="revTx" presStyleIdx="1" presStyleCnt="3">
        <dgm:presLayoutVars>
          <dgm:bulletEnabled val="1"/>
        </dgm:presLayoutVars>
      </dgm:prSet>
      <dgm:spPr/>
      <dgm:t>
        <a:bodyPr/>
        <a:lstStyle/>
        <a:p>
          <a:endParaRPr lang="id-ID"/>
        </a:p>
      </dgm:t>
    </dgm:pt>
    <dgm:pt modelId="{4967268A-BC91-49DB-A4F9-F9AC1449D592}" type="pres">
      <dgm:prSet presAssocID="{13662DCF-6130-412A-9305-09DDEED6E69A}" presName="parentText" presStyleLbl="node1" presStyleIdx="2" presStyleCnt="3">
        <dgm:presLayoutVars>
          <dgm:chMax val="0"/>
          <dgm:bulletEnabled val="1"/>
        </dgm:presLayoutVars>
      </dgm:prSet>
      <dgm:spPr/>
      <dgm:t>
        <a:bodyPr/>
        <a:lstStyle/>
        <a:p>
          <a:endParaRPr lang="id-ID"/>
        </a:p>
      </dgm:t>
    </dgm:pt>
    <dgm:pt modelId="{20CF0903-DE73-4B25-AD24-499F760BC7A4}" type="pres">
      <dgm:prSet presAssocID="{13662DCF-6130-412A-9305-09DDEED6E69A}" presName="childText" presStyleLbl="revTx" presStyleIdx="2" presStyleCnt="3">
        <dgm:presLayoutVars>
          <dgm:bulletEnabled val="1"/>
        </dgm:presLayoutVars>
      </dgm:prSet>
      <dgm:spPr/>
      <dgm:t>
        <a:bodyPr/>
        <a:lstStyle/>
        <a:p>
          <a:endParaRPr lang="id-ID"/>
        </a:p>
      </dgm:t>
    </dgm:pt>
  </dgm:ptLst>
  <dgm:cxnLst>
    <dgm:cxn modelId="{135CC935-DF70-46D4-8DB2-8841E6CD2A74}" srcId="{B2E630AD-17F2-496C-9D85-10BBB77D55DD}" destId="{3C7599B6-1B27-4F18-A7EC-D0A9E81050CA}" srcOrd="0" destOrd="0" parTransId="{0E5A763D-4B4F-4401-A28B-65AA6047E8A9}" sibTransId="{67C2DBA7-B7B7-4F79-A128-04DCCD612683}"/>
    <dgm:cxn modelId="{CED26D0A-04AA-4A52-879F-A5744B825764}" type="presOf" srcId="{3C7599B6-1B27-4F18-A7EC-D0A9E81050CA}" destId="{9E84FB3F-A599-4FEB-9FFE-E463E9D4AB58}" srcOrd="0" destOrd="1" presId="urn:microsoft.com/office/officeart/2005/8/layout/vList2"/>
    <dgm:cxn modelId="{E09E41FE-2AE0-4D8E-B19A-7BBCD7AEC57D}" type="presOf" srcId="{13662DCF-6130-412A-9305-09DDEED6E69A}" destId="{4967268A-BC91-49DB-A4F9-F9AC1449D592}" srcOrd="0" destOrd="0" presId="urn:microsoft.com/office/officeart/2005/8/layout/vList2"/>
    <dgm:cxn modelId="{3A85376B-21A4-4E49-865E-11136E3C0C32}" srcId="{B2E630AD-17F2-496C-9D85-10BBB77D55DD}" destId="{215540FF-3961-45B4-A4DB-11D58071DD48}" srcOrd="3" destOrd="0" parTransId="{43EBD07F-E1F8-4515-AFE6-92ECAAE278AF}" sibTransId="{A1B0283F-499C-43E4-9FD9-D0D17BA68432}"/>
    <dgm:cxn modelId="{DBB9720B-55A7-46CE-8BD0-A2CEF79F217A}" srcId="{13662DCF-6130-412A-9305-09DDEED6E69A}" destId="{3356620B-5C15-4011-9CD4-914C5C5F1334}" srcOrd="1" destOrd="0" parTransId="{BEB942A5-F2C0-47DC-85BF-71A679A90011}" sibTransId="{677B873D-5FAD-4F99-A6C8-E09925D38C70}"/>
    <dgm:cxn modelId="{98DB4927-FDF7-4EAD-A6D0-22E4F4E7AC28}" srcId="{B2E630AD-17F2-496C-9D85-10BBB77D55DD}" destId="{77745926-0A3E-4E46-8569-7E1EC44F32F0}" srcOrd="1" destOrd="0" parTransId="{0DA4C426-2C30-4317-BC3B-B24513431F45}" sibTransId="{7AA69C21-117C-4AF7-A205-4A3DE58151CA}"/>
    <dgm:cxn modelId="{C38136BB-4636-4C7A-B7AF-F8F29B5FBE0B}" type="presOf" srcId="{2C38377A-235B-47D2-9B83-DE48C485804C}" destId="{3A0D732D-05BA-4704-ACC9-F7960B551552}" srcOrd="0" destOrd="0" presId="urn:microsoft.com/office/officeart/2005/8/layout/vList2"/>
    <dgm:cxn modelId="{B29DB44A-3541-46FF-A549-83CDD32242A2}" type="presOf" srcId="{B2E630AD-17F2-496C-9D85-10BBB77D55DD}" destId="{9E84FB3F-A599-4FEB-9FFE-E463E9D4AB58}" srcOrd="0" destOrd="0" presId="urn:microsoft.com/office/officeart/2005/8/layout/vList2"/>
    <dgm:cxn modelId="{9D340122-EABC-4454-AF23-5D1D4F49CA8F}" srcId="{6C51FC6E-DA82-4178-8360-5639EFEE0414}" destId="{0B5444D5-6090-4CB5-A7AD-047EAB379514}" srcOrd="0" destOrd="0" parTransId="{74480639-EAF6-446A-9356-89651E871304}" sibTransId="{DC59422C-0407-407E-AC86-ECD3FE5DD134}"/>
    <dgm:cxn modelId="{004C0258-FD57-4B84-BCC2-1086BB3C0B71}" srcId="{B2E630AD-17F2-496C-9D85-10BBB77D55DD}" destId="{CB5C0489-5B6E-47F7-82BA-66D5754BD782}" srcOrd="2" destOrd="0" parTransId="{68B6F8E4-0BBA-4BC1-8443-687D3B7EC3AF}" sibTransId="{C569CFC7-C452-464E-8535-5B859D3763D3}"/>
    <dgm:cxn modelId="{8FDCFD75-07F4-44CF-B701-2FAD5B41E916}" srcId="{B678B85C-4D90-4DF0-8C9A-578B7FD81641}" destId="{4C138B4E-4A2F-42C4-9001-5094A3E38B7F}" srcOrd="1" destOrd="0" parTransId="{317BF685-5408-4552-B29E-25F00D674BF9}" sibTransId="{0C19873B-DF5B-4F01-BE29-41DCC841FE9C}"/>
    <dgm:cxn modelId="{246D03C1-C0ED-4AD2-BBA3-520FFEE6FE2F}" srcId="{6C51FC6E-DA82-4178-8360-5639EFEE0414}" destId="{13662DCF-6130-412A-9305-09DDEED6E69A}" srcOrd="2" destOrd="0" parTransId="{6A07624A-04B9-4F5F-94A3-19B6AD88826A}" sibTransId="{58C9D26C-2519-4031-9A52-B9D47E83BDD4}"/>
    <dgm:cxn modelId="{A525BDC1-CD1F-4DF2-ABE0-D49AAEAA0FBB}" srcId="{13662DCF-6130-412A-9305-09DDEED6E69A}" destId="{1670CF91-4BC2-492E-88B1-06381E3C3A9F}" srcOrd="0" destOrd="0" parTransId="{08144039-DA40-484C-B0DC-F2372C1B4D39}" sibTransId="{A5259350-54C9-4751-9F76-205BC586D171}"/>
    <dgm:cxn modelId="{084CDB59-9150-43BD-B2DC-3749A57441DF}" type="presOf" srcId="{CB5C0489-5B6E-47F7-82BA-66D5754BD782}" destId="{9E84FB3F-A599-4FEB-9FFE-E463E9D4AB58}" srcOrd="0" destOrd="3" presId="urn:microsoft.com/office/officeart/2005/8/layout/vList2"/>
    <dgm:cxn modelId="{6A6AEBBA-99B3-4E9A-8F3B-8994564784A2}" srcId="{0B5444D5-6090-4CB5-A7AD-047EAB379514}" destId="{B2E630AD-17F2-496C-9D85-10BBB77D55DD}" srcOrd="0" destOrd="0" parTransId="{E728E030-FDE8-4763-8E8B-252854A9E795}" sibTransId="{3780EA14-FFB4-479C-BEAC-BA7688BDB098}"/>
    <dgm:cxn modelId="{B351F08E-CD50-4FA4-AE6D-58794AE768D8}" srcId="{B678B85C-4D90-4DF0-8C9A-578B7FD81641}" destId="{2C38377A-235B-47D2-9B83-DE48C485804C}" srcOrd="0" destOrd="0" parTransId="{A139394B-3B4E-4C5E-A8FC-3ED21905E9F7}" sibTransId="{CC168315-7370-49C3-9719-42ABE1B681E3}"/>
    <dgm:cxn modelId="{1F1404DF-9034-4DC2-B7AE-EE7D56FE8A2C}" type="presOf" srcId="{1670CF91-4BC2-492E-88B1-06381E3C3A9F}" destId="{20CF0903-DE73-4B25-AD24-499F760BC7A4}" srcOrd="0" destOrd="0" presId="urn:microsoft.com/office/officeart/2005/8/layout/vList2"/>
    <dgm:cxn modelId="{452426DF-76C2-4D87-B2B3-B67631E18684}" type="presOf" srcId="{215540FF-3961-45B4-A4DB-11D58071DD48}" destId="{9E84FB3F-A599-4FEB-9FFE-E463E9D4AB58}" srcOrd="0" destOrd="4" presId="urn:microsoft.com/office/officeart/2005/8/layout/vList2"/>
    <dgm:cxn modelId="{C4B10747-AA53-4191-998A-0B83BA6E38B2}" type="presOf" srcId="{77745926-0A3E-4E46-8569-7E1EC44F32F0}" destId="{9E84FB3F-A599-4FEB-9FFE-E463E9D4AB58}" srcOrd="0" destOrd="2" presId="urn:microsoft.com/office/officeart/2005/8/layout/vList2"/>
    <dgm:cxn modelId="{F44A68B8-FA26-4221-99BB-C2B05C891CFB}" type="presOf" srcId="{6C51FC6E-DA82-4178-8360-5639EFEE0414}" destId="{3EB928C7-F3C1-4B6D-B514-CE10F42D545B}" srcOrd="0" destOrd="0" presId="urn:microsoft.com/office/officeart/2005/8/layout/vList2"/>
    <dgm:cxn modelId="{F7C95E67-FEEE-44AE-B681-DEAF1AAD6CFF}" type="presOf" srcId="{4C138B4E-4A2F-42C4-9001-5094A3E38B7F}" destId="{3A0D732D-05BA-4704-ACC9-F7960B551552}" srcOrd="0" destOrd="1" presId="urn:microsoft.com/office/officeart/2005/8/layout/vList2"/>
    <dgm:cxn modelId="{C7292734-4510-4F4A-9794-3B72FE709836}" type="presOf" srcId="{3356620B-5C15-4011-9CD4-914C5C5F1334}" destId="{20CF0903-DE73-4B25-AD24-499F760BC7A4}" srcOrd="0" destOrd="1" presId="urn:microsoft.com/office/officeart/2005/8/layout/vList2"/>
    <dgm:cxn modelId="{926F0B78-F4B3-48CF-9DAB-42942632219C}" type="presOf" srcId="{0B5444D5-6090-4CB5-A7AD-047EAB379514}" destId="{98A244B3-B98C-4468-A117-057F69848940}" srcOrd="0" destOrd="0" presId="urn:microsoft.com/office/officeart/2005/8/layout/vList2"/>
    <dgm:cxn modelId="{747FC8E8-D5C6-460A-A2F3-37B381EA3B66}" srcId="{6C51FC6E-DA82-4178-8360-5639EFEE0414}" destId="{B678B85C-4D90-4DF0-8C9A-578B7FD81641}" srcOrd="1" destOrd="0" parTransId="{34EAB59F-C79A-4C3F-A760-CE3E1615784A}" sibTransId="{7C45359B-57BB-4D3D-B28A-2CF4AD481352}"/>
    <dgm:cxn modelId="{C6143109-596B-4851-954D-DB487AC98E44}" type="presOf" srcId="{B678B85C-4D90-4DF0-8C9A-578B7FD81641}" destId="{1FD4DDA8-5A1C-4799-8C61-37788F06C425}" srcOrd="0" destOrd="0" presId="urn:microsoft.com/office/officeart/2005/8/layout/vList2"/>
    <dgm:cxn modelId="{7E0972C0-F311-471F-8663-8D5217E247A9}" type="presParOf" srcId="{3EB928C7-F3C1-4B6D-B514-CE10F42D545B}" destId="{98A244B3-B98C-4468-A117-057F69848940}" srcOrd="0" destOrd="0" presId="urn:microsoft.com/office/officeart/2005/8/layout/vList2"/>
    <dgm:cxn modelId="{D4B85E64-236C-4063-B9B5-ABB5494C9854}" type="presParOf" srcId="{3EB928C7-F3C1-4B6D-B514-CE10F42D545B}" destId="{9E84FB3F-A599-4FEB-9FFE-E463E9D4AB58}" srcOrd="1" destOrd="0" presId="urn:microsoft.com/office/officeart/2005/8/layout/vList2"/>
    <dgm:cxn modelId="{84677E45-200C-4A11-8F32-7C15362C4DE4}" type="presParOf" srcId="{3EB928C7-F3C1-4B6D-B514-CE10F42D545B}" destId="{1FD4DDA8-5A1C-4799-8C61-37788F06C425}" srcOrd="2" destOrd="0" presId="urn:microsoft.com/office/officeart/2005/8/layout/vList2"/>
    <dgm:cxn modelId="{2FD4B085-F21B-4612-9FAD-C3B5748F58B1}" type="presParOf" srcId="{3EB928C7-F3C1-4B6D-B514-CE10F42D545B}" destId="{3A0D732D-05BA-4704-ACC9-F7960B551552}" srcOrd="3" destOrd="0" presId="urn:microsoft.com/office/officeart/2005/8/layout/vList2"/>
    <dgm:cxn modelId="{80954ED2-CC11-47F8-BB44-BA3A71B7AEA0}" type="presParOf" srcId="{3EB928C7-F3C1-4B6D-B514-CE10F42D545B}" destId="{4967268A-BC91-49DB-A4F9-F9AC1449D592}" srcOrd="4" destOrd="0" presId="urn:microsoft.com/office/officeart/2005/8/layout/vList2"/>
    <dgm:cxn modelId="{FD3F6FCA-FDA6-4B4B-ABF6-96167FD97E17}" type="presParOf" srcId="{3EB928C7-F3C1-4B6D-B514-CE10F42D545B}" destId="{20CF0903-DE73-4B25-AD24-499F760BC7A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D99E52-1654-4C17-9330-66A3C4C3F7B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id-ID"/>
        </a:p>
      </dgm:t>
    </dgm:pt>
    <dgm:pt modelId="{39C7F56C-F089-4727-A5B6-A68ACEE60914}">
      <dgm:prSet phldrT="[Text]"/>
      <dgm:spPr/>
      <dgm:t>
        <a:bodyPr/>
        <a:lstStyle/>
        <a:p>
          <a:r>
            <a:rPr lang="en-US" altLang="id-ID" i="1" smtClean="0"/>
            <a:t>Menetapkan masalah mutu</a:t>
          </a:r>
          <a:endParaRPr lang="id-ID"/>
        </a:p>
      </dgm:t>
    </dgm:pt>
    <dgm:pt modelId="{1E7ECD3B-CE77-4609-8273-83F5147EE3F6}" type="parTrans" cxnId="{1C2FED1C-1908-4E62-B9E1-209FBDB4A585}">
      <dgm:prSet/>
      <dgm:spPr/>
      <dgm:t>
        <a:bodyPr/>
        <a:lstStyle/>
        <a:p>
          <a:endParaRPr lang="id-ID"/>
        </a:p>
      </dgm:t>
    </dgm:pt>
    <dgm:pt modelId="{1C3072B2-EFB9-453E-9E42-D95DD312B899}" type="sibTrans" cxnId="{1C2FED1C-1908-4E62-B9E1-209FBDB4A585}">
      <dgm:prSet/>
      <dgm:spPr/>
      <dgm:t>
        <a:bodyPr/>
        <a:lstStyle/>
        <a:p>
          <a:endParaRPr lang="id-ID"/>
        </a:p>
      </dgm:t>
    </dgm:pt>
    <dgm:pt modelId="{953818EC-A354-41BF-ADE4-8A0298837DC7}">
      <dgm:prSet/>
      <dgm:spPr/>
      <dgm:t>
        <a:bodyPr/>
        <a:lstStyle/>
        <a:p>
          <a:r>
            <a:rPr lang="en-US" altLang="id-ID" i="1" dirty="0" err="1" smtClean="0"/>
            <a:t>Menetapkan</a:t>
          </a:r>
          <a:r>
            <a:rPr lang="en-US" altLang="id-ID" i="1" dirty="0" smtClean="0"/>
            <a:t> </a:t>
          </a:r>
          <a:r>
            <a:rPr lang="en-US" altLang="id-ID" i="1" dirty="0" err="1" smtClean="0"/>
            <a:t>Penyebab</a:t>
          </a:r>
          <a:r>
            <a:rPr lang="en-US" altLang="id-ID" i="1" dirty="0" smtClean="0"/>
            <a:t> </a:t>
          </a:r>
          <a:r>
            <a:rPr lang="en-US" altLang="id-ID" i="1" dirty="0" err="1" smtClean="0"/>
            <a:t>Masalah</a:t>
          </a:r>
          <a:r>
            <a:rPr lang="en-US" altLang="id-ID" i="1" dirty="0" smtClean="0"/>
            <a:t> </a:t>
          </a:r>
          <a:r>
            <a:rPr lang="en-US" altLang="id-ID" i="1" dirty="0" err="1" smtClean="0"/>
            <a:t>Mutu</a:t>
          </a:r>
          <a:r>
            <a:rPr lang="en-US" altLang="id-ID" i="1" dirty="0" smtClean="0"/>
            <a:t> Yan</a:t>
          </a:r>
          <a:r>
            <a:rPr lang="id-ID" altLang="id-ID" i="1" dirty="0" smtClean="0"/>
            <a:t>Kes</a:t>
          </a:r>
          <a:r>
            <a:rPr lang="en-US" altLang="id-ID" i="1" dirty="0" smtClean="0"/>
            <a:t>.</a:t>
          </a:r>
          <a:endParaRPr lang="en-US" altLang="id-ID" i="1" dirty="0"/>
        </a:p>
      </dgm:t>
    </dgm:pt>
    <dgm:pt modelId="{436F9358-9F39-4294-875E-4B59F7B7EDD5}" type="parTrans" cxnId="{847E2167-DC57-4B70-B40D-6957C80AEFD8}">
      <dgm:prSet/>
      <dgm:spPr/>
      <dgm:t>
        <a:bodyPr/>
        <a:lstStyle/>
        <a:p>
          <a:endParaRPr lang="id-ID"/>
        </a:p>
      </dgm:t>
    </dgm:pt>
    <dgm:pt modelId="{A2223345-2E65-43AC-ABE9-FBB94BD0D14D}" type="sibTrans" cxnId="{847E2167-DC57-4B70-B40D-6957C80AEFD8}">
      <dgm:prSet/>
      <dgm:spPr/>
      <dgm:t>
        <a:bodyPr/>
        <a:lstStyle/>
        <a:p>
          <a:endParaRPr lang="id-ID"/>
        </a:p>
      </dgm:t>
    </dgm:pt>
    <dgm:pt modelId="{3C06A206-0A53-4651-AE4C-839D0E2079AF}">
      <dgm:prSet/>
      <dgm:spPr/>
      <dgm:t>
        <a:bodyPr/>
        <a:lstStyle/>
        <a:p>
          <a:r>
            <a:rPr lang="en-US" altLang="id-ID" i="1" dirty="0" err="1" smtClean="0"/>
            <a:t>Menetapkan</a:t>
          </a:r>
          <a:r>
            <a:rPr lang="en-US" altLang="id-ID" i="1" dirty="0" smtClean="0"/>
            <a:t> Cara </a:t>
          </a:r>
          <a:r>
            <a:rPr lang="en-US" altLang="id-ID" i="1" dirty="0" err="1" smtClean="0"/>
            <a:t>Penyelesaian</a:t>
          </a:r>
          <a:r>
            <a:rPr lang="id-ID" altLang="id-ID" i="1" dirty="0" smtClean="0"/>
            <a:t> </a:t>
          </a:r>
          <a:r>
            <a:rPr lang="en-US" altLang="id-ID" i="1" dirty="0" err="1" smtClean="0"/>
            <a:t>Masalah</a:t>
          </a:r>
          <a:r>
            <a:rPr lang="en-US" altLang="id-ID" i="1" dirty="0" smtClean="0"/>
            <a:t> </a:t>
          </a:r>
          <a:r>
            <a:rPr lang="en-US" altLang="id-ID" i="1" dirty="0" err="1" smtClean="0"/>
            <a:t>Mutu</a:t>
          </a:r>
          <a:endParaRPr lang="en-US" altLang="id-ID" i="1" dirty="0"/>
        </a:p>
      </dgm:t>
    </dgm:pt>
    <dgm:pt modelId="{F5959FC8-49B4-4B19-BA3F-D00AF54B33CA}" type="parTrans" cxnId="{D88DEFD0-1020-42B2-B1D9-EC4BB045A9CA}">
      <dgm:prSet/>
      <dgm:spPr/>
      <dgm:t>
        <a:bodyPr/>
        <a:lstStyle/>
        <a:p>
          <a:endParaRPr lang="id-ID"/>
        </a:p>
      </dgm:t>
    </dgm:pt>
    <dgm:pt modelId="{FB1938AB-A066-4ABB-B317-BAAD43018174}" type="sibTrans" cxnId="{D88DEFD0-1020-42B2-B1D9-EC4BB045A9CA}">
      <dgm:prSet/>
      <dgm:spPr/>
      <dgm:t>
        <a:bodyPr/>
        <a:lstStyle/>
        <a:p>
          <a:endParaRPr lang="id-ID"/>
        </a:p>
      </dgm:t>
    </dgm:pt>
    <dgm:pt modelId="{06D4BD64-3AA9-4221-81D3-C407F300658C}">
      <dgm:prSet/>
      <dgm:spPr/>
      <dgm:t>
        <a:bodyPr/>
        <a:lstStyle/>
        <a:p>
          <a:r>
            <a:rPr lang="en-US" altLang="id-ID" i="1" smtClean="0"/>
            <a:t>Malaksanakan Cara Penyelesaian Mesalah Mutu</a:t>
          </a:r>
          <a:endParaRPr lang="en-US" altLang="id-ID" i="1" dirty="0"/>
        </a:p>
      </dgm:t>
    </dgm:pt>
    <dgm:pt modelId="{56727E82-CCCE-4911-BA50-8B7BDFB1B658}" type="parTrans" cxnId="{406A9D6E-8AE6-4580-9167-9894AD80EE30}">
      <dgm:prSet/>
      <dgm:spPr/>
      <dgm:t>
        <a:bodyPr/>
        <a:lstStyle/>
        <a:p>
          <a:endParaRPr lang="id-ID"/>
        </a:p>
      </dgm:t>
    </dgm:pt>
    <dgm:pt modelId="{FCE2B19B-2184-4FE8-8660-0F702F71EE4F}" type="sibTrans" cxnId="{406A9D6E-8AE6-4580-9167-9894AD80EE30}">
      <dgm:prSet/>
      <dgm:spPr/>
      <dgm:t>
        <a:bodyPr/>
        <a:lstStyle/>
        <a:p>
          <a:endParaRPr lang="id-ID"/>
        </a:p>
      </dgm:t>
    </dgm:pt>
    <dgm:pt modelId="{AF9F9513-531B-4705-B365-1CBF78348D3F}">
      <dgm:prSet/>
      <dgm:spPr/>
      <dgm:t>
        <a:bodyPr/>
        <a:lstStyle/>
        <a:p>
          <a:r>
            <a:rPr lang="en-US" altLang="id-ID" i="1" dirty="0" err="1" smtClean="0"/>
            <a:t>Menilai</a:t>
          </a:r>
          <a:r>
            <a:rPr lang="en-US" altLang="id-ID" i="1" dirty="0" smtClean="0"/>
            <a:t> </a:t>
          </a:r>
          <a:r>
            <a:rPr lang="en-US" altLang="id-ID" i="1" dirty="0" err="1" smtClean="0"/>
            <a:t>hasil</a:t>
          </a:r>
          <a:r>
            <a:rPr lang="en-US" altLang="id-ID" i="1" dirty="0" smtClean="0"/>
            <a:t> </a:t>
          </a:r>
          <a:r>
            <a:rPr lang="en-US" altLang="id-ID" i="1" dirty="0" err="1" smtClean="0"/>
            <a:t>dan</a:t>
          </a:r>
          <a:r>
            <a:rPr lang="en-US" altLang="id-ID" i="1" dirty="0" smtClean="0"/>
            <a:t> </a:t>
          </a:r>
          <a:r>
            <a:rPr lang="en-US" altLang="id-ID" i="1" dirty="0" err="1" smtClean="0"/>
            <a:t>Menyusun</a:t>
          </a:r>
          <a:r>
            <a:rPr lang="en-US" altLang="id-ID" i="1" dirty="0" smtClean="0"/>
            <a:t> saran</a:t>
          </a:r>
          <a:r>
            <a:rPr lang="id-ID" altLang="id-ID" i="1" dirty="0" smtClean="0"/>
            <a:t> </a:t>
          </a:r>
          <a:r>
            <a:rPr lang="en-US" altLang="id-ID" i="1" dirty="0" err="1" smtClean="0"/>
            <a:t>tindak</a:t>
          </a:r>
          <a:r>
            <a:rPr lang="en-US" altLang="id-ID" i="1" dirty="0" smtClean="0"/>
            <a:t> </a:t>
          </a:r>
          <a:r>
            <a:rPr lang="en-US" altLang="id-ID" i="1" dirty="0" err="1" smtClean="0"/>
            <a:t>lanjut</a:t>
          </a:r>
          <a:endParaRPr lang="en-US" altLang="id-ID" i="1" dirty="0"/>
        </a:p>
      </dgm:t>
    </dgm:pt>
    <dgm:pt modelId="{5B2BA68E-6444-4EA4-8267-902A662BBAC6}" type="parTrans" cxnId="{4FE1E306-C126-42C3-9460-98043F93D56B}">
      <dgm:prSet/>
      <dgm:spPr/>
      <dgm:t>
        <a:bodyPr/>
        <a:lstStyle/>
        <a:p>
          <a:endParaRPr lang="id-ID"/>
        </a:p>
      </dgm:t>
    </dgm:pt>
    <dgm:pt modelId="{AD8FADBD-371C-480A-B23F-B9918A29E614}" type="sibTrans" cxnId="{4FE1E306-C126-42C3-9460-98043F93D56B}">
      <dgm:prSet/>
      <dgm:spPr/>
      <dgm:t>
        <a:bodyPr/>
        <a:lstStyle/>
        <a:p>
          <a:endParaRPr lang="id-ID"/>
        </a:p>
      </dgm:t>
    </dgm:pt>
    <dgm:pt modelId="{94258530-4462-4D77-B960-B36A1DCDCA69}" type="pres">
      <dgm:prSet presAssocID="{7AD99E52-1654-4C17-9330-66A3C4C3F7BC}" presName="Name0" presStyleCnt="0">
        <dgm:presLayoutVars>
          <dgm:chMax val="7"/>
          <dgm:chPref val="7"/>
          <dgm:dir/>
        </dgm:presLayoutVars>
      </dgm:prSet>
      <dgm:spPr/>
      <dgm:t>
        <a:bodyPr/>
        <a:lstStyle/>
        <a:p>
          <a:endParaRPr lang="id-ID"/>
        </a:p>
      </dgm:t>
    </dgm:pt>
    <dgm:pt modelId="{EDC8DBAC-F5BE-48B0-B0A7-DA083BA26FC2}" type="pres">
      <dgm:prSet presAssocID="{7AD99E52-1654-4C17-9330-66A3C4C3F7BC}" presName="Name1" presStyleCnt="0"/>
      <dgm:spPr/>
    </dgm:pt>
    <dgm:pt modelId="{00235685-B38B-42E2-869B-40E316758F57}" type="pres">
      <dgm:prSet presAssocID="{7AD99E52-1654-4C17-9330-66A3C4C3F7BC}" presName="cycle" presStyleCnt="0"/>
      <dgm:spPr/>
    </dgm:pt>
    <dgm:pt modelId="{78EACED7-6A84-46B2-B596-C2B11B1B4144}" type="pres">
      <dgm:prSet presAssocID="{7AD99E52-1654-4C17-9330-66A3C4C3F7BC}" presName="srcNode" presStyleLbl="node1" presStyleIdx="0" presStyleCnt="5"/>
      <dgm:spPr/>
    </dgm:pt>
    <dgm:pt modelId="{C622DB50-AA11-48DA-B9B2-3FDE9C308F02}" type="pres">
      <dgm:prSet presAssocID="{7AD99E52-1654-4C17-9330-66A3C4C3F7BC}" presName="conn" presStyleLbl="parChTrans1D2" presStyleIdx="0" presStyleCnt="1"/>
      <dgm:spPr/>
      <dgm:t>
        <a:bodyPr/>
        <a:lstStyle/>
        <a:p>
          <a:endParaRPr lang="id-ID"/>
        </a:p>
      </dgm:t>
    </dgm:pt>
    <dgm:pt modelId="{5300044A-53ED-4A32-92D8-4853603AD59E}" type="pres">
      <dgm:prSet presAssocID="{7AD99E52-1654-4C17-9330-66A3C4C3F7BC}" presName="extraNode" presStyleLbl="node1" presStyleIdx="0" presStyleCnt="5"/>
      <dgm:spPr/>
    </dgm:pt>
    <dgm:pt modelId="{E73A5B43-1F58-4B40-9CB3-71FE3FA02EBC}" type="pres">
      <dgm:prSet presAssocID="{7AD99E52-1654-4C17-9330-66A3C4C3F7BC}" presName="dstNode" presStyleLbl="node1" presStyleIdx="0" presStyleCnt="5"/>
      <dgm:spPr/>
    </dgm:pt>
    <dgm:pt modelId="{4A9EE670-7A0A-49CA-9CB9-1FB09F5EADE7}" type="pres">
      <dgm:prSet presAssocID="{39C7F56C-F089-4727-A5B6-A68ACEE60914}" presName="text_1" presStyleLbl="node1" presStyleIdx="0" presStyleCnt="5">
        <dgm:presLayoutVars>
          <dgm:bulletEnabled val="1"/>
        </dgm:presLayoutVars>
      </dgm:prSet>
      <dgm:spPr/>
      <dgm:t>
        <a:bodyPr/>
        <a:lstStyle/>
        <a:p>
          <a:endParaRPr lang="id-ID"/>
        </a:p>
      </dgm:t>
    </dgm:pt>
    <dgm:pt modelId="{F36591F1-56CD-4C50-BA26-C36476BC0293}" type="pres">
      <dgm:prSet presAssocID="{39C7F56C-F089-4727-A5B6-A68ACEE60914}" presName="accent_1" presStyleCnt="0"/>
      <dgm:spPr/>
    </dgm:pt>
    <dgm:pt modelId="{48AA6A55-5748-44C4-AB05-DFA43B7D399E}" type="pres">
      <dgm:prSet presAssocID="{39C7F56C-F089-4727-A5B6-A68ACEE60914}" presName="accentRepeatNode" presStyleLbl="solidFgAcc1" presStyleIdx="0" presStyleCnt="5"/>
      <dgm:spPr/>
    </dgm:pt>
    <dgm:pt modelId="{4D95D8FB-154A-46B3-8D9E-6D0FD7D08EA8}" type="pres">
      <dgm:prSet presAssocID="{953818EC-A354-41BF-ADE4-8A0298837DC7}" presName="text_2" presStyleLbl="node1" presStyleIdx="1" presStyleCnt="5">
        <dgm:presLayoutVars>
          <dgm:bulletEnabled val="1"/>
        </dgm:presLayoutVars>
      </dgm:prSet>
      <dgm:spPr/>
      <dgm:t>
        <a:bodyPr/>
        <a:lstStyle/>
        <a:p>
          <a:endParaRPr lang="id-ID"/>
        </a:p>
      </dgm:t>
    </dgm:pt>
    <dgm:pt modelId="{D78AE2EB-F722-4847-9BDC-035F8A2423B1}" type="pres">
      <dgm:prSet presAssocID="{953818EC-A354-41BF-ADE4-8A0298837DC7}" presName="accent_2" presStyleCnt="0"/>
      <dgm:spPr/>
    </dgm:pt>
    <dgm:pt modelId="{C0A56C9F-3C7B-4BB5-8675-DB50204CD9F3}" type="pres">
      <dgm:prSet presAssocID="{953818EC-A354-41BF-ADE4-8A0298837DC7}" presName="accentRepeatNode" presStyleLbl="solidFgAcc1" presStyleIdx="1" presStyleCnt="5"/>
      <dgm:spPr/>
    </dgm:pt>
    <dgm:pt modelId="{E7F86AC6-DA15-4171-873F-184BA3697D23}" type="pres">
      <dgm:prSet presAssocID="{3C06A206-0A53-4651-AE4C-839D0E2079AF}" presName="text_3" presStyleLbl="node1" presStyleIdx="2" presStyleCnt="5">
        <dgm:presLayoutVars>
          <dgm:bulletEnabled val="1"/>
        </dgm:presLayoutVars>
      </dgm:prSet>
      <dgm:spPr/>
      <dgm:t>
        <a:bodyPr/>
        <a:lstStyle/>
        <a:p>
          <a:endParaRPr lang="id-ID"/>
        </a:p>
      </dgm:t>
    </dgm:pt>
    <dgm:pt modelId="{71C200F7-EACD-4ED1-9107-C0B180D0ECC1}" type="pres">
      <dgm:prSet presAssocID="{3C06A206-0A53-4651-AE4C-839D0E2079AF}" presName="accent_3" presStyleCnt="0"/>
      <dgm:spPr/>
    </dgm:pt>
    <dgm:pt modelId="{C3E09688-6D2C-4EC6-B56C-EE9642AE2C46}" type="pres">
      <dgm:prSet presAssocID="{3C06A206-0A53-4651-AE4C-839D0E2079AF}" presName="accentRepeatNode" presStyleLbl="solidFgAcc1" presStyleIdx="2" presStyleCnt="5"/>
      <dgm:spPr/>
    </dgm:pt>
    <dgm:pt modelId="{B48625E2-76A9-4CE8-BB61-757B7B3282F6}" type="pres">
      <dgm:prSet presAssocID="{06D4BD64-3AA9-4221-81D3-C407F300658C}" presName="text_4" presStyleLbl="node1" presStyleIdx="3" presStyleCnt="5">
        <dgm:presLayoutVars>
          <dgm:bulletEnabled val="1"/>
        </dgm:presLayoutVars>
      </dgm:prSet>
      <dgm:spPr/>
      <dgm:t>
        <a:bodyPr/>
        <a:lstStyle/>
        <a:p>
          <a:endParaRPr lang="id-ID"/>
        </a:p>
      </dgm:t>
    </dgm:pt>
    <dgm:pt modelId="{CE6CC702-92F6-41A8-95CF-55E738A83F81}" type="pres">
      <dgm:prSet presAssocID="{06D4BD64-3AA9-4221-81D3-C407F300658C}" presName="accent_4" presStyleCnt="0"/>
      <dgm:spPr/>
    </dgm:pt>
    <dgm:pt modelId="{A56B7D6B-667A-4F68-88B3-1C4E746B15A0}" type="pres">
      <dgm:prSet presAssocID="{06D4BD64-3AA9-4221-81D3-C407F300658C}" presName="accentRepeatNode" presStyleLbl="solidFgAcc1" presStyleIdx="3" presStyleCnt="5"/>
      <dgm:spPr/>
    </dgm:pt>
    <dgm:pt modelId="{FDB83CC8-323C-42E7-A4DE-A1340567AC45}" type="pres">
      <dgm:prSet presAssocID="{AF9F9513-531B-4705-B365-1CBF78348D3F}" presName="text_5" presStyleLbl="node1" presStyleIdx="4" presStyleCnt="5">
        <dgm:presLayoutVars>
          <dgm:bulletEnabled val="1"/>
        </dgm:presLayoutVars>
      </dgm:prSet>
      <dgm:spPr/>
      <dgm:t>
        <a:bodyPr/>
        <a:lstStyle/>
        <a:p>
          <a:endParaRPr lang="id-ID"/>
        </a:p>
      </dgm:t>
    </dgm:pt>
    <dgm:pt modelId="{8F7A33FA-5033-440D-B5AA-E24A6A2AC0C4}" type="pres">
      <dgm:prSet presAssocID="{AF9F9513-531B-4705-B365-1CBF78348D3F}" presName="accent_5" presStyleCnt="0"/>
      <dgm:spPr/>
    </dgm:pt>
    <dgm:pt modelId="{F9A4318A-071C-47CC-9098-E952D2715731}" type="pres">
      <dgm:prSet presAssocID="{AF9F9513-531B-4705-B365-1CBF78348D3F}" presName="accentRepeatNode" presStyleLbl="solidFgAcc1" presStyleIdx="4" presStyleCnt="5"/>
      <dgm:spPr/>
    </dgm:pt>
  </dgm:ptLst>
  <dgm:cxnLst>
    <dgm:cxn modelId="{406A9D6E-8AE6-4580-9167-9894AD80EE30}" srcId="{7AD99E52-1654-4C17-9330-66A3C4C3F7BC}" destId="{06D4BD64-3AA9-4221-81D3-C407F300658C}" srcOrd="3" destOrd="0" parTransId="{56727E82-CCCE-4911-BA50-8B7BDFB1B658}" sibTransId="{FCE2B19B-2184-4FE8-8660-0F702F71EE4F}"/>
    <dgm:cxn modelId="{A703F156-DD7B-436E-AF16-60FC3227DEB9}" type="presOf" srcId="{1C3072B2-EFB9-453E-9E42-D95DD312B899}" destId="{C622DB50-AA11-48DA-B9B2-3FDE9C308F02}" srcOrd="0" destOrd="0" presId="urn:microsoft.com/office/officeart/2008/layout/VerticalCurvedList"/>
    <dgm:cxn modelId="{4DC9D18D-E82B-4A11-9AAD-17EE9CEAD359}" type="presOf" srcId="{AF9F9513-531B-4705-B365-1CBF78348D3F}" destId="{FDB83CC8-323C-42E7-A4DE-A1340567AC45}" srcOrd="0" destOrd="0" presId="urn:microsoft.com/office/officeart/2008/layout/VerticalCurvedList"/>
    <dgm:cxn modelId="{6306564B-61B9-4DEE-91E4-30C9FEEA14B4}" type="presOf" srcId="{39C7F56C-F089-4727-A5B6-A68ACEE60914}" destId="{4A9EE670-7A0A-49CA-9CB9-1FB09F5EADE7}" srcOrd="0" destOrd="0" presId="urn:microsoft.com/office/officeart/2008/layout/VerticalCurvedList"/>
    <dgm:cxn modelId="{847E2167-DC57-4B70-B40D-6957C80AEFD8}" srcId="{7AD99E52-1654-4C17-9330-66A3C4C3F7BC}" destId="{953818EC-A354-41BF-ADE4-8A0298837DC7}" srcOrd="1" destOrd="0" parTransId="{436F9358-9F39-4294-875E-4B59F7B7EDD5}" sibTransId="{A2223345-2E65-43AC-ABE9-FBB94BD0D14D}"/>
    <dgm:cxn modelId="{BCD54236-CED3-43ED-A4AB-3C382F27FDD5}" type="presOf" srcId="{953818EC-A354-41BF-ADE4-8A0298837DC7}" destId="{4D95D8FB-154A-46B3-8D9E-6D0FD7D08EA8}" srcOrd="0" destOrd="0" presId="urn:microsoft.com/office/officeart/2008/layout/VerticalCurvedList"/>
    <dgm:cxn modelId="{03ECB91A-7451-4B21-B97C-CFF7FDAEF304}" type="presOf" srcId="{7AD99E52-1654-4C17-9330-66A3C4C3F7BC}" destId="{94258530-4462-4D77-B960-B36A1DCDCA69}" srcOrd="0" destOrd="0" presId="urn:microsoft.com/office/officeart/2008/layout/VerticalCurvedList"/>
    <dgm:cxn modelId="{35868301-E314-45A2-B0D1-07277578BDA1}" type="presOf" srcId="{3C06A206-0A53-4651-AE4C-839D0E2079AF}" destId="{E7F86AC6-DA15-4171-873F-184BA3697D23}" srcOrd="0" destOrd="0" presId="urn:microsoft.com/office/officeart/2008/layout/VerticalCurvedList"/>
    <dgm:cxn modelId="{D88DEFD0-1020-42B2-B1D9-EC4BB045A9CA}" srcId="{7AD99E52-1654-4C17-9330-66A3C4C3F7BC}" destId="{3C06A206-0A53-4651-AE4C-839D0E2079AF}" srcOrd="2" destOrd="0" parTransId="{F5959FC8-49B4-4B19-BA3F-D00AF54B33CA}" sibTransId="{FB1938AB-A066-4ABB-B317-BAAD43018174}"/>
    <dgm:cxn modelId="{4FE1E306-C126-42C3-9460-98043F93D56B}" srcId="{7AD99E52-1654-4C17-9330-66A3C4C3F7BC}" destId="{AF9F9513-531B-4705-B365-1CBF78348D3F}" srcOrd="4" destOrd="0" parTransId="{5B2BA68E-6444-4EA4-8267-902A662BBAC6}" sibTransId="{AD8FADBD-371C-480A-B23F-B9918A29E614}"/>
    <dgm:cxn modelId="{B8F2B6C8-B2B4-4B1A-B7D7-9B272D288DE2}" type="presOf" srcId="{06D4BD64-3AA9-4221-81D3-C407F300658C}" destId="{B48625E2-76A9-4CE8-BB61-757B7B3282F6}" srcOrd="0" destOrd="0" presId="urn:microsoft.com/office/officeart/2008/layout/VerticalCurvedList"/>
    <dgm:cxn modelId="{1C2FED1C-1908-4E62-B9E1-209FBDB4A585}" srcId="{7AD99E52-1654-4C17-9330-66A3C4C3F7BC}" destId="{39C7F56C-F089-4727-A5B6-A68ACEE60914}" srcOrd="0" destOrd="0" parTransId="{1E7ECD3B-CE77-4609-8273-83F5147EE3F6}" sibTransId="{1C3072B2-EFB9-453E-9E42-D95DD312B899}"/>
    <dgm:cxn modelId="{60554C7C-34FA-478A-A7CB-EC65A9FA9088}" type="presParOf" srcId="{94258530-4462-4D77-B960-B36A1DCDCA69}" destId="{EDC8DBAC-F5BE-48B0-B0A7-DA083BA26FC2}" srcOrd="0" destOrd="0" presId="urn:microsoft.com/office/officeart/2008/layout/VerticalCurvedList"/>
    <dgm:cxn modelId="{8A7F34FE-1B37-4115-A7DE-7D336F693165}" type="presParOf" srcId="{EDC8DBAC-F5BE-48B0-B0A7-DA083BA26FC2}" destId="{00235685-B38B-42E2-869B-40E316758F57}" srcOrd="0" destOrd="0" presId="urn:microsoft.com/office/officeart/2008/layout/VerticalCurvedList"/>
    <dgm:cxn modelId="{D48487A8-AAF3-477E-8338-D71CC4C42ECA}" type="presParOf" srcId="{00235685-B38B-42E2-869B-40E316758F57}" destId="{78EACED7-6A84-46B2-B596-C2B11B1B4144}" srcOrd="0" destOrd="0" presId="urn:microsoft.com/office/officeart/2008/layout/VerticalCurvedList"/>
    <dgm:cxn modelId="{ABFA354F-15C1-4410-9AAF-83923001E8E6}" type="presParOf" srcId="{00235685-B38B-42E2-869B-40E316758F57}" destId="{C622DB50-AA11-48DA-B9B2-3FDE9C308F02}" srcOrd="1" destOrd="0" presId="urn:microsoft.com/office/officeart/2008/layout/VerticalCurvedList"/>
    <dgm:cxn modelId="{EE90EB1B-87DD-41C8-8B79-27C8F6DEA253}" type="presParOf" srcId="{00235685-B38B-42E2-869B-40E316758F57}" destId="{5300044A-53ED-4A32-92D8-4853603AD59E}" srcOrd="2" destOrd="0" presId="urn:microsoft.com/office/officeart/2008/layout/VerticalCurvedList"/>
    <dgm:cxn modelId="{BB1EECA6-DC71-43C0-8C04-A42AA615951B}" type="presParOf" srcId="{00235685-B38B-42E2-869B-40E316758F57}" destId="{E73A5B43-1F58-4B40-9CB3-71FE3FA02EBC}" srcOrd="3" destOrd="0" presId="urn:microsoft.com/office/officeart/2008/layout/VerticalCurvedList"/>
    <dgm:cxn modelId="{DB4FD824-BF8A-43B5-8065-B9FCA8EC2069}" type="presParOf" srcId="{EDC8DBAC-F5BE-48B0-B0A7-DA083BA26FC2}" destId="{4A9EE670-7A0A-49CA-9CB9-1FB09F5EADE7}" srcOrd="1" destOrd="0" presId="urn:microsoft.com/office/officeart/2008/layout/VerticalCurvedList"/>
    <dgm:cxn modelId="{BCA0955C-4EE2-43CC-8C83-B7F0B0378AD7}" type="presParOf" srcId="{EDC8DBAC-F5BE-48B0-B0A7-DA083BA26FC2}" destId="{F36591F1-56CD-4C50-BA26-C36476BC0293}" srcOrd="2" destOrd="0" presId="urn:microsoft.com/office/officeart/2008/layout/VerticalCurvedList"/>
    <dgm:cxn modelId="{0D2B0AB3-E240-4850-B56A-376D054B9243}" type="presParOf" srcId="{F36591F1-56CD-4C50-BA26-C36476BC0293}" destId="{48AA6A55-5748-44C4-AB05-DFA43B7D399E}" srcOrd="0" destOrd="0" presId="urn:microsoft.com/office/officeart/2008/layout/VerticalCurvedList"/>
    <dgm:cxn modelId="{EFD07C74-151F-48E4-B7B2-CD5A1BA1BCB5}" type="presParOf" srcId="{EDC8DBAC-F5BE-48B0-B0A7-DA083BA26FC2}" destId="{4D95D8FB-154A-46B3-8D9E-6D0FD7D08EA8}" srcOrd="3" destOrd="0" presId="urn:microsoft.com/office/officeart/2008/layout/VerticalCurvedList"/>
    <dgm:cxn modelId="{7E6E6C3B-CB31-476A-8B57-648D77659AFB}" type="presParOf" srcId="{EDC8DBAC-F5BE-48B0-B0A7-DA083BA26FC2}" destId="{D78AE2EB-F722-4847-9BDC-035F8A2423B1}" srcOrd="4" destOrd="0" presId="urn:microsoft.com/office/officeart/2008/layout/VerticalCurvedList"/>
    <dgm:cxn modelId="{DE13B90E-234B-4AA2-B803-B67572FA9C13}" type="presParOf" srcId="{D78AE2EB-F722-4847-9BDC-035F8A2423B1}" destId="{C0A56C9F-3C7B-4BB5-8675-DB50204CD9F3}" srcOrd="0" destOrd="0" presId="urn:microsoft.com/office/officeart/2008/layout/VerticalCurvedList"/>
    <dgm:cxn modelId="{04747C54-CF21-4947-A76F-7FF1DF47FA7A}" type="presParOf" srcId="{EDC8DBAC-F5BE-48B0-B0A7-DA083BA26FC2}" destId="{E7F86AC6-DA15-4171-873F-184BA3697D23}" srcOrd="5" destOrd="0" presId="urn:microsoft.com/office/officeart/2008/layout/VerticalCurvedList"/>
    <dgm:cxn modelId="{5CBAF9F0-EDB2-4265-A430-E316928964F3}" type="presParOf" srcId="{EDC8DBAC-F5BE-48B0-B0A7-DA083BA26FC2}" destId="{71C200F7-EACD-4ED1-9107-C0B180D0ECC1}" srcOrd="6" destOrd="0" presId="urn:microsoft.com/office/officeart/2008/layout/VerticalCurvedList"/>
    <dgm:cxn modelId="{F9C4821A-E699-4041-946C-6C88AE506E81}" type="presParOf" srcId="{71C200F7-EACD-4ED1-9107-C0B180D0ECC1}" destId="{C3E09688-6D2C-4EC6-B56C-EE9642AE2C46}" srcOrd="0" destOrd="0" presId="urn:microsoft.com/office/officeart/2008/layout/VerticalCurvedList"/>
    <dgm:cxn modelId="{B4ABD6EE-C0DC-41C7-A96E-0EAF68E442FB}" type="presParOf" srcId="{EDC8DBAC-F5BE-48B0-B0A7-DA083BA26FC2}" destId="{B48625E2-76A9-4CE8-BB61-757B7B3282F6}" srcOrd="7" destOrd="0" presId="urn:microsoft.com/office/officeart/2008/layout/VerticalCurvedList"/>
    <dgm:cxn modelId="{0D9F2B42-711D-45BB-9F3B-85DBCAAD3F0C}" type="presParOf" srcId="{EDC8DBAC-F5BE-48B0-B0A7-DA083BA26FC2}" destId="{CE6CC702-92F6-41A8-95CF-55E738A83F81}" srcOrd="8" destOrd="0" presId="urn:microsoft.com/office/officeart/2008/layout/VerticalCurvedList"/>
    <dgm:cxn modelId="{FEF29AFA-DC64-427A-A7B0-48ACD9ADB085}" type="presParOf" srcId="{CE6CC702-92F6-41A8-95CF-55E738A83F81}" destId="{A56B7D6B-667A-4F68-88B3-1C4E746B15A0}" srcOrd="0" destOrd="0" presId="urn:microsoft.com/office/officeart/2008/layout/VerticalCurvedList"/>
    <dgm:cxn modelId="{30EC5040-3F26-4DE1-B06E-630B5551DA0F}" type="presParOf" srcId="{EDC8DBAC-F5BE-48B0-B0A7-DA083BA26FC2}" destId="{FDB83CC8-323C-42E7-A4DE-A1340567AC45}" srcOrd="9" destOrd="0" presId="urn:microsoft.com/office/officeart/2008/layout/VerticalCurvedList"/>
    <dgm:cxn modelId="{87A2E2B4-6FBF-40D1-A73E-5CDF32C43443}" type="presParOf" srcId="{EDC8DBAC-F5BE-48B0-B0A7-DA083BA26FC2}" destId="{8F7A33FA-5033-440D-B5AA-E24A6A2AC0C4}" srcOrd="10" destOrd="0" presId="urn:microsoft.com/office/officeart/2008/layout/VerticalCurvedList"/>
    <dgm:cxn modelId="{550E5A68-E887-4CE6-9A9C-C14781EB0068}" type="presParOf" srcId="{8F7A33FA-5033-440D-B5AA-E24A6A2AC0C4}" destId="{F9A4318A-071C-47CC-9098-E952D271573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CEBF0A-41BD-4CE7-BFCB-026D8EF015E4}"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id-ID"/>
        </a:p>
      </dgm:t>
    </dgm:pt>
    <dgm:pt modelId="{13C65A10-375B-405E-B5E2-18E681E0CD1C}">
      <dgm:prSet phldrT="[Text]"/>
      <dgm:spPr/>
      <dgm:t>
        <a:bodyPr/>
        <a:lstStyle/>
        <a:p>
          <a:r>
            <a:rPr lang="en-US" altLang="id-ID" smtClean="0"/>
            <a:t>Lingkup Pelayanan</a:t>
          </a:r>
          <a:endParaRPr lang="id-ID" dirty="0"/>
        </a:p>
      </dgm:t>
    </dgm:pt>
    <dgm:pt modelId="{59382020-B4F3-4D90-B54F-BD0A1C22C59C}" type="parTrans" cxnId="{5276FE33-89CD-45B6-AAFF-6F19C9AD30F8}">
      <dgm:prSet/>
      <dgm:spPr/>
      <dgm:t>
        <a:bodyPr/>
        <a:lstStyle/>
        <a:p>
          <a:endParaRPr lang="id-ID"/>
        </a:p>
      </dgm:t>
    </dgm:pt>
    <dgm:pt modelId="{7D004A23-90E4-4A6B-B708-5F18EB0587A4}" type="sibTrans" cxnId="{5276FE33-89CD-45B6-AAFF-6F19C9AD30F8}">
      <dgm:prSet/>
      <dgm:spPr/>
      <dgm:t>
        <a:bodyPr/>
        <a:lstStyle/>
        <a:p>
          <a:endParaRPr lang="id-ID"/>
        </a:p>
      </dgm:t>
    </dgm:pt>
    <dgm:pt modelId="{8E088E72-FAF5-42FF-A38B-4C6B9AFB1CF3}">
      <dgm:prSet/>
      <dgm:spPr/>
      <dgm:t>
        <a:bodyPr/>
        <a:lstStyle/>
        <a:p>
          <a:r>
            <a:rPr lang="en-US" altLang="id-ID" smtClean="0"/>
            <a:t>Daftar Masalah</a:t>
          </a:r>
          <a:endParaRPr lang="en-US" altLang="id-ID" dirty="0"/>
        </a:p>
      </dgm:t>
    </dgm:pt>
    <dgm:pt modelId="{87512CCF-14E6-481A-93CE-2ADC9418FFE6}" type="parTrans" cxnId="{4D7CD483-0CD3-45EE-BE28-40CC9B49DACE}">
      <dgm:prSet/>
      <dgm:spPr/>
      <dgm:t>
        <a:bodyPr/>
        <a:lstStyle/>
        <a:p>
          <a:endParaRPr lang="id-ID"/>
        </a:p>
      </dgm:t>
    </dgm:pt>
    <dgm:pt modelId="{CFF4E977-A3D5-4F05-B68E-DED17B782E5C}" type="sibTrans" cxnId="{4D7CD483-0CD3-45EE-BE28-40CC9B49DACE}">
      <dgm:prSet/>
      <dgm:spPr/>
      <dgm:t>
        <a:bodyPr/>
        <a:lstStyle/>
        <a:p>
          <a:endParaRPr lang="id-ID"/>
        </a:p>
      </dgm:t>
    </dgm:pt>
    <dgm:pt modelId="{EFC65226-2F42-45B8-9EAA-1E12A8C6F9E7}">
      <dgm:prSet/>
      <dgm:spPr/>
      <dgm:t>
        <a:bodyPr/>
        <a:lstStyle/>
        <a:p>
          <a:r>
            <a:rPr lang="en-US" altLang="id-ID" smtClean="0"/>
            <a:t>Konfirmasi daftar Masalah</a:t>
          </a:r>
          <a:endParaRPr lang="en-US" altLang="id-ID" dirty="0"/>
        </a:p>
      </dgm:t>
    </dgm:pt>
    <dgm:pt modelId="{571FB893-1F33-4573-A05D-49139D03AE77}" type="parTrans" cxnId="{A9160913-2078-427F-9B2D-69DFE9B72150}">
      <dgm:prSet/>
      <dgm:spPr/>
      <dgm:t>
        <a:bodyPr/>
        <a:lstStyle/>
        <a:p>
          <a:endParaRPr lang="id-ID"/>
        </a:p>
      </dgm:t>
    </dgm:pt>
    <dgm:pt modelId="{5B4F16E8-2701-4F38-A9AE-EE66AE1A84C8}" type="sibTrans" cxnId="{A9160913-2078-427F-9B2D-69DFE9B72150}">
      <dgm:prSet/>
      <dgm:spPr/>
      <dgm:t>
        <a:bodyPr/>
        <a:lstStyle/>
        <a:p>
          <a:endParaRPr lang="id-ID"/>
        </a:p>
      </dgm:t>
    </dgm:pt>
    <dgm:pt modelId="{EDA8F0A2-DE18-4E95-B18F-A424909E357C}">
      <dgm:prSet/>
      <dgm:spPr/>
      <dgm:t>
        <a:bodyPr/>
        <a:lstStyle/>
        <a:p>
          <a:r>
            <a:rPr lang="en-US" altLang="id-ID" smtClean="0"/>
            <a:t>Prioritas Masalah</a:t>
          </a:r>
          <a:endParaRPr lang="en-US" altLang="id-ID" dirty="0"/>
        </a:p>
      </dgm:t>
    </dgm:pt>
    <dgm:pt modelId="{DC2BBA85-0FDB-403F-A3D9-D8215CA6FF16}" type="parTrans" cxnId="{7C8E350A-3071-4AA0-A59B-87A2B0880369}">
      <dgm:prSet/>
      <dgm:spPr/>
      <dgm:t>
        <a:bodyPr/>
        <a:lstStyle/>
        <a:p>
          <a:endParaRPr lang="id-ID"/>
        </a:p>
      </dgm:t>
    </dgm:pt>
    <dgm:pt modelId="{5BDFE661-3BF1-46C7-A643-4EBB413FE348}" type="sibTrans" cxnId="{7C8E350A-3071-4AA0-A59B-87A2B0880369}">
      <dgm:prSet/>
      <dgm:spPr/>
      <dgm:t>
        <a:bodyPr/>
        <a:lstStyle/>
        <a:p>
          <a:endParaRPr lang="id-ID"/>
        </a:p>
      </dgm:t>
    </dgm:pt>
    <dgm:pt modelId="{7897C5FA-B8D4-4A85-8AF1-4CD3F324F577}">
      <dgm:prSet/>
      <dgm:spPr/>
      <dgm:t>
        <a:bodyPr/>
        <a:lstStyle/>
        <a:p>
          <a:r>
            <a:rPr lang="en-US" altLang="id-ID" smtClean="0"/>
            <a:t>Rumusan Masalah</a:t>
          </a:r>
          <a:endParaRPr lang="en-US" altLang="id-ID" dirty="0"/>
        </a:p>
      </dgm:t>
    </dgm:pt>
    <dgm:pt modelId="{97C8F91A-1776-4F88-8488-2196D497B8AA}" type="parTrans" cxnId="{18A516F3-86F8-4FBD-838A-02FC23EFF962}">
      <dgm:prSet/>
      <dgm:spPr/>
      <dgm:t>
        <a:bodyPr/>
        <a:lstStyle/>
        <a:p>
          <a:endParaRPr lang="id-ID"/>
        </a:p>
      </dgm:t>
    </dgm:pt>
    <dgm:pt modelId="{B56F360A-93C3-46B9-B38D-557866EBD353}" type="sibTrans" cxnId="{18A516F3-86F8-4FBD-838A-02FC23EFF962}">
      <dgm:prSet/>
      <dgm:spPr/>
      <dgm:t>
        <a:bodyPr/>
        <a:lstStyle/>
        <a:p>
          <a:endParaRPr lang="id-ID"/>
        </a:p>
      </dgm:t>
    </dgm:pt>
    <dgm:pt modelId="{2057E19A-17EE-488D-94A5-97BD150DC58F}" type="pres">
      <dgm:prSet presAssocID="{15CEBF0A-41BD-4CE7-BFCB-026D8EF015E4}" presName="Name0" presStyleCnt="0">
        <dgm:presLayoutVars>
          <dgm:chMax val="7"/>
          <dgm:chPref val="7"/>
          <dgm:dir/>
        </dgm:presLayoutVars>
      </dgm:prSet>
      <dgm:spPr/>
      <dgm:t>
        <a:bodyPr/>
        <a:lstStyle/>
        <a:p>
          <a:endParaRPr lang="id-ID"/>
        </a:p>
      </dgm:t>
    </dgm:pt>
    <dgm:pt modelId="{4FD9969B-DD42-4C76-9796-DE0FE39014F3}" type="pres">
      <dgm:prSet presAssocID="{15CEBF0A-41BD-4CE7-BFCB-026D8EF015E4}" presName="Name1" presStyleCnt="0"/>
      <dgm:spPr/>
    </dgm:pt>
    <dgm:pt modelId="{FBCF1C2B-A8E7-4296-A279-7B548A143CC7}" type="pres">
      <dgm:prSet presAssocID="{15CEBF0A-41BD-4CE7-BFCB-026D8EF015E4}" presName="cycle" presStyleCnt="0"/>
      <dgm:spPr/>
    </dgm:pt>
    <dgm:pt modelId="{A8710F29-D04C-4DA2-9364-1218EDAB70B6}" type="pres">
      <dgm:prSet presAssocID="{15CEBF0A-41BD-4CE7-BFCB-026D8EF015E4}" presName="srcNode" presStyleLbl="node1" presStyleIdx="0" presStyleCnt="5"/>
      <dgm:spPr/>
    </dgm:pt>
    <dgm:pt modelId="{04539A24-7E95-4C48-B7E3-AA0E08EA9F78}" type="pres">
      <dgm:prSet presAssocID="{15CEBF0A-41BD-4CE7-BFCB-026D8EF015E4}" presName="conn" presStyleLbl="parChTrans1D2" presStyleIdx="0" presStyleCnt="1"/>
      <dgm:spPr/>
      <dgm:t>
        <a:bodyPr/>
        <a:lstStyle/>
        <a:p>
          <a:endParaRPr lang="id-ID"/>
        </a:p>
      </dgm:t>
    </dgm:pt>
    <dgm:pt modelId="{D89BE92E-57BC-44E5-9D3E-F1D95D00869D}" type="pres">
      <dgm:prSet presAssocID="{15CEBF0A-41BD-4CE7-BFCB-026D8EF015E4}" presName="extraNode" presStyleLbl="node1" presStyleIdx="0" presStyleCnt="5"/>
      <dgm:spPr/>
    </dgm:pt>
    <dgm:pt modelId="{25E9B123-675A-478E-B6E4-42E71ED8E965}" type="pres">
      <dgm:prSet presAssocID="{15CEBF0A-41BD-4CE7-BFCB-026D8EF015E4}" presName="dstNode" presStyleLbl="node1" presStyleIdx="0" presStyleCnt="5"/>
      <dgm:spPr/>
    </dgm:pt>
    <dgm:pt modelId="{920EC661-B7D6-489E-B93F-978BF088CB9D}" type="pres">
      <dgm:prSet presAssocID="{13C65A10-375B-405E-B5E2-18E681E0CD1C}" presName="text_1" presStyleLbl="node1" presStyleIdx="0" presStyleCnt="5">
        <dgm:presLayoutVars>
          <dgm:bulletEnabled val="1"/>
        </dgm:presLayoutVars>
      </dgm:prSet>
      <dgm:spPr/>
      <dgm:t>
        <a:bodyPr/>
        <a:lstStyle/>
        <a:p>
          <a:endParaRPr lang="id-ID"/>
        </a:p>
      </dgm:t>
    </dgm:pt>
    <dgm:pt modelId="{AB3C762B-115B-4BF6-B8F6-817EC961385C}" type="pres">
      <dgm:prSet presAssocID="{13C65A10-375B-405E-B5E2-18E681E0CD1C}" presName="accent_1" presStyleCnt="0"/>
      <dgm:spPr/>
    </dgm:pt>
    <dgm:pt modelId="{BB6360AA-C56C-45F5-AFCC-2CA6CCF01863}" type="pres">
      <dgm:prSet presAssocID="{13C65A10-375B-405E-B5E2-18E681E0CD1C}" presName="accentRepeatNode" presStyleLbl="solidFgAcc1" presStyleIdx="0" presStyleCnt="5"/>
      <dgm:spPr/>
    </dgm:pt>
    <dgm:pt modelId="{08D640C0-C032-47E3-93D0-B7B6DA11AB6B}" type="pres">
      <dgm:prSet presAssocID="{8E088E72-FAF5-42FF-A38B-4C6B9AFB1CF3}" presName="text_2" presStyleLbl="node1" presStyleIdx="1" presStyleCnt="5">
        <dgm:presLayoutVars>
          <dgm:bulletEnabled val="1"/>
        </dgm:presLayoutVars>
      </dgm:prSet>
      <dgm:spPr/>
      <dgm:t>
        <a:bodyPr/>
        <a:lstStyle/>
        <a:p>
          <a:endParaRPr lang="id-ID"/>
        </a:p>
      </dgm:t>
    </dgm:pt>
    <dgm:pt modelId="{7EDA1A01-821B-47F7-BD01-69462627F205}" type="pres">
      <dgm:prSet presAssocID="{8E088E72-FAF5-42FF-A38B-4C6B9AFB1CF3}" presName="accent_2" presStyleCnt="0"/>
      <dgm:spPr/>
    </dgm:pt>
    <dgm:pt modelId="{1556DB83-4230-4D1E-8848-D2FC83C5520B}" type="pres">
      <dgm:prSet presAssocID="{8E088E72-FAF5-42FF-A38B-4C6B9AFB1CF3}" presName="accentRepeatNode" presStyleLbl="solidFgAcc1" presStyleIdx="1" presStyleCnt="5"/>
      <dgm:spPr/>
    </dgm:pt>
    <dgm:pt modelId="{DE0A1255-E23C-4B4A-9A2E-4CAB4B9B1319}" type="pres">
      <dgm:prSet presAssocID="{EFC65226-2F42-45B8-9EAA-1E12A8C6F9E7}" presName="text_3" presStyleLbl="node1" presStyleIdx="2" presStyleCnt="5">
        <dgm:presLayoutVars>
          <dgm:bulletEnabled val="1"/>
        </dgm:presLayoutVars>
      </dgm:prSet>
      <dgm:spPr/>
      <dgm:t>
        <a:bodyPr/>
        <a:lstStyle/>
        <a:p>
          <a:endParaRPr lang="id-ID"/>
        </a:p>
      </dgm:t>
    </dgm:pt>
    <dgm:pt modelId="{933D7D62-C83A-4C7F-A296-39849E31BA5A}" type="pres">
      <dgm:prSet presAssocID="{EFC65226-2F42-45B8-9EAA-1E12A8C6F9E7}" presName="accent_3" presStyleCnt="0"/>
      <dgm:spPr/>
    </dgm:pt>
    <dgm:pt modelId="{123C0B78-F06F-4251-90A9-3E8BAD2CF394}" type="pres">
      <dgm:prSet presAssocID="{EFC65226-2F42-45B8-9EAA-1E12A8C6F9E7}" presName="accentRepeatNode" presStyleLbl="solidFgAcc1" presStyleIdx="2" presStyleCnt="5"/>
      <dgm:spPr/>
    </dgm:pt>
    <dgm:pt modelId="{B6A107D8-1FED-4638-BE57-90031EC1CC2B}" type="pres">
      <dgm:prSet presAssocID="{EDA8F0A2-DE18-4E95-B18F-A424909E357C}" presName="text_4" presStyleLbl="node1" presStyleIdx="3" presStyleCnt="5">
        <dgm:presLayoutVars>
          <dgm:bulletEnabled val="1"/>
        </dgm:presLayoutVars>
      </dgm:prSet>
      <dgm:spPr/>
      <dgm:t>
        <a:bodyPr/>
        <a:lstStyle/>
        <a:p>
          <a:endParaRPr lang="id-ID"/>
        </a:p>
      </dgm:t>
    </dgm:pt>
    <dgm:pt modelId="{66530D2F-4DCB-423A-B7C4-949D4F8017DB}" type="pres">
      <dgm:prSet presAssocID="{EDA8F0A2-DE18-4E95-B18F-A424909E357C}" presName="accent_4" presStyleCnt="0"/>
      <dgm:spPr/>
    </dgm:pt>
    <dgm:pt modelId="{5C67175D-3385-4492-8A9E-8C3B7068A628}" type="pres">
      <dgm:prSet presAssocID="{EDA8F0A2-DE18-4E95-B18F-A424909E357C}" presName="accentRepeatNode" presStyleLbl="solidFgAcc1" presStyleIdx="3" presStyleCnt="5"/>
      <dgm:spPr/>
    </dgm:pt>
    <dgm:pt modelId="{FA4CF3D5-57BB-4909-B6DD-35882755FD4E}" type="pres">
      <dgm:prSet presAssocID="{7897C5FA-B8D4-4A85-8AF1-4CD3F324F577}" presName="text_5" presStyleLbl="node1" presStyleIdx="4" presStyleCnt="5">
        <dgm:presLayoutVars>
          <dgm:bulletEnabled val="1"/>
        </dgm:presLayoutVars>
      </dgm:prSet>
      <dgm:spPr/>
      <dgm:t>
        <a:bodyPr/>
        <a:lstStyle/>
        <a:p>
          <a:endParaRPr lang="id-ID"/>
        </a:p>
      </dgm:t>
    </dgm:pt>
    <dgm:pt modelId="{12D24AEB-5373-4480-B978-8296DC71F750}" type="pres">
      <dgm:prSet presAssocID="{7897C5FA-B8D4-4A85-8AF1-4CD3F324F577}" presName="accent_5" presStyleCnt="0"/>
      <dgm:spPr/>
    </dgm:pt>
    <dgm:pt modelId="{37A879F3-CB30-467A-BB32-235D73CEBAD4}" type="pres">
      <dgm:prSet presAssocID="{7897C5FA-B8D4-4A85-8AF1-4CD3F324F577}" presName="accentRepeatNode" presStyleLbl="solidFgAcc1" presStyleIdx="4" presStyleCnt="5"/>
      <dgm:spPr/>
    </dgm:pt>
  </dgm:ptLst>
  <dgm:cxnLst>
    <dgm:cxn modelId="{5276FE33-89CD-45B6-AAFF-6F19C9AD30F8}" srcId="{15CEBF0A-41BD-4CE7-BFCB-026D8EF015E4}" destId="{13C65A10-375B-405E-B5E2-18E681E0CD1C}" srcOrd="0" destOrd="0" parTransId="{59382020-B4F3-4D90-B54F-BD0A1C22C59C}" sibTransId="{7D004A23-90E4-4A6B-B708-5F18EB0587A4}"/>
    <dgm:cxn modelId="{42D38E42-B787-4CD4-AE86-230EAEEAF5E7}" type="presOf" srcId="{13C65A10-375B-405E-B5E2-18E681E0CD1C}" destId="{920EC661-B7D6-489E-B93F-978BF088CB9D}" srcOrd="0" destOrd="0" presId="urn:microsoft.com/office/officeart/2008/layout/VerticalCurvedList"/>
    <dgm:cxn modelId="{B2CEE629-34D9-43B9-BEF7-18CFC5EC97B6}" type="presOf" srcId="{7D004A23-90E4-4A6B-B708-5F18EB0587A4}" destId="{04539A24-7E95-4C48-B7E3-AA0E08EA9F78}" srcOrd="0" destOrd="0" presId="urn:microsoft.com/office/officeart/2008/layout/VerticalCurvedList"/>
    <dgm:cxn modelId="{BB0CEDAC-3D7F-4971-BBD4-15BA7B02191D}" type="presOf" srcId="{15CEBF0A-41BD-4CE7-BFCB-026D8EF015E4}" destId="{2057E19A-17EE-488D-94A5-97BD150DC58F}" srcOrd="0" destOrd="0" presId="urn:microsoft.com/office/officeart/2008/layout/VerticalCurvedList"/>
    <dgm:cxn modelId="{4D7CD483-0CD3-45EE-BE28-40CC9B49DACE}" srcId="{15CEBF0A-41BD-4CE7-BFCB-026D8EF015E4}" destId="{8E088E72-FAF5-42FF-A38B-4C6B9AFB1CF3}" srcOrd="1" destOrd="0" parTransId="{87512CCF-14E6-481A-93CE-2ADC9418FFE6}" sibTransId="{CFF4E977-A3D5-4F05-B68E-DED17B782E5C}"/>
    <dgm:cxn modelId="{18A516F3-86F8-4FBD-838A-02FC23EFF962}" srcId="{15CEBF0A-41BD-4CE7-BFCB-026D8EF015E4}" destId="{7897C5FA-B8D4-4A85-8AF1-4CD3F324F577}" srcOrd="4" destOrd="0" parTransId="{97C8F91A-1776-4F88-8488-2196D497B8AA}" sibTransId="{B56F360A-93C3-46B9-B38D-557866EBD353}"/>
    <dgm:cxn modelId="{CEC8F5F2-1400-454B-A02F-2FA6ABB9B069}" type="presOf" srcId="{EDA8F0A2-DE18-4E95-B18F-A424909E357C}" destId="{B6A107D8-1FED-4638-BE57-90031EC1CC2B}" srcOrd="0" destOrd="0" presId="urn:microsoft.com/office/officeart/2008/layout/VerticalCurvedList"/>
    <dgm:cxn modelId="{A9160913-2078-427F-9B2D-69DFE9B72150}" srcId="{15CEBF0A-41BD-4CE7-BFCB-026D8EF015E4}" destId="{EFC65226-2F42-45B8-9EAA-1E12A8C6F9E7}" srcOrd="2" destOrd="0" parTransId="{571FB893-1F33-4573-A05D-49139D03AE77}" sibTransId="{5B4F16E8-2701-4F38-A9AE-EE66AE1A84C8}"/>
    <dgm:cxn modelId="{478EB503-25D4-4DEF-B3E4-3A1EB45F564D}" type="presOf" srcId="{7897C5FA-B8D4-4A85-8AF1-4CD3F324F577}" destId="{FA4CF3D5-57BB-4909-B6DD-35882755FD4E}" srcOrd="0" destOrd="0" presId="urn:microsoft.com/office/officeart/2008/layout/VerticalCurvedList"/>
    <dgm:cxn modelId="{C2854CB2-F48E-403B-BFE3-E82D5A9D13ED}" type="presOf" srcId="{8E088E72-FAF5-42FF-A38B-4C6B9AFB1CF3}" destId="{08D640C0-C032-47E3-93D0-B7B6DA11AB6B}" srcOrd="0" destOrd="0" presId="urn:microsoft.com/office/officeart/2008/layout/VerticalCurvedList"/>
    <dgm:cxn modelId="{7C8E350A-3071-4AA0-A59B-87A2B0880369}" srcId="{15CEBF0A-41BD-4CE7-BFCB-026D8EF015E4}" destId="{EDA8F0A2-DE18-4E95-B18F-A424909E357C}" srcOrd="3" destOrd="0" parTransId="{DC2BBA85-0FDB-403F-A3D9-D8215CA6FF16}" sibTransId="{5BDFE661-3BF1-46C7-A643-4EBB413FE348}"/>
    <dgm:cxn modelId="{3800D2B1-BC02-4D46-8335-0060FD2A0DF7}" type="presOf" srcId="{EFC65226-2F42-45B8-9EAA-1E12A8C6F9E7}" destId="{DE0A1255-E23C-4B4A-9A2E-4CAB4B9B1319}" srcOrd="0" destOrd="0" presId="urn:microsoft.com/office/officeart/2008/layout/VerticalCurvedList"/>
    <dgm:cxn modelId="{F8201297-6F26-4C42-A249-9B326A9A0B64}" type="presParOf" srcId="{2057E19A-17EE-488D-94A5-97BD150DC58F}" destId="{4FD9969B-DD42-4C76-9796-DE0FE39014F3}" srcOrd="0" destOrd="0" presId="urn:microsoft.com/office/officeart/2008/layout/VerticalCurvedList"/>
    <dgm:cxn modelId="{174C1CDD-D886-4017-A18D-20491791EC27}" type="presParOf" srcId="{4FD9969B-DD42-4C76-9796-DE0FE39014F3}" destId="{FBCF1C2B-A8E7-4296-A279-7B548A143CC7}" srcOrd="0" destOrd="0" presId="urn:microsoft.com/office/officeart/2008/layout/VerticalCurvedList"/>
    <dgm:cxn modelId="{00357A9F-C44A-4DBF-9225-578AC7A205A3}" type="presParOf" srcId="{FBCF1C2B-A8E7-4296-A279-7B548A143CC7}" destId="{A8710F29-D04C-4DA2-9364-1218EDAB70B6}" srcOrd="0" destOrd="0" presId="urn:microsoft.com/office/officeart/2008/layout/VerticalCurvedList"/>
    <dgm:cxn modelId="{791AA713-0EE3-4703-AB67-1CE9FA50CFE1}" type="presParOf" srcId="{FBCF1C2B-A8E7-4296-A279-7B548A143CC7}" destId="{04539A24-7E95-4C48-B7E3-AA0E08EA9F78}" srcOrd="1" destOrd="0" presId="urn:microsoft.com/office/officeart/2008/layout/VerticalCurvedList"/>
    <dgm:cxn modelId="{FD02CE40-5079-48BC-8AE2-7B8475B7FA61}" type="presParOf" srcId="{FBCF1C2B-A8E7-4296-A279-7B548A143CC7}" destId="{D89BE92E-57BC-44E5-9D3E-F1D95D00869D}" srcOrd="2" destOrd="0" presId="urn:microsoft.com/office/officeart/2008/layout/VerticalCurvedList"/>
    <dgm:cxn modelId="{65AA025C-4AC6-4FAC-BCD7-704A561DDD18}" type="presParOf" srcId="{FBCF1C2B-A8E7-4296-A279-7B548A143CC7}" destId="{25E9B123-675A-478E-B6E4-42E71ED8E965}" srcOrd="3" destOrd="0" presId="urn:microsoft.com/office/officeart/2008/layout/VerticalCurvedList"/>
    <dgm:cxn modelId="{A4D2B0EB-44C7-4F1F-8E7D-341E81A918B7}" type="presParOf" srcId="{4FD9969B-DD42-4C76-9796-DE0FE39014F3}" destId="{920EC661-B7D6-489E-B93F-978BF088CB9D}" srcOrd="1" destOrd="0" presId="urn:microsoft.com/office/officeart/2008/layout/VerticalCurvedList"/>
    <dgm:cxn modelId="{0C3F15AC-08BF-4A69-832C-B483821AA153}" type="presParOf" srcId="{4FD9969B-DD42-4C76-9796-DE0FE39014F3}" destId="{AB3C762B-115B-4BF6-B8F6-817EC961385C}" srcOrd="2" destOrd="0" presId="urn:microsoft.com/office/officeart/2008/layout/VerticalCurvedList"/>
    <dgm:cxn modelId="{5E56D81F-EDF6-4A57-9BF5-1C3BC2947C3B}" type="presParOf" srcId="{AB3C762B-115B-4BF6-B8F6-817EC961385C}" destId="{BB6360AA-C56C-45F5-AFCC-2CA6CCF01863}" srcOrd="0" destOrd="0" presId="urn:microsoft.com/office/officeart/2008/layout/VerticalCurvedList"/>
    <dgm:cxn modelId="{D0F48AF2-7A13-47A0-8CE4-8AF83017223A}" type="presParOf" srcId="{4FD9969B-DD42-4C76-9796-DE0FE39014F3}" destId="{08D640C0-C032-47E3-93D0-B7B6DA11AB6B}" srcOrd="3" destOrd="0" presId="urn:microsoft.com/office/officeart/2008/layout/VerticalCurvedList"/>
    <dgm:cxn modelId="{925175F6-ADF7-4169-98E3-B52548315104}" type="presParOf" srcId="{4FD9969B-DD42-4C76-9796-DE0FE39014F3}" destId="{7EDA1A01-821B-47F7-BD01-69462627F205}" srcOrd="4" destOrd="0" presId="urn:microsoft.com/office/officeart/2008/layout/VerticalCurvedList"/>
    <dgm:cxn modelId="{FDEA5DEE-0582-44F7-8393-83C64F9146E3}" type="presParOf" srcId="{7EDA1A01-821B-47F7-BD01-69462627F205}" destId="{1556DB83-4230-4D1E-8848-D2FC83C5520B}" srcOrd="0" destOrd="0" presId="urn:microsoft.com/office/officeart/2008/layout/VerticalCurvedList"/>
    <dgm:cxn modelId="{8DAAF059-9E8B-45A5-95E9-FB754D7E04E6}" type="presParOf" srcId="{4FD9969B-DD42-4C76-9796-DE0FE39014F3}" destId="{DE0A1255-E23C-4B4A-9A2E-4CAB4B9B1319}" srcOrd="5" destOrd="0" presId="urn:microsoft.com/office/officeart/2008/layout/VerticalCurvedList"/>
    <dgm:cxn modelId="{87574E4A-B4EC-4884-854F-1BD981CAABD5}" type="presParOf" srcId="{4FD9969B-DD42-4C76-9796-DE0FE39014F3}" destId="{933D7D62-C83A-4C7F-A296-39849E31BA5A}" srcOrd="6" destOrd="0" presId="urn:microsoft.com/office/officeart/2008/layout/VerticalCurvedList"/>
    <dgm:cxn modelId="{12AEBA69-73BB-41B6-A0AB-64333FAA2AE0}" type="presParOf" srcId="{933D7D62-C83A-4C7F-A296-39849E31BA5A}" destId="{123C0B78-F06F-4251-90A9-3E8BAD2CF394}" srcOrd="0" destOrd="0" presId="urn:microsoft.com/office/officeart/2008/layout/VerticalCurvedList"/>
    <dgm:cxn modelId="{ED711CBD-1327-4C46-A594-728CF1AE136F}" type="presParOf" srcId="{4FD9969B-DD42-4C76-9796-DE0FE39014F3}" destId="{B6A107D8-1FED-4638-BE57-90031EC1CC2B}" srcOrd="7" destOrd="0" presId="urn:microsoft.com/office/officeart/2008/layout/VerticalCurvedList"/>
    <dgm:cxn modelId="{0EE2908F-8F64-41B6-B42E-CC2692E353BE}" type="presParOf" srcId="{4FD9969B-DD42-4C76-9796-DE0FE39014F3}" destId="{66530D2F-4DCB-423A-B7C4-949D4F8017DB}" srcOrd="8" destOrd="0" presId="urn:microsoft.com/office/officeart/2008/layout/VerticalCurvedList"/>
    <dgm:cxn modelId="{C67CAB05-3B75-49BB-9A4F-932138306F55}" type="presParOf" srcId="{66530D2F-4DCB-423A-B7C4-949D4F8017DB}" destId="{5C67175D-3385-4492-8A9E-8C3B7068A628}" srcOrd="0" destOrd="0" presId="urn:microsoft.com/office/officeart/2008/layout/VerticalCurvedList"/>
    <dgm:cxn modelId="{5C88EA6E-7B55-4F9E-9547-6249B94043A6}" type="presParOf" srcId="{4FD9969B-DD42-4C76-9796-DE0FE39014F3}" destId="{FA4CF3D5-57BB-4909-B6DD-35882755FD4E}" srcOrd="9" destOrd="0" presId="urn:microsoft.com/office/officeart/2008/layout/VerticalCurvedList"/>
    <dgm:cxn modelId="{1B9E3E04-7CAE-4901-9677-D8C177FD775C}" type="presParOf" srcId="{4FD9969B-DD42-4C76-9796-DE0FE39014F3}" destId="{12D24AEB-5373-4480-B978-8296DC71F750}" srcOrd="10" destOrd="0" presId="urn:microsoft.com/office/officeart/2008/layout/VerticalCurvedList"/>
    <dgm:cxn modelId="{793987E1-6265-4013-8116-8CCD8179E0F5}" type="presParOf" srcId="{12D24AEB-5373-4480-B978-8296DC71F750}" destId="{37A879F3-CB30-467A-BB32-235D73CEBA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3989A-1E54-4D9D-86EF-DEADF99934E4}">
      <dsp:nvSpPr>
        <dsp:cNvPr id="0" name=""/>
        <dsp:cNvSpPr/>
      </dsp:nvSpPr>
      <dsp:spPr>
        <a:xfrm>
          <a:off x="0" y="52022"/>
          <a:ext cx="11903075" cy="11179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id-ID" sz="4900" kern="1200" dirty="0" smtClean="0"/>
            <a:t>Quality ???</a:t>
          </a:r>
          <a:endParaRPr lang="id-ID" sz="4900" kern="1200" dirty="0"/>
        </a:p>
      </dsp:txBody>
      <dsp:txXfrm>
        <a:off x="54573" y="106595"/>
        <a:ext cx="11793929" cy="1008789"/>
      </dsp:txXfrm>
    </dsp:sp>
    <dsp:sp modelId="{5AAE817F-A0E6-40D0-8917-3C418C47A079}">
      <dsp:nvSpPr>
        <dsp:cNvPr id="0" name=""/>
        <dsp:cNvSpPr/>
      </dsp:nvSpPr>
      <dsp:spPr>
        <a:xfrm>
          <a:off x="0" y="1169957"/>
          <a:ext cx="11903075"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923"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en-US" altLang="id-ID" sz="3800" kern="1200" dirty="0" smtClean="0"/>
            <a:t>The totality of features and characteristic of product or service that bear on its ability to satisfy or implied needs. </a:t>
          </a:r>
          <a:r>
            <a:rPr lang="id-ID" altLang="id-ID" sz="3800" kern="1200" dirty="0" smtClean="0"/>
            <a:t>(</a:t>
          </a:r>
          <a:r>
            <a:rPr lang="en-US" altLang="id-ID" sz="3800" kern="1200" dirty="0" smtClean="0"/>
            <a:t>American Society for quality control, 1989)</a:t>
          </a:r>
          <a:endParaRPr lang="id-ID" sz="3800" kern="1200" dirty="0"/>
        </a:p>
      </dsp:txBody>
      <dsp:txXfrm>
        <a:off x="0" y="1169957"/>
        <a:ext cx="11903075" cy="1622880"/>
      </dsp:txXfrm>
    </dsp:sp>
    <dsp:sp modelId="{EED04384-ED75-4E3C-93A2-80FC44A71A76}">
      <dsp:nvSpPr>
        <dsp:cNvPr id="0" name=""/>
        <dsp:cNvSpPr/>
      </dsp:nvSpPr>
      <dsp:spPr>
        <a:xfrm>
          <a:off x="0" y="2792837"/>
          <a:ext cx="11903075" cy="11179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id-ID" sz="4900" kern="1200" dirty="0" smtClean="0"/>
            <a:t>Penjagaan Mutu</a:t>
          </a:r>
          <a:endParaRPr lang="id-ID" sz="4900" kern="1200" dirty="0"/>
        </a:p>
      </dsp:txBody>
      <dsp:txXfrm>
        <a:off x="54573" y="2847410"/>
        <a:ext cx="11793929" cy="1008789"/>
      </dsp:txXfrm>
    </dsp:sp>
    <dsp:sp modelId="{2ADD63BE-F37A-4403-9CC9-7F3D97072AF0}">
      <dsp:nvSpPr>
        <dsp:cNvPr id="0" name=""/>
        <dsp:cNvSpPr/>
      </dsp:nvSpPr>
      <dsp:spPr>
        <a:xfrm>
          <a:off x="0" y="3910772"/>
          <a:ext cx="11903075" cy="213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923" tIns="62230" rIns="348488" bIns="62230" numCol="1" spcCol="1270" anchor="t" anchorCtr="0">
          <a:noAutofit/>
        </a:bodyPr>
        <a:lstStyle/>
        <a:p>
          <a:pPr marL="285750" lvl="1" indent="-285750" algn="l" defTabSz="1689100">
            <a:lnSpc>
              <a:spcPct val="90000"/>
            </a:lnSpc>
            <a:spcBef>
              <a:spcPct val="0"/>
            </a:spcBef>
            <a:spcAft>
              <a:spcPct val="20000"/>
            </a:spcAft>
            <a:buChar char="••"/>
          </a:pPr>
          <a:r>
            <a:rPr lang="id-ID" sz="3800" kern="1200" dirty="0" smtClean="0"/>
            <a:t>Merupakan rangkaian kegiatan yang dilakukan untuk menetapkan, melaksanakan dan memonitor pelaksanaan standar, serta rangkaian peningkatan kinerja</a:t>
          </a:r>
          <a:endParaRPr lang="id-ID" sz="3800" kern="1200" dirty="0"/>
        </a:p>
      </dsp:txBody>
      <dsp:txXfrm>
        <a:off x="0" y="3910772"/>
        <a:ext cx="11903075" cy="21300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AEF7E-8174-4B07-9EC9-408FA4E67B01}">
      <dsp:nvSpPr>
        <dsp:cNvPr id="0" name=""/>
        <dsp:cNvSpPr/>
      </dsp:nvSpPr>
      <dsp:spPr>
        <a:xfrm>
          <a:off x="0" y="43675"/>
          <a:ext cx="12188825" cy="7985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id-ID" sz="3500" kern="1200" dirty="0" smtClean="0"/>
            <a:t>Definisi ?</a:t>
          </a:r>
          <a:endParaRPr lang="id-ID" sz="3500" kern="1200" dirty="0"/>
        </a:p>
      </dsp:txBody>
      <dsp:txXfrm>
        <a:off x="38981" y="82656"/>
        <a:ext cx="12110863" cy="720562"/>
      </dsp:txXfrm>
    </dsp:sp>
    <dsp:sp modelId="{EFBC221B-02E8-471E-842B-DAF0087597F6}">
      <dsp:nvSpPr>
        <dsp:cNvPr id="0" name=""/>
        <dsp:cNvSpPr/>
      </dsp:nvSpPr>
      <dsp:spPr>
        <a:xfrm>
          <a:off x="0" y="842200"/>
          <a:ext cx="12188825"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995"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id-ID" sz="2700" kern="1200" dirty="0" smtClean="0"/>
            <a:t>Yaitu suatu proses meninjau kembali mengapa standar tidak dicapai</a:t>
          </a:r>
          <a:endParaRPr lang="id-ID" sz="2700" kern="1200" dirty="0"/>
        </a:p>
      </dsp:txBody>
      <dsp:txXfrm>
        <a:off x="0" y="842200"/>
        <a:ext cx="12188825" cy="579600"/>
      </dsp:txXfrm>
    </dsp:sp>
    <dsp:sp modelId="{BA95EF62-5D1A-4D3F-8EE0-E95267D24994}">
      <dsp:nvSpPr>
        <dsp:cNvPr id="0" name=""/>
        <dsp:cNvSpPr/>
      </dsp:nvSpPr>
      <dsp:spPr>
        <a:xfrm>
          <a:off x="0" y="1421800"/>
          <a:ext cx="12188825" cy="798524"/>
        </a:xfrm>
        <a:prstGeom prst="roundRect">
          <a:avLst/>
        </a:prstGeom>
        <a:solidFill>
          <a:schemeClr val="accent5">
            <a:hueOff val="2849431"/>
            <a:satOff val="-459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id-ID" sz="3500" kern="1200" dirty="0" smtClean="0"/>
            <a:t>Proses untuk menyuusun rencana perbaikan, dgn cara :</a:t>
          </a:r>
          <a:endParaRPr lang="id-ID" sz="3500" kern="1200" dirty="0"/>
        </a:p>
      </dsp:txBody>
      <dsp:txXfrm>
        <a:off x="38981" y="1460781"/>
        <a:ext cx="12110863" cy="720562"/>
      </dsp:txXfrm>
    </dsp:sp>
    <dsp:sp modelId="{55DCA45A-5380-4213-9D1A-78D8EBA4D0B1}">
      <dsp:nvSpPr>
        <dsp:cNvPr id="0" name=""/>
        <dsp:cNvSpPr/>
      </dsp:nvSpPr>
      <dsp:spPr>
        <a:xfrm>
          <a:off x="0" y="2220325"/>
          <a:ext cx="12188825" cy="123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995"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id-ID" sz="2700" kern="1200" dirty="0" smtClean="0"/>
            <a:t>Menentukan akar penyebab</a:t>
          </a:r>
          <a:endParaRPr lang="id-ID" sz="2700" kern="1200" dirty="0"/>
        </a:p>
        <a:p>
          <a:pPr marL="228600" lvl="1" indent="-228600" algn="l" defTabSz="1200150">
            <a:lnSpc>
              <a:spcPct val="90000"/>
            </a:lnSpc>
            <a:spcBef>
              <a:spcPct val="0"/>
            </a:spcBef>
            <a:spcAft>
              <a:spcPct val="20000"/>
            </a:spcAft>
            <a:buChar char="••"/>
          </a:pPr>
          <a:r>
            <a:rPr lang="id-ID" sz="2700" kern="1200" dirty="0" smtClean="0"/>
            <a:t>Menentukan </a:t>
          </a:r>
          <a:r>
            <a:rPr lang="sv-SE" sz="2700" kern="1200" dirty="0" smtClean="0"/>
            <a:t>tujuan, sasaran, penanggung jawab,</a:t>
          </a:r>
          <a:r>
            <a:rPr lang="id-ID" sz="2700" kern="1200" dirty="0" smtClean="0"/>
            <a:t> </a:t>
          </a:r>
          <a:r>
            <a:rPr lang="sv-SE" sz="2700" kern="1200" dirty="0" smtClean="0"/>
            <a:t>pelaksana, metode,</a:t>
          </a:r>
          <a:r>
            <a:rPr lang="id-ID" sz="2700" kern="1200" dirty="0" smtClean="0"/>
            <a:t> </a:t>
          </a:r>
          <a:r>
            <a:rPr lang="sv-SE" sz="2700" kern="1200" dirty="0" smtClean="0"/>
            <a:t>waktu,</a:t>
          </a:r>
          <a:r>
            <a:rPr lang="id-ID" sz="2700" kern="1200" dirty="0" smtClean="0"/>
            <a:t> </a:t>
          </a:r>
          <a:r>
            <a:rPr lang="sv-SE" sz="2700" kern="1200" dirty="0" smtClean="0"/>
            <a:t>dimana, dana</a:t>
          </a:r>
          <a:endParaRPr lang="id-ID" sz="2700" kern="1200" dirty="0"/>
        </a:p>
      </dsp:txBody>
      <dsp:txXfrm>
        <a:off x="0" y="2220325"/>
        <a:ext cx="12188825" cy="1231650"/>
      </dsp:txXfrm>
    </dsp:sp>
    <dsp:sp modelId="{03C37FA8-5BDF-4E5E-8FFF-E707916AD2B5}">
      <dsp:nvSpPr>
        <dsp:cNvPr id="0" name=""/>
        <dsp:cNvSpPr/>
      </dsp:nvSpPr>
      <dsp:spPr>
        <a:xfrm>
          <a:off x="0" y="3451975"/>
          <a:ext cx="12188825" cy="798524"/>
        </a:xfrm>
        <a:prstGeom prst="roundRect">
          <a:avLst/>
        </a:prstGeom>
        <a:solidFill>
          <a:schemeClr val="accent5">
            <a:hueOff val="5698863"/>
            <a:satOff val="-918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id-ID" sz="3500" kern="1200" dirty="0" smtClean="0"/>
            <a:t>Melakukan perbaikan</a:t>
          </a:r>
          <a:endParaRPr lang="id-ID" sz="3500" kern="1200" dirty="0"/>
        </a:p>
      </dsp:txBody>
      <dsp:txXfrm>
        <a:off x="38981" y="3490956"/>
        <a:ext cx="12110863" cy="720562"/>
      </dsp:txXfrm>
    </dsp:sp>
    <dsp:sp modelId="{F8F13CC4-08A9-4FD4-9DE9-CBE0C51F5D7C}">
      <dsp:nvSpPr>
        <dsp:cNvPr id="0" name=""/>
        <dsp:cNvSpPr/>
      </dsp:nvSpPr>
      <dsp:spPr>
        <a:xfrm>
          <a:off x="0" y="4351300"/>
          <a:ext cx="12188825" cy="798524"/>
        </a:xfrm>
        <a:prstGeom prst="roundRect">
          <a:avLst/>
        </a:prstGeom>
        <a:solidFill>
          <a:schemeClr val="accent5">
            <a:hueOff val="8548294"/>
            <a:satOff val="-13779"/>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id-ID" sz="3500" kern="1200" dirty="0" smtClean="0"/>
            <a:t>Mengevaluasi ulang</a:t>
          </a:r>
          <a:endParaRPr lang="id-ID" sz="3500" kern="1200" dirty="0"/>
        </a:p>
      </dsp:txBody>
      <dsp:txXfrm>
        <a:off x="38981" y="4390281"/>
        <a:ext cx="12110863" cy="720562"/>
      </dsp:txXfrm>
    </dsp:sp>
    <dsp:sp modelId="{AA53A0AC-CC82-4BA7-B6BB-FF96A1800BF2}">
      <dsp:nvSpPr>
        <dsp:cNvPr id="0" name=""/>
        <dsp:cNvSpPr/>
      </dsp:nvSpPr>
      <dsp:spPr>
        <a:xfrm>
          <a:off x="0" y="5250625"/>
          <a:ext cx="12188825" cy="798524"/>
        </a:xfrm>
        <a:prstGeom prst="roundRect">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id-ID" sz="3500" kern="1200" smtClean="0"/>
            <a:t>Menilai </a:t>
          </a:r>
          <a:r>
            <a:rPr lang="id-ID" sz="3500" kern="1200" dirty="0" smtClean="0"/>
            <a:t>kembali standar</a:t>
          </a:r>
          <a:endParaRPr lang="id-ID" sz="3500" kern="1200" dirty="0"/>
        </a:p>
      </dsp:txBody>
      <dsp:txXfrm>
        <a:off x="38981" y="5289606"/>
        <a:ext cx="12110863" cy="7205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8384C-7F8A-4559-829E-B4336F8F08D6}">
      <dsp:nvSpPr>
        <dsp:cNvPr id="0" name=""/>
        <dsp:cNvSpPr/>
      </dsp:nvSpPr>
      <dsp:spPr>
        <a:xfrm>
          <a:off x="-6674478" y="-1028791"/>
          <a:ext cx="8007532" cy="8007532"/>
        </a:xfrm>
        <a:prstGeom prst="blockArc">
          <a:avLst>
            <a:gd name="adj1" fmla="val 18900000"/>
            <a:gd name="adj2" fmla="val 2700000"/>
            <a:gd name="adj3" fmla="val 27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C33AE8-7DA8-4128-B474-F90E469DA476}">
      <dsp:nvSpPr>
        <dsp:cNvPr id="0" name=""/>
        <dsp:cNvSpPr/>
      </dsp:nvSpPr>
      <dsp:spPr>
        <a:xfrm>
          <a:off x="1093749" y="850009"/>
          <a:ext cx="11063689" cy="16997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9202" tIns="73660" rIns="73660" bIns="73660" numCol="1" spcCol="1270" anchor="ctr" anchorCtr="0">
          <a:noAutofit/>
        </a:bodyPr>
        <a:lstStyle/>
        <a:p>
          <a:pPr lvl="0" algn="l" defTabSz="1289050">
            <a:lnSpc>
              <a:spcPct val="90000"/>
            </a:lnSpc>
            <a:spcBef>
              <a:spcPct val="0"/>
            </a:spcBef>
            <a:spcAft>
              <a:spcPct val="35000"/>
            </a:spcAft>
          </a:pPr>
          <a:r>
            <a:rPr lang="id-ID" sz="2900" kern="1200" dirty="0" smtClean="0"/>
            <a:t>Yaitu Gambaran umum untuk karyawan tentang cara kerja (langkah,tata urutan kerja) yang harus dilakukan, yang dapat dipakai sebagai pegangan bila terjadi perubahan staf dan dapat digunakan untuk menilai efektifitas suatu sistem</a:t>
          </a:r>
          <a:endParaRPr lang="id-ID" sz="2900" kern="1200" dirty="0"/>
        </a:p>
      </dsp:txBody>
      <dsp:txXfrm>
        <a:off x="1093749" y="850009"/>
        <a:ext cx="11063689" cy="1699781"/>
      </dsp:txXfrm>
    </dsp:sp>
    <dsp:sp modelId="{635488D1-1237-4A34-9752-99ADF3FF77F6}">
      <dsp:nvSpPr>
        <dsp:cNvPr id="0" name=""/>
        <dsp:cNvSpPr/>
      </dsp:nvSpPr>
      <dsp:spPr>
        <a:xfrm>
          <a:off x="31385" y="637537"/>
          <a:ext cx="2124727" cy="21247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BDD66B-B600-444E-84C7-2A589C3368AE}">
      <dsp:nvSpPr>
        <dsp:cNvPr id="0" name=""/>
        <dsp:cNvSpPr/>
      </dsp:nvSpPr>
      <dsp:spPr>
        <a:xfrm>
          <a:off x="1093749" y="3400158"/>
          <a:ext cx="11063689" cy="16997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9202" tIns="73660" rIns="73660" bIns="73660" numCol="1" spcCol="1270" anchor="ctr" anchorCtr="0">
          <a:noAutofit/>
        </a:bodyPr>
        <a:lstStyle/>
        <a:p>
          <a:pPr lvl="0" algn="l" defTabSz="1289050">
            <a:lnSpc>
              <a:spcPct val="90000"/>
            </a:lnSpc>
            <a:spcBef>
              <a:spcPct val="0"/>
            </a:spcBef>
            <a:spcAft>
              <a:spcPct val="35000"/>
            </a:spcAft>
          </a:pPr>
          <a:r>
            <a:rPr lang="id-ID" sz="2900" kern="1200" dirty="0" smtClean="0"/>
            <a:t>Yaitu Suatu urutan kegiatan yang ditetapkan untuk menjamin penanganan secara seragam terhadap kegiatan yang terjadi berulang-ulang</a:t>
          </a:r>
          <a:endParaRPr lang="id-ID" sz="2900" kern="1200" dirty="0"/>
        </a:p>
      </dsp:txBody>
      <dsp:txXfrm>
        <a:off x="1093749" y="3400158"/>
        <a:ext cx="11063689" cy="1699781"/>
      </dsp:txXfrm>
    </dsp:sp>
    <dsp:sp modelId="{287A20C1-3B0B-4DAE-851A-7BCDEEEFA4F8}">
      <dsp:nvSpPr>
        <dsp:cNvPr id="0" name=""/>
        <dsp:cNvSpPr/>
      </dsp:nvSpPr>
      <dsp:spPr>
        <a:xfrm>
          <a:off x="31385" y="3187685"/>
          <a:ext cx="2124727" cy="21247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689C7B-D432-4B48-A261-F7C78AF2A1AA}">
      <dsp:nvSpPr>
        <dsp:cNvPr id="0" name=""/>
        <dsp:cNvSpPr/>
      </dsp:nvSpPr>
      <dsp:spPr>
        <a:xfrm>
          <a:off x="0" y="16803"/>
          <a:ext cx="12188825" cy="8441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id-ID" sz="3700" kern="1200" dirty="0" smtClean="0"/>
            <a:t>Sistem</a:t>
          </a:r>
          <a:endParaRPr lang="id-ID" sz="3700" kern="1200" dirty="0"/>
        </a:p>
      </dsp:txBody>
      <dsp:txXfrm>
        <a:off x="41208" y="58011"/>
        <a:ext cx="12106409" cy="761739"/>
      </dsp:txXfrm>
    </dsp:sp>
    <dsp:sp modelId="{8C7C222F-5337-4707-BEA9-EC17E7CF8C58}">
      <dsp:nvSpPr>
        <dsp:cNvPr id="0" name=""/>
        <dsp:cNvSpPr/>
      </dsp:nvSpPr>
      <dsp:spPr>
        <a:xfrm>
          <a:off x="0" y="860958"/>
          <a:ext cx="12188825" cy="86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995"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id-ID" sz="2900" kern="1200" dirty="0" smtClean="0"/>
            <a:t>Yaitu Jaringan prosedur yang dibuat menurut pola yang terpadu untuk melaksanakan kegiatan pokok</a:t>
          </a:r>
          <a:endParaRPr lang="id-ID" sz="2900" kern="1200" dirty="0"/>
        </a:p>
      </dsp:txBody>
      <dsp:txXfrm>
        <a:off x="0" y="860958"/>
        <a:ext cx="12188825" cy="861637"/>
      </dsp:txXfrm>
    </dsp:sp>
    <dsp:sp modelId="{7ABD926C-1681-4383-9656-8D2CFFD890BF}">
      <dsp:nvSpPr>
        <dsp:cNvPr id="0" name=""/>
        <dsp:cNvSpPr/>
      </dsp:nvSpPr>
      <dsp:spPr>
        <a:xfrm>
          <a:off x="0" y="1722596"/>
          <a:ext cx="12188825" cy="844155"/>
        </a:xfrm>
        <a:prstGeom prst="roundRect">
          <a:avLst/>
        </a:prstGeom>
        <a:solidFill>
          <a:schemeClr val="accent2">
            <a:hueOff val="-16835297"/>
            <a:satOff val="20000"/>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id-ID" sz="3700" kern="1200" dirty="0" smtClean="0"/>
            <a:t>Prosedur</a:t>
          </a:r>
          <a:endParaRPr lang="id-ID" sz="3700" kern="1200" dirty="0"/>
        </a:p>
      </dsp:txBody>
      <dsp:txXfrm>
        <a:off x="41208" y="1763804"/>
        <a:ext cx="12106409" cy="761739"/>
      </dsp:txXfrm>
    </dsp:sp>
    <dsp:sp modelId="{13AD36F9-2E54-4EBF-8923-913A5A7160E2}">
      <dsp:nvSpPr>
        <dsp:cNvPr id="0" name=""/>
        <dsp:cNvSpPr/>
      </dsp:nvSpPr>
      <dsp:spPr>
        <a:xfrm>
          <a:off x="0" y="2566751"/>
          <a:ext cx="12188825" cy="329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995"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id-ID" sz="2900" kern="1200" dirty="0" smtClean="0"/>
            <a:t>Yaitu suatu tata aturan atau alur yang baku dlm suatu kegiatan</a:t>
          </a:r>
          <a:endParaRPr lang="id-ID" sz="2900" kern="1200" dirty="0"/>
        </a:p>
        <a:p>
          <a:pPr marL="285750" lvl="1" indent="-285750" algn="l" defTabSz="1289050">
            <a:lnSpc>
              <a:spcPct val="90000"/>
            </a:lnSpc>
            <a:spcBef>
              <a:spcPct val="0"/>
            </a:spcBef>
            <a:spcAft>
              <a:spcPct val="20000"/>
            </a:spcAft>
            <a:buChar char="••"/>
          </a:pPr>
          <a:r>
            <a:rPr lang="id-ID" sz="2900" kern="1200" dirty="0" smtClean="0"/>
            <a:t>Cara pelaksanaan :</a:t>
          </a:r>
          <a:endParaRPr lang="id-ID" sz="2900" kern="1200" dirty="0"/>
        </a:p>
        <a:p>
          <a:pPr marL="571500" lvl="2" indent="-285750" algn="l" defTabSz="1289050">
            <a:lnSpc>
              <a:spcPct val="90000"/>
            </a:lnSpc>
            <a:spcBef>
              <a:spcPct val="0"/>
            </a:spcBef>
            <a:spcAft>
              <a:spcPct val="20000"/>
            </a:spcAft>
            <a:buChar char="••"/>
          </a:pPr>
          <a:r>
            <a:rPr lang="id-ID" sz="2900" kern="1200" dirty="0" smtClean="0"/>
            <a:t>Tulis apa yang anda lakukan</a:t>
          </a:r>
          <a:endParaRPr lang="id-ID" sz="2900" kern="1200" dirty="0"/>
        </a:p>
        <a:p>
          <a:pPr marL="571500" lvl="2" indent="-285750" algn="l" defTabSz="1289050">
            <a:lnSpc>
              <a:spcPct val="90000"/>
            </a:lnSpc>
            <a:spcBef>
              <a:spcPct val="0"/>
            </a:spcBef>
            <a:spcAft>
              <a:spcPct val="20000"/>
            </a:spcAft>
            <a:buChar char="••"/>
          </a:pPr>
          <a:r>
            <a:rPr lang="id-ID" sz="2900" kern="1200" dirty="0" smtClean="0"/>
            <a:t>Manfaat dan arti penting prosedur</a:t>
          </a:r>
          <a:endParaRPr lang="id-ID" sz="2900" kern="1200" dirty="0"/>
        </a:p>
        <a:p>
          <a:pPr marL="571500" lvl="2" indent="-285750" algn="l" defTabSz="1289050">
            <a:lnSpc>
              <a:spcPct val="90000"/>
            </a:lnSpc>
            <a:spcBef>
              <a:spcPct val="0"/>
            </a:spcBef>
            <a:spcAft>
              <a:spcPct val="20000"/>
            </a:spcAft>
            <a:buChar char="••"/>
          </a:pPr>
          <a:r>
            <a:rPr lang="id-ID" sz="2900" kern="1200" dirty="0" smtClean="0"/>
            <a:t>Memastikan pemahaman seluruh karyawan</a:t>
          </a:r>
          <a:endParaRPr lang="id-ID" sz="2900" kern="1200" dirty="0"/>
        </a:p>
        <a:p>
          <a:pPr marL="571500" lvl="2" indent="-285750" algn="l" defTabSz="1289050">
            <a:lnSpc>
              <a:spcPct val="90000"/>
            </a:lnSpc>
            <a:spcBef>
              <a:spcPct val="0"/>
            </a:spcBef>
            <a:spcAft>
              <a:spcPct val="20000"/>
            </a:spcAft>
            <a:buChar char="••"/>
          </a:pPr>
          <a:r>
            <a:rPr lang="id-ID" sz="2900" kern="1200" dirty="0" smtClean="0"/>
            <a:t>Menghindari duplikasi wewenang dan tanggung jawab</a:t>
          </a:r>
          <a:endParaRPr lang="id-ID" sz="2900" kern="1200" dirty="0"/>
        </a:p>
        <a:p>
          <a:pPr marL="571500" lvl="2" indent="-285750" algn="l" defTabSz="1289050">
            <a:lnSpc>
              <a:spcPct val="90000"/>
            </a:lnSpc>
            <a:spcBef>
              <a:spcPct val="0"/>
            </a:spcBef>
            <a:spcAft>
              <a:spcPct val="20000"/>
            </a:spcAft>
            <a:buChar char="••"/>
          </a:pPr>
          <a:r>
            <a:rPr lang="id-ID" sz="2900" kern="1200" dirty="0" smtClean="0"/>
            <a:t>Fasilitasi dan promosi</a:t>
          </a:r>
          <a:endParaRPr lang="id-ID" sz="2900" kern="1200" dirty="0"/>
        </a:p>
      </dsp:txBody>
      <dsp:txXfrm>
        <a:off x="0" y="2566751"/>
        <a:ext cx="12188825" cy="3293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10/16/2019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10/16/2019</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10/16/2019</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10/16/2019</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10/16/2019</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02062" y="228600"/>
            <a:ext cx="11384701" cy="1143000"/>
          </a:xfrm>
        </p:spPr>
        <p:txBody>
          <a:bodyPr/>
          <a:lstStyle/>
          <a:p>
            <a:r>
              <a:rPr lang="en-US" smtClean="0"/>
              <a:t>Click to edit Master title style</a:t>
            </a:r>
            <a:endParaRPr lang="id-ID"/>
          </a:p>
        </p:txBody>
      </p:sp>
      <p:sp>
        <p:nvSpPr>
          <p:cNvPr id="3" name="SmartArt Placeholder 2"/>
          <p:cNvSpPr>
            <a:spLocks noGrp="1"/>
          </p:cNvSpPr>
          <p:nvPr>
            <p:ph type="dgm" idx="1"/>
          </p:nvPr>
        </p:nvSpPr>
        <p:spPr>
          <a:xfrm>
            <a:off x="402062" y="1600200"/>
            <a:ext cx="11384701" cy="4498975"/>
          </a:xfrm>
        </p:spPr>
        <p:txBody>
          <a:bodyPr/>
          <a:lstStyle/>
          <a:p>
            <a:endParaRPr lang="id-ID"/>
          </a:p>
        </p:txBody>
      </p:sp>
      <p:sp>
        <p:nvSpPr>
          <p:cNvPr id="4" name="Date Placeholder 3"/>
          <p:cNvSpPr>
            <a:spLocks noGrp="1"/>
          </p:cNvSpPr>
          <p:nvPr>
            <p:ph type="dt" sz="half" idx="10"/>
          </p:nvPr>
        </p:nvSpPr>
        <p:spPr>
          <a:xfrm>
            <a:off x="402063" y="6245225"/>
            <a:ext cx="3051438" cy="476250"/>
          </a:xfrm>
        </p:spPr>
        <p:txBody>
          <a:bodyPr/>
          <a:lstStyle>
            <a:lvl1pPr>
              <a:defRPr/>
            </a:lvl1pPr>
          </a:lstStyle>
          <a:p>
            <a:endParaRPr lang="en-US" altLang="id-ID"/>
          </a:p>
        </p:txBody>
      </p:sp>
      <p:sp>
        <p:nvSpPr>
          <p:cNvPr id="5" name="Footer Placeholder 4"/>
          <p:cNvSpPr>
            <a:spLocks noGrp="1"/>
          </p:cNvSpPr>
          <p:nvPr>
            <p:ph type="ftr" sz="quarter" idx="11"/>
          </p:nvPr>
        </p:nvSpPr>
        <p:spPr>
          <a:xfrm>
            <a:off x="4164515" y="6245225"/>
            <a:ext cx="3859795" cy="476250"/>
          </a:xfrm>
        </p:spPr>
        <p:txBody>
          <a:bodyPr/>
          <a:lstStyle>
            <a:lvl1pPr>
              <a:defRPr/>
            </a:lvl1pPr>
          </a:lstStyle>
          <a:p>
            <a:endParaRPr lang="en-US" altLang="id-ID"/>
          </a:p>
        </p:txBody>
      </p:sp>
      <p:sp>
        <p:nvSpPr>
          <p:cNvPr id="6" name="Slide Number Placeholder 5"/>
          <p:cNvSpPr>
            <a:spLocks noGrp="1"/>
          </p:cNvSpPr>
          <p:nvPr>
            <p:ph type="sldNum" sz="quarter" idx="12"/>
          </p:nvPr>
        </p:nvSpPr>
        <p:spPr>
          <a:xfrm>
            <a:off x="8735325" y="6245225"/>
            <a:ext cx="3051438" cy="476250"/>
          </a:xfrm>
        </p:spPr>
        <p:txBody>
          <a:bodyPr/>
          <a:lstStyle>
            <a:lvl1pPr>
              <a:defRPr/>
            </a:lvl1pPr>
          </a:lstStyle>
          <a:p>
            <a:fld id="{16DE9418-CEFE-4E7F-B79A-F2C30FDCD7DA}" type="slidenum">
              <a:rPr lang="en-US" altLang="id-ID"/>
              <a:pPr/>
              <a:t>‹#›</a:t>
            </a:fld>
            <a:endParaRPr lang="en-US" altLang="id-ID"/>
          </a:p>
        </p:txBody>
      </p:sp>
    </p:spTree>
    <p:extLst>
      <p:ext uri="{BB962C8B-B14F-4D97-AF65-F5344CB8AC3E}">
        <p14:creationId xmlns:p14="http://schemas.microsoft.com/office/powerpoint/2010/main" val="382376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10/16/2019</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10/16/2019</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10/16/2019</a:t>
            </a:fld>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3E0FA9E5-6744-4841-888F-9E7CC0C2B7EC}" type="datetimeFigureOut">
              <a:rPr lang="en-US"/>
              <a:t>10/16/2019</a:t>
            </a:fld>
            <a:endParaRPr dirty="0"/>
          </a:p>
        </p:txBody>
      </p:sp>
      <p:sp>
        <p:nvSpPr>
          <p:cNvPr id="9" name="Slide Number Placeholder 8"/>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3E0FA9E5-6744-4841-888F-9E7CC0C2B7EC}" type="datetimeFigureOut">
              <a:rPr lang="en-US"/>
              <a:t>10/16/2019</a:t>
            </a:fld>
            <a:endParaRPr dirty="0"/>
          </a:p>
        </p:txBody>
      </p:sp>
      <p:sp>
        <p:nvSpPr>
          <p:cNvPr id="5" name="Slide Number Placeholder 4"/>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3E0FA9E5-6744-4841-888F-9E7CC0C2B7EC}" type="datetimeFigureOut">
              <a:rPr lang="en-US"/>
              <a:t>10/16/2019</a:t>
            </a:fld>
            <a:endParaRPr dirty="0"/>
          </a:p>
        </p:txBody>
      </p:sp>
      <p:sp>
        <p:nvSpPr>
          <p:cNvPr id="4" name="Slide Number Placeholder 3"/>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10/16/2019</a:t>
            </a:fld>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E0FA9E5-6744-4841-888F-9E7CC0C2B7EC}" type="datetimeFigureOut">
              <a:rPr lang="en-US" smtClean="0"/>
              <a:pPr/>
              <a:t>10/16/2019</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1"/>
            <a:ext cx="6469358" cy="1167408"/>
          </a:xfrm>
        </p:spPr>
        <p:txBody>
          <a:bodyPr/>
          <a:lstStyle/>
          <a:p>
            <a:r>
              <a:rPr lang="id-ID" dirty="0" smtClean="0"/>
              <a:t>QA (Penjagaan Mutu)</a:t>
            </a:r>
            <a:endParaRPr lang="en-US" dirty="0"/>
          </a:p>
        </p:txBody>
      </p:sp>
      <p:sp>
        <p:nvSpPr>
          <p:cNvPr id="3" name="Subtitle 2"/>
          <p:cNvSpPr>
            <a:spLocks noGrp="1"/>
          </p:cNvSpPr>
          <p:nvPr>
            <p:ph type="subTitle" idx="1"/>
          </p:nvPr>
        </p:nvSpPr>
        <p:spPr/>
        <p:txBody>
          <a:bodyPr/>
          <a:lstStyle/>
          <a:p>
            <a:r>
              <a:rPr lang="id-ID" dirty="0" smtClean="0"/>
              <a:t>Faik Agiwahyuanto, S.Kep., M.Kes</a:t>
            </a:r>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49"/>
            <a:ext cx="8686801" cy="623337"/>
          </a:xfrm>
        </p:spPr>
        <p:txBody>
          <a:bodyPr/>
          <a:lstStyle/>
          <a:p>
            <a:r>
              <a:rPr lang="id-ID" dirty="0" smtClean="0"/>
              <a:t>Karakteristik Kegiatan Program QA</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8175567"/>
              </p:ext>
            </p:extLst>
          </p:nvPr>
        </p:nvGraphicFramePr>
        <p:xfrm>
          <a:off x="117475" y="765175"/>
          <a:ext cx="11737975" cy="583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64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E8332C1D-E363-47F5-AED4-4018D053E215}" type="slidenum">
              <a:rPr lang="en-US" altLang="id-ID"/>
              <a:pPr/>
              <a:t>11</a:t>
            </a:fld>
            <a:endParaRPr lang="en-US" altLang="id-ID"/>
          </a:p>
        </p:txBody>
      </p:sp>
      <p:sp>
        <p:nvSpPr>
          <p:cNvPr id="13314" name="Rectangle 2"/>
          <p:cNvSpPr>
            <a:spLocks noGrp="1" noRot="1" noChangeArrowheads="1"/>
          </p:cNvSpPr>
          <p:nvPr>
            <p:ph type="title"/>
          </p:nvPr>
        </p:nvSpPr>
        <p:spPr>
          <a:xfrm>
            <a:off x="1027111" y="38100"/>
            <a:ext cx="8686801" cy="582588"/>
          </a:xfrm>
        </p:spPr>
        <p:txBody>
          <a:bodyPr/>
          <a:lstStyle/>
          <a:p>
            <a:pPr algn="l"/>
            <a:r>
              <a:rPr lang="en-US" altLang="id-ID" sz="3200" dirty="0" err="1"/>
              <a:t>Sasaran</a:t>
            </a:r>
            <a:r>
              <a:rPr lang="en-US" altLang="id-ID" sz="3200" dirty="0"/>
              <a:t> </a:t>
            </a:r>
            <a:r>
              <a:rPr lang="en-US" altLang="id-ID" sz="3200" dirty="0" err="1" smtClean="0"/>
              <a:t>prog</a:t>
            </a:r>
            <a:r>
              <a:rPr lang="id-ID" altLang="id-ID" sz="3200" dirty="0" smtClean="0"/>
              <a:t>ra</a:t>
            </a:r>
            <a:r>
              <a:rPr lang="en-US" altLang="id-ID" sz="3200" dirty="0" smtClean="0"/>
              <a:t>m </a:t>
            </a:r>
            <a:r>
              <a:rPr lang="en-US" altLang="id-ID" sz="3200" dirty="0" err="1"/>
              <a:t>menjaga</a:t>
            </a:r>
            <a:r>
              <a:rPr lang="en-US" altLang="id-ID" sz="3200" dirty="0"/>
              <a:t> </a:t>
            </a:r>
            <a:r>
              <a:rPr lang="en-US" altLang="id-ID" sz="3200" dirty="0" err="1"/>
              <a:t>mutu</a:t>
            </a:r>
            <a:r>
              <a:rPr lang="en-US" altLang="id-ID" sz="3200" dirty="0"/>
              <a:t>:</a:t>
            </a:r>
          </a:p>
        </p:txBody>
      </p:sp>
      <p:sp>
        <p:nvSpPr>
          <p:cNvPr id="13315" name="Rectangle 3"/>
          <p:cNvSpPr>
            <a:spLocks noGrp="1" noRot="1" noChangeArrowheads="1"/>
          </p:cNvSpPr>
          <p:nvPr>
            <p:ph type="body" idx="1"/>
          </p:nvPr>
        </p:nvSpPr>
        <p:spPr/>
        <p:txBody>
          <a:bodyPr/>
          <a:lstStyle/>
          <a:p>
            <a:pPr>
              <a:buFont typeface="Arial" panose="020B0604020202020204" pitchFamily="34" charset="0"/>
              <a:buNone/>
            </a:pPr>
            <a:endParaRPr lang="id-ID" altLang="id-ID"/>
          </a:p>
        </p:txBody>
      </p:sp>
      <p:sp>
        <p:nvSpPr>
          <p:cNvPr id="13316" name="Rectangle 4"/>
          <p:cNvSpPr>
            <a:spLocks noChangeArrowheads="1"/>
          </p:cNvSpPr>
          <p:nvPr/>
        </p:nvSpPr>
        <p:spPr bwMode="auto">
          <a:xfrm>
            <a:off x="2665412" y="1524000"/>
            <a:ext cx="4419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b="1" i="1">
                <a:latin typeface="Times New Roman" panose="02020603050405020304" pitchFamily="18" charset="0"/>
              </a:rPr>
              <a:t>Lingkungan:</a:t>
            </a:r>
            <a:r>
              <a:rPr lang="en-US" altLang="id-ID">
                <a:latin typeface="Times New Roman" panose="02020603050405020304" pitchFamily="18" charset="0"/>
              </a:rPr>
              <a:t> Kebijakan, organisasi, manajemen</a:t>
            </a:r>
          </a:p>
        </p:txBody>
      </p:sp>
      <p:sp>
        <p:nvSpPr>
          <p:cNvPr id="13318" name="Line 6"/>
          <p:cNvSpPr>
            <a:spLocks noChangeShapeType="1"/>
          </p:cNvSpPr>
          <p:nvPr/>
        </p:nvSpPr>
        <p:spPr bwMode="auto">
          <a:xfrm>
            <a:off x="4875212" y="2057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3319" name="Line 7"/>
          <p:cNvSpPr>
            <a:spLocks noChangeShapeType="1"/>
          </p:cNvSpPr>
          <p:nvPr/>
        </p:nvSpPr>
        <p:spPr bwMode="auto">
          <a:xfrm>
            <a:off x="2970212" y="2362200"/>
            <a:ext cx="403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3322" name="Rectangle 10"/>
          <p:cNvSpPr>
            <a:spLocks noChangeArrowheads="1"/>
          </p:cNvSpPr>
          <p:nvPr/>
        </p:nvSpPr>
        <p:spPr bwMode="auto">
          <a:xfrm>
            <a:off x="2817812" y="2667000"/>
            <a:ext cx="1905000" cy="3124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id-ID" altLang="id-ID" sz="2000">
              <a:latin typeface="Times New Roman" panose="02020603050405020304" pitchFamily="18" charset="0"/>
            </a:endParaRPr>
          </a:p>
        </p:txBody>
      </p:sp>
      <p:sp>
        <p:nvSpPr>
          <p:cNvPr id="13325" name="Rectangle 13"/>
          <p:cNvSpPr>
            <a:spLocks noChangeArrowheads="1"/>
          </p:cNvSpPr>
          <p:nvPr/>
        </p:nvSpPr>
        <p:spPr bwMode="auto">
          <a:xfrm>
            <a:off x="8075612" y="2590800"/>
            <a:ext cx="2267272" cy="281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id-ID" b="1" i="1">
                <a:latin typeface="Times New Roman" panose="02020603050405020304" pitchFamily="18" charset="0"/>
              </a:rPr>
              <a:t>Keluaran:</a:t>
            </a:r>
          </a:p>
          <a:p>
            <a:pPr eaLnBrk="1" hangingPunct="1"/>
            <a:r>
              <a:rPr lang="en-US" altLang="id-ID" u="sng">
                <a:latin typeface="Times New Roman" panose="02020603050405020304" pitchFamily="18" charset="0"/>
              </a:rPr>
              <a:t>Aspek perawatan, </a:t>
            </a:r>
          </a:p>
          <a:p>
            <a:pPr eaLnBrk="1" hangingPunct="1"/>
            <a:r>
              <a:rPr lang="en-US" altLang="id-ID" u="sng">
                <a:latin typeface="Times New Roman" panose="02020603050405020304" pitchFamily="18" charset="0"/>
              </a:rPr>
              <a:t>Medis</a:t>
            </a:r>
            <a:r>
              <a:rPr lang="en-US" altLang="id-ID">
                <a:latin typeface="Times New Roman" panose="02020603050405020304" pitchFamily="18" charset="0"/>
              </a:rPr>
              <a:t>: indikasi mutu:</a:t>
            </a:r>
          </a:p>
          <a:p>
            <a:pPr eaLnBrk="1" hangingPunct="1"/>
            <a:r>
              <a:rPr lang="en-US" altLang="id-ID">
                <a:latin typeface="Times New Roman" panose="02020603050405020304" pitchFamily="18" charset="0"/>
              </a:rPr>
              <a:t>BOR, GDR, INOK</a:t>
            </a:r>
          </a:p>
          <a:p>
            <a:pPr eaLnBrk="1" hangingPunct="1"/>
            <a:r>
              <a:rPr lang="en-US" altLang="id-ID" u="sng">
                <a:latin typeface="Times New Roman" panose="02020603050405020304" pitchFamily="18" charset="0"/>
              </a:rPr>
              <a:t>Aspek Non medis</a:t>
            </a:r>
            <a:r>
              <a:rPr lang="en-US" altLang="id-ID">
                <a:latin typeface="Times New Roman" panose="02020603050405020304" pitchFamily="18" charset="0"/>
              </a:rPr>
              <a:t>:</a:t>
            </a:r>
            <a:br>
              <a:rPr lang="en-US" altLang="id-ID">
                <a:latin typeface="Times New Roman" panose="02020603050405020304" pitchFamily="18" charset="0"/>
              </a:rPr>
            </a:br>
            <a:r>
              <a:rPr lang="en-US" altLang="id-ID">
                <a:latin typeface="Times New Roman" panose="02020603050405020304" pitchFamily="18" charset="0"/>
              </a:rPr>
              <a:t>Pengetahuan pasien,</a:t>
            </a:r>
          </a:p>
          <a:p>
            <a:pPr eaLnBrk="1" hangingPunct="1"/>
            <a:r>
              <a:rPr lang="en-US" altLang="id-ID">
                <a:latin typeface="Times New Roman" panose="02020603050405020304" pitchFamily="18" charset="0"/>
              </a:rPr>
              <a:t>Kepuasan pasien,</a:t>
            </a:r>
          </a:p>
          <a:p>
            <a:pPr eaLnBrk="1" hangingPunct="1"/>
            <a:r>
              <a:rPr lang="en-US" altLang="id-ID">
                <a:latin typeface="Times New Roman" panose="02020603050405020304" pitchFamily="18" charset="0"/>
              </a:rPr>
              <a:t>Kemantapan pasien</a:t>
            </a:r>
          </a:p>
        </p:txBody>
      </p:sp>
      <p:sp>
        <p:nvSpPr>
          <p:cNvPr id="13326" name="Rectangle 14"/>
          <p:cNvSpPr>
            <a:spLocks noChangeArrowheads="1"/>
          </p:cNvSpPr>
          <p:nvPr/>
        </p:nvSpPr>
        <p:spPr bwMode="auto">
          <a:xfrm>
            <a:off x="6018212" y="2667000"/>
            <a:ext cx="1600200" cy="2819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ltLang="id-ID" b="1" i="1">
                <a:latin typeface="Times New Roman" panose="02020603050405020304" pitchFamily="18" charset="0"/>
              </a:rPr>
              <a:t>Proses:</a:t>
            </a:r>
          </a:p>
          <a:p>
            <a:pPr eaLnBrk="1" hangingPunct="1"/>
            <a:r>
              <a:rPr lang="en-US" altLang="id-ID" u="sng">
                <a:latin typeface="Times New Roman" panose="02020603050405020304" pitchFamily="18" charset="0"/>
              </a:rPr>
              <a:t>Tindkan </a:t>
            </a:r>
          </a:p>
          <a:p>
            <a:pPr eaLnBrk="1" hangingPunct="1"/>
            <a:r>
              <a:rPr lang="en-US" altLang="id-ID" u="sng">
                <a:latin typeface="Times New Roman" panose="02020603050405020304" pitchFamily="18" charset="0"/>
              </a:rPr>
              <a:t>Keperawatan</a:t>
            </a:r>
          </a:p>
          <a:p>
            <a:pPr eaLnBrk="1" hangingPunct="1"/>
            <a:r>
              <a:rPr lang="en-US" altLang="id-ID" u="sng">
                <a:latin typeface="Times New Roman" panose="02020603050405020304" pitchFamily="18" charset="0"/>
              </a:rPr>
              <a:t>Tindakan medis</a:t>
            </a:r>
          </a:p>
          <a:p>
            <a:pPr eaLnBrk="1" hangingPunct="1"/>
            <a:r>
              <a:rPr lang="en-US" altLang="id-ID" u="sng">
                <a:latin typeface="Times New Roman" panose="02020603050405020304" pitchFamily="18" charset="0"/>
              </a:rPr>
              <a:t>Tindakan </a:t>
            </a:r>
          </a:p>
          <a:p>
            <a:pPr eaLnBrk="1" hangingPunct="1"/>
            <a:r>
              <a:rPr lang="en-US" altLang="id-ID" u="sng">
                <a:latin typeface="Times New Roman" panose="02020603050405020304" pitchFamily="18" charset="0"/>
              </a:rPr>
              <a:t>non medis</a:t>
            </a:r>
            <a:r>
              <a:rPr lang="en-US" altLang="id-ID">
                <a:latin typeface="Times New Roman" panose="02020603050405020304" pitchFamily="18" charset="0"/>
              </a:rPr>
              <a:t>: infor</a:t>
            </a:r>
          </a:p>
          <a:p>
            <a:pPr eaLnBrk="1" hangingPunct="1"/>
            <a:r>
              <a:rPr lang="en-US" altLang="id-ID">
                <a:latin typeface="Times New Roman" panose="02020603050405020304" pitchFamily="18" charset="0"/>
              </a:rPr>
              <a:t>Masi, rujukan</a:t>
            </a:r>
          </a:p>
          <a:p>
            <a:pPr eaLnBrk="1" hangingPunct="1"/>
            <a:endParaRPr lang="en-US" altLang="id-ID">
              <a:latin typeface="Times New Roman" panose="02020603050405020304" pitchFamily="18" charset="0"/>
            </a:endParaRPr>
          </a:p>
        </p:txBody>
      </p:sp>
      <p:sp>
        <p:nvSpPr>
          <p:cNvPr id="13328" name="Line 16"/>
          <p:cNvSpPr>
            <a:spLocks noChangeShapeType="1"/>
          </p:cNvSpPr>
          <p:nvPr/>
        </p:nvSpPr>
        <p:spPr bwMode="auto">
          <a:xfrm>
            <a:off x="2970212" y="2362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3331" name="Line 19"/>
          <p:cNvSpPr>
            <a:spLocks noChangeShapeType="1"/>
          </p:cNvSpPr>
          <p:nvPr/>
        </p:nvSpPr>
        <p:spPr bwMode="auto">
          <a:xfrm>
            <a:off x="7008812" y="2362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3333" name="Text Box 21"/>
          <p:cNvSpPr txBox="1">
            <a:spLocks noChangeArrowheads="1"/>
          </p:cNvSpPr>
          <p:nvPr/>
        </p:nvSpPr>
        <p:spPr bwMode="auto">
          <a:xfrm>
            <a:off x="3030537" y="2857500"/>
            <a:ext cx="15811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id-ID" b="1" i="1">
                <a:latin typeface="Times New Roman" panose="02020603050405020304" pitchFamily="18" charset="0"/>
              </a:rPr>
              <a:t>Masukan:</a:t>
            </a:r>
          </a:p>
          <a:p>
            <a:pPr eaLnBrk="1" hangingPunct="1"/>
            <a:r>
              <a:rPr lang="en-US" altLang="id-ID">
                <a:latin typeface="Times New Roman" panose="02020603050405020304" pitchFamily="18" charset="0"/>
              </a:rPr>
              <a:t>Tenaga: medis,</a:t>
            </a:r>
          </a:p>
          <a:p>
            <a:pPr eaLnBrk="1" hangingPunct="1"/>
            <a:r>
              <a:rPr lang="en-US" altLang="id-ID">
                <a:latin typeface="Times New Roman" panose="02020603050405020304" pitchFamily="18" charset="0"/>
              </a:rPr>
              <a:t>Perawat, </a:t>
            </a:r>
          </a:p>
          <a:p>
            <a:pPr eaLnBrk="1" hangingPunct="1"/>
            <a:r>
              <a:rPr lang="en-US" altLang="id-ID">
                <a:latin typeface="Times New Roman" panose="02020603050405020304" pitchFamily="18" charset="0"/>
              </a:rPr>
              <a:t>Non medis</a:t>
            </a:r>
          </a:p>
          <a:p>
            <a:pPr eaLnBrk="1" hangingPunct="1"/>
            <a:r>
              <a:rPr lang="en-US" altLang="id-ID" u="sng">
                <a:latin typeface="Times New Roman" panose="02020603050405020304" pitchFamily="18" charset="0"/>
              </a:rPr>
              <a:t>Dana:</a:t>
            </a:r>
          </a:p>
          <a:p>
            <a:pPr eaLnBrk="1" hangingPunct="1"/>
            <a:r>
              <a:rPr lang="en-US" altLang="id-ID" u="sng">
                <a:latin typeface="Times New Roman" panose="02020603050405020304" pitchFamily="18" charset="0"/>
              </a:rPr>
              <a:t>Sarana</a:t>
            </a:r>
            <a:r>
              <a:rPr lang="en-US" altLang="id-ID">
                <a:latin typeface="Times New Roman" panose="02020603050405020304" pitchFamily="18" charset="0"/>
              </a:rPr>
              <a:t>:medis</a:t>
            </a:r>
          </a:p>
          <a:p>
            <a:pPr eaLnBrk="1" hangingPunct="1"/>
            <a:r>
              <a:rPr lang="en-US" altLang="id-ID">
                <a:latin typeface="Times New Roman" panose="02020603050405020304" pitchFamily="18" charset="0"/>
              </a:rPr>
              <a:t>Perawatan, </a:t>
            </a:r>
          </a:p>
          <a:p>
            <a:pPr eaLnBrk="1" hangingPunct="1"/>
            <a:r>
              <a:rPr lang="en-US" altLang="id-ID">
                <a:latin typeface="Times New Roman" panose="02020603050405020304" pitchFamily="18" charset="0"/>
              </a:rPr>
              <a:t>Non medis</a:t>
            </a:r>
          </a:p>
          <a:p>
            <a:pPr eaLnBrk="1" hangingPunct="1"/>
            <a:r>
              <a:rPr lang="en-US" altLang="id-ID">
                <a:latin typeface="Times New Roman" panose="02020603050405020304" pitchFamily="18" charset="0"/>
              </a:rPr>
              <a:t>Bahan habis </a:t>
            </a:r>
          </a:p>
          <a:p>
            <a:pPr eaLnBrk="1" hangingPunct="1"/>
            <a:r>
              <a:rPr lang="en-US" altLang="id-ID">
                <a:latin typeface="Times New Roman" panose="02020603050405020304" pitchFamily="18" charset="0"/>
              </a:rPr>
              <a:t>pakai</a:t>
            </a:r>
          </a:p>
        </p:txBody>
      </p:sp>
      <p:sp>
        <p:nvSpPr>
          <p:cNvPr id="13337" name="Line 25"/>
          <p:cNvSpPr>
            <a:spLocks noChangeShapeType="1"/>
          </p:cNvSpPr>
          <p:nvPr/>
        </p:nvSpPr>
        <p:spPr bwMode="auto">
          <a:xfrm>
            <a:off x="4951412" y="2895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3339" name="Line 27"/>
          <p:cNvSpPr>
            <a:spLocks noChangeShapeType="1"/>
          </p:cNvSpPr>
          <p:nvPr/>
        </p:nvSpPr>
        <p:spPr bwMode="auto">
          <a:xfrm>
            <a:off x="7694612" y="2895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Tree>
    <p:extLst>
      <p:ext uri="{BB962C8B-B14F-4D97-AF65-F5344CB8AC3E}">
        <p14:creationId xmlns:p14="http://schemas.microsoft.com/office/powerpoint/2010/main" val="216050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 y="10798"/>
            <a:ext cx="11853519" cy="681898"/>
          </a:xfrm>
        </p:spPr>
        <p:txBody>
          <a:bodyPr/>
          <a:lstStyle/>
          <a:p>
            <a:r>
              <a:rPr lang="id-ID" dirty="0" smtClean="0"/>
              <a:t>Standar Program Penjaga Mutu (QA)</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7188025"/>
              </p:ext>
            </p:extLst>
          </p:nvPr>
        </p:nvGraphicFramePr>
        <p:xfrm>
          <a:off x="1588" y="836613"/>
          <a:ext cx="11996737" cy="583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50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1" cy="620688"/>
          </a:xfrm>
        </p:spPr>
        <p:txBody>
          <a:bodyPr/>
          <a:lstStyle/>
          <a:p>
            <a:r>
              <a:rPr lang="id-ID" dirty="0" smtClean="0"/>
              <a:t>Bentuk Program Penjagaan Mutu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5726877"/>
              </p:ext>
            </p:extLst>
          </p:nvPr>
        </p:nvGraphicFramePr>
        <p:xfrm>
          <a:off x="0" y="765175"/>
          <a:ext cx="12188825"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49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3" y="10798"/>
            <a:ext cx="8686801" cy="681898"/>
          </a:xfrm>
        </p:spPr>
        <p:txBody>
          <a:bodyPr/>
          <a:lstStyle/>
          <a:p>
            <a:r>
              <a:rPr lang="id-ID" dirty="0" smtClean="0"/>
              <a:t>Pelaksanaan Program Menjaga Mutu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6448659"/>
              </p:ext>
            </p:extLst>
          </p:nvPr>
        </p:nvGraphicFramePr>
        <p:xfrm>
          <a:off x="-14288" y="692150"/>
          <a:ext cx="12203113" cy="616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03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1" cy="548680"/>
          </a:xfrm>
        </p:spPr>
        <p:txBody>
          <a:bodyPr/>
          <a:lstStyle/>
          <a:p>
            <a:r>
              <a:rPr lang="id-ID" dirty="0" smtClean="0"/>
              <a:t>1. Menetapkan Masalah Mutu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3619807"/>
              </p:ext>
            </p:extLst>
          </p:nvPr>
        </p:nvGraphicFramePr>
        <p:xfrm>
          <a:off x="0" y="692150"/>
          <a:ext cx="11782425" cy="5976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3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9"/>
            <a:ext cx="11711036" cy="623337"/>
          </a:xfrm>
        </p:spPr>
        <p:txBody>
          <a:bodyPr/>
          <a:lstStyle/>
          <a:p>
            <a:r>
              <a:rPr lang="id-ID" dirty="0" smtClean="0"/>
              <a:t>2. Menetapkan Penyebab Masalah Mutu YanKes</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7783681"/>
              </p:ext>
            </p:extLst>
          </p:nvPr>
        </p:nvGraphicFramePr>
        <p:xfrm>
          <a:off x="0" y="765175"/>
          <a:ext cx="12188825"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53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45"/>
            <a:ext cx="11783044" cy="524435"/>
          </a:xfrm>
        </p:spPr>
        <p:txBody>
          <a:bodyPr>
            <a:normAutofit fontScale="90000"/>
          </a:bodyPr>
          <a:lstStyle/>
          <a:p>
            <a:r>
              <a:rPr lang="id-ID" dirty="0" smtClean="0"/>
              <a:t>3. </a:t>
            </a:r>
            <a:r>
              <a:rPr lang="en-US" altLang="id-ID" i="1" dirty="0" err="1"/>
              <a:t>Menetapkan</a:t>
            </a:r>
            <a:r>
              <a:rPr lang="en-US" altLang="id-ID" i="1" dirty="0"/>
              <a:t> Cara </a:t>
            </a:r>
            <a:r>
              <a:rPr lang="en-US" altLang="id-ID" i="1" dirty="0" err="1" smtClean="0"/>
              <a:t>Penyelesaian</a:t>
            </a:r>
            <a:r>
              <a:rPr lang="id-ID" altLang="id-ID" i="1" dirty="0" smtClean="0"/>
              <a:t> </a:t>
            </a:r>
            <a:r>
              <a:rPr lang="en-US" altLang="id-ID" i="1" dirty="0" err="1" smtClean="0"/>
              <a:t>Masalah</a:t>
            </a:r>
            <a:r>
              <a:rPr lang="en-US" altLang="id-ID" i="1" dirty="0" smtClean="0"/>
              <a:t> </a:t>
            </a:r>
            <a:r>
              <a:rPr lang="en-US" altLang="id-ID" i="1" dirty="0" err="1"/>
              <a:t>Mutu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5379658"/>
              </p:ext>
            </p:extLst>
          </p:nvPr>
        </p:nvGraphicFramePr>
        <p:xfrm>
          <a:off x="0" y="692150"/>
          <a:ext cx="12188825" cy="616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99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45"/>
            <a:ext cx="11999068" cy="596443"/>
          </a:xfrm>
        </p:spPr>
        <p:txBody>
          <a:bodyPr/>
          <a:lstStyle/>
          <a:p>
            <a:r>
              <a:rPr lang="id-ID" dirty="0" smtClean="0"/>
              <a:t>4. Melaksanakan cara penyelesaian masalah mutu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9967095"/>
              </p:ext>
            </p:extLst>
          </p:nvPr>
        </p:nvGraphicFramePr>
        <p:xfrm>
          <a:off x="0" y="836613"/>
          <a:ext cx="12188825" cy="602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08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25"/>
            <a:ext cx="12188825" cy="614663"/>
          </a:xfrm>
        </p:spPr>
        <p:txBody>
          <a:bodyPr/>
          <a:lstStyle/>
          <a:p>
            <a:r>
              <a:rPr lang="id-ID" dirty="0" smtClean="0"/>
              <a:t>5. Menilai hasil &amp; menyusun saran tindak lanjut</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585420"/>
              </p:ext>
            </p:extLst>
          </p:nvPr>
        </p:nvGraphicFramePr>
        <p:xfrm>
          <a:off x="26988" y="765175"/>
          <a:ext cx="12161837"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117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id-ID" dirty="0" smtClean="0"/>
              <a:t>Apa yang akan dibahas dan dipelajari ?</a:t>
            </a:r>
            <a:endParaRPr lang="en-US" dirty="0"/>
          </a:p>
        </p:txBody>
      </p:sp>
      <p:sp>
        <p:nvSpPr>
          <p:cNvPr id="14" name="Content Placeholder 13"/>
          <p:cNvSpPr>
            <a:spLocks noGrp="1"/>
          </p:cNvSpPr>
          <p:nvPr>
            <p:ph idx="1"/>
          </p:nvPr>
        </p:nvSpPr>
        <p:spPr/>
        <p:txBody>
          <a:bodyPr/>
          <a:lstStyle/>
          <a:p>
            <a:r>
              <a:rPr lang="id-ID" dirty="0" smtClean="0"/>
              <a:t>Definisi dari QA</a:t>
            </a:r>
          </a:p>
          <a:p>
            <a:r>
              <a:rPr lang="id-ID" dirty="0" smtClean="0"/>
              <a:t>Penerapan Proses Penjagaan Mutu Pelayanan</a:t>
            </a:r>
          </a:p>
          <a:p>
            <a:r>
              <a:rPr lang="id-ID" dirty="0" smtClean="0"/>
              <a:t>SPM dan Prosedur Pelayanan </a:t>
            </a:r>
          </a:p>
          <a:p>
            <a:r>
              <a:rPr lang="id-ID" dirty="0" smtClean="0"/>
              <a:t>Hubungan antara QA dengan SPM dan Prosedur Pelayanan</a:t>
            </a:r>
            <a:endParaRPr lang="en-US" dirty="0"/>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8" y="1252"/>
            <a:ext cx="11905982" cy="691444"/>
          </a:xfrm>
        </p:spPr>
        <p:txBody>
          <a:bodyPr/>
          <a:lstStyle/>
          <a:p>
            <a:r>
              <a:rPr lang="id-ID" dirty="0" smtClean="0"/>
              <a:t>Standar Pelayanan Kesehatan</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5799493"/>
              </p:ext>
            </p:extLst>
          </p:nvPr>
        </p:nvGraphicFramePr>
        <p:xfrm>
          <a:off x="261938" y="836613"/>
          <a:ext cx="11377612" cy="576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2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3 Elemen Standar Menurut Donadebian</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316376"/>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29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5" y="24245"/>
            <a:ext cx="8686801" cy="596443"/>
          </a:xfrm>
        </p:spPr>
        <p:txBody>
          <a:bodyPr/>
          <a:lstStyle/>
          <a:p>
            <a:r>
              <a:rPr lang="id-ID" dirty="0" smtClean="0"/>
              <a:t>1. Standar Struktur</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2020059"/>
              </p:ext>
            </p:extLst>
          </p:nvPr>
        </p:nvGraphicFramePr>
        <p:xfrm>
          <a:off x="12700" y="620713"/>
          <a:ext cx="12176125" cy="623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29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1" y="6025"/>
            <a:ext cx="11901209" cy="614663"/>
          </a:xfrm>
        </p:spPr>
        <p:txBody>
          <a:bodyPr/>
          <a:lstStyle/>
          <a:p>
            <a:r>
              <a:rPr lang="id-ID" dirty="0" smtClean="0"/>
              <a:t>2. Standar Standar</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3553299"/>
              </p:ext>
            </p:extLst>
          </p:nvPr>
        </p:nvGraphicFramePr>
        <p:xfrm>
          <a:off x="38100" y="623888"/>
          <a:ext cx="12150725" cy="623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35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0" y="10798"/>
            <a:ext cx="8686801" cy="537882"/>
          </a:xfrm>
        </p:spPr>
        <p:txBody>
          <a:bodyPr/>
          <a:lstStyle/>
          <a:p>
            <a:r>
              <a:rPr lang="id-ID" dirty="0" smtClean="0"/>
              <a:t>3. Standar Hasil / Luaran</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033288"/>
              </p:ext>
            </p:extLst>
          </p:nvPr>
        </p:nvGraphicFramePr>
        <p:xfrm>
          <a:off x="28575" y="565150"/>
          <a:ext cx="12160250" cy="629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56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22"/>
            <a:ext cx="8686801" cy="700118"/>
          </a:xfrm>
        </p:spPr>
        <p:txBody>
          <a:bodyPr/>
          <a:lstStyle/>
          <a:p>
            <a:r>
              <a:rPr lang="id-ID" dirty="0" smtClean="0"/>
              <a:t>Apa itu Audit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4449156"/>
              </p:ext>
            </p:extLst>
          </p:nvPr>
        </p:nvGraphicFramePr>
        <p:xfrm>
          <a:off x="549275" y="836613"/>
          <a:ext cx="10585450" cy="554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07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1" cy="620688"/>
          </a:xfrm>
        </p:spPr>
        <p:txBody>
          <a:bodyPr/>
          <a:lstStyle/>
          <a:p>
            <a:r>
              <a:rPr lang="id-ID" dirty="0" smtClean="0"/>
              <a:t>Apa itu Fase Perbaikan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8582900"/>
              </p:ext>
            </p:extLst>
          </p:nvPr>
        </p:nvGraphicFramePr>
        <p:xfrm>
          <a:off x="0" y="765175"/>
          <a:ext cx="12188825"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0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3"/>
            <a:ext cx="8686801" cy="687713"/>
          </a:xfrm>
        </p:spPr>
        <p:txBody>
          <a:bodyPr/>
          <a:lstStyle/>
          <a:p>
            <a:r>
              <a:rPr lang="id-ID" dirty="0" smtClean="0"/>
              <a:t>Apa itu Prosedur Pelayanan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4877540"/>
              </p:ext>
            </p:extLst>
          </p:nvPr>
        </p:nvGraphicFramePr>
        <p:xfrm>
          <a:off x="0" y="908050"/>
          <a:ext cx="12188825" cy="594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07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1" cy="764704"/>
          </a:xfrm>
        </p:spPr>
        <p:txBody>
          <a:bodyPr/>
          <a:lstStyle/>
          <a:p>
            <a:r>
              <a:rPr lang="id-ID" dirty="0" smtClean="0"/>
              <a:t>Beda Sistem &amp; Prosedur</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8547151"/>
              </p:ext>
            </p:extLst>
          </p:nvPr>
        </p:nvGraphicFramePr>
        <p:xfrm>
          <a:off x="0" y="981075"/>
          <a:ext cx="12188825" cy="587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3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8" y="49306"/>
            <a:ext cx="11902952" cy="643390"/>
          </a:xfrm>
        </p:spPr>
        <p:txBody>
          <a:bodyPr/>
          <a:lstStyle/>
          <a:p>
            <a:r>
              <a:rPr lang="id-ID" dirty="0" smtClean="0"/>
              <a:t>Definisi Mutu dan Penjagaan Mutu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7463749"/>
              </p:ext>
            </p:extLst>
          </p:nvPr>
        </p:nvGraphicFramePr>
        <p:xfrm>
          <a:off x="23813" y="765175"/>
          <a:ext cx="11903075"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559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Bagaimana QA itu berjalan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5248072"/>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44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0"/>
            <a:ext cx="8686801" cy="620688"/>
          </a:xfrm>
        </p:spPr>
        <p:txBody>
          <a:bodyPr/>
          <a:lstStyle/>
          <a:p>
            <a:r>
              <a:rPr lang="id-ID" dirty="0" smtClean="0"/>
              <a:t>Tujuan dari QA</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3482246"/>
              </p:ext>
            </p:extLst>
          </p:nvPr>
        </p:nvGraphicFramePr>
        <p:xfrm>
          <a:off x="0" y="620713"/>
          <a:ext cx="11639550" cy="5976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93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0996" cy="620688"/>
          </a:xfrm>
        </p:spPr>
        <p:txBody>
          <a:bodyPr/>
          <a:lstStyle/>
          <a:p>
            <a:r>
              <a:rPr lang="id-ID" dirty="0" smtClean="0"/>
              <a:t>Syarat Program Menjaga Mutu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9460457"/>
              </p:ext>
            </p:extLst>
          </p:nvPr>
        </p:nvGraphicFramePr>
        <p:xfrm>
          <a:off x="3175" y="765175"/>
          <a:ext cx="1218565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7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0"/>
            <a:ext cx="11855052" cy="764704"/>
          </a:xfrm>
        </p:spPr>
        <p:txBody>
          <a:bodyPr>
            <a:normAutofit/>
          </a:bodyPr>
          <a:lstStyle/>
          <a:p>
            <a:pPr algn="l"/>
            <a:r>
              <a:rPr lang="en-US" altLang="id-ID" sz="4400" dirty="0" err="1"/>
              <a:t>Kegiatan</a:t>
            </a:r>
            <a:r>
              <a:rPr lang="en-US" altLang="id-ID" sz="4400" dirty="0"/>
              <a:t> </a:t>
            </a:r>
            <a:r>
              <a:rPr lang="en-US" altLang="id-ID" sz="4400" dirty="0" err="1"/>
              <a:t>Menjaga</a:t>
            </a:r>
            <a:r>
              <a:rPr lang="en-US" altLang="id-ID" sz="4400" dirty="0"/>
              <a:t> </a:t>
            </a:r>
            <a:r>
              <a:rPr lang="en-US" altLang="id-ID" sz="4400" dirty="0" err="1"/>
              <a:t>Mutu</a:t>
            </a:r>
            <a:endParaRPr lang="en-US" altLang="id-ID" sz="4400" dirty="0"/>
          </a:p>
        </p:txBody>
      </p:sp>
      <p:sp>
        <p:nvSpPr>
          <p:cNvPr id="8195" name="Rectangle 3"/>
          <p:cNvSpPr>
            <a:spLocks noGrp="1" noRot="1" noChangeArrowheads="1"/>
          </p:cNvSpPr>
          <p:nvPr>
            <p:ph type="body" idx="1"/>
          </p:nvPr>
        </p:nvSpPr>
        <p:spPr>
          <a:xfrm>
            <a:off x="333772" y="908720"/>
            <a:ext cx="11233248" cy="5688632"/>
          </a:xfrm>
        </p:spPr>
        <p:txBody>
          <a:bodyPr>
            <a:noAutofit/>
          </a:bodyPr>
          <a:lstStyle/>
          <a:p>
            <a:pPr marL="609600" indent="-609600">
              <a:buFontTx/>
              <a:buAutoNum type="arabicPeriod"/>
            </a:pPr>
            <a:r>
              <a:rPr lang="en-US" altLang="id-ID" sz="3200" dirty="0" err="1"/>
              <a:t>Kegiatan</a:t>
            </a:r>
            <a:r>
              <a:rPr lang="en-US" altLang="id-ID" sz="3200" dirty="0"/>
              <a:t> </a:t>
            </a:r>
            <a:r>
              <a:rPr lang="en-US" altLang="id-ID" sz="3200" dirty="0" err="1"/>
              <a:t>persiapan</a:t>
            </a:r>
            <a:r>
              <a:rPr lang="en-US" altLang="id-ID" sz="3200" dirty="0" smtClean="0"/>
              <a:t>:</a:t>
            </a:r>
            <a:r>
              <a:rPr lang="id-ID" altLang="id-ID" sz="3200" dirty="0" smtClean="0"/>
              <a:t> (</a:t>
            </a:r>
            <a:r>
              <a:rPr lang="en-US" altLang="id-ID" sz="3200" dirty="0" smtClean="0"/>
              <a:t>JC-AHO</a:t>
            </a:r>
            <a:r>
              <a:rPr lang="id-ID" altLang="id-ID" sz="3200" dirty="0" smtClean="0"/>
              <a:t>-</a:t>
            </a:r>
            <a:r>
              <a:rPr lang="en-US" altLang="id-ID" sz="3200" dirty="0" smtClean="0"/>
              <a:t>1990</a:t>
            </a:r>
            <a:r>
              <a:rPr lang="en-US" altLang="id-ID" sz="3200" dirty="0"/>
              <a:t>)</a:t>
            </a:r>
          </a:p>
          <a:p>
            <a:pPr marL="990600" lvl="1" indent="-533400"/>
            <a:r>
              <a:rPr lang="en-US" altLang="id-ID" sz="3200" dirty="0" err="1"/>
              <a:t>Menumbuhkan</a:t>
            </a:r>
            <a:r>
              <a:rPr lang="en-US" altLang="id-ID" sz="3200" dirty="0"/>
              <a:t> &amp; </a:t>
            </a:r>
            <a:r>
              <a:rPr lang="en-US" altLang="id-ID" sz="3200" dirty="0" err="1"/>
              <a:t>meningkatkan</a:t>
            </a:r>
            <a:r>
              <a:rPr lang="en-US" altLang="id-ID" sz="3200" dirty="0"/>
              <a:t> </a:t>
            </a:r>
            <a:r>
              <a:rPr lang="en-US" altLang="id-ID" sz="3200" dirty="0" err="1"/>
              <a:t>komitmen</a:t>
            </a:r>
            <a:r>
              <a:rPr lang="en-US" altLang="id-ID" sz="3200" dirty="0"/>
              <a:t> </a:t>
            </a:r>
            <a:r>
              <a:rPr lang="en-US" altLang="id-ID" sz="3200" dirty="0" err="1"/>
              <a:t>pimpinan</a:t>
            </a:r>
            <a:r>
              <a:rPr lang="en-US" altLang="id-ID" sz="3200" dirty="0"/>
              <a:t> &amp; </a:t>
            </a:r>
            <a:r>
              <a:rPr lang="en-US" altLang="id-ID" sz="3200" dirty="0" err="1"/>
              <a:t>penyelenggara</a:t>
            </a:r>
            <a:r>
              <a:rPr lang="en-US" altLang="id-ID" sz="3200" dirty="0"/>
              <a:t> </a:t>
            </a:r>
            <a:r>
              <a:rPr lang="en-US" altLang="id-ID" sz="3200" dirty="0" err="1"/>
              <a:t>yan</a:t>
            </a:r>
            <a:r>
              <a:rPr lang="en-US" altLang="id-ID" sz="3200" dirty="0"/>
              <a:t>. </a:t>
            </a:r>
            <a:r>
              <a:rPr lang="en-US" altLang="id-ID" sz="3200" dirty="0" err="1"/>
              <a:t>kes</a:t>
            </a:r>
            <a:r>
              <a:rPr lang="en-US" altLang="id-ID" sz="3200" dirty="0"/>
              <a:t> u/ program</a:t>
            </a:r>
          </a:p>
          <a:p>
            <a:pPr marL="990600" lvl="1" indent="-533400"/>
            <a:r>
              <a:rPr lang="en-US" altLang="id-ID" sz="3200" dirty="0" err="1"/>
              <a:t>Membentuk</a:t>
            </a:r>
            <a:r>
              <a:rPr lang="en-US" altLang="id-ID" sz="3200" dirty="0"/>
              <a:t> </a:t>
            </a:r>
            <a:r>
              <a:rPr lang="en-US" altLang="id-ID" sz="3200" dirty="0" err="1"/>
              <a:t>tim</a:t>
            </a:r>
            <a:r>
              <a:rPr lang="en-US" altLang="id-ID" sz="3200" dirty="0"/>
              <a:t> </a:t>
            </a:r>
            <a:r>
              <a:rPr lang="en-US" altLang="id-ID" sz="3200" dirty="0" err="1"/>
              <a:t>yg</a:t>
            </a:r>
            <a:r>
              <a:rPr lang="en-US" altLang="id-ID" sz="3200" dirty="0"/>
              <a:t> </a:t>
            </a:r>
            <a:r>
              <a:rPr lang="en-US" altLang="id-ID" sz="3200" dirty="0" err="1"/>
              <a:t>bertanggung</a:t>
            </a:r>
            <a:r>
              <a:rPr lang="en-US" altLang="id-ID" sz="3200" dirty="0"/>
              <a:t> </a:t>
            </a:r>
            <a:r>
              <a:rPr lang="en-US" altLang="id-ID" sz="3200" dirty="0" err="1"/>
              <a:t>jwb</a:t>
            </a:r>
            <a:endParaRPr lang="en-US" altLang="id-ID" sz="3200" dirty="0"/>
          </a:p>
          <a:p>
            <a:pPr marL="990600" lvl="1" indent="-533400"/>
            <a:r>
              <a:rPr lang="en-US" altLang="id-ID" sz="3200" dirty="0" err="1"/>
              <a:t>Mengadakan</a:t>
            </a:r>
            <a:r>
              <a:rPr lang="en-US" altLang="id-ID" sz="3200" dirty="0"/>
              <a:t> </a:t>
            </a:r>
            <a:r>
              <a:rPr lang="en-US" altLang="id-ID" sz="3200" dirty="0" err="1"/>
              <a:t>pelatihan</a:t>
            </a:r>
            <a:r>
              <a:rPr lang="en-US" altLang="id-ID" sz="3200" dirty="0"/>
              <a:t> program </a:t>
            </a:r>
            <a:r>
              <a:rPr lang="en-US" altLang="id-ID" sz="3200" dirty="0" err="1"/>
              <a:t>menjaga</a:t>
            </a:r>
            <a:r>
              <a:rPr lang="en-US" altLang="id-ID" sz="3200" dirty="0"/>
              <a:t> </a:t>
            </a:r>
            <a:r>
              <a:rPr lang="en-US" altLang="id-ID" sz="3200" dirty="0" err="1"/>
              <a:t>mutu</a:t>
            </a:r>
            <a:endParaRPr lang="en-US" altLang="id-ID" sz="3200" dirty="0"/>
          </a:p>
          <a:p>
            <a:pPr marL="990600" lvl="1" indent="-533400"/>
            <a:r>
              <a:rPr lang="en-US" altLang="id-ID" sz="3200" dirty="0" err="1"/>
              <a:t>Menetapkan</a:t>
            </a:r>
            <a:r>
              <a:rPr lang="en-US" altLang="id-ID" sz="3200" dirty="0"/>
              <a:t> </a:t>
            </a:r>
            <a:r>
              <a:rPr lang="en-US" altLang="id-ID" sz="3200" dirty="0" err="1"/>
              <a:t>batas</a:t>
            </a:r>
            <a:r>
              <a:rPr lang="en-US" altLang="id-ID" sz="3200" dirty="0"/>
              <a:t>, </a:t>
            </a:r>
            <a:r>
              <a:rPr lang="en-US" altLang="id-ID" sz="3200" dirty="0" err="1"/>
              <a:t>wewenang</a:t>
            </a:r>
            <a:r>
              <a:rPr lang="en-US" altLang="id-ID" sz="3200" dirty="0"/>
              <a:t>, </a:t>
            </a:r>
            <a:r>
              <a:rPr lang="en-US" altLang="id-ID" sz="3200" dirty="0" err="1"/>
              <a:t>tanggung</a:t>
            </a:r>
            <a:r>
              <a:rPr lang="en-US" altLang="id-ID" sz="3200" dirty="0"/>
              <a:t> </a:t>
            </a:r>
            <a:r>
              <a:rPr lang="en-US" altLang="id-ID" sz="3200" dirty="0" err="1"/>
              <a:t>jwb</a:t>
            </a:r>
            <a:r>
              <a:rPr lang="en-US" altLang="id-ID" sz="3200" dirty="0"/>
              <a:t>, </a:t>
            </a:r>
            <a:r>
              <a:rPr lang="en-US" altLang="id-ID" sz="3200" dirty="0" err="1"/>
              <a:t>mekanisme</a:t>
            </a:r>
            <a:r>
              <a:rPr lang="en-US" altLang="id-ID" sz="3200" dirty="0"/>
              <a:t> </a:t>
            </a:r>
            <a:r>
              <a:rPr lang="en-US" altLang="id-ID" sz="3200" dirty="0" err="1"/>
              <a:t>kerja</a:t>
            </a:r>
            <a:r>
              <a:rPr lang="en-US" altLang="id-ID" sz="3200" dirty="0"/>
              <a:t> </a:t>
            </a:r>
            <a:r>
              <a:rPr lang="en-US" altLang="id-ID" sz="3200" dirty="0" err="1"/>
              <a:t>tim</a:t>
            </a:r>
            <a:endParaRPr lang="en-US" altLang="id-ID" sz="3200" dirty="0"/>
          </a:p>
          <a:p>
            <a:pPr marL="990600" lvl="1" indent="-533400"/>
            <a:r>
              <a:rPr lang="en-US" altLang="id-ID" sz="3200" dirty="0" err="1"/>
              <a:t>Menetapkan</a:t>
            </a:r>
            <a:r>
              <a:rPr lang="en-US" altLang="id-ID" sz="3200" dirty="0"/>
              <a:t> </a:t>
            </a:r>
            <a:r>
              <a:rPr lang="en-US" altLang="id-ID" sz="3200" dirty="0" err="1"/>
              <a:t>jenis</a:t>
            </a:r>
            <a:r>
              <a:rPr lang="en-US" altLang="id-ID" sz="3200" dirty="0"/>
              <a:t> &amp; </a:t>
            </a:r>
            <a:r>
              <a:rPr lang="en-US" altLang="id-ID" sz="3200" dirty="0" err="1"/>
              <a:t>ruang</a:t>
            </a:r>
            <a:r>
              <a:rPr lang="en-US" altLang="id-ID" sz="3200" dirty="0"/>
              <a:t> </a:t>
            </a:r>
            <a:r>
              <a:rPr lang="en-US" altLang="id-ID" sz="3200" dirty="0" err="1"/>
              <a:t>lingkup</a:t>
            </a:r>
            <a:r>
              <a:rPr lang="en-US" altLang="id-ID" sz="3200" dirty="0"/>
              <a:t> </a:t>
            </a:r>
            <a:r>
              <a:rPr lang="en-US" altLang="id-ID" sz="3200" dirty="0" err="1"/>
              <a:t>yan</a:t>
            </a:r>
            <a:r>
              <a:rPr lang="en-US" altLang="id-ID" sz="3200" dirty="0"/>
              <a:t> </a:t>
            </a:r>
            <a:r>
              <a:rPr lang="en-US" altLang="id-ID" sz="3200" dirty="0" err="1"/>
              <a:t>yg</a:t>
            </a:r>
            <a:r>
              <a:rPr lang="en-US" altLang="id-ID" sz="3200" dirty="0"/>
              <a:t> </a:t>
            </a:r>
            <a:r>
              <a:rPr lang="en-US" altLang="id-ID" sz="3200" dirty="0" err="1"/>
              <a:t>diprioritaskan</a:t>
            </a:r>
            <a:endParaRPr lang="en-US" altLang="id-ID" sz="3200" dirty="0"/>
          </a:p>
          <a:p>
            <a:pPr marL="990600" lvl="1" indent="-533400"/>
            <a:r>
              <a:rPr lang="en-US" altLang="id-ID" sz="3200" dirty="0" err="1"/>
              <a:t>Menyosialisasikan</a:t>
            </a:r>
            <a:r>
              <a:rPr lang="en-US" altLang="id-ID" sz="3200" dirty="0"/>
              <a:t> </a:t>
            </a:r>
            <a:r>
              <a:rPr lang="en-US" altLang="id-ID" sz="3200" dirty="0" err="1"/>
              <a:t>standar</a:t>
            </a:r>
            <a:r>
              <a:rPr lang="en-US" altLang="id-ID" sz="3200" dirty="0"/>
              <a:t> &amp; </a:t>
            </a:r>
            <a:r>
              <a:rPr lang="en-US" altLang="id-ID" sz="3200" dirty="0" err="1"/>
              <a:t>indikator</a:t>
            </a:r>
            <a:r>
              <a:rPr lang="en-US" altLang="id-ID" sz="3200" dirty="0"/>
              <a:t> </a:t>
            </a:r>
            <a:r>
              <a:rPr lang="en-US" altLang="id-ID" sz="3200" dirty="0" err="1"/>
              <a:t>yg</a:t>
            </a:r>
            <a:r>
              <a:rPr lang="en-US" altLang="id-ID" sz="3200" dirty="0"/>
              <a:t> </a:t>
            </a:r>
            <a:r>
              <a:rPr lang="en-US" altLang="id-ID" sz="3200" dirty="0" err="1"/>
              <a:t>digunakan</a:t>
            </a:r>
            <a:endParaRPr lang="en-US" altLang="id-ID" sz="3200" dirty="0"/>
          </a:p>
          <a:p>
            <a:pPr marL="990600" lvl="1" indent="-533400"/>
            <a:endParaRPr lang="en-US" altLang="id-ID" sz="2000" dirty="0"/>
          </a:p>
        </p:txBody>
      </p:sp>
    </p:spTree>
    <p:extLst>
      <p:ext uri="{BB962C8B-B14F-4D97-AF65-F5344CB8AC3E}">
        <p14:creationId xmlns:p14="http://schemas.microsoft.com/office/powerpoint/2010/main" val="75857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0" y="0"/>
            <a:ext cx="11855052" cy="1066800"/>
          </a:xfrm>
        </p:spPr>
        <p:txBody>
          <a:bodyPr/>
          <a:lstStyle/>
          <a:p>
            <a:pPr algn="l"/>
            <a:r>
              <a:rPr lang="en-US" altLang="id-ID" sz="3200" dirty="0"/>
              <a:t>2. </a:t>
            </a:r>
            <a:r>
              <a:rPr lang="en-US" altLang="id-ID" sz="3200" dirty="0" err="1"/>
              <a:t>Kegiatan</a:t>
            </a:r>
            <a:r>
              <a:rPr lang="en-US" altLang="id-ID" sz="3200" dirty="0"/>
              <a:t> </a:t>
            </a:r>
            <a:r>
              <a:rPr lang="en-US" altLang="id-ID" sz="3200" dirty="0" err="1" smtClean="0"/>
              <a:t>Pelaksanaan</a:t>
            </a:r>
            <a:r>
              <a:rPr lang="id-ID" altLang="id-ID" sz="3200" dirty="0" smtClean="0"/>
              <a:t> </a:t>
            </a:r>
            <a:r>
              <a:rPr lang="en-US" altLang="id-ID" sz="3200" dirty="0" smtClean="0"/>
              <a:t>(</a:t>
            </a:r>
            <a:r>
              <a:rPr lang="en-US" altLang="id-ID" sz="3200" dirty="0"/>
              <a:t>Palmer, 1979, </a:t>
            </a:r>
            <a:r>
              <a:rPr lang="en-US" altLang="id-ID" sz="3200" dirty="0" err="1"/>
              <a:t>Vouri</a:t>
            </a:r>
            <a:r>
              <a:rPr lang="en-US" altLang="id-ID" sz="3200" dirty="0"/>
              <a:t> 1980 </a:t>
            </a:r>
            <a:r>
              <a:rPr lang="en-US" altLang="id-ID" sz="3200" dirty="0" err="1"/>
              <a:t>dlm</a:t>
            </a:r>
            <a:r>
              <a:rPr lang="en-US" altLang="id-ID" sz="3200" dirty="0"/>
              <a:t> </a:t>
            </a:r>
            <a:r>
              <a:rPr lang="en-US" altLang="id-ID" sz="3200" dirty="0" err="1"/>
              <a:t>Azwar</a:t>
            </a:r>
            <a:r>
              <a:rPr lang="en-US" altLang="id-ID" sz="3200" dirty="0"/>
              <a:t>, 1996)</a:t>
            </a:r>
          </a:p>
        </p:txBody>
      </p:sp>
      <p:sp>
        <p:nvSpPr>
          <p:cNvPr id="9219" name="Rectangle 3"/>
          <p:cNvSpPr>
            <a:spLocks noGrp="1" noRot="1" noChangeArrowheads="1"/>
          </p:cNvSpPr>
          <p:nvPr>
            <p:ph type="body" idx="1"/>
          </p:nvPr>
        </p:nvSpPr>
        <p:spPr>
          <a:xfrm>
            <a:off x="333772" y="1255104"/>
            <a:ext cx="11377264" cy="5414256"/>
          </a:xfrm>
        </p:spPr>
        <p:txBody>
          <a:bodyPr>
            <a:normAutofit/>
          </a:bodyPr>
          <a:lstStyle/>
          <a:p>
            <a:r>
              <a:rPr lang="en-US" altLang="id-ID" sz="2800" dirty="0" err="1"/>
              <a:t>Menetapkan</a:t>
            </a:r>
            <a:r>
              <a:rPr lang="en-US" altLang="id-ID" sz="2800" dirty="0"/>
              <a:t> </a:t>
            </a:r>
            <a:r>
              <a:rPr lang="en-US" altLang="id-ID" sz="2800" dirty="0" err="1"/>
              <a:t>masalah</a:t>
            </a:r>
            <a:r>
              <a:rPr lang="en-US" altLang="id-ID" sz="2800" dirty="0"/>
              <a:t> </a:t>
            </a:r>
            <a:r>
              <a:rPr lang="en-US" altLang="id-ID" sz="2800" dirty="0" err="1"/>
              <a:t>mutu</a:t>
            </a:r>
            <a:r>
              <a:rPr lang="en-US" altLang="id-ID" sz="2800" dirty="0"/>
              <a:t> </a:t>
            </a:r>
            <a:r>
              <a:rPr lang="en-US" altLang="id-ID" sz="2800" dirty="0" err="1"/>
              <a:t>yan</a:t>
            </a:r>
            <a:r>
              <a:rPr lang="en-US" altLang="id-ID" sz="2800" dirty="0"/>
              <a:t> </a:t>
            </a:r>
            <a:r>
              <a:rPr lang="en-US" altLang="id-ID" sz="2800" dirty="0" err="1"/>
              <a:t>kes</a:t>
            </a:r>
            <a:endParaRPr lang="en-US" altLang="id-ID" sz="2800" dirty="0"/>
          </a:p>
          <a:p>
            <a:r>
              <a:rPr lang="en-US" altLang="id-ID" sz="2800" dirty="0" err="1"/>
              <a:t>Menetapkan</a:t>
            </a:r>
            <a:r>
              <a:rPr lang="en-US" altLang="id-ID" sz="2800" dirty="0"/>
              <a:t> </a:t>
            </a:r>
            <a:r>
              <a:rPr lang="en-US" altLang="id-ID" sz="2800" dirty="0" err="1"/>
              <a:t>penyebab</a:t>
            </a:r>
            <a:r>
              <a:rPr lang="en-US" altLang="id-ID" sz="2800" dirty="0"/>
              <a:t> </a:t>
            </a:r>
            <a:r>
              <a:rPr lang="en-US" altLang="id-ID" sz="2800" dirty="0" err="1"/>
              <a:t>masalah</a:t>
            </a:r>
            <a:r>
              <a:rPr lang="en-US" altLang="id-ID" sz="2800" dirty="0"/>
              <a:t> </a:t>
            </a:r>
            <a:r>
              <a:rPr lang="en-US" altLang="id-ID" sz="2800" dirty="0" err="1"/>
              <a:t>mutu</a:t>
            </a:r>
            <a:r>
              <a:rPr lang="en-US" altLang="id-ID" sz="2800" dirty="0"/>
              <a:t> </a:t>
            </a:r>
            <a:r>
              <a:rPr lang="en-US" altLang="id-ID" sz="2800" dirty="0" err="1"/>
              <a:t>yan</a:t>
            </a:r>
            <a:r>
              <a:rPr lang="en-US" altLang="id-ID" sz="2800" dirty="0"/>
              <a:t>. </a:t>
            </a:r>
            <a:r>
              <a:rPr lang="en-US" altLang="id-ID" sz="2800" dirty="0" err="1"/>
              <a:t>Kes</a:t>
            </a:r>
            <a:endParaRPr lang="en-US" altLang="id-ID" sz="2800" dirty="0"/>
          </a:p>
          <a:p>
            <a:r>
              <a:rPr lang="en-US" altLang="id-ID" sz="2800" dirty="0" err="1"/>
              <a:t>Menetapkan</a:t>
            </a:r>
            <a:r>
              <a:rPr lang="en-US" altLang="id-ID" sz="2800" dirty="0"/>
              <a:t> </a:t>
            </a:r>
            <a:r>
              <a:rPr lang="en-US" altLang="id-ID" sz="2800" dirty="0" err="1"/>
              <a:t>cara</a:t>
            </a:r>
            <a:r>
              <a:rPr lang="en-US" altLang="id-ID" sz="2800" dirty="0"/>
              <a:t> </a:t>
            </a:r>
            <a:r>
              <a:rPr lang="en-US" altLang="id-ID" sz="2800" dirty="0" err="1"/>
              <a:t>penyelesaian</a:t>
            </a:r>
            <a:r>
              <a:rPr lang="en-US" altLang="id-ID" sz="2800" dirty="0"/>
              <a:t> </a:t>
            </a:r>
            <a:r>
              <a:rPr lang="en-US" altLang="id-ID" sz="2800" dirty="0" err="1"/>
              <a:t>masalah</a:t>
            </a:r>
            <a:r>
              <a:rPr lang="en-US" altLang="id-ID" sz="2800" dirty="0"/>
              <a:t> </a:t>
            </a:r>
            <a:r>
              <a:rPr lang="en-US" altLang="id-ID" sz="2800" dirty="0" err="1"/>
              <a:t>mutu</a:t>
            </a:r>
            <a:r>
              <a:rPr lang="en-US" altLang="id-ID" sz="2800" dirty="0"/>
              <a:t> </a:t>
            </a:r>
            <a:r>
              <a:rPr lang="en-US" altLang="id-ID" sz="2800" dirty="0" err="1"/>
              <a:t>yan</a:t>
            </a:r>
            <a:r>
              <a:rPr lang="en-US" altLang="id-ID" sz="2800" dirty="0"/>
              <a:t> </a:t>
            </a:r>
            <a:r>
              <a:rPr lang="en-US" altLang="id-ID" sz="2800" dirty="0" err="1"/>
              <a:t>kes</a:t>
            </a:r>
            <a:endParaRPr lang="en-US" altLang="id-ID" sz="2800" dirty="0"/>
          </a:p>
          <a:p>
            <a:r>
              <a:rPr lang="en-US" altLang="id-ID" sz="2800" dirty="0" err="1"/>
              <a:t>Melaksanakan</a:t>
            </a:r>
            <a:r>
              <a:rPr lang="en-US" altLang="id-ID" sz="2800" dirty="0"/>
              <a:t> </a:t>
            </a:r>
            <a:r>
              <a:rPr lang="en-US" altLang="id-ID" sz="2800" dirty="0" err="1"/>
              <a:t>cara</a:t>
            </a:r>
            <a:r>
              <a:rPr lang="en-US" altLang="id-ID" sz="2800" dirty="0"/>
              <a:t> </a:t>
            </a:r>
            <a:r>
              <a:rPr lang="en-US" altLang="id-ID" sz="2800" dirty="0" err="1"/>
              <a:t>penyelesaian</a:t>
            </a:r>
            <a:r>
              <a:rPr lang="en-US" altLang="id-ID" sz="2800" dirty="0"/>
              <a:t> </a:t>
            </a:r>
            <a:r>
              <a:rPr lang="en-US" altLang="id-ID" sz="2800" dirty="0" err="1"/>
              <a:t>mslh</a:t>
            </a:r>
            <a:endParaRPr lang="en-US" altLang="id-ID" sz="2800" dirty="0"/>
          </a:p>
          <a:p>
            <a:r>
              <a:rPr lang="en-US" altLang="id-ID" sz="2800" dirty="0" err="1"/>
              <a:t>Menilai</a:t>
            </a:r>
            <a:r>
              <a:rPr lang="en-US" altLang="id-ID" sz="2800" dirty="0"/>
              <a:t> </a:t>
            </a:r>
            <a:r>
              <a:rPr lang="en-US" altLang="id-ID" sz="2800" dirty="0" err="1"/>
              <a:t>hasil</a:t>
            </a:r>
            <a:r>
              <a:rPr lang="en-US" altLang="id-ID" sz="2800" dirty="0"/>
              <a:t> </a:t>
            </a:r>
            <a:r>
              <a:rPr lang="en-US" altLang="id-ID" sz="2800" dirty="0" err="1"/>
              <a:t>yg</a:t>
            </a:r>
            <a:r>
              <a:rPr lang="en-US" altLang="id-ID" sz="2800" dirty="0"/>
              <a:t> </a:t>
            </a:r>
            <a:r>
              <a:rPr lang="en-US" altLang="id-ID" sz="2800" dirty="0" err="1"/>
              <a:t>dicapai</a:t>
            </a:r>
            <a:endParaRPr lang="en-US" altLang="id-ID" sz="2800" dirty="0"/>
          </a:p>
          <a:p>
            <a:r>
              <a:rPr lang="en-US" altLang="id-ID" sz="2800" dirty="0" err="1"/>
              <a:t>Menyusun</a:t>
            </a:r>
            <a:r>
              <a:rPr lang="en-US" altLang="id-ID" sz="2800" dirty="0"/>
              <a:t> saran </a:t>
            </a:r>
            <a:r>
              <a:rPr lang="en-US" altLang="id-ID" sz="2800" dirty="0" err="1"/>
              <a:t>tindak</a:t>
            </a:r>
            <a:r>
              <a:rPr lang="en-US" altLang="id-ID" sz="2800" dirty="0"/>
              <a:t> </a:t>
            </a:r>
            <a:r>
              <a:rPr lang="en-US" altLang="id-ID" sz="2800" dirty="0" err="1" smtClean="0"/>
              <a:t>lanjut</a:t>
            </a:r>
            <a:endParaRPr lang="en-US" altLang="id-ID" sz="2800" dirty="0"/>
          </a:p>
        </p:txBody>
      </p:sp>
    </p:spTree>
    <p:extLst>
      <p:ext uri="{BB962C8B-B14F-4D97-AF65-F5344CB8AC3E}">
        <p14:creationId xmlns:p14="http://schemas.microsoft.com/office/powerpoint/2010/main" val="39954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fld id="{12C12326-CF66-47EF-BF79-5D73C89525B2}" type="slidenum">
              <a:rPr lang="en-US" altLang="id-ID"/>
              <a:pPr/>
              <a:t>9</a:t>
            </a:fld>
            <a:endParaRPr lang="en-US" altLang="id-ID"/>
          </a:p>
        </p:txBody>
      </p:sp>
      <p:sp>
        <p:nvSpPr>
          <p:cNvPr id="10242" name="Rectangle 2"/>
          <p:cNvSpPr>
            <a:spLocks noGrp="1" noRot="1" noChangeArrowheads="1"/>
          </p:cNvSpPr>
          <p:nvPr>
            <p:ph type="title"/>
          </p:nvPr>
        </p:nvSpPr>
        <p:spPr>
          <a:xfrm>
            <a:off x="402062" y="228600"/>
            <a:ext cx="11384701" cy="609600"/>
          </a:xfrm>
        </p:spPr>
        <p:txBody>
          <a:bodyPr/>
          <a:lstStyle/>
          <a:p>
            <a:pPr algn="l"/>
            <a:r>
              <a:rPr lang="en-US" altLang="id-ID" sz="3200" dirty="0" err="1"/>
              <a:t>Gambar</a:t>
            </a:r>
            <a:r>
              <a:rPr lang="en-US" altLang="id-ID" sz="3200" dirty="0"/>
              <a:t> </a:t>
            </a:r>
            <a:r>
              <a:rPr lang="en-US" altLang="id-ID" sz="3200" dirty="0" err="1"/>
              <a:t>kegiatan</a:t>
            </a:r>
            <a:r>
              <a:rPr lang="en-US" altLang="id-ID" sz="3200" dirty="0"/>
              <a:t> </a:t>
            </a:r>
            <a:r>
              <a:rPr lang="en-US" altLang="id-ID" sz="3200" dirty="0" err="1"/>
              <a:t>Menjaga</a:t>
            </a:r>
            <a:r>
              <a:rPr lang="en-US" altLang="id-ID" sz="3200" dirty="0"/>
              <a:t> </a:t>
            </a:r>
            <a:r>
              <a:rPr lang="en-US" altLang="id-ID" sz="3200" dirty="0" err="1"/>
              <a:t>mutu</a:t>
            </a:r>
            <a:endParaRPr lang="en-US" altLang="id-ID" sz="3200" dirty="0"/>
          </a:p>
        </p:txBody>
      </p:sp>
      <p:sp>
        <p:nvSpPr>
          <p:cNvPr id="10244" name="Rectangle 4"/>
          <p:cNvSpPr>
            <a:spLocks noGrp="1" noRot="1" noChangeArrowheads="1" noTextEdit="1"/>
          </p:cNvSpPr>
          <p:nvPr>
            <p:ph type="dgm" idx="1"/>
          </p:nvPr>
        </p:nvSpPr>
        <p:spPr>
          <a:xfrm>
            <a:off x="2775883" y="1409700"/>
            <a:ext cx="7620000" cy="4419600"/>
          </a:xfrm>
        </p:spPr>
      </p:sp>
      <p:sp>
        <p:nvSpPr>
          <p:cNvPr id="10245" name="Line 5"/>
          <p:cNvSpPr>
            <a:spLocks noChangeShapeType="1"/>
          </p:cNvSpPr>
          <p:nvPr/>
        </p:nvSpPr>
        <p:spPr bwMode="auto">
          <a:xfrm>
            <a:off x="2741612" y="1905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46" name="Rectangle 6"/>
          <p:cNvSpPr>
            <a:spLocks noChangeArrowheads="1"/>
          </p:cNvSpPr>
          <p:nvPr/>
        </p:nvSpPr>
        <p:spPr bwMode="auto">
          <a:xfrm>
            <a:off x="3579812" y="1752600"/>
            <a:ext cx="1752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sz="2000">
                <a:latin typeface="Times New Roman" panose="02020603050405020304" pitchFamily="18" charset="0"/>
              </a:rPr>
              <a:t>Menetapkan msl</a:t>
            </a:r>
          </a:p>
        </p:txBody>
      </p:sp>
      <p:sp>
        <p:nvSpPr>
          <p:cNvPr id="10248" name="Line 8"/>
          <p:cNvSpPr>
            <a:spLocks noChangeShapeType="1"/>
          </p:cNvSpPr>
          <p:nvPr/>
        </p:nvSpPr>
        <p:spPr bwMode="auto">
          <a:xfrm>
            <a:off x="5027612" y="2286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49" name="Rectangle 9"/>
          <p:cNvSpPr>
            <a:spLocks noChangeArrowheads="1"/>
          </p:cNvSpPr>
          <p:nvPr/>
        </p:nvSpPr>
        <p:spPr bwMode="auto">
          <a:xfrm>
            <a:off x="4189412" y="2819400"/>
            <a:ext cx="17526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a:latin typeface="Times New Roman" panose="02020603050405020304" pitchFamily="18" charset="0"/>
              </a:rPr>
              <a:t>Ttpk psb Maslh</a:t>
            </a:r>
          </a:p>
        </p:txBody>
      </p:sp>
      <p:sp>
        <p:nvSpPr>
          <p:cNvPr id="10251" name="Line 11"/>
          <p:cNvSpPr>
            <a:spLocks noChangeShapeType="1"/>
          </p:cNvSpPr>
          <p:nvPr/>
        </p:nvSpPr>
        <p:spPr bwMode="auto">
          <a:xfrm>
            <a:off x="5027612" y="3352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52" name="Rectangle 12"/>
          <p:cNvSpPr>
            <a:spLocks noChangeArrowheads="1"/>
          </p:cNvSpPr>
          <p:nvPr/>
        </p:nvSpPr>
        <p:spPr bwMode="auto">
          <a:xfrm>
            <a:off x="4341812" y="4114800"/>
            <a:ext cx="1981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a:latin typeface="Times New Roman" panose="02020603050405020304" pitchFamily="18" charset="0"/>
              </a:rPr>
              <a:t>Ttpk cara psln</a:t>
            </a:r>
          </a:p>
        </p:txBody>
      </p:sp>
      <p:sp>
        <p:nvSpPr>
          <p:cNvPr id="10254" name="Line 14"/>
          <p:cNvSpPr>
            <a:spLocks noChangeShapeType="1"/>
          </p:cNvSpPr>
          <p:nvPr/>
        </p:nvSpPr>
        <p:spPr bwMode="auto">
          <a:xfrm>
            <a:off x="5027612" y="4724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55" name="Rectangle 15"/>
          <p:cNvSpPr>
            <a:spLocks noChangeArrowheads="1"/>
          </p:cNvSpPr>
          <p:nvPr/>
        </p:nvSpPr>
        <p:spPr bwMode="auto">
          <a:xfrm>
            <a:off x="4341812" y="5334000"/>
            <a:ext cx="1905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a:latin typeface="Times New Roman" panose="02020603050405020304" pitchFamily="18" charset="0"/>
              </a:rPr>
              <a:t>Pelksnaan psls mslh</a:t>
            </a:r>
          </a:p>
        </p:txBody>
      </p:sp>
      <p:sp>
        <p:nvSpPr>
          <p:cNvPr id="10257" name="Line 17"/>
          <p:cNvSpPr>
            <a:spLocks noChangeShapeType="1"/>
          </p:cNvSpPr>
          <p:nvPr/>
        </p:nvSpPr>
        <p:spPr bwMode="auto">
          <a:xfrm flipH="1" flipV="1">
            <a:off x="3503612" y="4953000"/>
            <a:ext cx="914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58" name="Rectangle 18"/>
          <p:cNvSpPr>
            <a:spLocks noChangeArrowheads="1"/>
          </p:cNvSpPr>
          <p:nvPr/>
        </p:nvSpPr>
        <p:spPr bwMode="auto">
          <a:xfrm>
            <a:off x="2589212" y="4572000"/>
            <a:ext cx="1600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a:latin typeface="Times New Roman" panose="02020603050405020304" pitchFamily="18" charset="0"/>
              </a:rPr>
              <a:t>Menilai hsl pencpi</a:t>
            </a:r>
          </a:p>
        </p:txBody>
      </p:sp>
      <p:sp>
        <p:nvSpPr>
          <p:cNvPr id="10260" name="Line 20"/>
          <p:cNvSpPr>
            <a:spLocks noChangeShapeType="1"/>
          </p:cNvSpPr>
          <p:nvPr/>
        </p:nvSpPr>
        <p:spPr bwMode="auto">
          <a:xfrm flipV="1">
            <a:off x="3351212" y="38100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61" name="Rectangle 21"/>
          <p:cNvSpPr>
            <a:spLocks noChangeArrowheads="1"/>
          </p:cNvSpPr>
          <p:nvPr/>
        </p:nvSpPr>
        <p:spPr bwMode="auto">
          <a:xfrm>
            <a:off x="2741612" y="3429000"/>
            <a:ext cx="1371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a:latin typeface="Times New Roman" panose="02020603050405020304" pitchFamily="18" charset="0"/>
              </a:rPr>
              <a:t>Saran tdk lanjt</a:t>
            </a:r>
          </a:p>
        </p:txBody>
      </p:sp>
      <p:sp>
        <p:nvSpPr>
          <p:cNvPr id="10263" name="Line 23"/>
          <p:cNvSpPr>
            <a:spLocks noChangeShapeType="1"/>
          </p:cNvSpPr>
          <p:nvPr/>
        </p:nvSpPr>
        <p:spPr bwMode="auto">
          <a:xfrm flipV="1">
            <a:off x="3351212" y="1676400"/>
            <a:ext cx="46482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64" name="Line 24"/>
          <p:cNvSpPr>
            <a:spLocks noChangeShapeType="1"/>
          </p:cNvSpPr>
          <p:nvPr/>
        </p:nvSpPr>
        <p:spPr bwMode="auto">
          <a:xfrm>
            <a:off x="3351212" y="3124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66" name="Rectangle 26"/>
          <p:cNvSpPr>
            <a:spLocks noChangeArrowheads="1"/>
          </p:cNvSpPr>
          <p:nvPr/>
        </p:nvSpPr>
        <p:spPr bwMode="auto">
          <a:xfrm>
            <a:off x="8075612" y="1447800"/>
            <a:ext cx="1828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id-ID" sz="2000">
              <a:latin typeface="Times New Roman" panose="02020603050405020304" pitchFamily="18" charset="0"/>
            </a:endParaRPr>
          </a:p>
          <a:p>
            <a:pPr algn="ctr" eaLnBrk="1" hangingPunct="1"/>
            <a:endParaRPr lang="en-US" altLang="id-ID" sz="2000">
              <a:latin typeface="Times New Roman" panose="02020603050405020304" pitchFamily="18" charset="0"/>
            </a:endParaRPr>
          </a:p>
          <a:p>
            <a:pPr algn="ctr" eaLnBrk="1" hangingPunct="1"/>
            <a:r>
              <a:rPr lang="en-US" altLang="id-ID" sz="2000">
                <a:latin typeface="Times New Roman" panose="02020603050405020304" pitchFamily="18" charset="0"/>
              </a:rPr>
              <a:t>Menetapkan msl</a:t>
            </a:r>
          </a:p>
          <a:p>
            <a:pPr algn="ctr" eaLnBrk="1" hangingPunct="1"/>
            <a:endParaRPr lang="en-US" altLang="id-ID" sz="3200">
              <a:latin typeface="Times New Roman" panose="02020603050405020304" pitchFamily="18" charset="0"/>
            </a:endParaRPr>
          </a:p>
        </p:txBody>
      </p:sp>
      <p:sp>
        <p:nvSpPr>
          <p:cNvPr id="10269" name="Line 29"/>
          <p:cNvSpPr>
            <a:spLocks noChangeShapeType="1"/>
          </p:cNvSpPr>
          <p:nvPr/>
        </p:nvSpPr>
        <p:spPr bwMode="auto">
          <a:xfrm>
            <a:off x="9142412" y="1905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71" name="Rectangle 31"/>
          <p:cNvSpPr>
            <a:spLocks noChangeArrowheads="1"/>
          </p:cNvSpPr>
          <p:nvPr/>
        </p:nvSpPr>
        <p:spPr bwMode="auto">
          <a:xfrm>
            <a:off x="8304212" y="2514600"/>
            <a:ext cx="18288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id-ID" dirty="0">
              <a:latin typeface="Times New Roman" panose="02020603050405020304" pitchFamily="18" charset="0"/>
            </a:endParaRPr>
          </a:p>
          <a:p>
            <a:pPr algn="ctr" eaLnBrk="1" hangingPunct="1"/>
            <a:endParaRPr lang="en-US" altLang="id-ID" dirty="0">
              <a:latin typeface="Times New Roman" panose="02020603050405020304" pitchFamily="18" charset="0"/>
            </a:endParaRPr>
          </a:p>
          <a:p>
            <a:pPr algn="ctr" eaLnBrk="1" hangingPunct="1"/>
            <a:r>
              <a:rPr lang="en-US" altLang="id-ID" dirty="0" err="1">
                <a:latin typeface="Times New Roman" panose="02020603050405020304" pitchFamily="18" charset="0"/>
              </a:rPr>
              <a:t>Ttpk</a:t>
            </a:r>
            <a:r>
              <a:rPr lang="en-US" altLang="id-ID" dirty="0">
                <a:latin typeface="Times New Roman" panose="02020603050405020304" pitchFamily="18" charset="0"/>
              </a:rPr>
              <a:t> </a:t>
            </a:r>
            <a:r>
              <a:rPr lang="en-US" altLang="id-ID" dirty="0" smtClean="0">
                <a:latin typeface="Times New Roman" panose="02020603050405020304" pitchFamily="18" charset="0"/>
              </a:rPr>
              <a:t>p</a:t>
            </a:r>
            <a:r>
              <a:rPr lang="id-ID" altLang="id-ID" dirty="0" smtClean="0">
                <a:latin typeface="Times New Roman" panose="02020603050405020304" pitchFamily="18" charset="0"/>
              </a:rPr>
              <a:t>ye</a:t>
            </a:r>
            <a:r>
              <a:rPr lang="en-US" altLang="id-ID" dirty="0" smtClean="0">
                <a:latin typeface="Times New Roman" panose="02020603050405020304" pitchFamily="18" charset="0"/>
              </a:rPr>
              <a:t>b</a:t>
            </a:r>
            <a:r>
              <a:rPr lang="id-ID" altLang="id-ID" dirty="0" smtClean="0">
                <a:latin typeface="Times New Roman" panose="02020603050405020304" pitchFamily="18" charset="0"/>
              </a:rPr>
              <a:t>ab</a:t>
            </a:r>
            <a:r>
              <a:rPr lang="en-US" altLang="id-ID" dirty="0" smtClean="0">
                <a:latin typeface="Times New Roman" panose="02020603050405020304" pitchFamily="18" charset="0"/>
              </a:rPr>
              <a:t> </a:t>
            </a:r>
            <a:r>
              <a:rPr lang="en-US" altLang="id-ID" dirty="0" err="1">
                <a:latin typeface="Times New Roman" panose="02020603050405020304" pitchFamily="18" charset="0"/>
              </a:rPr>
              <a:t>Maslh</a:t>
            </a:r>
            <a:endParaRPr lang="en-US" altLang="id-ID" dirty="0">
              <a:latin typeface="Times New Roman" panose="02020603050405020304" pitchFamily="18" charset="0"/>
            </a:endParaRPr>
          </a:p>
          <a:p>
            <a:pPr algn="ctr" eaLnBrk="1" hangingPunct="1"/>
            <a:endParaRPr lang="en-US" altLang="id-ID" sz="3200" dirty="0">
              <a:latin typeface="Times New Roman" panose="02020603050405020304" pitchFamily="18" charset="0"/>
            </a:endParaRPr>
          </a:p>
        </p:txBody>
      </p:sp>
      <p:sp>
        <p:nvSpPr>
          <p:cNvPr id="10272" name="Rectangle 32"/>
          <p:cNvSpPr>
            <a:spLocks noChangeArrowheads="1"/>
          </p:cNvSpPr>
          <p:nvPr/>
        </p:nvSpPr>
        <p:spPr bwMode="auto">
          <a:xfrm>
            <a:off x="8075612" y="3810000"/>
            <a:ext cx="19812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dirty="0" err="1">
                <a:latin typeface="Times New Roman" panose="02020603050405020304" pitchFamily="18" charset="0"/>
              </a:rPr>
              <a:t>Ttpk</a:t>
            </a:r>
            <a:r>
              <a:rPr lang="en-US" altLang="id-ID" dirty="0">
                <a:latin typeface="Times New Roman" panose="02020603050405020304" pitchFamily="18" charset="0"/>
              </a:rPr>
              <a:t> </a:t>
            </a:r>
            <a:r>
              <a:rPr lang="en-US" altLang="id-ID" dirty="0" err="1">
                <a:latin typeface="Times New Roman" panose="02020603050405020304" pitchFamily="18" charset="0"/>
              </a:rPr>
              <a:t>cara</a:t>
            </a:r>
            <a:r>
              <a:rPr lang="en-US" altLang="id-ID" dirty="0">
                <a:latin typeface="Times New Roman" panose="02020603050405020304" pitchFamily="18" charset="0"/>
              </a:rPr>
              <a:t> </a:t>
            </a:r>
            <a:r>
              <a:rPr lang="en-US" altLang="id-ID" dirty="0" smtClean="0">
                <a:latin typeface="Times New Roman" panose="02020603050405020304" pitchFamily="18" charset="0"/>
              </a:rPr>
              <a:t>p</a:t>
            </a:r>
            <a:r>
              <a:rPr lang="id-ID" altLang="id-ID" dirty="0" smtClean="0">
                <a:latin typeface="Times New Roman" panose="02020603050405020304" pitchFamily="18" charset="0"/>
              </a:rPr>
              <a:t>enyelesaian</a:t>
            </a:r>
            <a:endParaRPr lang="en-US" altLang="id-ID" dirty="0">
              <a:latin typeface="Times New Roman" panose="02020603050405020304" pitchFamily="18" charset="0"/>
            </a:endParaRPr>
          </a:p>
        </p:txBody>
      </p:sp>
      <p:sp>
        <p:nvSpPr>
          <p:cNvPr id="10273" name="Line 33"/>
          <p:cNvSpPr>
            <a:spLocks noChangeShapeType="1"/>
          </p:cNvSpPr>
          <p:nvPr/>
        </p:nvSpPr>
        <p:spPr bwMode="auto">
          <a:xfrm>
            <a:off x="9142412" y="2971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74" name="Rectangle 34"/>
          <p:cNvSpPr>
            <a:spLocks noChangeArrowheads="1"/>
          </p:cNvSpPr>
          <p:nvPr/>
        </p:nvSpPr>
        <p:spPr bwMode="auto">
          <a:xfrm>
            <a:off x="8151812" y="5410200"/>
            <a:ext cx="1905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dirty="0" err="1">
                <a:latin typeface="Times New Roman" panose="02020603050405020304" pitchFamily="18" charset="0"/>
              </a:rPr>
              <a:t>Pelksnaan</a:t>
            </a:r>
            <a:r>
              <a:rPr lang="en-US" altLang="id-ID" dirty="0">
                <a:latin typeface="Times New Roman" panose="02020603050405020304" pitchFamily="18" charset="0"/>
              </a:rPr>
              <a:t> </a:t>
            </a:r>
            <a:r>
              <a:rPr lang="en-US" altLang="id-ID" dirty="0" smtClean="0">
                <a:latin typeface="Times New Roman" panose="02020603050405020304" pitchFamily="18" charset="0"/>
              </a:rPr>
              <a:t>p</a:t>
            </a:r>
            <a:r>
              <a:rPr lang="id-ID" altLang="id-ID" dirty="0" smtClean="0">
                <a:latin typeface="Times New Roman" panose="02020603050405020304" pitchFamily="18" charset="0"/>
              </a:rPr>
              <a:t>enyelesaian</a:t>
            </a:r>
            <a:r>
              <a:rPr lang="en-US" altLang="id-ID" dirty="0" smtClean="0">
                <a:latin typeface="Times New Roman" panose="02020603050405020304" pitchFamily="18" charset="0"/>
              </a:rPr>
              <a:t> </a:t>
            </a:r>
            <a:r>
              <a:rPr lang="en-US" altLang="id-ID" dirty="0" err="1">
                <a:latin typeface="Times New Roman" panose="02020603050405020304" pitchFamily="18" charset="0"/>
              </a:rPr>
              <a:t>mslh</a:t>
            </a:r>
            <a:endParaRPr lang="en-US" altLang="id-ID" dirty="0">
              <a:latin typeface="Times New Roman" panose="02020603050405020304" pitchFamily="18" charset="0"/>
            </a:endParaRPr>
          </a:p>
        </p:txBody>
      </p:sp>
      <p:sp>
        <p:nvSpPr>
          <p:cNvPr id="10275" name="Line 35"/>
          <p:cNvSpPr>
            <a:spLocks noChangeShapeType="1"/>
          </p:cNvSpPr>
          <p:nvPr/>
        </p:nvSpPr>
        <p:spPr bwMode="auto">
          <a:xfrm>
            <a:off x="9142412" y="44196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76" name="Rectangle 36"/>
          <p:cNvSpPr>
            <a:spLocks noChangeArrowheads="1"/>
          </p:cNvSpPr>
          <p:nvPr/>
        </p:nvSpPr>
        <p:spPr bwMode="auto">
          <a:xfrm>
            <a:off x="6399212" y="4724400"/>
            <a:ext cx="1600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a:latin typeface="Times New Roman" panose="02020603050405020304" pitchFamily="18" charset="0"/>
              </a:rPr>
              <a:t>Menilai hsl pencpi</a:t>
            </a:r>
          </a:p>
        </p:txBody>
      </p:sp>
      <p:sp>
        <p:nvSpPr>
          <p:cNvPr id="10277" name="Line 37"/>
          <p:cNvSpPr>
            <a:spLocks noChangeShapeType="1"/>
          </p:cNvSpPr>
          <p:nvPr/>
        </p:nvSpPr>
        <p:spPr bwMode="auto">
          <a:xfrm flipH="1" flipV="1">
            <a:off x="7466012" y="5105400"/>
            <a:ext cx="685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78" name="Line 38"/>
          <p:cNvSpPr>
            <a:spLocks noChangeShapeType="1"/>
          </p:cNvSpPr>
          <p:nvPr/>
        </p:nvSpPr>
        <p:spPr bwMode="auto">
          <a:xfrm flipV="1">
            <a:off x="7161212" y="3886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79" name="Rectangle 39"/>
          <p:cNvSpPr>
            <a:spLocks noChangeArrowheads="1"/>
          </p:cNvSpPr>
          <p:nvPr/>
        </p:nvSpPr>
        <p:spPr bwMode="auto">
          <a:xfrm>
            <a:off x="6475412" y="3505200"/>
            <a:ext cx="1371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id-ID">
                <a:latin typeface="Times New Roman" panose="02020603050405020304" pitchFamily="18" charset="0"/>
              </a:rPr>
              <a:t>Saran tdk lanjt</a:t>
            </a:r>
          </a:p>
        </p:txBody>
      </p:sp>
      <p:sp>
        <p:nvSpPr>
          <p:cNvPr id="10280" name="Line 40"/>
          <p:cNvSpPr>
            <a:spLocks noChangeShapeType="1"/>
          </p:cNvSpPr>
          <p:nvPr/>
        </p:nvSpPr>
        <p:spPr bwMode="auto">
          <a:xfrm flipV="1">
            <a:off x="7161212" y="29718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
        <p:nvSpPr>
          <p:cNvPr id="10281" name="Line 41"/>
          <p:cNvSpPr>
            <a:spLocks noChangeShapeType="1"/>
          </p:cNvSpPr>
          <p:nvPr/>
        </p:nvSpPr>
        <p:spPr bwMode="auto">
          <a:xfrm flipV="1">
            <a:off x="7161212" y="1905000"/>
            <a:ext cx="2895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id-ID"/>
          </a:p>
        </p:txBody>
      </p:sp>
    </p:spTree>
    <p:extLst>
      <p:ext uri="{BB962C8B-B14F-4D97-AF65-F5344CB8AC3E}">
        <p14:creationId xmlns:p14="http://schemas.microsoft.com/office/powerpoint/2010/main" val="1540464406"/>
      </p:ext>
    </p:extLst>
  </p:cSld>
  <p:clrMapOvr>
    <a:masterClrMapping/>
  </p:clrMapOvr>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3B9166-2E01-44C0-B213-4E36B4FF9306}" vid="{9FB243D3-233B-4EB4-BE37-C505132985D4}"/>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32D51B-405E-4F81-B5A9-F253CD7FC48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4CEB76F-5C52-4F69-A3C1-2DBEA8CF74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7567CE-A543-444C-8597-EB22784911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(widescreen)(2)</Template>
  <TotalTime>0</TotalTime>
  <Words>1221</Words>
  <Application>Microsoft Office PowerPoint</Application>
  <PresentationFormat>Custom</PresentationFormat>
  <Paragraphs>200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Franklin Gothic Medium</vt:lpstr>
      <vt:lpstr>Times New Roman</vt:lpstr>
      <vt:lpstr>Business Contrast 16x9</vt:lpstr>
      <vt:lpstr>QA (Penjagaan Mutu)</vt:lpstr>
      <vt:lpstr>Apa yang akan dibahas dan dipelajari ?</vt:lpstr>
      <vt:lpstr>Definisi Mutu dan Penjagaan Mutu</vt:lpstr>
      <vt:lpstr>Bagaimana QA itu berjalan ?</vt:lpstr>
      <vt:lpstr>Tujuan dari QA</vt:lpstr>
      <vt:lpstr>Syarat Program Menjaga Mutu</vt:lpstr>
      <vt:lpstr>Kegiatan Menjaga Mutu</vt:lpstr>
      <vt:lpstr>2. Kegiatan Pelaksanaan (Palmer, 1979, Vouri 1980 dlm Azwar, 1996)</vt:lpstr>
      <vt:lpstr>Gambar kegiatan Menjaga mutu</vt:lpstr>
      <vt:lpstr>Karakteristik Kegiatan Program QA</vt:lpstr>
      <vt:lpstr>Sasaran program menjaga mutu:</vt:lpstr>
      <vt:lpstr>Standar Program Penjaga Mutu (QA)</vt:lpstr>
      <vt:lpstr>Bentuk Program Penjagaan Mutu</vt:lpstr>
      <vt:lpstr>Pelaksanaan Program Menjaga Mutu</vt:lpstr>
      <vt:lpstr>1. Menetapkan Masalah Mutu</vt:lpstr>
      <vt:lpstr>2. Menetapkan Penyebab Masalah Mutu YanKes</vt:lpstr>
      <vt:lpstr>3. Menetapkan Cara Penyelesaian Masalah Mutu</vt:lpstr>
      <vt:lpstr>4. Melaksanakan cara penyelesaian masalah mutu</vt:lpstr>
      <vt:lpstr>5. Menilai hasil &amp; menyusun saran tindak lanjut</vt:lpstr>
      <vt:lpstr>Standar Pelayanan Kesehatan</vt:lpstr>
      <vt:lpstr>3 Elemen Standar Menurut Donadebian</vt:lpstr>
      <vt:lpstr>1. Standar Struktur</vt:lpstr>
      <vt:lpstr>2. Standar Standar</vt:lpstr>
      <vt:lpstr>3. Standar Hasil / Luaran</vt:lpstr>
      <vt:lpstr>Apa itu Audit ???</vt:lpstr>
      <vt:lpstr>Apa itu Fase Perbaikan ???</vt:lpstr>
      <vt:lpstr>Apa itu Prosedur Pelayanan ?</vt:lpstr>
      <vt:lpstr>Beda Sistem &amp; Prosedur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2019-10-16T08:29:20Z</dcterms:created>
  <dcterms:modified xsi:type="dcterms:W3CDTF">2019-10-16T14:56:32Z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