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80" r:id="rId5"/>
    <p:sldId id="278" r:id="rId6"/>
    <p:sldId id="258" r:id="rId7"/>
    <p:sldId id="281" r:id="rId8"/>
    <p:sldId id="282" r:id="rId9"/>
    <p:sldId id="283" r:id="rId10"/>
    <p:sldId id="284" r:id="rId11"/>
    <p:sldId id="285" r:id="rId12"/>
    <p:sldId id="286" r:id="rId13"/>
    <p:sldId id="289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01" r:id="rId30"/>
    <p:sldId id="302" r:id="rId31"/>
    <p:sldId id="303" r:id="rId32"/>
    <p:sldId id="304" r:id="rId33"/>
    <p:sldId id="30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343" autoAdjust="0"/>
  </p:normalViewPr>
  <p:slideViewPr>
    <p:cSldViewPr>
      <p:cViewPr>
        <p:scale>
          <a:sx n="77" d="100"/>
          <a:sy n="77" d="100"/>
        </p:scale>
        <p:origin x="160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593E0-6DB5-4C60-A638-17F60258564F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5D0383F-25DE-4D80-B902-ACD57BD22563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711D89BC-081E-4416-A078-E008DD5AC091}" type="parTrans" cxnId="{A2561DE4-E53D-4FF8-9F96-8C9EC34D9F64}">
      <dgm:prSet/>
      <dgm:spPr/>
      <dgm:t>
        <a:bodyPr/>
        <a:lstStyle/>
        <a:p>
          <a:endParaRPr lang="en-US"/>
        </a:p>
      </dgm:t>
    </dgm:pt>
    <dgm:pt modelId="{D32B5A40-3B86-4737-AF7B-C03A734367B5}" type="sibTrans" cxnId="{A2561DE4-E53D-4FF8-9F96-8C9EC34D9F64}">
      <dgm:prSet/>
      <dgm:spPr/>
      <dgm:t>
        <a:bodyPr/>
        <a:lstStyle/>
        <a:p>
          <a:endParaRPr lang="en-US"/>
        </a:p>
      </dgm:t>
    </dgm:pt>
    <dgm:pt modelId="{AAB6C590-3B6F-475A-8739-B891031B9435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8FBF8C87-B093-4260-A247-0F8B4AD3705D}" type="parTrans" cxnId="{8F13971E-088D-4C39-B921-660DDD06F492}">
      <dgm:prSet/>
      <dgm:spPr/>
      <dgm:t>
        <a:bodyPr/>
        <a:lstStyle/>
        <a:p>
          <a:endParaRPr lang="en-US"/>
        </a:p>
      </dgm:t>
    </dgm:pt>
    <dgm:pt modelId="{42D64053-578B-442C-97D2-FAA442DECD47}" type="sibTrans" cxnId="{8F13971E-088D-4C39-B921-660DDD06F492}">
      <dgm:prSet/>
      <dgm:spPr/>
      <dgm:t>
        <a:bodyPr/>
        <a:lstStyle/>
        <a:p>
          <a:endParaRPr lang="en-US"/>
        </a:p>
      </dgm:t>
    </dgm:pt>
    <dgm:pt modelId="{6ACEA851-DCD8-46BE-ADC4-7D1D92226E02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1E44AC5A-6A68-4598-A3DB-EC7FA3CE0476}" type="parTrans" cxnId="{0C65492C-D12E-4B07-8010-4DF4BA97AD8C}">
      <dgm:prSet/>
      <dgm:spPr/>
      <dgm:t>
        <a:bodyPr/>
        <a:lstStyle/>
        <a:p>
          <a:endParaRPr lang="en-US"/>
        </a:p>
      </dgm:t>
    </dgm:pt>
    <dgm:pt modelId="{8B3DD722-C67A-4EB8-A168-7EDCED134B3A}" type="sibTrans" cxnId="{0C65492C-D12E-4B07-8010-4DF4BA97AD8C}">
      <dgm:prSet/>
      <dgm:spPr/>
      <dgm:t>
        <a:bodyPr/>
        <a:lstStyle/>
        <a:p>
          <a:endParaRPr lang="en-US"/>
        </a:p>
      </dgm:t>
    </dgm:pt>
    <dgm:pt modelId="{20E131CF-9D24-44AC-B09C-A34F3D6A40F4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7C7AB3D8-A8C9-4053-A427-41475F448982}" type="parTrans" cxnId="{61CAE664-23B0-420C-B23F-0F7B2FDEFAA8}">
      <dgm:prSet/>
      <dgm:spPr/>
      <dgm:t>
        <a:bodyPr/>
        <a:lstStyle/>
        <a:p>
          <a:endParaRPr lang="en-US"/>
        </a:p>
      </dgm:t>
    </dgm:pt>
    <dgm:pt modelId="{BDA59ECE-50CB-4587-8B31-899BA4EE3167}" type="sibTrans" cxnId="{61CAE664-23B0-420C-B23F-0F7B2FDEFAA8}">
      <dgm:prSet/>
      <dgm:spPr/>
      <dgm:t>
        <a:bodyPr/>
        <a:lstStyle/>
        <a:p>
          <a:endParaRPr lang="en-US"/>
        </a:p>
      </dgm:t>
    </dgm:pt>
    <dgm:pt modelId="{9FA99C77-A1DD-4B43-BED6-167165EF8DF6}" type="pres">
      <dgm:prSet presAssocID="{923593E0-6DB5-4C60-A638-17F6025856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D1C4B5-F544-4A5C-AC14-883E45175BC3}" type="pres">
      <dgm:prSet presAssocID="{05D0383F-25DE-4D80-B902-ACD57BD225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59088-8B05-4895-9F47-9A52E34AC419}" type="pres">
      <dgm:prSet presAssocID="{D32B5A40-3B86-4737-AF7B-C03A734367B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47EC60D-9433-4457-8610-1953D9C20105}" type="pres">
      <dgm:prSet presAssocID="{D32B5A40-3B86-4737-AF7B-C03A734367B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F94DE8C-8398-4D6F-AAE7-0B4C380F1E6E}" type="pres">
      <dgm:prSet presAssocID="{AAB6C590-3B6F-475A-8739-B891031B943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43024-0E86-4433-B1A2-4204471919B7}" type="pres">
      <dgm:prSet presAssocID="{42D64053-578B-442C-97D2-FAA442DECD4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BC6E2CA-8E5F-4113-B758-0A64046B24AD}" type="pres">
      <dgm:prSet presAssocID="{42D64053-578B-442C-97D2-FAA442DECD4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7A3CB25-A596-471A-84B5-42899FB0B5D1}" type="pres">
      <dgm:prSet presAssocID="{6ACEA851-DCD8-46BE-ADC4-7D1D92226E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0CDCA-EE89-4DD1-8192-3C568EE0F83E}" type="pres">
      <dgm:prSet presAssocID="{8B3DD722-C67A-4EB8-A168-7EDCED134B3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2C140D0-325D-4417-B5AD-5554963FB366}" type="pres">
      <dgm:prSet presAssocID="{8B3DD722-C67A-4EB8-A168-7EDCED134B3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24C92C3-480E-48F8-8AB4-B8F712269216}" type="pres">
      <dgm:prSet presAssocID="{20E131CF-9D24-44AC-B09C-A34F3D6A40F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8654D-1677-4E8B-86FC-60D6C2E58484}" type="pres">
      <dgm:prSet presAssocID="{BDA59ECE-50CB-4587-8B31-899BA4EE316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E1CC754-E0E5-479E-8DDB-AC864B8889C3}" type="pres">
      <dgm:prSet presAssocID="{BDA59ECE-50CB-4587-8B31-899BA4EE3167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C45E73D-6377-408C-9522-DEB615B51F40}" type="presOf" srcId="{D32B5A40-3B86-4737-AF7B-C03A734367B5}" destId="{71659088-8B05-4895-9F47-9A52E34AC419}" srcOrd="0" destOrd="0" presId="urn:microsoft.com/office/officeart/2005/8/layout/cycle2"/>
    <dgm:cxn modelId="{07FFC29E-9B3D-425D-B0FD-D951078E98FC}" type="presOf" srcId="{8B3DD722-C67A-4EB8-A168-7EDCED134B3A}" destId="{BEB0CDCA-EE89-4DD1-8192-3C568EE0F83E}" srcOrd="0" destOrd="0" presId="urn:microsoft.com/office/officeart/2005/8/layout/cycle2"/>
    <dgm:cxn modelId="{8CB04DBA-CAC3-466C-950B-C97F2E88E460}" type="presOf" srcId="{923593E0-6DB5-4C60-A638-17F60258564F}" destId="{9FA99C77-A1DD-4B43-BED6-167165EF8DF6}" srcOrd="0" destOrd="0" presId="urn:microsoft.com/office/officeart/2005/8/layout/cycle2"/>
    <dgm:cxn modelId="{6654853F-01D5-4716-A8A7-9F3934182C28}" type="presOf" srcId="{AAB6C590-3B6F-475A-8739-B891031B9435}" destId="{EF94DE8C-8398-4D6F-AAE7-0B4C380F1E6E}" srcOrd="0" destOrd="0" presId="urn:microsoft.com/office/officeart/2005/8/layout/cycle2"/>
    <dgm:cxn modelId="{651D05C5-CBB9-4772-8274-9AAD4C54B1F1}" type="presOf" srcId="{8B3DD722-C67A-4EB8-A168-7EDCED134B3A}" destId="{F2C140D0-325D-4417-B5AD-5554963FB366}" srcOrd="1" destOrd="0" presId="urn:microsoft.com/office/officeart/2005/8/layout/cycle2"/>
    <dgm:cxn modelId="{61CAE664-23B0-420C-B23F-0F7B2FDEFAA8}" srcId="{923593E0-6DB5-4C60-A638-17F60258564F}" destId="{20E131CF-9D24-44AC-B09C-A34F3D6A40F4}" srcOrd="3" destOrd="0" parTransId="{7C7AB3D8-A8C9-4053-A427-41475F448982}" sibTransId="{BDA59ECE-50CB-4587-8B31-899BA4EE3167}"/>
    <dgm:cxn modelId="{F4631D80-F9EE-4D79-B095-4783057037DE}" type="presOf" srcId="{D32B5A40-3B86-4737-AF7B-C03A734367B5}" destId="{447EC60D-9433-4457-8610-1953D9C20105}" srcOrd="1" destOrd="0" presId="urn:microsoft.com/office/officeart/2005/8/layout/cycle2"/>
    <dgm:cxn modelId="{F5424384-FE9D-4072-9E29-0C59F8C4094E}" type="presOf" srcId="{20E131CF-9D24-44AC-B09C-A34F3D6A40F4}" destId="{424C92C3-480E-48F8-8AB4-B8F712269216}" srcOrd="0" destOrd="0" presId="urn:microsoft.com/office/officeart/2005/8/layout/cycle2"/>
    <dgm:cxn modelId="{0618C775-2925-4AF4-8170-30FBDB9BC6B8}" type="presOf" srcId="{6ACEA851-DCD8-46BE-ADC4-7D1D92226E02}" destId="{87A3CB25-A596-471A-84B5-42899FB0B5D1}" srcOrd="0" destOrd="0" presId="urn:microsoft.com/office/officeart/2005/8/layout/cycle2"/>
    <dgm:cxn modelId="{37E56A14-DE41-404B-841D-E89BDA173912}" type="presOf" srcId="{BDA59ECE-50CB-4587-8B31-899BA4EE3167}" destId="{9E1CC754-E0E5-479E-8DDB-AC864B8889C3}" srcOrd="1" destOrd="0" presId="urn:microsoft.com/office/officeart/2005/8/layout/cycle2"/>
    <dgm:cxn modelId="{0DDE5133-9856-4920-BBF6-5912B36B3509}" type="presOf" srcId="{42D64053-578B-442C-97D2-FAA442DECD47}" destId="{3B843024-0E86-4433-B1A2-4204471919B7}" srcOrd="0" destOrd="0" presId="urn:microsoft.com/office/officeart/2005/8/layout/cycle2"/>
    <dgm:cxn modelId="{0C65492C-D12E-4B07-8010-4DF4BA97AD8C}" srcId="{923593E0-6DB5-4C60-A638-17F60258564F}" destId="{6ACEA851-DCD8-46BE-ADC4-7D1D92226E02}" srcOrd="2" destOrd="0" parTransId="{1E44AC5A-6A68-4598-A3DB-EC7FA3CE0476}" sibTransId="{8B3DD722-C67A-4EB8-A168-7EDCED134B3A}"/>
    <dgm:cxn modelId="{05966FA9-83C2-4FE2-91DB-9145EDE3D95F}" type="presOf" srcId="{42D64053-578B-442C-97D2-FAA442DECD47}" destId="{4BC6E2CA-8E5F-4113-B758-0A64046B24AD}" srcOrd="1" destOrd="0" presId="urn:microsoft.com/office/officeart/2005/8/layout/cycle2"/>
    <dgm:cxn modelId="{0F936FDB-1582-4FB4-93EF-4A662BC3061C}" type="presOf" srcId="{05D0383F-25DE-4D80-B902-ACD57BD22563}" destId="{67D1C4B5-F544-4A5C-AC14-883E45175BC3}" srcOrd="0" destOrd="0" presId="urn:microsoft.com/office/officeart/2005/8/layout/cycle2"/>
    <dgm:cxn modelId="{A2561DE4-E53D-4FF8-9F96-8C9EC34D9F64}" srcId="{923593E0-6DB5-4C60-A638-17F60258564F}" destId="{05D0383F-25DE-4D80-B902-ACD57BD22563}" srcOrd="0" destOrd="0" parTransId="{711D89BC-081E-4416-A078-E008DD5AC091}" sibTransId="{D32B5A40-3B86-4737-AF7B-C03A734367B5}"/>
    <dgm:cxn modelId="{8F13971E-088D-4C39-B921-660DDD06F492}" srcId="{923593E0-6DB5-4C60-A638-17F60258564F}" destId="{AAB6C590-3B6F-475A-8739-B891031B9435}" srcOrd="1" destOrd="0" parTransId="{8FBF8C87-B093-4260-A247-0F8B4AD3705D}" sibTransId="{42D64053-578B-442C-97D2-FAA442DECD47}"/>
    <dgm:cxn modelId="{D94A7D32-F333-4965-A7CC-857AD881529D}" type="presOf" srcId="{BDA59ECE-50CB-4587-8B31-899BA4EE3167}" destId="{4248654D-1677-4E8B-86FC-60D6C2E58484}" srcOrd="0" destOrd="0" presId="urn:microsoft.com/office/officeart/2005/8/layout/cycle2"/>
    <dgm:cxn modelId="{B79E4D05-4B4F-4552-9694-C2D0C1D9E04E}" type="presParOf" srcId="{9FA99C77-A1DD-4B43-BED6-167165EF8DF6}" destId="{67D1C4B5-F544-4A5C-AC14-883E45175BC3}" srcOrd="0" destOrd="0" presId="urn:microsoft.com/office/officeart/2005/8/layout/cycle2"/>
    <dgm:cxn modelId="{10D85C81-6929-492E-96DC-09E94F54431D}" type="presParOf" srcId="{9FA99C77-A1DD-4B43-BED6-167165EF8DF6}" destId="{71659088-8B05-4895-9F47-9A52E34AC419}" srcOrd="1" destOrd="0" presId="urn:microsoft.com/office/officeart/2005/8/layout/cycle2"/>
    <dgm:cxn modelId="{2CE245E6-C61F-43CC-B9E9-9DF0A80F9C08}" type="presParOf" srcId="{71659088-8B05-4895-9F47-9A52E34AC419}" destId="{447EC60D-9433-4457-8610-1953D9C20105}" srcOrd="0" destOrd="0" presId="urn:microsoft.com/office/officeart/2005/8/layout/cycle2"/>
    <dgm:cxn modelId="{BC8FEBB4-FAAC-4387-BADD-7D4BCDB04498}" type="presParOf" srcId="{9FA99C77-A1DD-4B43-BED6-167165EF8DF6}" destId="{EF94DE8C-8398-4D6F-AAE7-0B4C380F1E6E}" srcOrd="2" destOrd="0" presId="urn:microsoft.com/office/officeart/2005/8/layout/cycle2"/>
    <dgm:cxn modelId="{AF46F490-0C2A-45BD-A1EE-134CDBF69D6A}" type="presParOf" srcId="{9FA99C77-A1DD-4B43-BED6-167165EF8DF6}" destId="{3B843024-0E86-4433-B1A2-4204471919B7}" srcOrd="3" destOrd="0" presId="urn:microsoft.com/office/officeart/2005/8/layout/cycle2"/>
    <dgm:cxn modelId="{8CA34D36-4EF4-4AFD-8B5D-9FCD8A4FF05C}" type="presParOf" srcId="{3B843024-0E86-4433-B1A2-4204471919B7}" destId="{4BC6E2CA-8E5F-4113-B758-0A64046B24AD}" srcOrd="0" destOrd="0" presId="urn:microsoft.com/office/officeart/2005/8/layout/cycle2"/>
    <dgm:cxn modelId="{F3CBD45C-15FE-4949-8FDB-433590EC657A}" type="presParOf" srcId="{9FA99C77-A1DD-4B43-BED6-167165EF8DF6}" destId="{87A3CB25-A596-471A-84B5-42899FB0B5D1}" srcOrd="4" destOrd="0" presId="urn:microsoft.com/office/officeart/2005/8/layout/cycle2"/>
    <dgm:cxn modelId="{0E3B21DB-794D-48C1-9157-4EA7D1A13BA0}" type="presParOf" srcId="{9FA99C77-A1DD-4B43-BED6-167165EF8DF6}" destId="{BEB0CDCA-EE89-4DD1-8192-3C568EE0F83E}" srcOrd="5" destOrd="0" presId="urn:microsoft.com/office/officeart/2005/8/layout/cycle2"/>
    <dgm:cxn modelId="{53CE7F5A-A310-48F2-8487-49E7D457DE99}" type="presParOf" srcId="{BEB0CDCA-EE89-4DD1-8192-3C568EE0F83E}" destId="{F2C140D0-325D-4417-B5AD-5554963FB366}" srcOrd="0" destOrd="0" presId="urn:microsoft.com/office/officeart/2005/8/layout/cycle2"/>
    <dgm:cxn modelId="{8B4A94D1-8EDC-407B-9379-0BCEA2FF351E}" type="presParOf" srcId="{9FA99C77-A1DD-4B43-BED6-167165EF8DF6}" destId="{424C92C3-480E-48F8-8AB4-B8F712269216}" srcOrd="6" destOrd="0" presId="urn:microsoft.com/office/officeart/2005/8/layout/cycle2"/>
    <dgm:cxn modelId="{247112A4-D8C9-4788-A500-F9C4262C0FEC}" type="presParOf" srcId="{9FA99C77-A1DD-4B43-BED6-167165EF8DF6}" destId="{4248654D-1677-4E8B-86FC-60D6C2E58484}" srcOrd="7" destOrd="0" presId="urn:microsoft.com/office/officeart/2005/8/layout/cycle2"/>
    <dgm:cxn modelId="{52D4F3B0-EC61-4020-94FD-ED88E7369387}" type="presParOf" srcId="{4248654D-1677-4E8B-86FC-60D6C2E58484}" destId="{9E1CC754-E0E5-479E-8DDB-AC864B8889C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3593E0-6DB5-4C60-A638-17F60258564F}" type="doc">
      <dgm:prSet loTypeId="urn:microsoft.com/office/officeart/2005/8/layout/cycle2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5D0383F-25DE-4D80-B902-ACD57BD22563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711D89BC-081E-4416-A078-E008DD5AC091}" type="parTrans" cxnId="{A2561DE4-E53D-4FF8-9F96-8C9EC34D9F64}">
      <dgm:prSet/>
      <dgm:spPr/>
      <dgm:t>
        <a:bodyPr/>
        <a:lstStyle/>
        <a:p>
          <a:endParaRPr lang="en-US"/>
        </a:p>
      </dgm:t>
    </dgm:pt>
    <dgm:pt modelId="{D32B5A40-3B86-4737-AF7B-C03A734367B5}" type="sibTrans" cxnId="{A2561DE4-E53D-4FF8-9F96-8C9EC34D9F64}">
      <dgm:prSet/>
      <dgm:spPr/>
      <dgm:t>
        <a:bodyPr/>
        <a:lstStyle/>
        <a:p>
          <a:endParaRPr lang="en-US"/>
        </a:p>
      </dgm:t>
    </dgm:pt>
    <dgm:pt modelId="{AAB6C590-3B6F-475A-8739-B891031B9435}">
      <dgm:prSet phldrT="[Text]"/>
      <dgm:spPr/>
      <dgm:t>
        <a:bodyPr/>
        <a:lstStyle/>
        <a:p>
          <a:r>
            <a:rPr lang="en-US" dirty="0" smtClean="0"/>
            <a:t>Do</a:t>
          </a:r>
          <a:endParaRPr lang="en-US" dirty="0"/>
        </a:p>
      </dgm:t>
    </dgm:pt>
    <dgm:pt modelId="{8FBF8C87-B093-4260-A247-0F8B4AD3705D}" type="parTrans" cxnId="{8F13971E-088D-4C39-B921-660DDD06F492}">
      <dgm:prSet/>
      <dgm:spPr/>
      <dgm:t>
        <a:bodyPr/>
        <a:lstStyle/>
        <a:p>
          <a:endParaRPr lang="en-US"/>
        </a:p>
      </dgm:t>
    </dgm:pt>
    <dgm:pt modelId="{42D64053-578B-442C-97D2-FAA442DECD47}" type="sibTrans" cxnId="{8F13971E-088D-4C39-B921-660DDD06F492}">
      <dgm:prSet/>
      <dgm:spPr/>
      <dgm:t>
        <a:bodyPr/>
        <a:lstStyle/>
        <a:p>
          <a:endParaRPr lang="en-US"/>
        </a:p>
      </dgm:t>
    </dgm:pt>
    <dgm:pt modelId="{6ACEA851-DCD8-46BE-ADC4-7D1D92226E02}">
      <dgm:prSet phldrT="[Text]"/>
      <dgm:spPr/>
      <dgm:t>
        <a:bodyPr/>
        <a:lstStyle/>
        <a:p>
          <a:r>
            <a:rPr lang="en-US" dirty="0" smtClean="0"/>
            <a:t>Check</a:t>
          </a:r>
          <a:endParaRPr lang="en-US" dirty="0"/>
        </a:p>
      </dgm:t>
    </dgm:pt>
    <dgm:pt modelId="{1E44AC5A-6A68-4598-A3DB-EC7FA3CE0476}" type="parTrans" cxnId="{0C65492C-D12E-4B07-8010-4DF4BA97AD8C}">
      <dgm:prSet/>
      <dgm:spPr/>
      <dgm:t>
        <a:bodyPr/>
        <a:lstStyle/>
        <a:p>
          <a:endParaRPr lang="en-US"/>
        </a:p>
      </dgm:t>
    </dgm:pt>
    <dgm:pt modelId="{8B3DD722-C67A-4EB8-A168-7EDCED134B3A}" type="sibTrans" cxnId="{0C65492C-D12E-4B07-8010-4DF4BA97AD8C}">
      <dgm:prSet/>
      <dgm:spPr/>
      <dgm:t>
        <a:bodyPr/>
        <a:lstStyle/>
        <a:p>
          <a:endParaRPr lang="en-US"/>
        </a:p>
      </dgm:t>
    </dgm:pt>
    <dgm:pt modelId="{20E131CF-9D24-44AC-B09C-A34F3D6A40F4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7C7AB3D8-A8C9-4053-A427-41475F448982}" type="parTrans" cxnId="{61CAE664-23B0-420C-B23F-0F7B2FDEFAA8}">
      <dgm:prSet/>
      <dgm:spPr/>
      <dgm:t>
        <a:bodyPr/>
        <a:lstStyle/>
        <a:p>
          <a:endParaRPr lang="en-US"/>
        </a:p>
      </dgm:t>
    </dgm:pt>
    <dgm:pt modelId="{BDA59ECE-50CB-4587-8B31-899BA4EE3167}" type="sibTrans" cxnId="{61CAE664-23B0-420C-B23F-0F7B2FDEFAA8}">
      <dgm:prSet/>
      <dgm:spPr/>
      <dgm:t>
        <a:bodyPr/>
        <a:lstStyle/>
        <a:p>
          <a:endParaRPr lang="en-US"/>
        </a:p>
      </dgm:t>
    </dgm:pt>
    <dgm:pt modelId="{9FA99C77-A1DD-4B43-BED6-167165EF8DF6}" type="pres">
      <dgm:prSet presAssocID="{923593E0-6DB5-4C60-A638-17F6025856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D1C4B5-F544-4A5C-AC14-883E45175BC3}" type="pres">
      <dgm:prSet presAssocID="{05D0383F-25DE-4D80-B902-ACD57BD225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59088-8B05-4895-9F47-9A52E34AC419}" type="pres">
      <dgm:prSet presAssocID="{D32B5A40-3B86-4737-AF7B-C03A734367B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47EC60D-9433-4457-8610-1953D9C20105}" type="pres">
      <dgm:prSet presAssocID="{D32B5A40-3B86-4737-AF7B-C03A734367B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F94DE8C-8398-4D6F-AAE7-0B4C380F1E6E}" type="pres">
      <dgm:prSet presAssocID="{AAB6C590-3B6F-475A-8739-B891031B943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43024-0E86-4433-B1A2-4204471919B7}" type="pres">
      <dgm:prSet presAssocID="{42D64053-578B-442C-97D2-FAA442DECD4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BC6E2CA-8E5F-4113-B758-0A64046B24AD}" type="pres">
      <dgm:prSet presAssocID="{42D64053-578B-442C-97D2-FAA442DECD4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7A3CB25-A596-471A-84B5-42899FB0B5D1}" type="pres">
      <dgm:prSet presAssocID="{6ACEA851-DCD8-46BE-ADC4-7D1D92226E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0CDCA-EE89-4DD1-8192-3C568EE0F83E}" type="pres">
      <dgm:prSet presAssocID="{8B3DD722-C67A-4EB8-A168-7EDCED134B3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2C140D0-325D-4417-B5AD-5554963FB366}" type="pres">
      <dgm:prSet presAssocID="{8B3DD722-C67A-4EB8-A168-7EDCED134B3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24C92C3-480E-48F8-8AB4-B8F712269216}" type="pres">
      <dgm:prSet presAssocID="{20E131CF-9D24-44AC-B09C-A34F3D6A40F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8654D-1677-4E8B-86FC-60D6C2E58484}" type="pres">
      <dgm:prSet presAssocID="{BDA59ECE-50CB-4587-8B31-899BA4EE316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E1CC754-E0E5-479E-8DDB-AC864B8889C3}" type="pres">
      <dgm:prSet presAssocID="{BDA59ECE-50CB-4587-8B31-899BA4EE3167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0BEDF3C-18A4-4389-B0C4-964C7BCBDB47}" type="presOf" srcId="{BDA59ECE-50CB-4587-8B31-899BA4EE3167}" destId="{9E1CC754-E0E5-479E-8DDB-AC864B8889C3}" srcOrd="1" destOrd="0" presId="urn:microsoft.com/office/officeart/2005/8/layout/cycle2"/>
    <dgm:cxn modelId="{B9B220BC-7ECC-4673-A2E2-63BFA218DB0E}" type="presOf" srcId="{D32B5A40-3B86-4737-AF7B-C03A734367B5}" destId="{447EC60D-9433-4457-8610-1953D9C20105}" srcOrd="1" destOrd="0" presId="urn:microsoft.com/office/officeart/2005/8/layout/cycle2"/>
    <dgm:cxn modelId="{0C0D3645-35FD-4338-A06F-492E8E56A056}" type="presOf" srcId="{05D0383F-25DE-4D80-B902-ACD57BD22563}" destId="{67D1C4B5-F544-4A5C-AC14-883E45175BC3}" srcOrd="0" destOrd="0" presId="urn:microsoft.com/office/officeart/2005/8/layout/cycle2"/>
    <dgm:cxn modelId="{E1A417CF-A0C9-42C5-BEFD-BC3CCD8065F7}" type="presOf" srcId="{D32B5A40-3B86-4737-AF7B-C03A734367B5}" destId="{71659088-8B05-4895-9F47-9A52E34AC419}" srcOrd="0" destOrd="0" presId="urn:microsoft.com/office/officeart/2005/8/layout/cycle2"/>
    <dgm:cxn modelId="{61CAE664-23B0-420C-B23F-0F7B2FDEFAA8}" srcId="{923593E0-6DB5-4C60-A638-17F60258564F}" destId="{20E131CF-9D24-44AC-B09C-A34F3D6A40F4}" srcOrd="3" destOrd="0" parTransId="{7C7AB3D8-A8C9-4053-A427-41475F448982}" sibTransId="{BDA59ECE-50CB-4587-8B31-899BA4EE3167}"/>
    <dgm:cxn modelId="{1EE0329C-873E-4824-8109-C417E630303D}" type="presOf" srcId="{42D64053-578B-442C-97D2-FAA442DECD47}" destId="{4BC6E2CA-8E5F-4113-B758-0A64046B24AD}" srcOrd="1" destOrd="0" presId="urn:microsoft.com/office/officeart/2005/8/layout/cycle2"/>
    <dgm:cxn modelId="{C28E337A-86BF-4632-811F-55A072F8A9BF}" type="presOf" srcId="{8B3DD722-C67A-4EB8-A168-7EDCED134B3A}" destId="{BEB0CDCA-EE89-4DD1-8192-3C568EE0F83E}" srcOrd="0" destOrd="0" presId="urn:microsoft.com/office/officeart/2005/8/layout/cycle2"/>
    <dgm:cxn modelId="{755E6B9B-94E2-4216-BA0D-09B96858CAE4}" type="presOf" srcId="{42D64053-578B-442C-97D2-FAA442DECD47}" destId="{3B843024-0E86-4433-B1A2-4204471919B7}" srcOrd="0" destOrd="0" presId="urn:microsoft.com/office/officeart/2005/8/layout/cycle2"/>
    <dgm:cxn modelId="{B5A8F151-3378-4282-B5D2-1F0E1B56729A}" type="presOf" srcId="{8B3DD722-C67A-4EB8-A168-7EDCED134B3A}" destId="{F2C140D0-325D-4417-B5AD-5554963FB366}" srcOrd="1" destOrd="0" presId="urn:microsoft.com/office/officeart/2005/8/layout/cycle2"/>
    <dgm:cxn modelId="{66336319-D259-40E2-90D7-60D801AE324E}" type="presOf" srcId="{20E131CF-9D24-44AC-B09C-A34F3D6A40F4}" destId="{424C92C3-480E-48F8-8AB4-B8F712269216}" srcOrd="0" destOrd="0" presId="urn:microsoft.com/office/officeart/2005/8/layout/cycle2"/>
    <dgm:cxn modelId="{0C65492C-D12E-4B07-8010-4DF4BA97AD8C}" srcId="{923593E0-6DB5-4C60-A638-17F60258564F}" destId="{6ACEA851-DCD8-46BE-ADC4-7D1D92226E02}" srcOrd="2" destOrd="0" parTransId="{1E44AC5A-6A68-4598-A3DB-EC7FA3CE0476}" sibTransId="{8B3DD722-C67A-4EB8-A168-7EDCED134B3A}"/>
    <dgm:cxn modelId="{A2561DE4-E53D-4FF8-9F96-8C9EC34D9F64}" srcId="{923593E0-6DB5-4C60-A638-17F60258564F}" destId="{05D0383F-25DE-4D80-B902-ACD57BD22563}" srcOrd="0" destOrd="0" parTransId="{711D89BC-081E-4416-A078-E008DD5AC091}" sibTransId="{D32B5A40-3B86-4737-AF7B-C03A734367B5}"/>
    <dgm:cxn modelId="{8F13971E-088D-4C39-B921-660DDD06F492}" srcId="{923593E0-6DB5-4C60-A638-17F60258564F}" destId="{AAB6C590-3B6F-475A-8739-B891031B9435}" srcOrd="1" destOrd="0" parTransId="{8FBF8C87-B093-4260-A247-0F8B4AD3705D}" sibTransId="{42D64053-578B-442C-97D2-FAA442DECD47}"/>
    <dgm:cxn modelId="{9E38BA20-68E1-4043-BAC1-EB61B607DE63}" type="presOf" srcId="{6ACEA851-DCD8-46BE-ADC4-7D1D92226E02}" destId="{87A3CB25-A596-471A-84B5-42899FB0B5D1}" srcOrd="0" destOrd="0" presId="urn:microsoft.com/office/officeart/2005/8/layout/cycle2"/>
    <dgm:cxn modelId="{3EEE4368-F806-4BA7-8EF8-9F34C2473A24}" type="presOf" srcId="{BDA59ECE-50CB-4587-8B31-899BA4EE3167}" destId="{4248654D-1677-4E8B-86FC-60D6C2E58484}" srcOrd="0" destOrd="0" presId="urn:microsoft.com/office/officeart/2005/8/layout/cycle2"/>
    <dgm:cxn modelId="{C857CB14-E20D-4524-8A70-685F82862D2E}" type="presOf" srcId="{AAB6C590-3B6F-475A-8739-B891031B9435}" destId="{EF94DE8C-8398-4D6F-AAE7-0B4C380F1E6E}" srcOrd="0" destOrd="0" presId="urn:microsoft.com/office/officeart/2005/8/layout/cycle2"/>
    <dgm:cxn modelId="{3BFCB44E-0493-4869-9962-7FD19FAB8445}" type="presOf" srcId="{923593E0-6DB5-4C60-A638-17F60258564F}" destId="{9FA99C77-A1DD-4B43-BED6-167165EF8DF6}" srcOrd="0" destOrd="0" presId="urn:microsoft.com/office/officeart/2005/8/layout/cycle2"/>
    <dgm:cxn modelId="{0829E7A4-B163-4C74-9C64-7C417AC132AF}" type="presParOf" srcId="{9FA99C77-A1DD-4B43-BED6-167165EF8DF6}" destId="{67D1C4B5-F544-4A5C-AC14-883E45175BC3}" srcOrd="0" destOrd="0" presId="urn:microsoft.com/office/officeart/2005/8/layout/cycle2"/>
    <dgm:cxn modelId="{12EA66CB-C876-472F-B9F2-FB4BC2C22CB6}" type="presParOf" srcId="{9FA99C77-A1DD-4B43-BED6-167165EF8DF6}" destId="{71659088-8B05-4895-9F47-9A52E34AC419}" srcOrd="1" destOrd="0" presId="urn:microsoft.com/office/officeart/2005/8/layout/cycle2"/>
    <dgm:cxn modelId="{4C45CC7A-49E9-48E6-AF96-F251778D10EC}" type="presParOf" srcId="{71659088-8B05-4895-9F47-9A52E34AC419}" destId="{447EC60D-9433-4457-8610-1953D9C20105}" srcOrd="0" destOrd="0" presId="urn:microsoft.com/office/officeart/2005/8/layout/cycle2"/>
    <dgm:cxn modelId="{3DB4F878-95C2-456D-9EFC-C3706A1EB3A3}" type="presParOf" srcId="{9FA99C77-A1DD-4B43-BED6-167165EF8DF6}" destId="{EF94DE8C-8398-4D6F-AAE7-0B4C380F1E6E}" srcOrd="2" destOrd="0" presId="urn:microsoft.com/office/officeart/2005/8/layout/cycle2"/>
    <dgm:cxn modelId="{AFF0BFB1-022C-4F47-9710-E209A1CC7CF5}" type="presParOf" srcId="{9FA99C77-A1DD-4B43-BED6-167165EF8DF6}" destId="{3B843024-0E86-4433-B1A2-4204471919B7}" srcOrd="3" destOrd="0" presId="urn:microsoft.com/office/officeart/2005/8/layout/cycle2"/>
    <dgm:cxn modelId="{F4C60E98-3C41-4C8B-A817-EDE6219AA7B1}" type="presParOf" srcId="{3B843024-0E86-4433-B1A2-4204471919B7}" destId="{4BC6E2CA-8E5F-4113-B758-0A64046B24AD}" srcOrd="0" destOrd="0" presId="urn:microsoft.com/office/officeart/2005/8/layout/cycle2"/>
    <dgm:cxn modelId="{91BF5987-5EBC-47B3-8A79-78E6F3C7AF34}" type="presParOf" srcId="{9FA99C77-A1DD-4B43-BED6-167165EF8DF6}" destId="{87A3CB25-A596-471A-84B5-42899FB0B5D1}" srcOrd="4" destOrd="0" presId="urn:microsoft.com/office/officeart/2005/8/layout/cycle2"/>
    <dgm:cxn modelId="{765DB7F2-F629-4225-A93C-C4493F299827}" type="presParOf" srcId="{9FA99C77-A1DD-4B43-BED6-167165EF8DF6}" destId="{BEB0CDCA-EE89-4DD1-8192-3C568EE0F83E}" srcOrd="5" destOrd="0" presId="urn:microsoft.com/office/officeart/2005/8/layout/cycle2"/>
    <dgm:cxn modelId="{1A234189-E87E-4105-A2B4-14D3999AB3A3}" type="presParOf" srcId="{BEB0CDCA-EE89-4DD1-8192-3C568EE0F83E}" destId="{F2C140D0-325D-4417-B5AD-5554963FB366}" srcOrd="0" destOrd="0" presId="urn:microsoft.com/office/officeart/2005/8/layout/cycle2"/>
    <dgm:cxn modelId="{684208F8-BB1F-4000-98D5-35957C27E7CE}" type="presParOf" srcId="{9FA99C77-A1DD-4B43-BED6-167165EF8DF6}" destId="{424C92C3-480E-48F8-8AB4-B8F712269216}" srcOrd="6" destOrd="0" presId="urn:microsoft.com/office/officeart/2005/8/layout/cycle2"/>
    <dgm:cxn modelId="{1BE7699C-27C3-4E2B-A83B-F6BD51CB5AEA}" type="presParOf" srcId="{9FA99C77-A1DD-4B43-BED6-167165EF8DF6}" destId="{4248654D-1677-4E8B-86FC-60D6C2E58484}" srcOrd="7" destOrd="0" presId="urn:microsoft.com/office/officeart/2005/8/layout/cycle2"/>
    <dgm:cxn modelId="{2170EB19-0819-4A60-B7EF-4D2ED0AAC11A}" type="presParOf" srcId="{4248654D-1677-4E8B-86FC-60D6C2E58484}" destId="{9E1CC754-E0E5-479E-8DDB-AC864B8889C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F8E65-39A4-4CEE-B51D-EF852E3F89C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69EF64-6F81-4246-938C-2549E2EBECE8}">
      <dgm:prSet phldrT="[Text]" custT="1"/>
      <dgm:spPr/>
      <dgm:t>
        <a:bodyPr/>
        <a:lstStyle/>
        <a:p>
          <a:r>
            <a:rPr lang="sv-SE" sz="2800" dirty="0" smtClean="0">
              <a:solidFill>
                <a:schemeClr val="tx1"/>
              </a:solidFill>
            </a:rPr>
            <a:t>Apabila proses tersebut telah ditetapkan </a:t>
          </a:r>
          <a:r>
            <a:rPr lang="sv-SE" sz="2800" dirty="0" smtClean="0">
              <a:solidFill>
                <a:srgbClr val="FF0000"/>
              </a:solidFill>
            </a:rPr>
            <a:t>rencana</a:t>
          </a:r>
          <a:r>
            <a:rPr lang="sv-SE" sz="2800" dirty="0" smtClean="0">
              <a:solidFill>
                <a:schemeClr val="tx1"/>
              </a:solidFill>
            </a:rPr>
            <a:t> akan di</a:t>
          </a:r>
          <a:r>
            <a:rPr lang="sv-SE" sz="2800" dirty="0" smtClean="0">
              <a:solidFill>
                <a:srgbClr val="FF0000"/>
              </a:solidFill>
            </a:rPr>
            <a:t>implementasi</a:t>
          </a:r>
          <a:r>
            <a:rPr lang="sv-SE" sz="2800" dirty="0" smtClean="0">
              <a:solidFill>
                <a:schemeClr val="tx1"/>
              </a:solidFill>
            </a:rPr>
            <a:t>kan. </a:t>
          </a:r>
          <a:endParaRPr lang="en-US" sz="2800" dirty="0">
            <a:solidFill>
              <a:schemeClr val="tx1"/>
            </a:solidFill>
          </a:endParaRPr>
        </a:p>
      </dgm:t>
    </dgm:pt>
    <dgm:pt modelId="{6F0233A9-9F3D-4273-A362-27D31DB4C4D3}" type="parTrans" cxnId="{2E4A3FE6-ECB0-4C1B-B7C8-6428E0C379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FC8C61-09A5-496F-AE38-7F592CB662D4}" type="sibTrans" cxnId="{2E4A3FE6-ECB0-4C1B-B7C8-6428E0C379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E6CB7F-AE40-46BF-9D4D-5AF778C2BBA1}">
      <dgm:prSet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Setiap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saat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selama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proses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impementasi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pengawasan</a:t>
          </a:r>
          <a:r>
            <a:rPr lang="en-US" sz="2800" dirty="0" smtClean="0">
              <a:solidFill>
                <a:schemeClr val="tx1"/>
              </a:solidFill>
            </a:rPr>
            <a:t>, </a:t>
          </a:r>
          <a:r>
            <a:rPr lang="en-US" sz="2800" dirty="0" err="1" smtClean="0">
              <a:solidFill>
                <a:schemeClr val="tx1"/>
              </a:solidFill>
            </a:rPr>
            <a:t>mungkin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memerlukan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modifikasi</a:t>
          </a:r>
          <a:r>
            <a:rPr lang="en-US" sz="2800" dirty="0" smtClean="0">
              <a:solidFill>
                <a:schemeClr val="tx1"/>
              </a:solidFill>
            </a:rPr>
            <a:t> agar </a:t>
          </a:r>
          <a:r>
            <a:rPr lang="en-US" sz="2800" dirty="0" err="1" smtClean="0">
              <a:solidFill>
                <a:schemeClr val="tx1"/>
              </a:solidFill>
            </a:rPr>
            <a:t>tetap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berguna</a:t>
          </a:r>
          <a:r>
            <a:rPr lang="en-US" sz="2800" dirty="0" smtClean="0">
              <a:solidFill>
                <a:schemeClr val="tx1"/>
              </a:solidFill>
            </a:rPr>
            <a:t>. </a:t>
          </a:r>
        </a:p>
      </dgm:t>
    </dgm:pt>
    <dgm:pt modelId="{E856AD85-A433-4EA6-BAD2-54CBBF91F5ED}" type="parTrans" cxnId="{A5145C10-D7EE-4169-BAD0-F740F6CEB3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00FB41-A311-4BC1-8FA3-30F72718E646}" type="sibTrans" cxnId="{A5145C10-D7EE-4169-BAD0-F740F6CEB3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014CF0-7554-4E01-A30D-0B7CAFBFFDD4}">
      <dgm:prSet custT="1"/>
      <dgm:spPr/>
      <dgm:t>
        <a:bodyPr/>
        <a:lstStyle/>
        <a:p>
          <a:r>
            <a:rPr lang="en-US" sz="2800" dirty="0" smtClean="0">
              <a:solidFill>
                <a:srgbClr val="FF0000"/>
              </a:solidFill>
            </a:rPr>
            <a:t>“</a:t>
          </a:r>
          <a:r>
            <a:rPr lang="en-US" sz="2800" dirty="0" err="1" smtClean="0">
              <a:solidFill>
                <a:srgbClr val="FF0000"/>
              </a:solidFill>
            </a:rPr>
            <a:t>Perencanaan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kembali</a:t>
          </a:r>
          <a:r>
            <a:rPr lang="en-US" sz="2800" dirty="0" smtClean="0">
              <a:solidFill>
                <a:srgbClr val="FF0000"/>
              </a:solidFill>
            </a:rPr>
            <a:t>” </a:t>
          </a:r>
          <a:r>
            <a:rPr lang="en-US" sz="2800" dirty="0" err="1" smtClean="0">
              <a:solidFill>
                <a:schemeClr val="tx1"/>
              </a:solidFill>
            </a:rPr>
            <a:t>kadang-kadang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merupakan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faktor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kunci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pencapaian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sukses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akhir</a:t>
          </a:r>
          <a:r>
            <a:rPr lang="en-US" sz="2800" dirty="0" smtClean="0">
              <a:solidFill>
                <a:schemeClr val="tx1"/>
              </a:solidFill>
            </a:rPr>
            <a:t>. </a:t>
          </a:r>
        </a:p>
      </dgm:t>
    </dgm:pt>
    <dgm:pt modelId="{EFB4A331-1158-402A-BC18-2F21BFD77A59}" type="parTrans" cxnId="{2C0C9A8D-F2A0-485D-98C5-A0FB3937613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9BDC98-73EB-4E49-B26A-7967CD5501A4}" type="sibTrans" cxnId="{2C0C9A8D-F2A0-485D-98C5-A0FB3937613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37E45E-19A6-4C4E-95C6-3707D1E82E3A}">
      <dgm:prSet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Oleh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karena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itu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harus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diingat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perencanaan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harus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fleksibel</a:t>
          </a:r>
          <a:r>
            <a:rPr lang="en-US" sz="2800" dirty="0" smtClean="0">
              <a:solidFill>
                <a:srgbClr val="FF0000"/>
              </a:solidFill>
            </a:rPr>
            <a:t>, </a:t>
          </a:r>
          <a:r>
            <a:rPr lang="en-US" sz="2800" dirty="0" err="1" smtClean="0">
              <a:solidFill>
                <a:schemeClr val="tx1"/>
              </a:solidFill>
            </a:rPr>
            <a:t>mampu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menyesuaikan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diri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dengan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situasi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kondisi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baru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secepat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mungkin</a:t>
          </a:r>
          <a:r>
            <a:rPr lang="en-US" sz="2800" dirty="0" smtClean="0">
              <a:solidFill>
                <a:schemeClr val="tx1"/>
              </a:solidFill>
            </a:rPr>
            <a:t>.</a:t>
          </a:r>
        </a:p>
      </dgm:t>
    </dgm:pt>
    <dgm:pt modelId="{13485893-5F1C-46C6-84A3-B98373BEC8B6}" type="parTrans" cxnId="{6D234925-6A4E-4A2E-8064-842B179165B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53EDEB-84EB-41F0-8739-95681C472733}" type="sibTrans" cxnId="{6D234925-6A4E-4A2E-8064-842B179165B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2AB9F24-F2D3-433C-9484-0335886C4E15}" type="pres">
      <dgm:prSet presAssocID="{05EF8E65-39A4-4CEE-B51D-EF852E3F89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B8402C-CA33-42EC-92F9-EE485CADBBCE}" type="pres">
      <dgm:prSet presAssocID="{2B69EF64-6F81-4246-938C-2549E2EBECE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E5ED4-A9AC-4D3F-8E4E-AAB9A8168AD6}" type="pres">
      <dgm:prSet presAssocID="{5BFC8C61-09A5-496F-AE38-7F592CB662D4}" presName="spacer" presStyleCnt="0"/>
      <dgm:spPr/>
    </dgm:pt>
    <dgm:pt modelId="{47DD0C2F-9104-471D-A6A6-A821F8EB3C66}" type="pres">
      <dgm:prSet presAssocID="{E0E6CB7F-AE40-46BF-9D4D-5AF778C2BBA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11927-6A07-418E-A783-F7F0EEC0649E}" type="pres">
      <dgm:prSet presAssocID="{1100FB41-A311-4BC1-8FA3-30F72718E646}" presName="spacer" presStyleCnt="0"/>
      <dgm:spPr/>
    </dgm:pt>
    <dgm:pt modelId="{A24AD3B7-FEDC-4138-9437-96479BC2CC10}" type="pres">
      <dgm:prSet presAssocID="{39014CF0-7554-4E01-A30D-0B7CAFBFFDD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CCFAE-167B-4AA0-9C25-0B4FDE1C9626}" type="pres">
      <dgm:prSet presAssocID="{EF9BDC98-73EB-4E49-B26A-7967CD5501A4}" presName="spacer" presStyleCnt="0"/>
      <dgm:spPr/>
    </dgm:pt>
    <dgm:pt modelId="{184E795B-A3A0-491D-912D-219A3B5941DB}" type="pres">
      <dgm:prSet presAssocID="{A737E45E-19A6-4C4E-95C6-3707D1E82E3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0C9A8D-F2A0-485D-98C5-A0FB39376137}" srcId="{05EF8E65-39A4-4CEE-B51D-EF852E3F89C4}" destId="{39014CF0-7554-4E01-A30D-0B7CAFBFFDD4}" srcOrd="2" destOrd="0" parTransId="{EFB4A331-1158-402A-BC18-2F21BFD77A59}" sibTransId="{EF9BDC98-73EB-4E49-B26A-7967CD5501A4}"/>
    <dgm:cxn modelId="{6D234925-6A4E-4A2E-8064-842B179165B1}" srcId="{05EF8E65-39A4-4CEE-B51D-EF852E3F89C4}" destId="{A737E45E-19A6-4C4E-95C6-3707D1E82E3A}" srcOrd="3" destOrd="0" parTransId="{13485893-5F1C-46C6-84A3-B98373BEC8B6}" sibTransId="{FB53EDEB-84EB-41F0-8739-95681C472733}"/>
    <dgm:cxn modelId="{4B212F92-8ECD-4F58-BE5C-016D27E8B75A}" type="presOf" srcId="{2B69EF64-6F81-4246-938C-2549E2EBECE8}" destId="{FDB8402C-CA33-42EC-92F9-EE485CADBBCE}" srcOrd="0" destOrd="0" presId="urn:microsoft.com/office/officeart/2005/8/layout/vList2"/>
    <dgm:cxn modelId="{1644DDDC-916E-48D1-903D-E1C6EC31609C}" type="presOf" srcId="{05EF8E65-39A4-4CEE-B51D-EF852E3F89C4}" destId="{82AB9F24-F2D3-433C-9484-0335886C4E15}" srcOrd="0" destOrd="0" presId="urn:microsoft.com/office/officeart/2005/8/layout/vList2"/>
    <dgm:cxn modelId="{2E4A3FE6-ECB0-4C1B-B7C8-6428E0C37967}" srcId="{05EF8E65-39A4-4CEE-B51D-EF852E3F89C4}" destId="{2B69EF64-6F81-4246-938C-2549E2EBECE8}" srcOrd="0" destOrd="0" parTransId="{6F0233A9-9F3D-4273-A362-27D31DB4C4D3}" sibTransId="{5BFC8C61-09A5-496F-AE38-7F592CB662D4}"/>
    <dgm:cxn modelId="{F2AD99CC-E6E2-4DEE-B2C2-C059153A1216}" type="presOf" srcId="{A737E45E-19A6-4C4E-95C6-3707D1E82E3A}" destId="{184E795B-A3A0-491D-912D-219A3B5941DB}" srcOrd="0" destOrd="0" presId="urn:microsoft.com/office/officeart/2005/8/layout/vList2"/>
    <dgm:cxn modelId="{A5145C10-D7EE-4169-BAD0-F740F6CEB3EF}" srcId="{05EF8E65-39A4-4CEE-B51D-EF852E3F89C4}" destId="{E0E6CB7F-AE40-46BF-9D4D-5AF778C2BBA1}" srcOrd="1" destOrd="0" parTransId="{E856AD85-A433-4EA6-BAD2-54CBBF91F5ED}" sibTransId="{1100FB41-A311-4BC1-8FA3-30F72718E646}"/>
    <dgm:cxn modelId="{ADF292CB-4DE5-4A50-9B52-D34DD7E679E5}" type="presOf" srcId="{39014CF0-7554-4E01-A30D-0B7CAFBFFDD4}" destId="{A24AD3B7-FEDC-4138-9437-96479BC2CC10}" srcOrd="0" destOrd="0" presId="urn:microsoft.com/office/officeart/2005/8/layout/vList2"/>
    <dgm:cxn modelId="{762053B4-2D30-47E9-87EC-8F519F04B94F}" type="presOf" srcId="{E0E6CB7F-AE40-46BF-9D4D-5AF778C2BBA1}" destId="{47DD0C2F-9104-471D-A6A6-A821F8EB3C66}" srcOrd="0" destOrd="0" presId="urn:microsoft.com/office/officeart/2005/8/layout/vList2"/>
    <dgm:cxn modelId="{A3B0B88E-8CDE-4C34-A78B-B88D43831878}" type="presParOf" srcId="{82AB9F24-F2D3-433C-9484-0335886C4E15}" destId="{FDB8402C-CA33-42EC-92F9-EE485CADBBCE}" srcOrd="0" destOrd="0" presId="urn:microsoft.com/office/officeart/2005/8/layout/vList2"/>
    <dgm:cxn modelId="{2A974351-8125-4EF1-88CC-29CD9EA4A39A}" type="presParOf" srcId="{82AB9F24-F2D3-433C-9484-0335886C4E15}" destId="{4C4E5ED4-A9AC-4D3F-8E4E-AAB9A8168AD6}" srcOrd="1" destOrd="0" presId="urn:microsoft.com/office/officeart/2005/8/layout/vList2"/>
    <dgm:cxn modelId="{C6A38F6A-AF64-42EE-B6A9-93DEBCD86127}" type="presParOf" srcId="{82AB9F24-F2D3-433C-9484-0335886C4E15}" destId="{47DD0C2F-9104-471D-A6A6-A821F8EB3C66}" srcOrd="2" destOrd="0" presId="urn:microsoft.com/office/officeart/2005/8/layout/vList2"/>
    <dgm:cxn modelId="{5992761B-5CF4-4F39-A56D-BEB89DF823FA}" type="presParOf" srcId="{82AB9F24-F2D3-433C-9484-0335886C4E15}" destId="{8D411927-6A07-418E-A783-F7F0EEC0649E}" srcOrd="3" destOrd="0" presId="urn:microsoft.com/office/officeart/2005/8/layout/vList2"/>
    <dgm:cxn modelId="{FF1221D0-5787-4F2D-A73D-DA0FD9DC6AD2}" type="presParOf" srcId="{82AB9F24-F2D3-433C-9484-0335886C4E15}" destId="{A24AD3B7-FEDC-4138-9437-96479BC2CC10}" srcOrd="4" destOrd="0" presId="urn:microsoft.com/office/officeart/2005/8/layout/vList2"/>
    <dgm:cxn modelId="{7487C73F-C5FF-42C6-B373-E220F4EFA480}" type="presParOf" srcId="{82AB9F24-F2D3-433C-9484-0335886C4E15}" destId="{6DBCCFAE-167B-4AA0-9C25-0B4FDE1C9626}" srcOrd="5" destOrd="0" presId="urn:microsoft.com/office/officeart/2005/8/layout/vList2"/>
    <dgm:cxn modelId="{E64B835A-40CA-4D6B-8E63-376D57073610}" type="presParOf" srcId="{82AB9F24-F2D3-433C-9484-0335886C4E15}" destId="{184E795B-A3A0-491D-912D-219A3B5941D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35EF7E-C4A3-4BDD-A694-AD1C1EFB8F9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F9EEB1-D9A3-4771-8253-CD07AC61847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Outcome </a:t>
          </a:r>
          <a:r>
            <a:rPr lang="en-US" dirty="0" err="1" smtClean="0">
              <a:solidFill>
                <a:schemeClr val="tx1"/>
              </a:solidFill>
            </a:rPr>
            <a:t>dari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upaya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kesehatan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masyarakat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adalah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jangka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panjang</a:t>
          </a:r>
          <a:r>
            <a:rPr lang="en-US" dirty="0" smtClean="0">
              <a:solidFill>
                <a:schemeClr val="tx1"/>
              </a:solidFill>
            </a:rPr>
            <a:t> (longer-term health outcomes). </a:t>
          </a:r>
        </a:p>
        <a:p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en-US" dirty="0" err="1" smtClean="0">
              <a:solidFill>
                <a:schemeClr val="tx1"/>
              </a:solidFill>
            </a:rPr>
            <a:t>dibagi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menjadi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tujuan-tujuan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jangka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pendek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menengah</a:t>
          </a:r>
          <a:endParaRPr lang="en-US" dirty="0" smtClean="0">
            <a:solidFill>
              <a:schemeClr val="tx1"/>
            </a:solidFill>
          </a:endParaRPr>
        </a:p>
      </dgm:t>
    </dgm:pt>
    <dgm:pt modelId="{607674FB-C7F4-4D86-BE0E-B1011813E4C8}" type="parTrans" cxnId="{C62F77B1-FBBF-46C7-8595-75A41E51CB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90C0E5-DA76-4EA9-997C-CDE72E751C32}" type="sibTrans" cxnId="{C62F77B1-FBBF-46C7-8595-75A41E51CB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F36CAC-054D-4403-B809-C2244BCFBCF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Perencanaan</a:t>
          </a:r>
          <a:r>
            <a:rPr lang="en-US" dirty="0" smtClean="0">
              <a:solidFill>
                <a:schemeClr val="tx1"/>
              </a:solidFill>
            </a:rPr>
            <a:t> &amp; </a:t>
          </a:r>
          <a:r>
            <a:rPr lang="en-US" dirty="0" err="1" smtClean="0">
              <a:solidFill>
                <a:schemeClr val="tx1"/>
              </a:solidFill>
            </a:rPr>
            <a:t>evaluasi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bertujuan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memastikan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tujuan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tercapai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secara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efektif</a:t>
          </a:r>
          <a:r>
            <a:rPr lang="en-US" dirty="0" smtClean="0">
              <a:solidFill>
                <a:schemeClr val="tx1"/>
              </a:solidFill>
            </a:rPr>
            <a:t>.</a:t>
          </a:r>
        </a:p>
      </dgm:t>
    </dgm:pt>
    <dgm:pt modelId="{053C7ACA-7C9B-4FE7-BA65-D4D2496CADB1}" type="parTrans" cxnId="{0BFC0D8D-4AA7-4281-83C1-DFB12E7844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25D056-A084-4461-956B-BE332401D3FC}" type="sibTrans" cxnId="{0BFC0D8D-4AA7-4281-83C1-DFB12E7844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B5EE71-4685-44D9-A02E-1353C02DC5D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Upaya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kesehatan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masyarakat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membutuhkan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aktivitas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struktur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sangat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beragam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baik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sektor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kesehatan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maupun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sektor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terkait</a:t>
          </a:r>
          <a:r>
            <a:rPr lang="en-US" dirty="0" smtClean="0">
              <a:solidFill>
                <a:schemeClr val="tx1"/>
              </a:solidFill>
            </a:rPr>
            <a:t>.</a:t>
          </a:r>
        </a:p>
      </dgm:t>
    </dgm:pt>
    <dgm:pt modelId="{51EF04D0-8D53-4F4E-AB2E-2747645DA64C}" type="parTrans" cxnId="{28059C37-B4A3-4E77-AE29-2FF9275286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CC457D-0E1F-4E20-B4FD-C582603E0A1C}" type="sibTrans" cxnId="{28059C37-B4A3-4E77-AE29-2FF9275286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BF10B5-D671-4813-8F33-1F5E007E1D81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Upaya </a:t>
          </a:r>
          <a:r>
            <a:rPr lang="en-US" dirty="0" err="1" smtClean="0">
              <a:solidFill>
                <a:schemeClr val="tx1"/>
              </a:solidFill>
            </a:rPr>
            <a:t>kesehatan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masyarakat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membutuhkan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kerjasama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antara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pemerintah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masyarakat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organisasi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swasta</a:t>
          </a:r>
          <a:r>
            <a:rPr lang="en-US" dirty="0" smtClean="0">
              <a:solidFill>
                <a:schemeClr val="tx1"/>
              </a:solidFill>
            </a:rPr>
            <a:t>, LSM, </a:t>
          </a:r>
          <a:r>
            <a:rPr lang="en-US" dirty="0" err="1" smtClean="0">
              <a:solidFill>
                <a:schemeClr val="tx1"/>
              </a:solidFill>
            </a:rPr>
            <a:t>dll</a:t>
          </a:r>
          <a:endParaRPr lang="en-US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 level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berbeda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dan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lintas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sektor</a:t>
          </a:r>
          <a:r>
            <a:rPr lang="en-US" dirty="0" smtClean="0">
              <a:solidFill>
                <a:schemeClr val="tx1"/>
              </a:solidFill>
            </a:rPr>
            <a:t>.</a:t>
          </a:r>
        </a:p>
        <a:p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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sumber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daya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yang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terlibat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sangat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banyak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dan</a:t>
          </a:r>
          <a:r>
            <a:rPr lang="en-US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dirty="0" err="1" smtClean="0">
              <a:solidFill>
                <a:schemeClr val="tx1"/>
              </a:solidFill>
              <a:sym typeface="Wingdings" pitchFamily="2" charset="2"/>
            </a:rPr>
            <a:t>beragam</a:t>
          </a:r>
          <a:endParaRPr lang="en-US" dirty="0">
            <a:solidFill>
              <a:schemeClr val="tx1"/>
            </a:solidFill>
          </a:endParaRPr>
        </a:p>
      </dgm:t>
    </dgm:pt>
    <dgm:pt modelId="{6A2EBF07-B4A4-4867-B0F4-2EA04C16A17B}" type="parTrans" cxnId="{CB96A872-5033-4B24-A23A-CAEB133C55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6C165DB-A022-41A5-A6DF-011669327521}" type="sibTrans" cxnId="{CB96A872-5033-4B24-A23A-CAEB133C55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0777A6-46FB-458C-92AF-93BBB31E3A83}" type="pres">
      <dgm:prSet presAssocID="{A035EF7E-C4A3-4BDD-A694-AD1C1EFB8F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7F151F-F3F0-444A-83D7-471A856DBE6C}" type="pres">
      <dgm:prSet presAssocID="{A7F9EEB1-D9A3-4771-8253-CD07AC6184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A7662-CD64-47D6-863C-36ACDD586DC2}" type="pres">
      <dgm:prSet presAssocID="{8E90C0E5-DA76-4EA9-997C-CDE72E751C32}" presName="spacer" presStyleCnt="0"/>
      <dgm:spPr/>
    </dgm:pt>
    <dgm:pt modelId="{12294183-C893-4034-8A80-A8F11F6B1A22}" type="pres">
      <dgm:prSet presAssocID="{FEF36CAC-054D-4403-B809-C2244BCFBCFE}" presName="parentText" presStyleLbl="node1" presStyleIdx="1" presStyleCnt="4" custScaleY="439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9D705-E05A-4276-A158-DD0F1552C5CE}" type="pres">
      <dgm:prSet presAssocID="{6525D056-A084-4461-956B-BE332401D3FC}" presName="spacer" presStyleCnt="0"/>
      <dgm:spPr/>
    </dgm:pt>
    <dgm:pt modelId="{46283569-7F5F-43E3-B556-5F3DCA1D84CA}" type="pres">
      <dgm:prSet presAssocID="{2DB5EE71-4685-44D9-A02E-1353C02DC5D9}" presName="parentText" presStyleLbl="node1" presStyleIdx="2" presStyleCnt="4" custScaleY="626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D79BC-DDDF-4614-9D39-992D02C90501}" type="pres">
      <dgm:prSet presAssocID="{45CC457D-0E1F-4E20-B4FD-C582603E0A1C}" presName="spacer" presStyleCnt="0"/>
      <dgm:spPr/>
    </dgm:pt>
    <dgm:pt modelId="{E32B9A18-8949-4576-9852-F687B27F6578}" type="pres">
      <dgm:prSet presAssocID="{3ABF10B5-D671-4813-8F33-1F5E007E1D8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96A872-5033-4B24-A23A-CAEB133C55C5}" srcId="{A035EF7E-C4A3-4BDD-A694-AD1C1EFB8F96}" destId="{3ABF10B5-D671-4813-8F33-1F5E007E1D81}" srcOrd="3" destOrd="0" parTransId="{6A2EBF07-B4A4-4867-B0F4-2EA04C16A17B}" sibTransId="{96C165DB-A022-41A5-A6DF-011669327521}"/>
    <dgm:cxn modelId="{28059C37-B4A3-4E77-AE29-2FF927528606}" srcId="{A035EF7E-C4A3-4BDD-A694-AD1C1EFB8F96}" destId="{2DB5EE71-4685-44D9-A02E-1353C02DC5D9}" srcOrd="2" destOrd="0" parTransId="{51EF04D0-8D53-4F4E-AB2E-2747645DA64C}" sibTransId="{45CC457D-0E1F-4E20-B4FD-C582603E0A1C}"/>
    <dgm:cxn modelId="{183CDF0E-4C7F-4F2F-9A8D-77704CC17A88}" type="presOf" srcId="{2DB5EE71-4685-44D9-A02E-1353C02DC5D9}" destId="{46283569-7F5F-43E3-B556-5F3DCA1D84CA}" srcOrd="0" destOrd="0" presId="urn:microsoft.com/office/officeart/2005/8/layout/vList2"/>
    <dgm:cxn modelId="{0BFC0D8D-4AA7-4281-83C1-DFB12E78449E}" srcId="{A035EF7E-C4A3-4BDD-A694-AD1C1EFB8F96}" destId="{FEF36CAC-054D-4403-B809-C2244BCFBCFE}" srcOrd="1" destOrd="0" parTransId="{053C7ACA-7C9B-4FE7-BA65-D4D2496CADB1}" sibTransId="{6525D056-A084-4461-956B-BE332401D3FC}"/>
    <dgm:cxn modelId="{BEB995DF-E6B6-4ECB-B440-6DBDAF6BFB5C}" type="presOf" srcId="{FEF36CAC-054D-4403-B809-C2244BCFBCFE}" destId="{12294183-C893-4034-8A80-A8F11F6B1A22}" srcOrd="0" destOrd="0" presId="urn:microsoft.com/office/officeart/2005/8/layout/vList2"/>
    <dgm:cxn modelId="{C62F77B1-FBBF-46C7-8595-75A41E51CB38}" srcId="{A035EF7E-C4A3-4BDD-A694-AD1C1EFB8F96}" destId="{A7F9EEB1-D9A3-4771-8253-CD07AC618478}" srcOrd="0" destOrd="0" parTransId="{607674FB-C7F4-4D86-BE0E-B1011813E4C8}" sibTransId="{8E90C0E5-DA76-4EA9-997C-CDE72E751C32}"/>
    <dgm:cxn modelId="{31B743FF-E7A6-451A-BFA1-0765E3C4009E}" type="presOf" srcId="{A035EF7E-C4A3-4BDD-A694-AD1C1EFB8F96}" destId="{0F0777A6-46FB-458C-92AF-93BBB31E3A83}" srcOrd="0" destOrd="0" presId="urn:microsoft.com/office/officeart/2005/8/layout/vList2"/>
    <dgm:cxn modelId="{A713FCCE-822B-4FC5-86C3-C240E6667191}" type="presOf" srcId="{A7F9EEB1-D9A3-4771-8253-CD07AC618478}" destId="{857F151F-F3F0-444A-83D7-471A856DBE6C}" srcOrd="0" destOrd="0" presId="urn:microsoft.com/office/officeart/2005/8/layout/vList2"/>
    <dgm:cxn modelId="{12199852-5BC5-4557-94D5-331E8C916ABE}" type="presOf" srcId="{3ABF10B5-D671-4813-8F33-1F5E007E1D81}" destId="{E32B9A18-8949-4576-9852-F687B27F6578}" srcOrd="0" destOrd="0" presId="urn:microsoft.com/office/officeart/2005/8/layout/vList2"/>
    <dgm:cxn modelId="{5173BA66-4791-4688-ACEC-CBA05B3B50D1}" type="presParOf" srcId="{0F0777A6-46FB-458C-92AF-93BBB31E3A83}" destId="{857F151F-F3F0-444A-83D7-471A856DBE6C}" srcOrd="0" destOrd="0" presId="urn:microsoft.com/office/officeart/2005/8/layout/vList2"/>
    <dgm:cxn modelId="{D22A5439-8F6F-4331-A65E-C847484EC4E4}" type="presParOf" srcId="{0F0777A6-46FB-458C-92AF-93BBB31E3A83}" destId="{E0FA7662-CD64-47D6-863C-36ACDD586DC2}" srcOrd="1" destOrd="0" presId="urn:microsoft.com/office/officeart/2005/8/layout/vList2"/>
    <dgm:cxn modelId="{53AA6DC1-8988-4A91-B935-3EFC786B3F48}" type="presParOf" srcId="{0F0777A6-46FB-458C-92AF-93BBB31E3A83}" destId="{12294183-C893-4034-8A80-A8F11F6B1A22}" srcOrd="2" destOrd="0" presId="urn:microsoft.com/office/officeart/2005/8/layout/vList2"/>
    <dgm:cxn modelId="{B1C45AD6-694A-4E65-B8F7-57539F6ACE45}" type="presParOf" srcId="{0F0777A6-46FB-458C-92AF-93BBB31E3A83}" destId="{0579D705-E05A-4276-A158-DD0F1552C5CE}" srcOrd="3" destOrd="0" presId="urn:microsoft.com/office/officeart/2005/8/layout/vList2"/>
    <dgm:cxn modelId="{B1DC5F7D-ABA2-430D-88B3-DCD60E371AD2}" type="presParOf" srcId="{0F0777A6-46FB-458C-92AF-93BBB31E3A83}" destId="{46283569-7F5F-43E3-B556-5F3DCA1D84CA}" srcOrd="4" destOrd="0" presId="urn:microsoft.com/office/officeart/2005/8/layout/vList2"/>
    <dgm:cxn modelId="{F409B4C2-36FB-44BF-8365-AC4D7CA91CC2}" type="presParOf" srcId="{0F0777A6-46FB-458C-92AF-93BBB31E3A83}" destId="{F2DD79BC-DDDF-4614-9D39-992D02C90501}" srcOrd="5" destOrd="0" presId="urn:microsoft.com/office/officeart/2005/8/layout/vList2"/>
    <dgm:cxn modelId="{3A9EA712-D71F-44EB-8BD2-92D4225D8B3B}" type="presParOf" srcId="{0F0777A6-46FB-458C-92AF-93BBB31E3A83}" destId="{E32B9A18-8949-4576-9852-F687B27F65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D7D934-6966-4FED-AC37-9929EBF19DC2}" type="doc">
      <dgm:prSet loTypeId="urn:microsoft.com/office/officeart/2005/8/layout/process2" loCatId="process" qsTypeId="urn:microsoft.com/office/officeart/2005/8/quickstyle/simple2" qsCatId="simple" csTypeId="urn:microsoft.com/office/officeart/2005/8/colors/colorful3" csCatId="colorful" phldr="1"/>
      <dgm:spPr/>
    </dgm:pt>
    <dgm:pt modelId="{C05AFB5D-6903-4F93-A4C0-EED9ADE599F4}">
      <dgm:prSet phldrT="[Text]"/>
      <dgm:spPr/>
      <dgm:t>
        <a:bodyPr/>
        <a:lstStyle/>
        <a:p>
          <a:r>
            <a:rPr lang="en-US" dirty="0" err="1" smtClean="0"/>
            <a:t>Upaya</a:t>
          </a:r>
          <a:r>
            <a:rPr lang="en-US" dirty="0" smtClean="0"/>
            <a:t> </a:t>
          </a:r>
        </a:p>
        <a:p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endParaRPr lang="en-US" dirty="0"/>
        </a:p>
      </dgm:t>
    </dgm:pt>
    <dgm:pt modelId="{5321BE3D-D893-49D7-9F8E-183E7B07A64D}" type="parTrans" cxnId="{4BA57533-8083-4D6F-B90A-11EEC96C0BF3}">
      <dgm:prSet/>
      <dgm:spPr/>
      <dgm:t>
        <a:bodyPr/>
        <a:lstStyle/>
        <a:p>
          <a:endParaRPr lang="en-US"/>
        </a:p>
      </dgm:t>
    </dgm:pt>
    <dgm:pt modelId="{8E64D574-34A2-4965-8F86-FED351EF880E}" type="sibTrans" cxnId="{4BA57533-8083-4D6F-B90A-11EEC96C0BF3}">
      <dgm:prSet/>
      <dgm:spPr/>
      <dgm:t>
        <a:bodyPr/>
        <a:lstStyle/>
        <a:p>
          <a:endParaRPr lang="en-US"/>
        </a:p>
      </dgm:t>
    </dgm:pt>
    <dgm:pt modelId="{4CA1140A-E28E-43E1-849D-1B9EF31DF8C8}">
      <dgm:prSet phldrT="[Text]"/>
      <dgm:spPr/>
      <dgm:t>
        <a:bodyPr/>
        <a:lstStyle/>
        <a:p>
          <a:r>
            <a:rPr lang="en-US" dirty="0" err="1" smtClean="0"/>
            <a:t>Mutlak</a:t>
          </a:r>
          <a:r>
            <a:rPr lang="en-US" dirty="0" smtClean="0"/>
            <a:t>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</a:p>
        <a:p>
          <a:r>
            <a:rPr lang="en-US" dirty="0" err="1" smtClean="0"/>
            <a:t>Perencanaan</a:t>
          </a:r>
          <a:r>
            <a:rPr lang="en-US" dirty="0" smtClean="0"/>
            <a:t> &amp; </a:t>
          </a:r>
          <a:r>
            <a:rPr lang="en-US" dirty="0" err="1" smtClean="0"/>
            <a:t>Evaluasi</a:t>
          </a:r>
          <a:endParaRPr lang="en-US" dirty="0"/>
        </a:p>
      </dgm:t>
    </dgm:pt>
    <dgm:pt modelId="{0534B770-5AFB-4FB7-A459-19BD725A65D1}" type="parTrans" cxnId="{6D8EA1F6-FF14-4457-9574-94F1044082AE}">
      <dgm:prSet/>
      <dgm:spPr/>
      <dgm:t>
        <a:bodyPr/>
        <a:lstStyle/>
        <a:p>
          <a:endParaRPr lang="en-US"/>
        </a:p>
      </dgm:t>
    </dgm:pt>
    <dgm:pt modelId="{8C49DB93-20C4-4888-8259-243662CB83A2}" type="sibTrans" cxnId="{6D8EA1F6-FF14-4457-9574-94F1044082AE}">
      <dgm:prSet/>
      <dgm:spPr/>
      <dgm:t>
        <a:bodyPr/>
        <a:lstStyle/>
        <a:p>
          <a:endParaRPr lang="en-US"/>
        </a:p>
      </dgm:t>
    </dgm:pt>
    <dgm:pt modelId="{6D2EADF8-DC3B-464F-BB80-9C3AEAC12711}" type="pres">
      <dgm:prSet presAssocID="{29D7D934-6966-4FED-AC37-9929EBF19DC2}" presName="linearFlow" presStyleCnt="0">
        <dgm:presLayoutVars>
          <dgm:resizeHandles val="exact"/>
        </dgm:presLayoutVars>
      </dgm:prSet>
      <dgm:spPr/>
    </dgm:pt>
    <dgm:pt modelId="{2327B552-6603-464F-BC4C-443A5E4B6A14}" type="pres">
      <dgm:prSet presAssocID="{C05AFB5D-6903-4F93-A4C0-EED9ADE599F4}" presName="node" presStyleLbl="node1" presStyleIdx="0" presStyleCnt="2" custScaleX="196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D26CA-A62F-4522-97ED-A6728E32A79E}" type="pres">
      <dgm:prSet presAssocID="{8E64D574-34A2-4965-8F86-FED351EF880E}" presName="sibTrans" presStyleLbl="sibTrans2D1" presStyleIdx="0" presStyleCnt="1"/>
      <dgm:spPr/>
      <dgm:t>
        <a:bodyPr/>
        <a:lstStyle/>
        <a:p>
          <a:endParaRPr lang="en-US"/>
        </a:p>
      </dgm:t>
    </dgm:pt>
    <dgm:pt modelId="{83985362-0FED-4024-BC29-F550191F3E87}" type="pres">
      <dgm:prSet presAssocID="{8E64D574-34A2-4965-8F86-FED351EF880E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5EDD42C3-A44B-4F53-8BD3-A702A1E2C560}" type="pres">
      <dgm:prSet presAssocID="{4CA1140A-E28E-43E1-849D-1B9EF31DF8C8}" presName="node" presStyleLbl="node1" presStyleIdx="1" presStyleCnt="2" custScaleX="201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265798-8D61-4B4D-9DBE-ED31CE1A1BFC}" type="presOf" srcId="{29D7D934-6966-4FED-AC37-9929EBF19DC2}" destId="{6D2EADF8-DC3B-464F-BB80-9C3AEAC12711}" srcOrd="0" destOrd="0" presId="urn:microsoft.com/office/officeart/2005/8/layout/process2"/>
    <dgm:cxn modelId="{30FB8B8A-9203-4475-84D9-5C1695092180}" type="presOf" srcId="{8E64D574-34A2-4965-8F86-FED351EF880E}" destId="{83985362-0FED-4024-BC29-F550191F3E87}" srcOrd="1" destOrd="0" presId="urn:microsoft.com/office/officeart/2005/8/layout/process2"/>
    <dgm:cxn modelId="{6D8EA1F6-FF14-4457-9574-94F1044082AE}" srcId="{29D7D934-6966-4FED-AC37-9929EBF19DC2}" destId="{4CA1140A-E28E-43E1-849D-1B9EF31DF8C8}" srcOrd="1" destOrd="0" parTransId="{0534B770-5AFB-4FB7-A459-19BD725A65D1}" sibTransId="{8C49DB93-20C4-4888-8259-243662CB83A2}"/>
    <dgm:cxn modelId="{B968252F-67E5-4992-8C4F-0F17E8DD7E5E}" type="presOf" srcId="{8E64D574-34A2-4965-8F86-FED351EF880E}" destId="{495D26CA-A62F-4522-97ED-A6728E32A79E}" srcOrd="0" destOrd="0" presId="urn:microsoft.com/office/officeart/2005/8/layout/process2"/>
    <dgm:cxn modelId="{4BA57533-8083-4D6F-B90A-11EEC96C0BF3}" srcId="{29D7D934-6966-4FED-AC37-9929EBF19DC2}" destId="{C05AFB5D-6903-4F93-A4C0-EED9ADE599F4}" srcOrd="0" destOrd="0" parTransId="{5321BE3D-D893-49D7-9F8E-183E7B07A64D}" sibTransId="{8E64D574-34A2-4965-8F86-FED351EF880E}"/>
    <dgm:cxn modelId="{018CDB00-7171-4089-9CA7-08EA472C2D75}" type="presOf" srcId="{4CA1140A-E28E-43E1-849D-1B9EF31DF8C8}" destId="{5EDD42C3-A44B-4F53-8BD3-A702A1E2C560}" srcOrd="0" destOrd="0" presId="urn:microsoft.com/office/officeart/2005/8/layout/process2"/>
    <dgm:cxn modelId="{8887715F-E662-4557-ADE6-C11FEA4ADD78}" type="presOf" srcId="{C05AFB5D-6903-4F93-A4C0-EED9ADE599F4}" destId="{2327B552-6603-464F-BC4C-443A5E4B6A14}" srcOrd="0" destOrd="0" presId="urn:microsoft.com/office/officeart/2005/8/layout/process2"/>
    <dgm:cxn modelId="{704CBE2D-7217-4DC2-8DCF-B68053F9A19E}" type="presParOf" srcId="{6D2EADF8-DC3B-464F-BB80-9C3AEAC12711}" destId="{2327B552-6603-464F-BC4C-443A5E4B6A14}" srcOrd="0" destOrd="0" presId="urn:microsoft.com/office/officeart/2005/8/layout/process2"/>
    <dgm:cxn modelId="{2C4ED350-6069-4147-93A8-D49205D3624A}" type="presParOf" srcId="{6D2EADF8-DC3B-464F-BB80-9C3AEAC12711}" destId="{495D26CA-A62F-4522-97ED-A6728E32A79E}" srcOrd="1" destOrd="0" presId="urn:microsoft.com/office/officeart/2005/8/layout/process2"/>
    <dgm:cxn modelId="{0E3E398B-0512-43A9-BA87-CFDFC806A957}" type="presParOf" srcId="{495D26CA-A62F-4522-97ED-A6728E32A79E}" destId="{83985362-0FED-4024-BC29-F550191F3E87}" srcOrd="0" destOrd="0" presId="urn:microsoft.com/office/officeart/2005/8/layout/process2"/>
    <dgm:cxn modelId="{026882D1-39E1-4FDB-B566-E6520EA80614}" type="presParOf" srcId="{6D2EADF8-DC3B-464F-BB80-9C3AEAC12711}" destId="{5EDD42C3-A44B-4F53-8BD3-A702A1E2C56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2F3EA1-34E8-45B1-B860-7D9A9475DD6C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147212-4795-4C38-8123-8CCAF5C8E86F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Analisis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Situasi</a:t>
          </a:r>
          <a:endParaRPr lang="en-US" dirty="0">
            <a:solidFill>
              <a:schemeClr val="tx1"/>
            </a:solidFill>
          </a:endParaRPr>
        </a:p>
      </dgm:t>
    </dgm:pt>
    <dgm:pt modelId="{AEF1F161-727B-4041-A1F8-70DB10C66B75}" type="parTrans" cxnId="{237C3C7C-9C70-4403-9600-C3368DDAD5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92C9D6-C1E2-4EE3-93BD-FF145793D4E6}" type="sibTrans" cxnId="{237C3C7C-9C70-4403-9600-C3368DDAD5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C34ED7-C0ED-42D5-AAC2-86976DAC75E8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Penetapan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Prioritas</a:t>
          </a:r>
          <a:endParaRPr lang="en-US" dirty="0">
            <a:solidFill>
              <a:schemeClr val="tx1"/>
            </a:solidFill>
          </a:endParaRPr>
        </a:p>
      </dgm:t>
    </dgm:pt>
    <dgm:pt modelId="{8C4D52E7-AE5A-42BD-9C5E-AA4AB0374223}" type="parTrans" cxnId="{BE6AF43E-3ACD-41DC-A6B5-AAC6B23AB4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084ADE-0A46-46E7-8BD1-99375E2F57DD}" type="sibTrans" cxnId="{BE6AF43E-3ACD-41DC-A6B5-AAC6B23AB4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DD0CB3-0BD0-4D9E-870B-0AFE4C97F54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Pemilihan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Strategi</a:t>
          </a:r>
          <a:endParaRPr lang="en-US" dirty="0">
            <a:solidFill>
              <a:schemeClr val="tx1"/>
            </a:solidFill>
          </a:endParaRPr>
        </a:p>
      </dgm:t>
    </dgm:pt>
    <dgm:pt modelId="{8580F50D-F811-42C8-AC6C-B774B4806AFE}" type="parTrans" cxnId="{EE7262ED-0226-499E-AA59-8A3897116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08EEE2-FF38-454C-AB29-20A374A8F9CD}" type="sibTrans" cxnId="{EE7262ED-0226-499E-AA59-8A3897116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D372AA-7634-41CD-8F6A-E00E845350A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Penyususnan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Rencana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Operasional</a:t>
          </a:r>
          <a:endParaRPr lang="en-US" dirty="0">
            <a:solidFill>
              <a:schemeClr val="tx1"/>
            </a:solidFill>
          </a:endParaRPr>
        </a:p>
      </dgm:t>
    </dgm:pt>
    <dgm:pt modelId="{AA4D867A-3436-4963-876F-1F6EC762348F}" type="parTrans" cxnId="{4D8BDEC5-743A-47F7-91D1-607FA63A9F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3453AFB-8930-4A20-92BE-B42C2B07D65D}" type="sibTrans" cxnId="{4D8BDEC5-743A-47F7-91D1-607FA63A9F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A98215-FFA5-4A9C-8045-1C120ACC9717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Pelaksanaan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Rencana</a:t>
          </a:r>
          <a:endParaRPr lang="en-US" dirty="0">
            <a:solidFill>
              <a:schemeClr val="tx1"/>
            </a:solidFill>
          </a:endParaRPr>
        </a:p>
      </dgm:t>
    </dgm:pt>
    <dgm:pt modelId="{26EBE946-3708-48A1-95B2-586C6E868AF1}" type="parTrans" cxnId="{7CDD5492-06C9-46FB-BA13-101ABA530C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6DB306-31AF-4991-8449-CA6F6663F5E0}" type="sibTrans" cxnId="{7CDD5492-06C9-46FB-BA13-101ABA530C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43D623-7773-47CE-BC34-EC668566AAD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Evaluasi</a:t>
          </a:r>
          <a:endParaRPr lang="en-US" dirty="0">
            <a:solidFill>
              <a:schemeClr val="tx1"/>
            </a:solidFill>
          </a:endParaRPr>
        </a:p>
      </dgm:t>
    </dgm:pt>
    <dgm:pt modelId="{6DFE1BCA-0C34-46CB-9DD2-7FE74BEF31A7}" type="parTrans" cxnId="{7EA317FE-8723-4B3F-A684-154F388EEC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BF7A1C-4E83-41DE-B2C7-C80ED420AAA9}" type="sibTrans" cxnId="{7EA317FE-8723-4B3F-A684-154F388EEC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E198696-7F85-4741-A1EC-4EAE282A858E}" type="pres">
      <dgm:prSet presAssocID="{082F3EA1-34E8-45B1-B860-7D9A9475DD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77E651-02BD-4758-A9E5-468689BF6A90}" type="pres">
      <dgm:prSet presAssocID="{63147212-4795-4C38-8123-8CCAF5C8E8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0830A-8387-4913-8B5F-8300C083E8B9}" type="pres">
      <dgm:prSet presAssocID="{63147212-4795-4C38-8123-8CCAF5C8E86F}" presName="spNode" presStyleCnt="0"/>
      <dgm:spPr/>
    </dgm:pt>
    <dgm:pt modelId="{AEC9FA9F-8A0D-48BC-9D2D-7242D9977157}" type="pres">
      <dgm:prSet presAssocID="{9792C9D6-C1E2-4EE3-93BD-FF145793D4E6}" presName="sibTrans" presStyleLbl="sibTrans1D1" presStyleIdx="0" presStyleCnt="6"/>
      <dgm:spPr/>
      <dgm:t>
        <a:bodyPr/>
        <a:lstStyle/>
        <a:p>
          <a:endParaRPr lang="en-US"/>
        </a:p>
      </dgm:t>
    </dgm:pt>
    <dgm:pt modelId="{58148987-06E5-4359-9898-4EDFE8CB783A}" type="pres">
      <dgm:prSet presAssocID="{EFC34ED7-C0ED-42D5-AAC2-86976DAC75E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843B2-4486-48D2-8102-0A598D97D0E6}" type="pres">
      <dgm:prSet presAssocID="{EFC34ED7-C0ED-42D5-AAC2-86976DAC75E8}" presName="spNode" presStyleCnt="0"/>
      <dgm:spPr/>
    </dgm:pt>
    <dgm:pt modelId="{0ED92F31-5FDE-458F-A0F1-7499D6521B28}" type="pres">
      <dgm:prSet presAssocID="{50084ADE-0A46-46E7-8BD1-99375E2F57DD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4C996F2-E7D5-4DC6-9EAD-5813C6CC844A}" type="pres">
      <dgm:prSet presAssocID="{15DD0CB3-0BD0-4D9E-870B-0AFE4C97F54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38EA7-588D-44DC-ACA0-7B39184FE7D9}" type="pres">
      <dgm:prSet presAssocID="{15DD0CB3-0BD0-4D9E-870B-0AFE4C97F54C}" presName="spNode" presStyleCnt="0"/>
      <dgm:spPr/>
    </dgm:pt>
    <dgm:pt modelId="{B61DFDCC-3132-47D2-8841-BCB33EE8B5E4}" type="pres">
      <dgm:prSet presAssocID="{EC08EEE2-FF38-454C-AB29-20A374A8F9C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6C8737DB-2138-4214-B20F-2C3AACCA6CD5}" type="pres">
      <dgm:prSet presAssocID="{80D372AA-7634-41CD-8F6A-E00E845350A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0A3F8-1A71-4D69-A428-A125EAD22C9C}" type="pres">
      <dgm:prSet presAssocID="{80D372AA-7634-41CD-8F6A-E00E845350A1}" presName="spNode" presStyleCnt="0"/>
      <dgm:spPr/>
    </dgm:pt>
    <dgm:pt modelId="{6475E614-9BED-4DDF-9AD8-B3314F626925}" type="pres">
      <dgm:prSet presAssocID="{23453AFB-8930-4A20-92BE-B42C2B07D65D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FA31A9A-10E1-4651-82E2-8AECF055E4FE}" type="pres">
      <dgm:prSet presAssocID="{09A98215-FFA5-4A9C-8045-1C120ACC97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29924-92DA-43A6-A3F5-967015C47CBD}" type="pres">
      <dgm:prSet presAssocID="{09A98215-FFA5-4A9C-8045-1C120ACC9717}" presName="spNode" presStyleCnt="0"/>
      <dgm:spPr/>
    </dgm:pt>
    <dgm:pt modelId="{86D1A1C1-FD99-4A7D-BE3E-1C9507A8720E}" type="pres">
      <dgm:prSet presAssocID="{DD6DB306-31AF-4991-8449-CA6F6663F5E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372270F-976C-4861-88AC-02D2E87468E4}" type="pres">
      <dgm:prSet presAssocID="{0343D623-7773-47CE-BC34-EC668566AAD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D5477-E591-4E4A-9B47-2B109415B20A}" type="pres">
      <dgm:prSet presAssocID="{0343D623-7773-47CE-BC34-EC668566AAD4}" presName="spNode" presStyleCnt="0"/>
      <dgm:spPr/>
    </dgm:pt>
    <dgm:pt modelId="{173AFA02-D49B-4288-9DE8-C41EC6E6E6F4}" type="pres">
      <dgm:prSet presAssocID="{B6BF7A1C-4E83-41DE-B2C7-C80ED420AAA9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8A8EF380-6765-4776-A179-E82F656227BA}" type="presOf" srcId="{15DD0CB3-0BD0-4D9E-870B-0AFE4C97F54C}" destId="{B4C996F2-E7D5-4DC6-9EAD-5813C6CC844A}" srcOrd="0" destOrd="0" presId="urn:microsoft.com/office/officeart/2005/8/layout/cycle5"/>
    <dgm:cxn modelId="{F01EA8CE-A1E0-4EDE-9B32-553BD9B19FC1}" type="presOf" srcId="{EFC34ED7-C0ED-42D5-AAC2-86976DAC75E8}" destId="{58148987-06E5-4359-9898-4EDFE8CB783A}" srcOrd="0" destOrd="0" presId="urn:microsoft.com/office/officeart/2005/8/layout/cycle5"/>
    <dgm:cxn modelId="{F57C8539-804D-44DE-BDEF-C5861DAC62D4}" type="presOf" srcId="{63147212-4795-4C38-8123-8CCAF5C8E86F}" destId="{0677E651-02BD-4758-A9E5-468689BF6A90}" srcOrd="0" destOrd="0" presId="urn:microsoft.com/office/officeart/2005/8/layout/cycle5"/>
    <dgm:cxn modelId="{237C3C7C-9C70-4403-9600-C3368DDAD55D}" srcId="{082F3EA1-34E8-45B1-B860-7D9A9475DD6C}" destId="{63147212-4795-4C38-8123-8CCAF5C8E86F}" srcOrd="0" destOrd="0" parTransId="{AEF1F161-727B-4041-A1F8-70DB10C66B75}" sibTransId="{9792C9D6-C1E2-4EE3-93BD-FF145793D4E6}"/>
    <dgm:cxn modelId="{70BFFAB2-1944-4602-B7F7-CBBD50C8ED1C}" type="presOf" srcId="{0343D623-7773-47CE-BC34-EC668566AAD4}" destId="{3372270F-976C-4861-88AC-02D2E87468E4}" srcOrd="0" destOrd="0" presId="urn:microsoft.com/office/officeart/2005/8/layout/cycle5"/>
    <dgm:cxn modelId="{079F2F53-49B1-49C4-94E5-7D00B7E65A24}" type="presOf" srcId="{DD6DB306-31AF-4991-8449-CA6F6663F5E0}" destId="{86D1A1C1-FD99-4A7D-BE3E-1C9507A8720E}" srcOrd="0" destOrd="0" presId="urn:microsoft.com/office/officeart/2005/8/layout/cycle5"/>
    <dgm:cxn modelId="{4D8BDEC5-743A-47F7-91D1-607FA63A9F01}" srcId="{082F3EA1-34E8-45B1-B860-7D9A9475DD6C}" destId="{80D372AA-7634-41CD-8F6A-E00E845350A1}" srcOrd="3" destOrd="0" parTransId="{AA4D867A-3436-4963-876F-1F6EC762348F}" sibTransId="{23453AFB-8930-4A20-92BE-B42C2B07D65D}"/>
    <dgm:cxn modelId="{BE6AF43E-3ACD-41DC-A6B5-AAC6B23AB439}" srcId="{082F3EA1-34E8-45B1-B860-7D9A9475DD6C}" destId="{EFC34ED7-C0ED-42D5-AAC2-86976DAC75E8}" srcOrd="1" destOrd="0" parTransId="{8C4D52E7-AE5A-42BD-9C5E-AA4AB0374223}" sibTransId="{50084ADE-0A46-46E7-8BD1-99375E2F57DD}"/>
    <dgm:cxn modelId="{EE7262ED-0226-499E-AA59-8A3897116120}" srcId="{082F3EA1-34E8-45B1-B860-7D9A9475DD6C}" destId="{15DD0CB3-0BD0-4D9E-870B-0AFE4C97F54C}" srcOrd="2" destOrd="0" parTransId="{8580F50D-F811-42C8-AC6C-B774B4806AFE}" sibTransId="{EC08EEE2-FF38-454C-AB29-20A374A8F9CD}"/>
    <dgm:cxn modelId="{D7CFF927-4D37-4C38-92B0-921EE47B4EA1}" type="presOf" srcId="{09A98215-FFA5-4A9C-8045-1C120ACC9717}" destId="{1FA31A9A-10E1-4651-82E2-8AECF055E4FE}" srcOrd="0" destOrd="0" presId="urn:microsoft.com/office/officeart/2005/8/layout/cycle5"/>
    <dgm:cxn modelId="{CD69DE51-19B4-4870-98CA-8CF4EB43D13F}" type="presOf" srcId="{EC08EEE2-FF38-454C-AB29-20A374A8F9CD}" destId="{B61DFDCC-3132-47D2-8841-BCB33EE8B5E4}" srcOrd="0" destOrd="0" presId="urn:microsoft.com/office/officeart/2005/8/layout/cycle5"/>
    <dgm:cxn modelId="{7CDD5492-06C9-46FB-BA13-101ABA530C16}" srcId="{082F3EA1-34E8-45B1-B860-7D9A9475DD6C}" destId="{09A98215-FFA5-4A9C-8045-1C120ACC9717}" srcOrd="4" destOrd="0" parTransId="{26EBE946-3708-48A1-95B2-586C6E868AF1}" sibTransId="{DD6DB306-31AF-4991-8449-CA6F6663F5E0}"/>
    <dgm:cxn modelId="{FBD603BF-E38A-4B58-847E-57A1C4417BFE}" type="presOf" srcId="{B6BF7A1C-4E83-41DE-B2C7-C80ED420AAA9}" destId="{173AFA02-D49B-4288-9DE8-C41EC6E6E6F4}" srcOrd="0" destOrd="0" presId="urn:microsoft.com/office/officeart/2005/8/layout/cycle5"/>
    <dgm:cxn modelId="{A75C40DF-7FBA-4A03-98A6-F1D4C3C972D5}" type="presOf" srcId="{9792C9D6-C1E2-4EE3-93BD-FF145793D4E6}" destId="{AEC9FA9F-8A0D-48BC-9D2D-7242D9977157}" srcOrd="0" destOrd="0" presId="urn:microsoft.com/office/officeart/2005/8/layout/cycle5"/>
    <dgm:cxn modelId="{4D778BC7-2465-4F73-BBC8-993C3A237582}" type="presOf" srcId="{50084ADE-0A46-46E7-8BD1-99375E2F57DD}" destId="{0ED92F31-5FDE-458F-A0F1-7499D6521B28}" srcOrd="0" destOrd="0" presId="urn:microsoft.com/office/officeart/2005/8/layout/cycle5"/>
    <dgm:cxn modelId="{7EA317FE-8723-4B3F-A684-154F388EEC9E}" srcId="{082F3EA1-34E8-45B1-B860-7D9A9475DD6C}" destId="{0343D623-7773-47CE-BC34-EC668566AAD4}" srcOrd="5" destOrd="0" parTransId="{6DFE1BCA-0C34-46CB-9DD2-7FE74BEF31A7}" sibTransId="{B6BF7A1C-4E83-41DE-B2C7-C80ED420AAA9}"/>
    <dgm:cxn modelId="{614E4C95-79FD-48FC-BA08-1DF4AD7EBB40}" type="presOf" srcId="{23453AFB-8930-4A20-92BE-B42C2B07D65D}" destId="{6475E614-9BED-4DDF-9AD8-B3314F626925}" srcOrd="0" destOrd="0" presId="urn:microsoft.com/office/officeart/2005/8/layout/cycle5"/>
    <dgm:cxn modelId="{C9D32F3D-5570-4356-81FB-9770FF8504EB}" type="presOf" srcId="{80D372AA-7634-41CD-8F6A-E00E845350A1}" destId="{6C8737DB-2138-4214-B20F-2C3AACCA6CD5}" srcOrd="0" destOrd="0" presId="urn:microsoft.com/office/officeart/2005/8/layout/cycle5"/>
    <dgm:cxn modelId="{8771AD52-1738-487A-B1BA-14A72702F181}" type="presOf" srcId="{082F3EA1-34E8-45B1-B860-7D9A9475DD6C}" destId="{4E198696-7F85-4741-A1EC-4EAE282A858E}" srcOrd="0" destOrd="0" presId="urn:microsoft.com/office/officeart/2005/8/layout/cycle5"/>
    <dgm:cxn modelId="{B3302A47-5621-4688-A3F2-FEEF9FF5003F}" type="presParOf" srcId="{4E198696-7F85-4741-A1EC-4EAE282A858E}" destId="{0677E651-02BD-4758-A9E5-468689BF6A90}" srcOrd="0" destOrd="0" presId="urn:microsoft.com/office/officeart/2005/8/layout/cycle5"/>
    <dgm:cxn modelId="{B15EE53D-B784-46B5-8AFB-79DB0BCA9637}" type="presParOf" srcId="{4E198696-7F85-4741-A1EC-4EAE282A858E}" destId="{63D0830A-8387-4913-8B5F-8300C083E8B9}" srcOrd="1" destOrd="0" presId="urn:microsoft.com/office/officeart/2005/8/layout/cycle5"/>
    <dgm:cxn modelId="{D024E5D3-7B94-41A9-BEBB-A2D12304541B}" type="presParOf" srcId="{4E198696-7F85-4741-A1EC-4EAE282A858E}" destId="{AEC9FA9F-8A0D-48BC-9D2D-7242D9977157}" srcOrd="2" destOrd="0" presId="urn:microsoft.com/office/officeart/2005/8/layout/cycle5"/>
    <dgm:cxn modelId="{653EE945-3D52-4E7C-8861-6EE566C14130}" type="presParOf" srcId="{4E198696-7F85-4741-A1EC-4EAE282A858E}" destId="{58148987-06E5-4359-9898-4EDFE8CB783A}" srcOrd="3" destOrd="0" presId="urn:microsoft.com/office/officeart/2005/8/layout/cycle5"/>
    <dgm:cxn modelId="{15CD423B-D2A6-4236-BF38-A3206DED0546}" type="presParOf" srcId="{4E198696-7F85-4741-A1EC-4EAE282A858E}" destId="{719843B2-4486-48D2-8102-0A598D97D0E6}" srcOrd="4" destOrd="0" presId="urn:microsoft.com/office/officeart/2005/8/layout/cycle5"/>
    <dgm:cxn modelId="{B81D7320-797E-483B-BAAF-255488ED8CC0}" type="presParOf" srcId="{4E198696-7F85-4741-A1EC-4EAE282A858E}" destId="{0ED92F31-5FDE-458F-A0F1-7499D6521B28}" srcOrd="5" destOrd="0" presId="urn:microsoft.com/office/officeart/2005/8/layout/cycle5"/>
    <dgm:cxn modelId="{15329CB5-78D2-47EC-94DB-44E542B4AD57}" type="presParOf" srcId="{4E198696-7F85-4741-A1EC-4EAE282A858E}" destId="{B4C996F2-E7D5-4DC6-9EAD-5813C6CC844A}" srcOrd="6" destOrd="0" presId="urn:microsoft.com/office/officeart/2005/8/layout/cycle5"/>
    <dgm:cxn modelId="{99FF7F77-6A93-4E5B-B678-807855A257D2}" type="presParOf" srcId="{4E198696-7F85-4741-A1EC-4EAE282A858E}" destId="{F6938EA7-588D-44DC-ACA0-7B39184FE7D9}" srcOrd="7" destOrd="0" presId="urn:microsoft.com/office/officeart/2005/8/layout/cycle5"/>
    <dgm:cxn modelId="{FBC2C46A-B6DD-4F49-8840-0AD3A01C4077}" type="presParOf" srcId="{4E198696-7F85-4741-A1EC-4EAE282A858E}" destId="{B61DFDCC-3132-47D2-8841-BCB33EE8B5E4}" srcOrd="8" destOrd="0" presId="urn:microsoft.com/office/officeart/2005/8/layout/cycle5"/>
    <dgm:cxn modelId="{E84C2D10-420F-4E4B-BFE2-28546902DD15}" type="presParOf" srcId="{4E198696-7F85-4741-A1EC-4EAE282A858E}" destId="{6C8737DB-2138-4214-B20F-2C3AACCA6CD5}" srcOrd="9" destOrd="0" presId="urn:microsoft.com/office/officeart/2005/8/layout/cycle5"/>
    <dgm:cxn modelId="{B0469544-D14B-4E29-AB41-7306388C0F9D}" type="presParOf" srcId="{4E198696-7F85-4741-A1EC-4EAE282A858E}" destId="{E9D0A3F8-1A71-4D69-A428-A125EAD22C9C}" srcOrd="10" destOrd="0" presId="urn:microsoft.com/office/officeart/2005/8/layout/cycle5"/>
    <dgm:cxn modelId="{B4B3EA8B-9DB2-420F-AC93-62EAF648B6BF}" type="presParOf" srcId="{4E198696-7F85-4741-A1EC-4EAE282A858E}" destId="{6475E614-9BED-4DDF-9AD8-B3314F626925}" srcOrd="11" destOrd="0" presId="urn:microsoft.com/office/officeart/2005/8/layout/cycle5"/>
    <dgm:cxn modelId="{0720DD4D-CB0C-499E-9681-5A6D9BA9F758}" type="presParOf" srcId="{4E198696-7F85-4741-A1EC-4EAE282A858E}" destId="{1FA31A9A-10E1-4651-82E2-8AECF055E4FE}" srcOrd="12" destOrd="0" presId="urn:microsoft.com/office/officeart/2005/8/layout/cycle5"/>
    <dgm:cxn modelId="{916BD537-847A-4E71-9946-55722E263C16}" type="presParOf" srcId="{4E198696-7F85-4741-A1EC-4EAE282A858E}" destId="{04F29924-92DA-43A6-A3F5-967015C47CBD}" srcOrd="13" destOrd="0" presId="urn:microsoft.com/office/officeart/2005/8/layout/cycle5"/>
    <dgm:cxn modelId="{EB64C216-A6A9-4EF6-974B-F060CD0290E1}" type="presParOf" srcId="{4E198696-7F85-4741-A1EC-4EAE282A858E}" destId="{86D1A1C1-FD99-4A7D-BE3E-1C9507A8720E}" srcOrd="14" destOrd="0" presId="urn:microsoft.com/office/officeart/2005/8/layout/cycle5"/>
    <dgm:cxn modelId="{93A1E2F4-B477-4689-ADA6-CB0055B8D315}" type="presParOf" srcId="{4E198696-7F85-4741-A1EC-4EAE282A858E}" destId="{3372270F-976C-4861-88AC-02D2E87468E4}" srcOrd="15" destOrd="0" presId="urn:microsoft.com/office/officeart/2005/8/layout/cycle5"/>
    <dgm:cxn modelId="{48996A46-BFA8-4E68-A230-DEC8E0CFF874}" type="presParOf" srcId="{4E198696-7F85-4741-A1EC-4EAE282A858E}" destId="{9D9D5477-E591-4E4A-9B47-2B109415B20A}" srcOrd="16" destOrd="0" presId="urn:microsoft.com/office/officeart/2005/8/layout/cycle5"/>
    <dgm:cxn modelId="{64FA09FE-5334-4220-AE1F-FD5815445CF6}" type="presParOf" srcId="{4E198696-7F85-4741-A1EC-4EAE282A858E}" destId="{173AFA02-D49B-4288-9DE8-C41EC6E6E6F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2F3EA1-34E8-45B1-B860-7D9A9475DD6C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147212-4795-4C38-8123-8CCAF5C8E86F}">
      <dgm:prSet phldrT="[Text]"/>
      <dgm:spPr>
        <a:solidFill>
          <a:srgbClr val="99FF33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Analisis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Situasi</a:t>
          </a:r>
          <a:endParaRPr lang="en-US" dirty="0">
            <a:solidFill>
              <a:schemeClr val="tx1"/>
            </a:solidFill>
          </a:endParaRPr>
        </a:p>
      </dgm:t>
    </dgm:pt>
    <dgm:pt modelId="{AEF1F161-727B-4041-A1F8-70DB10C66B75}" type="parTrans" cxnId="{237C3C7C-9C70-4403-9600-C3368DDAD5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92C9D6-C1E2-4EE3-93BD-FF145793D4E6}" type="sibTrans" cxnId="{237C3C7C-9C70-4403-9600-C3368DDAD5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C34ED7-C0ED-42D5-AAC2-86976DAC75E8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Penetapan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Prioritas</a:t>
          </a:r>
          <a:endParaRPr lang="en-US" dirty="0">
            <a:solidFill>
              <a:schemeClr val="bg1"/>
            </a:solidFill>
          </a:endParaRPr>
        </a:p>
      </dgm:t>
    </dgm:pt>
    <dgm:pt modelId="{8C4D52E7-AE5A-42BD-9C5E-AA4AB0374223}" type="parTrans" cxnId="{BE6AF43E-3ACD-41DC-A6B5-AAC6B23AB4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084ADE-0A46-46E7-8BD1-99375E2F57DD}" type="sibTrans" cxnId="{BE6AF43E-3ACD-41DC-A6B5-AAC6B23AB4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DD0CB3-0BD0-4D9E-870B-0AFE4C97F54C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Pemilihan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Strategi</a:t>
          </a:r>
          <a:endParaRPr lang="en-US" dirty="0">
            <a:solidFill>
              <a:schemeClr val="bg1"/>
            </a:solidFill>
          </a:endParaRPr>
        </a:p>
      </dgm:t>
    </dgm:pt>
    <dgm:pt modelId="{8580F50D-F811-42C8-AC6C-B774B4806AFE}" type="parTrans" cxnId="{EE7262ED-0226-499E-AA59-8A3897116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08EEE2-FF38-454C-AB29-20A374A8F9CD}" type="sibTrans" cxnId="{EE7262ED-0226-499E-AA59-8A3897116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D372AA-7634-41CD-8F6A-E00E845350A1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Penyususnan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Rencana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Operasional</a:t>
          </a:r>
          <a:endParaRPr lang="en-US" dirty="0">
            <a:solidFill>
              <a:schemeClr val="bg1"/>
            </a:solidFill>
          </a:endParaRPr>
        </a:p>
      </dgm:t>
    </dgm:pt>
    <dgm:pt modelId="{AA4D867A-3436-4963-876F-1F6EC762348F}" type="parTrans" cxnId="{4D8BDEC5-743A-47F7-91D1-607FA63A9F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3453AFB-8930-4A20-92BE-B42C2B07D65D}" type="sibTrans" cxnId="{4D8BDEC5-743A-47F7-91D1-607FA63A9F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A98215-FFA5-4A9C-8045-1C120ACC9717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Pelaksanaan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Rencana</a:t>
          </a:r>
          <a:endParaRPr lang="en-US" dirty="0">
            <a:solidFill>
              <a:schemeClr val="bg1"/>
            </a:solidFill>
          </a:endParaRPr>
        </a:p>
      </dgm:t>
    </dgm:pt>
    <dgm:pt modelId="{26EBE946-3708-48A1-95B2-586C6E868AF1}" type="parTrans" cxnId="{7CDD5492-06C9-46FB-BA13-101ABA530C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6DB306-31AF-4991-8449-CA6F6663F5E0}" type="sibTrans" cxnId="{7CDD5492-06C9-46FB-BA13-101ABA530C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43D623-7773-47CE-BC34-EC668566AAD4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Evaluasi</a:t>
          </a:r>
          <a:endParaRPr lang="en-US" dirty="0">
            <a:solidFill>
              <a:schemeClr val="bg1"/>
            </a:solidFill>
          </a:endParaRPr>
        </a:p>
      </dgm:t>
    </dgm:pt>
    <dgm:pt modelId="{6DFE1BCA-0C34-46CB-9DD2-7FE74BEF31A7}" type="parTrans" cxnId="{7EA317FE-8723-4B3F-A684-154F388EEC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BF7A1C-4E83-41DE-B2C7-C80ED420AAA9}" type="sibTrans" cxnId="{7EA317FE-8723-4B3F-A684-154F388EEC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E198696-7F85-4741-A1EC-4EAE282A858E}" type="pres">
      <dgm:prSet presAssocID="{082F3EA1-34E8-45B1-B860-7D9A9475DD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77E651-02BD-4758-A9E5-468689BF6A90}" type="pres">
      <dgm:prSet presAssocID="{63147212-4795-4C38-8123-8CCAF5C8E8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0830A-8387-4913-8B5F-8300C083E8B9}" type="pres">
      <dgm:prSet presAssocID="{63147212-4795-4C38-8123-8CCAF5C8E86F}" presName="spNode" presStyleCnt="0"/>
      <dgm:spPr/>
    </dgm:pt>
    <dgm:pt modelId="{AEC9FA9F-8A0D-48BC-9D2D-7242D9977157}" type="pres">
      <dgm:prSet presAssocID="{9792C9D6-C1E2-4EE3-93BD-FF145793D4E6}" presName="sibTrans" presStyleLbl="sibTrans1D1" presStyleIdx="0" presStyleCnt="6"/>
      <dgm:spPr/>
      <dgm:t>
        <a:bodyPr/>
        <a:lstStyle/>
        <a:p>
          <a:endParaRPr lang="en-US"/>
        </a:p>
      </dgm:t>
    </dgm:pt>
    <dgm:pt modelId="{58148987-06E5-4359-9898-4EDFE8CB783A}" type="pres">
      <dgm:prSet presAssocID="{EFC34ED7-C0ED-42D5-AAC2-86976DAC75E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843B2-4486-48D2-8102-0A598D97D0E6}" type="pres">
      <dgm:prSet presAssocID="{EFC34ED7-C0ED-42D5-AAC2-86976DAC75E8}" presName="spNode" presStyleCnt="0"/>
      <dgm:spPr/>
    </dgm:pt>
    <dgm:pt modelId="{0ED92F31-5FDE-458F-A0F1-7499D6521B28}" type="pres">
      <dgm:prSet presAssocID="{50084ADE-0A46-46E7-8BD1-99375E2F57DD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4C996F2-E7D5-4DC6-9EAD-5813C6CC844A}" type="pres">
      <dgm:prSet presAssocID="{15DD0CB3-0BD0-4D9E-870B-0AFE4C97F54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38EA7-588D-44DC-ACA0-7B39184FE7D9}" type="pres">
      <dgm:prSet presAssocID="{15DD0CB3-0BD0-4D9E-870B-0AFE4C97F54C}" presName="spNode" presStyleCnt="0"/>
      <dgm:spPr/>
    </dgm:pt>
    <dgm:pt modelId="{B61DFDCC-3132-47D2-8841-BCB33EE8B5E4}" type="pres">
      <dgm:prSet presAssocID="{EC08EEE2-FF38-454C-AB29-20A374A8F9C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6C8737DB-2138-4214-B20F-2C3AACCA6CD5}" type="pres">
      <dgm:prSet presAssocID="{80D372AA-7634-41CD-8F6A-E00E845350A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0A3F8-1A71-4D69-A428-A125EAD22C9C}" type="pres">
      <dgm:prSet presAssocID="{80D372AA-7634-41CD-8F6A-E00E845350A1}" presName="spNode" presStyleCnt="0"/>
      <dgm:spPr/>
    </dgm:pt>
    <dgm:pt modelId="{6475E614-9BED-4DDF-9AD8-B3314F626925}" type="pres">
      <dgm:prSet presAssocID="{23453AFB-8930-4A20-92BE-B42C2B07D65D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FA31A9A-10E1-4651-82E2-8AECF055E4FE}" type="pres">
      <dgm:prSet presAssocID="{09A98215-FFA5-4A9C-8045-1C120ACC97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29924-92DA-43A6-A3F5-967015C47CBD}" type="pres">
      <dgm:prSet presAssocID="{09A98215-FFA5-4A9C-8045-1C120ACC9717}" presName="spNode" presStyleCnt="0"/>
      <dgm:spPr/>
    </dgm:pt>
    <dgm:pt modelId="{86D1A1C1-FD99-4A7D-BE3E-1C9507A8720E}" type="pres">
      <dgm:prSet presAssocID="{DD6DB306-31AF-4991-8449-CA6F6663F5E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372270F-976C-4861-88AC-02D2E87468E4}" type="pres">
      <dgm:prSet presAssocID="{0343D623-7773-47CE-BC34-EC668566AAD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D5477-E591-4E4A-9B47-2B109415B20A}" type="pres">
      <dgm:prSet presAssocID="{0343D623-7773-47CE-BC34-EC668566AAD4}" presName="spNode" presStyleCnt="0"/>
      <dgm:spPr/>
    </dgm:pt>
    <dgm:pt modelId="{173AFA02-D49B-4288-9DE8-C41EC6E6E6F4}" type="pres">
      <dgm:prSet presAssocID="{B6BF7A1C-4E83-41DE-B2C7-C80ED420AAA9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237C3C7C-9C70-4403-9600-C3368DDAD55D}" srcId="{082F3EA1-34E8-45B1-B860-7D9A9475DD6C}" destId="{63147212-4795-4C38-8123-8CCAF5C8E86F}" srcOrd="0" destOrd="0" parTransId="{AEF1F161-727B-4041-A1F8-70DB10C66B75}" sibTransId="{9792C9D6-C1E2-4EE3-93BD-FF145793D4E6}"/>
    <dgm:cxn modelId="{28071EBF-ACE1-4545-B33D-A5294AD0FBF5}" type="presOf" srcId="{9792C9D6-C1E2-4EE3-93BD-FF145793D4E6}" destId="{AEC9FA9F-8A0D-48BC-9D2D-7242D9977157}" srcOrd="0" destOrd="0" presId="urn:microsoft.com/office/officeart/2005/8/layout/cycle5"/>
    <dgm:cxn modelId="{EE7262ED-0226-499E-AA59-8A3897116120}" srcId="{082F3EA1-34E8-45B1-B860-7D9A9475DD6C}" destId="{15DD0CB3-0BD0-4D9E-870B-0AFE4C97F54C}" srcOrd="2" destOrd="0" parTransId="{8580F50D-F811-42C8-AC6C-B774B4806AFE}" sibTransId="{EC08EEE2-FF38-454C-AB29-20A374A8F9CD}"/>
    <dgm:cxn modelId="{77084EE7-85F4-4E7E-8552-2BDD33A77C66}" type="presOf" srcId="{09A98215-FFA5-4A9C-8045-1C120ACC9717}" destId="{1FA31A9A-10E1-4651-82E2-8AECF055E4FE}" srcOrd="0" destOrd="0" presId="urn:microsoft.com/office/officeart/2005/8/layout/cycle5"/>
    <dgm:cxn modelId="{26B1E6CA-2967-4DA7-9B26-6360D80D10E8}" type="presOf" srcId="{50084ADE-0A46-46E7-8BD1-99375E2F57DD}" destId="{0ED92F31-5FDE-458F-A0F1-7499D6521B28}" srcOrd="0" destOrd="0" presId="urn:microsoft.com/office/officeart/2005/8/layout/cycle5"/>
    <dgm:cxn modelId="{A6E2BE5B-802D-4D7C-B75C-D5FA78D436FC}" type="presOf" srcId="{15DD0CB3-0BD0-4D9E-870B-0AFE4C97F54C}" destId="{B4C996F2-E7D5-4DC6-9EAD-5813C6CC844A}" srcOrd="0" destOrd="0" presId="urn:microsoft.com/office/officeart/2005/8/layout/cycle5"/>
    <dgm:cxn modelId="{CCC8358B-5696-4186-A903-92A2AA720621}" type="presOf" srcId="{DD6DB306-31AF-4991-8449-CA6F6663F5E0}" destId="{86D1A1C1-FD99-4A7D-BE3E-1C9507A8720E}" srcOrd="0" destOrd="0" presId="urn:microsoft.com/office/officeart/2005/8/layout/cycle5"/>
    <dgm:cxn modelId="{63BD9ABF-B290-442E-AE43-FB09FAFB19E9}" type="presOf" srcId="{63147212-4795-4C38-8123-8CCAF5C8E86F}" destId="{0677E651-02BD-4758-A9E5-468689BF6A90}" srcOrd="0" destOrd="0" presId="urn:microsoft.com/office/officeart/2005/8/layout/cycle5"/>
    <dgm:cxn modelId="{7EA317FE-8723-4B3F-A684-154F388EEC9E}" srcId="{082F3EA1-34E8-45B1-B860-7D9A9475DD6C}" destId="{0343D623-7773-47CE-BC34-EC668566AAD4}" srcOrd="5" destOrd="0" parTransId="{6DFE1BCA-0C34-46CB-9DD2-7FE74BEF31A7}" sibTransId="{B6BF7A1C-4E83-41DE-B2C7-C80ED420AAA9}"/>
    <dgm:cxn modelId="{BE6AF43E-3ACD-41DC-A6B5-AAC6B23AB439}" srcId="{082F3EA1-34E8-45B1-B860-7D9A9475DD6C}" destId="{EFC34ED7-C0ED-42D5-AAC2-86976DAC75E8}" srcOrd="1" destOrd="0" parTransId="{8C4D52E7-AE5A-42BD-9C5E-AA4AB0374223}" sibTransId="{50084ADE-0A46-46E7-8BD1-99375E2F57DD}"/>
    <dgm:cxn modelId="{D7DF1C08-517D-4701-A09B-ECBA05949E7C}" type="presOf" srcId="{EFC34ED7-C0ED-42D5-AAC2-86976DAC75E8}" destId="{58148987-06E5-4359-9898-4EDFE8CB783A}" srcOrd="0" destOrd="0" presId="urn:microsoft.com/office/officeart/2005/8/layout/cycle5"/>
    <dgm:cxn modelId="{177656FF-E5EB-4E6A-8372-0A577F692F0C}" type="presOf" srcId="{B6BF7A1C-4E83-41DE-B2C7-C80ED420AAA9}" destId="{173AFA02-D49B-4288-9DE8-C41EC6E6E6F4}" srcOrd="0" destOrd="0" presId="urn:microsoft.com/office/officeart/2005/8/layout/cycle5"/>
    <dgm:cxn modelId="{05A9B435-B350-4464-9E84-8C62273B5E37}" type="presOf" srcId="{23453AFB-8930-4A20-92BE-B42C2B07D65D}" destId="{6475E614-9BED-4DDF-9AD8-B3314F626925}" srcOrd="0" destOrd="0" presId="urn:microsoft.com/office/officeart/2005/8/layout/cycle5"/>
    <dgm:cxn modelId="{E56FB490-215A-473E-9036-3FA49B6EE1DC}" type="presOf" srcId="{082F3EA1-34E8-45B1-B860-7D9A9475DD6C}" destId="{4E198696-7F85-4741-A1EC-4EAE282A858E}" srcOrd="0" destOrd="0" presId="urn:microsoft.com/office/officeart/2005/8/layout/cycle5"/>
    <dgm:cxn modelId="{0864445C-0B38-4D9F-BA98-441115AED8B1}" type="presOf" srcId="{80D372AA-7634-41CD-8F6A-E00E845350A1}" destId="{6C8737DB-2138-4214-B20F-2C3AACCA6CD5}" srcOrd="0" destOrd="0" presId="urn:microsoft.com/office/officeart/2005/8/layout/cycle5"/>
    <dgm:cxn modelId="{54FB6248-A2B8-46DE-978E-84238C0C9DD2}" type="presOf" srcId="{EC08EEE2-FF38-454C-AB29-20A374A8F9CD}" destId="{B61DFDCC-3132-47D2-8841-BCB33EE8B5E4}" srcOrd="0" destOrd="0" presId="urn:microsoft.com/office/officeart/2005/8/layout/cycle5"/>
    <dgm:cxn modelId="{4D8BDEC5-743A-47F7-91D1-607FA63A9F01}" srcId="{082F3EA1-34E8-45B1-B860-7D9A9475DD6C}" destId="{80D372AA-7634-41CD-8F6A-E00E845350A1}" srcOrd="3" destOrd="0" parTransId="{AA4D867A-3436-4963-876F-1F6EC762348F}" sibTransId="{23453AFB-8930-4A20-92BE-B42C2B07D65D}"/>
    <dgm:cxn modelId="{A8DA61BB-02DE-434A-9F52-CC730FF63E73}" type="presOf" srcId="{0343D623-7773-47CE-BC34-EC668566AAD4}" destId="{3372270F-976C-4861-88AC-02D2E87468E4}" srcOrd="0" destOrd="0" presId="urn:microsoft.com/office/officeart/2005/8/layout/cycle5"/>
    <dgm:cxn modelId="{7CDD5492-06C9-46FB-BA13-101ABA530C16}" srcId="{082F3EA1-34E8-45B1-B860-7D9A9475DD6C}" destId="{09A98215-FFA5-4A9C-8045-1C120ACC9717}" srcOrd="4" destOrd="0" parTransId="{26EBE946-3708-48A1-95B2-586C6E868AF1}" sibTransId="{DD6DB306-31AF-4991-8449-CA6F6663F5E0}"/>
    <dgm:cxn modelId="{CB999631-57F4-4D17-A508-69F25FF9B58E}" type="presParOf" srcId="{4E198696-7F85-4741-A1EC-4EAE282A858E}" destId="{0677E651-02BD-4758-A9E5-468689BF6A90}" srcOrd="0" destOrd="0" presId="urn:microsoft.com/office/officeart/2005/8/layout/cycle5"/>
    <dgm:cxn modelId="{AF31A018-BBDA-4E22-A174-9A0BA16AF016}" type="presParOf" srcId="{4E198696-7F85-4741-A1EC-4EAE282A858E}" destId="{63D0830A-8387-4913-8B5F-8300C083E8B9}" srcOrd="1" destOrd="0" presId="urn:microsoft.com/office/officeart/2005/8/layout/cycle5"/>
    <dgm:cxn modelId="{99DC35C8-BB46-4A7F-8FBA-8CB5CCA725E0}" type="presParOf" srcId="{4E198696-7F85-4741-A1EC-4EAE282A858E}" destId="{AEC9FA9F-8A0D-48BC-9D2D-7242D9977157}" srcOrd="2" destOrd="0" presId="urn:microsoft.com/office/officeart/2005/8/layout/cycle5"/>
    <dgm:cxn modelId="{CD8FCF20-DE72-4DDA-849F-03BECC9F516F}" type="presParOf" srcId="{4E198696-7F85-4741-A1EC-4EAE282A858E}" destId="{58148987-06E5-4359-9898-4EDFE8CB783A}" srcOrd="3" destOrd="0" presId="urn:microsoft.com/office/officeart/2005/8/layout/cycle5"/>
    <dgm:cxn modelId="{3481363B-1B66-483F-8FF0-AD163778FE86}" type="presParOf" srcId="{4E198696-7F85-4741-A1EC-4EAE282A858E}" destId="{719843B2-4486-48D2-8102-0A598D97D0E6}" srcOrd="4" destOrd="0" presId="urn:microsoft.com/office/officeart/2005/8/layout/cycle5"/>
    <dgm:cxn modelId="{D0BE0789-C68B-4898-8A29-A48080FAB4C5}" type="presParOf" srcId="{4E198696-7F85-4741-A1EC-4EAE282A858E}" destId="{0ED92F31-5FDE-458F-A0F1-7499D6521B28}" srcOrd="5" destOrd="0" presId="urn:microsoft.com/office/officeart/2005/8/layout/cycle5"/>
    <dgm:cxn modelId="{9BE4867B-3756-4635-B26D-E3FEC41D6F85}" type="presParOf" srcId="{4E198696-7F85-4741-A1EC-4EAE282A858E}" destId="{B4C996F2-E7D5-4DC6-9EAD-5813C6CC844A}" srcOrd="6" destOrd="0" presId="urn:microsoft.com/office/officeart/2005/8/layout/cycle5"/>
    <dgm:cxn modelId="{A8F25584-8482-4C0F-8FED-C84835360768}" type="presParOf" srcId="{4E198696-7F85-4741-A1EC-4EAE282A858E}" destId="{F6938EA7-588D-44DC-ACA0-7B39184FE7D9}" srcOrd="7" destOrd="0" presId="urn:microsoft.com/office/officeart/2005/8/layout/cycle5"/>
    <dgm:cxn modelId="{4888A032-7023-4202-B2ED-2999088E494E}" type="presParOf" srcId="{4E198696-7F85-4741-A1EC-4EAE282A858E}" destId="{B61DFDCC-3132-47D2-8841-BCB33EE8B5E4}" srcOrd="8" destOrd="0" presId="urn:microsoft.com/office/officeart/2005/8/layout/cycle5"/>
    <dgm:cxn modelId="{6CD9F330-056C-42BA-9664-729CEF3D2389}" type="presParOf" srcId="{4E198696-7F85-4741-A1EC-4EAE282A858E}" destId="{6C8737DB-2138-4214-B20F-2C3AACCA6CD5}" srcOrd="9" destOrd="0" presId="urn:microsoft.com/office/officeart/2005/8/layout/cycle5"/>
    <dgm:cxn modelId="{F3B32320-5A4A-4958-BB35-63401394D4F9}" type="presParOf" srcId="{4E198696-7F85-4741-A1EC-4EAE282A858E}" destId="{E9D0A3F8-1A71-4D69-A428-A125EAD22C9C}" srcOrd="10" destOrd="0" presId="urn:microsoft.com/office/officeart/2005/8/layout/cycle5"/>
    <dgm:cxn modelId="{1694A3B7-7921-4BF7-A085-ABF6293293ED}" type="presParOf" srcId="{4E198696-7F85-4741-A1EC-4EAE282A858E}" destId="{6475E614-9BED-4DDF-9AD8-B3314F626925}" srcOrd="11" destOrd="0" presId="urn:microsoft.com/office/officeart/2005/8/layout/cycle5"/>
    <dgm:cxn modelId="{EEBF9330-9EB6-420A-9FE8-0A51047A5B0C}" type="presParOf" srcId="{4E198696-7F85-4741-A1EC-4EAE282A858E}" destId="{1FA31A9A-10E1-4651-82E2-8AECF055E4FE}" srcOrd="12" destOrd="0" presId="urn:microsoft.com/office/officeart/2005/8/layout/cycle5"/>
    <dgm:cxn modelId="{E34FA9EB-91B3-434B-83D1-C6EAAE8D4CCD}" type="presParOf" srcId="{4E198696-7F85-4741-A1EC-4EAE282A858E}" destId="{04F29924-92DA-43A6-A3F5-967015C47CBD}" srcOrd="13" destOrd="0" presId="urn:microsoft.com/office/officeart/2005/8/layout/cycle5"/>
    <dgm:cxn modelId="{CF40CFD3-3422-4DF5-BC2C-BB1857D85E97}" type="presParOf" srcId="{4E198696-7F85-4741-A1EC-4EAE282A858E}" destId="{86D1A1C1-FD99-4A7D-BE3E-1C9507A8720E}" srcOrd="14" destOrd="0" presId="urn:microsoft.com/office/officeart/2005/8/layout/cycle5"/>
    <dgm:cxn modelId="{F645E65D-514E-46CB-9AB1-189CEE77E6BB}" type="presParOf" srcId="{4E198696-7F85-4741-A1EC-4EAE282A858E}" destId="{3372270F-976C-4861-88AC-02D2E87468E4}" srcOrd="15" destOrd="0" presId="urn:microsoft.com/office/officeart/2005/8/layout/cycle5"/>
    <dgm:cxn modelId="{83EC7A99-5F5E-4537-BEE3-C995CA9C307D}" type="presParOf" srcId="{4E198696-7F85-4741-A1EC-4EAE282A858E}" destId="{9D9D5477-E591-4E4A-9B47-2B109415B20A}" srcOrd="16" destOrd="0" presId="urn:microsoft.com/office/officeart/2005/8/layout/cycle5"/>
    <dgm:cxn modelId="{8122605E-C8A3-412A-8AEE-A76DD011FFAC}" type="presParOf" srcId="{4E198696-7F85-4741-A1EC-4EAE282A858E}" destId="{173AFA02-D49B-4288-9DE8-C41EC6E6E6F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1C4B5-F544-4A5C-AC14-883E45175BC3}">
      <dsp:nvSpPr>
        <dsp:cNvPr id="0" name=""/>
        <dsp:cNvSpPr/>
      </dsp:nvSpPr>
      <dsp:spPr>
        <a:xfrm>
          <a:off x="3698006" y="1933"/>
          <a:ext cx="1747986" cy="17479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953993" y="257920"/>
        <a:ext cx="1236012" cy="1236012"/>
      </dsp:txXfrm>
    </dsp:sp>
    <dsp:sp modelId="{71659088-8B05-4895-9F47-9A52E34AC419}">
      <dsp:nvSpPr>
        <dsp:cNvPr id="0" name=""/>
        <dsp:cNvSpPr/>
      </dsp:nvSpPr>
      <dsp:spPr>
        <a:xfrm rot="2700000">
          <a:off x="5258192" y="1498962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278561" y="1567776"/>
        <a:ext cx="324542" cy="353967"/>
      </dsp:txXfrm>
    </dsp:sp>
    <dsp:sp modelId="{EF94DE8C-8398-4D6F-AAE7-0B4C380F1E6E}">
      <dsp:nvSpPr>
        <dsp:cNvPr id="0" name=""/>
        <dsp:cNvSpPr/>
      </dsp:nvSpPr>
      <dsp:spPr>
        <a:xfrm>
          <a:off x="5552579" y="1856506"/>
          <a:ext cx="1747986" cy="17479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5808566" y="2112493"/>
        <a:ext cx="1236012" cy="1236012"/>
      </dsp:txXfrm>
    </dsp:sp>
    <dsp:sp modelId="{3B843024-0E86-4433-B1A2-4204471919B7}">
      <dsp:nvSpPr>
        <dsp:cNvPr id="0" name=""/>
        <dsp:cNvSpPr/>
      </dsp:nvSpPr>
      <dsp:spPr>
        <a:xfrm rot="8100000">
          <a:off x="5276749" y="3353535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5395469" y="3422349"/>
        <a:ext cx="324542" cy="353967"/>
      </dsp:txXfrm>
    </dsp:sp>
    <dsp:sp modelId="{87A3CB25-A596-471A-84B5-42899FB0B5D1}">
      <dsp:nvSpPr>
        <dsp:cNvPr id="0" name=""/>
        <dsp:cNvSpPr/>
      </dsp:nvSpPr>
      <dsp:spPr>
        <a:xfrm>
          <a:off x="3698006" y="3711079"/>
          <a:ext cx="1747986" cy="17479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3953993" y="3967066"/>
        <a:ext cx="1236012" cy="1236012"/>
      </dsp:txXfrm>
    </dsp:sp>
    <dsp:sp modelId="{BEB0CDCA-EE89-4DD1-8192-3C568EE0F83E}">
      <dsp:nvSpPr>
        <dsp:cNvPr id="0" name=""/>
        <dsp:cNvSpPr/>
      </dsp:nvSpPr>
      <dsp:spPr>
        <a:xfrm rot="13500000">
          <a:off x="3422176" y="3372092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540896" y="3539256"/>
        <a:ext cx="324542" cy="353967"/>
      </dsp:txXfrm>
    </dsp:sp>
    <dsp:sp modelId="{424C92C3-480E-48F8-8AB4-B8F712269216}">
      <dsp:nvSpPr>
        <dsp:cNvPr id="0" name=""/>
        <dsp:cNvSpPr/>
      </dsp:nvSpPr>
      <dsp:spPr>
        <a:xfrm>
          <a:off x="1843433" y="1856506"/>
          <a:ext cx="1747986" cy="17479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?</a:t>
          </a:r>
          <a:endParaRPr lang="en-US" sz="6500" kern="1200" dirty="0"/>
        </a:p>
      </dsp:txBody>
      <dsp:txXfrm>
        <a:off x="2099420" y="2112493"/>
        <a:ext cx="1236012" cy="1236012"/>
      </dsp:txXfrm>
    </dsp:sp>
    <dsp:sp modelId="{4248654D-1677-4E8B-86FC-60D6C2E58484}">
      <dsp:nvSpPr>
        <dsp:cNvPr id="0" name=""/>
        <dsp:cNvSpPr/>
      </dsp:nvSpPr>
      <dsp:spPr>
        <a:xfrm rot="18900000">
          <a:off x="3403619" y="1517519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3423988" y="1684683"/>
        <a:ext cx="324542" cy="353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1C4B5-F544-4A5C-AC14-883E45175BC3}">
      <dsp:nvSpPr>
        <dsp:cNvPr id="0" name=""/>
        <dsp:cNvSpPr/>
      </dsp:nvSpPr>
      <dsp:spPr>
        <a:xfrm>
          <a:off x="3698006" y="1933"/>
          <a:ext cx="1747986" cy="17479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Plan</a:t>
          </a:r>
          <a:endParaRPr lang="en-US" sz="2200" kern="1200" dirty="0"/>
        </a:p>
      </dsp:txBody>
      <dsp:txXfrm>
        <a:off x="3953993" y="257920"/>
        <a:ext cx="1236012" cy="1236012"/>
      </dsp:txXfrm>
    </dsp:sp>
    <dsp:sp modelId="{71659088-8B05-4895-9F47-9A52E34AC419}">
      <dsp:nvSpPr>
        <dsp:cNvPr id="0" name=""/>
        <dsp:cNvSpPr/>
      </dsp:nvSpPr>
      <dsp:spPr>
        <a:xfrm rot="2700000">
          <a:off x="5258192" y="1498962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278561" y="1567776"/>
        <a:ext cx="324542" cy="353967"/>
      </dsp:txXfrm>
    </dsp:sp>
    <dsp:sp modelId="{EF94DE8C-8398-4D6F-AAE7-0B4C380F1E6E}">
      <dsp:nvSpPr>
        <dsp:cNvPr id="0" name=""/>
        <dsp:cNvSpPr/>
      </dsp:nvSpPr>
      <dsp:spPr>
        <a:xfrm>
          <a:off x="5552579" y="1856506"/>
          <a:ext cx="1747986" cy="17479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</a:t>
          </a:r>
          <a:endParaRPr lang="en-US" sz="2200" kern="1200" dirty="0"/>
        </a:p>
      </dsp:txBody>
      <dsp:txXfrm>
        <a:off x="5808566" y="2112493"/>
        <a:ext cx="1236012" cy="1236012"/>
      </dsp:txXfrm>
    </dsp:sp>
    <dsp:sp modelId="{3B843024-0E86-4433-B1A2-4204471919B7}">
      <dsp:nvSpPr>
        <dsp:cNvPr id="0" name=""/>
        <dsp:cNvSpPr/>
      </dsp:nvSpPr>
      <dsp:spPr>
        <a:xfrm rot="8100000">
          <a:off x="5276749" y="3353535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395469" y="3422349"/>
        <a:ext cx="324542" cy="353967"/>
      </dsp:txXfrm>
    </dsp:sp>
    <dsp:sp modelId="{87A3CB25-A596-471A-84B5-42899FB0B5D1}">
      <dsp:nvSpPr>
        <dsp:cNvPr id="0" name=""/>
        <dsp:cNvSpPr/>
      </dsp:nvSpPr>
      <dsp:spPr>
        <a:xfrm>
          <a:off x="3698006" y="3711079"/>
          <a:ext cx="1747986" cy="17479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Check</a:t>
          </a:r>
          <a:endParaRPr lang="en-US" sz="2200" kern="1200" dirty="0"/>
        </a:p>
      </dsp:txBody>
      <dsp:txXfrm>
        <a:off x="3953993" y="3967066"/>
        <a:ext cx="1236012" cy="1236012"/>
      </dsp:txXfrm>
    </dsp:sp>
    <dsp:sp modelId="{BEB0CDCA-EE89-4DD1-8192-3C568EE0F83E}">
      <dsp:nvSpPr>
        <dsp:cNvPr id="0" name=""/>
        <dsp:cNvSpPr/>
      </dsp:nvSpPr>
      <dsp:spPr>
        <a:xfrm rot="13500000">
          <a:off x="3422176" y="3372092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540896" y="3539256"/>
        <a:ext cx="324542" cy="353967"/>
      </dsp:txXfrm>
    </dsp:sp>
    <dsp:sp modelId="{424C92C3-480E-48F8-8AB4-B8F712269216}">
      <dsp:nvSpPr>
        <dsp:cNvPr id="0" name=""/>
        <dsp:cNvSpPr/>
      </dsp:nvSpPr>
      <dsp:spPr>
        <a:xfrm>
          <a:off x="1843433" y="1856506"/>
          <a:ext cx="1747986" cy="17479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Evaluation</a:t>
          </a:r>
          <a:endParaRPr lang="en-US" sz="2200" kern="1200" dirty="0"/>
        </a:p>
      </dsp:txBody>
      <dsp:txXfrm>
        <a:off x="2099420" y="2112493"/>
        <a:ext cx="1236012" cy="1236012"/>
      </dsp:txXfrm>
    </dsp:sp>
    <dsp:sp modelId="{4248654D-1677-4E8B-86FC-60D6C2E58484}">
      <dsp:nvSpPr>
        <dsp:cNvPr id="0" name=""/>
        <dsp:cNvSpPr/>
      </dsp:nvSpPr>
      <dsp:spPr>
        <a:xfrm rot="18900000">
          <a:off x="3403619" y="1517519"/>
          <a:ext cx="463631" cy="589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423988" y="1684683"/>
        <a:ext cx="324542" cy="3539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8402C-CA33-42EC-92F9-EE485CADBBCE}">
      <dsp:nvSpPr>
        <dsp:cNvPr id="0" name=""/>
        <dsp:cNvSpPr/>
      </dsp:nvSpPr>
      <dsp:spPr>
        <a:xfrm>
          <a:off x="0" y="2825"/>
          <a:ext cx="8458200" cy="13543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800" kern="1200" dirty="0" smtClean="0">
              <a:solidFill>
                <a:schemeClr val="tx1"/>
              </a:solidFill>
            </a:rPr>
            <a:t>Apabila proses tersebut telah ditetapkan </a:t>
          </a:r>
          <a:r>
            <a:rPr lang="sv-SE" sz="2800" kern="1200" dirty="0" smtClean="0">
              <a:solidFill>
                <a:srgbClr val="FF0000"/>
              </a:solidFill>
            </a:rPr>
            <a:t>rencana</a:t>
          </a:r>
          <a:r>
            <a:rPr lang="sv-SE" sz="2800" kern="1200" dirty="0" smtClean="0">
              <a:solidFill>
                <a:schemeClr val="tx1"/>
              </a:solidFill>
            </a:rPr>
            <a:t> akan di</a:t>
          </a:r>
          <a:r>
            <a:rPr lang="sv-SE" sz="2800" kern="1200" dirty="0" smtClean="0">
              <a:solidFill>
                <a:srgbClr val="FF0000"/>
              </a:solidFill>
            </a:rPr>
            <a:t>implementasi</a:t>
          </a:r>
          <a:r>
            <a:rPr lang="sv-SE" sz="2800" kern="1200" dirty="0" smtClean="0">
              <a:solidFill>
                <a:schemeClr val="tx1"/>
              </a:solidFill>
            </a:rPr>
            <a:t>kan.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6115" y="68940"/>
        <a:ext cx="8325970" cy="1222136"/>
      </dsp:txXfrm>
    </dsp:sp>
    <dsp:sp modelId="{47DD0C2F-9104-471D-A6A6-A821F8EB3C66}">
      <dsp:nvSpPr>
        <dsp:cNvPr id="0" name=""/>
        <dsp:cNvSpPr/>
      </dsp:nvSpPr>
      <dsp:spPr>
        <a:xfrm>
          <a:off x="0" y="1369819"/>
          <a:ext cx="8458200" cy="1354366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Setiap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saat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selama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proses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impementasi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pengawasan</a:t>
          </a:r>
          <a:r>
            <a:rPr lang="en-US" sz="2800" kern="1200" dirty="0" smtClean="0">
              <a:solidFill>
                <a:schemeClr val="tx1"/>
              </a:solidFill>
            </a:rPr>
            <a:t>, </a:t>
          </a:r>
          <a:r>
            <a:rPr lang="en-US" sz="2800" kern="1200" dirty="0" err="1" smtClean="0">
              <a:solidFill>
                <a:schemeClr val="tx1"/>
              </a:solidFill>
            </a:rPr>
            <a:t>mungkin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memerlukan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modifikasi</a:t>
          </a:r>
          <a:r>
            <a:rPr lang="en-US" sz="2800" kern="1200" dirty="0" smtClean="0">
              <a:solidFill>
                <a:schemeClr val="tx1"/>
              </a:solidFill>
            </a:rPr>
            <a:t> agar </a:t>
          </a:r>
          <a:r>
            <a:rPr lang="en-US" sz="2800" kern="1200" dirty="0" err="1" smtClean="0">
              <a:solidFill>
                <a:schemeClr val="tx1"/>
              </a:solidFill>
            </a:rPr>
            <a:t>tetap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berguna</a:t>
          </a:r>
          <a:r>
            <a:rPr lang="en-US" sz="2800" kern="1200" dirty="0" smtClean="0">
              <a:solidFill>
                <a:schemeClr val="tx1"/>
              </a:solidFill>
            </a:rPr>
            <a:t>. </a:t>
          </a:r>
        </a:p>
      </dsp:txBody>
      <dsp:txXfrm>
        <a:off x="66115" y="1435934"/>
        <a:ext cx="8325970" cy="1222136"/>
      </dsp:txXfrm>
    </dsp:sp>
    <dsp:sp modelId="{A24AD3B7-FEDC-4138-9437-96479BC2CC10}">
      <dsp:nvSpPr>
        <dsp:cNvPr id="0" name=""/>
        <dsp:cNvSpPr/>
      </dsp:nvSpPr>
      <dsp:spPr>
        <a:xfrm>
          <a:off x="0" y="2736814"/>
          <a:ext cx="8458200" cy="1354366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“</a:t>
          </a:r>
          <a:r>
            <a:rPr lang="en-US" sz="2800" kern="1200" dirty="0" err="1" smtClean="0">
              <a:solidFill>
                <a:srgbClr val="FF0000"/>
              </a:solidFill>
            </a:rPr>
            <a:t>Perencanaan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kembali</a:t>
          </a:r>
          <a:r>
            <a:rPr lang="en-US" sz="2800" kern="1200" dirty="0" smtClean="0">
              <a:solidFill>
                <a:srgbClr val="FF0000"/>
              </a:solidFill>
            </a:rPr>
            <a:t>” </a:t>
          </a:r>
          <a:r>
            <a:rPr lang="en-US" sz="2800" kern="1200" dirty="0" err="1" smtClean="0">
              <a:solidFill>
                <a:schemeClr val="tx1"/>
              </a:solidFill>
            </a:rPr>
            <a:t>kadang-kadang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merupakan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faktor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kunci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pencapaian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sukses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akhir</a:t>
          </a:r>
          <a:r>
            <a:rPr lang="en-US" sz="2800" kern="1200" dirty="0" smtClean="0">
              <a:solidFill>
                <a:schemeClr val="tx1"/>
              </a:solidFill>
            </a:rPr>
            <a:t>. </a:t>
          </a:r>
        </a:p>
      </dsp:txBody>
      <dsp:txXfrm>
        <a:off x="66115" y="2802929"/>
        <a:ext cx="8325970" cy="1222136"/>
      </dsp:txXfrm>
    </dsp:sp>
    <dsp:sp modelId="{184E795B-A3A0-491D-912D-219A3B5941DB}">
      <dsp:nvSpPr>
        <dsp:cNvPr id="0" name=""/>
        <dsp:cNvSpPr/>
      </dsp:nvSpPr>
      <dsp:spPr>
        <a:xfrm>
          <a:off x="0" y="4103808"/>
          <a:ext cx="8458200" cy="135436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Oleh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karena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itu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harus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diingat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perencanaan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harus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fleksibel</a:t>
          </a:r>
          <a:r>
            <a:rPr lang="en-US" sz="2800" kern="1200" dirty="0" smtClean="0">
              <a:solidFill>
                <a:srgbClr val="FF0000"/>
              </a:solidFill>
            </a:rPr>
            <a:t>, </a:t>
          </a:r>
          <a:r>
            <a:rPr lang="en-US" sz="2800" kern="1200" dirty="0" err="1" smtClean="0">
              <a:solidFill>
                <a:schemeClr val="tx1"/>
              </a:solidFill>
            </a:rPr>
            <a:t>mampu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menyesuaikan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diri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dengan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situasi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kondisi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baru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secepat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mungkin</a:t>
          </a:r>
          <a:r>
            <a:rPr lang="en-US" sz="2800" kern="1200" dirty="0" smtClean="0">
              <a:solidFill>
                <a:schemeClr val="tx1"/>
              </a:solidFill>
            </a:rPr>
            <a:t>.</a:t>
          </a:r>
        </a:p>
      </dsp:txBody>
      <dsp:txXfrm>
        <a:off x="66115" y="4169923"/>
        <a:ext cx="8325970" cy="12221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F151F-F3F0-444A-83D7-471A856DBE6C}">
      <dsp:nvSpPr>
        <dsp:cNvPr id="0" name=""/>
        <dsp:cNvSpPr/>
      </dsp:nvSpPr>
      <dsp:spPr>
        <a:xfrm>
          <a:off x="0" y="45993"/>
          <a:ext cx="9144000" cy="17498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Outcome </a:t>
          </a:r>
          <a:r>
            <a:rPr lang="en-US" sz="2100" kern="1200" dirty="0" err="1" smtClean="0">
              <a:solidFill>
                <a:schemeClr val="tx1"/>
              </a:solidFill>
            </a:rPr>
            <a:t>dari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upaya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kesehatan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masyarakat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adalah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jangka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panjang</a:t>
          </a:r>
          <a:r>
            <a:rPr lang="en-US" sz="2100" kern="1200" dirty="0" smtClean="0">
              <a:solidFill>
                <a:schemeClr val="tx1"/>
              </a:solidFill>
            </a:rPr>
            <a:t> (longer-term health outcomes).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en-US" sz="2100" kern="1200" dirty="0" err="1" smtClean="0">
              <a:solidFill>
                <a:schemeClr val="tx1"/>
              </a:solidFill>
            </a:rPr>
            <a:t>dibagi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menjadi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tujuan-tujuan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jangka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pendek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menengah</a:t>
          </a:r>
          <a:endParaRPr lang="en-US" sz="2100" kern="1200" dirty="0" smtClean="0">
            <a:solidFill>
              <a:schemeClr val="tx1"/>
            </a:solidFill>
          </a:endParaRPr>
        </a:p>
      </dsp:txBody>
      <dsp:txXfrm>
        <a:off x="85420" y="131413"/>
        <a:ext cx="8973160" cy="1579004"/>
      </dsp:txXfrm>
    </dsp:sp>
    <dsp:sp modelId="{12294183-C893-4034-8A80-A8F11F6B1A22}">
      <dsp:nvSpPr>
        <dsp:cNvPr id="0" name=""/>
        <dsp:cNvSpPr/>
      </dsp:nvSpPr>
      <dsp:spPr>
        <a:xfrm>
          <a:off x="0" y="1856317"/>
          <a:ext cx="9144000" cy="769546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Perencanaan</a:t>
          </a:r>
          <a:r>
            <a:rPr lang="en-US" sz="2100" kern="1200" dirty="0" smtClean="0">
              <a:solidFill>
                <a:schemeClr val="tx1"/>
              </a:solidFill>
            </a:rPr>
            <a:t> &amp; </a:t>
          </a:r>
          <a:r>
            <a:rPr lang="en-US" sz="2100" kern="1200" dirty="0" err="1" smtClean="0">
              <a:solidFill>
                <a:schemeClr val="tx1"/>
              </a:solidFill>
            </a:rPr>
            <a:t>evaluasi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bertujuan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memastikan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tujuan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tercapai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secara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efektif</a:t>
          </a:r>
          <a:r>
            <a:rPr lang="en-US" sz="2100" kern="1200" dirty="0" smtClean="0">
              <a:solidFill>
                <a:schemeClr val="tx1"/>
              </a:solidFill>
            </a:rPr>
            <a:t>.</a:t>
          </a:r>
        </a:p>
      </dsp:txBody>
      <dsp:txXfrm>
        <a:off x="37566" y="1893883"/>
        <a:ext cx="9068868" cy="694414"/>
      </dsp:txXfrm>
    </dsp:sp>
    <dsp:sp modelId="{46283569-7F5F-43E3-B556-5F3DCA1D84CA}">
      <dsp:nvSpPr>
        <dsp:cNvPr id="0" name=""/>
        <dsp:cNvSpPr/>
      </dsp:nvSpPr>
      <dsp:spPr>
        <a:xfrm>
          <a:off x="0" y="2686344"/>
          <a:ext cx="9144000" cy="1096137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Upaya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kesehatan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masyarakat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membutuhkan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aktivitas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struktur</a:t>
          </a:r>
          <a:r>
            <a:rPr lang="en-US" sz="2100" kern="1200" dirty="0" smtClean="0">
              <a:solidFill>
                <a:schemeClr val="tx1"/>
              </a:solidFill>
            </a:rPr>
            <a:t> yang </a:t>
          </a:r>
          <a:r>
            <a:rPr lang="en-US" sz="2100" kern="1200" dirty="0" err="1" smtClean="0">
              <a:solidFill>
                <a:schemeClr val="tx1"/>
              </a:solidFill>
            </a:rPr>
            <a:t>sangat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beragam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baik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dari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sektor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kesehatan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maupun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sektor</a:t>
          </a:r>
          <a:r>
            <a:rPr lang="en-US" sz="2100" kern="1200" dirty="0" smtClean="0">
              <a:solidFill>
                <a:schemeClr val="tx1"/>
              </a:solidFill>
            </a:rPr>
            <a:t> yang </a:t>
          </a:r>
          <a:r>
            <a:rPr lang="en-US" sz="2100" kern="1200" dirty="0" err="1" smtClean="0">
              <a:solidFill>
                <a:schemeClr val="tx1"/>
              </a:solidFill>
            </a:rPr>
            <a:t>terkait</a:t>
          </a:r>
          <a:r>
            <a:rPr lang="en-US" sz="2100" kern="1200" dirty="0" smtClean="0">
              <a:solidFill>
                <a:schemeClr val="tx1"/>
              </a:solidFill>
            </a:rPr>
            <a:t>.</a:t>
          </a:r>
        </a:p>
      </dsp:txBody>
      <dsp:txXfrm>
        <a:off x="53509" y="2739853"/>
        <a:ext cx="9036982" cy="989119"/>
      </dsp:txXfrm>
    </dsp:sp>
    <dsp:sp modelId="{E32B9A18-8949-4576-9852-F687B27F6578}">
      <dsp:nvSpPr>
        <dsp:cNvPr id="0" name=""/>
        <dsp:cNvSpPr/>
      </dsp:nvSpPr>
      <dsp:spPr>
        <a:xfrm>
          <a:off x="0" y="3842962"/>
          <a:ext cx="9144000" cy="174984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chemeClr val="tx1"/>
              </a:solidFill>
            </a:rPr>
            <a:t>Upaya </a:t>
          </a:r>
          <a:r>
            <a:rPr lang="en-US" sz="2100" kern="1200" dirty="0" err="1" smtClean="0">
              <a:solidFill>
                <a:schemeClr val="tx1"/>
              </a:solidFill>
            </a:rPr>
            <a:t>kesehatan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masyarakat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membutuhkan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kerjasama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antara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pemerintah</a:t>
          </a:r>
          <a:r>
            <a:rPr lang="en-US" sz="2100" kern="1200" dirty="0" smtClean="0">
              <a:solidFill>
                <a:schemeClr val="tx1"/>
              </a:solidFill>
            </a:rPr>
            <a:t>, </a:t>
          </a:r>
          <a:r>
            <a:rPr lang="en-US" sz="2100" kern="1200" dirty="0" err="1" smtClean="0">
              <a:solidFill>
                <a:schemeClr val="tx1"/>
              </a:solidFill>
            </a:rPr>
            <a:t>masyarakat</a:t>
          </a:r>
          <a:r>
            <a:rPr lang="en-US" sz="2100" kern="1200" dirty="0" smtClean="0">
              <a:solidFill>
                <a:schemeClr val="tx1"/>
              </a:solidFill>
            </a:rPr>
            <a:t>, </a:t>
          </a:r>
          <a:r>
            <a:rPr lang="en-US" sz="2100" kern="1200" dirty="0" err="1" smtClean="0">
              <a:solidFill>
                <a:schemeClr val="tx1"/>
              </a:solidFill>
            </a:rPr>
            <a:t>organisasi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swasta</a:t>
          </a:r>
          <a:r>
            <a:rPr lang="en-US" sz="2100" kern="1200" dirty="0" smtClean="0">
              <a:solidFill>
                <a:schemeClr val="tx1"/>
              </a:solidFill>
            </a:rPr>
            <a:t>, LSM, </a:t>
          </a:r>
          <a:r>
            <a:rPr lang="en-US" sz="2100" kern="1200" dirty="0" err="1" smtClean="0">
              <a:solidFill>
                <a:schemeClr val="tx1"/>
              </a:solidFill>
            </a:rPr>
            <a:t>dll</a:t>
          </a:r>
          <a:endParaRPr lang="en-US" sz="2100" kern="1200" dirty="0" smtClean="0">
            <a:solidFill>
              <a:schemeClr val="tx1"/>
            </a:solidFill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 level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berbeda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dan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lintas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sektor</a:t>
          </a:r>
          <a:r>
            <a:rPr lang="en-US" sz="2100" kern="1200" dirty="0" smtClean="0">
              <a:solidFill>
                <a:schemeClr val="tx1"/>
              </a:solidFill>
            </a:rPr>
            <a:t>.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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sumber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daya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yang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terlibat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sangat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banyak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dan</a:t>
          </a:r>
          <a:r>
            <a:rPr lang="en-US" sz="2100" kern="1200" dirty="0" smtClean="0">
              <a:solidFill>
                <a:schemeClr val="tx1"/>
              </a:solidFill>
              <a:sym typeface="Wingdings" pitchFamily="2" charset="2"/>
            </a:rPr>
            <a:t> </a:t>
          </a:r>
          <a:r>
            <a:rPr lang="en-US" sz="2100" kern="1200" dirty="0" err="1" smtClean="0">
              <a:solidFill>
                <a:schemeClr val="tx1"/>
              </a:solidFill>
              <a:sym typeface="Wingdings" pitchFamily="2" charset="2"/>
            </a:rPr>
            <a:t>beragam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85420" y="3928382"/>
        <a:ext cx="8973160" cy="15790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7B552-6603-464F-BC4C-443A5E4B6A14}">
      <dsp:nvSpPr>
        <dsp:cNvPr id="0" name=""/>
        <dsp:cNvSpPr/>
      </dsp:nvSpPr>
      <dsp:spPr>
        <a:xfrm>
          <a:off x="888385" y="576"/>
          <a:ext cx="6681429" cy="18892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Upaya</a:t>
          </a:r>
          <a:r>
            <a:rPr lang="en-US" sz="3900" kern="1200" dirty="0" smtClean="0"/>
            <a:t> 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Kesehatan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masyarakat</a:t>
          </a:r>
          <a:endParaRPr lang="en-US" sz="3900" kern="1200" dirty="0"/>
        </a:p>
      </dsp:txBody>
      <dsp:txXfrm>
        <a:off x="943721" y="55912"/>
        <a:ext cx="6570757" cy="1778626"/>
      </dsp:txXfrm>
    </dsp:sp>
    <dsp:sp modelId="{495D26CA-A62F-4522-97ED-A6728E32A79E}">
      <dsp:nvSpPr>
        <dsp:cNvPr id="0" name=""/>
        <dsp:cNvSpPr/>
      </dsp:nvSpPr>
      <dsp:spPr>
        <a:xfrm rot="5400000">
          <a:off x="3874856" y="1937107"/>
          <a:ext cx="708486" cy="8501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-5400000">
        <a:off x="3974044" y="2007956"/>
        <a:ext cx="510110" cy="495940"/>
      </dsp:txXfrm>
    </dsp:sp>
    <dsp:sp modelId="{5EDD42C3-A44B-4F53-8BD3-A702A1E2C560}">
      <dsp:nvSpPr>
        <dsp:cNvPr id="0" name=""/>
        <dsp:cNvSpPr/>
      </dsp:nvSpPr>
      <dsp:spPr>
        <a:xfrm>
          <a:off x="808842" y="2834524"/>
          <a:ext cx="6840515" cy="1889298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Mutlak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harus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ada</a:t>
          </a:r>
          <a:r>
            <a:rPr lang="en-US" sz="3800" kern="1200" dirty="0" smtClean="0"/>
            <a:t> 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Perencanaan</a:t>
          </a:r>
          <a:r>
            <a:rPr lang="en-US" sz="3800" kern="1200" dirty="0" smtClean="0"/>
            <a:t> &amp; </a:t>
          </a:r>
          <a:r>
            <a:rPr lang="en-US" sz="3800" kern="1200" dirty="0" err="1" smtClean="0"/>
            <a:t>Evaluasi</a:t>
          </a:r>
          <a:endParaRPr lang="en-US" sz="3800" kern="1200" dirty="0"/>
        </a:p>
      </dsp:txBody>
      <dsp:txXfrm>
        <a:off x="864178" y="2889860"/>
        <a:ext cx="6729843" cy="1778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7E651-02BD-4758-A9E5-468689BF6A90}">
      <dsp:nvSpPr>
        <dsp:cNvPr id="0" name=""/>
        <dsp:cNvSpPr/>
      </dsp:nvSpPr>
      <dsp:spPr>
        <a:xfrm>
          <a:off x="3570237" y="2492"/>
          <a:ext cx="1393924" cy="9060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Analisis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Situasi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614467" y="46722"/>
        <a:ext cx="1305464" cy="817590"/>
      </dsp:txXfrm>
    </dsp:sp>
    <dsp:sp modelId="{AEC9FA9F-8A0D-48BC-9D2D-7242D9977157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3007729" y="186368"/>
              </a:moveTo>
              <a:arcTo wR="2135282" hR="2135282" stAng="17646965" swAng="9244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48987-06E5-4359-9898-4EDFE8CB783A}">
      <dsp:nvSpPr>
        <dsp:cNvPr id="0" name=""/>
        <dsp:cNvSpPr/>
      </dsp:nvSpPr>
      <dsp:spPr>
        <a:xfrm>
          <a:off x="5419446" y="1070133"/>
          <a:ext cx="1393924" cy="906050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Penetapan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Prioritas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463676" y="1114363"/>
        <a:ext cx="1305464" cy="817590"/>
      </dsp:txXfrm>
    </dsp:sp>
    <dsp:sp modelId="{0ED92F31-5FDE-458F-A0F1-7499D6521B28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4237266" y="1759657"/>
              </a:moveTo>
              <a:arcTo wR="2135282" hR="2135282" stAng="20992091" swAng="1215817"/>
            </a:path>
          </a:pathLst>
        </a:custGeom>
        <a:noFill/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996F2-E7D5-4DC6-9EAD-5813C6CC844A}">
      <dsp:nvSpPr>
        <dsp:cNvPr id="0" name=""/>
        <dsp:cNvSpPr/>
      </dsp:nvSpPr>
      <dsp:spPr>
        <a:xfrm>
          <a:off x="5419446" y="3205415"/>
          <a:ext cx="1393924" cy="906050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Pemilihan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Strategi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463676" y="3249645"/>
        <a:ext cx="1305464" cy="817590"/>
      </dsp:txXfrm>
    </dsp:sp>
    <dsp:sp modelId="{B61DFDCC-3132-47D2-8841-BCB33EE8B5E4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3494162" y="3782363"/>
              </a:moveTo>
              <a:arcTo wR="2135282" hR="2135282" stAng="3028594" swAng="924441"/>
            </a:path>
          </a:pathLst>
        </a:custGeom>
        <a:noFill/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737DB-2138-4214-B20F-2C3AACCA6CD5}">
      <dsp:nvSpPr>
        <dsp:cNvPr id="0" name=""/>
        <dsp:cNvSpPr/>
      </dsp:nvSpPr>
      <dsp:spPr>
        <a:xfrm>
          <a:off x="3570237" y="4273056"/>
          <a:ext cx="1393924" cy="906050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Penyususnan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Rencana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Operasional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614467" y="4317286"/>
        <a:ext cx="1305464" cy="817590"/>
      </dsp:txXfrm>
    </dsp:sp>
    <dsp:sp modelId="{6475E614-9BED-4DDF-9AD8-B3314F626925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1262834" y="4084196"/>
              </a:moveTo>
              <a:arcTo wR="2135282" hR="2135282" stAng="6846965" swAng="924441"/>
            </a:path>
          </a:pathLst>
        </a:custGeom>
        <a:noFill/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31A9A-10E1-4651-82E2-8AECF055E4FE}">
      <dsp:nvSpPr>
        <dsp:cNvPr id="0" name=""/>
        <dsp:cNvSpPr/>
      </dsp:nvSpPr>
      <dsp:spPr>
        <a:xfrm>
          <a:off x="1721029" y="3205415"/>
          <a:ext cx="1393924" cy="906050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Pelaksanaan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Rencana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765259" y="3249645"/>
        <a:ext cx="1305464" cy="817590"/>
      </dsp:txXfrm>
    </dsp:sp>
    <dsp:sp modelId="{86D1A1C1-FD99-4A7D-BE3E-1C9507A8720E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33298" y="2510906"/>
              </a:moveTo>
              <a:arcTo wR="2135282" hR="2135282" stAng="10192091" swAng="1215817"/>
            </a:path>
          </a:pathLst>
        </a:custGeom>
        <a:noFill/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2270F-976C-4861-88AC-02D2E87468E4}">
      <dsp:nvSpPr>
        <dsp:cNvPr id="0" name=""/>
        <dsp:cNvSpPr/>
      </dsp:nvSpPr>
      <dsp:spPr>
        <a:xfrm>
          <a:off x="1721029" y="1070133"/>
          <a:ext cx="1393924" cy="90605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Evaluasi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765259" y="1114363"/>
        <a:ext cx="1305464" cy="817590"/>
      </dsp:txXfrm>
    </dsp:sp>
    <dsp:sp modelId="{173AFA02-D49B-4288-9DE8-C41EC6E6E6F4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776402" y="488201"/>
              </a:moveTo>
              <a:arcTo wR="2135282" hR="2135282" stAng="13828594" swAng="92444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7E651-02BD-4758-A9E5-468689BF6A90}">
      <dsp:nvSpPr>
        <dsp:cNvPr id="0" name=""/>
        <dsp:cNvSpPr/>
      </dsp:nvSpPr>
      <dsp:spPr>
        <a:xfrm>
          <a:off x="3570237" y="2492"/>
          <a:ext cx="1393924" cy="906050"/>
        </a:xfrm>
        <a:prstGeom prst="roundRect">
          <a:avLst/>
        </a:prstGeom>
        <a:solidFill>
          <a:srgbClr val="99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Analisis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Situasi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614467" y="46722"/>
        <a:ext cx="1305464" cy="817590"/>
      </dsp:txXfrm>
    </dsp:sp>
    <dsp:sp modelId="{AEC9FA9F-8A0D-48BC-9D2D-7242D9977157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3007729" y="186368"/>
              </a:moveTo>
              <a:arcTo wR="2135282" hR="2135282" stAng="17646965" swAng="9244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48987-06E5-4359-9898-4EDFE8CB783A}">
      <dsp:nvSpPr>
        <dsp:cNvPr id="0" name=""/>
        <dsp:cNvSpPr/>
      </dsp:nvSpPr>
      <dsp:spPr>
        <a:xfrm>
          <a:off x="5419446" y="1070133"/>
          <a:ext cx="1393924" cy="906050"/>
        </a:xfrm>
        <a:prstGeom prst="round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Penetapan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Prioritas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463676" y="1114363"/>
        <a:ext cx="1305464" cy="817590"/>
      </dsp:txXfrm>
    </dsp:sp>
    <dsp:sp modelId="{0ED92F31-5FDE-458F-A0F1-7499D6521B28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4237266" y="1759657"/>
              </a:moveTo>
              <a:arcTo wR="2135282" hR="2135282" stAng="20992091" swAng="1215817"/>
            </a:path>
          </a:pathLst>
        </a:custGeom>
        <a:noFill/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996F2-E7D5-4DC6-9EAD-5813C6CC844A}">
      <dsp:nvSpPr>
        <dsp:cNvPr id="0" name=""/>
        <dsp:cNvSpPr/>
      </dsp:nvSpPr>
      <dsp:spPr>
        <a:xfrm>
          <a:off x="5419446" y="3205415"/>
          <a:ext cx="1393924" cy="906050"/>
        </a:xfrm>
        <a:prstGeom prst="round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Pemilihan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Strategi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463676" y="3249645"/>
        <a:ext cx="1305464" cy="817590"/>
      </dsp:txXfrm>
    </dsp:sp>
    <dsp:sp modelId="{B61DFDCC-3132-47D2-8841-BCB33EE8B5E4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3494162" y="3782363"/>
              </a:moveTo>
              <a:arcTo wR="2135282" hR="2135282" stAng="3028594" swAng="924441"/>
            </a:path>
          </a:pathLst>
        </a:custGeom>
        <a:noFill/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737DB-2138-4214-B20F-2C3AACCA6CD5}">
      <dsp:nvSpPr>
        <dsp:cNvPr id="0" name=""/>
        <dsp:cNvSpPr/>
      </dsp:nvSpPr>
      <dsp:spPr>
        <a:xfrm>
          <a:off x="3570237" y="4273056"/>
          <a:ext cx="1393924" cy="906050"/>
        </a:xfrm>
        <a:prstGeom prst="round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Penyususnan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Rencana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Operasional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614467" y="4317286"/>
        <a:ext cx="1305464" cy="817590"/>
      </dsp:txXfrm>
    </dsp:sp>
    <dsp:sp modelId="{6475E614-9BED-4DDF-9AD8-B3314F626925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1262834" y="4084196"/>
              </a:moveTo>
              <a:arcTo wR="2135282" hR="2135282" stAng="6846965" swAng="924441"/>
            </a:path>
          </a:pathLst>
        </a:custGeom>
        <a:noFill/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31A9A-10E1-4651-82E2-8AECF055E4FE}">
      <dsp:nvSpPr>
        <dsp:cNvPr id="0" name=""/>
        <dsp:cNvSpPr/>
      </dsp:nvSpPr>
      <dsp:spPr>
        <a:xfrm>
          <a:off x="1721029" y="3205415"/>
          <a:ext cx="1393924" cy="906050"/>
        </a:xfrm>
        <a:prstGeom prst="round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Pelaksanaan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Rencana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765259" y="3249645"/>
        <a:ext cx="1305464" cy="817590"/>
      </dsp:txXfrm>
    </dsp:sp>
    <dsp:sp modelId="{86D1A1C1-FD99-4A7D-BE3E-1C9507A8720E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33298" y="2510906"/>
              </a:moveTo>
              <a:arcTo wR="2135282" hR="2135282" stAng="10192091" swAng="1215817"/>
            </a:path>
          </a:pathLst>
        </a:custGeom>
        <a:noFill/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2270F-976C-4861-88AC-02D2E87468E4}">
      <dsp:nvSpPr>
        <dsp:cNvPr id="0" name=""/>
        <dsp:cNvSpPr/>
      </dsp:nvSpPr>
      <dsp:spPr>
        <a:xfrm>
          <a:off x="1721029" y="1070133"/>
          <a:ext cx="1393924" cy="906050"/>
        </a:xfrm>
        <a:prstGeom prst="round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Evaluasi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765259" y="1114363"/>
        <a:ext cx="1305464" cy="817590"/>
      </dsp:txXfrm>
    </dsp:sp>
    <dsp:sp modelId="{173AFA02-D49B-4288-9DE8-C41EC6E6E6F4}">
      <dsp:nvSpPr>
        <dsp:cNvPr id="0" name=""/>
        <dsp:cNvSpPr/>
      </dsp:nvSpPr>
      <dsp:spPr>
        <a:xfrm>
          <a:off x="2131917" y="455517"/>
          <a:ext cx="4270564" cy="4270564"/>
        </a:xfrm>
        <a:custGeom>
          <a:avLst/>
          <a:gdLst/>
          <a:ahLst/>
          <a:cxnLst/>
          <a:rect l="0" t="0" r="0" b="0"/>
          <a:pathLst>
            <a:path>
              <a:moveTo>
                <a:pt x="776402" y="488201"/>
              </a:moveTo>
              <a:arcTo wR="2135282" hR="2135282" stAng="13828594" swAng="92444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473075"/>
            <a:ext cx="8153400" cy="5394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78954E-F669-4F22-B712-8F4426392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641C-2E41-471B-A4E3-E590F2F2431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9A9AA-A68F-47E5-A72C-08481FCA7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3.gstatic.com/images?q=tbn:ANd9GcRk-hOn0QY5fF7hj6_j-QGxXHmhoiUJyYyTHOEJ1JueNYRwnZh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62893"/>
            <a:ext cx="6477000" cy="439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20574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&amp;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Problem Solving Cycle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Prinsip-prinsip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, </a:t>
            </a:r>
            <a:r>
              <a:rPr lang="en-US" dirty="0" err="1" smtClean="0"/>
              <a:t>sistematis</a:t>
            </a:r>
            <a:r>
              <a:rPr lang="en-US" dirty="0" smtClean="0"/>
              <a:t>,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memobilisasi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multidisiplin</a:t>
            </a:r>
            <a:r>
              <a:rPr lang="en-US" dirty="0" smtClean="0"/>
              <a:t> &amp;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14478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Planning </a:t>
            </a:r>
            <a:r>
              <a:rPr lang="en-US" dirty="0"/>
              <a:t>Models	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PRECEDE-PROCEED (Green and </a:t>
            </a:r>
            <a:r>
              <a:rPr lang="en-US" dirty="0" err="1"/>
              <a:t>Kreuter</a:t>
            </a:r>
            <a:r>
              <a:rPr lang="en-US" dirty="0"/>
              <a:t>)</a:t>
            </a:r>
          </a:p>
          <a:p>
            <a:r>
              <a:rPr lang="en-US" dirty="0"/>
              <a:t>PATCH (CDC, 1985)</a:t>
            </a:r>
          </a:p>
          <a:p>
            <a:r>
              <a:rPr lang="en-US" dirty="0"/>
              <a:t>MATCH (Simons-Morton, D., Simons-Morton, B., Parcel, &amp; Bunker, 1988)</a:t>
            </a:r>
          </a:p>
          <a:p>
            <a:r>
              <a:rPr lang="en-US" dirty="0"/>
              <a:t>Generalized Model for Program Planning (McKenzie and </a:t>
            </a:r>
            <a:r>
              <a:rPr lang="en-US" dirty="0" err="1"/>
              <a:t>Smeltzer</a:t>
            </a:r>
            <a:r>
              <a:rPr lang="en-US" dirty="0"/>
              <a:t>, 2001)</a:t>
            </a:r>
          </a:p>
          <a:p>
            <a:r>
              <a:rPr lang="en-US" dirty="0" err="1"/>
              <a:t>CDCynergy</a:t>
            </a:r>
            <a:r>
              <a:rPr lang="en-US" dirty="0"/>
              <a:t> (CDC,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8" name="Picture 10" descr="cthslide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438150"/>
            <a:ext cx="8458200" cy="5500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PATCH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/>
              <a:t>lanned</a:t>
            </a:r>
          </a:p>
          <a:p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/>
              <a:t>pproach</a:t>
            </a:r>
          </a:p>
          <a:p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oward</a:t>
            </a:r>
          </a:p>
          <a:p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/>
              <a:t>ommunity</a:t>
            </a:r>
          </a:p>
          <a:p>
            <a:r>
              <a:rPr lang="en-US">
                <a:solidFill>
                  <a:schemeClr val="accent2"/>
                </a:solidFill>
              </a:rPr>
              <a:t>H</a:t>
            </a:r>
            <a:r>
              <a:rPr lang="en-US"/>
              <a:t>ealth</a:t>
            </a:r>
          </a:p>
        </p:txBody>
      </p:sp>
      <p:pic>
        <p:nvPicPr>
          <p:cNvPr id="181255" name="Picture 7" descr="pro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133600"/>
            <a:ext cx="2716213" cy="340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PATCH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Phase I: Mobilizing the community</a:t>
            </a:r>
          </a:p>
          <a:p>
            <a:r>
              <a:rPr lang="en-US"/>
              <a:t>Phase II: Collecting and organizing data</a:t>
            </a:r>
          </a:p>
          <a:p>
            <a:r>
              <a:rPr lang="en-US"/>
              <a:t>Phase III: Choosing priorities</a:t>
            </a:r>
          </a:p>
          <a:p>
            <a:r>
              <a:rPr lang="en-US"/>
              <a:t>Phase IV: Developing a comprehensive intervention plan</a:t>
            </a:r>
          </a:p>
          <a:p>
            <a:r>
              <a:rPr lang="en-US"/>
              <a:t>Phase V: Evaluating 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M</a:t>
            </a:r>
            <a:r>
              <a:rPr lang="en-US"/>
              <a:t>ultilevel </a:t>
            </a:r>
          </a:p>
          <a:p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/>
              <a:t>pproach</a:t>
            </a:r>
          </a:p>
          <a:p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oward</a:t>
            </a:r>
          </a:p>
          <a:p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/>
              <a:t>ommunity </a:t>
            </a:r>
          </a:p>
          <a:p>
            <a:r>
              <a:rPr lang="en-US">
                <a:solidFill>
                  <a:schemeClr val="accent2"/>
                </a:solidFill>
              </a:rPr>
              <a:t>H</a:t>
            </a:r>
            <a:r>
              <a:rPr lang="en-US"/>
              <a:t>ealth</a:t>
            </a:r>
          </a:p>
          <a:p>
            <a:endParaRPr lang="en-US"/>
          </a:p>
        </p:txBody>
      </p:sp>
      <p:pic>
        <p:nvPicPr>
          <p:cNvPr id="183300" name="Picture 4" descr="Ask them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057400"/>
            <a:ext cx="2717800" cy="370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Phase 1: Goal Setting</a:t>
            </a:r>
          </a:p>
          <a:p>
            <a:r>
              <a:rPr lang="en-US"/>
              <a:t>Phase 2: Intervention Planning</a:t>
            </a:r>
          </a:p>
          <a:p>
            <a:r>
              <a:rPr lang="en-US"/>
              <a:t>Phase 3: Program Development</a:t>
            </a:r>
          </a:p>
          <a:p>
            <a:r>
              <a:rPr lang="en-US"/>
              <a:t>Phase 4: Implementation Preparations</a:t>
            </a:r>
          </a:p>
          <a:p>
            <a:r>
              <a:rPr lang="en-US"/>
              <a:t>Phase 5: Evaluation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Generalizing Model for </a:t>
            </a:r>
            <a:br>
              <a:rPr lang="en-US" sz="4000" dirty="0"/>
            </a:br>
            <a:r>
              <a:rPr lang="en-US" sz="4000" dirty="0"/>
              <a:t>Program Planning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/>
              <a:t>Assessing Needs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/>
              <a:t>Identifying the Problems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/>
              <a:t>Setting Goals and Objectives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/>
              <a:t>Developing and Intervention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/>
              <a:t>Implementing the Intervention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/>
              <a:t>Evaluating the Results</a:t>
            </a:r>
          </a:p>
          <a:p>
            <a:pPr marL="590550" indent="-590550">
              <a:buFont typeface="Wingdings" pitchFamily="2" charset="2"/>
              <a:buNone/>
            </a:pPr>
            <a:endParaRPr lang="en-US"/>
          </a:p>
        </p:txBody>
      </p:sp>
      <p:pic>
        <p:nvPicPr>
          <p:cNvPr id="185350" name="Picture 6" descr="existing_dat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1739"/>
          <a:stretch>
            <a:fillRect/>
          </a:stretch>
        </p:blipFill>
        <p:spPr bwMode="auto">
          <a:xfrm>
            <a:off x="6362700" y="3886200"/>
            <a:ext cx="26289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" y="1295400"/>
            <a:ext cx="8839200" cy="4114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Programs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229600" cy="2895600"/>
          </a:xfrm>
        </p:spPr>
        <p:txBody>
          <a:bodyPr/>
          <a:lstStyle/>
          <a:p>
            <a:pPr algn="ctr"/>
            <a:r>
              <a:rPr lang="en-US" dirty="0"/>
              <a:t>Health programs are </a:t>
            </a:r>
            <a:r>
              <a:rPr lang="en-US" dirty="0" smtClean="0"/>
              <a:t>a </a:t>
            </a:r>
            <a:r>
              <a:rPr lang="en-US" dirty="0"/>
              <a:t>set of planned and organized activities carried out over time to </a:t>
            </a:r>
            <a:r>
              <a:rPr lang="en-US" dirty="0" smtClean="0"/>
              <a:t>accomplish </a:t>
            </a:r>
            <a:r>
              <a:rPr lang="en-US" dirty="0"/>
              <a:t>specific health-related goals and objectives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CDCynergy	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Phase 1: Problem definition and description</a:t>
            </a:r>
          </a:p>
          <a:p>
            <a:pPr>
              <a:lnSpc>
                <a:spcPct val="90000"/>
              </a:lnSpc>
            </a:pPr>
            <a:r>
              <a:rPr lang="en-US"/>
              <a:t>Phase 2: Problem analysis</a:t>
            </a:r>
          </a:p>
          <a:p>
            <a:pPr>
              <a:lnSpc>
                <a:spcPct val="90000"/>
              </a:lnSpc>
            </a:pPr>
            <a:r>
              <a:rPr lang="en-US"/>
              <a:t>Phase 3: Communication program planning</a:t>
            </a:r>
          </a:p>
          <a:p>
            <a:pPr>
              <a:lnSpc>
                <a:spcPct val="90000"/>
              </a:lnSpc>
            </a:pPr>
            <a:r>
              <a:rPr lang="en-US"/>
              <a:t>Phase 4: Program and evaluation development</a:t>
            </a:r>
          </a:p>
          <a:p>
            <a:pPr>
              <a:lnSpc>
                <a:spcPct val="90000"/>
              </a:lnSpc>
            </a:pPr>
            <a:r>
              <a:rPr lang="en-US"/>
              <a:t>Phase 5: Program implementation and management</a:t>
            </a:r>
          </a:p>
          <a:p>
            <a:pPr>
              <a:lnSpc>
                <a:spcPct val="90000"/>
              </a:lnSpc>
            </a:pPr>
            <a:r>
              <a:rPr lang="en-US"/>
              <a:t>Phase 6: Feedback</a:t>
            </a:r>
          </a:p>
        </p:txBody>
      </p:sp>
      <p:pic>
        <p:nvPicPr>
          <p:cNvPr id="186373" name="Picture 5" descr="cdcynergy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953000"/>
            <a:ext cx="3124200" cy="97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14478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PERENCANAAN DITINJAU DARI CAKRAWALA WAKTU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Perencanaan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jangka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pendek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</a:rPr>
              <a:t>kurang</a:t>
            </a:r>
            <a:r>
              <a:rPr lang="en-US" sz="2400" b="1" dirty="0" smtClean="0">
                <a:solidFill>
                  <a:schemeClr val="tx1"/>
                </a:solidFill>
              </a:rPr>
              <a:t> tahun-1 </a:t>
            </a:r>
            <a:r>
              <a:rPr lang="en-US" sz="2400" b="1" dirty="0" err="1" smtClean="0">
                <a:solidFill>
                  <a:schemeClr val="tx1"/>
                </a:solidFill>
              </a:rPr>
              <a:t>tahun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sasaran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mudah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dicapai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utk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operasional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renc.tahunan</a:t>
            </a:r>
            <a:r>
              <a:rPr lang="en-US" sz="2400" dirty="0" smtClean="0">
                <a:solidFill>
                  <a:schemeClr val="tx1"/>
                </a:solidFill>
              </a:rPr>
              <a:t> ; </a:t>
            </a:r>
            <a:r>
              <a:rPr lang="en-US" sz="2400" dirty="0" err="1" smtClean="0">
                <a:solidFill>
                  <a:schemeClr val="tx1"/>
                </a:solidFill>
              </a:rPr>
              <a:t>tengah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tahunan</a:t>
            </a:r>
            <a:r>
              <a:rPr lang="en-US" sz="2400" dirty="0" smtClean="0">
                <a:solidFill>
                  <a:schemeClr val="tx1"/>
                </a:solidFill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</a:rPr>
              <a:t>rencana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anggaran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Perencanaan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proyek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Perencanaan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jangka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menengah</a:t>
            </a:r>
            <a:r>
              <a:rPr lang="en-US" sz="2400" b="1" dirty="0" smtClean="0">
                <a:solidFill>
                  <a:schemeClr val="tx1"/>
                </a:solidFill>
              </a:rPr>
              <a:t> ( 2-5 </a:t>
            </a:r>
            <a:r>
              <a:rPr lang="en-US" sz="2400" b="1" dirty="0" err="1" smtClean="0">
                <a:solidFill>
                  <a:schemeClr val="tx1"/>
                </a:solidFill>
              </a:rPr>
              <a:t>tahun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perencanaan</a:t>
            </a:r>
            <a:r>
              <a:rPr lang="en-US" sz="2400" dirty="0" smtClean="0">
                <a:solidFill>
                  <a:schemeClr val="tx1"/>
                </a:solidFill>
              </a:rPr>
              <a:t> program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penjabaran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perenc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jangka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panjang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Perencanaan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jangka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panjang</a:t>
            </a:r>
            <a:r>
              <a:rPr lang="en-US" sz="2400" b="1" dirty="0" smtClean="0">
                <a:solidFill>
                  <a:schemeClr val="tx1"/>
                </a:solidFill>
              </a:rPr>
              <a:t> ( </a:t>
            </a:r>
            <a:r>
              <a:rPr lang="en-US" sz="2400" b="1" dirty="0" err="1" smtClean="0">
                <a:solidFill>
                  <a:schemeClr val="tx1"/>
                </a:solidFill>
              </a:rPr>
              <a:t>lebih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</a:rPr>
              <a:t> 15 </a:t>
            </a:r>
            <a:r>
              <a:rPr lang="en-US" sz="2400" b="1" dirty="0" err="1" smtClean="0">
                <a:solidFill>
                  <a:schemeClr val="tx1"/>
                </a:solidFill>
              </a:rPr>
              <a:t>tahun</a:t>
            </a:r>
            <a:r>
              <a:rPr lang="en-US" sz="2400" b="1" dirty="0" smtClean="0">
                <a:solidFill>
                  <a:schemeClr val="tx1"/>
                </a:solidFill>
              </a:rPr>
              <a:t>)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perenc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organisasi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Sbg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acuan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perenc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jangka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menengah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pendek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disebut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renstra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Perencanaan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ditinjau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lingkup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masalah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komprehensif</a:t>
            </a:r>
            <a:r>
              <a:rPr lang="en-US" dirty="0" smtClean="0">
                <a:solidFill>
                  <a:srgbClr val="FF0000"/>
                </a:solidFill>
              </a:rPr>
              <a:t> /</a:t>
            </a:r>
            <a:r>
              <a:rPr lang="en-US" dirty="0" err="1" smtClean="0">
                <a:solidFill>
                  <a:srgbClr val="FF0000"/>
                </a:solidFill>
              </a:rPr>
              <a:t>strategis</a:t>
            </a:r>
            <a:r>
              <a:rPr lang="en-US" dirty="0" smtClean="0">
                <a:solidFill>
                  <a:srgbClr val="FF0000"/>
                </a:solidFill>
              </a:rPr>
              <a:t> (1-6)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program (2-6)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(4-6)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Penentuan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prioritas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Penetapan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spesifik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Mobilisasi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koordinasi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evaluasi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153400" cy="5638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57200"/>
            <a:ext cx="746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RANCANGAN KEWENANGAN WAJIB</a:t>
            </a:r>
          </a:p>
          <a:p>
            <a:pPr algn="ctr"/>
            <a:r>
              <a:rPr lang="sv-SE" b="1" dirty="0" smtClean="0">
                <a:solidFill>
                  <a:srgbClr val="FF0000"/>
                </a:solidFill>
              </a:rPr>
              <a:t>DAN STANDAR PELAYANAN MINIMAL (h.1.)</a:t>
            </a:r>
          </a:p>
          <a:p>
            <a:endParaRPr lang="sv-SE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KEWENANGAN</a:t>
            </a:r>
          </a:p>
          <a:p>
            <a:r>
              <a:rPr lang="en-US" b="1" dirty="0" smtClean="0"/>
              <a:t>WAJIB JENIS PELAYANAN</a:t>
            </a:r>
          </a:p>
          <a:p>
            <a:endParaRPr lang="en-US" b="1" dirty="0" smtClean="0"/>
          </a:p>
          <a:p>
            <a:pPr marL="342900" indent="-342900" algn="ctr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Penyelenggaraan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Pelayanan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Kesehatan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Dasar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endParaRPr lang="en-US" b="1" dirty="0" smtClean="0"/>
          </a:p>
          <a:p>
            <a:r>
              <a:rPr lang="en-US" b="1" dirty="0" smtClean="0"/>
              <a:t>1.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Bayi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</a:t>
            </a:r>
            <a:r>
              <a:rPr lang="en-US" b="1" dirty="0" err="1" smtClean="0"/>
              <a:t>Lahir</a:t>
            </a:r>
            <a:endParaRPr lang="en-US" b="1" dirty="0" smtClean="0"/>
          </a:p>
          <a:p>
            <a:r>
              <a:rPr lang="sv-SE" b="1" dirty="0" smtClean="0"/>
              <a:t>2. Pelayanan Kesehatan Bayi dan Anak Pra Sekolah</a:t>
            </a:r>
          </a:p>
          <a:p>
            <a:r>
              <a:rPr lang="fi-FI" b="1" dirty="0" smtClean="0"/>
              <a:t>3. Pelayanan Kesehatan Anak Usia Sekolah dan</a:t>
            </a:r>
          </a:p>
          <a:p>
            <a:r>
              <a:rPr lang="en-US" b="1" dirty="0" err="1" smtClean="0"/>
              <a:t>Remaja</a:t>
            </a:r>
            <a:endParaRPr lang="en-US" b="1" dirty="0" smtClean="0"/>
          </a:p>
          <a:p>
            <a:r>
              <a:rPr lang="fi-FI" b="1" dirty="0" smtClean="0"/>
              <a:t>4. Pelayanan Kesehatan Usia Subur</a:t>
            </a:r>
          </a:p>
          <a:p>
            <a:r>
              <a:rPr lang="en-US" b="1" dirty="0" smtClean="0"/>
              <a:t>5.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 smtClean="0"/>
          </a:p>
          <a:p>
            <a:r>
              <a:rPr lang="fi-FI" b="1" dirty="0" smtClean="0"/>
              <a:t>6. Pelayanan Kesehatan Usia Lanjut</a:t>
            </a:r>
          </a:p>
          <a:p>
            <a:r>
              <a:rPr lang="en-US" b="1" dirty="0" smtClean="0"/>
              <a:t>7.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Imunisasi</a:t>
            </a:r>
            <a:endParaRPr lang="en-US" b="1" dirty="0" smtClean="0"/>
          </a:p>
          <a:p>
            <a:r>
              <a:rPr lang="fi-FI" b="1" dirty="0" smtClean="0"/>
              <a:t>8. Pelayanan Kesehatan Jiwa Masyarakat</a:t>
            </a:r>
          </a:p>
          <a:p>
            <a:r>
              <a:rPr lang="en-US" b="1" dirty="0" smtClean="0"/>
              <a:t>9.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Pengobatan</a:t>
            </a:r>
            <a:r>
              <a:rPr lang="en-US" b="1" dirty="0" smtClean="0"/>
              <a:t> / </a:t>
            </a:r>
            <a:r>
              <a:rPr lang="en-US" b="1" dirty="0" err="1" smtClean="0"/>
              <a:t>Perawatan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01000" cy="556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33401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RANCANGAN KEWENANGAN WAJIB</a:t>
            </a:r>
          </a:p>
          <a:p>
            <a:pPr algn="ctr"/>
            <a:r>
              <a:rPr lang="sv-SE" b="1" dirty="0" smtClean="0">
                <a:solidFill>
                  <a:srgbClr val="FF0000"/>
                </a:solidFill>
              </a:rPr>
              <a:t>DAN STANDAR PELAYANAN MINIMAL (h.2)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KEWENANGAN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WAJIB JENIS PELAYANAN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Penyelenggaraan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pelayanan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Kesehatan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Rujukan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Penunjang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1.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4 </a:t>
            </a:r>
            <a:r>
              <a:rPr lang="en-US" b="1" dirty="0" err="1" smtClean="0"/>
              <a:t>kompetensi</a:t>
            </a:r>
            <a:endParaRPr lang="en-US" b="1" dirty="0" smtClean="0"/>
          </a:p>
          <a:p>
            <a:r>
              <a:rPr lang="en-US" b="1" dirty="0" err="1" smtClean="0"/>
              <a:t>dasar</a:t>
            </a:r>
            <a:r>
              <a:rPr lang="en-US" b="1" dirty="0" smtClean="0"/>
              <a:t> (</a:t>
            </a:r>
            <a:r>
              <a:rPr lang="en-US" b="1" dirty="0" err="1" smtClean="0"/>
              <a:t>Kebidanan</a:t>
            </a:r>
            <a:r>
              <a:rPr lang="en-US" b="1" dirty="0" smtClean="0"/>
              <a:t>, </a:t>
            </a:r>
            <a:r>
              <a:rPr lang="en-US" b="1" dirty="0" err="1" smtClean="0"/>
              <a:t>Bedah</a:t>
            </a:r>
            <a:r>
              <a:rPr lang="en-US" b="1" dirty="0" smtClean="0"/>
              <a:t>,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Anak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2.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kegawat</a:t>
            </a:r>
            <a:r>
              <a:rPr lang="en-US" b="1" dirty="0" smtClean="0"/>
              <a:t> </a:t>
            </a:r>
            <a:r>
              <a:rPr lang="en-US" b="1" dirty="0" err="1" smtClean="0"/>
              <a:t>daruratan</a:t>
            </a:r>
            <a:endParaRPr lang="en-US" b="1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laboratorium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yang</a:t>
            </a:r>
          </a:p>
          <a:p>
            <a:r>
              <a:rPr lang="en-US" b="1" dirty="0" err="1" smtClean="0"/>
              <a:t>mendu</a:t>
            </a:r>
            <a:r>
              <a:rPr lang="en-US" b="1" dirty="0" smtClean="0"/>
              <a:t>-kung </a:t>
            </a:r>
            <a:r>
              <a:rPr lang="en-US" b="1" dirty="0" err="1" smtClean="0"/>
              <a:t>upaya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perorangan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endParaRPr lang="en-US" b="1" dirty="0" smtClean="0"/>
          </a:p>
          <a:p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4. </a:t>
            </a:r>
            <a:r>
              <a:rPr lang="en-US" b="1" dirty="0" err="1" smtClean="0"/>
              <a:t>Penyediaan</a:t>
            </a:r>
            <a:r>
              <a:rPr lang="en-US" b="1" dirty="0" smtClean="0"/>
              <a:t> </a:t>
            </a:r>
            <a:r>
              <a:rPr lang="en-US" b="1" dirty="0" err="1" smtClean="0"/>
              <a:t>pembiayaan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jaminan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229600" cy="594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09600"/>
            <a:ext cx="784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RANCANGAN KEWENANGAN WAJIB</a:t>
            </a:r>
          </a:p>
          <a:p>
            <a:pPr algn="ctr"/>
            <a:r>
              <a:rPr lang="sv-SE" b="1" dirty="0" smtClean="0">
                <a:solidFill>
                  <a:srgbClr val="FF0000"/>
                </a:solidFill>
              </a:rPr>
              <a:t>DAN STANDAR PELAYANAN MINIMAL (h.3)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KEWENANGAN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WAJIB JENIS PELAYANAN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err="1" smtClean="0">
                <a:solidFill>
                  <a:srgbClr val="FF0000"/>
                </a:solidFill>
              </a:rPr>
              <a:t>Penyelenggaraan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Pemberantasan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Penyakit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Menular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1. </a:t>
            </a:r>
            <a:r>
              <a:rPr lang="en-US" b="1" dirty="0" err="1" smtClean="0"/>
              <a:t>Penyelenggaraan</a:t>
            </a:r>
            <a:r>
              <a:rPr lang="en-US" b="1" dirty="0" smtClean="0"/>
              <a:t> </a:t>
            </a:r>
            <a:r>
              <a:rPr lang="en-US" b="1" dirty="0" err="1" smtClean="0"/>
              <a:t>penyelidikan</a:t>
            </a:r>
            <a:r>
              <a:rPr lang="en-US" b="1" dirty="0" smtClean="0"/>
              <a:t> </a:t>
            </a:r>
            <a:r>
              <a:rPr lang="en-US" b="1" dirty="0" err="1" smtClean="0"/>
              <a:t>epidemiologi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endParaRPr lang="en-US" b="1" dirty="0" smtClean="0"/>
          </a:p>
          <a:p>
            <a:r>
              <a:rPr lang="en-US" b="1" dirty="0" err="1" smtClean="0"/>
              <a:t>penanggulangan</a:t>
            </a:r>
            <a:r>
              <a:rPr lang="en-US" b="1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Biasa</a:t>
            </a:r>
            <a:r>
              <a:rPr lang="en-US" b="1" dirty="0" smtClean="0"/>
              <a:t> (KLB)</a:t>
            </a:r>
          </a:p>
          <a:p>
            <a:r>
              <a:rPr lang="en-US" b="1" dirty="0" smtClean="0"/>
              <a:t>2. </a:t>
            </a:r>
            <a:r>
              <a:rPr lang="en-US" b="1" dirty="0" err="1" smtClean="0"/>
              <a:t>Pencegahan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Pemberantasan</a:t>
            </a:r>
            <a:r>
              <a:rPr lang="en-US" b="1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Polio</a:t>
            </a:r>
          </a:p>
          <a:p>
            <a:r>
              <a:rPr lang="en-US" b="1" dirty="0" smtClean="0"/>
              <a:t>3. </a:t>
            </a:r>
            <a:r>
              <a:rPr lang="en-US" b="1" dirty="0" err="1" smtClean="0"/>
              <a:t>Pencegahan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Pemberantasan</a:t>
            </a:r>
            <a:r>
              <a:rPr lang="en-US" b="1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TB </a:t>
            </a:r>
            <a:r>
              <a:rPr lang="en-US" b="1" dirty="0" err="1" smtClean="0"/>
              <a:t>Paru</a:t>
            </a:r>
            <a:endParaRPr lang="en-US" b="1" dirty="0" smtClean="0"/>
          </a:p>
          <a:p>
            <a:r>
              <a:rPr lang="sv-SE" b="1" dirty="0" smtClean="0"/>
              <a:t>4. Pencegahan dan Pemberantasan Penyakit Malaria</a:t>
            </a:r>
          </a:p>
          <a:p>
            <a:r>
              <a:rPr lang="fi-FI" b="1" dirty="0" smtClean="0"/>
              <a:t>5. Pencegahan dan Pemberantasan Penyakit Kusta</a:t>
            </a:r>
          </a:p>
          <a:p>
            <a:r>
              <a:rPr lang="fi-FI" b="1" dirty="0" smtClean="0"/>
              <a:t>6. Pencegahan &amp; Pemberantasan Penyakit ISPA</a:t>
            </a:r>
          </a:p>
          <a:p>
            <a:r>
              <a:rPr lang="fi-FI" b="1" dirty="0" smtClean="0"/>
              <a:t>7. Pencegahan &amp; Pemberantasan Penyakit HIV-AIDS</a:t>
            </a:r>
          </a:p>
          <a:p>
            <a:r>
              <a:rPr lang="en-US" b="1" dirty="0" smtClean="0"/>
              <a:t>8. </a:t>
            </a:r>
            <a:r>
              <a:rPr lang="en-US" b="1" dirty="0" err="1" smtClean="0"/>
              <a:t>Pencegahan</a:t>
            </a:r>
            <a:r>
              <a:rPr lang="en-US" b="1" dirty="0" smtClean="0"/>
              <a:t> &amp; </a:t>
            </a:r>
            <a:r>
              <a:rPr lang="en-US" b="1" dirty="0" err="1" smtClean="0"/>
              <a:t>Pemberantasan</a:t>
            </a:r>
            <a:r>
              <a:rPr lang="en-US" b="1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DBD</a:t>
            </a:r>
          </a:p>
          <a:p>
            <a:r>
              <a:rPr lang="sv-SE" b="1" dirty="0" smtClean="0"/>
              <a:t>9. Pencegahan &amp; Pemberantasan Penyakit Diare</a:t>
            </a:r>
          </a:p>
          <a:p>
            <a:r>
              <a:rPr lang="en-US" b="1" dirty="0" smtClean="0"/>
              <a:t>10. </a:t>
            </a:r>
            <a:r>
              <a:rPr lang="en-US" b="1" dirty="0" err="1" smtClean="0"/>
              <a:t>Pencegahan</a:t>
            </a:r>
            <a:r>
              <a:rPr lang="en-US" b="1" dirty="0" smtClean="0"/>
              <a:t> &amp; </a:t>
            </a:r>
            <a:r>
              <a:rPr lang="en-US" b="1" dirty="0" err="1" smtClean="0"/>
              <a:t>Pemberantasan</a:t>
            </a:r>
            <a:r>
              <a:rPr lang="en-US" b="1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Filariasis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229600" cy="609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33401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RANCANGAN KEWENANGAN WAJIB</a:t>
            </a:r>
          </a:p>
          <a:p>
            <a:pPr algn="ctr"/>
            <a:r>
              <a:rPr lang="sv-SE" b="1" dirty="0" smtClean="0">
                <a:solidFill>
                  <a:srgbClr val="FF0000"/>
                </a:solidFill>
              </a:rPr>
              <a:t>DAN STANDAR PELAYANAN MINIMAL (h.4)</a:t>
            </a:r>
          </a:p>
          <a:p>
            <a:r>
              <a:rPr lang="en-US" b="1" dirty="0" smtClean="0"/>
              <a:t>KEWENANGAN WAJIB JENIS PELAYANAN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4. </a:t>
            </a:r>
            <a:r>
              <a:rPr lang="en-US" b="1" dirty="0" err="1" smtClean="0">
                <a:solidFill>
                  <a:srgbClr val="FF0000"/>
                </a:solidFill>
              </a:rPr>
              <a:t>Penyelenggaraan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Perbaikan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Gizi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Masyarakat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1. </a:t>
            </a:r>
            <a:r>
              <a:rPr lang="en-US" b="1" dirty="0" err="1" smtClean="0"/>
              <a:t>Pemantauan</a:t>
            </a:r>
            <a:r>
              <a:rPr lang="en-US" b="1" dirty="0" smtClean="0"/>
              <a:t> </a:t>
            </a:r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 smtClean="0"/>
              <a:t>balita</a:t>
            </a:r>
            <a:endParaRPr lang="en-US" b="1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 smtClean="0"/>
              <a:t>suplemen</a:t>
            </a:r>
            <a:r>
              <a:rPr lang="en-US" b="1" dirty="0" smtClean="0"/>
              <a:t> </a:t>
            </a:r>
            <a:r>
              <a:rPr lang="en-US" b="1" dirty="0" err="1" smtClean="0"/>
              <a:t>gizi</a:t>
            </a:r>
            <a:endParaRPr lang="en-US" b="1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gizi</a:t>
            </a:r>
            <a:endParaRPr lang="en-US" b="1" dirty="0" smtClean="0"/>
          </a:p>
          <a:p>
            <a:r>
              <a:rPr lang="en-US" b="1" dirty="0" smtClean="0"/>
              <a:t>4. </a:t>
            </a:r>
            <a:r>
              <a:rPr lang="en-US" b="1" dirty="0" err="1" smtClean="0"/>
              <a:t>Penyuluhan</a:t>
            </a:r>
            <a:r>
              <a:rPr lang="en-US" b="1" dirty="0" smtClean="0"/>
              <a:t> </a:t>
            </a:r>
            <a:r>
              <a:rPr lang="en-US" b="1" dirty="0" err="1" smtClean="0"/>
              <a:t>gizi</a:t>
            </a:r>
            <a:r>
              <a:rPr lang="en-US" b="1" dirty="0" smtClean="0"/>
              <a:t> </a:t>
            </a:r>
            <a:r>
              <a:rPr lang="en-US" b="1" dirty="0" err="1" smtClean="0"/>
              <a:t>seimbang</a:t>
            </a:r>
            <a:endParaRPr lang="en-US" b="1" dirty="0" smtClean="0"/>
          </a:p>
          <a:p>
            <a:r>
              <a:rPr lang="en-US" b="1" dirty="0" smtClean="0"/>
              <a:t>5. </a:t>
            </a:r>
            <a:r>
              <a:rPr lang="en-US" b="1" dirty="0" err="1" smtClean="0"/>
              <a:t>Penyelenggaraan</a:t>
            </a:r>
            <a:r>
              <a:rPr lang="en-US" b="1" dirty="0" smtClean="0"/>
              <a:t> </a:t>
            </a:r>
            <a:r>
              <a:rPr lang="en-US" b="1" dirty="0" err="1" smtClean="0"/>
              <a:t>kewaspadaan</a:t>
            </a:r>
            <a:r>
              <a:rPr lang="en-US" b="1" dirty="0" smtClean="0"/>
              <a:t> </a:t>
            </a:r>
            <a:r>
              <a:rPr lang="en-US" b="1" dirty="0" err="1" smtClean="0"/>
              <a:t>gizi</a:t>
            </a:r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5. </a:t>
            </a:r>
            <a:r>
              <a:rPr lang="en-US" b="1" dirty="0" err="1" smtClean="0">
                <a:solidFill>
                  <a:srgbClr val="FF0000"/>
                </a:solidFill>
              </a:rPr>
              <a:t>Penyelenggaraan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Promosi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Kesehatan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1. </a:t>
            </a:r>
            <a:r>
              <a:rPr lang="en-US" b="1" dirty="0" err="1" smtClean="0"/>
              <a:t>Penyuluhan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sehat</a:t>
            </a:r>
            <a:endParaRPr lang="en-US" b="1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Penyuluhan</a:t>
            </a:r>
            <a:r>
              <a:rPr lang="en-US" b="1" dirty="0" smtClean="0"/>
              <a:t> </a:t>
            </a:r>
            <a:r>
              <a:rPr lang="en-US" b="1" dirty="0" err="1" smtClean="0"/>
              <a:t>pemberdayaan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endParaRPr lang="en-US" b="1" dirty="0" smtClean="0"/>
          </a:p>
          <a:p>
            <a:r>
              <a:rPr lang="en-US" b="1" dirty="0" err="1" smtClean="0"/>
              <a:t>upaya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6. </a:t>
            </a:r>
            <a:r>
              <a:rPr lang="en-US" b="1" dirty="0" err="1" smtClean="0">
                <a:solidFill>
                  <a:srgbClr val="FF0000"/>
                </a:solidFill>
              </a:rPr>
              <a:t>Penyelenggara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Kesehata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Lingkungan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dananitasi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Dasar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r>
              <a:rPr lang="fi-FI" b="1" dirty="0" smtClean="0"/>
              <a:t>1. Pemeliharaan kualitas lingkungan fisik, kimia</a:t>
            </a:r>
          </a:p>
          <a:p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biologi</a:t>
            </a:r>
            <a:endParaRPr lang="en-US" b="1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Pengendalian</a:t>
            </a:r>
            <a:r>
              <a:rPr lang="en-US" b="1" dirty="0" smtClean="0"/>
              <a:t> </a:t>
            </a:r>
            <a:r>
              <a:rPr lang="en-US" b="1" dirty="0" err="1" smtClean="0"/>
              <a:t>vektor</a:t>
            </a:r>
            <a:endParaRPr lang="en-US" b="1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Pelayanan</a:t>
            </a:r>
            <a:r>
              <a:rPr lang="en-US" b="1" dirty="0" smtClean="0"/>
              <a:t> Hygiene </a:t>
            </a:r>
            <a:r>
              <a:rPr lang="en-US" b="1" dirty="0" err="1" smtClean="0"/>
              <a:t>Sanitasi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63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838199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RANCANGAN KEWENANGAN WAJIB</a:t>
            </a:r>
          </a:p>
          <a:p>
            <a:pPr algn="ctr"/>
            <a:r>
              <a:rPr lang="sv-SE" b="1" dirty="0" smtClean="0">
                <a:solidFill>
                  <a:srgbClr val="FF0000"/>
                </a:solidFill>
              </a:rPr>
              <a:t>DAN STANDAR PELAYANAN MINIMAL (h.5)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KEWENANGAN WAJIB JENIS PELAYANAN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7. </a:t>
            </a:r>
            <a:r>
              <a:rPr lang="en-US" b="1" dirty="0" err="1" smtClean="0">
                <a:solidFill>
                  <a:srgbClr val="FF0000"/>
                </a:solidFill>
              </a:rPr>
              <a:t>Pencegahan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Penanggulangan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Penyalahgunaan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Narkotika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Psikotropika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Zat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Adiktif</a:t>
            </a:r>
            <a:r>
              <a:rPr lang="en-US" b="1" dirty="0" smtClean="0">
                <a:solidFill>
                  <a:srgbClr val="FF0000"/>
                </a:solidFill>
              </a:rPr>
              <a:t> Lain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Penyuluhan</a:t>
            </a:r>
            <a:r>
              <a:rPr lang="en-US" b="1" dirty="0" smtClean="0"/>
              <a:t> P3 NAPZA (</a:t>
            </a:r>
            <a:r>
              <a:rPr lang="en-US" b="1" dirty="0" err="1" smtClean="0"/>
              <a:t>Pencegahan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endParaRPr lang="en-US" b="1" dirty="0" smtClean="0"/>
          </a:p>
          <a:p>
            <a:r>
              <a:rPr lang="en-US" b="1" dirty="0" err="1" smtClean="0"/>
              <a:t>Penanggulangan</a:t>
            </a:r>
            <a:r>
              <a:rPr lang="en-US" b="1" dirty="0" smtClean="0"/>
              <a:t> </a:t>
            </a:r>
            <a:r>
              <a:rPr lang="en-US" b="1" dirty="0" err="1" smtClean="0"/>
              <a:t>Penyalahgunaan</a:t>
            </a:r>
            <a:r>
              <a:rPr lang="en-US" b="1" dirty="0" smtClean="0"/>
              <a:t> </a:t>
            </a:r>
            <a:r>
              <a:rPr lang="en-US" b="1" dirty="0" err="1" smtClean="0"/>
              <a:t>Napza</a:t>
            </a:r>
            <a:r>
              <a:rPr lang="en-US" b="1" dirty="0" smtClean="0"/>
              <a:t>) yang</a:t>
            </a:r>
          </a:p>
          <a:p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endParaRPr lang="en-US" b="1" dirty="0" smtClean="0"/>
          </a:p>
          <a:p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8. </a:t>
            </a:r>
            <a:r>
              <a:rPr lang="en-US" b="1" dirty="0" err="1" smtClean="0">
                <a:solidFill>
                  <a:srgbClr val="FF0000"/>
                </a:solidFill>
              </a:rPr>
              <a:t>Penyelenggaraan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Pelayanan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Kefarmasian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Pengamanan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Sediaan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Farmasi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Alat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kesehatan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serta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makanan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minuman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r>
              <a:rPr lang="fi-FI" b="1" dirty="0" smtClean="0"/>
              <a:t>1. Penyediaan obat dan perbekalan kesehatan</a:t>
            </a:r>
          </a:p>
          <a:p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endParaRPr lang="en-US" b="1" dirty="0" smtClean="0"/>
          </a:p>
          <a:p>
            <a:r>
              <a:rPr lang="fi-FI" b="1" dirty="0" smtClean="0"/>
              <a:t>2. Penyediaan dan pemerataan pelayanan</a:t>
            </a:r>
          </a:p>
          <a:p>
            <a:r>
              <a:rPr lang="fi-FI" b="1" dirty="0" smtClean="0"/>
              <a:t>kefarmasian di sarana pelayanan kesehatan</a:t>
            </a:r>
          </a:p>
          <a:p>
            <a:r>
              <a:rPr lang="en-US" b="1" dirty="0" smtClean="0"/>
              <a:t>3.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Pengamanan</a:t>
            </a:r>
            <a:r>
              <a:rPr lang="en-US" b="1" dirty="0" smtClean="0"/>
              <a:t> </a:t>
            </a:r>
            <a:r>
              <a:rPr lang="en-US" b="1" dirty="0" err="1" smtClean="0"/>
              <a:t>FarmasiAlat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/>
              <a:t> </a:t>
            </a:r>
            <a:r>
              <a:rPr lang="en-US" dirty="0" smtClean="0"/>
              <a:t>(kelp 1)</a:t>
            </a:r>
          </a:p>
          <a:p>
            <a:pPr lvl="1"/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/>
              <a:t> </a:t>
            </a:r>
            <a:r>
              <a:rPr lang="en-US" dirty="0" smtClean="0"/>
              <a:t>(kelp 2)</a:t>
            </a:r>
          </a:p>
          <a:p>
            <a:pPr lvl="1"/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lvl="2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(kelp 3)</a:t>
            </a:r>
          </a:p>
          <a:p>
            <a:pPr lvl="2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(kelp 4)</a:t>
            </a:r>
          </a:p>
          <a:p>
            <a:pPr lvl="1"/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&amp; </a:t>
            </a:r>
            <a:r>
              <a:rPr lang="en-US" dirty="0" err="1" smtClean="0"/>
              <a:t>Reproduksi</a:t>
            </a:r>
            <a:r>
              <a:rPr lang="en-US" dirty="0"/>
              <a:t> </a:t>
            </a:r>
            <a:r>
              <a:rPr lang="en-US" dirty="0" smtClean="0"/>
              <a:t>(kelp 5)</a:t>
            </a:r>
          </a:p>
          <a:p>
            <a:pPr lvl="1"/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/>
              <a:t> </a:t>
            </a:r>
            <a:r>
              <a:rPr lang="en-US" dirty="0" smtClean="0"/>
              <a:t>(kelp 6)</a:t>
            </a:r>
          </a:p>
          <a:p>
            <a:pPr lvl="1"/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(kelp 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henti</a:t>
            </a:r>
            <a:r>
              <a:rPr lang="en-US" b="1" dirty="0" smtClean="0"/>
              <a:t>…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D1C4B5-F544-4A5C-AC14-883E45175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67D1C4B5-F544-4A5C-AC14-883E45175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659088-8B05-4895-9F47-9A52E34A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71659088-8B05-4895-9F47-9A52E34AC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94DE8C-8398-4D6F-AAE7-0B4C380F1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EF94DE8C-8398-4D6F-AAE7-0B4C380F1E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843024-0E86-4433-B1A2-420447191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3B843024-0E86-4433-B1A2-420447191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A3CB25-A596-471A-84B5-42899FB0B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87A3CB25-A596-471A-84B5-42899FB0B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B0CDCA-EE89-4DD1-8192-3C568EE0F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BEB0CDCA-EE89-4DD1-8192-3C568EE0F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4C92C3-480E-48F8-8AB4-B8F712269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424C92C3-480E-48F8-8AB4-B8F712269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48654D-1677-4E8B-86FC-60D6C2E58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4248654D-1677-4E8B-86FC-60D6C2E58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(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Kota/</a:t>
            </a:r>
            <a:r>
              <a:rPr lang="en-US" dirty="0" err="1" smtClean="0"/>
              <a:t>Kab</a:t>
            </a:r>
            <a:r>
              <a:rPr lang="en-US" dirty="0" smtClean="0"/>
              <a:t>, </a:t>
            </a:r>
            <a:r>
              <a:rPr lang="en-US" dirty="0" err="1" smtClean="0"/>
              <a:t>Riskesdas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massa</a:t>
            </a:r>
            <a:endParaRPr lang="en-US" dirty="0" smtClean="0"/>
          </a:p>
          <a:p>
            <a:r>
              <a:rPr lang="en-US" dirty="0" err="1" smtClean="0"/>
              <a:t>Survei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Basic Six (Program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)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kelp.</a:t>
            </a:r>
          </a:p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/out-put; out come</a:t>
            </a:r>
          </a:p>
          <a:p>
            <a:r>
              <a:rPr lang="en-US" dirty="0" err="1" smtClean="0"/>
              <a:t>Cari</a:t>
            </a:r>
            <a:r>
              <a:rPr lang="en-US" dirty="0" smtClean="0"/>
              <a:t> Data :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, </a:t>
            </a:r>
            <a:r>
              <a:rPr lang="en-US" dirty="0" err="1" smtClean="0"/>
              <a:t>riskesdas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target (</a:t>
            </a:r>
            <a:r>
              <a:rPr lang="en-US" dirty="0" err="1" smtClean="0"/>
              <a:t>Renstra</a:t>
            </a:r>
            <a:r>
              <a:rPr lang="en-US" dirty="0" smtClean="0"/>
              <a:t> </a:t>
            </a:r>
            <a:r>
              <a:rPr lang="en-US" dirty="0" err="1" smtClean="0"/>
              <a:t>Kemenkes</a:t>
            </a:r>
            <a:r>
              <a:rPr lang="en-US" dirty="0" smtClean="0"/>
              <a:t> 2015-2019)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3 &amp; 4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You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henti</a:t>
            </a:r>
            <a:r>
              <a:rPr lang="en-US" b="1" dirty="0" smtClean="0"/>
              <a:t>…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D1C4B5-F544-4A5C-AC14-883E45175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67D1C4B5-F544-4A5C-AC14-883E45175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659088-8B05-4895-9F47-9A52E34AC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71659088-8B05-4895-9F47-9A52E34AC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94DE8C-8398-4D6F-AAE7-0B4C380F1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EF94DE8C-8398-4D6F-AAE7-0B4C380F1E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843024-0E86-4433-B1A2-420447191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3B843024-0E86-4433-B1A2-420447191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A3CB25-A596-471A-84B5-42899FB0B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87A3CB25-A596-471A-84B5-42899FB0B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B0CDCA-EE89-4DD1-8192-3C568EE0F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BEB0CDCA-EE89-4DD1-8192-3C568EE0F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4C92C3-480E-48F8-8AB4-B8F712269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424C92C3-480E-48F8-8AB4-B8F712269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48654D-1677-4E8B-86FC-60D6C2E58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4248654D-1677-4E8B-86FC-60D6C2E58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397000"/>
          <a:ext cx="8458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&amp; </a:t>
            </a:r>
            <a:r>
              <a:rPr lang="en-US" dirty="0" err="1" smtClean="0"/>
              <a:t>Evaluasi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8" name="Picture 7" descr="gizi bur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572000" cy="3048000"/>
          </a:xfrm>
          <a:prstGeom prst="rect">
            <a:avLst/>
          </a:prstGeom>
        </p:spPr>
      </p:pic>
      <p:pic>
        <p:nvPicPr>
          <p:cNvPr id="9" name="Picture 8" descr="ikan rok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595" y="4191000"/>
            <a:ext cx="4659406" cy="2667000"/>
          </a:xfrm>
          <a:prstGeom prst="rect">
            <a:avLst/>
          </a:prstGeom>
        </p:spPr>
      </p:pic>
      <p:pic>
        <p:nvPicPr>
          <p:cNvPr id="10" name="Picture 9" descr="sanitasi-buru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4572000" cy="3048000"/>
          </a:xfrm>
          <a:prstGeom prst="rect">
            <a:avLst/>
          </a:prstGeom>
        </p:spPr>
      </p:pic>
      <p:pic>
        <p:nvPicPr>
          <p:cNvPr id="11" name="Picture 10" descr="shabu.jpg"/>
          <p:cNvPicPr>
            <a:picLocks noChangeAspect="1"/>
          </p:cNvPicPr>
          <p:nvPr/>
        </p:nvPicPr>
        <p:blipFill>
          <a:blip r:embed="rId5"/>
          <a:srcRect b="4136"/>
          <a:stretch>
            <a:fillRect/>
          </a:stretch>
        </p:blipFill>
        <p:spPr>
          <a:xfrm>
            <a:off x="0" y="3989990"/>
            <a:ext cx="4495800" cy="2868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Kenapa Kesehatan Masyarakat butuh Perencanaan &amp; Evaluasi 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munity_Partnersh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143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pPr algn="l"/>
            <a:r>
              <a:rPr lang="en-US" dirty="0" smtClean="0"/>
              <a:t>So…..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845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(yang </a:t>
            </a:r>
            <a:r>
              <a:rPr lang="en-US" dirty="0" err="1" smtClean="0"/>
              <a:t>akhirnya</a:t>
            </a:r>
            <a:r>
              <a:rPr lang="en-US" dirty="0" smtClean="0"/>
              <a:t>)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DERAJAT KESEHATAN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1152</Words>
  <Application>Microsoft Office PowerPoint</Application>
  <PresentationFormat>On-screen Show (4:3)</PresentationFormat>
  <Paragraphs>237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Office Theme</vt:lpstr>
      <vt:lpstr>Konsep Perencanaan &amp; Evaluasi  dalam Kesehatan Masyarakat dan  Problem Solving Cycle </vt:lpstr>
      <vt:lpstr>Health Programs</vt:lpstr>
      <vt:lpstr>Perencanaan adalah Proses tanpa henti…</vt:lpstr>
      <vt:lpstr>Perencanaan adalah Proses tanpa henti…</vt:lpstr>
      <vt:lpstr>Proses Perencanaan</vt:lpstr>
      <vt:lpstr>Kenapa Kesehatan Masyarakat butuh Perencanaan &amp; Evaluasi ?</vt:lpstr>
      <vt:lpstr>PowerPoint Presentation</vt:lpstr>
      <vt:lpstr>So…..</vt:lpstr>
      <vt:lpstr>Tujuan Perencanaan Kesehatan</vt:lpstr>
      <vt:lpstr>Prinsip-prinsip</vt:lpstr>
      <vt:lpstr>Langkah-langkap Perencanaan</vt:lpstr>
      <vt:lpstr>Langkah-langkah perencanaan</vt:lpstr>
      <vt:lpstr>Beberapa Planning Models </vt:lpstr>
      <vt:lpstr>PowerPoint Presentation</vt:lpstr>
      <vt:lpstr>PATCH</vt:lpstr>
      <vt:lpstr>PATCH</vt:lpstr>
      <vt:lpstr>MATCH</vt:lpstr>
      <vt:lpstr>MATCH</vt:lpstr>
      <vt:lpstr>Generalizing Model for  Program Planning</vt:lpstr>
      <vt:lpstr>CDCynergy </vt:lpstr>
      <vt:lpstr>Langkah-langkah perencanaan</vt:lpstr>
      <vt:lpstr>PERENCANAAN DITINJAU DARI CAKRAWALA WAKTU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Kelompok</vt:lpstr>
      <vt:lpstr>Sumber Informasi</vt:lpstr>
      <vt:lpstr>Langkah pengerjaan</vt:lpstr>
      <vt:lpstr>Analisis Situasi</vt:lpstr>
      <vt:lpstr>Presentasi Pertemuan 3 &amp;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Perencanaan &amp; Evaluasi  dalam Kesehatan Masyarakat dan  Problem Solving Cycle</dc:title>
  <dc:creator>user</dc:creator>
  <cp:lastModifiedBy>Windows User</cp:lastModifiedBy>
  <cp:revision>18</cp:revision>
  <dcterms:created xsi:type="dcterms:W3CDTF">2015-09-21T01:16:30Z</dcterms:created>
  <dcterms:modified xsi:type="dcterms:W3CDTF">2020-03-17T00:40:34Z</dcterms:modified>
</cp:coreProperties>
</file>