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0" r:id="rId2"/>
  </p:sldMasterIdLst>
  <p:sldIdLst>
    <p:sldId id="256" r:id="rId3"/>
    <p:sldId id="262" r:id="rId4"/>
    <p:sldId id="352" r:id="rId5"/>
    <p:sldId id="367" r:id="rId6"/>
    <p:sldId id="359" r:id="rId7"/>
    <p:sldId id="333" r:id="rId8"/>
    <p:sldId id="294" r:id="rId9"/>
    <p:sldId id="357" r:id="rId10"/>
    <p:sldId id="260" r:id="rId11"/>
    <p:sldId id="369" r:id="rId12"/>
    <p:sldId id="388" r:id="rId13"/>
    <p:sldId id="368" r:id="rId14"/>
    <p:sldId id="293" r:id="rId15"/>
    <p:sldId id="288" r:id="rId16"/>
    <p:sldId id="358" r:id="rId17"/>
    <p:sldId id="389" r:id="rId18"/>
    <p:sldId id="345" r:id="rId19"/>
    <p:sldId id="35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D5B"/>
    <a:srgbClr val="23ACB4"/>
    <a:srgbClr val="F7F0DC"/>
    <a:srgbClr val="FF717F"/>
    <a:srgbClr val="3A3D3B"/>
    <a:srgbClr val="0D4043"/>
    <a:srgbClr val="5CA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2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216" y="248"/>
      </p:cViewPr>
      <p:guideLst>
        <p:guide orient="horz" pos="2976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4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11E84-3183-8849-93E5-400C4D54DC77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971BFDEB-115C-884A-B74F-C547545E8BFF}">
      <dgm:prSet phldrT="[Text]" custT="1"/>
      <dgm:spPr/>
      <dgm:t>
        <a:bodyPr/>
        <a:lstStyle/>
        <a:p>
          <a:r>
            <a:rPr lang="en-US" sz="4000" dirty="0"/>
            <a:t>7,2%</a:t>
          </a:r>
        </a:p>
        <a:p>
          <a:r>
            <a:rPr lang="en-US" sz="2000" dirty="0" err="1"/>
            <a:t>Riskesdas</a:t>
          </a:r>
          <a:r>
            <a:rPr lang="en-US" sz="2000" dirty="0"/>
            <a:t> 2013</a:t>
          </a:r>
        </a:p>
      </dgm:t>
    </dgm:pt>
    <dgm:pt modelId="{73BA72F1-06CF-D64C-BCA8-76F71648FA67}" type="parTrans" cxnId="{D4F786D8-4B4F-9645-99FA-CD3F38A5930E}">
      <dgm:prSet/>
      <dgm:spPr/>
      <dgm:t>
        <a:bodyPr/>
        <a:lstStyle/>
        <a:p>
          <a:endParaRPr lang="en-US"/>
        </a:p>
      </dgm:t>
    </dgm:pt>
    <dgm:pt modelId="{422107EA-FBC7-8B47-A62A-744F3575F3CF}" type="sibTrans" cxnId="{D4F786D8-4B4F-9645-99FA-CD3F38A5930E}">
      <dgm:prSet/>
      <dgm:spPr/>
      <dgm:t>
        <a:bodyPr/>
        <a:lstStyle/>
        <a:p>
          <a:endParaRPr lang="en-US"/>
        </a:p>
      </dgm:t>
    </dgm:pt>
    <dgm:pt modelId="{4C7257E2-9EB6-0847-90DD-72B2F3A5A61D}">
      <dgm:prSet phldrT="[Text]" custT="1"/>
      <dgm:spPr/>
      <dgm:t>
        <a:bodyPr/>
        <a:lstStyle/>
        <a:p>
          <a:r>
            <a:rPr lang="en-US" sz="4800" dirty="0"/>
            <a:t>8,1%</a:t>
          </a:r>
        </a:p>
        <a:p>
          <a:r>
            <a:rPr lang="en-US" sz="2400" dirty="0" err="1"/>
            <a:t>Sirkesnas</a:t>
          </a:r>
          <a:r>
            <a:rPr lang="en-US" sz="2400" dirty="0"/>
            <a:t> 2016</a:t>
          </a:r>
        </a:p>
      </dgm:t>
    </dgm:pt>
    <dgm:pt modelId="{E805891D-D8CF-D045-A38D-C01D38CB77C1}" type="parTrans" cxnId="{A64BC1F5-9F6A-7B4A-ADB4-655BA61CB28B}">
      <dgm:prSet/>
      <dgm:spPr/>
      <dgm:t>
        <a:bodyPr/>
        <a:lstStyle/>
        <a:p>
          <a:endParaRPr lang="en-US"/>
        </a:p>
      </dgm:t>
    </dgm:pt>
    <dgm:pt modelId="{FF11413C-0467-B341-929C-CB3CBD4244FB}" type="sibTrans" cxnId="{A64BC1F5-9F6A-7B4A-ADB4-655BA61CB28B}">
      <dgm:prSet/>
      <dgm:spPr/>
      <dgm:t>
        <a:bodyPr/>
        <a:lstStyle/>
        <a:p>
          <a:endParaRPr lang="en-US"/>
        </a:p>
      </dgm:t>
    </dgm:pt>
    <dgm:pt modelId="{852114D5-BE9B-CF47-9333-2CDEB6C144A3}">
      <dgm:prSet phldrT="[Text]" custT="1"/>
      <dgm:spPr/>
      <dgm:t>
        <a:bodyPr/>
        <a:lstStyle/>
        <a:p>
          <a:r>
            <a:rPr lang="en-US" sz="4400" dirty="0"/>
            <a:t>9,1%</a:t>
          </a:r>
        </a:p>
        <a:p>
          <a:r>
            <a:rPr lang="en-US" sz="2400" dirty="0" err="1"/>
            <a:t>Riskesdas</a:t>
          </a:r>
          <a:r>
            <a:rPr lang="en-US" sz="2400" dirty="0"/>
            <a:t> 2018</a:t>
          </a:r>
        </a:p>
      </dgm:t>
    </dgm:pt>
    <dgm:pt modelId="{4FE5A65A-8B07-D244-8EAD-291639B880EC}" type="parTrans" cxnId="{B9B2C93E-4C1C-D843-BAC0-5471C2E371A0}">
      <dgm:prSet/>
      <dgm:spPr/>
      <dgm:t>
        <a:bodyPr/>
        <a:lstStyle/>
        <a:p>
          <a:endParaRPr lang="en-US"/>
        </a:p>
      </dgm:t>
    </dgm:pt>
    <dgm:pt modelId="{351BB4F2-3868-134F-9ED1-BBEC0DCEBB39}" type="sibTrans" cxnId="{B9B2C93E-4C1C-D843-BAC0-5471C2E371A0}">
      <dgm:prSet/>
      <dgm:spPr/>
      <dgm:t>
        <a:bodyPr/>
        <a:lstStyle/>
        <a:p>
          <a:endParaRPr lang="en-US"/>
        </a:p>
      </dgm:t>
    </dgm:pt>
    <dgm:pt modelId="{502D48FC-7802-AD4A-9339-9A495B0F96EB}" type="pres">
      <dgm:prSet presAssocID="{25D11E84-3183-8849-93E5-400C4D54DC77}" presName="arrowDiagram" presStyleCnt="0">
        <dgm:presLayoutVars>
          <dgm:chMax val="5"/>
          <dgm:dir/>
          <dgm:resizeHandles val="exact"/>
        </dgm:presLayoutVars>
      </dgm:prSet>
      <dgm:spPr/>
    </dgm:pt>
    <dgm:pt modelId="{3F50D57D-68E8-5B49-BBE6-0349E0B32A81}" type="pres">
      <dgm:prSet presAssocID="{25D11E84-3183-8849-93E5-400C4D54DC77}" presName="arrow" presStyleLbl="bgShp" presStyleIdx="0" presStyleCnt="1" custLinFactNeighborX="-4531" custLinFactNeighborY="8750"/>
      <dgm:spPr>
        <a:solidFill>
          <a:schemeClr val="accent4">
            <a:lumMod val="60000"/>
            <a:lumOff val="40000"/>
          </a:schemeClr>
        </a:solidFill>
      </dgm:spPr>
    </dgm:pt>
    <dgm:pt modelId="{9897D900-5525-9849-A5C0-7D3D2A5C6B7D}" type="pres">
      <dgm:prSet presAssocID="{25D11E84-3183-8849-93E5-400C4D54DC77}" presName="arrowDiagram3" presStyleCnt="0"/>
      <dgm:spPr/>
    </dgm:pt>
    <dgm:pt modelId="{638D1732-C8FE-5244-9F0D-672B52172B67}" type="pres">
      <dgm:prSet presAssocID="{971BFDEB-115C-884A-B74F-C547545E8BFF}" presName="bullet3a" presStyleLbl="node1" presStyleIdx="0" presStyleCnt="3"/>
      <dgm:spPr>
        <a:solidFill>
          <a:schemeClr val="accent4">
            <a:lumMod val="50000"/>
          </a:schemeClr>
        </a:solidFill>
      </dgm:spPr>
    </dgm:pt>
    <dgm:pt modelId="{DED8EFC7-971F-B347-ABCF-DA1E9228AD64}" type="pres">
      <dgm:prSet presAssocID="{971BFDEB-115C-884A-B74F-C547545E8BFF}" presName="textBox3a" presStyleLbl="revTx" presStyleIdx="0" presStyleCnt="3">
        <dgm:presLayoutVars>
          <dgm:bulletEnabled val="1"/>
        </dgm:presLayoutVars>
      </dgm:prSet>
      <dgm:spPr/>
    </dgm:pt>
    <dgm:pt modelId="{819C08C8-81CB-C84C-BBB2-32338B053CA8}" type="pres">
      <dgm:prSet presAssocID="{4C7257E2-9EB6-0847-90DD-72B2F3A5A61D}" presName="bullet3b" presStyleLbl="node1" presStyleIdx="1" presStyleCnt="3"/>
      <dgm:spPr>
        <a:solidFill>
          <a:schemeClr val="accent4">
            <a:lumMod val="50000"/>
          </a:schemeClr>
        </a:solidFill>
      </dgm:spPr>
    </dgm:pt>
    <dgm:pt modelId="{5A485747-99AA-404C-A120-C1E21EE88EC3}" type="pres">
      <dgm:prSet presAssocID="{4C7257E2-9EB6-0847-90DD-72B2F3A5A61D}" presName="textBox3b" presStyleLbl="revTx" presStyleIdx="1" presStyleCnt="3">
        <dgm:presLayoutVars>
          <dgm:bulletEnabled val="1"/>
        </dgm:presLayoutVars>
      </dgm:prSet>
      <dgm:spPr/>
    </dgm:pt>
    <dgm:pt modelId="{AB485017-72CF-E642-BEED-4D65AFBC6D42}" type="pres">
      <dgm:prSet presAssocID="{852114D5-BE9B-CF47-9333-2CDEB6C144A3}" presName="bullet3c" presStyleLbl="node1" presStyleIdx="2" presStyleCnt="3"/>
      <dgm:spPr>
        <a:solidFill>
          <a:schemeClr val="accent4">
            <a:lumMod val="50000"/>
          </a:schemeClr>
        </a:solidFill>
      </dgm:spPr>
    </dgm:pt>
    <dgm:pt modelId="{8CC46F9F-72AA-3444-B97A-B3F794DA4A83}" type="pres">
      <dgm:prSet presAssocID="{852114D5-BE9B-CF47-9333-2CDEB6C144A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7578D923-8213-8A4C-A9A1-987434BD899C}" type="presOf" srcId="{852114D5-BE9B-CF47-9333-2CDEB6C144A3}" destId="{8CC46F9F-72AA-3444-B97A-B3F794DA4A83}" srcOrd="0" destOrd="0" presId="urn:microsoft.com/office/officeart/2005/8/layout/arrow2"/>
    <dgm:cxn modelId="{9ADCAF31-F399-AD44-B31C-C94E8A551534}" type="presOf" srcId="{971BFDEB-115C-884A-B74F-C547545E8BFF}" destId="{DED8EFC7-971F-B347-ABCF-DA1E9228AD64}" srcOrd="0" destOrd="0" presId="urn:microsoft.com/office/officeart/2005/8/layout/arrow2"/>
    <dgm:cxn modelId="{B9B2C93E-4C1C-D843-BAC0-5471C2E371A0}" srcId="{25D11E84-3183-8849-93E5-400C4D54DC77}" destId="{852114D5-BE9B-CF47-9333-2CDEB6C144A3}" srcOrd="2" destOrd="0" parTransId="{4FE5A65A-8B07-D244-8EAD-291639B880EC}" sibTransId="{351BB4F2-3868-134F-9ED1-BBEC0DCEBB39}"/>
    <dgm:cxn modelId="{E254A06C-BED0-E84D-8CB4-49AE2935EE69}" type="presOf" srcId="{4C7257E2-9EB6-0847-90DD-72B2F3A5A61D}" destId="{5A485747-99AA-404C-A120-C1E21EE88EC3}" srcOrd="0" destOrd="0" presId="urn:microsoft.com/office/officeart/2005/8/layout/arrow2"/>
    <dgm:cxn modelId="{20631983-F812-4D49-93FC-B0D44269EA59}" type="presOf" srcId="{25D11E84-3183-8849-93E5-400C4D54DC77}" destId="{502D48FC-7802-AD4A-9339-9A495B0F96EB}" srcOrd="0" destOrd="0" presId="urn:microsoft.com/office/officeart/2005/8/layout/arrow2"/>
    <dgm:cxn modelId="{D4F786D8-4B4F-9645-99FA-CD3F38A5930E}" srcId="{25D11E84-3183-8849-93E5-400C4D54DC77}" destId="{971BFDEB-115C-884A-B74F-C547545E8BFF}" srcOrd="0" destOrd="0" parTransId="{73BA72F1-06CF-D64C-BCA8-76F71648FA67}" sibTransId="{422107EA-FBC7-8B47-A62A-744F3575F3CF}"/>
    <dgm:cxn modelId="{A64BC1F5-9F6A-7B4A-ADB4-655BA61CB28B}" srcId="{25D11E84-3183-8849-93E5-400C4D54DC77}" destId="{4C7257E2-9EB6-0847-90DD-72B2F3A5A61D}" srcOrd="1" destOrd="0" parTransId="{E805891D-D8CF-D045-A38D-C01D38CB77C1}" sibTransId="{FF11413C-0467-B341-929C-CB3CBD4244FB}"/>
    <dgm:cxn modelId="{DE838E38-EB13-9D45-B526-657867B4A163}" type="presParOf" srcId="{502D48FC-7802-AD4A-9339-9A495B0F96EB}" destId="{3F50D57D-68E8-5B49-BBE6-0349E0B32A81}" srcOrd="0" destOrd="0" presId="urn:microsoft.com/office/officeart/2005/8/layout/arrow2"/>
    <dgm:cxn modelId="{CB0B90F4-427F-F841-95D3-10CC5645370A}" type="presParOf" srcId="{502D48FC-7802-AD4A-9339-9A495B0F96EB}" destId="{9897D900-5525-9849-A5C0-7D3D2A5C6B7D}" srcOrd="1" destOrd="0" presId="urn:microsoft.com/office/officeart/2005/8/layout/arrow2"/>
    <dgm:cxn modelId="{BB2B223C-50EC-9F40-8901-27EC70D6522F}" type="presParOf" srcId="{9897D900-5525-9849-A5C0-7D3D2A5C6B7D}" destId="{638D1732-C8FE-5244-9F0D-672B52172B67}" srcOrd="0" destOrd="0" presId="urn:microsoft.com/office/officeart/2005/8/layout/arrow2"/>
    <dgm:cxn modelId="{7B5A4B0C-1A77-E843-841F-AB6738A107B8}" type="presParOf" srcId="{9897D900-5525-9849-A5C0-7D3D2A5C6B7D}" destId="{DED8EFC7-971F-B347-ABCF-DA1E9228AD64}" srcOrd="1" destOrd="0" presId="urn:microsoft.com/office/officeart/2005/8/layout/arrow2"/>
    <dgm:cxn modelId="{E817EB2F-AC15-E146-8BD8-5610182A79C6}" type="presParOf" srcId="{9897D900-5525-9849-A5C0-7D3D2A5C6B7D}" destId="{819C08C8-81CB-C84C-BBB2-32338B053CA8}" srcOrd="2" destOrd="0" presId="urn:microsoft.com/office/officeart/2005/8/layout/arrow2"/>
    <dgm:cxn modelId="{2471C2D3-76A2-714F-8C33-127A6152996B}" type="presParOf" srcId="{9897D900-5525-9849-A5C0-7D3D2A5C6B7D}" destId="{5A485747-99AA-404C-A120-C1E21EE88EC3}" srcOrd="3" destOrd="0" presId="urn:microsoft.com/office/officeart/2005/8/layout/arrow2"/>
    <dgm:cxn modelId="{265070C7-2884-714A-88AF-C3D57EA5A59B}" type="presParOf" srcId="{9897D900-5525-9849-A5C0-7D3D2A5C6B7D}" destId="{AB485017-72CF-E642-BEED-4D65AFBC6D42}" srcOrd="4" destOrd="0" presId="urn:microsoft.com/office/officeart/2005/8/layout/arrow2"/>
    <dgm:cxn modelId="{39D59C9C-FEF9-EE42-9697-7E517433F79B}" type="presParOf" srcId="{9897D900-5525-9849-A5C0-7D3D2A5C6B7D}" destId="{8CC46F9F-72AA-3444-B97A-B3F794DA4A8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0D57D-68E8-5B49-BBE6-0349E0B32A81}">
      <dsp:nvSpPr>
        <dsp:cNvPr id="0" name=""/>
        <dsp:cNvSpPr/>
      </dsp:nvSpPr>
      <dsp:spPr>
        <a:xfrm>
          <a:off x="0" y="338667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D1732-C8FE-5244-9F0D-672B52172B67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8EFC7-971F-B347-ABCF-DA1E9228AD64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7,2%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Riskesdas</a:t>
          </a:r>
          <a:r>
            <a:rPr lang="en-US" sz="2000" kern="1200" dirty="0"/>
            <a:t> 2013</a:t>
          </a:r>
        </a:p>
      </dsp:txBody>
      <dsp:txXfrm>
        <a:off x="1137920" y="3781213"/>
        <a:ext cx="1893824" cy="1468120"/>
      </dsp:txXfrm>
    </dsp:sp>
    <dsp:sp modelId="{819C08C8-81CB-C84C-BBB2-32338B053CA8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85747-99AA-404C-A120-C1E21EE88EC3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8,1%</a:t>
          </a:r>
        </a:p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Sirkesnas</a:t>
          </a:r>
          <a:r>
            <a:rPr lang="en-US" sz="2400" kern="1200" dirty="0"/>
            <a:t> 2016</a:t>
          </a:r>
        </a:p>
      </dsp:txBody>
      <dsp:txXfrm>
        <a:off x="3088640" y="2485813"/>
        <a:ext cx="1950720" cy="2763519"/>
      </dsp:txXfrm>
    </dsp:sp>
    <dsp:sp modelId="{AB485017-72CF-E642-BEED-4D65AFBC6D42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46F9F-72AA-3444-B97A-B3F794DA4A83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9,1%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Riskesdas</a:t>
          </a:r>
          <a:r>
            <a:rPr lang="en-US" sz="2400" kern="1200" dirty="0"/>
            <a:t> 2018</a:t>
          </a:r>
        </a:p>
      </dsp:txBody>
      <dsp:txXfrm>
        <a:off x="5405120" y="1718733"/>
        <a:ext cx="1950720" cy="353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2B9D39C-5448-4475-BE79-00574E1BA0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698AA39-0288-4AFF-A79F-38E28903F9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72189"/>
            <a:ext cx="6785809" cy="6785813"/>
          </a:xfrm>
          <a:custGeom>
            <a:avLst/>
            <a:gdLst>
              <a:gd name="connsiteX0" fmla="*/ 0 w 6785809"/>
              <a:gd name="connsiteY0" fmla="*/ 1443790 h 6785813"/>
              <a:gd name="connsiteX1" fmla="*/ 274899 w 6785809"/>
              <a:gd name="connsiteY1" fmla="*/ 1450741 h 6785813"/>
              <a:gd name="connsiteX2" fmla="*/ 5342021 w 6785809"/>
              <a:gd name="connsiteY2" fmla="*/ 6785812 h 6785813"/>
              <a:gd name="connsiteX3" fmla="*/ 5342021 w 6785809"/>
              <a:gd name="connsiteY3" fmla="*/ 6785813 h 6785813"/>
              <a:gd name="connsiteX4" fmla="*/ 0 w 6785809"/>
              <a:gd name="connsiteY4" fmla="*/ 6785813 h 6785813"/>
              <a:gd name="connsiteX5" fmla="*/ 0 w 6785809"/>
              <a:gd name="connsiteY5" fmla="*/ 0 h 6785813"/>
              <a:gd name="connsiteX6" fmla="*/ 349195 w 6785809"/>
              <a:gd name="connsiteY6" fmla="*/ 8830 h 6785813"/>
              <a:gd name="connsiteX7" fmla="*/ 6785809 w 6785809"/>
              <a:gd name="connsiteY7" fmla="*/ 6785811 h 6785813"/>
              <a:gd name="connsiteX8" fmla="*/ 6785809 w 6785809"/>
              <a:gd name="connsiteY8" fmla="*/ 6785813 h 6785813"/>
              <a:gd name="connsiteX9" fmla="*/ 5823282 w 6785809"/>
              <a:gd name="connsiteY9" fmla="*/ 6785813 h 6785813"/>
              <a:gd name="connsiteX10" fmla="*/ 5823282 w 6785809"/>
              <a:gd name="connsiteY10" fmla="*/ 6785811 h 6785813"/>
              <a:gd name="connsiteX11" fmla="*/ 299663 w 6785809"/>
              <a:gd name="connsiteY11" fmla="*/ 970104 h 6785813"/>
              <a:gd name="connsiteX12" fmla="*/ 0 w 6785809"/>
              <a:gd name="connsiteY12" fmla="*/ 962527 h 6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85809" h="6785813">
                <a:moveTo>
                  <a:pt x="0" y="1443790"/>
                </a:moveTo>
                <a:lnTo>
                  <a:pt x="274899" y="1450741"/>
                </a:lnTo>
                <a:cubicBezTo>
                  <a:pt x="3097462" y="1593817"/>
                  <a:pt x="5342021" y="3927693"/>
                  <a:pt x="5342021" y="6785812"/>
                </a:cubicBezTo>
                <a:lnTo>
                  <a:pt x="5342021" y="6785813"/>
                </a:lnTo>
                <a:lnTo>
                  <a:pt x="0" y="6785813"/>
                </a:lnTo>
                <a:close/>
                <a:moveTo>
                  <a:pt x="0" y="0"/>
                </a:moveTo>
                <a:lnTo>
                  <a:pt x="349195" y="8830"/>
                </a:lnTo>
                <a:cubicBezTo>
                  <a:pt x="3934613" y="190575"/>
                  <a:pt x="6785809" y="3155227"/>
                  <a:pt x="6785809" y="6785811"/>
                </a:cubicBezTo>
                <a:lnTo>
                  <a:pt x="6785809" y="6785813"/>
                </a:lnTo>
                <a:lnTo>
                  <a:pt x="5823282" y="6785813"/>
                </a:lnTo>
                <a:lnTo>
                  <a:pt x="5823282" y="6785811"/>
                </a:lnTo>
                <a:cubicBezTo>
                  <a:pt x="5823282" y="3670204"/>
                  <a:pt x="3376511" y="1126070"/>
                  <a:pt x="299663" y="970104"/>
                </a:cubicBezTo>
                <a:lnTo>
                  <a:pt x="0" y="962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5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8C89E4-1E17-42AD-86BD-4D8B0F9624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6188" y="72191"/>
            <a:ext cx="6785812" cy="6785809"/>
          </a:xfrm>
          <a:custGeom>
            <a:avLst/>
            <a:gdLst>
              <a:gd name="connsiteX0" fmla="*/ 6785811 w 6785812"/>
              <a:gd name="connsiteY0" fmla="*/ 1443788 h 6785809"/>
              <a:gd name="connsiteX1" fmla="*/ 6785812 w 6785812"/>
              <a:gd name="connsiteY1" fmla="*/ 1443788 h 6785809"/>
              <a:gd name="connsiteX2" fmla="*/ 6785812 w 6785812"/>
              <a:gd name="connsiteY2" fmla="*/ 6785809 h 6785809"/>
              <a:gd name="connsiteX3" fmla="*/ 1443790 w 6785812"/>
              <a:gd name="connsiteY3" fmla="*/ 6785809 h 6785809"/>
              <a:gd name="connsiteX4" fmla="*/ 1450741 w 6785812"/>
              <a:gd name="connsiteY4" fmla="*/ 6510910 h 6785809"/>
              <a:gd name="connsiteX5" fmla="*/ 6785811 w 6785812"/>
              <a:gd name="connsiteY5" fmla="*/ 1443788 h 6785809"/>
              <a:gd name="connsiteX6" fmla="*/ 6785810 w 6785812"/>
              <a:gd name="connsiteY6" fmla="*/ 0 h 6785809"/>
              <a:gd name="connsiteX7" fmla="*/ 6785812 w 6785812"/>
              <a:gd name="connsiteY7" fmla="*/ 0 h 6785809"/>
              <a:gd name="connsiteX8" fmla="*/ 6785812 w 6785812"/>
              <a:gd name="connsiteY8" fmla="*/ 962527 h 6785809"/>
              <a:gd name="connsiteX9" fmla="*/ 6785810 w 6785812"/>
              <a:gd name="connsiteY9" fmla="*/ 962527 h 6785809"/>
              <a:gd name="connsiteX10" fmla="*/ 970104 w 6785812"/>
              <a:gd name="connsiteY10" fmla="*/ 6486146 h 6785809"/>
              <a:gd name="connsiteX11" fmla="*/ 962526 w 6785812"/>
              <a:gd name="connsiteY11" fmla="*/ 6785809 h 6785809"/>
              <a:gd name="connsiteX12" fmla="*/ 0 w 6785812"/>
              <a:gd name="connsiteY12" fmla="*/ 6785809 h 6785809"/>
              <a:gd name="connsiteX13" fmla="*/ 8829 w 6785812"/>
              <a:gd name="connsiteY13" fmla="*/ 6436614 h 6785809"/>
              <a:gd name="connsiteX14" fmla="*/ 6785810 w 6785812"/>
              <a:gd name="connsiteY14" fmla="*/ 0 h 678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85812" h="6785809">
                <a:moveTo>
                  <a:pt x="6785811" y="1443788"/>
                </a:moveTo>
                <a:lnTo>
                  <a:pt x="6785812" y="1443788"/>
                </a:lnTo>
                <a:lnTo>
                  <a:pt x="6785812" y="6785809"/>
                </a:lnTo>
                <a:lnTo>
                  <a:pt x="1443790" y="6785809"/>
                </a:lnTo>
                <a:lnTo>
                  <a:pt x="1450741" y="6510910"/>
                </a:lnTo>
                <a:cubicBezTo>
                  <a:pt x="1593817" y="3688347"/>
                  <a:pt x="3927692" y="1443788"/>
                  <a:pt x="6785811" y="1443788"/>
                </a:cubicBezTo>
                <a:close/>
                <a:moveTo>
                  <a:pt x="6785810" y="0"/>
                </a:moveTo>
                <a:lnTo>
                  <a:pt x="6785812" y="0"/>
                </a:lnTo>
                <a:lnTo>
                  <a:pt x="6785812" y="962527"/>
                </a:lnTo>
                <a:lnTo>
                  <a:pt x="6785810" y="962527"/>
                </a:lnTo>
                <a:cubicBezTo>
                  <a:pt x="3670203" y="962527"/>
                  <a:pt x="1126069" y="3409298"/>
                  <a:pt x="970104" y="6486146"/>
                </a:cubicBezTo>
                <a:lnTo>
                  <a:pt x="962526" y="6785809"/>
                </a:lnTo>
                <a:lnTo>
                  <a:pt x="0" y="6785809"/>
                </a:lnTo>
                <a:lnTo>
                  <a:pt x="8829" y="6436614"/>
                </a:lnTo>
                <a:cubicBezTo>
                  <a:pt x="190575" y="2851196"/>
                  <a:pt x="3155226" y="0"/>
                  <a:pt x="67858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E6851A-8330-45EB-ACB3-EF7D8AF17F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6190" y="24064"/>
            <a:ext cx="6785808" cy="6785813"/>
          </a:xfrm>
          <a:custGeom>
            <a:avLst/>
            <a:gdLst>
              <a:gd name="connsiteX0" fmla="*/ 1443788 w 6785808"/>
              <a:gd name="connsiteY0" fmla="*/ 0 h 6785813"/>
              <a:gd name="connsiteX1" fmla="*/ 6785808 w 6785808"/>
              <a:gd name="connsiteY1" fmla="*/ 0 h 6785813"/>
              <a:gd name="connsiteX2" fmla="*/ 6785808 w 6785808"/>
              <a:gd name="connsiteY2" fmla="*/ 5342023 h 6785813"/>
              <a:gd name="connsiteX3" fmla="*/ 6510909 w 6785808"/>
              <a:gd name="connsiteY3" fmla="*/ 5335072 h 6785813"/>
              <a:gd name="connsiteX4" fmla="*/ 1443788 w 6785808"/>
              <a:gd name="connsiteY4" fmla="*/ 1 h 6785813"/>
              <a:gd name="connsiteX5" fmla="*/ 0 w 6785808"/>
              <a:gd name="connsiteY5" fmla="*/ 0 h 6785813"/>
              <a:gd name="connsiteX6" fmla="*/ 962526 w 6785808"/>
              <a:gd name="connsiteY6" fmla="*/ 0 h 6785813"/>
              <a:gd name="connsiteX7" fmla="*/ 962526 w 6785808"/>
              <a:gd name="connsiteY7" fmla="*/ 2 h 6785813"/>
              <a:gd name="connsiteX8" fmla="*/ 6486145 w 6785808"/>
              <a:gd name="connsiteY8" fmla="*/ 5815709 h 6785813"/>
              <a:gd name="connsiteX9" fmla="*/ 6785808 w 6785808"/>
              <a:gd name="connsiteY9" fmla="*/ 5823286 h 6785813"/>
              <a:gd name="connsiteX10" fmla="*/ 6785808 w 6785808"/>
              <a:gd name="connsiteY10" fmla="*/ 6785813 h 6785813"/>
              <a:gd name="connsiteX11" fmla="*/ 6436613 w 6785808"/>
              <a:gd name="connsiteY11" fmla="*/ 6776983 h 6785813"/>
              <a:gd name="connsiteX12" fmla="*/ 0 w 6785808"/>
              <a:gd name="connsiteY12" fmla="*/ 2 h 6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85808" h="6785813">
                <a:moveTo>
                  <a:pt x="1443788" y="0"/>
                </a:moveTo>
                <a:lnTo>
                  <a:pt x="6785808" y="0"/>
                </a:lnTo>
                <a:lnTo>
                  <a:pt x="6785808" y="5342023"/>
                </a:lnTo>
                <a:lnTo>
                  <a:pt x="6510909" y="5335072"/>
                </a:lnTo>
                <a:cubicBezTo>
                  <a:pt x="3688346" y="5191996"/>
                  <a:pt x="1443788" y="2858120"/>
                  <a:pt x="1443788" y="1"/>
                </a:cubicBezTo>
                <a:close/>
                <a:moveTo>
                  <a:pt x="0" y="0"/>
                </a:moveTo>
                <a:lnTo>
                  <a:pt x="962526" y="0"/>
                </a:lnTo>
                <a:lnTo>
                  <a:pt x="962526" y="2"/>
                </a:lnTo>
                <a:cubicBezTo>
                  <a:pt x="962526" y="3115609"/>
                  <a:pt x="3409297" y="5659743"/>
                  <a:pt x="6486145" y="5815709"/>
                </a:cubicBezTo>
                <a:lnTo>
                  <a:pt x="6785808" y="5823286"/>
                </a:lnTo>
                <a:lnTo>
                  <a:pt x="6785808" y="6785813"/>
                </a:lnTo>
                <a:lnTo>
                  <a:pt x="6436613" y="6776983"/>
                </a:lnTo>
                <a:cubicBezTo>
                  <a:pt x="2851195" y="6595238"/>
                  <a:pt x="0" y="3630586"/>
                  <a:pt x="0" y="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80CB703-6534-4CD1-B34B-1E785FCBC2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785813" cy="6785809"/>
          </a:xfrm>
          <a:custGeom>
            <a:avLst/>
            <a:gdLst>
              <a:gd name="connsiteX0" fmla="*/ 5823287 w 6785813"/>
              <a:gd name="connsiteY0" fmla="*/ 0 h 6785809"/>
              <a:gd name="connsiteX1" fmla="*/ 6785813 w 6785813"/>
              <a:gd name="connsiteY1" fmla="*/ 0 h 6785809"/>
              <a:gd name="connsiteX2" fmla="*/ 6776983 w 6785813"/>
              <a:gd name="connsiteY2" fmla="*/ 349195 h 6785809"/>
              <a:gd name="connsiteX3" fmla="*/ 2 w 6785813"/>
              <a:gd name="connsiteY3" fmla="*/ 6785809 h 6785809"/>
              <a:gd name="connsiteX4" fmla="*/ 0 w 6785813"/>
              <a:gd name="connsiteY4" fmla="*/ 6785809 h 6785809"/>
              <a:gd name="connsiteX5" fmla="*/ 0 w 6785813"/>
              <a:gd name="connsiteY5" fmla="*/ 5823282 h 6785809"/>
              <a:gd name="connsiteX6" fmla="*/ 2 w 6785813"/>
              <a:gd name="connsiteY6" fmla="*/ 5823282 h 6785809"/>
              <a:gd name="connsiteX7" fmla="*/ 5815709 w 6785813"/>
              <a:gd name="connsiteY7" fmla="*/ 299663 h 6785809"/>
              <a:gd name="connsiteX8" fmla="*/ 0 w 6785813"/>
              <a:gd name="connsiteY8" fmla="*/ 0 h 6785809"/>
              <a:gd name="connsiteX9" fmla="*/ 5342024 w 6785813"/>
              <a:gd name="connsiteY9" fmla="*/ 0 h 6785809"/>
              <a:gd name="connsiteX10" fmla="*/ 5335072 w 6785813"/>
              <a:gd name="connsiteY10" fmla="*/ 274899 h 6785809"/>
              <a:gd name="connsiteX11" fmla="*/ 1 w 6785813"/>
              <a:gd name="connsiteY11" fmla="*/ 5342021 h 6785809"/>
              <a:gd name="connsiteX12" fmla="*/ 0 w 6785813"/>
              <a:gd name="connsiteY12" fmla="*/ 5342021 h 678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85813" h="6785809">
                <a:moveTo>
                  <a:pt x="5823287" y="0"/>
                </a:moveTo>
                <a:lnTo>
                  <a:pt x="6785813" y="0"/>
                </a:lnTo>
                <a:lnTo>
                  <a:pt x="6776983" y="349195"/>
                </a:lnTo>
                <a:cubicBezTo>
                  <a:pt x="6595238" y="3934613"/>
                  <a:pt x="3630587" y="6785809"/>
                  <a:pt x="2" y="6785809"/>
                </a:cubicBezTo>
                <a:lnTo>
                  <a:pt x="0" y="6785809"/>
                </a:lnTo>
                <a:lnTo>
                  <a:pt x="0" y="5823282"/>
                </a:lnTo>
                <a:lnTo>
                  <a:pt x="2" y="5823282"/>
                </a:lnTo>
                <a:cubicBezTo>
                  <a:pt x="3115610" y="5823282"/>
                  <a:pt x="5659744" y="3376511"/>
                  <a:pt x="5815709" y="299663"/>
                </a:cubicBezTo>
                <a:close/>
                <a:moveTo>
                  <a:pt x="0" y="0"/>
                </a:moveTo>
                <a:lnTo>
                  <a:pt x="5342024" y="0"/>
                </a:lnTo>
                <a:lnTo>
                  <a:pt x="5335072" y="274899"/>
                </a:lnTo>
                <a:cubicBezTo>
                  <a:pt x="5191996" y="3097462"/>
                  <a:pt x="2858121" y="5342021"/>
                  <a:pt x="1" y="5342021"/>
                </a:cubicBezTo>
                <a:lnTo>
                  <a:pt x="0" y="53420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CFF8D54-B9D8-4171-BDEC-AD230BD6A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3200" y="2695075"/>
            <a:ext cx="4475748" cy="3537285"/>
          </a:xfrm>
          <a:custGeom>
            <a:avLst/>
            <a:gdLst>
              <a:gd name="connsiteX0" fmla="*/ 0 w 4475748"/>
              <a:gd name="connsiteY0" fmla="*/ 0 h 3537285"/>
              <a:gd name="connsiteX1" fmla="*/ 4475748 w 4475748"/>
              <a:gd name="connsiteY1" fmla="*/ 0 h 3537285"/>
              <a:gd name="connsiteX2" fmla="*/ 4475748 w 4475748"/>
              <a:gd name="connsiteY2" fmla="*/ 2878395 h 3537285"/>
              <a:gd name="connsiteX3" fmla="*/ 2237874 w 4475748"/>
              <a:gd name="connsiteY3" fmla="*/ 3537285 h 3537285"/>
              <a:gd name="connsiteX4" fmla="*/ 0 w 4475748"/>
              <a:gd name="connsiteY4" fmla="*/ 2878395 h 35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48" h="3537285">
                <a:moveTo>
                  <a:pt x="0" y="0"/>
                </a:moveTo>
                <a:lnTo>
                  <a:pt x="4475748" y="0"/>
                </a:lnTo>
                <a:lnTo>
                  <a:pt x="4475748" y="2878395"/>
                </a:lnTo>
                <a:lnTo>
                  <a:pt x="2237874" y="3537285"/>
                </a:lnTo>
                <a:lnTo>
                  <a:pt x="0" y="28783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330E191-7805-4A9E-9FF0-D3E9CCF8EC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0968" y="2695075"/>
            <a:ext cx="4475748" cy="3537285"/>
          </a:xfrm>
          <a:custGeom>
            <a:avLst/>
            <a:gdLst>
              <a:gd name="connsiteX0" fmla="*/ 0 w 4475748"/>
              <a:gd name="connsiteY0" fmla="*/ 0 h 3537285"/>
              <a:gd name="connsiteX1" fmla="*/ 4475748 w 4475748"/>
              <a:gd name="connsiteY1" fmla="*/ 0 h 3537285"/>
              <a:gd name="connsiteX2" fmla="*/ 4475748 w 4475748"/>
              <a:gd name="connsiteY2" fmla="*/ 2878395 h 3537285"/>
              <a:gd name="connsiteX3" fmla="*/ 2237874 w 4475748"/>
              <a:gd name="connsiteY3" fmla="*/ 3537285 h 3537285"/>
              <a:gd name="connsiteX4" fmla="*/ 0 w 4475748"/>
              <a:gd name="connsiteY4" fmla="*/ 2878395 h 35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48" h="3537285">
                <a:moveTo>
                  <a:pt x="0" y="0"/>
                </a:moveTo>
                <a:lnTo>
                  <a:pt x="4475748" y="0"/>
                </a:lnTo>
                <a:lnTo>
                  <a:pt x="4475748" y="2878395"/>
                </a:lnTo>
                <a:lnTo>
                  <a:pt x="2237874" y="3537285"/>
                </a:lnTo>
                <a:lnTo>
                  <a:pt x="0" y="28783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88953-AACA-40D9-A1E8-35A9EE6579B6}"/>
              </a:ext>
            </a:extLst>
          </p:cNvPr>
          <p:cNvSpPr/>
          <p:nvPr userDrawn="1"/>
        </p:nvSpPr>
        <p:spPr>
          <a:xfrm>
            <a:off x="0" y="1876924"/>
            <a:ext cx="5606716" cy="818148"/>
          </a:xfrm>
          <a:prstGeom prst="rect">
            <a:avLst/>
          </a:pr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9839C-0C6C-4650-B8C2-488D7F7C1BCA}"/>
              </a:ext>
            </a:extLst>
          </p:cNvPr>
          <p:cNvSpPr/>
          <p:nvPr userDrawn="1"/>
        </p:nvSpPr>
        <p:spPr>
          <a:xfrm>
            <a:off x="6553199" y="1876924"/>
            <a:ext cx="5638801" cy="818148"/>
          </a:xfrm>
          <a:prstGeom prst="rect">
            <a:avLst/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958FC8B-680D-4811-AC38-7EFF6708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9A9732-F50C-4A8F-89EE-BEAFC9A5B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967" y="2014535"/>
            <a:ext cx="4475749" cy="5429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77518C4-B08F-43BE-B359-1590387342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698" y="2014535"/>
            <a:ext cx="4476250" cy="5429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6953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6" grpId="0" animBg="1"/>
      <p:bldP spid="7" grpId="0" animBg="1"/>
      <p:bldP spid="10" grpId="0"/>
      <p:bldP spid="1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EC631AC-373E-4A19-9455-18BE75BF212B}"/>
              </a:ext>
            </a:extLst>
          </p:cNvPr>
          <p:cNvSpPr/>
          <p:nvPr userDrawn="1"/>
        </p:nvSpPr>
        <p:spPr>
          <a:xfrm>
            <a:off x="6172200" y="5377418"/>
            <a:ext cx="6019800" cy="1480582"/>
          </a:xfrm>
          <a:prstGeom prst="rect">
            <a:avLst/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FB7CCD-64B0-4B89-8EF5-89DD2F82D57B}"/>
              </a:ext>
            </a:extLst>
          </p:cNvPr>
          <p:cNvSpPr/>
          <p:nvPr userDrawn="1"/>
        </p:nvSpPr>
        <p:spPr>
          <a:xfrm>
            <a:off x="0" y="5377418"/>
            <a:ext cx="6019800" cy="1480582"/>
          </a:xfrm>
          <a:prstGeom prst="rect">
            <a:avLst/>
          </a:pr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2F5115-19FB-4563-8513-DA9AD26F9E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67769" y="1790700"/>
            <a:ext cx="3390464" cy="3586718"/>
          </a:xfrm>
          <a:custGeom>
            <a:avLst/>
            <a:gdLst>
              <a:gd name="connsiteX0" fmla="*/ 1695232 w 3390464"/>
              <a:gd name="connsiteY0" fmla="*/ 597543 h 3586718"/>
              <a:gd name="connsiteX1" fmla="*/ 1267850 w 3390464"/>
              <a:gd name="connsiteY1" fmla="*/ 679365 h 3586718"/>
              <a:gd name="connsiteX2" fmla="*/ 963383 w 3390464"/>
              <a:gd name="connsiteY2" fmla="*/ 894038 h 3586718"/>
              <a:gd name="connsiteX3" fmla="*/ 847338 w 3390464"/>
              <a:gd name="connsiteY3" fmla="*/ 1195379 h 3586718"/>
              <a:gd name="connsiteX4" fmla="*/ 963383 w 3390464"/>
              <a:gd name="connsiteY4" fmla="*/ 1496718 h 3586718"/>
              <a:gd name="connsiteX5" fmla="*/ 1267850 w 3390464"/>
              <a:gd name="connsiteY5" fmla="*/ 1711391 h 3586718"/>
              <a:gd name="connsiteX6" fmla="*/ 1695232 w 3390464"/>
              <a:gd name="connsiteY6" fmla="*/ 1793213 h 3586718"/>
              <a:gd name="connsiteX7" fmla="*/ 2122614 w 3390464"/>
              <a:gd name="connsiteY7" fmla="*/ 1711391 h 3586718"/>
              <a:gd name="connsiteX8" fmla="*/ 2427082 w 3390464"/>
              <a:gd name="connsiteY8" fmla="*/ 1496718 h 3586718"/>
              <a:gd name="connsiteX9" fmla="*/ 2543128 w 3390464"/>
              <a:gd name="connsiteY9" fmla="*/ 1195379 h 3586718"/>
              <a:gd name="connsiteX10" fmla="*/ 2427082 w 3390464"/>
              <a:gd name="connsiteY10" fmla="*/ 894038 h 3586718"/>
              <a:gd name="connsiteX11" fmla="*/ 2122614 w 3390464"/>
              <a:gd name="connsiteY11" fmla="*/ 679365 h 3586718"/>
              <a:gd name="connsiteX12" fmla="*/ 1695232 w 3390464"/>
              <a:gd name="connsiteY12" fmla="*/ 597543 h 3586718"/>
              <a:gd name="connsiteX13" fmla="*/ 1695232 w 3390464"/>
              <a:gd name="connsiteY13" fmla="*/ 0 h 3586718"/>
              <a:gd name="connsiteX14" fmla="*/ 2551280 w 3390464"/>
              <a:gd name="connsiteY14" fmla="*/ 163055 h 3586718"/>
              <a:gd name="connsiteX15" fmla="*/ 3159193 w 3390464"/>
              <a:gd name="connsiteY15" fmla="*/ 591751 h 3586718"/>
              <a:gd name="connsiteX16" fmla="*/ 3390402 w 3390464"/>
              <a:gd name="connsiteY16" fmla="*/ 1195379 h 3586718"/>
              <a:gd name="connsiteX17" fmla="*/ 3368061 w 3390464"/>
              <a:gd name="connsiteY17" fmla="*/ 1409641 h 3586718"/>
              <a:gd name="connsiteX18" fmla="*/ 3281183 w 3390464"/>
              <a:gd name="connsiteY18" fmla="*/ 1613396 h 3586718"/>
              <a:gd name="connsiteX19" fmla="*/ 2076122 w 3390464"/>
              <a:gd name="connsiteY19" fmla="*/ 3420912 h 3586718"/>
              <a:gd name="connsiteX20" fmla="*/ 1919213 w 3390464"/>
              <a:gd name="connsiteY20" fmla="*/ 3542347 h 3586718"/>
              <a:gd name="connsiteX21" fmla="*/ 1695232 w 3390464"/>
              <a:gd name="connsiteY21" fmla="*/ 3586718 h 3586718"/>
              <a:gd name="connsiteX22" fmla="*/ 1471666 w 3390464"/>
              <a:gd name="connsiteY22" fmla="*/ 3542347 h 3586718"/>
              <a:gd name="connsiteX23" fmla="*/ 1317655 w 3390464"/>
              <a:gd name="connsiteY23" fmla="*/ 3420912 h 3586718"/>
              <a:gd name="connsiteX24" fmla="*/ 109282 w 3390464"/>
              <a:gd name="connsiteY24" fmla="*/ 1613396 h 3586718"/>
              <a:gd name="connsiteX25" fmla="*/ 22403 w 3390464"/>
              <a:gd name="connsiteY25" fmla="*/ 1409641 h 3586718"/>
              <a:gd name="connsiteX26" fmla="*/ 62 w 3390464"/>
              <a:gd name="connsiteY26" fmla="*/ 1195379 h 3586718"/>
              <a:gd name="connsiteX27" fmla="*/ 231271 w 3390464"/>
              <a:gd name="connsiteY27" fmla="*/ 591751 h 3586718"/>
              <a:gd name="connsiteX28" fmla="*/ 839185 w 3390464"/>
              <a:gd name="connsiteY28" fmla="*/ 163055 h 3586718"/>
              <a:gd name="connsiteX29" fmla="*/ 1695232 w 3390464"/>
              <a:gd name="connsiteY29" fmla="*/ 0 h 35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90464" h="3586718">
                <a:moveTo>
                  <a:pt x="1695232" y="597543"/>
                </a:moveTo>
                <a:cubicBezTo>
                  <a:pt x="1537745" y="598826"/>
                  <a:pt x="1395284" y="626100"/>
                  <a:pt x="1267850" y="679365"/>
                </a:cubicBezTo>
                <a:cubicBezTo>
                  <a:pt x="1140417" y="732630"/>
                  <a:pt x="1038927" y="804187"/>
                  <a:pt x="963383" y="894038"/>
                </a:cubicBezTo>
                <a:cubicBezTo>
                  <a:pt x="887839" y="983890"/>
                  <a:pt x="849156" y="1084337"/>
                  <a:pt x="847338" y="1195379"/>
                </a:cubicBezTo>
                <a:cubicBezTo>
                  <a:pt x="849156" y="1306419"/>
                  <a:pt x="887839" y="1406866"/>
                  <a:pt x="963383" y="1496718"/>
                </a:cubicBezTo>
                <a:cubicBezTo>
                  <a:pt x="1038927" y="1586569"/>
                  <a:pt x="1140417" y="1658126"/>
                  <a:pt x="1267850" y="1711391"/>
                </a:cubicBezTo>
                <a:cubicBezTo>
                  <a:pt x="1395284" y="1764656"/>
                  <a:pt x="1537745" y="1791930"/>
                  <a:pt x="1695232" y="1793213"/>
                </a:cubicBezTo>
                <a:cubicBezTo>
                  <a:pt x="1852720" y="1791930"/>
                  <a:pt x="1995181" y="1764656"/>
                  <a:pt x="2122614" y="1711391"/>
                </a:cubicBezTo>
                <a:cubicBezTo>
                  <a:pt x="2250049" y="1658126"/>
                  <a:pt x="2351538" y="1586569"/>
                  <a:pt x="2427082" y="1496718"/>
                </a:cubicBezTo>
                <a:cubicBezTo>
                  <a:pt x="2502626" y="1406866"/>
                  <a:pt x="2541307" y="1306419"/>
                  <a:pt x="2543128" y="1195379"/>
                </a:cubicBezTo>
                <a:cubicBezTo>
                  <a:pt x="2541307" y="1084337"/>
                  <a:pt x="2502626" y="983890"/>
                  <a:pt x="2427082" y="894038"/>
                </a:cubicBezTo>
                <a:cubicBezTo>
                  <a:pt x="2351538" y="804187"/>
                  <a:pt x="2250049" y="732630"/>
                  <a:pt x="2122614" y="679365"/>
                </a:cubicBezTo>
                <a:cubicBezTo>
                  <a:pt x="1995181" y="626100"/>
                  <a:pt x="1852720" y="598826"/>
                  <a:pt x="1695232" y="597543"/>
                </a:cubicBezTo>
                <a:close/>
                <a:moveTo>
                  <a:pt x="1695232" y="0"/>
                </a:moveTo>
                <a:cubicBezTo>
                  <a:pt x="2011222" y="2519"/>
                  <a:pt x="2296572" y="56872"/>
                  <a:pt x="2551280" y="163055"/>
                </a:cubicBezTo>
                <a:cubicBezTo>
                  <a:pt x="2805987" y="269239"/>
                  <a:pt x="3008625" y="412138"/>
                  <a:pt x="3159193" y="591751"/>
                </a:cubicBezTo>
                <a:cubicBezTo>
                  <a:pt x="3309762" y="771363"/>
                  <a:pt x="3386830" y="972572"/>
                  <a:pt x="3390402" y="1195379"/>
                </a:cubicBezTo>
                <a:cubicBezTo>
                  <a:pt x="3391230" y="1267091"/>
                  <a:pt x="3383782" y="1338512"/>
                  <a:pt x="3368061" y="1409641"/>
                </a:cubicBezTo>
                <a:cubicBezTo>
                  <a:pt x="3352341" y="1480770"/>
                  <a:pt x="3323381" y="1548689"/>
                  <a:pt x="3281183" y="1613396"/>
                </a:cubicBezTo>
                <a:lnTo>
                  <a:pt x="2076122" y="3420912"/>
                </a:lnTo>
                <a:cubicBezTo>
                  <a:pt x="2039759" y="3472775"/>
                  <a:pt x="1987455" y="3513253"/>
                  <a:pt x="1919213" y="3542347"/>
                </a:cubicBezTo>
                <a:cubicBezTo>
                  <a:pt x="1850970" y="3571442"/>
                  <a:pt x="1776309" y="3586231"/>
                  <a:pt x="1695232" y="3586718"/>
                </a:cubicBezTo>
                <a:cubicBezTo>
                  <a:pt x="1614086" y="3586231"/>
                  <a:pt x="1539563" y="3571442"/>
                  <a:pt x="1471666" y="3542347"/>
                </a:cubicBezTo>
                <a:cubicBezTo>
                  <a:pt x="1403768" y="3513253"/>
                  <a:pt x="1352431" y="3472775"/>
                  <a:pt x="1317655" y="3420912"/>
                </a:cubicBezTo>
                <a:lnTo>
                  <a:pt x="109282" y="1613396"/>
                </a:lnTo>
                <a:cubicBezTo>
                  <a:pt x="67083" y="1548689"/>
                  <a:pt x="38123" y="1480770"/>
                  <a:pt x="22403" y="1409641"/>
                </a:cubicBezTo>
                <a:cubicBezTo>
                  <a:pt x="6682" y="1338512"/>
                  <a:pt x="-765" y="1267091"/>
                  <a:pt x="62" y="1195379"/>
                </a:cubicBezTo>
                <a:cubicBezTo>
                  <a:pt x="3634" y="972572"/>
                  <a:pt x="80703" y="771363"/>
                  <a:pt x="231271" y="591751"/>
                </a:cubicBezTo>
                <a:cubicBezTo>
                  <a:pt x="381840" y="412138"/>
                  <a:pt x="584477" y="269239"/>
                  <a:pt x="839185" y="163055"/>
                </a:cubicBezTo>
                <a:cubicBezTo>
                  <a:pt x="1093894" y="56872"/>
                  <a:pt x="1379241" y="2519"/>
                  <a:pt x="16952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6C216A-AC8D-4366-BFF0-00BCC997A3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4936" y="1790700"/>
            <a:ext cx="3390464" cy="3586718"/>
          </a:xfrm>
          <a:custGeom>
            <a:avLst/>
            <a:gdLst>
              <a:gd name="connsiteX0" fmla="*/ 1695232 w 3390464"/>
              <a:gd name="connsiteY0" fmla="*/ 597543 h 3586718"/>
              <a:gd name="connsiteX1" fmla="*/ 1267850 w 3390464"/>
              <a:gd name="connsiteY1" fmla="*/ 679365 h 3586718"/>
              <a:gd name="connsiteX2" fmla="*/ 963383 w 3390464"/>
              <a:gd name="connsiteY2" fmla="*/ 894038 h 3586718"/>
              <a:gd name="connsiteX3" fmla="*/ 847338 w 3390464"/>
              <a:gd name="connsiteY3" fmla="*/ 1195379 h 3586718"/>
              <a:gd name="connsiteX4" fmla="*/ 963383 w 3390464"/>
              <a:gd name="connsiteY4" fmla="*/ 1496718 h 3586718"/>
              <a:gd name="connsiteX5" fmla="*/ 1267850 w 3390464"/>
              <a:gd name="connsiteY5" fmla="*/ 1711391 h 3586718"/>
              <a:gd name="connsiteX6" fmla="*/ 1695232 w 3390464"/>
              <a:gd name="connsiteY6" fmla="*/ 1793213 h 3586718"/>
              <a:gd name="connsiteX7" fmla="*/ 2122614 w 3390464"/>
              <a:gd name="connsiteY7" fmla="*/ 1711391 h 3586718"/>
              <a:gd name="connsiteX8" fmla="*/ 2427082 w 3390464"/>
              <a:gd name="connsiteY8" fmla="*/ 1496718 h 3586718"/>
              <a:gd name="connsiteX9" fmla="*/ 2543128 w 3390464"/>
              <a:gd name="connsiteY9" fmla="*/ 1195379 h 3586718"/>
              <a:gd name="connsiteX10" fmla="*/ 2427082 w 3390464"/>
              <a:gd name="connsiteY10" fmla="*/ 894038 h 3586718"/>
              <a:gd name="connsiteX11" fmla="*/ 2122614 w 3390464"/>
              <a:gd name="connsiteY11" fmla="*/ 679365 h 3586718"/>
              <a:gd name="connsiteX12" fmla="*/ 1695232 w 3390464"/>
              <a:gd name="connsiteY12" fmla="*/ 597543 h 3586718"/>
              <a:gd name="connsiteX13" fmla="*/ 1695232 w 3390464"/>
              <a:gd name="connsiteY13" fmla="*/ 0 h 3586718"/>
              <a:gd name="connsiteX14" fmla="*/ 2551280 w 3390464"/>
              <a:gd name="connsiteY14" fmla="*/ 163055 h 3586718"/>
              <a:gd name="connsiteX15" fmla="*/ 3159193 w 3390464"/>
              <a:gd name="connsiteY15" fmla="*/ 591751 h 3586718"/>
              <a:gd name="connsiteX16" fmla="*/ 3390402 w 3390464"/>
              <a:gd name="connsiteY16" fmla="*/ 1195379 h 3586718"/>
              <a:gd name="connsiteX17" fmla="*/ 3368061 w 3390464"/>
              <a:gd name="connsiteY17" fmla="*/ 1409641 h 3586718"/>
              <a:gd name="connsiteX18" fmla="*/ 3281184 w 3390464"/>
              <a:gd name="connsiteY18" fmla="*/ 1613396 h 3586718"/>
              <a:gd name="connsiteX19" fmla="*/ 2076122 w 3390464"/>
              <a:gd name="connsiteY19" fmla="*/ 3420912 h 3586718"/>
              <a:gd name="connsiteX20" fmla="*/ 1919213 w 3390464"/>
              <a:gd name="connsiteY20" fmla="*/ 3542347 h 3586718"/>
              <a:gd name="connsiteX21" fmla="*/ 1695232 w 3390464"/>
              <a:gd name="connsiteY21" fmla="*/ 3586718 h 3586718"/>
              <a:gd name="connsiteX22" fmla="*/ 1471666 w 3390464"/>
              <a:gd name="connsiteY22" fmla="*/ 3542347 h 3586718"/>
              <a:gd name="connsiteX23" fmla="*/ 1317655 w 3390464"/>
              <a:gd name="connsiteY23" fmla="*/ 3420912 h 3586718"/>
              <a:gd name="connsiteX24" fmla="*/ 109282 w 3390464"/>
              <a:gd name="connsiteY24" fmla="*/ 1613396 h 3586718"/>
              <a:gd name="connsiteX25" fmla="*/ 22402 w 3390464"/>
              <a:gd name="connsiteY25" fmla="*/ 1409641 h 3586718"/>
              <a:gd name="connsiteX26" fmla="*/ 62 w 3390464"/>
              <a:gd name="connsiteY26" fmla="*/ 1195379 h 3586718"/>
              <a:gd name="connsiteX27" fmla="*/ 231271 w 3390464"/>
              <a:gd name="connsiteY27" fmla="*/ 591751 h 3586718"/>
              <a:gd name="connsiteX28" fmla="*/ 839185 w 3390464"/>
              <a:gd name="connsiteY28" fmla="*/ 163055 h 3586718"/>
              <a:gd name="connsiteX29" fmla="*/ 1695232 w 3390464"/>
              <a:gd name="connsiteY29" fmla="*/ 0 h 35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90464" h="3586718">
                <a:moveTo>
                  <a:pt x="1695232" y="597543"/>
                </a:moveTo>
                <a:cubicBezTo>
                  <a:pt x="1537745" y="598826"/>
                  <a:pt x="1395284" y="626100"/>
                  <a:pt x="1267850" y="679365"/>
                </a:cubicBezTo>
                <a:cubicBezTo>
                  <a:pt x="1140417" y="732630"/>
                  <a:pt x="1038927" y="804187"/>
                  <a:pt x="963383" y="894038"/>
                </a:cubicBezTo>
                <a:cubicBezTo>
                  <a:pt x="887839" y="983890"/>
                  <a:pt x="849156" y="1084337"/>
                  <a:pt x="847338" y="1195379"/>
                </a:cubicBezTo>
                <a:cubicBezTo>
                  <a:pt x="849156" y="1306419"/>
                  <a:pt x="887839" y="1406866"/>
                  <a:pt x="963383" y="1496718"/>
                </a:cubicBezTo>
                <a:cubicBezTo>
                  <a:pt x="1038927" y="1586569"/>
                  <a:pt x="1140417" y="1658126"/>
                  <a:pt x="1267850" y="1711391"/>
                </a:cubicBezTo>
                <a:cubicBezTo>
                  <a:pt x="1395284" y="1764656"/>
                  <a:pt x="1537745" y="1791930"/>
                  <a:pt x="1695232" y="1793213"/>
                </a:cubicBezTo>
                <a:cubicBezTo>
                  <a:pt x="1852721" y="1791930"/>
                  <a:pt x="1995181" y="1764656"/>
                  <a:pt x="2122614" y="1711391"/>
                </a:cubicBezTo>
                <a:cubicBezTo>
                  <a:pt x="2250049" y="1658126"/>
                  <a:pt x="2351538" y="1586569"/>
                  <a:pt x="2427082" y="1496718"/>
                </a:cubicBezTo>
                <a:cubicBezTo>
                  <a:pt x="2502626" y="1406866"/>
                  <a:pt x="2541308" y="1306419"/>
                  <a:pt x="2543128" y="1195379"/>
                </a:cubicBezTo>
                <a:cubicBezTo>
                  <a:pt x="2541308" y="1084337"/>
                  <a:pt x="2502626" y="983890"/>
                  <a:pt x="2427082" y="894038"/>
                </a:cubicBezTo>
                <a:cubicBezTo>
                  <a:pt x="2351538" y="804187"/>
                  <a:pt x="2250049" y="732630"/>
                  <a:pt x="2122614" y="679365"/>
                </a:cubicBezTo>
                <a:cubicBezTo>
                  <a:pt x="1995181" y="626100"/>
                  <a:pt x="1852721" y="598826"/>
                  <a:pt x="1695232" y="597543"/>
                </a:cubicBezTo>
                <a:close/>
                <a:moveTo>
                  <a:pt x="1695232" y="0"/>
                </a:moveTo>
                <a:cubicBezTo>
                  <a:pt x="2011223" y="2519"/>
                  <a:pt x="2296572" y="56872"/>
                  <a:pt x="2551280" y="163055"/>
                </a:cubicBezTo>
                <a:cubicBezTo>
                  <a:pt x="2805987" y="269239"/>
                  <a:pt x="3008625" y="412138"/>
                  <a:pt x="3159193" y="591751"/>
                </a:cubicBezTo>
                <a:cubicBezTo>
                  <a:pt x="3309762" y="771363"/>
                  <a:pt x="3386830" y="972572"/>
                  <a:pt x="3390402" y="1195379"/>
                </a:cubicBezTo>
                <a:cubicBezTo>
                  <a:pt x="3391230" y="1267091"/>
                  <a:pt x="3383782" y="1338512"/>
                  <a:pt x="3368061" y="1409641"/>
                </a:cubicBezTo>
                <a:cubicBezTo>
                  <a:pt x="3352341" y="1480770"/>
                  <a:pt x="3323381" y="1548689"/>
                  <a:pt x="3281184" y="1613396"/>
                </a:cubicBezTo>
                <a:lnTo>
                  <a:pt x="2076122" y="3420912"/>
                </a:lnTo>
                <a:cubicBezTo>
                  <a:pt x="2039759" y="3472775"/>
                  <a:pt x="1987455" y="3513253"/>
                  <a:pt x="1919213" y="3542347"/>
                </a:cubicBezTo>
                <a:cubicBezTo>
                  <a:pt x="1850970" y="3571442"/>
                  <a:pt x="1776310" y="3586231"/>
                  <a:pt x="1695232" y="3586718"/>
                </a:cubicBezTo>
                <a:cubicBezTo>
                  <a:pt x="1614086" y="3586231"/>
                  <a:pt x="1539564" y="3571442"/>
                  <a:pt x="1471666" y="3542347"/>
                </a:cubicBezTo>
                <a:cubicBezTo>
                  <a:pt x="1403768" y="3513253"/>
                  <a:pt x="1352431" y="3472775"/>
                  <a:pt x="1317655" y="3420912"/>
                </a:cubicBezTo>
                <a:lnTo>
                  <a:pt x="109282" y="1613396"/>
                </a:lnTo>
                <a:cubicBezTo>
                  <a:pt x="67082" y="1548689"/>
                  <a:pt x="38123" y="1480770"/>
                  <a:pt x="22402" y="1409641"/>
                </a:cubicBezTo>
                <a:cubicBezTo>
                  <a:pt x="6682" y="1338512"/>
                  <a:pt x="-765" y="1267091"/>
                  <a:pt x="62" y="1195379"/>
                </a:cubicBezTo>
                <a:cubicBezTo>
                  <a:pt x="3634" y="972572"/>
                  <a:pt x="80703" y="771363"/>
                  <a:pt x="231271" y="591751"/>
                </a:cubicBezTo>
                <a:cubicBezTo>
                  <a:pt x="381840" y="412138"/>
                  <a:pt x="584477" y="269239"/>
                  <a:pt x="839185" y="163055"/>
                </a:cubicBezTo>
                <a:cubicBezTo>
                  <a:pt x="1093894" y="56872"/>
                  <a:pt x="1379241" y="2519"/>
                  <a:pt x="16952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E84150E6-0CBD-45B8-9EAF-6892FC02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BF3BC3A-1DDC-485E-9C64-CBAF16AB6B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8117" y="5729285"/>
            <a:ext cx="4475749" cy="5429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3D6DC11-86FF-48E0-A520-681C8B6CC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9848" y="5729285"/>
            <a:ext cx="4476250" cy="5429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959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3" grpId="0"/>
      <p:bldP spid="10" grpId="0"/>
      <p:bldP spid="14" grpId="0"/>
      <p:bldP spid="1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034E8A-FFC9-44C3-9D88-1948ABF382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24851" y="1911866"/>
            <a:ext cx="2868243" cy="3034268"/>
          </a:xfrm>
          <a:custGeom>
            <a:avLst/>
            <a:gdLst>
              <a:gd name="connsiteX0" fmla="*/ 1434122 w 2868243"/>
              <a:gd name="connsiteY0" fmla="*/ 505506 h 3034268"/>
              <a:gd name="connsiteX1" fmla="*/ 1072567 w 2868243"/>
              <a:gd name="connsiteY1" fmla="*/ 574725 h 3034268"/>
              <a:gd name="connsiteX2" fmla="*/ 814997 w 2868243"/>
              <a:gd name="connsiteY2" fmla="*/ 756332 h 3034268"/>
              <a:gd name="connsiteX3" fmla="*/ 716826 w 2868243"/>
              <a:gd name="connsiteY3" fmla="*/ 1011258 h 3034268"/>
              <a:gd name="connsiteX4" fmla="*/ 814997 w 2868243"/>
              <a:gd name="connsiteY4" fmla="*/ 1266184 h 3034268"/>
              <a:gd name="connsiteX5" fmla="*/ 1072567 w 2868243"/>
              <a:gd name="connsiteY5" fmla="*/ 1447791 h 3034268"/>
              <a:gd name="connsiteX6" fmla="*/ 1434122 w 2868243"/>
              <a:gd name="connsiteY6" fmla="*/ 1517010 h 3034268"/>
              <a:gd name="connsiteX7" fmla="*/ 1795676 w 2868243"/>
              <a:gd name="connsiteY7" fmla="*/ 1447791 h 3034268"/>
              <a:gd name="connsiteX8" fmla="*/ 2053248 w 2868243"/>
              <a:gd name="connsiteY8" fmla="*/ 1266184 h 3034268"/>
              <a:gd name="connsiteX9" fmla="*/ 2151419 w 2868243"/>
              <a:gd name="connsiteY9" fmla="*/ 1011258 h 3034268"/>
              <a:gd name="connsiteX10" fmla="*/ 2053248 w 2868243"/>
              <a:gd name="connsiteY10" fmla="*/ 756332 h 3034268"/>
              <a:gd name="connsiteX11" fmla="*/ 1795676 w 2868243"/>
              <a:gd name="connsiteY11" fmla="*/ 574725 h 3034268"/>
              <a:gd name="connsiteX12" fmla="*/ 1434122 w 2868243"/>
              <a:gd name="connsiteY12" fmla="*/ 505506 h 3034268"/>
              <a:gd name="connsiteX13" fmla="*/ 1434122 w 2868243"/>
              <a:gd name="connsiteY13" fmla="*/ 0 h 3034268"/>
              <a:gd name="connsiteX14" fmla="*/ 2158316 w 2868243"/>
              <a:gd name="connsiteY14" fmla="*/ 137941 h 3034268"/>
              <a:gd name="connsiteX15" fmla="*/ 2672594 w 2868243"/>
              <a:gd name="connsiteY15" fmla="*/ 500606 h 3034268"/>
              <a:gd name="connsiteX16" fmla="*/ 2868191 w 2868243"/>
              <a:gd name="connsiteY16" fmla="*/ 1011258 h 3034268"/>
              <a:gd name="connsiteX17" fmla="*/ 2849291 w 2868243"/>
              <a:gd name="connsiteY17" fmla="*/ 1192519 h 3034268"/>
              <a:gd name="connsiteX18" fmla="*/ 2775795 w 2868243"/>
              <a:gd name="connsiteY18" fmla="*/ 1364890 h 3034268"/>
              <a:gd name="connsiteX19" fmla="*/ 1756345 w 2868243"/>
              <a:gd name="connsiteY19" fmla="*/ 2894001 h 3034268"/>
              <a:gd name="connsiteX20" fmla="*/ 1623603 w 2868243"/>
              <a:gd name="connsiteY20" fmla="*/ 2996731 h 3034268"/>
              <a:gd name="connsiteX21" fmla="*/ 1434122 w 2868243"/>
              <a:gd name="connsiteY21" fmla="*/ 3034268 h 3034268"/>
              <a:gd name="connsiteX22" fmla="*/ 1244991 w 2868243"/>
              <a:gd name="connsiteY22" fmla="*/ 2996731 h 3034268"/>
              <a:gd name="connsiteX23" fmla="*/ 1114701 w 2868243"/>
              <a:gd name="connsiteY23" fmla="*/ 2894001 h 3034268"/>
              <a:gd name="connsiteX24" fmla="*/ 92450 w 2868243"/>
              <a:gd name="connsiteY24" fmla="*/ 1364890 h 3034268"/>
              <a:gd name="connsiteX25" fmla="*/ 18953 w 2868243"/>
              <a:gd name="connsiteY25" fmla="*/ 1192519 h 3034268"/>
              <a:gd name="connsiteX26" fmla="*/ 53 w 2868243"/>
              <a:gd name="connsiteY26" fmla="*/ 1011258 h 3034268"/>
              <a:gd name="connsiteX27" fmla="*/ 195650 w 2868243"/>
              <a:gd name="connsiteY27" fmla="*/ 500606 h 3034268"/>
              <a:gd name="connsiteX28" fmla="*/ 709929 w 2868243"/>
              <a:gd name="connsiteY28" fmla="*/ 137941 h 3034268"/>
              <a:gd name="connsiteX29" fmla="*/ 1434122 w 2868243"/>
              <a:gd name="connsiteY29" fmla="*/ 0 h 303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68243" h="3034268">
                <a:moveTo>
                  <a:pt x="1434122" y="505506"/>
                </a:moveTo>
                <a:cubicBezTo>
                  <a:pt x="1300892" y="506591"/>
                  <a:pt x="1180374" y="529664"/>
                  <a:pt x="1072567" y="574725"/>
                </a:cubicBezTo>
                <a:cubicBezTo>
                  <a:pt x="964763" y="619786"/>
                  <a:pt x="878905" y="680321"/>
                  <a:pt x="814997" y="756332"/>
                </a:cubicBezTo>
                <a:cubicBezTo>
                  <a:pt x="751089" y="832345"/>
                  <a:pt x="718364" y="917320"/>
                  <a:pt x="716826" y="1011258"/>
                </a:cubicBezTo>
                <a:cubicBezTo>
                  <a:pt x="718364" y="1105196"/>
                  <a:pt x="751089" y="1190171"/>
                  <a:pt x="814997" y="1266184"/>
                </a:cubicBezTo>
                <a:cubicBezTo>
                  <a:pt x="878905" y="1342195"/>
                  <a:pt x="964763" y="1402730"/>
                  <a:pt x="1072567" y="1447791"/>
                </a:cubicBezTo>
                <a:cubicBezTo>
                  <a:pt x="1180374" y="1492852"/>
                  <a:pt x="1300892" y="1515925"/>
                  <a:pt x="1434122" y="1517010"/>
                </a:cubicBezTo>
                <a:cubicBezTo>
                  <a:pt x="1567353" y="1515925"/>
                  <a:pt x="1687871" y="1492852"/>
                  <a:pt x="1795676" y="1447791"/>
                </a:cubicBezTo>
                <a:cubicBezTo>
                  <a:pt x="1903482" y="1402730"/>
                  <a:pt x="1989339" y="1342195"/>
                  <a:pt x="2053248" y="1266184"/>
                </a:cubicBezTo>
                <a:cubicBezTo>
                  <a:pt x="2117156" y="1190171"/>
                  <a:pt x="2149879" y="1105196"/>
                  <a:pt x="2151419" y="1011258"/>
                </a:cubicBezTo>
                <a:cubicBezTo>
                  <a:pt x="2149879" y="917320"/>
                  <a:pt x="2117156" y="832345"/>
                  <a:pt x="2053248" y="756332"/>
                </a:cubicBezTo>
                <a:cubicBezTo>
                  <a:pt x="1989339" y="680321"/>
                  <a:pt x="1903482" y="619786"/>
                  <a:pt x="1795676" y="574725"/>
                </a:cubicBezTo>
                <a:cubicBezTo>
                  <a:pt x="1687871" y="529664"/>
                  <a:pt x="1567353" y="506591"/>
                  <a:pt x="1434122" y="505506"/>
                </a:cubicBezTo>
                <a:close/>
                <a:moveTo>
                  <a:pt x="1434122" y="0"/>
                </a:moveTo>
                <a:cubicBezTo>
                  <a:pt x="1701441" y="2131"/>
                  <a:pt x="1942839" y="48112"/>
                  <a:pt x="2158316" y="137941"/>
                </a:cubicBezTo>
                <a:cubicBezTo>
                  <a:pt x="2373791" y="227769"/>
                  <a:pt x="2545218" y="348658"/>
                  <a:pt x="2672594" y="500606"/>
                </a:cubicBezTo>
                <a:cubicBezTo>
                  <a:pt x="2799971" y="652553"/>
                  <a:pt x="2865169" y="822770"/>
                  <a:pt x="2868191" y="1011258"/>
                </a:cubicBezTo>
                <a:cubicBezTo>
                  <a:pt x="2868891" y="1071925"/>
                  <a:pt x="2862590" y="1132345"/>
                  <a:pt x="2849291" y="1192519"/>
                </a:cubicBezTo>
                <a:cubicBezTo>
                  <a:pt x="2835992" y="1252692"/>
                  <a:pt x="2811493" y="1310150"/>
                  <a:pt x="2775795" y="1364890"/>
                </a:cubicBezTo>
                <a:lnTo>
                  <a:pt x="1756345" y="2894001"/>
                </a:lnTo>
                <a:cubicBezTo>
                  <a:pt x="1725582" y="2937875"/>
                  <a:pt x="1681335" y="2972119"/>
                  <a:pt x="1623603" y="2996731"/>
                </a:cubicBezTo>
                <a:cubicBezTo>
                  <a:pt x="1565872" y="3021345"/>
                  <a:pt x="1502711" y="3033856"/>
                  <a:pt x="1434122" y="3034268"/>
                </a:cubicBezTo>
                <a:cubicBezTo>
                  <a:pt x="1365474" y="3033856"/>
                  <a:pt x="1302430" y="3021345"/>
                  <a:pt x="1244991" y="2996731"/>
                </a:cubicBezTo>
                <a:cubicBezTo>
                  <a:pt x="1187551" y="2972119"/>
                  <a:pt x="1144121" y="2937875"/>
                  <a:pt x="1114701" y="2894001"/>
                </a:cubicBezTo>
                <a:lnTo>
                  <a:pt x="92450" y="1364890"/>
                </a:lnTo>
                <a:cubicBezTo>
                  <a:pt x="56751" y="1310150"/>
                  <a:pt x="32252" y="1252692"/>
                  <a:pt x="18953" y="1192519"/>
                </a:cubicBezTo>
                <a:cubicBezTo>
                  <a:pt x="5653" y="1132345"/>
                  <a:pt x="-646" y="1071925"/>
                  <a:pt x="53" y="1011258"/>
                </a:cubicBezTo>
                <a:cubicBezTo>
                  <a:pt x="3075" y="822770"/>
                  <a:pt x="68273" y="652553"/>
                  <a:pt x="195650" y="500606"/>
                </a:cubicBezTo>
                <a:cubicBezTo>
                  <a:pt x="323027" y="348658"/>
                  <a:pt x="494453" y="227769"/>
                  <a:pt x="709929" y="137941"/>
                </a:cubicBezTo>
                <a:cubicBezTo>
                  <a:pt x="925405" y="48112"/>
                  <a:pt x="1166802" y="2131"/>
                  <a:pt x="14341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A1C4DE-8075-4BB2-AE26-21B2A6095D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24618" y="1911866"/>
            <a:ext cx="2868243" cy="3034268"/>
          </a:xfrm>
          <a:custGeom>
            <a:avLst/>
            <a:gdLst>
              <a:gd name="connsiteX0" fmla="*/ 1434122 w 2868243"/>
              <a:gd name="connsiteY0" fmla="*/ 505506 h 3034268"/>
              <a:gd name="connsiteX1" fmla="*/ 1072568 w 2868243"/>
              <a:gd name="connsiteY1" fmla="*/ 574725 h 3034268"/>
              <a:gd name="connsiteX2" fmla="*/ 814997 w 2868243"/>
              <a:gd name="connsiteY2" fmla="*/ 756332 h 3034268"/>
              <a:gd name="connsiteX3" fmla="*/ 716826 w 2868243"/>
              <a:gd name="connsiteY3" fmla="*/ 1011258 h 3034268"/>
              <a:gd name="connsiteX4" fmla="*/ 814997 w 2868243"/>
              <a:gd name="connsiteY4" fmla="*/ 1266184 h 3034268"/>
              <a:gd name="connsiteX5" fmla="*/ 1072568 w 2868243"/>
              <a:gd name="connsiteY5" fmla="*/ 1447791 h 3034268"/>
              <a:gd name="connsiteX6" fmla="*/ 1434122 w 2868243"/>
              <a:gd name="connsiteY6" fmla="*/ 1517010 h 3034268"/>
              <a:gd name="connsiteX7" fmla="*/ 1795676 w 2868243"/>
              <a:gd name="connsiteY7" fmla="*/ 1447791 h 3034268"/>
              <a:gd name="connsiteX8" fmla="*/ 2053248 w 2868243"/>
              <a:gd name="connsiteY8" fmla="*/ 1266184 h 3034268"/>
              <a:gd name="connsiteX9" fmla="*/ 2151419 w 2868243"/>
              <a:gd name="connsiteY9" fmla="*/ 1011258 h 3034268"/>
              <a:gd name="connsiteX10" fmla="*/ 2053248 w 2868243"/>
              <a:gd name="connsiteY10" fmla="*/ 756332 h 3034268"/>
              <a:gd name="connsiteX11" fmla="*/ 1795676 w 2868243"/>
              <a:gd name="connsiteY11" fmla="*/ 574725 h 3034268"/>
              <a:gd name="connsiteX12" fmla="*/ 1434122 w 2868243"/>
              <a:gd name="connsiteY12" fmla="*/ 505506 h 3034268"/>
              <a:gd name="connsiteX13" fmla="*/ 1434122 w 2868243"/>
              <a:gd name="connsiteY13" fmla="*/ 0 h 3034268"/>
              <a:gd name="connsiteX14" fmla="*/ 2158316 w 2868243"/>
              <a:gd name="connsiteY14" fmla="*/ 137941 h 3034268"/>
              <a:gd name="connsiteX15" fmla="*/ 2672594 w 2868243"/>
              <a:gd name="connsiteY15" fmla="*/ 500606 h 3034268"/>
              <a:gd name="connsiteX16" fmla="*/ 2868191 w 2868243"/>
              <a:gd name="connsiteY16" fmla="*/ 1011258 h 3034268"/>
              <a:gd name="connsiteX17" fmla="*/ 2849291 w 2868243"/>
              <a:gd name="connsiteY17" fmla="*/ 1192519 h 3034268"/>
              <a:gd name="connsiteX18" fmla="*/ 2775795 w 2868243"/>
              <a:gd name="connsiteY18" fmla="*/ 1364890 h 3034268"/>
              <a:gd name="connsiteX19" fmla="*/ 1756345 w 2868243"/>
              <a:gd name="connsiteY19" fmla="*/ 2894001 h 3034268"/>
              <a:gd name="connsiteX20" fmla="*/ 1623604 w 2868243"/>
              <a:gd name="connsiteY20" fmla="*/ 2996731 h 3034268"/>
              <a:gd name="connsiteX21" fmla="*/ 1434122 w 2868243"/>
              <a:gd name="connsiteY21" fmla="*/ 3034268 h 3034268"/>
              <a:gd name="connsiteX22" fmla="*/ 1244991 w 2868243"/>
              <a:gd name="connsiteY22" fmla="*/ 2996731 h 3034268"/>
              <a:gd name="connsiteX23" fmla="*/ 1114702 w 2868243"/>
              <a:gd name="connsiteY23" fmla="*/ 2894001 h 3034268"/>
              <a:gd name="connsiteX24" fmla="*/ 92450 w 2868243"/>
              <a:gd name="connsiteY24" fmla="*/ 1364890 h 3034268"/>
              <a:gd name="connsiteX25" fmla="*/ 18953 w 2868243"/>
              <a:gd name="connsiteY25" fmla="*/ 1192519 h 3034268"/>
              <a:gd name="connsiteX26" fmla="*/ 53 w 2868243"/>
              <a:gd name="connsiteY26" fmla="*/ 1011258 h 3034268"/>
              <a:gd name="connsiteX27" fmla="*/ 195650 w 2868243"/>
              <a:gd name="connsiteY27" fmla="*/ 500606 h 3034268"/>
              <a:gd name="connsiteX28" fmla="*/ 709929 w 2868243"/>
              <a:gd name="connsiteY28" fmla="*/ 137941 h 3034268"/>
              <a:gd name="connsiteX29" fmla="*/ 1434122 w 2868243"/>
              <a:gd name="connsiteY29" fmla="*/ 0 h 303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68243" h="3034268">
                <a:moveTo>
                  <a:pt x="1434122" y="505506"/>
                </a:moveTo>
                <a:cubicBezTo>
                  <a:pt x="1300892" y="506591"/>
                  <a:pt x="1180374" y="529664"/>
                  <a:pt x="1072568" y="574725"/>
                </a:cubicBezTo>
                <a:cubicBezTo>
                  <a:pt x="964763" y="619786"/>
                  <a:pt x="878906" y="680321"/>
                  <a:pt x="814997" y="756332"/>
                </a:cubicBezTo>
                <a:cubicBezTo>
                  <a:pt x="751089" y="832345"/>
                  <a:pt x="718364" y="917320"/>
                  <a:pt x="716826" y="1011258"/>
                </a:cubicBezTo>
                <a:cubicBezTo>
                  <a:pt x="718364" y="1105196"/>
                  <a:pt x="751089" y="1190171"/>
                  <a:pt x="814997" y="1266184"/>
                </a:cubicBezTo>
                <a:cubicBezTo>
                  <a:pt x="878906" y="1342195"/>
                  <a:pt x="964763" y="1402730"/>
                  <a:pt x="1072568" y="1447791"/>
                </a:cubicBezTo>
                <a:cubicBezTo>
                  <a:pt x="1180374" y="1492852"/>
                  <a:pt x="1300892" y="1515925"/>
                  <a:pt x="1434122" y="1517010"/>
                </a:cubicBezTo>
                <a:cubicBezTo>
                  <a:pt x="1567353" y="1515925"/>
                  <a:pt x="1687871" y="1492852"/>
                  <a:pt x="1795676" y="1447791"/>
                </a:cubicBezTo>
                <a:cubicBezTo>
                  <a:pt x="1903482" y="1402730"/>
                  <a:pt x="1989340" y="1342195"/>
                  <a:pt x="2053248" y="1266184"/>
                </a:cubicBezTo>
                <a:cubicBezTo>
                  <a:pt x="2117156" y="1190171"/>
                  <a:pt x="2149879" y="1105196"/>
                  <a:pt x="2151419" y="1011258"/>
                </a:cubicBezTo>
                <a:cubicBezTo>
                  <a:pt x="2149879" y="917320"/>
                  <a:pt x="2117156" y="832345"/>
                  <a:pt x="2053248" y="756332"/>
                </a:cubicBezTo>
                <a:cubicBezTo>
                  <a:pt x="1989340" y="680321"/>
                  <a:pt x="1903482" y="619786"/>
                  <a:pt x="1795676" y="574725"/>
                </a:cubicBezTo>
                <a:cubicBezTo>
                  <a:pt x="1687871" y="529664"/>
                  <a:pt x="1567353" y="506591"/>
                  <a:pt x="1434122" y="505506"/>
                </a:cubicBezTo>
                <a:close/>
                <a:moveTo>
                  <a:pt x="1434122" y="0"/>
                </a:moveTo>
                <a:cubicBezTo>
                  <a:pt x="1701441" y="2131"/>
                  <a:pt x="1942839" y="48112"/>
                  <a:pt x="2158316" y="137941"/>
                </a:cubicBezTo>
                <a:cubicBezTo>
                  <a:pt x="2373791" y="227769"/>
                  <a:pt x="2545218" y="348658"/>
                  <a:pt x="2672594" y="500606"/>
                </a:cubicBezTo>
                <a:cubicBezTo>
                  <a:pt x="2799971" y="652553"/>
                  <a:pt x="2865169" y="822770"/>
                  <a:pt x="2868191" y="1011258"/>
                </a:cubicBezTo>
                <a:cubicBezTo>
                  <a:pt x="2868891" y="1071925"/>
                  <a:pt x="2862590" y="1132345"/>
                  <a:pt x="2849291" y="1192519"/>
                </a:cubicBezTo>
                <a:cubicBezTo>
                  <a:pt x="2835992" y="1252692"/>
                  <a:pt x="2811493" y="1310150"/>
                  <a:pt x="2775795" y="1364890"/>
                </a:cubicBezTo>
                <a:lnTo>
                  <a:pt x="1756345" y="2894001"/>
                </a:lnTo>
                <a:cubicBezTo>
                  <a:pt x="1725583" y="2937875"/>
                  <a:pt x="1681335" y="2972119"/>
                  <a:pt x="1623604" y="2996731"/>
                </a:cubicBezTo>
                <a:cubicBezTo>
                  <a:pt x="1565872" y="3021345"/>
                  <a:pt x="1502711" y="3033856"/>
                  <a:pt x="1434122" y="3034268"/>
                </a:cubicBezTo>
                <a:cubicBezTo>
                  <a:pt x="1365475" y="3033856"/>
                  <a:pt x="1302430" y="3021345"/>
                  <a:pt x="1244991" y="2996731"/>
                </a:cubicBezTo>
                <a:cubicBezTo>
                  <a:pt x="1187551" y="2972119"/>
                  <a:pt x="1144121" y="2937875"/>
                  <a:pt x="1114702" y="2894001"/>
                </a:cubicBezTo>
                <a:lnTo>
                  <a:pt x="92450" y="1364890"/>
                </a:lnTo>
                <a:cubicBezTo>
                  <a:pt x="56751" y="1310150"/>
                  <a:pt x="32252" y="1252692"/>
                  <a:pt x="18953" y="1192519"/>
                </a:cubicBezTo>
                <a:cubicBezTo>
                  <a:pt x="5653" y="1132345"/>
                  <a:pt x="-646" y="1071925"/>
                  <a:pt x="53" y="1011258"/>
                </a:cubicBezTo>
                <a:cubicBezTo>
                  <a:pt x="3075" y="822770"/>
                  <a:pt x="68274" y="652553"/>
                  <a:pt x="195650" y="500606"/>
                </a:cubicBezTo>
                <a:cubicBezTo>
                  <a:pt x="323027" y="348658"/>
                  <a:pt x="494453" y="227769"/>
                  <a:pt x="709929" y="137941"/>
                </a:cubicBezTo>
                <a:cubicBezTo>
                  <a:pt x="925406" y="48112"/>
                  <a:pt x="1166802" y="2131"/>
                  <a:pt x="14341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08DE4AC-82F0-40F5-BA04-E6CB427FD1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386" y="1911866"/>
            <a:ext cx="2868243" cy="3034268"/>
          </a:xfrm>
          <a:custGeom>
            <a:avLst/>
            <a:gdLst>
              <a:gd name="connsiteX0" fmla="*/ 1434122 w 2868243"/>
              <a:gd name="connsiteY0" fmla="*/ 505506 h 3034268"/>
              <a:gd name="connsiteX1" fmla="*/ 1072568 w 2868243"/>
              <a:gd name="connsiteY1" fmla="*/ 574725 h 3034268"/>
              <a:gd name="connsiteX2" fmla="*/ 814997 w 2868243"/>
              <a:gd name="connsiteY2" fmla="*/ 756332 h 3034268"/>
              <a:gd name="connsiteX3" fmla="*/ 716826 w 2868243"/>
              <a:gd name="connsiteY3" fmla="*/ 1011258 h 3034268"/>
              <a:gd name="connsiteX4" fmla="*/ 814997 w 2868243"/>
              <a:gd name="connsiteY4" fmla="*/ 1266184 h 3034268"/>
              <a:gd name="connsiteX5" fmla="*/ 1072568 w 2868243"/>
              <a:gd name="connsiteY5" fmla="*/ 1447791 h 3034268"/>
              <a:gd name="connsiteX6" fmla="*/ 1434122 w 2868243"/>
              <a:gd name="connsiteY6" fmla="*/ 1517010 h 3034268"/>
              <a:gd name="connsiteX7" fmla="*/ 1795676 w 2868243"/>
              <a:gd name="connsiteY7" fmla="*/ 1447791 h 3034268"/>
              <a:gd name="connsiteX8" fmla="*/ 2053248 w 2868243"/>
              <a:gd name="connsiteY8" fmla="*/ 1266184 h 3034268"/>
              <a:gd name="connsiteX9" fmla="*/ 2151419 w 2868243"/>
              <a:gd name="connsiteY9" fmla="*/ 1011258 h 3034268"/>
              <a:gd name="connsiteX10" fmla="*/ 2053248 w 2868243"/>
              <a:gd name="connsiteY10" fmla="*/ 756332 h 3034268"/>
              <a:gd name="connsiteX11" fmla="*/ 1795676 w 2868243"/>
              <a:gd name="connsiteY11" fmla="*/ 574725 h 3034268"/>
              <a:gd name="connsiteX12" fmla="*/ 1434122 w 2868243"/>
              <a:gd name="connsiteY12" fmla="*/ 505506 h 3034268"/>
              <a:gd name="connsiteX13" fmla="*/ 1434122 w 2868243"/>
              <a:gd name="connsiteY13" fmla="*/ 0 h 3034268"/>
              <a:gd name="connsiteX14" fmla="*/ 2158316 w 2868243"/>
              <a:gd name="connsiteY14" fmla="*/ 137941 h 3034268"/>
              <a:gd name="connsiteX15" fmla="*/ 2672594 w 2868243"/>
              <a:gd name="connsiteY15" fmla="*/ 500606 h 3034268"/>
              <a:gd name="connsiteX16" fmla="*/ 2868191 w 2868243"/>
              <a:gd name="connsiteY16" fmla="*/ 1011258 h 3034268"/>
              <a:gd name="connsiteX17" fmla="*/ 2849291 w 2868243"/>
              <a:gd name="connsiteY17" fmla="*/ 1192519 h 3034268"/>
              <a:gd name="connsiteX18" fmla="*/ 2775795 w 2868243"/>
              <a:gd name="connsiteY18" fmla="*/ 1364890 h 3034268"/>
              <a:gd name="connsiteX19" fmla="*/ 1756345 w 2868243"/>
              <a:gd name="connsiteY19" fmla="*/ 2894001 h 3034268"/>
              <a:gd name="connsiteX20" fmla="*/ 1623604 w 2868243"/>
              <a:gd name="connsiteY20" fmla="*/ 2996731 h 3034268"/>
              <a:gd name="connsiteX21" fmla="*/ 1434122 w 2868243"/>
              <a:gd name="connsiteY21" fmla="*/ 3034268 h 3034268"/>
              <a:gd name="connsiteX22" fmla="*/ 1244991 w 2868243"/>
              <a:gd name="connsiteY22" fmla="*/ 2996731 h 3034268"/>
              <a:gd name="connsiteX23" fmla="*/ 1114702 w 2868243"/>
              <a:gd name="connsiteY23" fmla="*/ 2894001 h 3034268"/>
              <a:gd name="connsiteX24" fmla="*/ 92450 w 2868243"/>
              <a:gd name="connsiteY24" fmla="*/ 1364890 h 3034268"/>
              <a:gd name="connsiteX25" fmla="*/ 18953 w 2868243"/>
              <a:gd name="connsiteY25" fmla="*/ 1192519 h 3034268"/>
              <a:gd name="connsiteX26" fmla="*/ 53 w 2868243"/>
              <a:gd name="connsiteY26" fmla="*/ 1011258 h 3034268"/>
              <a:gd name="connsiteX27" fmla="*/ 195650 w 2868243"/>
              <a:gd name="connsiteY27" fmla="*/ 500606 h 3034268"/>
              <a:gd name="connsiteX28" fmla="*/ 709929 w 2868243"/>
              <a:gd name="connsiteY28" fmla="*/ 137941 h 3034268"/>
              <a:gd name="connsiteX29" fmla="*/ 1434122 w 2868243"/>
              <a:gd name="connsiteY29" fmla="*/ 0 h 303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68243" h="3034268">
                <a:moveTo>
                  <a:pt x="1434122" y="505506"/>
                </a:moveTo>
                <a:cubicBezTo>
                  <a:pt x="1300892" y="506591"/>
                  <a:pt x="1180374" y="529664"/>
                  <a:pt x="1072568" y="574725"/>
                </a:cubicBezTo>
                <a:cubicBezTo>
                  <a:pt x="964763" y="619786"/>
                  <a:pt x="878905" y="680321"/>
                  <a:pt x="814997" y="756332"/>
                </a:cubicBezTo>
                <a:cubicBezTo>
                  <a:pt x="751089" y="832345"/>
                  <a:pt x="718364" y="917320"/>
                  <a:pt x="716826" y="1011258"/>
                </a:cubicBezTo>
                <a:cubicBezTo>
                  <a:pt x="718364" y="1105196"/>
                  <a:pt x="751089" y="1190171"/>
                  <a:pt x="814997" y="1266184"/>
                </a:cubicBezTo>
                <a:cubicBezTo>
                  <a:pt x="878905" y="1342195"/>
                  <a:pt x="964763" y="1402730"/>
                  <a:pt x="1072568" y="1447791"/>
                </a:cubicBezTo>
                <a:cubicBezTo>
                  <a:pt x="1180374" y="1492852"/>
                  <a:pt x="1300892" y="1515925"/>
                  <a:pt x="1434122" y="1517010"/>
                </a:cubicBezTo>
                <a:cubicBezTo>
                  <a:pt x="1567353" y="1515925"/>
                  <a:pt x="1687871" y="1492852"/>
                  <a:pt x="1795676" y="1447791"/>
                </a:cubicBezTo>
                <a:cubicBezTo>
                  <a:pt x="1903482" y="1402730"/>
                  <a:pt x="1989340" y="1342195"/>
                  <a:pt x="2053248" y="1266184"/>
                </a:cubicBezTo>
                <a:cubicBezTo>
                  <a:pt x="2117156" y="1190171"/>
                  <a:pt x="2149879" y="1105196"/>
                  <a:pt x="2151419" y="1011258"/>
                </a:cubicBezTo>
                <a:cubicBezTo>
                  <a:pt x="2149879" y="917320"/>
                  <a:pt x="2117156" y="832345"/>
                  <a:pt x="2053248" y="756332"/>
                </a:cubicBezTo>
                <a:cubicBezTo>
                  <a:pt x="1989340" y="680321"/>
                  <a:pt x="1903482" y="619786"/>
                  <a:pt x="1795676" y="574725"/>
                </a:cubicBezTo>
                <a:cubicBezTo>
                  <a:pt x="1687871" y="529664"/>
                  <a:pt x="1567353" y="506591"/>
                  <a:pt x="1434122" y="505506"/>
                </a:cubicBezTo>
                <a:close/>
                <a:moveTo>
                  <a:pt x="1434122" y="0"/>
                </a:moveTo>
                <a:cubicBezTo>
                  <a:pt x="1701441" y="2131"/>
                  <a:pt x="1942839" y="48112"/>
                  <a:pt x="2158316" y="137941"/>
                </a:cubicBezTo>
                <a:cubicBezTo>
                  <a:pt x="2373791" y="227769"/>
                  <a:pt x="2545218" y="348658"/>
                  <a:pt x="2672594" y="500606"/>
                </a:cubicBezTo>
                <a:cubicBezTo>
                  <a:pt x="2799971" y="652553"/>
                  <a:pt x="2865169" y="822770"/>
                  <a:pt x="2868191" y="1011258"/>
                </a:cubicBezTo>
                <a:cubicBezTo>
                  <a:pt x="2868891" y="1071925"/>
                  <a:pt x="2862590" y="1132345"/>
                  <a:pt x="2849291" y="1192519"/>
                </a:cubicBezTo>
                <a:cubicBezTo>
                  <a:pt x="2835992" y="1252692"/>
                  <a:pt x="2811493" y="1310150"/>
                  <a:pt x="2775795" y="1364890"/>
                </a:cubicBezTo>
                <a:lnTo>
                  <a:pt x="1756345" y="2894001"/>
                </a:lnTo>
                <a:cubicBezTo>
                  <a:pt x="1725583" y="2937875"/>
                  <a:pt x="1681335" y="2972119"/>
                  <a:pt x="1623604" y="2996731"/>
                </a:cubicBezTo>
                <a:cubicBezTo>
                  <a:pt x="1565872" y="3021345"/>
                  <a:pt x="1502711" y="3033856"/>
                  <a:pt x="1434122" y="3034268"/>
                </a:cubicBezTo>
                <a:cubicBezTo>
                  <a:pt x="1365475" y="3033856"/>
                  <a:pt x="1302430" y="3021345"/>
                  <a:pt x="1244991" y="2996731"/>
                </a:cubicBezTo>
                <a:cubicBezTo>
                  <a:pt x="1187551" y="2972119"/>
                  <a:pt x="1144121" y="2937875"/>
                  <a:pt x="1114702" y="2894001"/>
                </a:cubicBezTo>
                <a:lnTo>
                  <a:pt x="92450" y="1364890"/>
                </a:lnTo>
                <a:cubicBezTo>
                  <a:pt x="56751" y="1310150"/>
                  <a:pt x="32252" y="1252692"/>
                  <a:pt x="18953" y="1192519"/>
                </a:cubicBezTo>
                <a:cubicBezTo>
                  <a:pt x="5653" y="1132345"/>
                  <a:pt x="-646" y="1071925"/>
                  <a:pt x="53" y="1011258"/>
                </a:cubicBezTo>
                <a:cubicBezTo>
                  <a:pt x="3074" y="822770"/>
                  <a:pt x="68274" y="652553"/>
                  <a:pt x="195650" y="500606"/>
                </a:cubicBezTo>
                <a:cubicBezTo>
                  <a:pt x="323027" y="348658"/>
                  <a:pt x="494453" y="227769"/>
                  <a:pt x="709929" y="137941"/>
                </a:cubicBezTo>
                <a:cubicBezTo>
                  <a:pt x="925406" y="48112"/>
                  <a:pt x="1166802" y="2131"/>
                  <a:pt x="14341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Title 9">
            <a:extLst>
              <a:ext uri="{FF2B5EF4-FFF2-40B4-BE49-F238E27FC236}">
                <a16:creationId xmlns:a16="http://schemas.microsoft.com/office/drawing/2014/main" id="{9D206CA7-D218-4B03-AD54-CAB297B9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999B0BB-EDBF-4085-AE45-40040095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8118" y="5167313"/>
            <a:ext cx="2804512" cy="110489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C2E5950-BC39-448E-B524-6AF286E66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349" y="5167312"/>
            <a:ext cx="2804512" cy="110489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375C0102-E1DC-4876-9419-3792CAE69C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582" y="5167312"/>
            <a:ext cx="2804512" cy="110489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1275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1" grpId="0"/>
      <p:bldP spid="18" grpId="0"/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C6DE2FC-7EA7-4FB4-8681-279C2B5315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78740" y="1939708"/>
            <a:ext cx="3436860" cy="2978583"/>
          </a:xfrm>
          <a:custGeom>
            <a:avLst/>
            <a:gdLst>
              <a:gd name="connsiteX0" fmla="*/ 1718438 w 3436860"/>
              <a:gd name="connsiteY0" fmla="*/ 1202980 h 2978583"/>
              <a:gd name="connsiteX1" fmla="*/ 1978589 w 3436860"/>
              <a:gd name="connsiteY1" fmla="*/ 1273393 h 2978583"/>
              <a:gd name="connsiteX2" fmla="*/ 2163559 w 3436860"/>
              <a:gd name="connsiteY2" fmla="*/ 1458374 h 2978583"/>
              <a:gd name="connsiteX3" fmla="*/ 2233970 w 3436860"/>
              <a:gd name="connsiteY3" fmla="*/ 1718543 h 2978583"/>
              <a:gd name="connsiteX4" fmla="*/ 2163559 w 3436860"/>
              <a:gd name="connsiteY4" fmla="*/ 1978713 h 2978583"/>
              <a:gd name="connsiteX5" fmla="*/ 1978589 w 3436860"/>
              <a:gd name="connsiteY5" fmla="*/ 2163693 h 2978583"/>
              <a:gd name="connsiteX6" fmla="*/ 1718438 w 3436860"/>
              <a:gd name="connsiteY6" fmla="*/ 2234106 h 2978583"/>
              <a:gd name="connsiteX7" fmla="*/ 1458284 w 3436860"/>
              <a:gd name="connsiteY7" fmla="*/ 2163693 h 2978583"/>
              <a:gd name="connsiteX8" fmla="*/ 1273314 w 3436860"/>
              <a:gd name="connsiteY8" fmla="*/ 1978713 h 2978583"/>
              <a:gd name="connsiteX9" fmla="*/ 1202906 w 3436860"/>
              <a:gd name="connsiteY9" fmla="*/ 1718543 h 2978583"/>
              <a:gd name="connsiteX10" fmla="*/ 1273314 w 3436860"/>
              <a:gd name="connsiteY10" fmla="*/ 1458374 h 2978583"/>
              <a:gd name="connsiteX11" fmla="*/ 1458284 w 3436860"/>
              <a:gd name="connsiteY11" fmla="*/ 1273393 h 2978583"/>
              <a:gd name="connsiteX12" fmla="*/ 1718438 w 3436860"/>
              <a:gd name="connsiteY12" fmla="*/ 1202980 h 2978583"/>
              <a:gd name="connsiteX13" fmla="*/ 1718438 w 3436860"/>
              <a:gd name="connsiteY13" fmla="*/ 916557 h 2978583"/>
              <a:gd name="connsiteX14" fmla="*/ 1314021 w 3436860"/>
              <a:gd name="connsiteY14" fmla="*/ 1026219 h 2978583"/>
              <a:gd name="connsiteX15" fmla="*/ 1026156 w 3436860"/>
              <a:gd name="connsiteY15" fmla="*/ 1314103 h 2978583"/>
              <a:gd name="connsiteX16" fmla="*/ 916499 w 3436860"/>
              <a:gd name="connsiteY16" fmla="*/ 1718543 h 2978583"/>
              <a:gd name="connsiteX17" fmla="*/ 1026156 w 3436860"/>
              <a:gd name="connsiteY17" fmla="*/ 2122983 h 2978583"/>
              <a:gd name="connsiteX18" fmla="*/ 1314021 w 3436860"/>
              <a:gd name="connsiteY18" fmla="*/ 2410867 h 2978583"/>
              <a:gd name="connsiteX19" fmla="*/ 1718438 w 3436860"/>
              <a:gd name="connsiteY19" fmla="*/ 2520530 h 2978583"/>
              <a:gd name="connsiteX20" fmla="*/ 2122854 w 3436860"/>
              <a:gd name="connsiteY20" fmla="*/ 2410867 h 2978583"/>
              <a:gd name="connsiteX21" fmla="*/ 2410717 w 3436860"/>
              <a:gd name="connsiteY21" fmla="*/ 2122983 h 2978583"/>
              <a:gd name="connsiteX22" fmla="*/ 2520374 w 3436860"/>
              <a:gd name="connsiteY22" fmla="*/ 1718543 h 2978583"/>
              <a:gd name="connsiteX23" fmla="*/ 2410717 w 3436860"/>
              <a:gd name="connsiteY23" fmla="*/ 1314103 h 2978583"/>
              <a:gd name="connsiteX24" fmla="*/ 2122854 w 3436860"/>
              <a:gd name="connsiteY24" fmla="*/ 1026219 h 2978583"/>
              <a:gd name="connsiteX25" fmla="*/ 1718438 w 3436860"/>
              <a:gd name="connsiteY25" fmla="*/ 916557 h 2978583"/>
              <a:gd name="connsiteX26" fmla="*/ 1260187 w 3436860"/>
              <a:gd name="connsiteY26" fmla="*/ 0 h 2978583"/>
              <a:gd name="connsiteX27" fmla="*/ 2176686 w 3436860"/>
              <a:gd name="connsiteY27" fmla="*/ 0 h 2978583"/>
              <a:gd name="connsiteX28" fmla="*/ 2361732 w 3436860"/>
              <a:gd name="connsiteY28" fmla="*/ 63104 h 2978583"/>
              <a:gd name="connsiteX29" fmla="*/ 2486364 w 3436860"/>
              <a:gd name="connsiteY29" fmla="*/ 214818 h 2978583"/>
              <a:gd name="connsiteX30" fmla="*/ 2577656 w 3436860"/>
              <a:gd name="connsiteY30" fmla="*/ 458277 h 2978583"/>
              <a:gd name="connsiteX31" fmla="*/ 2978625 w 3436860"/>
              <a:gd name="connsiteY31" fmla="*/ 458277 h 2978583"/>
              <a:gd name="connsiteX32" fmla="*/ 3209602 w 3436860"/>
              <a:gd name="connsiteY32" fmla="*/ 520999 h 2978583"/>
              <a:gd name="connsiteX33" fmla="*/ 3374146 w 3436860"/>
              <a:gd name="connsiteY33" fmla="*/ 685562 h 2978583"/>
              <a:gd name="connsiteX34" fmla="*/ 3436860 w 3436860"/>
              <a:gd name="connsiteY34" fmla="*/ 916557 h 2978583"/>
              <a:gd name="connsiteX35" fmla="*/ 3436860 w 3436860"/>
              <a:gd name="connsiteY35" fmla="*/ 2520530 h 2978583"/>
              <a:gd name="connsiteX36" fmla="*/ 3374146 w 3436860"/>
              <a:gd name="connsiteY36" fmla="*/ 2751411 h 2978583"/>
              <a:gd name="connsiteX37" fmla="*/ 3209602 w 3436860"/>
              <a:gd name="connsiteY37" fmla="*/ 2915892 h 2978583"/>
              <a:gd name="connsiteX38" fmla="*/ 2978625 w 3436860"/>
              <a:gd name="connsiteY38" fmla="*/ 2978583 h 2978583"/>
              <a:gd name="connsiteX39" fmla="*/ 458248 w 3436860"/>
              <a:gd name="connsiteY39" fmla="*/ 2978583 h 2978583"/>
              <a:gd name="connsiteX40" fmla="*/ 227269 w 3436860"/>
              <a:gd name="connsiteY40" fmla="*/ 2915892 h 2978583"/>
              <a:gd name="connsiteX41" fmla="*/ 62717 w 3436860"/>
              <a:gd name="connsiteY41" fmla="*/ 2751411 h 2978583"/>
              <a:gd name="connsiteX42" fmla="*/ 0 w 3436860"/>
              <a:gd name="connsiteY42" fmla="*/ 2520530 h 2978583"/>
              <a:gd name="connsiteX43" fmla="*/ 0 w 3436860"/>
              <a:gd name="connsiteY43" fmla="*/ 916557 h 2978583"/>
              <a:gd name="connsiteX44" fmla="*/ 62717 w 3436860"/>
              <a:gd name="connsiteY44" fmla="*/ 685562 h 2978583"/>
              <a:gd name="connsiteX45" fmla="*/ 227269 w 3436860"/>
              <a:gd name="connsiteY45" fmla="*/ 520999 h 2978583"/>
              <a:gd name="connsiteX46" fmla="*/ 458248 w 3436860"/>
              <a:gd name="connsiteY46" fmla="*/ 458277 h 2978583"/>
              <a:gd name="connsiteX47" fmla="*/ 859218 w 3436860"/>
              <a:gd name="connsiteY47" fmla="*/ 458277 h 2978583"/>
              <a:gd name="connsiteX48" fmla="*/ 950510 w 3436860"/>
              <a:gd name="connsiteY48" fmla="*/ 214818 h 2978583"/>
              <a:gd name="connsiteX49" fmla="*/ 1075141 w 3436860"/>
              <a:gd name="connsiteY49" fmla="*/ 63104 h 2978583"/>
              <a:gd name="connsiteX50" fmla="*/ 1260187 w 3436860"/>
              <a:gd name="connsiteY50" fmla="*/ 0 h 297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36860" h="2978583">
                <a:moveTo>
                  <a:pt x="1718438" y="1202980"/>
                </a:moveTo>
                <a:cubicBezTo>
                  <a:pt x="1814403" y="1204075"/>
                  <a:pt x="1901121" y="1227545"/>
                  <a:pt x="1978589" y="1273393"/>
                </a:cubicBezTo>
                <a:cubicBezTo>
                  <a:pt x="2056059" y="1319242"/>
                  <a:pt x="2117716" y="1380901"/>
                  <a:pt x="2163559" y="1458374"/>
                </a:cubicBezTo>
                <a:cubicBezTo>
                  <a:pt x="2209405" y="1535849"/>
                  <a:pt x="2232875" y="1622571"/>
                  <a:pt x="2233970" y="1718543"/>
                </a:cubicBezTo>
                <a:cubicBezTo>
                  <a:pt x="2232875" y="1814516"/>
                  <a:pt x="2209405" y="1901237"/>
                  <a:pt x="2163559" y="1978713"/>
                </a:cubicBezTo>
                <a:cubicBezTo>
                  <a:pt x="2117716" y="2056185"/>
                  <a:pt x="2056059" y="2117845"/>
                  <a:pt x="1978589" y="2163693"/>
                </a:cubicBezTo>
                <a:cubicBezTo>
                  <a:pt x="1901121" y="2209542"/>
                  <a:pt x="1814403" y="2233012"/>
                  <a:pt x="1718438" y="2234106"/>
                </a:cubicBezTo>
                <a:cubicBezTo>
                  <a:pt x="1622470" y="2233012"/>
                  <a:pt x="1535754" y="2209542"/>
                  <a:pt x="1458284" y="2163693"/>
                </a:cubicBezTo>
                <a:cubicBezTo>
                  <a:pt x="1380817" y="2117845"/>
                  <a:pt x="1319160" y="2056185"/>
                  <a:pt x="1273314" y="1978713"/>
                </a:cubicBezTo>
                <a:cubicBezTo>
                  <a:pt x="1227469" y="1901237"/>
                  <a:pt x="1204001" y="1814516"/>
                  <a:pt x="1202906" y="1718543"/>
                </a:cubicBezTo>
                <a:cubicBezTo>
                  <a:pt x="1204001" y="1622571"/>
                  <a:pt x="1227469" y="1535849"/>
                  <a:pt x="1273314" y="1458374"/>
                </a:cubicBezTo>
                <a:cubicBezTo>
                  <a:pt x="1319160" y="1380901"/>
                  <a:pt x="1380817" y="1319242"/>
                  <a:pt x="1458284" y="1273393"/>
                </a:cubicBezTo>
                <a:cubicBezTo>
                  <a:pt x="1535754" y="1227545"/>
                  <a:pt x="1622470" y="1204075"/>
                  <a:pt x="1718438" y="1202980"/>
                </a:cubicBezTo>
                <a:close/>
                <a:moveTo>
                  <a:pt x="1718438" y="916557"/>
                </a:moveTo>
                <a:cubicBezTo>
                  <a:pt x="1569344" y="918270"/>
                  <a:pt x="1434538" y="954825"/>
                  <a:pt x="1314021" y="1026219"/>
                </a:cubicBezTo>
                <a:cubicBezTo>
                  <a:pt x="1193503" y="1097617"/>
                  <a:pt x="1097548" y="1193576"/>
                  <a:pt x="1026156" y="1314103"/>
                </a:cubicBezTo>
                <a:cubicBezTo>
                  <a:pt x="954764" y="1434627"/>
                  <a:pt x="918212" y="1569442"/>
                  <a:pt x="916499" y="1718543"/>
                </a:cubicBezTo>
                <a:cubicBezTo>
                  <a:pt x="918212" y="1867645"/>
                  <a:pt x="954764" y="2002459"/>
                  <a:pt x="1026156" y="2122983"/>
                </a:cubicBezTo>
                <a:cubicBezTo>
                  <a:pt x="1097548" y="2243510"/>
                  <a:pt x="1193503" y="2339470"/>
                  <a:pt x="1314021" y="2410867"/>
                </a:cubicBezTo>
                <a:cubicBezTo>
                  <a:pt x="1434538" y="2482262"/>
                  <a:pt x="1569344" y="2518817"/>
                  <a:pt x="1718438" y="2520530"/>
                </a:cubicBezTo>
                <a:cubicBezTo>
                  <a:pt x="1867529" y="2518817"/>
                  <a:pt x="2002335" y="2482262"/>
                  <a:pt x="2122854" y="2410867"/>
                </a:cubicBezTo>
                <a:cubicBezTo>
                  <a:pt x="2243371" y="2339470"/>
                  <a:pt x="2339328" y="2243510"/>
                  <a:pt x="2410717" y="2122983"/>
                </a:cubicBezTo>
                <a:cubicBezTo>
                  <a:pt x="2482109" y="2002459"/>
                  <a:pt x="2518662" y="1867645"/>
                  <a:pt x="2520374" y="1718543"/>
                </a:cubicBezTo>
                <a:cubicBezTo>
                  <a:pt x="2518662" y="1569442"/>
                  <a:pt x="2482109" y="1434627"/>
                  <a:pt x="2410717" y="1314103"/>
                </a:cubicBezTo>
                <a:cubicBezTo>
                  <a:pt x="2339328" y="1193576"/>
                  <a:pt x="2243371" y="1097617"/>
                  <a:pt x="2122854" y="1026219"/>
                </a:cubicBezTo>
                <a:cubicBezTo>
                  <a:pt x="2002335" y="954825"/>
                  <a:pt x="1867529" y="918270"/>
                  <a:pt x="1718438" y="916557"/>
                </a:cubicBezTo>
                <a:close/>
                <a:moveTo>
                  <a:pt x="1260187" y="0"/>
                </a:moveTo>
                <a:lnTo>
                  <a:pt x="2176686" y="0"/>
                </a:lnTo>
                <a:cubicBezTo>
                  <a:pt x="2241613" y="1566"/>
                  <a:pt x="2303296" y="22602"/>
                  <a:pt x="2361732" y="63104"/>
                </a:cubicBezTo>
                <a:cubicBezTo>
                  <a:pt x="2420171" y="103606"/>
                  <a:pt x="2461715" y="154177"/>
                  <a:pt x="2486364" y="214818"/>
                </a:cubicBezTo>
                <a:lnTo>
                  <a:pt x="2577656" y="458277"/>
                </a:lnTo>
                <a:lnTo>
                  <a:pt x="2978625" y="458277"/>
                </a:lnTo>
                <a:cubicBezTo>
                  <a:pt x="3063739" y="459261"/>
                  <a:pt x="3140733" y="480169"/>
                  <a:pt x="3209602" y="520999"/>
                </a:cubicBezTo>
                <a:cubicBezTo>
                  <a:pt x="3278473" y="561830"/>
                  <a:pt x="3333320" y="616685"/>
                  <a:pt x="3374146" y="685562"/>
                </a:cubicBezTo>
                <a:cubicBezTo>
                  <a:pt x="3414974" y="754439"/>
                  <a:pt x="3435878" y="831435"/>
                  <a:pt x="3436860" y="916557"/>
                </a:cubicBezTo>
                <a:lnTo>
                  <a:pt x="3436860" y="2520530"/>
                </a:lnTo>
                <a:cubicBezTo>
                  <a:pt x="3435878" y="2605609"/>
                  <a:pt x="3414974" y="2682569"/>
                  <a:pt x="3374146" y="2751411"/>
                </a:cubicBezTo>
                <a:cubicBezTo>
                  <a:pt x="3333320" y="2820257"/>
                  <a:pt x="3278473" y="2875083"/>
                  <a:pt x="3209602" y="2915892"/>
                </a:cubicBezTo>
                <a:cubicBezTo>
                  <a:pt x="3140733" y="2956705"/>
                  <a:pt x="3063739" y="2977602"/>
                  <a:pt x="2978625" y="2978583"/>
                </a:cubicBezTo>
                <a:lnTo>
                  <a:pt x="458248" y="2978583"/>
                </a:lnTo>
                <a:cubicBezTo>
                  <a:pt x="373135" y="2977602"/>
                  <a:pt x="296141" y="2956705"/>
                  <a:pt x="227269" y="2915892"/>
                </a:cubicBezTo>
                <a:cubicBezTo>
                  <a:pt x="158395" y="2875083"/>
                  <a:pt x="103545" y="2820257"/>
                  <a:pt x="62717" y="2751411"/>
                </a:cubicBezTo>
                <a:cubicBezTo>
                  <a:pt x="21889" y="2682569"/>
                  <a:pt x="982" y="2605609"/>
                  <a:pt x="0" y="2520530"/>
                </a:cubicBezTo>
                <a:lnTo>
                  <a:pt x="0" y="916557"/>
                </a:lnTo>
                <a:cubicBezTo>
                  <a:pt x="982" y="831435"/>
                  <a:pt x="21889" y="754439"/>
                  <a:pt x="62717" y="685562"/>
                </a:cubicBezTo>
                <a:cubicBezTo>
                  <a:pt x="103545" y="616685"/>
                  <a:pt x="158395" y="561830"/>
                  <a:pt x="227269" y="520999"/>
                </a:cubicBezTo>
                <a:cubicBezTo>
                  <a:pt x="296141" y="480169"/>
                  <a:pt x="373135" y="459261"/>
                  <a:pt x="458248" y="458277"/>
                </a:cubicBezTo>
                <a:lnTo>
                  <a:pt x="859218" y="458277"/>
                </a:lnTo>
                <a:lnTo>
                  <a:pt x="950510" y="214818"/>
                </a:lnTo>
                <a:cubicBezTo>
                  <a:pt x="975161" y="154177"/>
                  <a:pt x="1016705" y="103606"/>
                  <a:pt x="1075141" y="63104"/>
                </a:cubicBezTo>
                <a:cubicBezTo>
                  <a:pt x="1133580" y="22602"/>
                  <a:pt x="1195260" y="1566"/>
                  <a:pt x="1260187" y="0"/>
                </a:cubicBezTo>
                <a:close/>
              </a:path>
            </a:pathLst>
          </a:custGeom>
          <a:effectLst>
            <a:glow rad="889000">
              <a:schemeClr val="bg1">
                <a:alpha val="65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4F89B3-6CAA-4540-BE8E-73FA046CCB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490" y="1939709"/>
            <a:ext cx="3436860" cy="2978583"/>
          </a:xfrm>
          <a:custGeom>
            <a:avLst/>
            <a:gdLst>
              <a:gd name="connsiteX0" fmla="*/ 1718438 w 3436860"/>
              <a:gd name="connsiteY0" fmla="*/ 1202980 h 2978583"/>
              <a:gd name="connsiteX1" fmla="*/ 1978589 w 3436860"/>
              <a:gd name="connsiteY1" fmla="*/ 1273393 h 2978583"/>
              <a:gd name="connsiteX2" fmla="*/ 2163559 w 3436860"/>
              <a:gd name="connsiteY2" fmla="*/ 1458374 h 2978583"/>
              <a:gd name="connsiteX3" fmla="*/ 2233970 w 3436860"/>
              <a:gd name="connsiteY3" fmla="*/ 1718543 h 2978583"/>
              <a:gd name="connsiteX4" fmla="*/ 2163559 w 3436860"/>
              <a:gd name="connsiteY4" fmla="*/ 1978713 h 2978583"/>
              <a:gd name="connsiteX5" fmla="*/ 1978589 w 3436860"/>
              <a:gd name="connsiteY5" fmla="*/ 2163693 h 2978583"/>
              <a:gd name="connsiteX6" fmla="*/ 1718438 w 3436860"/>
              <a:gd name="connsiteY6" fmla="*/ 2234106 h 2978583"/>
              <a:gd name="connsiteX7" fmla="*/ 1458284 w 3436860"/>
              <a:gd name="connsiteY7" fmla="*/ 2163693 h 2978583"/>
              <a:gd name="connsiteX8" fmla="*/ 1273314 w 3436860"/>
              <a:gd name="connsiteY8" fmla="*/ 1978713 h 2978583"/>
              <a:gd name="connsiteX9" fmla="*/ 1202906 w 3436860"/>
              <a:gd name="connsiteY9" fmla="*/ 1718543 h 2978583"/>
              <a:gd name="connsiteX10" fmla="*/ 1273314 w 3436860"/>
              <a:gd name="connsiteY10" fmla="*/ 1458374 h 2978583"/>
              <a:gd name="connsiteX11" fmla="*/ 1458284 w 3436860"/>
              <a:gd name="connsiteY11" fmla="*/ 1273393 h 2978583"/>
              <a:gd name="connsiteX12" fmla="*/ 1718438 w 3436860"/>
              <a:gd name="connsiteY12" fmla="*/ 1202980 h 2978583"/>
              <a:gd name="connsiteX13" fmla="*/ 1718438 w 3436860"/>
              <a:gd name="connsiteY13" fmla="*/ 916557 h 2978583"/>
              <a:gd name="connsiteX14" fmla="*/ 1314022 w 3436860"/>
              <a:gd name="connsiteY14" fmla="*/ 1026219 h 2978583"/>
              <a:gd name="connsiteX15" fmla="*/ 1026156 w 3436860"/>
              <a:gd name="connsiteY15" fmla="*/ 1314103 h 2978583"/>
              <a:gd name="connsiteX16" fmla="*/ 916499 w 3436860"/>
              <a:gd name="connsiteY16" fmla="*/ 1718543 h 2978583"/>
              <a:gd name="connsiteX17" fmla="*/ 1026156 w 3436860"/>
              <a:gd name="connsiteY17" fmla="*/ 2122983 h 2978583"/>
              <a:gd name="connsiteX18" fmla="*/ 1314022 w 3436860"/>
              <a:gd name="connsiteY18" fmla="*/ 2410867 h 2978583"/>
              <a:gd name="connsiteX19" fmla="*/ 1718438 w 3436860"/>
              <a:gd name="connsiteY19" fmla="*/ 2520530 h 2978583"/>
              <a:gd name="connsiteX20" fmla="*/ 2122855 w 3436860"/>
              <a:gd name="connsiteY20" fmla="*/ 2410867 h 2978583"/>
              <a:gd name="connsiteX21" fmla="*/ 2410717 w 3436860"/>
              <a:gd name="connsiteY21" fmla="*/ 2122983 h 2978583"/>
              <a:gd name="connsiteX22" fmla="*/ 2520375 w 3436860"/>
              <a:gd name="connsiteY22" fmla="*/ 1718543 h 2978583"/>
              <a:gd name="connsiteX23" fmla="*/ 2410717 w 3436860"/>
              <a:gd name="connsiteY23" fmla="*/ 1314103 h 2978583"/>
              <a:gd name="connsiteX24" fmla="*/ 2122855 w 3436860"/>
              <a:gd name="connsiteY24" fmla="*/ 1026219 h 2978583"/>
              <a:gd name="connsiteX25" fmla="*/ 1718438 w 3436860"/>
              <a:gd name="connsiteY25" fmla="*/ 916557 h 2978583"/>
              <a:gd name="connsiteX26" fmla="*/ 1260187 w 3436860"/>
              <a:gd name="connsiteY26" fmla="*/ 0 h 2978583"/>
              <a:gd name="connsiteX27" fmla="*/ 2176686 w 3436860"/>
              <a:gd name="connsiteY27" fmla="*/ 0 h 2978583"/>
              <a:gd name="connsiteX28" fmla="*/ 2361732 w 3436860"/>
              <a:gd name="connsiteY28" fmla="*/ 63104 h 2978583"/>
              <a:gd name="connsiteX29" fmla="*/ 2486364 w 3436860"/>
              <a:gd name="connsiteY29" fmla="*/ 214818 h 2978583"/>
              <a:gd name="connsiteX30" fmla="*/ 2577656 w 3436860"/>
              <a:gd name="connsiteY30" fmla="*/ 458277 h 2978583"/>
              <a:gd name="connsiteX31" fmla="*/ 2978625 w 3436860"/>
              <a:gd name="connsiteY31" fmla="*/ 458277 h 2978583"/>
              <a:gd name="connsiteX32" fmla="*/ 3209602 w 3436860"/>
              <a:gd name="connsiteY32" fmla="*/ 520999 h 2978583"/>
              <a:gd name="connsiteX33" fmla="*/ 3374146 w 3436860"/>
              <a:gd name="connsiteY33" fmla="*/ 685562 h 2978583"/>
              <a:gd name="connsiteX34" fmla="*/ 3436860 w 3436860"/>
              <a:gd name="connsiteY34" fmla="*/ 916557 h 2978583"/>
              <a:gd name="connsiteX35" fmla="*/ 3436860 w 3436860"/>
              <a:gd name="connsiteY35" fmla="*/ 2520530 h 2978583"/>
              <a:gd name="connsiteX36" fmla="*/ 3374146 w 3436860"/>
              <a:gd name="connsiteY36" fmla="*/ 2751411 h 2978583"/>
              <a:gd name="connsiteX37" fmla="*/ 3209602 w 3436860"/>
              <a:gd name="connsiteY37" fmla="*/ 2915892 h 2978583"/>
              <a:gd name="connsiteX38" fmla="*/ 2978625 w 3436860"/>
              <a:gd name="connsiteY38" fmla="*/ 2978583 h 2978583"/>
              <a:gd name="connsiteX39" fmla="*/ 458248 w 3436860"/>
              <a:gd name="connsiteY39" fmla="*/ 2978583 h 2978583"/>
              <a:gd name="connsiteX40" fmla="*/ 227269 w 3436860"/>
              <a:gd name="connsiteY40" fmla="*/ 2915892 h 2978583"/>
              <a:gd name="connsiteX41" fmla="*/ 62717 w 3436860"/>
              <a:gd name="connsiteY41" fmla="*/ 2751411 h 2978583"/>
              <a:gd name="connsiteX42" fmla="*/ 0 w 3436860"/>
              <a:gd name="connsiteY42" fmla="*/ 2520530 h 2978583"/>
              <a:gd name="connsiteX43" fmla="*/ 0 w 3436860"/>
              <a:gd name="connsiteY43" fmla="*/ 916557 h 2978583"/>
              <a:gd name="connsiteX44" fmla="*/ 62717 w 3436860"/>
              <a:gd name="connsiteY44" fmla="*/ 685562 h 2978583"/>
              <a:gd name="connsiteX45" fmla="*/ 227269 w 3436860"/>
              <a:gd name="connsiteY45" fmla="*/ 520999 h 2978583"/>
              <a:gd name="connsiteX46" fmla="*/ 458248 w 3436860"/>
              <a:gd name="connsiteY46" fmla="*/ 458277 h 2978583"/>
              <a:gd name="connsiteX47" fmla="*/ 859218 w 3436860"/>
              <a:gd name="connsiteY47" fmla="*/ 458277 h 2978583"/>
              <a:gd name="connsiteX48" fmla="*/ 950510 w 3436860"/>
              <a:gd name="connsiteY48" fmla="*/ 214818 h 2978583"/>
              <a:gd name="connsiteX49" fmla="*/ 1075141 w 3436860"/>
              <a:gd name="connsiteY49" fmla="*/ 63104 h 2978583"/>
              <a:gd name="connsiteX50" fmla="*/ 1260187 w 3436860"/>
              <a:gd name="connsiteY50" fmla="*/ 0 h 297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36860" h="2978583">
                <a:moveTo>
                  <a:pt x="1718438" y="1202980"/>
                </a:moveTo>
                <a:cubicBezTo>
                  <a:pt x="1814403" y="1204075"/>
                  <a:pt x="1901122" y="1227545"/>
                  <a:pt x="1978589" y="1273393"/>
                </a:cubicBezTo>
                <a:cubicBezTo>
                  <a:pt x="2056059" y="1319242"/>
                  <a:pt x="2117716" y="1380901"/>
                  <a:pt x="2163559" y="1458374"/>
                </a:cubicBezTo>
                <a:cubicBezTo>
                  <a:pt x="2209405" y="1535849"/>
                  <a:pt x="2232875" y="1622571"/>
                  <a:pt x="2233970" y="1718543"/>
                </a:cubicBezTo>
                <a:cubicBezTo>
                  <a:pt x="2232875" y="1814516"/>
                  <a:pt x="2209405" y="1901237"/>
                  <a:pt x="2163559" y="1978713"/>
                </a:cubicBezTo>
                <a:cubicBezTo>
                  <a:pt x="2117716" y="2056185"/>
                  <a:pt x="2056059" y="2117845"/>
                  <a:pt x="1978589" y="2163693"/>
                </a:cubicBezTo>
                <a:cubicBezTo>
                  <a:pt x="1901122" y="2209542"/>
                  <a:pt x="1814403" y="2233012"/>
                  <a:pt x="1718438" y="2234106"/>
                </a:cubicBezTo>
                <a:cubicBezTo>
                  <a:pt x="1622471" y="2233012"/>
                  <a:pt x="1535755" y="2209542"/>
                  <a:pt x="1458284" y="2163693"/>
                </a:cubicBezTo>
                <a:cubicBezTo>
                  <a:pt x="1380817" y="2117845"/>
                  <a:pt x="1319160" y="2056185"/>
                  <a:pt x="1273314" y="1978713"/>
                </a:cubicBezTo>
                <a:cubicBezTo>
                  <a:pt x="1227469" y="1901237"/>
                  <a:pt x="1204001" y="1814516"/>
                  <a:pt x="1202906" y="1718543"/>
                </a:cubicBezTo>
                <a:cubicBezTo>
                  <a:pt x="1204001" y="1622571"/>
                  <a:pt x="1227469" y="1535849"/>
                  <a:pt x="1273314" y="1458374"/>
                </a:cubicBezTo>
                <a:cubicBezTo>
                  <a:pt x="1319160" y="1380901"/>
                  <a:pt x="1380817" y="1319242"/>
                  <a:pt x="1458284" y="1273393"/>
                </a:cubicBezTo>
                <a:cubicBezTo>
                  <a:pt x="1535755" y="1227545"/>
                  <a:pt x="1622471" y="1204075"/>
                  <a:pt x="1718438" y="1202980"/>
                </a:cubicBezTo>
                <a:close/>
                <a:moveTo>
                  <a:pt x="1718438" y="916557"/>
                </a:moveTo>
                <a:cubicBezTo>
                  <a:pt x="1569344" y="918270"/>
                  <a:pt x="1434538" y="954825"/>
                  <a:pt x="1314022" y="1026219"/>
                </a:cubicBezTo>
                <a:cubicBezTo>
                  <a:pt x="1193503" y="1097617"/>
                  <a:pt x="1097548" y="1193576"/>
                  <a:pt x="1026156" y="1314103"/>
                </a:cubicBezTo>
                <a:cubicBezTo>
                  <a:pt x="954764" y="1434627"/>
                  <a:pt x="918212" y="1569442"/>
                  <a:pt x="916499" y="1718543"/>
                </a:cubicBezTo>
                <a:cubicBezTo>
                  <a:pt x="918212" y="1867645"/>
                  <a:pt x="954764" y="2002459"/>
                  <a:pt x="1026156" y="2122983"/>
                </a:cubicBezTo>
                <a:cubicBezTo>
                  <a:pt x="1097548" y="2243510"/>
                  <a:pt x="1193503" y="2339470"/>
                  <a:pt x="1314022" y="2410867"/>
                </a:cubicBezTo>
                <a:cubicBezTo>
                  <a:pt x="1434538" y="2482262"/>
                  <a:pt x="1569344" y="2518817"/>
                  <a:pt x="1718438" y="2520530"/>
                </a:cubicBezTo>
                <a:cubicBezTo>
                  <a:pt x="1867529" y="2518817"/>
                  <a:pt x="2002336" y="2482262"/>
                  <a:pt x="2122855" y="2410867"/>
                </a:cubicBezTo>
                <a:cubicBezTo>
                  <a:pt x="2243371" y="2339470"/>
                  <a:pt x="2339328" y="2243510"/>
                  <a:pt x="2410717" y="2122983"/>
                </a:cubicBezTo>
                <a:cubicBezTo>
                  <a:pt x="2482109" y="2002459"/>
                  <a:pt x="2518662" y="1867645"/>
                  <a:pt x="2520375" y="1718543"/>
                </a:cubicBezTo>
                <a:cubicBezTo>
                  <a:pt x="2518662" y="1569442"/>
                  <a:pt x="2482109" y="1434627"/>
                  <a:pt x="2410717" y="1314103"/>
                </a:cubicBezTo>
                <a:cubicBezTo>
                  <a:pt x="2339328" y="1193576"/>
                  <a:pt x="2243371" y="1097617"/>
                  <a:pt x="2122855" y="1026219"/>
                </a:cubicBezTo>
                <a:cubicBezTo>
                  <a:pt x="2002336" y="954825"/>
                  <a:pt x="1867529" y="918270"/>
                  <a:pt x="1718438" y="916557"/>
                </a:cubicBezTo>
                <a:close/>
                <a:moveTo>
                  <a:pt x="1260187" y="0"/>
                </a:moveTo>
                <a:lnTo>
                  <a:pt x="2176686" y="0"/>
                </a:lnTo>
                <a:cubicBezTo>
                  <a:pt x="2241613" y="1566"/>
                  <a:pt x="2303296" y="22602"/>
                  <a:pt x="2361732" y="63104"/>
                </a:cubicBezTo>
                <a:cubicBezTo>
                  <a:pt x="2420171" y="103606"/>
                  <a:pt x="2461715" y="154177"/>
                  <a:pt x="2486364" y="214818"/>
                </a:cubicBezTo>
                <a:lnTo>
                  <a:pt x="2577656" y="458277"/>
                </a:lnTo>
                <a:lnTo>
                  <a:pt x="2978625" y="458277"/>
                </a:lnTo>
                <a:cubicBezTo>
                  <a:pt x="3063739" y="459261"/>
                  <a:pt x="3140733" y="480169"/>
                  <a:pt x="3209602" y="520999"/>
                </a:cubicBezTo>
                <a:cubicBezTo>
                  <a:pt x="3278473" y="561830"/>
                  <a:pt x="3333320" y="616685"/>
                  <a:pt x="3374146" y="685562"/>
                </a:cubicBezTo>
                <a:cubicBezTo>
                  <a:pt x="3414974" y="754439"/>
                  <a:pt x="3435879" y="831435"/>
                  <a:pt x="3436860" y="916557"/>
                </a:cubicBezTo>
                <a:lnTo>
                  <a:pt x="3436860" y="2520530"/>
                </a:lnTo>
                <a:cubicBezTo>
                  <a:pt x="3435879" y="2605609"/>
                  <a:pt x="3414974" y="2682569"/>
                  <a:pt x="3374146" y="2751411"/>
                </a:cubicBezTo>
                <a:cubicBezTo>
                  <a:pt x="3333320" y="2820257"/>
                  <a:pt x="3278473" y="2875083"/>
                  <a:pt x="3209602" y="2915892"/>
                </a:cubicBezTo>
                <a:cubicBezTo>
                  <a:pt x="3140733" y="2956705"/>
                  <a:pt x="3063739" y="2977602"/>
                  <a:pt x="2978625" y="2978583"/>
                </a:cubicBezTo>
                <a:lnTo>
                  <a:pt x="458248" y="2978583"/>
                </a:lnTo>
                <a:cubicBezTo>
                  <a:pt x="373134" y="2977602"/>
                  <a:pt x="296141" y="2956705"/>
                  <a:pt x="227269" y="2915892"/>
                </a:cubicBezTo>
                <a:cubicBezTo>
                  <a:pt x="158395" y="2875083"/>
                  <a:pt x="103545" y="2820257"/>
                  <a:pt x="62717" y="2751411"/>
                </a:cubicBezTo>
                <a:cubicBezTo>
                  <a:pt x="21889" y="2682569"/>
                  <a:pt x="982" y="2605609"/>
                  <a:pt x="0" y="2520530"/>
                </a:cubicBezTo>
                <a:lnTo>
                  <a:pt x="0" y="916557"/>
                </a:lnTo>
                <a:cubicBezTo>
                  <a:pt x="982" y="831435"/>
                  <a:pt x="21889" y="754439"/>
                  <a:pt x="62717" y="685562"/>
                </a:cubicBezTo>
                <a:cubicBezTo>
                  <a:pt x="103545" y="616685"/>
                  <a:pt x="158395" y="561830"/>
                  <a:pt x="227269" y="520999"/>
                </a:cubicBezTo>
                <a:cubicBezTo>
                  <a:pt x="296141" y="480169"/>
                  <a:pt x="373134" y="459261"/>
                  <a:pt x="458248" y="458277"/>
                </a:cubicBezTo>
                <a:lnTo>
                  <a:pt x="859218" y="458277"/>
                </a:lnTo>
                <a:lnTo>
                  <a:pt x="950510" y="214818"/>
                </a:lnTo>
                <a:cubicBezTo>
                  <a:pt x="975161" y="154177"/>
                  <a:pt x="1016705" y="103606"/>
                  <a:pt x="1075141" y="63104"/>
                </a:cubicBezTo>
                <a:cubicBezTo>
                  <a:pt x="1133580" y="22602"/>
                  <a:pt x="1195260" y="1566"/>
                  <a:pt x="1260187" y="0"/>
                </a:cubicBezTo>
                <a:close/>
              </a:path>
            </a:pathLst>
          </a:custGeom>
          <a:effectLst>
            <a:glow rad="889000">
              <a:schemeClr val="bg1">
                <a:alpha val="65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01EAE7C-E8F8-4EB3-B953-9BDE87D8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80D66CB-B414-41F0-AAA4-236CD74F9C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8117" y="5443535"/>
            <a:ext cx="4475749" cy="103346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B536D28-DD2F-4AF8-BBAE-25D41A565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9848" y="5443535"/>
            <a:ext cx="4476250" cy="103346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883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7E87401-AF38-4934-BF01-BF0265C05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52580" y="2112855"/>
            <a:ext cx="3037286" cy="2632289"/>
          </a:xfrm>
          <a:custGeom>
            <a:avLst/>
            <a:gdLst>
              <a:gd name="connsiteX0" fmla="*/ 1518650 w 3037286"/>
              <a:gd name="connsiteY0" fmla="*/ 1063120 h 2632289"/>
              <a:gd name="connsiteX1" fmla="*/ 1748556 w 3037286"/>
              <a:gd name="connsiteY1" fmla="*/ 1125347 h 2632289"/>
              <a:gd name="connsiteX2" fmla="*/ 1912021 w 3037286"/>
              <a:gd name="connsiteY2" fmla="*/ 1288821 h 2632289"/>
              <a:gd name="connsiteX3" fmla="*/ 1974245 w 3037286"/>
              <a:gd name="connsiteY3" fmla="*/ 1518743 h 2632289"/>
              <a:gd name="connsiteX4" fmla="*/ 1912021 w 3037286"/>
              <a:gd name="connsiteY4" fmla="*/ 1748665 h 2632289"/>
              <a:gd name="connsiteX5" fmla="*/ 1748556 w 3037286"/>
              <a:gd name="connsiteY5" fmla="*/ 1912139 h 2632289"/>
              <a:gd name="connsiteX6" fmla="*/ 1518650 w 3037286"/>
              <a:gd name="connsiteY6" fmla="*/ 1974366 h 2632289"/>
              <a:gd name="connsiteX7" fmla="*/ 1288742 w 3037286"/>
              <a:gd name="connsiteY7" fmla="*/ 1912139 h 2632289"/>
              <a:gd name="connsiteX8" fmla="*/ 1125277 w 3037286"/>
              <a:gd name="connsiteY8" fmla="*/ 1748665 h 2632289"/>
              <a:gd name="connsiteX9" fmla="*/ 1063055 w 3037286"/>
              <a:gd name="connsiteY9" fmla="*/ 1518743 h 2632289"/>
              <a:gd name="connsiteX10" fmla="*/ 1125277 w 3037286"/>
              <a:gd name="connsiteY10" fmla="*/ 1288821 h 2632289"/>
              <a:gd name="connsiteX11" fmla="*/ 1288742 w 3037286"/>
              <a:gd name="connsiteY11" fmla="*/ 1125347 h 2632289"/>
              <a:gd name="connsiteX12" fmla="*/ 1518650 w 3037286"/>
              <a:gd name="connsiteY12" fmla="*/ 1063120 h 2632289"/>
              <a:gd name="connsiteX13" fmla="*/ 1518650 w 3037286"/>
              <a:gd name="connsiteY13" fmla="*/ 809997 h 2632289"/>
              <a:gd name="connsiteX14" fmla="*/ 1161252 w 3037286"/>
              <a:gd name="connsiteY14" fmla="*/ 906910 h 2632289"/>
              <a:gd name="connsiteX15" fmla="*/ 906854 w 3037286"/>
              <a:gd name="connsiteY15" fmla="*/ 1161324 h 2632289"/>
              <a:gd name="connsiteX16" fmla="*/ 809945 w 3037286"/>
              <a:gd name="connsiteY16" fmla="*/ 1518743 h 2632289"/>
              <a:gd name="connsiteX17" fmla="*/ 906854 w 3037286"/>
              <a:gd name="connsiteY17" fmla="*/ 1876163 h 2632289"/>
              <a:gd name="connsiteX18" fmla="*/ 1161252 w 3037286"/>
              <a:gd name="connsiteY18" fmla="*/ 2130577 h 2632289"/>
              <a:gd name="connsiteX19" fmla="*/ 1518650 w 3037286"/>
              <a:gd name="connsiteY19" fmla="*/ 2227490 h 2632289"/>
              <a:gd name="connsiteX20" fmla="*/ 1876048 w 3037286"/>
              <a:gd name="connsiteY20" fmla="*/ 2130577 h 2632289"/>
              <a:gd name="connsiteX21" fmla="*/ 2130444 w 3037286"/>
              <a:gd name="connsiteY21" fmla="*/ 1876163 h 2632289"/>
              <a:gd name="connsiteX22" fmla="*/ 2227352 w 3037286"/>
              <a:gd name="connsiteY22" fmla="*/ 1518743 h 2632289"/>
              <a:gd name="connsiteX23" fmla="*/ 2130444 w 3037286"/>
              <a:gd name="connsiteY23" fmla="*/ 1161324 h 2632289"/>
              <a:gd name="connsiteX24" fmla="*/ 1876048 w 3037286"/>
              <a:gd name="connsiteY24" fmla="*/ 906910 h 2632289"/>
              <a:gd name="connsiteX25" fmla="*/ 1518650 w 3037286"/>
              <a:gd name="connsiteY25" fmla="*/ 809997 h 2632289"/>
              <a:gd name="connsiteX26" fmla="*/ 1113676 w 3037286"/>
              <a:gd name="connsiteY26" fmla="*/ 0 h 2632289"/>
              <a:gd name="connsiteX27" fmla="*/ 1923622 w 3037286"/>
              <a:gd name="connsiteY27" fmla="*/ 0 h 2632289"/>
              <a:gd name="connsiteX28" fmla="*/ 2087154 w 3037286"/>
              <a:gd name="connsiteY28" fmla="*/ 55767 h 2632289"/>
              <a:gd name="connsiteX29" fmla="*/ 2197296 w 3037286"/>
              <a:gd name="connsiteY29" fmla="*/ 189843 h 2632289"/>
              <a:gd name="connsiteX30" fmla="*/ 2277974 w 3037286"/>
              <a:gd name="connsiteY30" fmla="*/ 404997 h 2632289"/>
              <a:gd name="connsiteX31" fmla="*/ 2632326 w 3037286"/>
              <a:gd name="connsiteY31" fmla="*/ 404997 h 2632289"/>
              <a:gd name="connsiteX32" fmla="*/ 2836449 w 3037286"/>
              <a:gd name="connsiteY32" fmla="*/ 460427 h 2632289"/>
              <a:gd name="connsiteX33" fmla="*/ 2981863 w 3037286"/>
              <a:gd name="connsiteY33" fmla="*/ 605858 h 2632289"/>
              <a:gd name="connsiteX34" fmla="*/ 3037286 w 3037286"/>
              <a:gd name="connsiteY34" fmla="*/ 809997 h 2632289"/>
              <a:gd name="connsiteX35" fmla="*/ 3037286 w 3037286"/>
              <a:gd name="connsiteY35" fmla="*/ 2227490 h 2632289"/>
              <a:gd name="connsiteX36" fmla="*/ 2981863 w 3037286"/>
              <a:gd name="connsiteY36" fmla="*/ 2431529 h 2632289"/>
              <a:gd name="connsiteX37" fmla="*/ 2836449 w 3037286"/>
              <a:gd name="connsiteY37" fmla="*/ 2576887 h 2632289"/>
              <a:gd name="connsiteX38" fmla="*/ 2632326 w 3037286"/>
              <a:gd name="connsiteY38" fmla="*/ 2632289 h 2632289"/>
              <a:gd name="connsiteX39" fmla="*/ 404971 w 3037286"/>
              <a:gd name="connsiteY39" fmla="*/ 2632289 h 2632289"/>
              <a:gd name="connsiteX40" fmla="*/ 200846 w 3037286"/>
              <a:gd name="connsiteY40" fmla="*/ 2576887 h 2632289"/>
              <a:gd name="connsiteX41" fmla="*/ 55426 w 3037286"/>
              <a:gd name="connsiteY41" fmla="*/ 2431529 h 2632289"/>
              <a:gd name="connsiteX42" fmla="*/ 0 w 3037286"/>
              <a:gd name="connsiteY42" fmla="*/ 2227490 h 2632289"/>
              <a:gd name="connsiteX43" fmla="*/ 0 w 3037286"/>
              <a:gd name="connsiteY43" fmla="*/ 809997 h 2632289"/>
              <a:gd name="connsiteX44" fmla="*/ 55426 w 3037286"/>
              <a:gd name="connsiteY44" fmla="*/ 605858 h 2632289"/>
              <a:gd name="connsiteX45" fmla="*/ 200846 w 3037286"/>
              <a:gd name="connsiteY45" fmla="*/ 460427 h 2632289"/>
              <a:gd name="connsiteX46" fmla="*/ 404971 w 3037286"/>
              <a:gd name="connsiteY46" fmla="*/ 404997 h 2632289"/>
              <a:gd name="connsiteX47" fmla="*/ 759324 w 3037286"/>
              <a:gd name="connsiteY47" fmla="*/ 404997 h 2632289"/>
              <a:gd name="connsiteX48" fmla="*/ 840002 w 3037286"/>
              <a:gd name="connsiteY48" fmla="*/ 189843 h 2632289"/>
              <a:gd name="connsiteX49" fmla="*/ 950144 w 3037286"/>
              <a:gd name="connsiteY49" fmla="*/ 55767 h 2632289"/>
              <a:gd name="connsiteX50" fmla="*/ 1113676 w 3037286"/>
              <a:gd name="connsiteY50" fmla="*/ 0 h 263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037286" h="2632289">
                <a:moveTo>
                  <a:pt x="1518650" y="1063120"/>
                </a:moveTo>
                <a:cubicBezTo>
                  <a:pt x="1603458" y="1064087"/>
                  <a:pt x="1680094" y="1084829"/>
                  <a:pt x="1748556" y="1125347"/>
                </a:cubicBezTo>
                <a:cubicBezTo>
                  <a:pt x="1817019" y="1165865"/>
                  <a:pt x="1871507" y="1220356"/>
                  <a:pt x="1912021" y="1288821"/>
                </a:cubicBezTo>
                <a:cubicBezTo>
                  <a:pt x="1952536" y="1357289"/>
                  <a:pt x="1973278" y="1433928"/>
                  <a:pt x="1974245" y="1518743"/>
                </a:cubicBezTo>
                <a:cubicBezTo>
                  <a:pt x="1973278" y="1603558"/>
                  <a:pt x="1952536" y="1680197"/>
                  <a:pt x="1912021" y="1748665"/>
                </a:cubicBezTo>
                <a:cubicBezTo>
                  <a:pt x="1871507" y="1817131"/>
                  <a:pt x="1817019" y="1871621"/>
                  <a:pt x="1748556" y="1912139"/>
                </a:cubicBezTo>
                <a:cubicBezTo>
                  <a:pt x="1680094" y="1952657"/>
                  <a:pt x="1603458" y="1973399"/>
                  <a:pt x="1518650" y="1974366"/>
                </a:cubicBezTo>
                <a:cubicBezTo>
                  <a:pt x="1433840" y="1973399"/>
                  <a:pt x="1357206" y="1952657"/>
                  <a:pt x="1288742" y="1912139"/>
                </a:cubicBezTo>
                <a:cubicBezTo>
                  <a:pt x="1220281" y="1871621"/>
                  <a:pt x="1165793" y="1817131"/>
                  <a:pt x="1125277" y="1748665"/>
                </a:cubicBezTo>
                <a:cubicBezTo>
                  <a:pt x="1084761" y="1680197"/>
                  <a:pt x="1064022" y="1603558"/>
                  <a:pt x="1063055" y="1518743"/>
                </a:cubicBezTo>
                <a:cubicBezTo>
                  <a:pt x="1064022" y="1433928"/>
                  <a:pt x="1084761" y="1357289"/>
                  <a:pt x="1125277" y="1288821"/>
                </a:cubicBezTo>
                <a:cubicBezTo>
                  <a:pt x="1165793" y="1220356"/>
                  <a:pt x="1220281" y="1165865"/>
                  <a:pt x="1288742" y="1125347"/>
                </a:cubicBezTo>
                <a:cubicBezTo>
                  <a:pt x="1357206" y="1084829"/>
                  <a:pt x="1433840" y="1064087"/>
                  <a:pt x="1518650" y="1063120"/>
                </a:cubicBezTo>
                <a:close/>
                <a:moveTo>
                  <a:pt x="1518650" y="809997"/>
                </a:moveTo>
                <a:cubicBezTo>
                  <a:pt x="1386890" y="811510"/>
                  <a:pt x="1267756" y="843816"/>
                  <a:pt x="1161252" y="906910"/>
                </a:cubicBezTo>
                <a:cubicBezTo>
                  <a:pt x="1054744" y="970006"/>
                  <a:pt x="969946" y="1054809"/>
                  <a:pt x="906854" y="1161324"/>
                </a:cubicBezTo>
                <a:cubicBezTo>
                  <a:pt x="843762" y="1267836"/>
                  <a:pt x="811459" y="1386976"/>
                  <a:pt x="809945" y="1518743"/>
                </a:cubicBezTo>
                <a:cubicBezTo>
                  <a:pt x="811459" y="1650510"/>
                  <a:pt x="843762" y="1769651"/>
                  <a:pt x="906854" y="1876163"/>
                </a:cubicBezTo>
                <a:cubicBezTo>
                  <a:pt x="969946" y="1982677"/>
                  <a:pt x="1054744" y="2067480"/>
                  <a:pt x="1161252" y="2130577"/>
                </a:cubicBezTo>
                <a:cubicBezTo>
                  <a:pt x="1267756" y="2193671"/>
                  <a:pt x="1386890" y="2225976"/>
                  <a:pt x="1518650" y="2227490"/>
                </a:cubicBezTo>
                <a:cubicBezTo>
                  <a:pt x="1650408" y="2225976"/>
                  <a:pt x="1769541" y="2193671"/>
                  <a:pt x="1876048" y="2130577"/>
                </a:cubicBezTo>
                <a:cubicBezTo>
                  <a:pt x="1982554" y="2067480"/>
                  <a:pt x="2067354" y="1982677"/>
                  <a:pt x="2130444" y="1876163"/>
                </a:cubicBezTo>
                <a:cubicBezTo>
                  <a:pt x="2193536" y="1769651"/>
                  <a:pt x="2225838" y="1650510"/>
                  <a:pt x="2227352" y="1518743"/>
                </a:cubicBezTo>
                <a:cubicBezTo>
                  <a:pt x="2225838" y="1386976"/>
                  <a:pt x="2193536" y="1267836"/>
                  <a:pt x="2130444" y="1161324"/>
                </a:cubicBezTo>
                <a:cubicBezTo>
                  <a:pt x="2067354" y="1054809"/>
                  <a:pt x="1982554" y="970006"/>
                  <a:pt x="1876048" y="906910"/>
                </a:cubicBezTo>
                <a:cubicBezTo>
                  <a:pt x="1769541" y="843816"/>
                  <a:pt x="1650408" y="811510"/>
                  <a:pt x="1518650" y="809997"/>
                </a:cubicBezTo>
                <a:close/>
                <a:moveTo>
                  <a:pt x="1113676" y="0"/>
                </a:moveTo>
                <a:lnTo>
                  <a:pt x="1923622" y="0"/>
                </a:lnTo>
                <a:cubicBezTo>
                  <a:pt x="1981000" y="1384"/>
                  <a:pt x="2035512" y="19974"/>
                  <a:pt x="2087154" y="55767"/>
                </a:cubicBezTo>
                <a:cubicBezTo>
                  <a:pt x="2138798" y="91561"/>
                  <a:pt x="2175512" y="136252"/>
                  <a:pt x="2197296" y="189843"/>
                </a:cubicBezTo>
                <a:lnTo>
                  <a:pt x="2277974" y="404997"/>
                </a:lnTo>
                <a:lnTo>
                  <a:pt x="2632326" y="404997"/>
                </a:lnTo>
                <a:cubicBezTo>
                  <a:pt x="2707544" y="405867"/>
                  <a:pt x="2775587" y="424344"/>
                  <a:pt x="2836449" y="460427"/>
                </a:cubicBezTo>
                <a:cubicBezTo>
                  <a:pt x="2897313" y="496511"/>
                  <a:pt x="2945784" y="544989"/>
                  <a:pt x="2981863" y="605858"/>
                </a:cubicBezTo>
                <a:cubicBezTo>
                  <a:pt x="3017944" y="666727"/>
                  <a:pt x="3036419" y="734771"/>
                  <a:pt x="3037286" y="809997"/>
                </a:cubicBezTo>
                <a:lnTo>
                  <a:pt x="3037286" y="2227490"/>
                </a:lnTo>
                <a:cubicBezTo>
                  <a:pt x="3036419" y="2302678"/>
                  <a:pt x="3017944" y="2370690"/>
                  <a:pt x="2981863" y="2431529"/>
                </a:cubicBezTo>
                <a:cubicBezTo>
                  <a:pt x="2945784" y="2492370"/>
                  <a:pt x="2897313" y="2540822"/>
                  <a:pt x="2836449" y="2576887"/>
                </a:cubicBezTo>
                <a:cubicBezTo>
                  <a:pt x="2775587" y="2612954"/>
                  <a:pt x="2707544" y="2631422"/>
                  <a:pt x="2632326" y="2632289"/>
                </a:cubicBezTo>
                <a:lnTo>
                  <a:pt x="404971" y="2632289"/>
                </a:lnTo>
                <a:cubicBezTo>
                  <a:pt x="329753" y="2631422"/>
                  <a:pt x="261711" y="2612954"/>
                  <a:pt x="200846" y="2576887"/>
                </a:cubicBezTo>
                <a:cubicBezTo>
                  <a:pt x="139980" y="2540822"/>
                  <a:pt x="91507" y="2492370"/>
                  <a:pt x="55426" y="2431529"/>
                </a:cubicBezTo>
                <a:cubicBezTo>
                  <a:pt x="19344" y="2370690"/>
                  <a:pt x="868" y="2302678"/>
                  <a:pt x="0" y="2227490"/>
                </a:cubicBezTo>
                <a:lnTo>
                  <a:pt x="0" y="809997"/>
                </a:lnTo>
                <a:cubicBezTo>
                  <a:pt x="868" y="734771"/>
                  <a:pt x="19344" y="666727"/>
                  <a:pt x="55426" y="605858"/>
                </a:cubicBezTo>
                <a:cubicBezTo>
                  <a:pt x="91507" y="544989"/>
                  <a:pt x="139980" y="496511"/>
                  <a:pt x="200846" y="460427"/>
                </a:cubicBezTo>
                <a:cubicBezTo>
                  <a:pt x="261711" y="424344"/>
                  <a:pt x="329753" y="405867"/>
                  <a:pt x="404971" y="404997"/>
                </a:cubicBezTo>
                <a:lnTo>
                  <a:pt x="759324" y="404997"/>
                </a:lnTo>
                <a:lnTo>
                  <a:pt x="840002" y="189843"/>
                </a:lnTo>
                <a:cubicBezTo>
                  <a:pt x="861787" y="136252"/>
                  <a:pt x="898501" y="91561"/>
                  <a:pt x="950144" y="55767"/>
                </a:cubicBezTo>
                <a:cubicBezTo>
                  <a:pt x="1001788" y="19974"/>
                  <a:pt x="1056298" y="1384"/>
                  <a:pt x="1113676" y="0"/>
                </a:cubicBezTo>
                <a:close/>
              </a:path>
            </a:pathLst>
          </a:custGeom>
          <a:effectLst>
            <a:glow rad="762000">
              <a:schemeClr val="bg1">
                <a:alpha val="6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F7D670D-A99B-4067-85BD-46CA0B79BF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9020" y="2112857"/>
            <a:ext cx="3037286" cy="2632289"/>
          </a:xfrm>
          <a:custGeom>
            <a:avLst/>
            <a:gdLst>
              <a:gd name="connsiteX0" fmla="*/ 1518650 w 3037286"/>
              <a:gd name="connsiteY0" fmla="*/ 1063120 h 2632289"/>
              <a:gd name="connsiteX1" fmla="*/ 1748556 w 3037286"/>
              <a:gd name="connsiteY1" fmla="*/ 1125347 h 2632289"/>
              <a:gd name="connsiteX2" fmla="*/ 1912021 w 3037286"/>
              <a:gd name="connsiteY2" fmla="*/ 1288821 h 2632289"/>
              <a:gd name="connsiteX3" fmla="*/ 1974245 w 3037286"/>
              <a:gd name="connsiteY3" fmla="*/ 1518743 h 2632289"/>
              <a:gd name="connsiteX4" fmla="*/ 1912021 w 3037286"/>
              <a:gd name="connsiteY4" fmla="*/ 1748665 h 2632289"/>
              <a:gd name="connsiteX5" fmla="*/ 1748556 w 3037286"/>
              <a:gd name="connsiteY5" fmla="*/ 1912139 h 2632289"/>
              <a:gd name="connsiteX6" fmla="*/ 1518650 w 3037286"/>
              <a:gd name="connsiteY6" fmla="*/ 1974366 h 2632289"/>
              <a:gd name="connsiteX7" fmla="*/ 1288742 w 3037286"/>
              <a:gd name="connsiteY7" fmla="*/ 1912139 h 2632289"/>
              <a:gd name="connsiteX8" fmla="*/ 1125277 w 3037286"/>
              <a:gd name="connsiteY8" fmla="*/ 1748665 h 2632289"/>
              <a:gd name="connsiteX9" fmla="*/ 1063055 w 3037286"/>
              <a:gd name="connsiteY9" fmla="*/ 1518743 h 2632289"/>
              <a:gd name="connsiteX10" fmla="*/ 1125277 w 3037286"/>
              <a:gd name="connsiteY10" fmla="*/ 1288821 h 2632289"/>
              <a:gd name="connsiteX11" fmla="*/ 1288742 w 3037286"/>
              <a:gd name="connsiteY11" fmla="*/ 1125347 h 2632289"/>
              <a:gd name="connsiteX12" fmla="*/ 1518650 w 3037286"/>
              <a:gd name="connsiteY12" fmla="*/ 1063120 h 2632289"/>
              <a:gd name="connsiteX13" fmla="*/ 1518650 w 3037286"/>
              <a:gd name="connsiteY13" fmla="*/ 809997 h 2632289"/>
              <a:gd name="connsiteX14" fmla="*/ 1161252 w 3037286"/>
              <a:gd name="connsiteY14" fmla="*/ 906910 h 2632289"/>
              <a:gd name="connsiteX15" fmla="*/ 906854 w 3037286"/>
              <a:gd name="connsiteY15" fmla="*/ 1161324 h 2632289"/>
              <a:gd name="connsiteX16" fmla="*/ 809945 w 3037286"/>
              <a:gd name="connsiteY16" fmla="*/ 1518743 h 2632289"/>
              <a:gd name="connsiteX17" fmla="*/ 906854 w 3037286"/>
              <a:gd name="connsiteY17" fmla="*/ 1876163 h 2632289"/>
              <a:gd name="connsiteX18" fmla="*/ 1161252 w 3037286"/>
              <a:gd name="connsiteY18" fmla="*/ 2130577 h 2632289"/>
              <a:gd name="connsiteX19" fmla="*/ 1518650 w 3037286"/>
              <a:gd name="connsiteY19" fmla="*/ 2227490 h 2632289"/>
              <a:gd name="connsiteX20" fmla="*/ 1876049 w 3037286"/>
              <a:gd name="connsiteY20" fmla="*/ 2130577 h 2632289"/>
              <a:gd name="connsiteX21" fmla="*/ 2130444 w 3037286"/>
              <a:gd name="connsiteY21" fmla="*/ 1876163 h 2632289"/>
              <a:gd name="connsiteX22" fmla="*/ 2227352 w 3037286"/>
              <a:gd name="connsiteY22" fmla="*/ 1518743 h 2632289"/>
              <a:gd name="connsiteX23" fmla="*/ 2130444 w 3037286"/>
              <a:gd name="connsiteY23" fmla="*/ 1161324 h 2632289"/>
              <a:gd name="connsiteX24" fmla="*/ 1876049 w 3037286"/>
              <a:gd name="connsiteY24" fmla="*/ 906910 h 2632289"/>
              <a:gd name="connsiteX25" fmla="*/ 1518650 w 3037286"/>
              <a:gd name="connsiteY25" fmla="*/ 809997 h 2632289"/>
              <a:gd name="connsiteX26" fmla="*/ 1113676 w 3037286"/>
              <a:gd name="connsiteY26" fmla="*/ 0 h 2632289"/>
              <a:gd name="connsiteX27" fmla="*/ 1923622 w 3037286"/>
              <a:gd name="connsiteY27" fmla="*/ 0 h 2632289"/>
              <a:gd name="connsiteX28" fmla="*/ 2087154 w 3037286"/>
              <a:gd name="connsiteY28" fmla="*/ 55767 h 2632289"/>
              <a:gd name="connsiteX29" fmla="*/ 2197296 w 3037286"/>
              <a:gd name="connsiteY29" fmla="*/ 189843 h 2632289"/>
              <a:gd name="connsiteX30" fmla="*/ 2277974 w 3037286"/>
              <a:gd name="connsiteY30" fmla="*/ 404997 h 2632289"/>
              <a:gd name="connsiteX31" fmla="*/ 2632326 w 3037286"/>
              <a:gd name="connsiteY31" fmla="*/ 404997 h 2632289"/>
              <a:gd name="connsiteX32" fmla="*/ 2836449 w 3037286"/>
              <a:gd name="connsiteY32" fmla="*/ 460427 h 2632289"/>
              <a:gd name="connsiteX33" fmla="*/ 2981863 w 3037286"/>
              <a:gd name="connsiteY33" fmla="*/ 605858 h 2632289"/>
              <a:gd name="connsiteX34" fmla="*/ 3037286 w 3037286"/>
              <a:gd name="connsiteY34" fmla="*/ 809997 h 2632289"/>
              <a:gd name="connsiteX35" fmla="*/ 3037286 w 3037286"/>
              <a:gd name="connsiteY35" fmla="*/ 2227490 h 2632289"/>
              <a:gd name="connsiteX36" fmla="*/ 2981863 w 3037286"/>
              <a:gd name="connsiteY36" fmla="*/ 2431529 h 2632289"/>
              <a:gd name="connsiteX37" fmla="*/ 2836449 w 3037286"/>
              <a:gd name="connsiteY37" fmla="*/ 2576887 h 2632289"/>
              <a:gd name="connsiteX38" fmla="*/ 2632326 w 3037286"/>
              <a:gd name="connsiteY38" fmla="*/ 2632289 h 2632289"/>
              <a:gd name="connsiteX39" fmla="*/ 404972 w 3037286"/>
              <a:gd name="connsiteY39" fmla="*/ 2632289 h 2632289"/>
              <a:gd name="connsiteX40" fmla="*/ 200847 w 3037286"/>
              <a:gd name="connsiteY40" fmla="*/ 2576887 h 2632289"/>
              <a:gd name="connsiteX41" fmla="*/ 55426 w 3037286"/>
              <a:gd name="connsiteY41" fmla="*/ 2431529 h 2632289"/>
              <a:gd name="connsiteX42" fmla="*/ 0 w 3037286"/>
              <a:gd name="connsiteY42" fmla="*/ 2227490 h 2632289"/>
              <a:gd name="connsiteX43" fmla="*/ 0 w 3037286"/>
              <a:gd name="connsiteY43" fmla="*/ 809997 h 2632289"/>
              <a:gd name="connsiteX44" fmla="*/ 55426 w 3037286"/>
              <a:gd name="connsiteY44" fmla="*/ 605858 h 2632289"/>
              <a:gd name="connsiteX45" fmla="*/ 200847 w 3037286"/>
              <a:gd name="connsiteY45" fmla="*/ 460427 h 2632289"/>
              <a:gd name="connsiteX46" fmla="*/ 404972 w 3037286"/>
              <a:gd name="connsiteY46" fmla="*/ 404997 h 2632289"/>
              <a:gd name="connsiteX47" fmla="*/ 759324 w 3037286"/>
              <a:gd name="connsiteY47" fmla="*/ 404997 h 2632289"/>
              <a:gd name="connsiteX48" fmla="*/ 840002 w 3037286"/>
              <a:gd name="connsiteY48" fmla="*/ 189843 h 2632289"/>
              <a:gd name="connsiteX49" fmla="*/ 950144 w 3037286"/>
              <a:gd name="connsiteY49" fmla="*/ 55767 h 2632289"/>
              <a:gd name="connsiteX50" fmla="*/ 1113676 w 3037286"/>
              <a:gd name="connsiteY50" fmla="*/ 0 h 263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037286" h="2632289">
                <a:moveTo>
                  <a:pt x="1518650" y="1063120"/>
                </a:moveTo>
                <a:cubicBezTo>
                  <a:pt x="1603458" y="1064087"/>
                  <a:pt x="1680095" y="1084829"/>
                  <a:pt x="1748556" y="1125347"/>
                </a:cubicBezTo>
                <a:cubicBezTo>
                  <a:pt x="1817019" y="1165865"/>
                  <a:pt x="1871507" y="1220356"/>
                  <a:pt x="1912021" y="1288821"/>
                </a:cubicBezTo>
                <a:cubicBezTo>
                  <a:pt x="1952537" y="1357289"/>
                  <a:pt x="1973278" y="1433928"/>
                  <a:pt x="1974245" y="1518743"/>
                </a:cubicBezTo>
                <a:cubicBezTo>
                  <a:pt x="1973278" y="1603558"/>
                  <a:pt x="1952537" y="1680197"/>
                  <a:pt x="1912021" y="1748665"/>
                </a:cubicBezTo>
                <a:cubicBezTo>
                  <a:pt x="1871507" y="1817131"/>
                  <a:pt x="1817019" y="1871621"/>
                  <a:pt x="1748556" y="1912139"/>
                </a:cubicBezTo>
                <a:cubicBezTo>
                  <a:pt x="1680095" y="1952657"/>
                  <a:pt x="1603458" y="1973399"/>
                  <a:pt x="1518650" y="1974366"/>
                </a:cubicBezTo>
                <a:cubicBezTo>
                  <a:pt x="1433840" y="1973399"/>
                  <a:pt x="1357206" y="1952657"/>
                  <a:pt x="1288742" y="1912139"/>
                </a:cubicBezTo>
                <a:cubicBezTo>
                  <a:pt x="1220281" y="1871621"/>
                  <a:pt x="1165793" y="1817131"/>
                  <a:pt x="1125277" y="1748665"/>
                </a:cubicBezTo>
                <a:cubicBezTo>
                  <a:pt x="1084761" y="1680197"/>
                  <a:pt x="1064022" y="1603558"/>
                  <a:pt x="1063055" y="1518743"/>
                </a:cubicBezTo>
                <a:cubicBezTo>
                  <a:pt x="1064022" y="1433928"/>
                  <a:pt x="1084761" y="1357289"/>
                  <a:pt x="1125277" y="1288821"/>
                </a:cubicBezTo>
                <a:cubicBezTo>
                  <a:pt x="1165793" y="1220356"/>
                  <a:pt x="1220281" y="1165865"/>
                  <a:pt x="1288742" y="1125347"/>
                </a:cubicBezTo>
                <a:cubicBezTo>
                  <a:pt x="1357206" y="1084829"/>
                  <a:pt x="1433840" y="1064087"/>
                  <a:pt x="1518650" y="1063120"/>
                </a:cubicBezTo>
                <a:close/>
                <a:moveTo>
                  <a:pt x="1518650" y="809997"/>
                </a:moveTo>
                <a:cubicBezTo>
                  <a:pt x="1386890" y="811510"/>
                  <a:pt x="1267757" y="843816"/>
                  <a:pt x="1161252" y="906910"/>
                </a:cubicBezTo>
                <a:cubicBezTo>
                  <a:pt x="1054744" y="970006"/>
                  <a:pt x="969946" y="1054809"/>
                  <a:pt x="906854" y="1161324"/>
                </a:cubicBezTo>
                <a:cubicBezTo>
                  <a:pt x="843762" y="1267836"/>
                  <a:pt x="811459" y="1386976"/>
                  <a:pt x="809945" y="1518743"/>
                </a:cubicBezTo>
                <a:cubicBezTo>
                  <a:pt x="811459" y="1650510"/>
                  <a:pt x="843762" y="1769651"/>
                  <a:pt x="906854" y="1876163"/>
                </a:cubicBezTo>
                <a:cubicBezTo>
                  <a:pt x="969946" y="1982677"/>
                  <a:pt x="1054744" y="2067480"/>
                  <a:pt x="1161252" y="2130577"/>
                </a:cubicBezTo>
                <a:cubicBezTo>
                  <a:pt x="1267757" y="2193671"/>
                  <a:pt x="1386890" y="2225976"/>
                  <a:pt x="1518650" y="2227490"/>
                </a:cubicBezTo>
                <a:cubicBezTo>
                  <a:pt x="1650408" y="2225976"/>
                  <a:pt x="1769541" y="2193671"/>
                  <a:pt x="1876049" y="2130577"/>
                </a:cubicBezTo>
                <a:cubicBezTo>
                  <a:pt x="1982554" y="2067480"/>
                  <a:pt x="2067354" y="1982677"/>
                  <a:pt x="2130444" y="1876163"/>
                </a:cubicBezTo>
                <a:cubicBezTo>
                  <a:pt x="2193536" y="1769651"/>
                  <a:pt x="2225839" y="1650510"/>
                  <a:pt x="2227352" y="1518743"/>
                </a:cubicBezTo>
                <a:cubicBezTo>
                  <a:pt x="2225839" y="1386976"/>
                  <a:pt x="2193536" y="1267836"/>
                  <a:pt x="2130444" y="1161324"/>
                </a:cubicBezTo>
                <a:cubicBezTo>
                  <a:pt x="2067354" y="1054809"/>
                  <a:pt x="1982554" y="970006"/>
                  <a:pt x="1876049" y="906910"/>
                </a:cubicBezTo>
                <a:cubicBezTo>
                  <a:pt x="1769541" y="843816"/>
                  <a:pt x="1650408" y="811510"/>
                  <a:pt x="1518650" y="809997"/>
                </a:cubicBezTo>
                <a:close/>
                <a:moveTo>
                  <a:pt x="1113676" y="0"/>
                </a:moveTo>
                <a:lnTo>
                  <a:pt x="1923622" y="0"/>
                </a:lnTo>
                <a:cubicBezTo>
                  <a:pt x="1981000" y="1384"/>
                  <a:pt x="2035512" y="19974"/>
                  <a:pt x="2087154" y="55767"/>
                </a:cubicBezTo>
                <a:cubicBezTo>
                  <a:pt x="2138799" y="91561"/>
                  <a:pt x="2175513" y="136252"/>
                  <a:pt x="2197296" y="189843"/>
                </a:cubicBezTo>
                <a:lnTo>
                  <a:pt x="2277974" y="404997"/>
                </a:lnTo>
                <a:lnTo>
                  <a:pt x="2632326" y="404997"/>
                </a:lnTo>
                <a:cubicBezTo>
                  <a:pt x="2707545" y="405867"/>
                  <a:pt x="2775587" y="424344"/>
                  <a:pt x="2836449" y="460427"/>
                </a:cubicBezTo>
                <a:cubicBezTo>
                  <a:pt x="2897313" y="496511"/>
                  <a:pt x="2945784" y="544989"/>
                  <a:pt x="2981863" y="605858"/>
                </a:cubicBezTo>
                <a:cubicBezTo>
                  <a:pt x="3017944" y="666727"/>
                  <a:pt x="3036419" y="734771"/>
                  <a:pt x="3037286" y="809997"/>
                </a:cubicBezTo>
                <a:lnTo>
                  <a:pt x="3037286" y="2227490"/>
                </a:lnTo>
                <a:cubicBezTo>
                  <a:pt x="3036419" y="2302678"/>
                  <a:pt x="3017944" y="2370690"/>
                  <a:pt x="2981863" y="2431529"/>
                </a:cubicBezTo>
                <a:cubicBezTo>
                  <a:pt x="2945784" y="2492370"/>
                  <a:pt x="2897313" y="2540822"/>
                  <a:pt x="2836449" y="2576887"/>
                </a:cubicBezTo>
                <a:cubicBezTo>
                  <a:pt x="2775587" y="2612954"/>
                  <a:pt x="2707545" y="2631422"/>
                  <a:pt x="2632326" y="2632289"/>
                </a:cubicBezTo>
                <a:lnTo>
                  <a:pt x="404972" y="2632289"/>
                </a:lnTo>
                <a:cubicBezTo>
                  <a:pt x="329753" y="2631422"/>
                  <a:pt x="261711" y="2612954"/>
                  <a:pt x="200847" y="2576887"/>
                </a:cubicBezTo>
                <a:cubicBezTo>
                  <a:pt x="139980" y="2540822"/>
                  <a:pt x="91507" y="2492370"/>
                  <a:pt x="55426" y="2431529"/>
                </a:cubicBezTo>
                <a:cubicBezTo>
                  <a:pt x="19344" y="2370690"/>
                  <a:pt x="868" y="2302678"/>
                  <a:pt x="0" y="2227490"/>
                </a:cubicBezTo>
                <a:lnTo>
                  <a:pt x="0" y="809997"/>
                </a:lnTo>
                <a:cubicBezTo>
                  <a:pt x="868" y="734771"/>
                  <a:pt x="19344" y="666727"/>
                  <a:pt x="55426" y="605858"/>
                </a:cubicBezTo>
                <a:cubicBezTo>
                  <a:pt x="91507" y="544989"/>
                  <a:pt x="139980" y="496511"/>
                  <a:pt x="200847" y="460427"/>
                </a:cubicBezTo>
                <a:cubicBezTo>
                  <a:pt x="261711" y="424344"/>
                  <a:pt x="329753" y="405867"/>
                  <a:pt x="404972" y="404997"/>
                </a:cubicBezTo>
                <a:lnTo>
                  <a:pt x="759324" y="404997"/>
                </a:lnTo>
                <a:lnTo>
                  <a:pt x="840002" y="189843"/>
                </a:lnTo>
                <a:cubicBezTo>
                  <a:pt x="861788" y="136252"/>
                  <a:pt x="898502" y="91561"/>
                  <a:pt x="950144" y="55767"/>
                </a:cubicBezTo>
                <a:cubicBezTo>
                  <a:pt x="1001788" y="19974"/>
                  <a:pt x="1056298" y="1384"/>
                  <a:pt x="1113676" y="0"/>
                </a:cubicBezTo>
                <a:close/>
              </a:path>
            </a:pathLst>
          </a:custGeom>
          <a:effectLst>
            <a:glow rad="762000">
              <a:schemeClr val="bg1">
                <a:alpha val="6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52B6FB-8A9D-48B0-BCBD-53BE01E1B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5460" y="2112856"/>
            <a:ext cx="3037286" cy="2632289"/>
          </a:xfrm>
          <a:custGeom>
            <a:avLst/>
            <a:gdLst>
              <a:gd name="connsiteX0" fmla="*/ 1518650 w 3037286"/>
              <a:gd name="connsiteY0" fmla="*/ 1063120 h 2632289"/>
              <a:gd name="connsiteX1" fmla="*/ 1748556 w 3037286"/>
              <a:gd name="connsiteY1" fmla="*/ 1125347 h 2632289"/>
              <a:gd name="connsiteX2" fmla="*/ 1912021 w 3037286"/>
              <a:gd name="connsiteY2" fmla="*/ 1288821 h 2632289"/>
              <a:gd name="connsiteX3" fmla="*/ 1974245 w 3037286"/>
              <a:gd name="connsiteY3" fmla="*/ 1518743 h 2632289"/>
              <a:gd name="connsiteX4" fmla="*/ 1912021 w 3037286"/>
              <a:gd name="connsiteY4" fmla="*/ 1748665 h 2632289"/>
              <a:gd name="connsiteX5" fmla="*/ 1748556 w 3037286"/>
              <a:gd name="connsiteY5" fmla="*/ 1912139 h 2632289"/>
              <a:gd name="connsiteX6" fmla="*/ 1518650 w 3037286"/>
              <a:gd name="connsiteY6" fmla="*/ 1974366 h 2632289"/>
              <a:gd name="connsiteX7" fmla="*/ 1288742 w 3037286"/>
              <a:gd name="connsiteY7" fmla="*/ 1912139 h 2632289"/>
              <a:gd name="connsiteX8" fmla="*/ 1125277 w 3037286"/>
              <a:gd name="connsiteY8" fmla="*/ 1748665 h 2632289"/>
              <a:gd name="connsiteX9" fmla="*/ 1063055 w 3037286"/>
              <a:gd name="connsiteY9" fmla="*/ 1518743 h 2632289"/>
              <a:gd name="connsiteX10" fmla="*/ 1125277 w 3037286"/>
              <a:gd name="connsiteY10" fmla="*/ 1288821 h 2632289"/>
              <a:gd name="connsiteX11" fmla="*/ 1288742 w 3037286"/>
              <a:gd name="connsiteY11" fmla="*/ 1125347 h 2632289"/>
              <a:gd name="connsiteX12" fmla="*/ 1518650 w 3037286"/>
              <a:gd name="connsiteY12" fmla="*/ 1063120 h 2632289"/>
              <a:gd name="connsiteX13" fmla="*/ 1518650 w 3037286"/>
              <a:gd name="connsiteY13" fmla="*/ 809997 h 2632289"/>
              <a:gd name="connsiteX14" fmla="*/ 1161252 w 3037286"/>
              <a:gd name="connsiteY14" fmla="*/ 906910 h 2632289"/>
              <a:gd name="connsiteX15" fmla="*/ 906854 w 3037286"/>
              <a:gd name="connsiteY15" fmla="*/ 1161324 h 2632289"/>
              <a:gd name="connsiteX16" fmla="*/ 809945 w 3037286"/>
              <a:gd name="connsiteY16" fmla="*/ 1518743 h 2632289"/>
              <a:gd name="connsiteX17" fmla="*/ 906854 w 3037286"/>
              <a:gd name="connsiteY17" fmla="*/ 1876163 h 2632289"/>
              <a:gd name="connsiteX18" fmla="*/ 1161252 w 3037286"/>
              <a:gd name="connsiteY18" fmla="*/ 2130577 h 2632289"/>
              <a:gd name="connsiteX19" fmla="*/ 1518650 w 3037286"/>
              <a:gd name="connsiteY19" fmla="*/ 2227490 h 2632289"/>
              <a:gd name="connsiteX20" fmla="*/ 1876049 w 3037286"/>
              <a:gd name="connsiteY20" fmla="*/ 2130577 h 2632289"/>
              <a:gd name="connsiteX21" fmla="*/ 2130444 w 3037286"/>
              <a:gd name="connsiteY21" fmla="*/ 1876163 h 2632289"/>
              <a:gd name="connsiteX22" fmla="*/ 2227352 w 3037286"/>
              <a:gd name="connsiteY22" fmla="*/ 1518743 h 2632289"/>
              <a:gd name="connsiteX23" fmla="*/ 2130444 w 3037286"/>
              <a:gd name="connsiteY23" fmla="*/ 1161324 h 2632289"/>
              <a:gd name="connsiteX24" fmla="*/ 1876049 w 3037286"/>
              <a:gd name="connsiteY24" fmla="*/ 906910 h 2632289"/>
              <a:gd name="connsiteX25" fmla="*/ 1518650 w 3037286"/>
              <a:gd name="connsiteY25" fmla="*/ 809997 h 2632289"/>
              <a:gd name="connsiteX26" fmla="*/ 1113676 w 3037286"/>
              <a:gd name="connsiteY26" fmla="*/ 0 h 2632289"/>
              <a:gd name="connsiteX27" fmla="*/ 1923622 w 3037286"/>
              <a:gd name="connsiteY27" fmla="*/ 0 h 2632289"/>
              <a:gd name="connsiteX28" fmla="*/ 2087154 w 3037286"/>
              <a:gd name="connsiteY28" fmla="*/ 55767 h 2632289"/>
              <a:gd name="connsiteX29" fmla="*/ 2197296 w 3037286"/>
              <a:gd name="connsiteY29" fmla="*/ 189843 h 2632289"/>
              <a:gd name="connsiteX30" fmla="*/ 2277974 w 3037286"/>
              <a:gd name="connsiteY30" fmla="*/ 404997 h 2632289"/>
              <a:gd name="connsiteX31" fmla="*/ 2632326 w 3037286"/>
              <a:gd name="connsiteY31" fmla="*/ 404997 h 2632289"/>
              <a:gd name="connsiteX32" fmla="*/ 2836449 w 3037286"/>
              <a:gd name="connsiteY32" fmla="*/ 460427 h 2632289"/>
              <a:gd name="connsiteX33" fmla="*/ 2981863 w 3037286"/>
              <a:gd name="connsiteY33" fmla="*/ 605858 h 2632289"/>
              <a:gd name="connsiteX34" fmla="*/ 3037286 w 3037286"/>
              <a:gd name="connsiteY34" fmla="*/ 809997 h 2632289"/>
              <a:gd name="connsiteX35" fmla="*/ 3037286 w 3037286"/>
              <a:gd name="connsiteY35" fmla="*/ 2227490 h 2632289"/>
              <a:gd name="connsiteX36" fmla="*/ 2981863 w 3037286"/>
              <a:gd name="connsiteY36" fmla="*/ 2431529 h 2632289"/>
              <a:gd name="connsiteX37" fmla="*/ 2836449 w 3037286"/>
              <a:gd name="connsiteY37" fmla="*/ 2576887 h 2632289"/>
              <a:gd name="connsiteX38" fmla="*/ 2632326 w 3037286"/>
              <a:gd name="connsiteY38" fmla="*/ 2632289 h 2632289"/>
              <a:gd name="connsiteX39" fmla="*/ 404972 w 3037286"/>
              <a:gd name="connsiteY39" fmla="*/ 2632289 h 2632289"/>
              <a:gd name="connsiteX40" fmla="*/ 200846 w 3037286"/>
              <a:gd name="connsiteY40" fmla="*/ 2576887 h 2632289"/>
              <a:gd name="connsiteX41" fmla="*/ 55426 w 3037286"/>
              <a:gd name="connsiteY41" fmla="*/ 2431529 h 2632289"/>
              <a:gd name="connsiteX42" fmla="*/ 0 w 3037286"/>
              <a:gd name="connsiteY42" fmla="*/ 2227490 h 2632289"/>
              <a:gd name="connsiteX43" fmla="*/ 0 w 3037286"/>
              <a:gd name="connsiteY43" fmla="*/ 809997 h 2632289"/>
              <a:gd name="connsiteX44" fmla="*/ 55426 w 3037286"/>
              <a:gd name="connsiteY44" fmla="*/ 605858 h 2632289"/>
              <a:gd name="connsiteX45" fmla="*/ 200846 w 3037286"/>
              <a:gd name="connsiteY45" fmla="*/ 460427 h 2632289"/>
              <a:gd name="connsiteX46" fmla="*/ 404972 w 3037286"/>
              <a:gd name="connsiteY46" fmla="*/ 404997 h 2632289"/>
              <a:gd name="connsiteX47" fmla="*/ 759324 w 3037286"/>
              <a:gd name="connsiteY47" fmla="*/ 404997 h 2632289"/>
              <a:gd name="connsiteX48" fmla="*/ 840002 w 3037286"/>
              <a:gd name="connsiteY48" fmla="*/ 189843 h 2632289"/>
              <a:gd name="connsiteX49" fmla="*/ 950144 w 3037286"/>
              <a:gd name="connsiteY49" fmla="*/ 55767 h 2632289"/>
              <a:gd name="connsiteX50" fmla="*/ 1113676 w 3037286"/>
              <a:gd name="connsiteY50" fmla="*/ 0 h 263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037286" h="2632289">
                <a:moveTo>
                  <a:pt x="1518650" y="1063120"/>
                </a:moveTo>
                <a:cubicBezTo>
                  <a:pt x="1603458" y="1064087"/>
                  <a:pt x="1680095" y="1084829"/>
                  <a:pt x="1748556" y="1125347"/>
                </a:cubicBezTo>
                <a:cubicBezTo>
                  <a:pt x="1817019" y="1165865"/>
                  <a:pt x="1871507" y="1220356"/>
                  <a:pt x="1912021" y="1288821"/>
                </a:cubicBezTo>
                <a:cubicBezTo>
                  <a:pt x="1952537" y="1357289"/>
                  <a:pt x="1973278" y="1433928"/>
                  <a:pt x="1974245" y="1518743"/>
                </a:cubicBezTo>
                <a:cubicBezTo>
                  <a:pt x="1973278" y="1603558"/>
                  <a:pt x="1952537" y="1680197"/>
                  <a:pt x="1912021" y="1748665"/>
                </a:cubicBezTo>
                <a:cubicBezTo>
                  <a:pt x="1871507" y="1817131"/>
                  <a:pt x="1817019" y="1871621"/>
                  <a:pt x="1748556" y="1912139"/>
                </a:cubicBezTo>
                <a:cubicBezTo>
                  <a:pt x="1680095" y="1952657"/>
                  <a:pt x="1603458" y="1973399"/>
                  <a:pt x="1518650" y="1974366"/>
                </a:cubicBezTo>
                <a:cubicBezTo>
                  <a:pt x="1433840" y="1973399"/>
                  <a:pt x="1357206" y="1952657"/>
                  <a:pt x="1288742" y="1912139"/>
                </a:cubicBezTo>
                <a:cubicBezTo>
                  <a:pt x="1220281" y="1871621"/>
                  <a:pt x="1165793" y="1817131"/>
                  <a:pt x="1125277" y="1748665"/>
                </a:cubicBezTo>
                <a:cubicBezTo>
                  <a:pt x="1084761" y="1680197"/>
                  <a:pt x="1064022" y="1603558"/>
                  <a:pt x="1063055" y="1518743"/>
                </a:cubicBezTo>
                <a:cubicBezTo>
                  <a:pt x="1064022" y="1433928"/>
                  <a:pt x="1084761" y="1357289"/>
                  <a:pt x="1125277" y="1288821"/>
                </a:cubicBezTo>
                <a:cubicBezTo>
                  <a:pt x="1165793" y="1220356"/>
                  <a:pt x="1220281" y="1165865"/>
                  <a:pt x="1288742" y="1125347"/>
                </a:cubicBezTo>
                <a:cubicBezTo>
                  <a:pt x="1357206" y="1084829"/>
                  <a:pt x="1433840" y="1064087"/>
                  <a:pt x="1518650" y="1063120"/>
                </a:cubicBezTo>
                <a:close/>
                <a:moveTo>
                  <a:pt x="1518650" y="809997"/>
                </a:moveTo>
                <a:cubicBezTo>
                  <a:pt x="1386890" y="811510"/>
                  <a:pt x="1267757" y="843816"/>
                  <a:pt x="1161252" y="906910"/>
                </a:cubicBezTo>
                <a:cubicBezTo>
                  <a:pt x="1054744" y="970006"/>
                  <a:pt x="969946" y="1054809"/>
                  <a:pt x="906854" y="1161324"/>
                </a:cubicBezTo>
                <a:cubicBezTo>
                  <a:pt x="843762" y="1267836"/>
                  <a:pt x="811459" y="1386976"/>
                  <a:pt x="809945" y="1518743"/>
                </a:cubicBezTo>
                <a:cubicBezTo>
                  <a:pt x="811459" y="1650510"/>
                  <a:pt x="843762" y="1769651"/>
                  <a:pt x="906854" y="1876163"/>
                </a:cubicBezTo>
                <a:cubicBezTo>
                  <a:pt x="969946" y="1982677"/>
                  <a:pt x="1054744" y="2067480"/>
                  <a:pt x="1161252" y="2130577"/>
                </a:cubicBezTo>
                <a:cubicBezTo>
                  <a:pt x="1267757" y="2193671"/>
                  <a:pt x="1386890" y="2225976"/>
                  <a:pt x="1518650" y="2227490"/>
                </a:cubicBezTo>
                <a:cubicBezTo>
                  <a:pt x="1650408" y="2225976"/>
                  <a:pt x="1769541" y="2193671"/>
                  <a:pt x="1876049" y="2130577"/>
                </a:cubicBezTo>
                <a:cubicBezTo>
                  <a:pt x="1982554" y="2067480"/>
                  <a:pt x="2067354" y="1982677"/>
                  <a:pt x="2130444" y="1876163"/>
                </a:cubicBezTo>
                <a:cubicBezTo>
                  <a:pt x="2193536" y="1769651"/>
                  <a:pt x="2225839" y="1650510"/>
                  <a:pt x="2227352" y="1518743"/>
                </a:cubicBezTo>
                <a:cubicBezTo>
                  <a:pt x="2225839" y="1386976"/>
                  <a:pt x="2193536" y="1267836"/>
                  <a:pt x="2130444" y="1161324"/>
                </a:cubicBezTo>
                <a:cubicBezTo>
                  <a:pt x="2067354" y="1054809"/>
                  <a:pt x="1982554" y="970006"/>
                  <a:pt x="1876049" y="906910"/>
                </a:cubicBezTo>
                <a:cubicBezTo>
                  <a:pt x="1769541" y="843816"/>
                  <a:pt x="1650408" y="811510"/>
                  <a:pt x="1518650" y="809997"/>
                </a:cubicBezTo>
                <a:close/>
                <a:moveTo>
                  <a:pt x="1113676" y="0"/>
                </a:moveTo>
                <a:lnTo>
                  <a:pt x="1923622" y="0"/>
                </a:lnTo>
                <a:cubicBezTo>
                  <a:pt x="1981000" y="1384"/>
                  <a:pt x="2035512" y="19974"/>
                  <a:pt x="2087154" y="55767"/>
                </a:cubicBezTo>
                <a:cubicBezTo>
                  <a:pt x="2138799" y="91561"/>
                  <a:pt x="2175513" y="136252"/>
                  <a:pt x="2197296" y="189843"/>
                </a:cubicBezTo>
                <a:lnTo>
                  <a:pt x="2277974" y="404997"/>
                </a:lnTo>
                <a:lnTo>
                  <a:pt x="2632326" y="404997"/>
                </a:lnTo>
                <a:cubicBezTo>
                  <a:pt x="2707545" y="405867"/>
                  <a:pt x="2775587" y="424344"/>
                  <a:pt x="2836449" y="460427"/>
                </a:cubicBezTo>
                <a:cubicBezTo>
                  <a:pt x="2897313" y="496511"/>
                  <a:pt x="2945784" y="544989"/>
                  <a:pt x="2981863" y="605858"/>
                </a:cubicBezTo>
                <a:cubicBezTo>
                  <a:pt x="3017944" y="666727"/>
                  <a:pt x="3036419" y="734771"/>
                  <a:pt x="3037286" y="809997"/>
                </a:cubicBezTo>
                <a:lnTo>
                  <a:pt x="3037286" y="2227490"/>
                </a:lnTo>
                <a:cubicBezTo>
                  <a:pt x="3036419" y="2302678"/>
                  <a:pt x="3017944" y="2370690"/>
                  <a:pt x="2981863" y="2431529"/>
                </a:cubicBezTo>
                <a:cubicBezTo>
                  <a:pt x="2945784" y="2492370"/>
                  <a:pt x="2897313" y="2540822"/>
                  <a:pt x="2836449" y="2576887"/>
                </a:cubicBezTo>
                <a:cubicBezTo>
                  <a:pt x="2775587" y="2612954"/>
                  <a:pt x="2707545" y="2631422"/>
                  <a:pt x="2632326" y="2632289"/>
                </a:cubicBezTo>
                <a:lnTo>
                  <a:pt x="404972" y="2632289"/>
                </a:lnTo>
                <a:cubicBezTo>
                  <a:pt x="329753" y="2631422"/>
                  <a:pt x="261711" y="2612954"/>
                  <a:pt x="200846" y="2576887"/>
                </a:cubicBezTo>
                <a:cubicBezTo>
                  <a:pt x="139980" y="2540822"/>
                  <a:pt x="91507" y="2492370"/>
                  <a:pt x="55426" y="2431529"/>
                </a:cubicBezTo>
                <a:cubicBezTo>
                  <a:pt x="19344" y="2370690"/>
                  <a:pt x="867" y="2302678"/>
                  <a:pt x="0" y="2227490"/>
                </a:cubicBezTo>
                <a:lnTo>
                  <a:pt x="0" y="809997"/>
                </a:lnTo>
                <a:cubicBezTo>
                  <a:pt x="867" y="734771"/>
                  <a:pt x="19344" y="666727"/>
                  <a:pt x="55426" y="605858"/>
                </a:cubicBezTo>
                <a:cubicBezTo>
                  <a:pt x="91507" y="544989"/>
                  <a:pt x="139980" y="496511"/>
                  <a:pt x="200846" y="460427"/>
                </a:cubicBezTo>
                <a:cubicBezTo>
                  <a:pt x="261711" y="424344"/>
                  <a:pt x="329753" y="405867"/>
                  <a:pt x="404972" y="404997"/>
                </a:cubicBezTo>
                <a:lnTo>
                  <a:pt x="759324" y="404997"/>
                </a:lnTo>
                <a:lnTo>
                  <a:pt x="840002" y="189843"/>
                </a:lnTo>
                <a:cubicBezTo>
                  <a:pt x="861788" y="136252"/>
                  <a:pt x="898501" y="91561"/>
                  <a:pt x="950144" y="55767"/>
                </a:cubicBezTo>
                <a:cubicBezTo>
                  <a:pt x="1001788" y="19974"/>
                  <a:pt x="1056298" y="1384"/>
                  <a:pt x="1113676" y="0"/>
                </a:cubicBezTo>
                <a:close/>
              </a:path>
            </a:pathLst>
          </a:custGeom>
          <a:effectLst>
            <a:glow rad="762000">
              <a:schemeClr val="bg1">
                <a:alpha val="6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5C05E783-13AF-4AC8-95AE-CECF71C0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BFEFBDF-BE63-4CAA-9515-C001B35E2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5460" y="5167311"/>
            <a:ext cx="3037286" cy="110489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B934ADE9-ED44-4DFE-99D4-CDD3A5746D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9020" y="5167310"/>
            <a:ext cx="3037286" cy="110489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9554DE6-0944-49EB-A158-FAF54451B4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2580" y="5167310"/>
            <a:ext cx="3037286" cy="110489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762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FD68A7D-B8BE-45F3-AA5D-08FE4B3838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377" y="4464572"/>
            <a:ext cx="3904675" cy="1883650"/>
          </a:xfrm>
          <a:custGeom>
            <a:avLst/>
            <a:gdLst>
              <a:gd name="connsiteX0" fmla="*/ 0 w 3904675"/>
              <a:gd name="connsiteY0" fmla="*/ 0 h 1883650"/>
              <a:gd name="connsiteX1" fmla="*/ 3904675 w 3904675"/>
              <a:gd name="connsiteY1" fmla="*/ 0 h 1883650"/>
              <a:gd name="connsiteX2" fmla="*/ 3904675 w 3904675"/>
              <a:gd name="connsiteY2" fmla="*/ 1883650 h 1883650"/>
              <a:gd name="connsiteX3" fmla="*/ 0 w 3904675"/>
              <a:gd name="connsiteY3" fmla="*/ 1883650 h 18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4675" h="1883650">
                <a:moveTo>
                  <a:pt x="0" y="0"/>
                </a:moveTo>
                <a:lnTo>
                  <a:pt x="3904675" y="0"/>
                </a:lnTo>
                <a:lnTo>
                  <a:pt x="3904675" y="1883650"/>
                </a:lnTo>
                <a:lnTo>
                  <a:pt x="0" y="1883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4AED4CA-7558-4595-AE34-E96D91B0B2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14057" y="4464572"/>
            <a:ext cx="3904675" cy="1883650"/>
          </a:xfrm>
          <a:custGeom>
            <a:avLst/>
            <a:gdLst>
              <a:gd name="connsiteX0" fmla="*/ 0 w 3904675"/>
              <a:gd name="connsiteY0" fmla="*/ 0 h 1883650"/>
              <a:gd name="connsiteX1" fmla="*/ 3904675 w 3904675"/>
              <a:gd name="connsiteY1" fmla="*/ 0 h 1883650"/>
              <a:gd name="connsiteX2" fmla="*/ 3904675 w 3904675"/>
              <a:gd name="connsiteY2" fmla="*/ 1883650 h 1883650"/>
              <a:gd name="connsiteX3" fmla="*/ 0 w 3904675"/>
              <a:gd name="connsiteY3" fmla="*/ 1883650 h 18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4675" h="1883650">
                <a:moveTo>
                  <a:pt x="0" y="0"/>
                </a:moveTo>
                <a:lnTo>
                  <a:pt x="3904675" y="0"/>
                </a:lnTo>
                <a:lnTo>
                  <a:pt x="3904675" y="1883650"/>
                </a:lnTo>
                <a:lnTo>
                  <a:pt x="0" y="1883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A7E3AE4-F302-4EC8-AE62-775B50E561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5377" y="2224278"/>
            <a:ext cx="3904675" cy="1883650"/>
          </a:xfrm>
          <a:custGeom>
            <a:avLst/>
            <a:gdLst>
              <a:gd name="connsiteX0" fmla="*/ 0 w 3904675"/>
              <a:gd name="connsiteY0" fmla="*/ 0 h 1883650"/>
              <a:gd name="connsiteX1" fmla="*/ 3904675 w 3904675"/>
              <a:gd name="connsiteY1" fmla="*/ 0 h 1883650"/>
              <a:gd name="connsiteX2" fmla="*/ 3904675 w 3904675"/>
              <a:gd name="connsiteY2" fmla="*/ 1883650 h 1883650"/>
              <a:gd name="connsiteX3" fmla="*/ 0 w 3904675"/>
              <a:gd name="connsiteY3" fmla="*/ 1883650 h 18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4675" h="1883650">
                <a:moveTo>
                  <a:pt x="0" y="0"/>
                </a:moveTo>
                <a:lnTo>
                  <a:pt x="3904675" y="0"/>
                </a:lnTo>
                <a:lnTo>
                  <a:pt x="3904675" y="1883650"/>
                </a:lnTo>
                <a:lnTo>
                  <a:pt x="0" y="1883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81FFE12-3C23-4142-BFF5-0AEB69D5AC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058" y="2224278"/>
            <a:ext cx="3904675" cy="1883650"/>
          </a:xfrm>
          <a:custGeom>
            <a:avLst/>
            <a:gdLst>
              <a:gd name="connsiteX0" fmla="*/ 0 w 3904675"/>
              <a:gd name="connsiteY0" fmla="*/ 0 h 1883650"/>
              <a:gd name="connsiteX1" fmla="*/ 3904675 w 3904675"/>
              <a:gd name="connsiteY1" fmla="*/ 0 h 1883650"/>
              <a:gd name="connsiteX2" fmla="*/ 3904675 w 3904675"/>
              <a:gd name="connsiteY2" fmla="*/ 1883650 h 1883650"/>
              <a:gd name="connsiteX3" fmla="*/ 0 w 3904675"/>
              <a:gd name="connsiteY3" fmla="*/ 1883650 h 18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4675" h="1883650">
                <a:moveTo>
                  <a:pt x="0" y="0"/>
                </a:moveTo>
                <a:lnTo>
                  <a:pt x="3904675" y="0"/>
                </a:lnTo>
                <a:lnTo>
                  <a:pt x="3904675" y="1883650"/>
                </a:lnTo>
                <a:lnTo>
                  <a:pt x="0" y="1883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ED3594-7ECA-4C0F-BE76-1C96D712BAE8}"/>
              </a:ext>
            </a:extLst>
          </p:cNvPr>
          <p:cNvGrpSpPr/>
          <p:nvPr userDrawn="1"/>
        </p:nvGrpSpPr>
        <p:grpSpPr>
          <a:xfrm>
            <a:off x="2514057" y="2224278"/>
            <a:ext cx="8165995" cy="4123944"/>
            <a:chOff x="2013003" y="2173119"/>
            <a:chExt cx="8165995" cy="412394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0E78149-B660-4D12-8156-002B46969E8B}"/>
                </a:ext>
              </a:extLst>
            </p:cNvPr>
            <p:cNvCxnSpPr/>
            <p:nvPr userDrawn="1"/>
          </p:nvCxnSpPr>
          <p:spPr>
            <a:xfrm>
              <a:off x="6096000" y="2173119"/>
              <a:ext cx="0" cy="4123944"/>
            </a:xfrm>
            <a:prstGeom prst="line">
              <a:avLst/>
            </a:prstGeom>
            <a:noFill/>
            <a:ln w="28575" cap="flat" cmpd="sng" algn="ctr">
              <a:solidFill>
                <a:srgbClr val="1F608A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51F1F4-6A94-4CC8-A2B0-DB05321C55C7}"/>
                </a:ext>
              </a:extLst>
            </p:cNvPr>
            <p:cNvCxnSpPr/>
            <p:nvPr userDrawn="1"/>
          </p:nvCxnSpPr>
          <p:spPr>
            <a:xfrm>
              <a:off x="2013003" y="4235091"/>
              <a:ext cx="8165995" cy="0"/>
            </a:xfrm>
            <a:prstGeom prst="line">
              <a:avLst/>
            </a:prstGeom>
            <a:noFill/>
            <a:ln w="28575" cap="flat" cmpd="sng" algn="ctr">
              <a:solidFill>
                <a:srgbClr val="2C83B9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CF76846-B1A0-4980-B247-BDE2C25378F3}"/>
              </a:ext>
            </a:extLst>
          </p:cNvPr>
          <p:cNvSpPr/>
          <p:nvPr userDrawn="1"/>
        </p:nvSpPr>
        <p:spPr>
          <a:xfrm>
            <a:off x="6418732" y="4107928"/>
            <a:ext cx="356644" cy="356644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A2CAE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4" grpId="0"/>
      <p:bldP spid="21" grpId="0"/>
      <p:bldP spid="1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C2B7D2-CFB0-43F5-9B1A-9BE977ED80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697831"/>
            <a:ext cx="12192000" cy="5462337"/>
          </a:xfrm>
          <a:custGeom>
            <a:avLst/>
            <a:gdLst>
              <a:gd name="connsiteX0" fmla="*/ 0 w 12192000"/>
              <a:gd name="connsiteY0" fmla="*/ 0 h 5462337"/>
              <a:gd name="connsiteX1" fmla="*/ 12192000 w 12192000"/>
              <a:gd name="connsiteY1" fmla="*/ 0 h 5462337"/>
              <a:gd name="connsiteX2" fmla="*/ 12192000 w 12192000"/>
              <a:gd name="connsiteY2" fmla="*/ 5462337 h 5462337"/>
              <a:gd name="connsiteX3" fmla="*/ 0 w 12192000"/>
              <a:gd name="connsiteY3" fmla="*/ 5462337 h 546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462337">
                <a:moveTo>
                  <a:pt x="0" y="0"/>
                </a:moveTo>
                <a:lnTo>
                  <a:pt x="12192000" y="0"/>
                </a:lnTo>
                <a:lnTo>
                  <a:pt x="12192000" y="5462337"/>
                </a:lnTo>
                <a:lnTo>
                  <a:pt x="0" y="54623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0D3EE91-E8FB-4CD3-BA42-8B0107D19C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4800" y="0"/>
            <a:ext cx="8077200" cy="6858000"/>
          </a:xfrm>
          <a:custGeom>
            <a:avLst/>
            <a:gdLst>
              <a:gd name="connsiteX0" fmla="*/ 2536569 w 8077200"/>
              <a:gd name="connsiteY0" fmla="*/ 0 h 6858000"/>
              <a:gd name="connsiteX1" fmla="*/ 2536570 w 8077200"/>
              <a:gd name="connsiteY1" fmla="*/ 0 h 6858000"/>
              <a:gd name="connsiteX2" fmla="*/ 8077200 w 8077200"/>
              <a:gd name="connsiteY2" fmla="*/ 0 h 6858000"/>
              <a:gd name="connsiteX3" fmla="*/ 8077200 w 8077200"/>
              <a:gd name="connsiteY3" fmla="*/ 419100 h 6858000"/>
              <a:gd name="connsiteX4" fmla="*/ 4441161 w 8077200"/>
              <a:gd name="connsiteY4" fmla="*/ 419100 h 6858000"/>
              <a:gd name="connsiteX5" fmla="*/ 4068900 w 8077200"/>
              <a:gd name="connsiteY5" fmla="*/ 828675 h 6858000"/>
              <a:gd name="connsiteX6" fmla="*/ 4441161 w 8077200"/>
              <a:gd name="connsiteY6" fmla="*/ 1238250 h 6858000"/>
              <a:gd name="connsiteX7" fmla="*/ 8077200 w 8077200"/>
              <a:gd name="connsiteY7" fmla="*/ 1238250 h 6858000"/>
              <a:gd name="connsiteX8" fmla="*/ 8077200 w 8077200"/>
              <a:gd name="connsiteY8" fmla="*/ 6858000 h 6858000"/>
              <a:gd name="connsiteX9" fmla="*/ 2536569 w 8077200"/>
              <a:gd name="connsiteY9" fmla="*/ 6858000 h 6858000"/>
              <a:gd name="connsiteX10" fmla="*/ 2536569 w 8077200"/>
              <a:gd name="connsiteY10" fmla="*/ 6410325 h 6858000"/>
              <a:gd name="connsiteX11" fmla="*/ 6337096 w 8077200"/>
              <a:gd name="connsiteY11" fmla="*/ 6410325 h 6858000"/>
              <a:gd name="connsiteX12" fmla="*/ 6709357 w 8077200"/>
              <a:gd name="connsiteY12" fmla="*/ 6000750 h 6858000"/>
              <a:gd name="connsiteX13" fmla="*/ 6337096 w 8077200"/>
              <a:gd name="connsiteY13" fmla="*/ 5591175 h 6858000"/>
              <a:gd name="connsiteX14" fmla="*/ 2536569 w 8077200"/>
              <a:gd name="connsiteY14" fmla="*/ 5591175 h 6858000"/>
              <a:gd name="connsiteX15" fmla="*/ 2536569 w 8077200"/>
              <a:gd name="connsiteY15" fmla="*/ 5581650 h 6858000"/>
              <a:gd name="connsiteX16" fmla="*/ 2277220 w 8077200"/>
              <a:gd name="connsiteY16" fmla="*/ 5567242 h 6858000"/>
              <a:gd name="connsiteX17" fmla="*/ 0 w 8077200"/>
              <a:gd name="connsiteY17" fmla="*/ 2790825 h 6858000"/>
              <a:gd name="connsiteX18" fmla="*/ 2277220 w 8077200"/>
              <a:gd name="connsiteY18" fmla="*/ 144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77200" h="6858000">
                <a:moveTo>
                  <a:pt x="2536569" y="0"/>
                </a:moveTo>
                <a:lnTo>
                  <a:pt x="2536570" y="0"/>
                </a:lnTo>
                <a:lnTo>
                  <a:pt x="8077200" y="0"/>
                </a:lnTo>
                <a:lnTo>
                  <a:pt x="8077200" y="419100"/>
                </a:lnTo>
                <a:lnTo>
                  <a:pt x="4441161" y="419100"/>
                </a:lnTo>
                <a:cubicBezTo>
                  <a:pt x="4235567" y="419100"/>
                  <a:pt x="4068900" y="602473"/>
                  <a:pt x="4068900" y="828675"/>
                </a:cubicBezTo>
                <a:cubicBezTo>
                  <a:pt x="4068900" y="1054877"/>
                  <a:pt x="4235567" y="1238250"/>
                  <a:pt x="4441161" y="1238250"/>
                </a:cubicBezTo>
                <a:lnTo>
                  <a:pt x="8077200" y="1238250"/>
                </a:lnTo>
                <a:lnTo>
                  <a:pt x="8077200" y="6858000"/>
                </a:lnTo>
                <a:lnTo>
                  <a:pt x="2536569" y="6858000"/>
                </a:lnTo>
                <a:lnTo>
                  <a:pt x="2536569" y="6410325"/>
                </a:lnTo>
                <a:lnTo>
                  <a:pt x="6337096" y="6410325"/>
                </a:lnTo>
                <a:cubicBezTo>
                  <a:pt x="6542690" y="6410325"/>
                  <a:pt x="6709357" y="6226952"/>
                  <a:pt x="6709357" y="6000750"/>
                </a:cubicBezTo>
                <a:cubicBezTo>
                  <a:pt x="6709357" y="5774548"/>
                  <a:pt x="6542690" y="5591175"/>
                  <a:pt x="6337096" y="5591175"/>
                </a:cubicBezTo>
                <a:lnTo>
                  <a:pt x="2536569" y="5591175"/>
                </a:lnTo>
                <a:lnTo>
                  <a:pt x="2536569" y="5581650"/>
                </a:lnTo>
                <a:lnTo>
                  <a:pt x="2277220" y="5567242"/>
                </a:lnTo>
                <a:cubicBezTo>
                  <a:pt x="998140" y="5424323"/>
                  <a:pt x="0" y="4235822"/>
                  <a:pt x="0" y="2790825"/>
                </a:cubicBezTo>
                <a:cubicBezTo>
                  <a:pt x="0" y="1345828"/>
                  <a:pt x="998140" y="157327"/>
                  <a:pt x="2277220" y="144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CC23360-E175-4570-AD5F-7015FB5F29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2733" y="2384848"/>
            <a:ext cx="3317753" cy="2145575"/>
          </a:xfrm>
          <a:custGeom>
            <a:avLst/>
            <a:gdLst>
              <a:gd name="connsiteX0" fmla="*/ 2537181 w 3317753"/>
              <a:gd name="connsiteY0" fmla="*/ 970371 h 2145575"/>
              <a:gd name="connsiteX1" fmla="*/ 2413191 w 3317753"/>
              <a:gd name="connsiteY1" fmla="*/ 1015726 h 2145575"/>
              <a:gd name="connsiteX2" fmla="*/ 2357618 w 3317753"/>
              <a:gd name="connsiteY2" fmla="*/ 1135484 h 2145575"/>
              <a:gd name="connsiteX3" fmla="*/ 2402973 w 3317753"/>
              <a:gd name="connsiteY3" fmla="*/ 1259476 h 2145575"/>
              <a:gd name="connsiteX4" fmla="*/ 2522733 w 3317753"/>
              <a:gd name="connsiteY4" fmla="*/ 1315048 h 2145575"/>
              <a:gd name="connsiteX5" fmla="*/ 2646722 w 3317753"/>
              <a:gd name="connsiteY5" fmla="*/ 1269694 h 2145575"/>
              <a:gd name="connsiteX6" fmla="*/ 2702295 w 3317753"/>
              <a:gd name="connsiteY6" fmla="*/ 1149935 h 2145575"/>
              <a:gd name="connsiteX7" fmla="*/ 2656941 w 3317753"/>
              <a:gd name="connsiteY7" fmla="*/ 1025945 h 2145575"/>
              <a:gd name="connsiteX8" fmla="*/ 2537181 w 3317753"/>
              <a:gd name="connsiteY8" fmla="*/ 970371 h 2145575"/>
              <a:gd name="connsiteX9" fmla="*/ 894018 w 3317753"/>
              <a:gd name="connsiteY9" fmla="*/ 763 h 2145575"/>
              <a:gd name="connsiteX10" fmla="*/ 922556 w 3317753"/>
              <a:gd name="connsiteY10" fmla="*/ 2594 h 2145575"/>
              <a:gd name="connsiteX11" fmla="*/ 946807 w 3317753"/>
              <a:gd name="connsiteY11" fmla="*/ 15693 h 2145575"/>
              <a:gd name="connsiteX12" fmla="*/ 1434242 w 3317753"/>
              <a:gd name="connsiteY12" fmla="*/ 492691 h 2145575"/>
              <a:gd name="connsiteX13" fmla="*/ 1678062 w 3317753"/>
              <a:gd name="connsiteY13" fmla="*/ 486060 h 2145575"/>
              <a:gd name="connsiteX14" fmla="*/ 1906248 w 3317753"/>
              <a:gd name="connsiteY14" fmla="*/ 488314 h 2145575"/>
              <a:gd name="connsiteX15" fmla="*/ 2455345 w 3317753"/>
              <a:gd name="connsiteY15" fmla="*/ 565218 h 2145575"/>
              <a:gd name="connsiteX16" fmla="*/ 2892115 w 3317753"/>
              <a:gd name="connsiteY16" fmla="*/ 766568 h 2145575"/>
              <a:gd name="connsiteX17" fmla="*/ 3301100 w 3317753"/>
              <a:gd name="connsiteY17" fmla="*/ 1131798 h 2145575"/>
              <a:gd name="connsiteX18" fmla="*/ 3317753 w 3317753"/>
              <a:gd name="connsiteY18" fmla="*/ 1174465 h 2145575"/>
              <a:gd name="connsiteX19" fmla="*/ 3300128 w 3317753"/>
              <a:gd name="connsiteY19" fmla="*/ 1215692 h 2145575"/>
              <a:gd name="connsiteX20" fmla="*/ 2863958 w 3317753"/>
              <a:gd name="connsiteY20" fmla="*/ 1537110 h 2145575"/>
              <a:gd name="connsiteX21" fmla="*/ 2399121 w 3317753"/>
              <a:gd name="connsiteY21" fmla="*/ 1706409 h 2145575"/>
              <a:gd name="connsiteX22" fmla="*/ 1853667 w 3317753"/>
              <a:gd name="connsiteY22" fmla="*/ 1742609 h 2145575"/>
              <a:gd name="connsiteX23" fmla="*/ 1626092 w 3317753"/>
              <a:gd name="connsiteY23" fmla="*/ 1725755 h 2145575"/>
              <a:gd name="connsiteX24" fmla="*/ 1383682 w 3317753"/>
              <a:gd name="connsiteY24" fmla="*/ 1698744 h 2145575"/>
              <a:gd name="connsiteX25" fmla="*/ 858034 w 3317753"/>
              <a:gd name="connsiteY25" fmla="*/ 2133269 h 2145575"/>
              <a:gd name="connsiteX26" fmla="*/ 832772 w 3317753"/>
              <a:gd name="connsiteY26" fmla="*/ 2144292 h 2145575"/>
              <a:gd name="connsiteX27" fmla="*/ 804180 w 3317753"/>
              <a:gd name="connsiteY27" fmla="*/ 2143729 h 2145575"/>
              <a:gd name="connsiteX28" fmla="*/ 40824 w 3317753"/>
              <a:gd name="connsiteY28" fmla="*/ 1908245 h 2145575"/>
              <a:gd name="connsiteX29" fmla="*/ 16070 w 3317753"/>
              <a:gd name="connsiteY29" fmla="*/ 1891947 h 2145575"/>
              <a:gd name="connsiteX30" fmla="*/ 0 w 3317753"/>
              <a:gd name="connsiteY30" fmla="*/ 1850577 h 2145575"/>
              <a:gd name="connsiteX31" fmla="*/ 6813 w 3317753"/>
              <a:gd name="connsiteY31" fmla="*/ 1688077 h 2145575"/>
              <a:gd name="connsiteX32" fmla="*/ 17103 w 3317753"/>
              <a:gd name="connsiteY32" fmla="*/ 1658781 h 2145575"/>
              <a:gd name="connsiteX33" fmla="*/ 39411 w 3317753"/>
              <a:gd name="connsiteY33" fmla="*/ 1638574 h 2145575"/>
              <a:gd name="connsiteX34" fmla="*/ 507876 w 3317753"/>
              <a:gd name="connsiteY34" fmla="*/ 1415306 h 2145575"/>
              <a:gd name="connsiteX35" fmla="*/ 537787 w 3317753"/>
              <a:gd name="connsiteY35" fmla="*/ 701830 h 2145575"/>
              <a:gd name="connsiteX36" fmla="*/ 89650 w 3317753"/>
              <a:gd name="connsiteY36" fmla="*/ 440137 h 2145575"/>
              <a:gd name="connsiteX37" fmla="*/ 77382 w 3317753"/>
              <a:gd name="connsiteY37" fmla="*/ 429449 h 2145575"/>
              <a:gd name="connsiteX38" fmla="*/ 65458 w 3317753"/>
              <a:gd name="connsiteY38" fmla="*/ 410508 h 2145575"/>
              <a:gd name="connsiteX39" fmla="*/ 61311 w 3317753"/>
              <a:gd name="connsiteY39" fmla="*/ 388079 h 2145575"/>
              <a:gd name="connsiteX40" fmla="*/ 68124 w 3317753"/>
              <a:gd name="connsiteY40" fmla="*/ 225579 h 2145575"/>
              <a:gd name="connsiteX41" fmla="*/ 82626 w 3317753"/>
              <a:gd name="connsiteY41" fmla="*/ 190577 h 2145575"/>
              <a:gd name="connsiteX42" fmla="*/ 113630 w 3317753"/>
              <a:gd name="connsiteY42" fmla="*/ 171529 h 214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317753" h="2145575">
                <a:moveTo>
                  <a:pt x="2537181" y="970371"/>
                </a:moveTo>
                <a:cubicBezTo>
                  <a:pt x="2491320" y="968450"/>
                  <a:pt x="2449990" y="983567"/>
                  <a:pt x="2413191" y="1015726"/>
                </a:cubicBezTo>
                <a:cubicBezTo>
                  <a:pt x="2378065" y="1049705"/>
                  <a:pt x="2359541" y="1089625"/>
                  <a:pt x="2357618" y="1135484"/>
                </a:cubicBezTo>
                <a:cubicBezTo>
                  <a:pt x="2355695" y="1181348"/>
                  <a:pt x="2370815" y="1222677"/>
                  <a:pt x="2402973" y="1259476"/>
                </a:cubicBezTo>
                <a:cubicBezTo>
                  <a:pt x="2436951" y="1294602"/>
                  <a:pt x="2476870" y="1313127"/>
                  <a:pt x="2522733" y="1315048"/>
                </a:cubicBezTo>
                <a:cubicBezTo>
                  <a:pt x="2568593" y="1316972"/>
                  <a:pt x="2609923" y="1301854"/>
                  <a:pt x="2646722" y="1269694"/>
                </a:cubicBezTo>
                <a:cubicBezTo>
                  <a:pt x="2681849" y="1235716"/>
                  <a:pt x="2700373" y="1195797"/>
                  <a:pt x="2702295" y="1149935"/>
                </a:cubicBezTo>
                <a:cubicBezTo>
                  <a:pt x="2704218" y="1104073"/>
                  <a:pt x="2689100" y="1062743"/>
                  <a:pt x="2656941" y="1025945"/>
                </a:cubicBezTo>
                <a:cubicBezTo>
                  <a:pt x="2622964" y="990819"/>
                  <a:pt x="2583044" y="972295"/>
                  <a:pt x="2537181" y="970371"/>
                </a:cubicBezTo>
                <a:close/>
                <a:moveTo>
                  <a:pt x="894018" y="763"/>
                </a:moveTo>
                <a:cubicBezTo>
                  <a:pt x="903776" y="-683"/>
                  <a:pt x="913288" y="-71"/>
                  <a:pt x="922556" y="2594"/>
                </a:cubicBezTo>
                <a:cubicBezTo>
                  <a:pt x="931824" y="5262"/>
                  <a:pt x="939906" y="9629"/>
                  <a:pt x="946807" y="15693"/>
                </a:cubicBezTo>
                <a:lnTo>
                  <a:pt x="1434242" y="492691"/>
                </a:lnTo>
                <a:cubicBezTo>
                  <a:pt x="1517798" y="489145"/>
                  <a:pt x="1599071" y="486935"/>
                  <a:pt x="1678062" y="486060"/>
                </a:cubicBezTo>
                <a:cubicBezTo>
                  <a:pt x="1757054" y="485186"/>
                  <a:pt x="1833116" y="485937"/>
                  <a:pt x="1906248" y="488314"/>
                </a:cubicBezTo>
                <a:cubicBezTo>
                  <a:pt x="2115048" y="496494"/>
                  <a:pt x="2298079" y="522129"/>
                  <a:pt x="2455345" y="565218"/>
                </a:cubicBezTo>
                <a:cubicBezTo>
                  <a:pt x="2612611" y="608307"/>
                  <a:pt x="2758201" y="675424"/>
                  <a:pt x="2892115" y="766568"/>
                </a:cubicBezTo>
                <a:cubicBezTo>
                  <a:pt x="3026029" y="857712"/>
                  <a:pt x="3162357" y="979455"/>
                  <a:pt x="3301100" y="1131798"/>
                </a:cubicBezTo>
                <a:cubicBezTo>
                  <a:pt x="3312126" y="1144342"/>
                  <a:pt x="3317678" y="1158564"/>
                  <a:pt x="3317753" y="1174465"/>
                </a:cubicBezTo>
                <a:cubicBezTo>
                  <a:pt x="3317828" y="1190364"/>
                  <a:pt x="3311952" y="1204107"/>
                  <a:pt x="3300128" y="1215692"/>
                </a:cubicBezTo>
                <a:cubicBezTo>
                  <a:pt x="3155186" y="1349769"/>
                  <a:pt x="3009796" y="1456909"/>
                  <a:pt x="2863958" y="1537110"/>
                </a:cubicBezTo>
                <a:cubicBezTo>
                  <a:pt x="2718118" y="1617310"/>
                  <a:pt x="2563173" y="1673744"/>
                  <a:pt x="2399121" y="1706409"/>
                </a:cubicBezTo>
                <a:cubicBezTo>
                  <a:pt x="2235069" y="1739074"/>
                  <a:pt x="2053250" y="1751141"/>
                  <a:pt x="1853667" y="1742609"/>
                </a:cubicBezTo>
                <a:cubicBezTo>
                  <a:pt x="1780592" y="1738856"/>
                  <a:pt x="1704734" y="1733239"/>
                  <a:pt x="1626092" y="1725755"/>
                </a:cubicBezTo>
                <a:cubicBezTo>
                  <a:pt x="1547451" y="1718273"/>
                  <a:pt x="1466648" y="1709268"/>
                  <a:pt x="1383682" y="1698744"/>
                </a:cubicBezTo>
                <a:lnTo>
                  <a:pt x="858034" y="2133269"/>
                </a:lnTo>
                <a:cubicBezTo>
                  <a:pt x="850651" y="2138736"/>
                  <a:pt x="842231" y="2142409"/>
                  <a:pt x="832772" y="2144292"/>
                </a:cubicBezTo>
                <a:cubicBezTo>
                  <a:pt x="823315" y="2146174"/>
                  <a:pt x="813784" y="2145986"/>
                  <a:pt x="804180" y="2143729"/>
                </a:cubicBezTo>
                <a:lnTo>
                  <a:pt x="40824" y="1908245"/>
                </a:lnTo>
                <a:cubicBezTo>
                  <a:pt x="31197" y="1905298"/>
                  <a:pt x="22945" y="1899866"/>
                  <a:pt x="16070" y="1891947"/>
                </a:cubicBezTo>
                <a:cubicBezTo>
                  <a:pt x="6138" y="1881145"/>
                  <a:pt x="781" y="1867355"/>
                  <a:pt x="0" y="1850577"/>
                </a:cubicBezTo>
                <a:lnTo>
                  <a:pt x="6813" y="1688077"/>
                </a:lnTo>
                <a:cubicBezTo>
                  <a:pt x="7985" y="1677183"/>
                  <a:pt x="11415" y="1667418"/>
                  <a:pt x="17103" y="1658781"/>
                </a:cubicBezTo>
                <a:cubicBezTo>
                  <a:pt x="22790" y="1650143"/>
                  <a:pt x="30226" y="1643408"/>
                  <a:pt x="39411" y="1638574"/>
                </a:cubicBezTo>
                <a:lnTo>
                  <a:pt x="507876" y="1415306"/>
                </a:lnTo>
                <a:lnTo>
                  <a:pt x="537787" y="701830"/>
                </a:lnTo>
                <a:lnTo>
                  <a:pt x="89650" y="440137"/>
                </a:lnTo>
                <a:cubicBezTo>
                  <a:pt x="84899" y="437183"/>
                  <a:pt x="80810" y="433620"/>
                  <a:pt x="77382" y="429449"/>
                </a:cubicBezTo>
                <a:cubicBezTo>
                  <a:pt x="72416" y="424048"/>
                  <a:pt x="68440" y="417733"/>
                  <a:pt x="65458" y="410508"/>
                </a:cubicBezTo>
                <a:cubicBezTo>
                  <a:pt x="62475" y="403283"/>
                  <a:pt x="61093" y="395807"/>
                  <a:pt x="61311" y="388079"/>
                </a:cubicBezTo>
                <a:lnTo>
                  <a:pt x="68124" y="225579"/>
                </a:lnTo>
                <a:cubicBezTo>
                  <a:pt x="69539" y="212020"/>
                  <a:pt x="74373" y="200353"/>
                  <a:pt x="82626" y="190577"/>
                </a:cubicBezTo>
                <a:cubicBezTo>
                  <a:pt x="90878" y="180803"/>
                  <a:pt x="101213" y="174453"/>
                  <a:pt x="113630" y="1715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BACD46-BF60-4EE3-A6D9-7C9342B9D8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67112" y="2384849"/>
            <a:ext cx="3317753" cy="2145575"/>
          </a:xfrm>
          <a:custGeom>
            <a:avLst/>
            <a:gdLst>
              <a:gd name="connsiteX0" fmla="*/ 2537181 w 3317753"/>
              <a:gd name="connsiteY0" fmla="*/ 970371 h 2145575"/>
              <a:gd name="connsiteX1" fmla="*/ 2413192 w 3317753"/>
              <a:gd name="connsiteY1" fmla="*/ 1015726 h 2145575"/>
              <a:gd name="connsiteX2" fmla="*/ 2357619 w 3317753"/>
              <a:gd name="connsiteY2" fmla="*/ 1135484 h 2145575"/>
              <a:gd name="connsiteX3" fmla="*/ 2402973 w 3317753"/>
              <a:gd name="connsiteY3" fmla="*/ 1259476 h 2145575"/>
              <a:gd name="connsiteX4" fmla="*/ 2522733 w 3317753"/>
              <a:gd name="connsiteY4" fmla="*/ 1315048 h 2145575"/>
              <a:gd name="connsiteX5" fmla="*/ 2646723 w 3317753"/>
              <a:gd name="connsiteY5" fmla="*/ 1269694 h 2145575"/>
              <a:gd name="connsiteX6" fmla="*/ 2702296 w 3317753"/>
              <a:gd name="connsiteY6" fmla="*/ 1149935 h 2145575"/>
              <a:gd name="connsiteX7" fmla="*/ 2656941 w 3317753"/>
              <a:gd name="connsiteY7" fmla="*/ 1025945 h 2145575"/>
              <a:gd name="connsiteX8" fmla="*/ 2537181 w 3317753"/>
              <a:gd name="connsiteY8" fmla="*/ 970371 h 2145575"/>
              <a:gd name="connsiteX9" fmla="*/ 894018 w 3317753"/>
              <a:gd name="connsiteY9" fmla="*/ 763 h 2145575"/>
              <a:gd name="connsiteX10" fmla="*/ 922556 w 3317753"/>
              <a:gd name="connsiteY10" fmla="*/ 2594 h 2145575"/>
              <a:gd name="connsiteX11" fmla="*/ 946807 w 3317753"/>
              <a:gd name="connsiteY11" fmla="*/ 15693 h 2145575"/>
              <a:gd name="connsiteX12" fmla="*/ 1434242 w 3317753"/>
              <a:gd name="connsiteY12" fmla="*/ 492691 h 2145575"/>
              <a:gd name="connsiteX13" fmla="*/ 1678063 w 3317753"/>
              <a:gd name="connsiteY13" fmla="*/ 486060 h 2145575"/>
              <a:gd name="connsiteX14" fmla="*/ 1906248 w 3317753"/>
              <a:gd name="connsiteY14" fmla="*/ 488314 h 2145575"/>
              <a:gd name="connsiteX15" fmla="*/ 2455345 w 3317753"/>
              <a:gd name="connsiteY15" fmla="*/ 565218 h 2145575"/>
              <a:gd name="connsiteX16" fmla="*/ 2892116 w 3317753"/>
              <a:gd name="connsiteY16" fmla="*/ 766568 h 2145575"/>
              <a:gd name="connsiteX17" fmla="*/ 3301100 w 3317753"/>
              <a:gd name="connsiteY17" fmla="*/ 1131798 h 2145575"/>
              <a:gd name="connsiteX18" fmla="*/ 3317753 w 3317753"/>
              <a:gd name="connsiteY18" fmla="*/ 1174465 h 2145575"/>
              <a:gd name="connsiteX19" fmla="*/ 3300128 w 3317753"/>
              <a:gd name="connsiteY19" fmla="*/ 1215692 h 2145575"/>
              <a:gd name="connsiteX20" fmla="*/ 2863958 w 3317753"/>
              <a:gd name="connsiteY20" fmla="*/ 1537110 h 2145575"/>
              <a:gd name="connsiteX21" fmla="*/ 2399121 w 3317753"/>
              <a:gd name="connsiteY21" fmla="*/ 1706409 h 2145575"/>
              <a:gd name="connsiteX22" fmla="*/ 1853667 w 3317753"/>
              <a:gd name="connsiteY22" fmla="*/ 1742609 h 2145575"/>
              <a:gd name="connsiteX23" fmla="*/ 1626092 w 3317753"/>
              <a:gd name="connsiteY23" fmla="*/ 1725755 h 2145575"/>
              <a:gd name="connsiteX24" fmla="*/ 1383683 w 3317753"/>
              <a:gd name="connsiteY24" fmla="*/ 1698744 h 2145575"/>
              <a:gd name="connsiteX25" fmla="*/ 858034 w 3317753"/>
              <a:gd name="connsiteY25" fmla="*/ 2133269 h 2145575"/>
              <a:gd name="connsiteX26" fmla="*/ 832772 w 3317753"/>
              <a:gd name="connsiteY26" fmla="*/ 2144292 h 2145575"/>
              <a:gd name="connsiteX27" fmla="*/ 804181 w 3317753"/>
              <a:gd name="connsiteY27" fmla="*/ 2143729 h 2145575"/>
              <a:gd name="connsiteX28" fmla="*/ 40824 w 3317753"/>
              <a:gd name="connsiteY28" fmla="*/ 1908245 h 2145575"/>
              <a:gd name="connsiteX29" fmla="*/ 16070 w 3317753"/>
              <a:gd name="connsiteY29" fmla="*/ 1891947 h 2145575"/>
              <a:gd name="connsiteX30" fmla="*/ 0 w 3317753"/>
              <a:gd name="connsiteY30" fmla="*/ 1850577 h 2145575"/>
              <a:gd name="connsiteX31" fmla="*/ 6813 w 3317753"/>
              <a:gd name="connsiteY31" fmla="*/ 1688077 h 2145575"/>
              <a:gd name="connsiteX32" fmla="*/ 17103 w 3317753"/>
              <a:gd name="connsiteY32" fmla="*/ 1658781 h 2145575"/>
              <a:gd name="connsiteX33" fmla="*/ 39411 w 3317753"/>
              <a:gd name="connsiteY33" fmla="*/ 1638574 h 2145575"/>
              <a:gd name="connsiteX34" fmla="*/ 507877 w 3317753"/>
              <a:gd name="connsiteY34" fmla="*/ 1415306 h 2145575"/>
              <a:gd name="connsiteX35" fmla="*/ 537787 w 3317753"/>
              <a:gd name="connsiteY35" fmla="*/ 701830 h 2145575"/>
              <a:gd name="connsiteX36" fmla="*/ 89650 w 3317753"/>
              <a:gd name="connsiteY36" fmla="*/ 440137 h 2145575"/>
              <a:gd name="connsiteX37" fmla="*/ 77382 w 3317753"/>
              <a:gd name="connsiteY37" fmla="*/ 429449 h 2145575"/>
              <a:gd name="connsiteX38" fmla="*/ 65458 w 3317753"/>
              <a:gd name="connsiteY38" fmla="*/ 410508 h 2145575"/>
              <a:gd name="connsiteX39" fmla="*/ 61311 w 3317753"/>
              <a:gd name="connsiteY39" fmla="*/ 388079 h 2145575"/>
              <a:gd name="connsiteX40" fmla="*/ 68124 w 3317753"/>
              <a:gd name="connsiteY40" fmla="*/ 225579 h 2145575"/>
              <a:gd name="connsiteX41" fmla="*/ 82626 w 3317753"/>
              <a:gd name="connsiteY41" fmla="*/ 190577 h 2145575"/>
              <a:gd name="connsiteX42" fmla="*/ 113630 w 3317753"/>
              <a:gd name="connsiteY42" fmla="*/ 171529 h 214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317753" h="2145575">
                <a:moveTo>
                  <a:pt x="2537181" y="970371"/>
                </a:moveTo>
                <a:cubicBezTo>
                  <a:pt x="2491321" y="968450"/>
                  <a:pt x="2449990" y="983567"/>
                  <a:pt x="2413192" y="1015726"/>
                </a:cubicBezTo>
                <a:cubicBezTo>
                  <a:pt x="2378065" y="1049705"/>
                  <a:pt x="2359541" y="1089625"/>
                  <a:pt x="2357619" y="1135484"/>
                </a:cubicBezTo>
                <a:cubicBezTo>
                  <a:pt x="2355696" y="1181348"/>
                  <a:pt x="2370815" y="1222677"/>
                  <a:pt x="2402973" y="1259476"/>
                </a:cubicBezTo>
                <a:cubicBezTo>
                  <a:pt x="2436951" y="1294602"/>
                  <a:pt x="2476870" y="1313127"/>
                  <a:pt x="2522733" y="1315048"/>
                </a:cubicBezTo>
                <a:cubicBezTo>
                  <a:pt x="2568593" y="1316972"/>
                  <a:pt x="2609924" y="1301854"/>
                  <a:pt x="2646723" y="1269694"/>
                </a:cubicBezTo>
                <a:cubicBezTo>
                  <a:pt x="2681849" y="1235716"/>
                  <a:pt x="2700373" y="1195797"/>
                  <a:pt x="2702296" y="1149935"/>
                </a:cubicBezTo>
                <a:cubicBezTo>
                  <a:pt x="2704218" y="1104073"/>
                  <a:pt x="2689100" y="1062743"/>
                  <a:pt x="2656941" y="1025945"/>
                </a:cubicBezTo>
                <a:cubicBezTo>
                  <a:pt x="2622964" y="990819"/>
                  <a:pt x="2583044" y="972295"/>
                  <a:pt x="2537181" y="970371"/>
                </a:cubicBezTo>
                <a:close/>
                <a:moveTo>
                  <a:pt x="894018" y="763"/>
                </a:moveTo>
                <a:cubicBezTo>
                  <a:pt x="903776" y="-683"/>
                  <a:pt x="913288" y="-71"/>
                  <a:pt x="922556" y="2594"/>
                </a:cubicBezTo>
                <a:cubicBezTo>
                  <a:pt x="931824" y="5262"/>
                  <a:pt x="939906" y="9629"/>
                  <a:pt x="946807" y="15693"/>
                </a:cubicBezTo>
                <a:lnTo>
                  <a:pt x="1434242" y="492691"/>
                </a:lnTo>
                <a:cubicBezTo>
                  <a:pt x="1517798" y="489145"/>
                  <a:pt x="1599071" y="486935"/>
                  <a:pt x="1678063" y="486060"/>
                </a:cubicBezTo>
                <a:cubicBezTo>
                  <a:pt x="1757054" y="485186"/>
                  <a:pt x="1833117" y="485937"/>
                  <a:pt x="1906248" y="488314"/>
                </a:cubicBezTo>
                <a:cubicBezTo>
                  <a:pt x="2115048" y="496494"/>
                  <a:pt x="2298080" y="522129"/>
                  <a:pt x="2455345" y="565218"/>
                </a:cubicBezTo>
                <a:cubicBezTo>
                  <a:pt x="2612611" y="608307"/>
                  <a:pt x="2758202" y="675424"/>
                  <a:pt x="2892116" y="766568"/>
                </a:cubicBezTo>
                <a:cubicBezTo>
                  <a:pt x="3026029" y="857712"/>
                  <a:pt x="3162357" y="979455"/>
                  <a:pt x="3301100" y="1131798"/>
                </a:cubicBezTo>
                <a:cubicBezTo>
                  <a:pt x="3312126" y="1144342"/>
                  <a:pt x="3317678" y="1158564"/>
                  <a:pt x="3317753" y="1174465"/>
                </a:cubicBezTo>
                <a:cubicBezTo>
                  <a:pt x="3317828" y="1190364"/>
                  <a:pt x="3311952" y="1204107"/>
                  <a:pt x="3300128" y="1215692"/>
                </a:cubicBezTo>
                <a:cubicBezTo>
                  <a:pt x="3155186" y="1349769"/>
                  <a:pt x="3009796" y="1456909"/>
                  <a:pt x="2863958" y="1537110"/>
                </a:cubicBezTo>
                <a:cubicBezTo>
                  <a:pt x="2718118" y="1617310"/>
                  <a:pt x="2563174" y="1673744"/>
                  <a:pt x="2399121" y="1706409"/>
                </a:cubicBezTo>
                <a:cubicBezTo>
                  <a:pt x="2235069" y="1739074"/>
                  <a:pt x="2053250" y="1751141"/>
                  <a:pt x="1853667" y="1742609"/>
                </a:cubicBezTo>
                <a:cubicBezTo>
                  <a:pt x="1780592" y="1738856"/>
                  <a:pt x="1704735" y="1733239"/>
                  <a:pt x="1626092" y="1725755"/>
                </a:cubicBezTo>
                <a:cubicBezTo>
                  <a:pt x="1547452" y="1718273"/>
                  <a:pt x="1466648" y="1709268"/>
                  <a:pt x="1383683" y="1698744"/>
                </a:cubicBezTo>
                <a:lnTo>
                  <a:pt x="858034" y="2133269"/>
                </a:lnTo>
                <a:cubicBezTo>
                  <a:pt x="850652" y="2138736"/>
                  <a:pt x="842231" y="2142409"/>
                  <a:pt x="832772" y="2144292"/>
                </a:cubicBezTo>
                <a:cubicBezTo>
                  <a:pt x="823315" y="2146174"/>
                  <a:pt x="813784" y="2145986"/>
                  <a:pt x="804181" y="2143729"/>
                </a:cubicBezTo>
                <a:lnTo>
                  <a:pt x="40824" y="1908245"/>
                </a:lnTo>
                <a:cubicBezTo>
                  <a:pt x="31197" y="1905298"/>
                  <a:pt x="22945" y="1899866"/>
                  <a:pt x="16070" y="1891947"/>
                </a:cubicBezTo>
                <a:cubicBezTo>
                  <a:pt x="6138" y="1881145"/>
                  <a:pt x="781" y="1867355"/>
                  <a:pt x="0" y="1850577"/>
                </a:cubicBezTo>
                <a:lnTo>
                  <a:pt x="6813" y="1688077"/>
                </a:lnTo>
                <a:cubicBezTo>
                  <a:pt x="7985" y="1677183"/>
                  <a:pt x="11415" y="1667418"/>
                  <a:pt x="17103" y="1658781"/>
                </a:cubicBezTo>
                <a:cubicBezTo>
                  <a:pt x="22790" y="1650143"/>
                  <a:pt x="30226" y="1643408"/>
                  <a:pt x="39411" y="1638574"/>
                </a:cubicBezTo>
                <a:lnTo>
                  <a:pt x="507877" y="1415306"/>
                </a:lnTo>
                <a:lnTo>
                  <a:pt x="537787" y="701830"/>
                </a:lnTo>
                <a:lnTo>
                  <a:pt x="89650" y="440137"/>
                </a:lnTo>
                <a:cubicBezTo>
                  <a:pt x="84899" y="437183"/>
                  <a:pt x="80810" y="433620"/>
                  <a:pt x="77382" y="429449"/>
                </a:cubicBezTo>
                <a:cubicBezTo>
                  <a:pt x="72416" y="424048"/>
                  <a:pt x="68440" y="417733"/>
                  <a:pt x="65458" y="410508"/>
                </a:cubicBezTo>
                <a:cubicBezTo>
                  <a:pt x="62475" y="403283"/>
                  <a:pt x="61093" y="395807"/>
                  <a:pt x="61311" y="388079"/>
                </a:cubicBezTo>
                <a:lnTo>
                  <a:pt x="68124" y="225579"/>
                </a:lnTo>
                <a:cubicBezTo>
                  <a:pt x="69539" y="212020"/>
                  <a:pt x="74373" y="200353"/>
                  <a:pt x="82626" y="190577"/>
                </a:cubicBezTo>
                <a:cubicBezTo>
                  <a:pt x="90878" y="180803"/>
                  <a:pt x="101213" y="174453"/>
                  <a:pt x="113630" y="1715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48730-714C-4AD6-99BB-E77D5C6481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1491" y="2384849"/>
            <a:ext cx="3317753" cy="2145575"/>
          </a:xfrm>
          <a:custGeom>
            <a:avLst/>
            <a:gdLst>
              <a:gd name="connsiteX0" fmla="*/ 2537181 w 3317753"/>
              <a:gd name="connsiteY0" fmla="*/ 970371 h 2145575"/>
              <a:gd name="connsiteX1" fmla="*/ 2413191 w 3317753"/>
              <a:gd name="connsiteY1" fmla="*/ 1015726 h 2145575"/>
              <a:gd name="connsiteX2" fmla="*/ 2357618 w 3317753"/>
              <a:gd name="connsiteY2" fmla="*/ 1135484 h 2145575"/>
              <a:gd name="connsiteX3" fmla="*/ 2402973 w 3317753"/>
              <a:gd name="connsiteY3" fmla="*/ 1259476 h 2145575"/>
              <a:gd name="connsiteX4" fmla="*/ 2522733 w 3317753"/>
              <a:gd name="connsiteY4" fmla="*/ 1315048 h 2145575"/>
              <a:gd name="connsiteX5" fmla="*/ 2646722 w 3317753"/>
              <a:gd name="connsiteY5" fmla="*/ 1269694 h 2145575"/>
              <a:gd name="connsiteX6" fmla="*/ 2702296 w 3317753"/>
              <a:gd name="connsiteY6" fmla="*/ 1149935 h 2145575"/>
              <a:gd name="connsiteX7" fmla="*/ 2656941 w 3317753"/>
              <a:gd name="connsiteY7" fmla="*/ 1025945 h 2145575"/>
              <a:gd name="connsiteX8" fmla="*/ 2537181 w 3317753"/>
              <a:gd name="connsiteY8" fmla="*/ 970371 h 2145575"/>
              <a:gd name="connsiteX9" fmla="*/ 894018 w 3317753"/>
              <a:gd name="connsiteY9" fmla="*/ 763 h 2145575"/>
              <a:gd name="connsiteX10" fmla="*/ 922556 w 3317753"/>
              <a:gd name="connsiteY10" fmla="*/ 2594 h 2145575"/>
              <a:gd name="connsiteX11" fmla="*/ 946807 w 3317753"/>
              <a:gd name="connsiteY11" fmla="*/ 15693 h 2145575"/>
              <a:gd name="connsiteX12" fmla="*/ 1434242 w 3317753"/>
              <a:gd name="connsiteY12" fmla="*/ 492691 h 2145575"/>
              <a:gd name="connsiteX13" fmla="*/ 1678063 w 3317753"/>
              <a:gd name="connsiteY13" fmla="*/ 486060 h 2145575"/>
              <a:gd name="connsiteX14" fmla="*/ 1906248 w 3317753"/>
              <a:gd name="connsiteY14" fmla="*/ 488314 h 2145575"/>
              <a:gd name="connsiteX15" fmla="*/ 2455345 w 3317753"/>
              <a:gd name="connsiteY15" fmla="*/ 565218 h 2145575"/>
              <a:gd name="connsiteX16" fmla="*/ 2892115 w 3317753"/>
              <a:gd name="connsiteY16" fmla="*/ 766568 h 2145575"/>
              <a:gd name="connsiteX17" fmla="*/ 3301100 w 3317753"/>
              <a:gd name="connsiteY17" fmla="*/ 1131798 h 2145575"/>
              <a:gd name="connsiteX18" fmla="*/ 3317753 w 3317753"/>
              <a:gd name="connsiteY18" fmla="*/ 1174465 h 2145575"/>
              <a:gd name="connsiteX19" fmla="*/ 3300128 w 3317753"/>
              <a:gd name="connsiteY19" fmla="*/ 1215692 h 2145575"/>
              <a:gd name="connsiteX20" fmla="*/ 2863958 w 3317753"/>
              <a:gd name="connsiteY20" fmla="*/ 1537110 h 2145575"/>
              <a:gd name="connsiteX21" fmla="*/ 2399121 w 3317753"/>
              <a:gd name="connsiteY21" fmla="*/ 1706409 h 2145575"/>
              <a:gd name="connsiteX22" fmla="*/ 1853667 w 3317753"/>
              <a:gd name="connsiteY22" fmla="*/ 1742609 h 2145575"/>
              <a:gd name="connsiteX23" fmla="*/ 1626092 w 3317753"/>
              <a:gd name="connsiteY23" fmla="*/ 1725755 h 2145575"/>
              <a:gd name="connsiteX24" fmla="*/ 1383683 w 3317753"/>
              <a:gd name="connsiteY24" fmla="*/ 1698744 h 2145575"/>
              <a:gd name="connsiteX25" fmla="*/ 858034 w 3317753"/>
              <a:gd name="connsiteY25" fmla="*/ 2133269 h 2145575"/>
              <a:gd name="connsiteX26" fmla="*/ 832772 w 3317753"/>
              <a:gd name="connsiteY26" fmla="*/ 2144292 h 2145575"/>
              <a:gd name="connsiteX27" fmla="*/ 804181 w 3317753"/>
              <a:gd name="connsiteY27" fmla="*/ 2143729 h 2145575"/>
              <a:gd name="connsiteX28" fmla="*/ 40823 w 3317753"/>
              <a:gd name="connsiteY28" fmla="*/ 1908245 h 2145575"/>
              <a:gd name="connsiteX29" fmla="*/ 16070 w 3317753"/>
              <a:gd name="connsiteY29" fmla="*/ 1891947 h 2145575"/>
              <a:gd name="connsiteX30" fmla="*/ 0 w 3317753"/>
              <a:gd name="connsiteY30" fmla="*/ 1850577 h 2145575"/>
              <a:gd name="connsiteX31" fmla="*/ 6812 w 3317753"/>
              <a:gd name="connsiteY31" fmla="*/ 1688077 h 2145575"/>
              <a:gd name="connsiteX32" fmla="*/ 17103 w 3317753"/>
              <a:gd name="connsiteY32" fmla="*/ 1658781 h 2145575"/>
              <a:gd name="connsiteX33" fmla="*/ 39411 w 3317753"/>
              <a:gd name="connsiteY33" fmla="*/ 1638574 h 2145575"/>
              <a:gd name="connsiteX34" fmla="*/ 507876 w 3317753"/>
              <a:gd name="connsiteY34" fmla="*/ 1415306 h 2145575"/>
              <a:gd name="connsiteX35" fmla="*/ 537787 w 3317753"/>
              <a:gd name="connsiteY35" fmla="*/ 701830 h 2145575"/>
              <a:gd name="connsiteX36" fmla="*/ 89650 w 3317753"/>
              <a:gd name="connsiteY36" fmla="*/ 440137 h 2145575"/>
              <a:gd name="connsiteX37" fmla="*/ 77382 w 3317753"/>
              <a:gd name="connsiteY37" fmla="*/ 429449 h 2145575"/>
              <a:gd name="connsiteX38" fmla="*/ 65458 w 3317753"/>
              <a:gd name="connsiteY38" fmla="*/ 410508 h 2145575"/>
              <a:gd name="connsiteX39" fmla="*/ 61311 w 3317753"/>
              <a:gd name="connsiteY39" fmla="*/ 388079 h 2145575"/>
              <a:gd name="connsiteX40" fmla="*/ 68124 w 3317753"/>
              <a:gd name="connsiteY40" fmla="*/ 225579 h 2145575"/>
              <a:gd name="connsiteX41" fmla="*/ 82626 w 3317753"/>
              <a:gd name="connsiteY41" fmla="*/ 190577 h 2145575"/>
              <a:gd name="connsiteX42" fmla="*/ 113630 w 3317753"/>
              <a:gd name="connsiteY42" fmla="*/ 171529 h 214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317753" h="2145575">
                <a:moveTo>
                  <a:pt x="2537181" y="970371"/>
                </a:moveTo>
                <a:cubicBezTo>
                  <a:pt x="2491321" y="968450"/>
                  <a:pt x="2449990" y="983567"/>
                  <a:pt x="2413191" y="1015726"/>
                </a:cubicBezTo>
                <a:cubicBezTo>
                  <a:pt x="2378065" y="1049705"/>
                  <a:pt x="2359541" y="1089625"/>
                  <a:pt x="2357618" y="1135484"/>
                </a:cubicBezTo>
                <a:cubicBezTo>
                  <a:pt x="2355696" y="1181348"/>
                  <a:pt x="2370815" y="1222677"/>
                  <a:pt x="2402973" y="1259476"/>
                </a:cubicBezTo>
                <a:cubicBezTo>
                  <a:pt x="2436951" y="1294602"/>
                  <a:pt x="2476870" y="1313127"/>
                  <a:pt x="2522733" y="1315048"/>
                </a:cubicBezTo>
                <a:cubicBezTo>
                  <a:pt x="2568593" y="1316972"/>
                  <a:pt x="2609924" y="1301854"/>
                  <a:pt x="2646722" y="1269694"/>
                </a:cubicBezTo>
                <a:cubicBezTo>
                  <a:pt x="2681849" y="1235716"/>
                  <a:pt x="2700373" y="1195797"/>
                  <a:pt x="2702296" y="1149935"/>
                </a:cubicBezTo>
                <a:cubicBezTo>
                  <a:pt x="2704218" y="1104073"/>
                  <a:pt x="2689100" y="1062743"/>
                  <a:pt x="2656941" y="1025945"/>
                </a:cubicBezTo>
                <a:cubicBezTo>
                  <a:pt x="2622964" y="990819"/>
                  <a:pt x="2583044" y="972295"/>
                  <a:pt x="2537181" y="970371"/>
                </a:cubicBezTo>
                <a:close/>
                <a:moveTo>
                  <a:pt x="894018" y="763"/>
                </a:moveTo>
                <a:cubicBezTo>
                  <a:pt x="903776" y="-683"/>
                  <a:pt x="913288" y="-71"/>
                  <a:pt x="922556" y="2594"/>
                </a:cubicBezTo>
                <a:cubicBezTo>
                  <a:pt x="931824" y="5262"/>
                  <a:pt x="939906" y="9629"/>
                  <a:pt x="946807" y="15693"/>
                </a:cubicBezTo>
                <a:lnTo>
                  <a:pt x="1434242" y="492691"/>
                </a:lnTo>
                <a:cubicBezTo>
                  <a:pt x="1517798" y="489145"/>
                  <a:pt x="1599071" y="486935"/>
                  <a:pt x="1678063" y="486060"/>
                </a:cubicBezTo>
                <a:cubicBezTo>
                  <a:pt x="1757054" y="485186"/>
                  <a:pt x="1833116" y="485937"/>
                  <a:pt x="1906248" y="488314"/>
                </a:cubicBezTo>
                <a:cubicBezTo>
                  <a:pt x="2115048" y="496494"/>
                  <a:pt x="2298080" y="522129"/>
                  <a:pt x="2455345" y="565218"/>
                </a:cubicBezTo>
                <a:cubicBezTo>
                  <a:pt x="2612611" y="608307"/>
                  <a:pt x="2758201" y="675424"/>
                  <a:pt x="2892115" y="766568"/>
                </a:cubicBezTo>
                <a:cubicBezTo>
                  <a:pt x="3026029" y="857712"/>
                  <a:pt x="3162357" y="979455"/>
                  <a:pt x="3301100" y="1131798"/>
                </a:cubicBezTo>
                <a:cubicBezTo>
                  <a:pt x="3312126" y="1144342"/>
                  <a:pt x="3317678" y="1158564"/>
                  <a:pt x="3317753" y="1174465"/>
                </a:cubicBezTo>
                <a:cubicBezTo>
                  <a:pt x="3317828" y="1190364"/>
                  <a:pt x="3311952" y="1204107"/>
                  <a:pt x="3300128" y="1215692"/>
                </a:cubicBezTo>
                <a:cubicBezTo>
                  <a:pt x="3155186" y="1349769"/>
                  <a:pt x="3009796" y="1456909"/>
                  <a:pt x="2863958" y="1537110"/>
                </a:cubicBezTo>
                <a:cubicBezTo>
                  <a:pt x="2718118" y="1617310"/>
                  <a:pt x="2563173" y="1673744"/>
                  <a:pt x="2399121" y="1706409"/>
                </a:cubicBezTo>
                <a:cubicBezTo>
                  <a:pt x="2235069" y="1739074"/>
                  <a:pt x="2053250" y="1751141"/>
                  <a:pt x="1853667" y="1742609"/>
                </a:cubicBezTo>
                <a:cubicBezTo>
                  <a:pt x="1780592" y="1738856"/>
                  <a:pt x="1704734" y="1733239"/>
                  <a:pt x="1626092" y="1725755"/>
                </a:cubicBezTo>
                <a:cubicBezTo>
                  <a:pt x="1547451" y="1718273"/>
                  <a:pt x="1466648" y="1709268"/>
                  <a:pt x="1383683" y="1698744"/>
                </a:cubicBezTo>
                <a:lnTo>
                  <a:pt x="858034" y="2133269"/>
                </a:lnTo>
                <a:cubicBezTo>
                  <a:pt x="850652" y="2138736"/>
                  <a:pt x="842231" y="2142409"/>
                  <a:pt x="832772" y="2144292"/>
                </a:cubicBezTo>
                <a:cubicBezTo>
                  <a:pt x="823315" y="2146174"/>
                  <a:pt x="813784" y="2145986"/>
                  <a:pt x="804181" y="2143729"/>
                </a:cubicBezTo>
                <a:lnTo>
                  <a:pt x="40823" y="1908245"/>
                </a:lnTo>
                <a:cubicBezTo>
                  <a:pt x="31197" y="1905298"/>
                  <a:pt x="22945" y="1899866"/>
                  <a:pt x="16070" y="1891947"/>
                </a:cubicBezTo>
                <a:cubicBezTo>
                  <a:pt x="6138" y="1881145"/>
                  <a:pt x="781" y="1867355"/>
                  <a:pt x="0" y="1850577"/>
                </a:cubicBezTo>
                <a:lnTo>
                  <a:pt x="6812" y="1688077"/>
                </a:lnTo>
                <a:cubicBezTo>
                  <a:pt x="7985" y="1677183"/>
                  <a:pt x="11415" y="1667418"/>
                  <a:pt x="17103" y="1658781"/>
                </a:cubicBezTo>
                <a:cubicBezTo>
                  <a:pt x="22790" y="1650143"/>
                  <a:pt x="30226" y="1643408"/>
                  <a:pt x="39411" y="1638574"/>
                </a:cubicBezTo>
                <a:lnTo>
                  <a:pt x="507876" y="1415306"/>
                </a:lnTo>
                <a:lnTo>
                  <a:pt x="537787" y="701830"/>
                </a:lnTo>
                <a:lnTo>
                  <a:pt x="89650" y="440137"/>
                </a:lnTo>
                <a:cubicBezTo>
                  <a:pt x="84899" y="437183"/>
                  <a:pt x="80810" y="433620"/>
                  <a:pt x="77382" y="429449"/>
                </a:cubicBezTo>
                <a:cubicBezTo>
                  <a:pt x="72415" y="424048"/>
                  <a:pt x="68440" y="417733"/>
                  <a:pt x="65458" y="410508"/>
                </a:cubicBezTo>
                <a:cubicBezTo>
                  <a:pt x="62475" y="403283"/>
                  <a:pt x="61093" y="395807"/>
                  <a:pt x="61311" y="388079"/>
                </a:cubicBezTo>
                <a:lnTo>
                  <a:pt x="68124" y="225579"/>
                </a:lnTo>
                <a:cubicBezTo>
                  <a:pt x="69539" y="212020"/>
                  <a:pt x="74373" y="200353"/>
                  <a:pt x="82626" y="190577"/>
                </a:cubicBezTo>
                <a:cubicBezTo>
                  <a:pt x="90878" y="180803"/>
                  <a:pt x="101213" y="174453"/>
                  <a:pt x="113630" y="1715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EB8A7CD-2EA5-4BFD-8816-14F97E13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06872F-2F1C-4E17-9DB5-9054B781E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5037138"/>
            <a:ext cx="3317875" cy="12192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55F2D0-7964-4AE8-90E0-F993ABF6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7062" y="5037138"/>
            <a:ext cx="3317875" cy="12192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E4C30F5-4255-4281-8B92-AFF05AA286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2436" y="5037138"/>
            <a:ext cx="3317875" cy="12192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1" grpId="0"/>
      <p:bldP spid="18" grpId="0"/>
      <p:bldP spid="2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376519A-3A00-4BC0-BDB2-741731FC7F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224084" cy="4780549"/>
          </a:xfrm>
          <a:custGeom>
            <a:avLst/>
            <a:gdLst>
              <a:gd name="connsiteX0" fmla="*/ 0 w 12224084"/>
              <a:gd name="connsiteY0" fmla="*/ 89 h 4780549"/>
              <a:gd name="connsiteX1" fmla="*/ 5951621 w 12224084"/>
              <a:gd name="connsiteY1" fmla="*/ 1365243 h 4780549"/>
              <a:gd name="connsiteX2" fmla="*/ 12192000 w 12224084"/>
              <a:gd name="connsiteY2" fmla="*/ 89 h 4780549"/>
              <a:gd name="connsiteX3" fmla="*/ 12224084 w 12224084"/>
              <a:gd name="connsiteY3" fmla="*/ 4780534 h 4780549"/>
              <a:gd name="connsiteX4" fmla="*/ 1347537 w 12224084"/>
              <a:gd name="connsiteY4" fmla="*/ 3422587 h 4780549"/>
              <a:gd name="connsiteX5" fmla="*/ 689811 w 12224084"/>
              <a:gd name="connsiteY5" fmla="*/ 3768023 h 4780549"/>
              <a:gd name="connsiteX6" fmla="*/ 0 w 12224084"/>
              <a:gd name="connsiteY6" fmla="*/ 4249369 h 478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4084" h="4780549">
                <a:moveTo>
                  <a:pt x="0" y="89"/>
                </a:moveTo>
                <a:cubicBezTo>
                  <a:pt x="1978526" y="-12730"/>
                  <a:pt x="3973095" y="1378062"/>
                  <a:pt x="5951621" y="1365243"/>
                </a:cubicBezTo>
                <a:lnTo>
                  <a:pt x="12192000" y="89"/>
                </a:lnTo>
                <a:lnTo>
                  <a:pt x="12224084" y="4780534"/>
                </a:lnTo>
                <a:cubicBezTo>
                  <a:pt x="10079789" y="4786944"/>
                  <a:pt x="3652253" y="2800897"/>
                  <a:pt x="1347537" y="3422587"/>
                </a:cubicBezTo>
                <a:cubicBezTo>
                  <a:pt x="-556126" y="3256601"/>
                  <a:pt x="914400" y="3630226"/>
                  <a:pt x="689811" y="3768023"/>
                </a:cubicBezTo>
                <a:cubicBezTo>
                  <a:pt x="465222" y="3905819"/>
                  <a:pt x="133684" y="4880125"/>
                  <a:pt x="0" y="42493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8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2BB024F7-BD86-4C88-8998-8CA81043284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Media Placeholder 65">
            <a:extLst>
              <a:ext uri="{FF2B5EF4-FFF2-40B4-BE49-F238E27FC236}">
                <a16:creationId xmlns:a16="http://schemas.microsoft.com/office/drawing/2014/main" id="{C10744FA-42DE-4416-ADAD-1C8C857B344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2"/>
            <a:ext cx="12193730" cy="6857998"/>
          </a:xfrm>
          <a:custGeom>
            <a:avLst/>
            <a:gdLst>
              <a:gd name="connsiteX0" fmla="*/ 10699102 w 12193730"/>
              <a:gd name="connsiteY0" fmla="*/ 5839315 h 6857998"/>
              <a:gd name="connsiteX1" fmla="*/ 12192000 w 12193730"/>
              <a:gd name="connsiteY1" fmla="*/ 5839315 h 6857998"/>
              <a:gd name="connsiteX2" fmla="*/ 12192000 w 12193730"/>
              <a:gd name="connsiteY2" fmla="*/ 6857998 h 6857998"/>
              <a:gd name="connsiteX3" fmla="*/ 10699102 w 12193730"/>
              <a:gd name="connsiteY3" fmla="*/ 6857998 h 6857998"/>
              <a:gd name="connsiteX4" fmla="*/ 7642215 w 12193730"/>
              <a:gd name="connsiteY4" fmla="*/ 5839315 h 6857998"/>
              <a:gd name="connsiteX5" fmla="*/ 9135113 w 12193730"/>
              <a:gd name="connsiteY5" fmla="*/ 5839315 h 6857998"/>
              <a:gd name="connsiteX6" fmla="*/ 9135113 w 12193730"/>
              <a:gd name="connsiteY6" fmla="*/ 6857998 h 6857998"/>
              <a:gd name="connsiteX7" fmla="*/ 7642215 w 12193730"/>
              <a:gd name="connsiteY7" fmla="*/ 6857998 h 6857998"/>
              <a:gd name="connsiteX8" fmla="*/ 6113772 w 12193730"/>
              <a:gd name="connsiteY8" fmla="*/ 5839315 h 6857998"/>
              <a:gd name="connsiteX9" fmla="*/ 7606670 w 12193730"/>
              <a:gd name="connsiteY9" fmla="*/ 5839315 h 6857998"/>
              <a:gd name="connsiteX10" fmla="*/ 7606670 w 12193730"/>
              <a:gd name="connsiteY10" fmla="*/ 6857998 h 6857998"/>
              <a:gd name="connsiteX11" fmla="*/ 6113772 w 12193730"/>
              <a:gd name="connsiteY11" fmla="*/ 6857998 h 6857998"/>
              <a:gd name="connsiteX12" fmla="*/ 9170658 w 12193730"/>
              <a:gd name="connsiteY12" fmla="*/ 5839314 h 6857998"/>
              <a:gd name="connsiteX13" fmla="*/ 10663556 w 12193730"/>
              <a:gd name="connsiteY13" fmla="*/ 5839314 h 6857998"/>
              <a:gd name="connsiteX14" fmla="*/ 10663556 w 12193730"/>
              <a:gd name="connsiteY14" fmla="*/ 6857997 h 6857998"/>
              <a:gd name="connsiteX15" fmla="*/ 9170658 w 12193730"/>
              <a:gd name="connsiteY15" fmla="*/ 6857997 h 6857998"/>
              <a:gd name="connsiteX16" fmla="*/ 4585330 w 12193730"/>
              <a:gd name="connsiteY16" fmla="*/ 5839314 h 6857998"/>
              <a:gd name="connsiteX17" fmla="*/ 6078227 w 12193730"/>
              <a:gd name="connsiteY17" fmla="*/ 5839314 h 6857998"/>
              <a:gd name="connsiteX18" fmla="*/ 6078227 w 12193730"/>
              <a:gd name="connsiteY18" fmla="*/ 6857997 h 6857998"/>
              <a:gd name="connsiteX19" fmla="*/ 4585330 w 12193730"/>
              <a:gd name="connsiteY19" fmla="*/ 6857997 h 6857998"/>
              <a:gd name="connsiteX20" fmla="*/ 1528443 w 12193730"/>
              <a:gd name="connsiteY20" fmla="*/ 5839314 h 6857998"/>
              <a:gd name="connsiteX21" fmla="*/ 3021341 w 12193730"/>
              <a:gd name="connsiteY21" fmla="*/ 5839314 h 6857998"/>
              <a:gd name="connsiteX22" fmla="*/ 3021341 w 12193730"/>
              <a:gd name="connsiteY22" fmla="*/ 6857997 h 6857998"/>
              <a:gd name="connsiteX23" fmla="*/ 1528443 w 12193730"/>
              <a:gd name="connsiteY23" fmla="*/ 6857997 h 6857998"/>
              <a:gd name="connsiteX24" fmla="*/ 0 w 12193730"/>
              <a:gd name="connsiteY24" fmla="*/ 5839314 h 6857998"/>
              <a:gd name="connsiteX25" fmla="*/ 1492898 w 12193730"/>
              <a:gd name="connsiteY25" fmla="*/ 5839314 h 6857998"/>
              <a:gd name="connsiteX26" fmla="*/ 1492898 w 12193730"/>
              <a:gd name="connsiteY26" fmla="*/ 6857997 h 6857998"/>
              <a:gd name="connsiteX27" fmla="*/ 0 w 12193730"/>
              <a:gd name="connsiteY27" fmla="*/ 6857997 h 6857998"/>
              <a:gd name="connsiteX28" fmla="*/ 3056886 w 12193730"/>
              <a:gd name="connsiteY28" fmla="*/ 5839313 h 6857998"/>
              <a:gd name="connsiteX29" fmla="*/ 4549784 w 12193730"/>
              <a:gd name="connsiteY29" fmla="*/ 5839313 h 6857998"/>
              <a:gd name="connsiteX30" fmla="*/ 4549784 w 12193730"/>
              <a:gd name="connsiteY30" fmla="*/ 6857996 h 6857998"/>
              <a:gd name="connsiteX31" fmla="*/ 3056886 w 12193730"/>
              <a:gd name="connsiteY31" fmla="*/ 6857996 h 6857998"/>
              <a:gd name="connsiteX32" fmla="*/ 10699102 w 12193730"/>
              <a:gd name="connsiteY32" fmla="*/ 4379487 h 6857998"/>
              <a:gd name="connsiteX33" fmla="*/ 12192000 w 12193730"/>
              <a:gd name="connsiteY33" fmla="*/ 4379487 h 6857998"/>
              <a:gd name="connsiteX34" fmla="*/ 12192000 w 12193730"/>
              <a:gd name="connsiteY34" fmla="*/ 5807233 h 6857998"/>
              <a:gd name="connsiteX35" fmla="*/ 10699102 w 12193730"/>
              <a:gd name="connsiteY35" fmla="*/ 5807233 h 6857998"/>
              <a:gd name="connsiteX36" fmla="*/ 7642215 w 12193730"/>
              <a:gd name="connsiteY36" fmla="*/ 4379487 h 6857998"/>
              <a:gd name="connsiteX37" fmla="*/ 9135113 w 12193730"/>
              <a:gd name="connsiteY37" fmla="*/ 4379487 h 6857998"/>
              <a:gd name="connsiteX38" fmla="*/ 9135113 w 12193730"/>
              <a:gd name="connsiteY38" fmla="*/ 5807233 h 6857998"/>
              <a:gd name="connsiteX39" fmla="*/ 7642215 w 12193730"/>
              <a:gd name="connsiteY39" fmla="*/ 5807233 h 6857998"/>
              <a:gd name="connsiteX40" fmla="*/ 6113772 w 12193730"/>
              <a:gd name="connsiteY40" fmla="*/ 4379487 h 6857998"/>
              <a:gd name="connsiteX41" fmla="*/ 7606670 w 12193730"/>
              <a:gd name="connsiteY41" fmla="*/ 4379487 h 6857998"/>
              <a:gd name="connsiteX42" fmla="*/ 7606670 w 12193730"/>
              <a:gd name="connsiteY42" fmla="*/ 5807233 h 6857998"/>
              <a:gd name="connsiteX43" fmla="*/ 6113772 w 12193730"/>
              <a:gd name="connsiteY43" fmla="*/ 5807233 h 6857998"/>
              <a:gd name="connsiteX44" fmla="*/ 9170658 w 12193730"/>
              <a:gd name="connsiteY44" fmla="*/ 4379486 h 6857998"/>
              <a:gd name="connsiteX45" fmla="*/ 10663556 w 12193730"/>
              <a:gd name="connsiteY45" fmla="*/ 4379486 h 6857998"/>
              <a:gd name="connsiteX46" fmla="*/ 10663556 w 12193730"/>
              <a:gd name="connsiteY46" fmla="*/ 5807232 h 6857998"/>
              <a:gd name="connsiteX47" fmla="*/ 9170658 w 12193730"/>
              <a:gd name="connsiteY47" fmla="*/ 5807232 h 6857998"/>
              <a:gd name="connsiteX48" fmla="*/ 4585331 w 12193730"/>
              <a:gd name="connsiteY48" fmla="*/ 4379486 h 6857998"/>
              <a:gd name="connsiteX49" fmla="*/ 6078227 w 12193730"/>
              <a:gd name="connsiteY49" fmla="*/ 4379486 h 6857998"/>
              <a:gd name="connsiteX50" fmla="*/ 6078227 w 12193730"/>
              <a:gd name="connsiteY50" fmla="*/ 5807232 h 6857998"/>
              <a:gd name="connsiteX51" fmla="*/ 4585331 w 12193730"/>
              <a:gd name="connsiteY51" fmla="*/ 5807232 h 6857998"/>
              <a:gd name="connsiteX52" fmla="*/ 1528444 w 12193730"/>
              <a:gd name="connsiteY52" fmla="*/ 4379486 h 6857998"/>
              <a:gd name="connsiteX53" fmla="*/ 3021343 w 12193730"/>
              <a:gd name="connsiteY53" fmla="*/ 4379486 h 6857998"/>
              <a:gd name="connsiteX54" fmla="*/ 3021343 w 12193730"/>
              <a:gd name="connsiteY54" fmla="*/ 5807232 h 6857998"/>
              <a:gd name="connsiteX55" fmla="*/ 1528444 w 12193730"/>
              <a:gd name="connsiteY55" fmla="*/ 5807232 h 6857998"/>
              <a:gd name="connsiteX56" fmla="*/ 2 w 12193730"/>
              <a:gd name="connsiteY56" fmla="*/ 4379486 h 6857998"/>
              <a:gd name="connsiteX57" fmla="*/ 1492900 w 12193730"/>
              <a:gd name="connsiteY57" fmla="*/ 4379486 h 6857998"/>
              <a:gd name="connsiteX58" fmla="*/ 1492900 w 12193730"/>
              <a:gd name="connsiteY58" fmla="*/ 5807232 h 6857998"/>
              <a:gd name="connsiteX59" fmla="*/ 2 w 12193730"/>
              <a:gd name="connsiteY59" fmla="*/ 5807232 h 6857998"/>
              <a:gd name="connsiteX60" fmla="*/ 3056888 w 12193730"/>
              <a:gd name="connsiteY60" fmla="*/ 4379485 h 6857998"/>
              <a:gd name="connsiteX61" fmla="*/ 4549784 w 12193730"/>
              <a:gd name="connsiteY61" fmla="*/ 4379485 h 6857998"/>
              <a:gd name="connsiteX62" fmla="*/ 4549784 w 12193730"/>
              <a:gd name="connsiteY62" fmla="*/ 5807231 h 6857998"/>
              <a:gd name="connsiteX63" fmla="*/ 3056888 w 12193730"/>
              <a:gd name="connsiteY63" fmla="*/ 5807231 h 6857998"/>
              <a:gd name="connsiteX64" fmla="*/ 10699102 w 12193730"/>
              <a:gd name="connsiteY64" fmla="*/ 2919660 h 6857998"/>
              <a:gd name="connsiteX65" fmla="*/ 12192000 w 12193730"/>
              <a:gd name="connsiteY65" fmla="*/ 2919660 h 6857998"/>
              <a:gd name="connsiteX66" fmla="*/ 12192000 w 12193730"/>
              <a:gd name="connsiteY66" fmla="*/ 4347405 h 6857998"/>
              <a:gd name="connsiteX67" fmla="*/ 10699102 w 12193730"/>
              <a:gd name="connsiteY67" fmla="*/ 4347405 h 6857998"/>
              <a:gd name="connsiteX68" fmla="*/ 7642215 w 12193730"/>
              <a:gd name="connsiteY68" fmla="*/ 2919660 h 6857998"/>
              <a:gd name="connsiteX69" fmla="*/ 9135113 w 12193730"/>
              <a:gd name="connsiteY69" fmla="*/ 2919660 h 6857998"/>
              <a:gd name="connsiteX70" fmla="*/ 9135113 w 12193730"/>
              <a:gd name="connsiteY70" fmla="*/ 4347405 h 6857998"/>
              <a:gd name="connsiteX71" fmla="*/ 7642215 w 12193730"/>
              <a:gd name="connsiteY71" fmla="*/ 4347405 h 6857998"/>
              <a:gd name="connsiteX72" fmla="*/ 6113772 w 12193730"/>
              <a:gd name="connsiteY72" fmla="*/ 2919660 h 6857998"/>
              <a:gd name="connsiteX73" fmla="*/ 7606670 w 12193730"/>
              <a:gd name="connsiteY73" fmla="*/ 2919660 h 6857998"/>
              <a:gd name="connsiteX74" fmla="*/ 7606670 w 12193730"/>
              <a:gd name="connsiteY74" fmla="*/ 4347405 h 6857998"/>
              <a:gd name="connsiteX75" fmla="*/ 6113772 w 12193730"/>
              <a:gd name="connsiteY75" fmla="*/ 4347405 h 6857998"/>
              <a:gd name="connsiteX76" fmla="*/ 9170658 w 12193730"/>
              <a:gd name="connsiteY76" fmla="*/ 2919659 h 6857998"/>
              <a:gd name="connsiteX77" fmla="*/ 10663556 w 12193730"/>
              <a:gd name="connsiteY77" fmla="*/ 2919659 h 6857998"/>
              <a:gd name="connsiteX78" fmla="*/ 10663556 w 12193730"/>
              <a:gd name="connsiteY78" fmla="*/ 4347404 h 6857998"/>
              <a:gd name="connsiteX79" fmla="*/ 9170658 w 12193730"/>
              <a:gd name="connsiteY79" fmla="*/ 4347404 h 6857998"/>
              <a:gd name="connsiteX80" fmla="*/ 4585332 w 12193730"/>
              <a:gd name="connsiteY80" fmla="*/ 2919659 h 6857998"/>
              <a:gd name="connsiteX81" fmla="*/ 6078227 w 12193730"/>
              <a:gd name="connsiteY81" fmla="*/ 2919659 h 6857998"/>
              <a:gd name="connsiteX82" fmla="*/ 6078227 w 12193730"/>
              <a:gd name="connsiteY82" fmla="*/ 4347404 h 6857998"/>
              <a:gd name="connsiteX83" fmla="*/ 4585332 w 12193730"/>
              <a:gd name="connsiteY83" fmla="*/ 4347404 h 6857998"/>
              <a:gd name="connsiteX84" fmla="*/ 1528446 w 12193730"/>
              <a:gd name="connsiteY84" fmla="*/ 2919659 h 6857998"/>
              <a:gd name="connsiteX85" fmla="*/ 3021344 w 12193730"/>
              <a:gd name="connsiteY85" fmla="*/ 2919659 h 6857998"/>
              <a:gd name="connsiteX86" fmla="*/ 3021344 w 12193730"/>
              <a:gd name="connsiteY86" fmla="*/ 4347404 h 6857998"/>
              <a:gd name="connsiteX87" fmla="*/ 1528446 w 12193730"/>
              <a:gd name="connsiteY87" fmla="*/ 4347404 h 6857998"/>
              <a:gd name="connsiteX88" fmla="*/ 3 w 12193730"/>
              <a:gd name="connsiteY88" fmla="*/ 2919659 h 6857998"/>
              <a:gd name="connsiteX89" fmla="*/ 1492901 w 12193730"/>
              <a:gd name="connsiteY89" fmla="*/ 2919659 h 6857998"/>
              <a:gd name="connsiteX90" fmla="*/ 1492901 w 12193730"/>
              <a:gd name="connsiteY90" fmla="*/ 4347404 h 6857998"/>
              <a:gd name="connsiteX91" fmla="*/ 3 w 12193730"/>
              <a:gd name="connsiteY91" fmla="*/ 4347404 h 6857998"/>
              <a:gd name="connsiteX92" fmla="*/ 3056890 w 12193730"/>
              <a:gd name="connsiteY92" fmla="*/ 2919658 h 6857998"/>
              <a:gd name="connsiteX93" fmla="*/ 4549784 w 12193730"/>
              <a:gd name="connsiteY93" fmla="*/ 2919658 h 6857998"/>
              <a:gd name="connsiteX94" fmla="*/ 4549784 w 12193730"/>
              <a:gd name="connsiteY94" fmla="*/ 4347403 h 6857998"/>
              <a:gd name="connsiteX95" fmla="*/ 3056890 w 12193730"/>
              <a:gd name="connsiteY95" fmla="*/ 4347403 h 6857998"/>
              <a:gd name="connsiteX96" fmla="*/ 10700832 w 12193730"/>
              <a:gd name="connsiteY96" fmla="*/ 1459831 h 6857998"/>
              <a:gd name="connsiteX97" fmla="*/ 12193730 w 12193730"/>
              <a:gd name="connsiteY97" fmla="*/ 1459831 h 6857998"/>
              <a:gd name="connsiteX98" fmla="*/ 12193730 w 12193730"/>
              <a:gd name="connsiteY98" fmla="*/ 2887576 h 6857998"/>
              <a:gd name="connsiteX99" fmla="*/ 10700832 w 12193730"/>
              <a:gd name="connsiteY99" fmla="*/ 2887576 h 6857998"/>
              <a:gd name="connsiteX100" fmla="*/ 7643945 w 12193730"/>
              <a:gd name="connsiteY100" fmla="*/ 1459831 h 6857998"/>
              <a:gd name="connsiteX101" fmla="*/ 9136843 w 12193730"/>
              <a:gd name="connsiteY101" fmla="*/ 1459831 h 6857998"/>
              <a:gd name="connsiteX102" fmla="*/ 9136843 w 12193730"/>
              <a:gd name="connsiteY102" fmla="*/ 2887576 h 6857998"/>
              <a:gd name="connsiteX103" fmla="*/ 7643945 w 12193730"/>
              <a:gd name="connsiteY103" fmla="*/ 2887576 h 6857998"/>
              <a:gd name="connsiteX104" fmla="*/ 6115502 w 12193730"/>
              <a:gd name="connsiteY104" fmla="*/ 1459831 h 6857998"/>
              <a:gd name="connsiteX105" fmla="*/ 7608400 w 12193730"/>
              <a:gd name="connsiteY105" fmla="*/ 1459831 h 6857998"/>
              <a:gd name="connsiteX106" fmla="*/ 7608400 w 12193730"/>
              <a:gd name="connsiteY106" fmla="*/ 2887576 h 6857998"/>
              <a:gd name="connsiteX107" fmla="*/ 6115502 w 12193730"/>
              <a:gd name="connsiteY107" fmla="*/ 2887576 h 6857998"/>
              <a:gd name="connsiteX108" fmla="*/ 9172388 w 12193730"/>
              <a:gd name="connsiteY108" fmla="*/ 1459830 h 6857998"/>
              <a:gd name="connsiteX109" fmla="*/ 10665286 w 12193730"/>
              <a:gd name="connsiteY109" fmla="*/ 1459830 h 6857998"/>
              <a:gd name="connsiteX110" fmla="*/ 10665286 w 12193730"/>
              <a:gd name="connsiteY110" fmla="*/ 2887574 h 6857998"/>
              <a:gd name="connsiteX111" fmla="*/ 9172388 w 12193730"/>
              <a:gd name="connsiteY111" fmla="*/ 2887574 h 6857998"/>
              <a:gd name="connsiteX112" fmla="*/ 4587061 w 12193730"/>
              <a:gd name="connsiteY112" fmla="*/ 1459830 h 6857998"/>
              <a:gd name="connsiteX113" fmla="*/ 6079957 w 12193730"/>
              <a:gd name="connsiteY113" fmla="*/ 1459830 h 6857998"/>
              <a:gd name="connsiteX114" fmla="*/ 6079957 w 12193730"/>
              <a:gd name="connsiteY114" fmla="*/ 2887574 h 6857998"/>
              <a:gd name="connsiteX115" fmla="*/ 4587061 w 12193730"/>
              <a:gd name="connsiteY115" fmla="*/ 2887574 h 6857998"/>
              <a:gd name="connsiteX116" fmla="*/ 1530177 w 12193730"/>
              <a:gd name="connsiteY116" fmla="*/ 1459830 h 6857998"/>
              <a:gd name="connsiteX117" fmla="*/ 3023076 w 12193730"/>
              <a:gd name="connsiteY117" fmla="*/ 1459830 h 6857998"/>
              <a:gd name="connsiteX118" fmla="*/ 3023076 w 12193730"/>
              <a:gd name="connsiteY118" fmla="*/ 2887574 h 6857998"/>
              <a:gd name="connsiteX119" fmla="*/ 1530177 w 12193730"/>
              <a:gd name="connsiteY119" fmla="*/ 2887574 h 6857998"/>
              <a:gd name="connsiteX120" fmla="*/ 1735 w 12193730"/>
              <a:gd name="connsiteY120" fmla="*/ 1459830 h 6857998"/>
              <a:gd name="connsiteX121" fmla="*/ 1494632 w 12193730"/>
              <a:gd name="connsiteY121" fmla="*/ 1459830 h 6857998"/>
              <a:gd name="connsiteX122" fmla="*/ 1494632 w 12193730"/>
              <a:gd name="connsiteY122" fmla="*/ 2887574 h 6857998"/>
              <a:gd name="connsiteX123" fmla="*/ 1735 w 12193730"/>
              <a:gd name="connsiteY123" fmla="*/ 2887574 h 6857998"/>
              <a:gd name="connsiteX124" fmla="*/ 3058620 w 12193730"/>
              <a:gd name="connsiteY124" fmla="*/ 1459829 h 6857998"/>
              <a:gd name="connsiteX125" fmla="*/ 4551516 w 12193730"/>
              <a:gd name="connsiteY125" fmla="*/ 1459829 h 6857998"/>
              <a:gd name="connsiteX126" fmla="*/ 4551516 w 12193730"/>
              <a:gd name="connsiteY126" fmla="*/ 2887574 h 6857998"/>
              <a:gd name="connsiteX127" fmla="*/ 3058620 w 12193730"/>
              <a:gd name="connsiteY127" fmla="*/ 2887574 h 6857998"/>
              <a:gd name="connsiteX128" fmla="*/ 10699102 w 12193730"/>
              <a:gd name="connsiteY128" fmla="*/ 1 h 6857998"/>
              <a:gd name="connsiteX129" fmla="*/ 12192000 w 12193730"/>
              <a:gd name="connsiteY129" fmla="*/ 1 h 6857998"/>
              <a:gd name="connsiteX130" fmla="*/ 12192000 w 12193730"/>
              <a:gd name="connsiteY130" fmla="*/ 1427747 h 6857998"/>
              <a:gd name="connsiteX131" fmla="*/ 10699102 w 12193730"/>
              <a:gd name="connsiteY131" fmla="*/ 1427747 h 6857998"/>
              <a:gd name="connsiteX132" fmla="*/ 7642215 w 12193730"/>
              <a:gd name="connsiteY132" fmla="*/ 1 h 6857998"/>
              <a:gd name="connsiteX133" fmla="*/ 9135113 w 12193730"/>
              <a:gd name="connsiteY133" fmla="*/ 1 h 6857998"/>
              <a:gd name="connsiteX134" fmla="*/ 9135113 w 12193730"/>
              <a:gd name="connsiteY134" fmla="*/ 1427747 h 6857998"/>
              <a:gd name="connsiteX135" fmla="*/ 7642215 w 12193730"/>
              <a:gd name="connsiteY135" fmla="*/ 1427747 h 6857998"/>
              <a:gd name="connsiteX136" fmla="*/ 6113772 w 12193730"/>
              <a:gd name="connsiteY136" fmla="*/ 1 h 6857998"/>
              <a:gd name="connsiteX137" fmla="*/ 7606670 w 12193730"/>
              <a:gd name="connsiteY137" fmla="*/ 1 h 6857998"/>
              <a:gd name="connsiteX138" fmla="*/ 7606670 w 12193730"/>
              <a:gd name="connsiteY138" fmla="*/ 1427747 h 6857998"/>
              <a:gd name="connsiteX139" fmla="*/ 6113772 w 12193730"/>
              <a:gd name="connsiteY139" fmla="*/ 1427747 h 6857998"/>
              <a:gd name="connsiteX140" fmla="*/ 9170658 w 12193730"/>
              <a:gd name="connsiteY140" fmla="*/ 0 h 6857998"/>
              <a:gd name="connsiteX141" fmla="*/ 10663556 w 12193730"/>
              <a:gd name="connsiteY141" fmla="*/ 0 h 6857998"/>
              <a:gd name="connsiteX142" fmla="*/ 10663556 w 12193730"/>
              <a:gd name="connsiteY142" fmla="*/ 1427746 h 6857998"/>
              <a:gd name="connsiteX143" fmla="*/ 9170658 w 12193730"/>
              <a:gd name="connsiteY143" fmla="*/ 1427746 h 6857998"/>
              <a:gd name="connsiteX144" fmla="*/ 4585332 w 12193730"/>
              <a:gd name="connsiteY144" fmla="*/ 0 h 6857998"/>
              <a:gd name="connsiteX145" fmla="*/ 6078228 w 12193730"/>
              <a:gd name="connsiteY145" fmla="*/ 0 h 6857998"/>
              <a:gd name="connsiteX146" fmla="*/ 6078228 w 12193730"/>
              <a:gd name="connsiteY146" fmla="*/ 1427746 h 6857998"/>
              <a:gd name="connsiteX147" fmla="*/ 4585332 w 12193730"/>
              <a:gd name="connsiteY147" fmla="*/ 1427746 h 6857998"/>
              <a:gd name="connsiteX148" fmla="*/ 3056891 w 12193730"/>
              <a:gd name="connsiteY148" fmla="*/ 0 h 6857998"/>
              <a:gd name="connsiteX149" fmla="*/ 4549786 w 12193730"/>
              <a:gd name="connsiteY149" fmla="*/ 0 h 6857998"/>
              <a:gd name="connsiteX150" fmla="*/ 4549786 w 12193730"/>
              <a:gd name="connsiteY150" fmla="*/ 1427745 h 6857998"/>
              <a:gd name="connsiteX151" fmla="*/ 3056891 w 12193730"/>
              <a:gd name="connsiteY151" fmla="*/ 1427745 h 6857998"/>
              <a:gd name="connsiteX152" fmla="*/ 1528448 w 12193730"/>
              <a:gd name="connsiteY152" fmla="*/ 0 h 6857998"/>
              <a:gd name="connsiteX153" fmla="*/ 3021346 w 12193730"/>
              <a:gd name="connsiteY153" fmla="*/ 0 h 6857998"/>
              <a:gd name="connsiteX154" fmla="*/ 3021346 w 12193730"/>
              <a:gd name="connsiteY154" fmla="*/ 1427746 h 6857998"/>
              <a:gd name="connsiteX155" fmla="*/ 1528448 w 12193730"/>
              <a:gd name="connsiteY155" fmla="*/ 1427746 h 6857998"/>
              <a:gd name="connsiteX156" fmla="*/ 6 w 12193730"/>
              <a:gd name="connsiteY156" fmla="*/ 0 h 6857998"/>
              <a:gd name="connsiteX157" fmla="*/ 1492903 w 12193730"/>
              <a:gd name="connsiteY157" fmla="*/ 0 h 6857998"/>
              <a:gd name="connsiteX158" fmla="*/ 1492903 w 12193730"/>
              <a:gd name="connsiteY158" fmla="*/ 1427746 h 6857998"/>
              <a:gd name="connsiteX159" fmla="*/ 6 w 12193730"/>
              <a:gd name="connsiteY159" fmla="*/ 1427746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2193730" h="6857998">
                <a:moveTo>
                  <a:pt x="10699102" y="5839315"/>
                </a:moveTo>
                <a:lnTo>
                  <a:pt x="12192000" y="5839315"/>
                </a:lnTo>
                <a:lnTo>
                  <a:pt x="12192000" y="6857998"/>
                </a:lnTo>
                <a:lnTo>
                  <a:pt x="10699102" y="6857998"/>
                </a:lnTo>
                <a:close/>
                <a:moveTo>
                  <a:pt x="7642215" y="5839315"/>
                </a:moveTo>
                <a:lnTo>
                  <a:pt x="9135113" y="5839315"/>
                </a:lnTo>
                <a:lnTo>
                  <a:pt x="9135113" y="6857998"/>
                </a:lnTo>
                <a:lnTo>
                  <a:pt x="7642215" y="6857998"/>
                </a:lnTo>
                <a:close/>
                <a:moveTo>
                  <a:pt x="6113772" y="5839315"/>
                </a:moveTo>
                <a:lnTo>
                  <a:pt x="7606670" y="5839315"/>
                </a:lnTo>
                <a:lnTo>
                  <a:pt x="7606670" y="6857998"/>
                </a:lnTo>
                <a:lnTo>
                  <a:pt x="6113772" y="6857998"/>
                </a:lnTo>
                <a:close/>
                <a:moveTo>
                  <a:pt x="9170658" y="5839314"/>
                </a:moveTo>
                <a:lnTo>
                  <a:pt x="10663556" y="5839314"/>
                </a:lnTo>
                <a:lnTo>
                  <a:pt x="10663556" y="6857997"/>
                </a:lnTo>
                <a:lnTo>
                  <a:pt x="9170658" y="6857997"/>
                </a:lnTo>
                <a:close/>
                <a:moveTo>
                  <a:pt x="4585330" y="5839314"/>
                </a:moveTo>
                <a:lnTo>
                  <a:pt x="6078227" y="5839314"/>
                </a:lnTo>
                <a:lnTo>
                  <a:pt x="6078227" y="6857997"/>
                </a:lnTo>
                <a:lnTo>
                  <a:pt x="4585330" y="6857997"/>
                </a:lnTo>
                <a:close/>
                <a:moveTo>
                  <a:pt x="1528443" y="5839314"/>
                </a:moveTo>
                <a:lnTo>
                  <a:pt x="3021341" y="5839314"/>
                </a:lnTo>
                <a:lnTo>
                  <a:pt x="3021341" y="6857997"/>
                </a:lnTo>
                <a:lnTo>
                  <a:pt x="1528443" y="6857997"/>
                </a:lnTo>
                <a:close/>
                <a:moveTo>
                  <a:pt x="0" y="5839314"/>
                </a:moveTo>
                <a:lnTo>
                  <a:pt x="1492898" y="5839314"/>
                </a:lnTo>
                <a:lnTo>
                  <a:pt x="1492898" y="6857997"/>
                </a:lnTo>
                <a:lnTo>
                  <a:pt x="0" y="6857997"/>
                </a:lnTo>
                <a:close/>
                <a:moveTo>
                  <a:pt x="3056886" y="5839313"/>
                </a:moveTo>
                <a:lnTo>
                  <a:pt x="4549784" y="5839313"/>
                </a:lnTo>
                <a:lnTo>
                  <a:pt x="4549784" y="6857996"/>
                </a:lnTo>
                <a:lnTo>
                  <a:pt x="3056886" y="6857996"/>
                </a:lnTo>
                <a:close/>
                <a:moveTo>
                  <a:pt x="10699102" y="4379487"/>
                </a:moveTo>
                <a:lnTo>
                  <a:pt x="12192000" y="4379487"/>
                </a:lnTo>
                <a:lnTo>
                  <a:pt x="12192000" y="5807233"/>
                </a:lnTo>
                <a:lnTo>
                  <a:pt x="10699102" y="5807233"/>
                </a:lnTo>
                <a:close/>
                <a:moveTo>
                  <a:pt x="7642215" y="4379487"/>
                </a:moveTo>
                <a:lnTo>
                  <a:pt x="9135113" y="4379487"/>
                </a:lnTo>
                <a:lnTo>
                  <a:pt x="9135113" y="5807233"/>
                </a:lnTo>
                <a:lnTo>
                  <a:pt x="7642215" y="5807233"/>
                </a:lnTo>
                <a:close/>
                <a:moveTo>
                  <a:pt x="6113772" y="4379487"/>
                </a:moveTo>
                <a:lnTo>
                  <a:pt x="7606670" y="4379487"/>
                </a:lnTo>
                <a:lnTo>
                  <a:pt x="7606670" y="5807233"/>
                </a:lnTo>
                <a:lnTo>
                  <a:pt x="6113772" y="5807233"/>
                </a:lnTo>
                <a:close/>
                <a:moveTo>
                  <a:pt x="9170658" y="4379486"/>
                </a:moveTo>
                <a:lnTo>
                  <a:pt x="10663556" y="4379486"/>
                </a:lnTo>
                <a:lnTo>
                  <a:pt x="10663556" y="5807232"/>
                </a:lnTo>
                <a:lnTo>
                  <a:pt x="9170658" y="5807232"/>
                </a:lnTo>
                <a:close/>
                <a:moveTo>
                  <a:pt x="4585331" y="4379486"/>
                </a:moveTo>
                <a:lnTo>
                  <a:pt x="6078227" y="4379486"/>
                </a:lnTo>
                <a:lnTo>
                  <a:pt x="6078227" y="5807232"/>
                </a:lnTo>
                <a:lnTo>
                  <a:pt x="4585331" y="5807232"/>
                </a:lnTo>
                <a:close/>
                <a:moveTo>
                  <a:pt x="1528444" y="4379486"/>
                </a:moveTo>
                <a:lnTo>
                  <a:pt x="3021343" y="4379486"/>
                </a:lnTo>
                <a:lnTo>
                  <a:pt x="3021343" y="5807232"/>
                </a:lnTo>
                <a:lnTo>
                  <a:pt x="1528444" y="5807232"/>
                </a:lnTo>
                <a:close/>
                <a:moveTo>
                  <a:pt x="2" y="4379486"/>
                </a:moveTo>
                <a:lnTo>
                  <a:pt x="1492900" y="4379486"/>
                </a:lnTo>
                <a:lnTo>
                  <a:pt x="1492900" y="5807232"/>
                </a:lnTo>
                <a:lnTo>
                  <a:pt x="2" y="5807232"/>
                </a:lnTo>
                <a:close/>
                <a:moveTo>
                  <a:pt x="3056888" y="4379485"/>
                </a:moveTo>
                <a:lnTo>
                  <a:pt x="4549784" y="4379485"/>
                </a:lnTo>
                <a:lnTo>
                  <a:pt x="4549784" y="5807231"/>
                </a:lnTo>
                <a:lnTo>
                  <a:pt x="3056888" y="5807231"/>
                </a:lnTo>
                <a:close/>
                <a:moveTo>
                  <a:pt x="10699102" y="2919660"/>
                </a:moveTo>
                <a:lnTo>
                  <a:pt x="12192000" y="2919660"/>
                </a:lnTo>
                <a:lnTo>
                  <a:pt x="12192000" y="4347405"/>
                </a:lnTo>
                <a:lnTo>
                  <a:pt x="10699102" y="4347405"/>
                </a:lnTo>
                <a:close/>
                <a:moveTo>
                  <a:pt x="7642215" y="2919660"/>
                </a:moveTo>
                <a:lnTo>
                  <a:pt x="9135113" y="2919660"/>
                </a:lnTo>
                <a:lnTo>
                  <a:pt x="9135113" y="4347405"/>
                </a:lnTo>
                <a:lnTo>
                  <a:pt x="7642215" y="4347405"/>
                </a:lnTo>
                <a:close/>
                <a:moveTo>
                  <a:pt x="6113772" y="2919660"/>
                </a:moveTo>
                <a:lnTo>
                  <a:pt x="7606670" y="2919660"/>
                </a:lnTo>
                <a:lnTo>
                  <a:pt x="7606670" y="4347405"/>
                </a:lnTo>
                <a:lnTo>
                  <a:pt x="6113772" y="4347405"/>
                </a:lnTo>
                <a:close/>
                <a:moveTo>
                  <a:pt x="9170658" y="2919659"/>
                </a:moveTo>
                <a:lnTo>
                  <a:pt x="10663556" y="2919659"/>
                </a:lnTo>
                <a:lnTo>
                  <a:pt x="10663556" y="4347404"/>
                </a:lnTo>
                <a:lnTo>
                  <a:pt x="9170658" y="4347404"/>
                </a:lnTo>
                <a:close/>
                <a:moveTo>
                  <a:pt x="4585332" y="2919659"/>
                </a:moveTo>
                <a:lnTo>
                  <a:pt x="6078227" y="2919659"/>
                </a:lnTo>
                <a:lnTo>
                  <a:pt x="6078227" y="4347404"/>
                </a:lnTo>
                <a:lnTo>
                  <a:pt x="4585332" y="4347404"/>
                </a:lnTo>
                <a:close/>
                <a:moveTo>
                  <a:pt x="1528446" y="2919659"/>
                </a:moveTo>
                <a:lnTo>
                  <a:pt x="3021344" y="2919659"/>
                </a:lnTo>
                <a:lnTo>
                  <a:pt x="3021344" y="4347404"/>
                </a:lnTo>
                <a:lnTo>
                  <a:pt x="1528446" y="4347404"/>
                </a:lnTo>
                <a:close/>
                <a:moveTo>
                  <a:pt x="3" y="2919659"/>
                </a:moveTo>
                <a:lnTo>
                  <a:pt x="1492901" y="2919659"/>
                </a:lnTo>
                <a:lnTo>
                  <a:pt x="1492901" y="4347404"/>
                </a:lnTo>
                <a:lnTo>
                  <a:pt x="3" y="4347404"/>
                </a:lnTo>
                <a:close/>
                <a:moveTo>
                  <a:pt x="3056890" y="2919658"/>
                </a:moveTo>
                <a:lnTo>
                  <a:pt x="4549784" y="2919658"/>
                </a:lnTo>
                <a:lnTo>
                  <a:pt x="4549784" y="4347403"/>
                </a:lnTo>
                <a:lnTo>
                  <a:pt x="3056890" y="4347403"/>
                </a:lnTo>
                <a:close/>
                <a:moveTo>
                  <a:pt x="10700832" y="1459831"/>
                </a:moveTo>
                <a:lnTo>
                  <a:pt x="12193730" y="1459831"/>
                </a:lnTo>
                <a:lnTo>
                  <a:pt x="12193730" y="2887576"/>
                </a:lnTo>
                <a:lnTo>
                  <a:pt x="10700832" y="2887576"/>
                </a:lnTo>
                <a:close/>
                <a:moveTo>
                  <a:pt x="7643945" y="1459831"/>
                </a:moveTo>
                <a:lnTo>
                  <a:pt x="9136843" y="1459831"/>
                </a:lnTo>
                <a:lnTo>
                  <a:pt x="9136843" y="2887576"/>
                </a:lnTo>
                <a:lnTo>
                  <a:pt x="7643945" y="2887576"/>
                </a:lnTo>
                <a:close/>
                <a:moveTo>
                  <a:pt x="6115502" y="1459831"/>
                </a:moveTo>
                <a:lnTo>
                  <a:pt x="7608400" y="1459831"/>
                </a:lnTo>
                <a:lnTo>
                  <a:pt x="7608400" y="2887576"/>
                </a:lnTo>
                <a:lnTo>
                  <a:pt x="6115502" y="2887576"/>
                </a:lnTo>
                <a:close/>
                <a:moveTo>
                  <a:pt x="9172388" y="1459830"/>
                </a:moveTo>
                <a:lnTo>
                  <a:pt x="10665286" y="1459830"/>
                </a:lnTo>
                <a:lnTo>
                  <a:pt x="10665286" y="2887574"/>
                </a:lnTo>
                <a:lnTo>
                  <a:pt x="9172388" y="2887574"/>
                </a:lnTo>
                <a:close/>
                <a:moveTo>
                  <a:pt x="4587061" y="1459830"/>
                </a:moveTo>
                <a:lnTo>
                  <a:pt x="6079957" y="1459830"/>
                </a:lnTo>
                <a:lnTo>
                  <a:pt x="6079957" y="2887574"/>
                </a:lnTo>
                <a:lnTo>
                  <a:pt x="4587061" y="2887574"/>
                </a:lnTo>
                <a:close/>
                <a:moveTo>
                  <a:pt x="1530177" y="1459830"/>
                </a:moveTo>
                <a:lnTo>
                  <a:pt x="3023076" y="1459830"/>
                </a:lnTo>
                <a:lnTo>
                  <a:pt x="3023076" y="2887574"/>
                </a:lnTo>
                <a:lnTo>
                  <a:pt x="1530177" y="2887574"/>
                </a:lnTo>
                <a:close/>
                <a:moveTo>
                  <a:pt x="1735" y="1459830"/>
                </a:moveTo>
                <a:lnTo>
                  <a:pt x="1494632" y="1459830"/>
                </a:lnTo>
                <a:lnTo>
                  <a:pt x="1494632" y="2887574"/>
                </a:lnTo>
                <a:lnTo>
                  <a:pt x="1735" y="2887574"/>
                </a:lnTo>
                <a:close/>
                <a:moveTo>
                  <a:pt x="3058620" y="1459829"/>
                </a:moveTo>
                <a:lnTo>
                  <a:pt x="4551516" y="1459829"/>
                </a:lnTo>
                <a:lnTo>
                  <a:pt x="4551516" y="2887574"/>
                </a:lnTo>
                <a:lnTo>
                  <a:pt x="3058620" y="2887574"/>
                </a:lnTo>
                <a:close/>
                <a:moveTo>
                  <a:pt x="10699102" y="1"/>
                </a:moveTo>
                <a:lnTo>
                  <a:pt x="12192000" y="1"/>
                </a:lnTo>
                <a:lnTo>
                  <a:pt x="12192000" y="1427747"/>
                </a:lnTo>
                <a:lnTo>
                  <a:pt x="10699102" y="1427747"/>
                </a:lnTo>
                <a:close/>
                <a:moveTo>
                  <a:pt x="7642215" y="1"/>
                </a:moveTo>
                <a:lnTo>
                  <a:pt x="9135113" y="1"/>
                </a:lnTo>
                <a:lnTo>
                  <a:pt x="9135113" y="1427747"/>
                </a:lnTo>
                <a:lnTo>
                  <a:pt x="7642215" y="1427747"/>
                </a:lnTo>
                <a:close/>
                <a:moveTo>
                  <a:pt x="6113772" y="1"/>
                </a:moveTo>
                <a:lnTo>
                  <a:pt x="7606670" y="1"/>
                </a:lnTo>
                <a:lnTo>
                  <a:pt x="7606670" y="1427747"/>
                </a:lnTo>
                <a:lnTo>
                  <a:pt x="6113772" y="1427747"/>
                </a:lnTo>
                <a:close/>
                <a:moveTo>
                  <a:pt x="9170658" y="0"/>
                </a:moveTo>
                <a:lnTo>
                  <a:pt x="10663556" y="0"/>
                </a:lnTo>
                <a:lnTo>
                  <a:pt x="10663556" y="1427746"/>
                </a:lnTo>
                <a:lnTo>
                  <a:pt x="9170658" y="1427746"/>
                </a:lnTo>
                <a:close/>
                <a:moveTo>
                  <a:pt x="4585332" y="0"/>
                </a:moveTo>
                <a:lnTo>
                  <a:pt x="6078228" y="0"/>
                </a:lnTo>
                <a:lnTo>
                  <a:pt x="6078228" y="1427746"/>
                </a:lnTo>
                <a:lnTo>
                  <a:pt x="4585332" y="1427746"/>
                </a:lnTo>
                <a:close/>
                <a:moveTo>
                  <a:pt x="3056891" y="0"/>
                </a:moveTo>
                <a:lnTo>
                  <a:pt x="4549786" y="0"/>
                </a:lnTo>
                <a:lnTo>
                  <a:pt x="4549786" y="1427745"/>
                </a:lnTo>
                <a:lnTo>
                  <a:pt x="3056891" y="1427745"/>
                </a:lnTo>
                <a:close/>
                <a:moveTo>
                  <a:pt x="1528448" y="0"/>
                </a:moveTo>
                <a:lnTo>
                  <a:pt x="3021346" y="0"/>
                </a:lnTo>
                <a:lnTo>
                  <a:pt x="3021346" y="1427746"/>
                </a:lnTo>
                <a:lnTo>
                  <a:pt x="1528448" y="1427746"/>
                </a:lnTo>
                <a:close/>
                <a:moveTo>
                  <a:pt x="6" y="0"/>
                </a:moveTo>
                <a:lnTo>
                  <a:pt x="1492903" y="0"/>
                </a:lnTo>
                <a:lnTo>
                  <a:pt x="1492903" y="1427746"/>
                </a:lnTo>
                <a:lnTo>
                  <a:pt x="6" y="14277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0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157A223-C2F2-49B7-A0E7-9064E33AC8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977165"/>
            <a:ext cx="5578158" cy="1647581"/>
          </a:xfrm>
          <a:custGeom>
            <a:avLst/>
            <a:gdLst>
              <a:gd name="connsiteX0" fmla="*/ 0 w 5578158"/>
              <a:gd name="connsiteY0" fmla="*/ 0 h 1647581"/>
              <a:gd name="connsiteX1" fmla="*/ 4531125 w 5578158"/>
              <a:gd name="connsiteY1" fmla="*/ 0 h 1647581"/>
              <a:gd name="connsiteX2" fmla="*/ 5276634 w 5578158"/>
              <a:gd name="connsiteY2" fmla="*/ 1647581 h 1647581"/>
              <a:gd name="connsiteX3" fmla="*/ 0 w 5578158"/>
              <a:gd name="connsiteY3" fmla="*/ 1647581 h 164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158" h="1647581">
                <a:moveTo>
                  <a:pt x="0" y="0"/>
                </a:moveTo>
                <a:lnTo>
                  <a:pt x="4531125" y="0"/>
                </a:lnTo>
                <a:cubicBezTo>
                  <a:pt x="4531125" y="823791"/>
                  <a:pt x="6257567" y="823791"/>
                  <a:pt x="5276634" y="1647581"/>
                </a:cubicBezTo>
                <a:lnTo>
                  <a:pt x="0" y="1647581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1404458-2082-4275-9C88-B7B39FEE32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205516"/>
            <a:ext cx="5578158" cy="1647581"/>
          </a:xfrm>
          <a:custGeom>
            <a:avLst/>
            <a:gdLst>
              <a:gd name="connsiteX0" fmla="*/ 0 w 5578158"/>
              <a:gd name="connsiteY0" fmla="*/ 0 h 1647581"/>
              <a:gd name="connsiteX1" fmla="*/ 4531125 w 5578158"/>
              <a:gd name="connsiteY1" fmla="*/ 0 h 1647581"/>
              <a:gd name="connsiteX2" fmla="*/ 5276634 w 5578158"/>
              <a:gd name="connsiteY2" fmla="*/ 1647581 h 1647581"/>
              <a:gd name="connsiteX3" fmla="*/ 0 w 5578158"/>
              <a:gd name="connsiteY3" fmla="*/ 1647581 h 164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158" h="1647581">
                <a:moveTo>
                  <a:pt x="0" y="0"/>
                </a:moveTo>
                <a:lnTo>
                  <a:pt x="4531125" y="0"/>
                </a:lnTo>
                <a:cubicBezTo>
                  <a:pt x="4531125" y="823791"/>
                  <a:pt x="6257567" y="823791"/>
                  <a:pt x="5276634" y="1647581"/>
                </a:cubicBezTo>
                <a:lnTo>
                  <a:pt x="0" y="1647581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357E466-F14D-4C03-AC57-3DD4AB2B19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33865"/>
            <a:ext cx="5578158" cy="1647581"/>
          </a:xfrm>
          <a:custGeom>
            <a:avLst/>
            <a:gdLst>
              <a:gd name="connsiteX0" fmla="*/ 0 w 5578158"/>
              <a:gd name="connsiteY0" fmla="*/ 0 h 1647581"/>
              <a:gd name="connsiteX1" fmla="*/ 4531125 w 5578158"/>
              <a:gd name="connsiteY1" fmla="*/ 0 h 1647581"/>
              <a:gd name="connsiteX2" fmla="*/ 5276634 w 5578158"/>
              <a:gd name="connsiteY2" fmla="*/ 1647581 h 1647581"/>
              <a:gd name="connsiteX3" fmla="*/ 0 w 5578158"/>
              <a:gd name="connsiteY3" fmla="*/ 1647581 h 164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158" h="1647581">
                <a:moveTo>
                  <a:pt x="0" y="0"/>
                </a:moveTo>
                <a:lnTo>
                  <a:pt x="4531125" y="0"/>
                </a:lnTo>
                <a:cubicBezTo>
                  <a:pt x="4531125" y="823791"/>
                  <a:pt x="6257567" y="823791"/>
                  <a:pt x="5276634" y="1647581"/>
                </a:cubicBezTo>
                <a:lnTo>
                  <a:pt x="0" y="1647581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EF6550BA-91B1-48DD-B722-0DCBE46B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196" y="269313"/>
            <a:ext cx="5786651" cy="89074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757E8AD-2C9B-4112-9695-8B7C99A60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3555" y="1678957"/>
            <a:ext cx="5787292" cy="11573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BC518BD-753A-4C15-882F-CC3F1F3C2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3555" y="3488939"/>
            <a:ext cx="5787292" cy="10807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6E919FAE-27F0-4804-88FD-400A8C92EE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3555" y="5250886"/>
            <a:ext cx="5787292" cy="110013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9499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1" grpId="0" animBg="1"/>
      <p:bldP spid="19" grpId="0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DC489F-D8A0-44DC-AAF3-1E901E1606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2888" y="850562"/>
            <a:ext cx="6576062" cy="5416888"/>
          </a:xfrm>
          <a:custGeom>
            <a:avLst/>
            <a:gdLst>
              <a:gd name="connsiteX0" fmla="*/ 252945 w 6576062"/>
              <a:gd name="connsiteY0" fmla="*/ 0 h 5416888"/>
              <a:gd name="connsiteX1" fmla="*/ 1264723 w 6576062"/>
              <a:gd name="connsiteY1" fmla="*/ 0 h 5416888"/>
              <a:gd name="connsiteX2" fmla="*/ 1454571 w 6576062"/>
              <a:gd name="connsiteY2" fmla="*/ 86558 h 5416888"/>
              <a:gd name="connsiteX3" fmla="*/ 1537267 w 6576062"/>
              <a:gd name="connsiteY3" fmla="*/ 282449 h 5416888"/>
              <a:gd name="connsiteX4" fmla="*/ 1576921 w 6576062"/>
              <a:gd name="connsiteY4" fmla="*/ 492007 h 5416888"/>
              <a:gd name="connsiteX5" fmla="*/ 6323118 w 6576062"/>
              <a:gd name="connsiteY5" fmla="*/ 492007 h 5416888"/>
              <a:gd name="connsiteX6" fmla="*/ 6501463 w 6576062"/>
              <a:gd name="connsiteY6" fmla="*/ 564640 h 5416888"/>
              <a:gd name="connsiteX7" fmla="*/ 6576062 w 6576062"/>
              <a:gd name="connsiteY7" fmla="*/ 738283 h 5416888"/>
              <a:gd name="connsiteX8" fmla="*/ 6576062 w 6576062"/>
              <a:gd name="connsiteY8" fmla="*/ 2708516 h 5416888"/>
              <a:gd name="connsiteX9" fmla="*/ 6510851 w 6576062"/>
              <a:gd name="connsiteY9" fmla="*/ 2872053 h 5416888"/>
              <a:gd name="connsiteX10" fmla="*/ 6350783 w 6576062"/>
              <a:gd name="connsiteY10" fmla="*/ 2954749 h 5416888"/>
              <a:gd name="connsiteX11" fmla="*/ 2224776 w 6576062"/>
              <a:gd name="connsiteY11" fmla="*/ 3424209 h 5416888"/>
              <a:gd name="connsiteX12" fmla="*/ 2257859 w 6576062"/>
              <a:gd name="connsiteY12" fmla="*/ 3557446 h 5416888"/>
              <a:gd name="connsiteX13" fmla="*/ 2276130 w 6576062"/>
              <a:gd name="connsiteY13" fmla="*/ 3693571 h 5416888"/>
              <a:gd name="connsiteX14" fmla="*/ 2243540 w 6576062"/>
              <a:gd name="connsiteY14" fmla="*/ 3821036 h 5416888"/>
              <a:gd name="connsiteX15" fmla="*/ 2181322 w 6576062"/>
              <a:gd name="connsiteY15" fmla="*/ 3939845 h 5416888"/>
              <a:gd name="connsiteX16" fmla="*/ 5817229 w 6576062"/>
              <a:gd name="connsiteY16" fmla="*/ 3939845 h 5416888"/>
              <a:gd name="connsiteX17" fmla="*/ 5995574 w 6576062"/>
              <a:gd name="connsiteY17" fmla="*/ 4012476 h 5416888"/>
              <a:gd name="connsiteX18" fmla="*/ 6070173 w 6576062"/>
              <a:gd name="connsiteY18" fmla="*/ 4186119 h 5416888"/>
              <a:gd name="connsiteX19" fmla="*/ 5995574 w 6576062"/>
              <a:gd name="connsiteY19" fmla="*/ 4359760 h 5416888"/>
              <a:gd name="connsiteX20" fmla="*/ 5817229 w 6576062"/>
              <a:gd name="connsiteY20" fmla="*/ 4432393 h 5416888"/>
              <a:gd name="connsiteX21" fmla="*/ 5571569 w 6576062"/>
              <a:gd name="connsiteY21" fmla="*/ 4432393 h 5416888"/>
              <a:gd name="connsiteX22" fmla="*/ 5616556 w 6576062"/>
              <a:gd name="connsiteY22" fmla="*/ 4435391 h 5416888"/>
              <a:gd name="connsiteX23" fmla="*/ 5921018 w 6576062"/>
              <a:gd name="connsiteY23" fmla="*/ 4577157 h 5416888"/>
              <a:gd name="connsiteX24" fmla="*/ 6070204 w 6576062"/>
              <a:gd name="connsiteY24" fmla="*/ 4924400 h 5416888"/>
              <a:gd name="connsiteX25" fmla="*/ 6070173 w 6576062"/>
              <a:gd name="connsiteY25" fmla="*/ 4924640 h 5416888"/>
              <a:gd name="connsiteX26" fmla="*/ 5920984 w 6576062"/>
              <a:gd name="connsiteY26" fmla="*/ 5271713 h 5416888"/>
              <a:gd name="connsiteX27" fmla="*/ 5564354 w 6576062"/>
              <a:gd name="connsiteY27" fmla="*/ 5416888 h 5416888"/>
              <a:gd name="connsiteX28" fmla="*/ 5207689 w 6576062"/>
              <a:gd name="connsiteY28" fmla="*/ 5271642 h 5416888"/>
              <a:gd name="connsiteX29" fmla="*/ 5058504 w 6576062"/>
              <a:gd name="connsiteY29" fmla="*/ 4924400 h 5416888"/>
              <a:gd name="connsiteX30" fmla="*/ 5207689 w 6576062"/>
              <a:gd name="connsiteY30" fmla="*/ 4577157 h 5416888"/>
              <a:gd name="connsiteX31" fmla="*/ 5512152 w 6576062"/>
              <a:gd name="connsiteY31" fmla="*/ 4435391 h 5416888"/>
              <a:gd name="connsiteX32" fmla="*/ 5557138 w 6576062"/>
              <a:gd name="connsiteY32" fmla="*/ 4432393 h 5416888"/>
              <a:gd name="connsiteX33" fmla="*/ 2030616 w 6576062"/>
              <a:gd name="connsiteY33" fmla="*/ 4432393 h 5416888"/>
              <a:gd name="connsiteX34" fmla="*/ 2075603 w 6576062"/>
              <a:gd name="connsiteY34" fmla="*/ 4435391 h 5416888"/>
              <a:gd name="connsiteX35" fmla="*/ 2380065 w 6576062"/>
              <a:gd name="connsiteY35" fmla="*/ 4577157 h 5416888"/>
              <a:gd name="connsiteX36" fmla="*/ 2529251 w 6576062"/>
              <a:gd name="connsiteY36" fmla="*/ 4924400 h 5416888"/>
              <a:gd name="connsiteX37" fmla="*/ 2380065 w 6576062"/>
              <a:gd name="connsiteY37" fmla="*/ 5271642 h 5416888"/>
              <a:gd name="connsiteX38" fmla="*/ 2023401 w 6576062"/>
              <a:gd name="connsiteY38" fmla="*/ 5416888 h 5416888"/>
              <a:gd name="connsiteX39" fmla="*/ 1666737 w 6576062"/>
              <a:gd name="connsiteY39" fmla="*/ 5271642 h 5416888"/>
              <a:gd name="connsiteX40" fmla="*/ 1517551 w 6576062"/>
              <a:gd name="connsiteY40" fmla="*/ 4924400 h 5416888"/>
              <a:gd name="connsiteX41" fmla="*/ 1666737 w 6576062"/>
              <a:gd name="connsiteY41" fmla="*/ 4577157 h 5416888"/>
              <a:gd name="connsiteX42" fmla="*/ 1971199 w 6576062"/>
              <a:gd name="connsiteY42" fmla="*/ 4435391 h 5416888"/>
              <a:gd name="connsiteX43" fmla="*/ 2016186 w 6576062"/>
              <a:gd name="connsiteY43" fmla="*/ 4432393 h 5416888"/>
              <a:gd name="connsiteX44" fmla="*/ 1770487 w 6576062"/>
              <a:gd name="connsiteY44" fmla="*/ 4432393 h 5416888"/>
              <a:gd name="connsiteX45" fmla="*/ 1592229 w 6576062"/>
              <a:gd name="connsiteY45" fmla="*/ 4359760 h 5416888"/>
              <a:gd name="connsiteX46" fmla="*/ 1517667 w 6576062"/>
              <a:gd name="connsiteY46" fmla="*/ 4186119 h 5416888"/>
              <a:gd name="connsiteX47" fmla="*/ 1566095 w 6576062"/>
              <a:gd name="connsiteY47" fmla="*/ 4022933 h 5416888"/>
              <a:gd name="connsiteX48" fmla="*/ 1668071 w 6576062"/>
              <a:gd name="connsiteY48" fmla="*/ 3822123 h 5416888"/>
              <a:gd name="connsiteX49" fmla="*/ 1758637 w 6576062"/>
              <a:gd name="connsiteY49" fmla="*/ 3658937 h 5416888"/>
              <a:gd name="connsiteX50" fmla="*/ 1059204 w 6576062"/>
              <a:gd name="connsiteY50" fmla="*/ 492007 h 5416888"/>
              <a:gd name="connsiteX51" fmla="*/ 252945 w 6576062"/>
              <a:gd name="connsiteY51" fmla="*/ 492007 h 5416888"/>
              <a:gd name="connsiteX52" fmla="*/ 74598 w 6576062"/>
              <a:gd name="connsiteY52" fmla="*/ 419457 h 5416888"/>
              <a:gd name="connsiteX53" fmla="*/ 0 w 6576062"/>
              <a:gd name="connsiteY53" fmla="*/ 246005 h 5416888"/>
              <a:gd name="connsiteX54" fmla="*/ 74598 w 6576062"/>
              <a:gd name="connsiteY54" fmla="*/ 72552 h 5416888"/>
              <a:gd name="connsiteX55" fmla="*/ 252945 w 6576062"/>
              <a:gd name="connsiteY55" fmla="*/ 0 h 541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576062" h="5416888">
                <a:moveTo>
                  <a:pt x="252945" y="0"/>
                </a:moveTo>
                <a:lnTo>
                  <a:pt x="1264723" y="0"/>
                </a:lnTo>
                <a:cubicBezTo>
                  <a:pt x="1351206" y="2659"/>
                  <a:pt x="1414490" y="31511"/>
                  <a:pt x="1454571" y="86558"/>
                </a:cubicBezTo>
                <a:cubicBezTo>
                  <a:pt x="1494653" y="141604"/>
                  <a:pt x="1522218" y="206902"/>
                  <a:pt x="1537267" y="282449"/>
                </a:cubicBezTo>
                <a:cubicBezTo>
                  <a:pt x="1552317" y="357997"/>
                  <a:pt x="1565534" y="427850"/>
                  <a:pt x="1576921" y="492007"/>
                </a:cubicBezTo>
                <a:lnTo>
                  <a:pt x="6323118" y="492007"/>
                </a:lnTo>
                <a:cubicBezTo>
                  <a:pt x="6394176" y="493852"/>
                  <a:pt x="6453624" y="518062"/>
                  <a:pt x="6501463" y="564640"/>
                </a:cubicBezTo>
                <a:cubicBezTo>
                  <a:pt x="6549302" y="611217"/>
                  <a:pt x="6574169" y="669098"/>
                  <a:pt x="6576062" y="738283"/>
                </a:cubicBezTo>
                <a:lnTo>
                  <a:pt x="6576062" y="2708516"/>
                </a:lnTo>
                <a:cubicBezTo>
                  <a:pt x="6574580" y="2771689"/>
                  <a:pt x="6552842" y="2826202"/>
                  <a:pt x="6510851" y="2872053"/>
                </a:cubicBezTo>
                <a:cubicBezTo>
                  <a:pt x="6468856" y="2917906"/>
                  <a:pt x="6415501" y="2945471"/>
                  <a:pt x="6350783" y="2954749"/>
                </a:cubicBezTo>
                <a:lnTo>
                  <a:pt x="2224776" y="3424209"/>
                </a:lnTo>
                <a:cubicBezTo>
                  <a:pt x="2235557" y="3468381"/>
                  <a:pt x="2246585" y="3512793"/>
                  <a:pt x="2257859" y="3557446"/>
                </a:cubicBezTo>
                <a:cubicBezTo>
                  <a:pt x="2269135" y="3602100"/>
                  <a:pt x="2275225" y="3647474"/>
                  <a:pt x="2276130" y="3693571"/>
                </a:cubicBezTo>
                <a:cubicBezTo>
                  <a:pt x="2274648" y="3737743"/>
                  <a:pt x="2263784" y="3780231"/>
                  <a:pt x="2243540" y="3821036"/>
                </a:cubicBezTo>
                <a:cubicBezTo>
                  <a:pt x="2223293" y="3861841"/>
                  <a:pt x="2202555" y="3901444"/>
                  <a:pt x="2181322" y="3939845"/>
                </a:cubicBezTo>
                <a:lnTo>
                  <a:pt x="5817229" y="3939845"/>
                </a:lnTo>
                <a:cubicBezTo>
                  <a:pt x="5888287" y="3941688"/>
                  <a:pt x="5947736" y="3965899"/>
                  <a:pt x="5995574" y="4012476"/>
                </a:cubicBezTo>
                <a:cubicBezTo>
                  <a:pt x="6043413" y="4059053"/>
                  <a:pt x="6068279" y="4116934"/>
                  <a:pt x="6070173" y="4186119"/>
                </a:cubicBezTo>
                <a:cubicBezTo>
                  <a:pt x="6068279" y="4255303"/>
                  <a:pt x="6043413" y="4313184"/>
                  <a:pt x="5995574" y="4359760"/>
                </a:cubicBezTo>
                <a:cubicBezTo>
                  <a:pt x="5947736" y="4406339"/>
                  <a:pt x="5888287" y="4430548"/>
                  <a:pt x="5817229" y="4432393"/>
                </a:cubicBezTo>
                <a:lnTo>
                  <a:pt x="5571569" y="4432393"/>
                </a:lnTo>
                <a:lnTo>
                  <a:pt x="5616556" y="4435391"/>
                </a:lnTo>
                <a:cubicBezTo>
                  <a:pt x="5735819" y="4448402"/>
                  <a:pt x="5837307" y="4495657"/>
                  <a:pt x="5921018" y="4577157"/>
                </a:cubicBezTo>
                <a:cubicBezTo>
                  <a:pt x="6016688" y="4670301"/>
                  <a:pt x="6066416" y="4786047"/>
                  <a:pt x="6070204" y="4924400"/>
                </a:cubicBezTo>
                <a:lnTo>
                  <a:pt x="6070173" y="4924640"/>
                </a:lnTo>
                <a:cubicBezTo>
                  <a:pt x="6066384" y="5062924"/>
                  <a:pt x="6016654" y="5178616"/>
                  <a:pt x="5920984" y="5271713"/>
                </a:cubicBezTo>
                <a:cubicBezTo>
                  <a:pt x="5825314" y="5364811"/>
                  <a:pt x="5706438" y="5413203"/>
                  <a:pt x="5564354" y="5416888"/>
                </a:cubicBezTo>
                <a:cubicBezTo>
                  <a:pt x="5422249" y="5413201"/>
                  <a:pt x="5303360" y="5364786"/>
                  <a:pt x="5207689" y="5271642"/>
                </a:cubicBezTo>
                <a:cubicBezTo>
                  <a:pt x="5112019" y="5178500"/>
                  <a:pt x="5062291" y="5062752"/>
                  <a:pt x="5058504" y="4924400"/>
                </a:cubicBezTo>
                <a:cubicBezTo>
                  <a:pt x="5062291" y="4786047"/>
                  <a:pt x="5112019" y="4670301"/>
                  <a:pt x="5207689" y="4577157"/>
                </a:cubicBezTo>
                <a:cubicBezTo>
                  <a:pt x="5291401" y="4495657"/>
                  <a:pt x="5392889" y="4448402"/>
                  <a:pt x="5512152" y="4435391"/>
                </a:cubicBezTo>
                <a:lnTo>
                  <a:pt x="5557138" y="4432393"/>
                </a:lnTo>
                <a:lnTo>
                  <a:pt x="2030616" y="4432393"/>
                </a:lnTo>
                <a:lnTo>
                  <a:pt x="2075603" y="4435391"/>
                </a:lnTo>
                <a:cubicBezTo>
                  <a:pt x="2194866" y="4448402"/>
                  <a:pt x="2296354" y="4495657"/>
                  <a:pt x="2380065" y="4577157"/>
                </a:cubicBezTo>
                <a:cubicBezTo>
                  <a:pt x="2475735" y="4670301"/>
                  <a:pt x="2525465" y="4786047"/>
                  <a:pt x="2529251" y="4924400"/>
                </a:cubicBezTo>
                <a:cubicBezTo>
                  <a:pt x="2525465" y="5062752"/>
                  <a:pt x="2475735" y="5178500"/>
                  <a:pt x="2380065" y="5271642"/>
                </a:cubicBezTo>
                <a:cubicBezTo>
                  <a:pt x="2284395" y="5364786"/>
                  <a:pt x="2165508" y="5413201"/>
                  <a:pt x="2023401" y="5416888"/>
                </a:cubicBezTo>
                <a:cubicBezTo>
                  <a:pt x="1881296" y="5413201"/>
                  <a:pt x="1762407" y="5364786"/>
                  <a:pt x="1666737" y="5271642"/>
                </a:cubicBezTo>
                <a:cubicBezTo>
                  <a:pt x="1571066" y="5178500"/>
                  <a:pt x="1521338" y="5062752"/>
                  <a:pt x="1517551" y="4924400"/>
                </a:cubicBezTo>
                <a:cubicBezTo>
                  <a:pt x="1521338" y="4786047"/>
                  <a:pt x="1571066" y="4670301"/>
                  <a:pt x="1666737" y="4577157"/>
                </a:cubicBezTo>
                <a:cubicBezTo>
                  <a:pt x="1750448" y="4495657"/>
                  <a:pt x="1851936" y="4448402"/>
                  <a:pt x="1971199" y="4435391"/>
                </a:cubicBezTo>
                <a:lnTo>
                  <a:pt x="2016186" y="4432393"/>
                </a:lnTo>
                <a:lnTo>
                  <a:pt x="1770487" y="4432393"/>
                </a:lnTo>
                <a:cubicBezTo>
                  <a:pt x="1699463" y="4430548"/>
                  <a:pt x="1640044" y="4406339"/>
                  <a:pt x="1592229" y="4359760"/>
                </a:cubicBezTo>
                <a:cubicBezTo>
                  <a:pt x="1544413" y="4313184"/>
                  <a:pt x="1519559" y="4255303"/>
                  <a:pt x="1517667" y="4186119"/>
                </a:cubicBezTo>
                <a:cubicBezTo>
                  <a:pt x="1519470" y="4144266"/>
                  <a:pt x="1535613" y="4089870"/>
                  <a:pt x="1566095" y="4022933"/>
                </a:cubicBezTo>
                <a:cubicBezTo>
                  <a:pt x="1596576" y="3955997"/>
                  <a:pt x="1630568" y="3889059"/>
                  <a:pt x="1668071" y="3822123"/>
                </a:cubicBezTo>
                <a:cubicBezTo>
                  <a:pt x="1705575" y="3755186"/>
                  <a:pt x="1735763" y="3700792"/>
                  <a:pt x="1758637" y="3658937"/>
                </a:cubicBezTo>
                <a:lnTo>
                  <a:pt x="1059204" y="492007"/>
                </a:lnTo>
                <a:lnTo>
                  <a:pt x="252945" y="492007"/>
                </a:lnTo>
                <a:cubicBezTo>
                  <a:pt x="181887" y="490165"/>
                  <a:pt x="122437" y="465983"/>
                  <a:pt x="74598" y="419457"/>
                </a:cubicBezTo>
                <a:cubicBezTo>
                  <a:pt x="26760" y="372930"/>
                  <a:pt x="1894" y="315112"/>
                  <a:pt x="0" y="246005"/>
                </a:cubicBezTo>
                <a:cubicBezTo>
                  <a:pt x="1894" y="176895"/>
                  <a:pt x="26760" y="119079"/>
                  <a:pt x="74598" y="72552"/>
                </a:cubicBezTo>
                <a:cubicBezTo>
                  <a:pt x="122437" y="26026"/>
                  <a:pt x="181887" y="1842"/>
                  <a:pt x="2529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03E740-7AC6-41E2-9640-49199F2FFB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2088" y="850562"/>
            <a:ext cx="6576062" cy="5416888"/>
          </a:xfrm>
          <a:custGeom>
            <a:avLst/>
            <a:gdLst>
              <a:gd name="connsiteX0" fmla="*/ 5311339 w 6576062"/>
              <a:gd name="connsiteY0" fmla="*/ 0 h 5416888"/>
              <a:gd name="connsiteX1" fmla="*/ 6323117 w 6576062"/>
              <a:gd name="connsiteY1" fmla="*/ 0 h 5416888"/>
              <a:gd name="connsiteX2" fmla="*/ 6501464 w 6576062"/>
              <a:gd name="connsiteY2" fmla="*/ 72552 h 5416888"/>
              <a:gd name="connsiteX3" fmla="*/ 6576062 w 6576062"/>
              <a:gd name="connsiteY3" fmla="*/ 246005 h 5416888"/>
              <a:gd name="connsiteX4" fmla="*/ 6501464 w 6576062"/>
              <a:gd name="connsiteY4" fmla="*/ 419457 h 5416888"/>
              <a:gd name="connsiteX5" fmla="*/ 6323117 w 6576062"/>
              <a:gd name="connsiteY5" fmla="*/ 492007 h 5416888"/>
              <a:gd name="connsiteX6" fmla="*/ 5516858 w 6576062"/>
              <a:gd name="connsiteY6" fmla="*/ 492007 h 5416888"/>
              <a:gd name="connsiteX7" fmla="*/ 4817425 w 6576062"/>
              <a:gd name="connsiteY7" fmla="*/ 3658937 h 5416888"/>
              <a:gd name="connsiteX8" fmla="*/ 4907991 w 6576062"/>
              <a:gd name="connsiteY8" fmla="*/ 3822123 h 5416888"/>
              <a:gd name="connsiteX9" fmla="*/ 5009968 w 6576062"/>
              <a:gd name="connsiteY9" fmla="*/ 4022933 h 5416888"/>
              <a:gd name="connsiteX10" fmla="*/ 5058395 w 6576062"/>
              <a:gd name="connsiteY10" fmla="*/ 4186119 h 5416888"/>
              <a:gd name="connsiteX11" fmla="*/ 4983833 w 6576062"/>
              <a:gd name="connsiteY11" fmla="*/ 4359760 h 5416888"/>
              <a:gd name="connsiteX12" fmla="*/ 4805575 w 6576062"/>
              <a:gd name="connsiteY12" fmla="*/ 4432393 h 5416888"/>
              <a:gd name="connsiteX13" fmla="*/ 4559877 w 6576062"/>
              <a:gd name="connsiteY13" fmla="*/ 4432393 h 5416888"/>
              <a:gd name="connsiteX14" fmla="*/ 4604863 w 6576062"/>
              <a:gd name="connsiteY14" fmla="*/ 4435391 h 5416888"/>
              <a:gd name="connsiteX15" fmla="*/ 4909326 w 6576062"/>
              <a:gd name="connsiteY15" fmla="*/ 4577157 h 5416888"/>
              <a:gd name="connsiteX16" fmla="*/ 5058512 w 6576062"/>
              <a:gd name="connsiteY16" fmla="*/ 4924400 h 5416888"/>
              <a:gd name="connsiteX17" fmla="*/ 4909326 w 6576062"/>
              <a:gd name="connsiteY17" fmla="*/ 5271642 h 5416888"/>
              <a:gd name="connsiteX18" fmla="*/ 4552661 w 6576062"/>
              <a:gd name="connsiteY18" fmla="*/ 5416888 h 5416888"/>
              <a:gd name="connsiteX19" fmla="*/ 4195997 w 6576062"/>
              <a:gd name="connsiteY19" fmla="*/ 5271642 h 5416888"/>
              <a:gd name="connsiteX20" fmla="*/ 4046811 w 6576062"/>
              <a:gd name="connsiteY20" fmla="*/ 4924400 h 5416888"/>
              <a:gd name="connsiteX21" fmla="*/ 4195997 w 6576062"/>
              <a:gd name="connsiteY21" fmla="*/ 4577157 h 5416888"/>
              <a:gd name="connsiteX22" fmla="*/ 4500460 w 6576062"/>
              <a:gd name="connsiteY22" fmla="*/ 4435391 h 5416888"/>
              <a:gd name="connsiteX23" fmla="*/ 4545446 w 6576062"/>
              <a:gd name="connsiteY23" fmla="*/ 4432393 h 5416888"/>
              <a:gd name="connsiteX24" fmla="*/ 1018924 w 6576062"/>
              <a:gd name="connsiteY24" fmla="*/ 4432393 h 5416888"/>
              <a:gd name="connsiteX25" fmla="*/ 1063910 w 6576062"/>
              <a:gd name="connsiteY25" fmla="*/ 4435391 h 5416888"/>
              <a:gd name="connsiteX26" fmla="*/ 1368373 w 6576062"/>
              <a:gd name="connsiteY26" fmla="*/ 4577157 h 5416888"/>
              <a:gd name="connsiteX27" fmla="*/ 1517559 w 6576062"/>
              <a:gd name="connsiteY27" fmla="*/ 4924400 h 5416888"/>
              <a:gd name="connsiteX28" fmla="*/ 1368373 w 6576062"/>
              <a:gd name="connsiteY28" fmla="*/ 5271642 h 5416888"/>
              <a:gd name="connsiteX29" fmla="*/ 1011709 w 6576062"/>
              <a:gd name="connsiteY29" fmla="*/ 5416888 h 5416888"/>
              <a:gd name="connsiteX30" fmla="*/ 655078 w 6576062"/>
              <a:gd name="connsiteY30" fmla="*/ 5271713 h 5416888"/>
              <a:gd name="connsiteX31" fmla="*/ 505889 w 6576062"/>
              <a:gd name="connsiteY31" fmla="*/ 4924640 h 5416888"/>
              <a:gd name="connsiteX32" fmla="*/ 505859 w 6576062"/>
              <a:gd name="connsiteY32" fmla="*/ 4924400 h 5416888"/>
              <a:gd name="connsiteX33" fmla="*/ 655044 w 6576062"/>
              <a:gd name="connsiteY33" fmla="*/ 4577157 h 5416888"/>
              <a:gd name="connsiteX34" fmla="*/ 959507 w 6576062"/>
              <a:gd name="connsiteY34" fmla="*/ 4435391 h 5416888"/>
              <a:gd name="connsiteX35" fmla="*/ 1004493 w 6576062"/>
              <a:gd name="connsiteY35" fmla="*/ 4432393 h 5416888"/>
              <a:gd name="connsiteX36" fmla="*/ 758834 w 6576062"/>
              <a:gd name="connsiteY36" fmla="*/ 4432393 h 5416888"/>
              <a:gd name="connsiteX37" fmla="*/ 580489 w 6576062"/>
              <a:gd name="connsiteY37" fmla="*/ 4359760 h 5416888"/>
              <a:gd name="connsiteX38" fmla="*/ 505889 w 6576062"/>
              <a:gd name="connsiteY38" fmla="*/ 4186119 h 5416888"/>
              <a:gd name="connsiteX39" fmla="*/ 580489 w 6576062"/>
              <a:gd name="connsiteY39" fmla="*/ 4012476 h 5416888"/>
              <a:gd name="connsiteX40" fmla="*/ 758834 w 6576062"/>
              <a:gd name="connsiteY40" fmla="*/ 3939845 h 5416888"/>
              <a:gd name="connsiteX41" fmla="*/ 4394741 w 6576062"/>
              <a:gd name="connsiteY41" fmla="*/ 3939845 h 5416888"/>
              <a:gd name="connsiteX42" fmla="*/ 4332523 w 6576062"/>
              <a:gd name="connsiteY42" fmla="*/ 3821036 h 5416888"/>
              <a:gd name="connsiteX43" fmla="*/ 4299932 w 6576062"/>
              <a:gd name="connsiteY43" fmla="*/ 3693571 h 5416888"/>
              <a:gd name="connsiteX44" fmla="*/ 4318204 w 6576062"/>
              <a:gd name="connsiteY44" fmla="*/ 3557446 h 5416888"/>
              <a:gd name="connsiteX45" fmla="*/ 4351287 w 6576062"/>
              <a:gd name="connsiteY45" fmla="*/ 3424209 h 5416888"/>
              <a:gd name="connsiteX46" fmla="*/ 225279 w 6576062"/>
              <a:gd name="connsiteY46" fmla="*/ 2954749 h 5416888"/>
              <a:gd name="connsiteX47" fmla="*/ 65212 w 6576062"/>
              <a:gd name="connsiteY47" fmla="*/ 2872053 h 5416888"/>
              <a:gd name="connsiteX48" fmla="*/ 0 w 6576062"/>
              <a:gd name="connsiteY48" fmla="*/ 2708516 h 5416888"/>
              <a:gd name="connsiteX49" fmla="*/ 0 w 6576062"/>
              <a:gd name="connsiteY49" fmla="*/ 738283 h 5416888"/>
              <a:gd name="connsiteX50" fmla="*/ 74600 w 6576062"/>
              <a:gd name="connsiteY50" fmla="*/ 564640 h 5416888"/>
              <a:gd name="connsiteX51" fmla="*/ 252945 w 6576062"/>
              <a:gd name="connsiteY51" fmla="*/ 492007 h 5416888"/>
              <a:gd name="connsiteX52" fmla="*/ 4999141 w 6576062"/>
              <a:gd name="connsiteY52" fmla="*/ 492007 h 5416888"/>
              <a:gd name="connsiteX53" fmla="*/ 5038795 w 6576062"/>
              <a:gd name="connsiteY53" fmla="*/ 282449 h 5416888"/>
              <a:gd name="connsiteX54" fmla="*/ 5121491 w 6576062"/>
              <a:gd name="connsiteY54" fmla="*/ 86558 h 5416888"/>
              <a:gd name="connsiteX55" fmla="*/ 5311339 w 6576062"/>
              <a:gd name="connsiteY55" fmla="*/ 0 h 541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576062" h="5416888">
                <a:moveTo>
                  <a:pt x="5311339" y="0"/>
                </a:moveTo>
                <a:lnTo>
                  <a:pt x="6323117" y="0"/>
                </a:lnTo>
                <a:cubicBezTo>
                  <a:pt x="6394176" y="1842"/>
                  <a:pt x="6453625" y="26026"/>
                  <a:pt x="6501464" y="72552"/>
                </a:cubicBezTo>
                <a:cubicBezTo>
                  <a:pt x="6549302" y="119079"/>
                  <a:pt x="6574168" y="176895"/>
                  <a:pt x="6576062" y="246005"/>
                </a:cubicBezTo>
                <a:cubicBezTo>
                  <a:pt x="6574168" y="315112"/>
                  <a:pt x="6549302" y="372930"/>
                  <a:pt x="6501464" y="419457"/>
                </a:cubicBezTo>
                <a:cubicBezTo>
                  <a:pt x="6453625" y="465983"/>
                  <a:pt x="6394176" y="490165"/>
                  <a:pt x="6323117" y="492007"/>
                </a:cubicBezTo>
                <a:lnTo>
                  <a:pt x="5516858" y="492007"/>
                </a:lnTo>
                <a:lnTo>
                  <a:pt x="4817425" y="3658937"/>
                </a:lnTo>
                <a:cubicBezTo>
                  <a:pt x="4840299" y="3700792"/>
                  <a:pt x="4870487" y="3755186"/>
                  <a:pt x="4907991" y="3822123"/>
                </a:cubicBezTo>
                <a:cubicBezTo>
                  <a:pt x="4945495" y="3889059"/>
                  <a:pt x="4979486" y="3955997"/>
                  <a:pt x="5009968" y="4022933"/>
                </a:cubicBezTo>
                <a:cubicBezTo>
                  <a:pt x="5040449" y="4089870"/>
                  <a:pt x="5056592" y="4144266"/>
                  <a:pt x="5058395" y="4186119"/>
                </a:cubicBezTo>
                <a:cubicBezTo>
                  <a:pt x="5056503" y="4255303"/>
                  <a:pt x="5031649" y="4313184"/>
                  <a:pt x="4983833" y="4359760"/>
                </a:cubicBezTo>
                <a:cubicBezTo>
                  <a:pt x="4936018" y="4406339"/>
                  <a:pt x="4876599" y="4430548"/>
                  <a:pt x="4805575" y="4432393"/>
                </a:cubicBezTo>
                <a:lnTo>
                  <a:pt x="4559877" y="4432393"/>
                </a:lnTo>
                <a:lnTo>
                  <a:pt x="4604863" y="4435391"/>
                </a:lnTo>
                <a:cubicBezTo>
                  <a:pt x="4724126" y="4448402"/>
                  <a:pt x="4825614" y="4495657"/>
                  <a:pt x="4909326" y="4577157"/>
                </a:cubicBezTo>
                <a:cubicBezTo>
                  <a:pt x="5004996" y="4670301"/>
                  <a:pt x="5054724" y="4786047"/>
                  <a:pt x="5058512" y="4924400"/>
                </a:cubicBezTo>
                <a:cubicBezTo>
                  <a:pt x="5054724" y="5062752"/>
                  <a:pt x="5004996" y="5178500"/>
                  <a:pt x="4909326" y="5271642"/>
                </a:cubicBezTo>
                <a:cubicBezTo>
                  <a:pt x="4813655" y="5364786"/>
                  <a:pt x="4694766" y="5413201"/>
                  <a:pt x="4552661" y="5416888"/>
                </a:cubicBezTo>
                <a:cubicBezTo>
                  <a:pt x="4410555" y="5413201"/>
                  <a:pt x="4291667" y="5364786"/>
                  <a:pt x="4195997" y="5271642"/>
                </a:cubicBezTo>
                <a:cubicBezTo>
                  <a:pt x="4100327" y="5178500"/>
                  <a:pt x="4050597" y="5062752"/>
                  <a:pt x="4046811" y="4924400"/>
                </a:cubicBezTo>
                <a:cubicBezTo>
                  <a:pt x="4050597" y="4786047"/>
                  <a:pt x="4100327" y="4670301"/>
                  <a:pt x="4195997" y="4577157"/>
                </a:cubicBezTo>
                <a:cubicBezTo>
                  <a:pt x="4279708" y="4495657"/>
                  <a:pt x="4381196" y="4448402"/>
                  <a:pt x="4500460" y="4435391"/>
                </a:cubicBezTo>
                <a:lnTo>
                  <a:pt x="4545446" y="4432393"/>
                </a:lnTo>
                <a:lnTo>
                  <a:pt x="1018924" y="4432393"/>
                </a:lnTo>
                <a:lnTo>
                  <a:pt x="1063910" y="4435391"/>
                </a:lnTo>
                <a:cubicBezTo>
                  <a:pt x="1183174" y="4448402"/>
                  <a:pt x="1284661" y="4495657"/>
                  <a:pt x="1368373" y="4577157"/>
                </a:cubicBezTo>
                <a:cubicBezTo>
                  <a:pt x="1464043" y="4670301"/>
                  <a:pt x="1513771" y="4786047"/>
                  <a:pt x="1517559" y="4924400"/>
                </a:cubicBezTo>
                <a:cubicBezTo>
                  <a:pt x="1513771" y="5062752"/>
                  <a:pt x="1464043" y="5178500"/>
                  <a:pt x="1368373" y="5271642"/>
                </a:cubicBezTo>
                <a:cubicBezTo>
                  <a:pt x="1272703" y="5364786"/>
                  <a:pt x="1153814" y="5413201"/>
                  <a:pt x="1011709" y="5416888"/>
                </a:cubicBezTo>
                <a:cubicBezTo>
                  <a:pt x="869625" y="5413203"/>
                  <a:pt x="750749" y="5364811"/>
                  <a:pt x="655078" y="5271713"/>
                </a:cubicBezTo>
                <a:cubicBezTo>
                  <a:pt x="559408" y="5178616"/>
                  <a:pt x="509678" y="5062924"/>
                  <a:pt x="505889" y="4924640"/>
                </a:cubicBezTo>
                <a:lnTo>
                  <a:pt x="505859" y="4924400"/>
                </a:lnTo>
                <a:cubicBezTo>
                  <a:pt x="509646" y="4786047"/>
                  <a:pt x="559374" y="4670301"/>
                  <a:pt x="655044" y="4577157"/>
                </a:cubicBezTo>
                <a:cubicBezTo>
                  <a:pt x="738756" y="4495657"/>
                  <a:pt x="840244" y="4448402"/>
                  <a:pt x="959507" y="4435391"/>
                </a:cubicBezTo>
                <a:lnTo>
                  <a:pt x="1004493" y="4432393"/>
                </a:lnTo>
                <a:lnTo>
                  <a:pt x="758834" y="4432393"/>
                </a:lnTo>
                <a:cubicBezTo>
                  <a:pt x="687776" y="4430548"/>
                  <a:pt x="628326" y="4406339"/>
                  <a:pt x="580489" y="4359760"/>
                </a:cubicBezTo>
                <a:cubicBezTo>
                  <a:pt x="532650" y="4313184"/>
                  <a:pt x="507783" y="4255303"/>
                  <a:pt x="505889" y="4186119"/>
                </a:cubicBezTo>
                <a:cubicBezTo>
                  <a:pt x="507783" y="4116934"/>
                  <a:pt x="532650" y="4059053"/>
                  <a:pt x="580489" y="4012476"/>
                </a:cubicBezTo>
                <a:cubicBezTo>
                  <a:pt x="628326" y="3965899"/>
                  <a:pt x="687776" y="3941688"/>
                  <a:pt x="758834" y="3939845"/>
                </a:cubicBezTo>
                <a:lnTo>
                  <a:pt x="4394741" y="3939845"/>
                </a:lnTo>
                <a:cubicBezTo>
                  <a:pt x="4373508" y="3901444"/>
                  <a:pt x="4352769" y="3861841"/>
                  <a:pt x="4332523" y="3821036"/>
                </a:cubicBezTo>
                <a:cubicBezTo>
                  <a:pt x="4312278" y="3780231"/>
                  <a:pt x="4301414" y="3737743"/>
                  <a:pt x="4299932" y="3693571"/>
                </a:cubicBezTo>
                <a:cubicBezTo>
                  <a:pt x="4300838" y="3647474"/>
                  <a:pt x="4306927" y="3602100"/>
                  <a:pt x="4318204" y="3557446"/>
                </a:cubicBezTo>
                <a:cubicBezTo>
                  <a:pt x="4329477" y="3512793"/>
                  <a:pt x="4340506" y="3468381"/>
                  <a:pt x="4351287" y="3424209"/>
                </a:cubicBezTo>
                <a:lnTo>
                  <a:pt x="225279" y="2954749"/>
                </a:lnTo>
                <a:cubicBezTo>
                  <a:pt x="160561" y="2945471"/>
                  <a:pt x="107206" y="2917906"/>
                  <a:pt x="65212" y="2872053"/>
                </a:cubicBezTo>
                <a:cubicBezTo>
                  <a:pt x="23221" y="2826202"/>
                  <a:pt x="1483" y="2771689"/>
                  <a:pt x="0" y="2708516"/>
                </a:cubicBezTo>
                <a:lnTo>
                  <a:pt x="0" y="738283"/>
                </a:lnTo>
                <a:cubicBezTo>
                  <a:pt x="1894" y="669098"/>
                  <a:pt x="26760" y="611217"/>
                  <a:pt x="74600" y="564640"/>
                </a:cubicBezTo>
                <a:cubicBezTo>
                  <a:pt x="122439" y="518062"/>
                  <a:pt x="181887" y="493852"/>
                  <a:pt x="252945" y="492007"/>
                </a:cubicBezTo>
                <a:lnTo>
                  <a:pt x="4999141" y="492007"/>
                </a:lnTo>
                <a:cubicBezTo>
                  <a:pt x="5010528" y="427850"/>
                  <a:pt x="5023745" y="357997"/>
                  <a:pt x="5038795" y="282449"/>
                </a:cubicBezTo>
                <a:cubicBezTo>
                  <a:pt x="5053844" y="206902"/>
                  <a:pt x="5081410" y="141604"/>
                  <a:pt x="5121491" y="86558"/>
                </a:cubicBezTo>
                <a:cubicBezTo>
                  <a:pt x="5161572" y="31511"/>
                  <a:pt x="5224856" y="2659"/>
                  <a:pt x="53113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238A14C-2EE7-4D19-B686-D29B703CE2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5138" y="1641865"/>
            <a:ext cx="4709162" cy="3879070"/>
          </a:xfrm>
          <a:custGeom>
            <a:avLst/>
            <a:gdLst>
              <a:gd name="connsiteX0" fmla="*/ 3803486 w 4709162"/>
              <a:gd name="connsiteY0" fmla="*/ 0 h 3879070"/>
              <a:gd name="connsiteX1" fmla="*/ 4528027 w 4709162"/>
              <a:gd name="connsiteY1" fmla="*/ 0 h 3879070"/>
              <a:gd name="connsiteX2" fmla="*/ 4655742 w 4709162"/>
              <a:gd name="connsiteY2" fmla="*/ 51955 h 3879070"/>
              <a:gd name="connsiteX3" fmla="*/ 4709162 w 4709162"/>
              <a:gd name="connsiteY3" fmla="*/ 176166 h 3879070"/>
              <a:gd name="connsiteX4" fmla="*/ 4655742 w 4709162"/>
              <a:gd name="connsiteY4" fmla="*/ 300376 h 3879070"/>
              <a:gd name="connsiteX5" fmla="*/ 4528027 w 4709162"/>
              <a:gd name="connsiteY5" fmla="*/ 352330 h 3879070"/>
              <a:gd name="connsiteX6" fmla="*/ 3950659 w 4709162"/>
              <a:gd name="connsiteY6" fmla="*/ 352330 h 3879070"/>
              <a:gd name="connsiteX7" fmla="*/ 3449790 w 4709162"/>
              <a:gd name="connsiteY7" fmla="*/ 2620190 h 3879070"/>
              <a:gd name="connsiteX8" fmla="*/ 3514645 w 4709162"/>
              <a:gd name="connsiteY8" fmla="*/ 2737048 h 3879070"/>
              <a:gd name="connsiteX9" fmla="*/ 3587671 w 4709162"/>
              <a:gd name="connsiteY9" fmla="*/ 2880850 h 3879070"/>
              <a:gd name="connsiteX10" fmla="*/ 3622350 w 4709162"/>
              <a:gd name="connsiteY10" fmla="*/ 2997708 h 3879070"/>
              <a:gd name="connsiteX11" fmla="*/ 3568956 w 4709162"/>
              <a:gd name="connsiteY11" fmla="*/ 3122054 h 3879070"/>
              <a:gd name="connsiteX12" fmla="*/ 3441304 w 4709162"/>
              <a:gd name="connsiteY12" fmla="*/ 3174066 h 3879070"/>
              <a:gd name="connsiteX13" fmla="*/ 3265358 w 4709162"/>
              <a:gd name="connsiteY13" fmla="*/ 3174066 h 3879070"/>
              <a:gd name="connsiteX14" fmla="*/ 3297573 w 4709162"/>
              <a:gd name="connsiteY14" fmla="*/ 3176213 h 3879070"/>
              <a:gd name="connsiteX15" fmla="*/ 3515601 w 4709162"/>
              <a:gd name="connsiteY15" fmla="*/ 3277733 h 3879070"/>
              <a:gd name="connsiteX16" fmla="*/ 3622434 w 4709162"/>
              <a:gd name="connsiteY16" fmla="*/ 3526396 h 3879070"/>
              <a:gd name="connsiteX17" fmla="*/ 3515601 w 4709162"/>
              <a:gd name="connsiteY17" fmla="*/ 3775058 h 3879070"/>
              <a:gd name="connsiteX18" fmla="*/ 3260191 w 4709162"/>
              <a:gd name="connsiteY18" fmla="*/ 3879070 h 3879070"/>
              <a:gd name="connsiteX19" fmla="*/ 3004782 w 4709162"/>
              <a:gd name="connsiteY19" fmla="*/ 3775058 h 3879070"/>
              <a:gd name="connsiteX20" fmla="*/ 2897948 w 4709162"/>
              <a:gd name="connsiteY20" fmla="*/ 3526396 h 3879070"/>
              <a:gd name="connsiteX21" fmla="*/ 3004782 w 4709162"/>
              <a:gd name="connsiteY21" fmla="*/ 3277733 h 3879070"/>
              <a:gd name="connsiteX22" fmla="*/ 3222809 w 4709162"/>
              <a:gd name="connsiteY22" fmla="*/ 3176213 h 3879070"/>
              <a:gd name="connsiteX23" fmla="*/ 3255024 w 4709162"/>
              <a:gd name="connsiteY23" fmla="*/ 3174066 h 3879070"/>
              <a:gd name="connsiteX24" fmla="*/ 729658 w 4709162"/>
              <a:gd name="connsiteY24" fmla="*/ 3174066 h 3879070"/>
              <a:gd name="connsiteX25" fmla="*/ 761873 w 4709162"/>
              <a:gd name="connsiteY25" fmla="*/ 3176213 h 3879070"/>
              <a:gd name="connsiteX26" fmla="*/ 979901 w 4709162"/>
              <a:gd name="connsiteY26" fmla="*/ 3277733 h 3879070"/>
              <a:gd name="connsiteX27" fmla="*/ 1086734 w 4709162"/>
              <a:gd name="connsiteY27" fmla="*/ 3526396 h 3879070"/>
              <a:gd name="connsiteX28" fmla="*/ 979901 w 4709162"/>
              <a:gd name="connsiteY28" fmla="*/ 3775058 h 3879070"/>
              <a:gd name="connsiteX29" fmla="*/ 724491 w 4709162"/>
              <a:gd name="connsiteY29" fmla="*/ 3879070 h 3879070"/>
              <a:gd name="connsiteX30" fmla="*/ 469106 w 4709162"/>
              <a:gd name="connsiteY30" fmla="*/ 3775109 h 3879070"/>
              <a:gd name="connsiteX31" fmla="*/ 362271 w 4709162"/>
              <a:gd name="connsiteY31" fmla="*/ 3526568 h 3879070"/>
              <a:gd name="connsiteX32" fmla="*/ 362249 w 4709162"/>
              <a:gd name="connsiteY32" fmla="*/ 3526396 h 3879070"/>
              <a:gd name="connsiteX33" fmla="*/ 469082 w 4709162"/>
              <a:gd name="connsiteY33" fmla="*/ 3277733 h 3879070"/>
              <a:gd name="connsiteX34" fmla="*/ 687109 w 4709162"/>
              <a:gd name="connsiteY34" fmla="*/ 3176213 h 3879070"/>
              <a:gd name="connsiteX35" fmla="*/ 719324 w 4709162"/>
              <a:gd name="connsiteY35" fmla="*/ 3174066 h 3879070"/>
              <a:gd name="connsiteX36" fmla="*/ 543406 w 4709162"/>
              <a:gd name="connsiteY36" fmla="*/ 3174066 h 3879070"/>
              <a:gd name="connsiteX37" fmla="*/ 415692 w 4709162"/>
              <a:gd name="connsiteY37" fmla="*/ 3122054 h 3879070"/>
              <a:gd name="connsiteX38" fmla="*/ 362271 w 4709162"/>
              <a:gd name="connsiteY38" fmla="*/ 2997708 h 3879070"/>
              <a:gd name="connsiteX39" fmla="*/ 415692 w 4709162"/>
              <a:gd name="connsiteY39" fmla="*/ 2873361 h 3879070"/>
              <a:gd name="connsiteX40" fmla="*/ 543406 w 4709162"/>
              <a:gd name="connsiteY40" fmla="*/ 2821350 h 3879070"/>
              <a:gd name="connsiteX41" fmla="*/ 3147103 w 4709162"/>
              <a:gd name="connsiteY41" fmla="*/ 2821350 h 3879070"/>
              <a:gd name="connsiteX42" fmla="*/ 3102548 w 4709162"/>
              <a:gd name="connsiteY42" fmla="*/ 2736270 h 3879070"/>
              <a:gd name="connsiteX43" fmla="*/ 3079210 w 4709162"/>
              <a:gd name="connsiteY43" fmla="*/ 2644991 h 3879070"/>
              <a:gd name="connsiteX44" fmla="*/ 3092295 w 4709162"/>
              <a:gd name="connsiteY44" fmla="*/ 2547511 h 3879070"/>
              <a:gd name="connsiteX45" fmla="*/ 3115986 w 4709162"/>
              <a:gd name="connsiteY45" fmla="*/ 2452099 h 3879070"/>
              <a:gd name="connsiteX46" fmla="*/ 161324 w 4709162"/>
              <a:gd name="connsiteY46" fmla="*/ 2115916 h 3879070"/>
              <a:gd name="connsiteX47" fmla="*/ 46699 w 4709162"/>
              <a:gd name="connsiteY47" fmla="*/ 2056697 h 3879070"/>
              <a:gd name="connsiteX48" fmla="*/ 0 w 4709162"/>
              <a:gd name="connsiteY48" fmla="*/ 1939587 h 3879070"/>
              <a:gd name="connsiteX49" fmla="*/ 0 w 4709162"/>
              <a:gd name="connsiteY49" fmla="*/ 528689 h 3879070"/>
              <a:gd name="connsiteX50" fmla="*/ 53421 w 4709162"/>
              <a:gd name="connsiteY50" fmla="*/ 404343 h 3879070"/>
              <a:gd name="connsiteX51" fmla="*/ 181136 w 4709162"/>
              <a:gd name="connsiteY51" fmla="*/ 352330 h 3879070"/>
              <a:gd name="connsiteX52" fmla="*/ 3579919 w 4709162"/>
              <a:gd name="connsiteY52" fmla="*/ 352330 h 3879070"/>
              <a:gd name="connsiteX53" fmla="*/ 3608315 w 4709162"/>
              <a:gd name="connsiteY53" fmla="*/ 202263 h 3879070"/>
              <a:gd name="connsiteX54" fmla="*/ 3667534 w 4709162"/>
              <a:gd name="connsiteY54" fmla="*/ 61985 h 3879070"/>
              <a:gd name="connsiteX55" fmla="*/ 3803486 w 4709162"/>
              <a:gd name="connsiteY55" fmla="*/ 0 h 38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709162" h="3879070">
                <a:moveTo>
                  <a:pt x="3803486" y="0"/>
                </a:moveTo>
                <a:lnTo>
                  <a:pt x="4528027" y="0"/>
                </a:lnTo>
                <a:cubicBezTo>
                  <a:pt x="4578912" y="1319"/>
                  <a:pt x="4621484" y="18638"/>
                  <a:pt x="4655742" y="51955"/>
                </a:cubicBezTo>
                <a:cubicBezTo>
                  <a:pt x="4689999" y="85273"/>
                  <a:pt x="4707806" y="126676"/>
                  <a:pt x="4709162" y="176166"/>
                </a:cubicBezTo>
                <a:cubicBezTo>
                  <a:pt x="4707806" y="225654"/>
                  <a:pt x="4689999" y="267058"/>
                  <a:pt x="4655742" y="300376"/>
                </a:cubicBezTo>
                <a:cubicBezTo>
                  <a:pt x="4621484" y="333693"/>
                  <a:pt x="4578912" y="351011"/>
                  <a:pt x="4528027" y="352330"/>
                </a:cubicBezTo>
                <a:lnTo>
                  <a:pt x="3950659" y="352330"/>
                </a:lnTo>
                <a:lnTo>
                  <a:pt x="3449790" y="2620190"/>
                </a:lnTo>
                <a:cubicBezTo>
                  <a:pt x="3466170" y="2650162"/>
                  <a:pt x="3487788" y="2689114"/>
                  <a:pt x="3514645" y="2737048"/>
                </a:cubicBezTo>
                <a:cubicBezTo>
                  <a:pt x="3541502" y="2784981"/>
                  <a:pt x="3565844" y="2832916"/>
                  <a:pt x="3587671" y="2880850"/>
                </a:cubicBezTo>
                <a:cubicBezTo>
                  <a:pt x="3609499" y="2928783"/>
                  <a:pt x="3621059" y="2967737"/>
                  <a:pt x="3622350" y="2997708"/>
                </a:cubicBezTo>
                <a:cubicBezTo>
                  <a:pt x="3620995" y="3047251"/>
                  <a:pt x="3603198" y="3088700"/>
                  <a:pt x="3568956" y="3122054"/>
                </a:cubicBezTo>
                <a:cubicBezTo>
                  <a:pt x="3534715" y="3155409"/>
                  <a:pt x="3492165" y="3172745"/>
                  <a:pt x="3441304" y="3174066"/>
                </a:cubicBezTo>
                <a:lnTo>
                  <a:pt x="3265358" y="3174066"/>
                </a:lnTo>
                <a:lnTo>
                  <a:pt x="3297573" y="3176213"/>
                </a:lnTo>
                <a:cubicBezTo>
                  <a:pt x="3382979" y="3185530"/>
                  <a:pt x="3455654" y="3219370"/>
                  <a:pt x="3515601" y="3277733"/>
                </a:cubicBezTo>
                <a:cubicBezTo>
                  <a:pt x="3584111" y="3344434"/>
                  <a:pt x="3619722" y="3427320"/>
                  <a:pt x="3622434" y="3526396"/>
                </a:cubicBezTo>
                <a:cubicBezTo>
                  <a:pt x="3619722" y="3625471"/>
                  <a:pt x="3584111" y="3708358"/>
                  <a:pt x="3515601" y="3775058"/>
                </a:cubicBezTo>
                <a:cubicBezTo>
                  <a:pt x="3447091" y="3841759"/>
                  <a:pt x="3361954" y="3876430"/>
                  <a:pt x="3260191" y="3879070"/>
                </a:cubicBezTo>
                <a:cubicBezTo>
                  <a:pt x="3158428" y="3876430"/>
                  <a:pt x="3073292" y="3841759"/>
                  <a:pt x="3004782" y="3775058"/>
                </a:cubicBezTo>
                <a:cubicBezTo>
                  <a:pt x="2936271" y="3708358"/>
                  <a:pt x="2900660" y="3625471"/>
                  <a:pt x="2897948" y="3526396"/>
                </a:cubicBezTo>
                <a:cubicBezTo>
                  <a:pt x="2900660" y="3427320"/>
                  <a:pt x="2936271" y="3344434"/>
                  <a:pt x="3004782" y="3277733"/>
                </a:cubicBezTo>
                <a:cubicBezTo>
                  <a:pt x="3064728" y="3219370"/>
                  <a:pt x="3137404" y="3185530"/>
                  <a:pt x="3222809" y="3176213"/>
                </a:cubicBezTo>
                <a:lnTo>
                  <a:pt x="3255024" y="3174066"/>
                </a:lnTo>
                <a:lnTo>
                  <a:pt x="729658" y="3174066"/>
                </a:lnTo>
                <a:lnTo>
                  <a:pt x="761873" y="3176213"/>
                </a:lnTo>
                <a:cubicBezTo>
                  <a:pt x="847279" y="3185530"/>
                  <a:pt x="919955" y="3219370"/>
                  <a:pt x="979901" y="3277733"/>
                </a:cubicBezTo>
                <a:cubicBezTo>
                  <a:pt x="1048411" y="3344434"/>
                  <a:pt x="1084022" y="3427320"/>
                  <a:pt x="1086734" y="3526396"/>
                </a:cubicBezTo>
                <a:cubicBezTo>
                  <a:pt x="1084022" y="3625471"/>
                  <a:pt x="1048411" y="3708358"/>
                  <a:pt x="979901" y="3775058"/>
                </a:cubicBezTo>
                <a:cubicBezTo>
                  <a:pt x="911391" y="3841759"/>
                  <a:pt x="826254" y="3876430"/>
                  <a:pt x="724491" y="3879070"/>
                </a:cubicBezTo>
                <a:cubicBezTo>
                  <a:pt x="622744" y="3876431"/>
                  <a:pt x="537616" y="3841777"/>
                  <a:pt x="469106" y="3775109"/>
                </a:cubicBezTo>
                <a:cubicBezTo>
                  <a:pt x="400596" y="3708442"/>
                  <a:pt x="364984" y="3625594"/>
                  <a:pt x="362271" y="3526568"/>
                </a:cubicBezTo>
                <a:lnTo>
                  <a:pt x="362249" y="3526396"/>
                </a:lnTo>
                <a:cubicBezTo>
                  <a:pt x="364961" y="3427320"/>
                  <a:pt x="400572" y="3344434"/>
                  <a:pt x="469082" y="3277733"/>
                </a:cubicBezTo>
                <a:cubicBezTo>
                  <a:pt x="529028" y="3219370"/>
                  <a:pt x="601704" y="3185530"/>
                  <a:pt x="687109" y="3176213"/>
                </a:cubicBezTo>
                <a:lnTo>
                  <a:pt x="719324" y="3174066"/>
                </a:lnTo>
                <a:lnTo>
                  <a:pt x="543406" y="3174066"/>
                </a:lnTo>
                <a:cubicBezTo>
                  <a:pt x="492521" y="3172745"/>
                  <a:pt x="449949" y="3155409"/>
                  <a:pt x="415692" y="3122054"/>
                </a:cubicBezTo>
                <a:cubicBezTo>
                  <a:pt x="381434" y="3088700"/>
                  <a:pt x="363627" y="3047251"/>
                  <a:pt x="362271" y="2997708"/>
                </a:cubicBezTo>
                <a:cubicBezTo>
                  <a:pt x="363627" y="2948164"/>
                  <a:pt x="381434" y="2906715"/>
                  <a:pt x="415692" y="2873361"/>
                </a:cubicBezTo>
                <a:cubicBezTo>
                  <a:pt x="449949" y="2840007"/>
                  <a:pt x="492521" y="2822670"/>
                  <a:pt x="543406" y="2821350"/>
                </a:cubicBezTo>
                <a:lnTo>
                  <a:pt x="3147103" y="2821350"/>
                </a:lnTo>
                <a:cubicBezTo>
                  <a:pt x="3131898" y="2793850"/>
                  <a:pt x="3117047" y="2765490"/>
                  <a:pt x="3102548" y="2736270"/>
                </a:cubicBezTo>
                <a:cubicBezTo>
                  <a:pt x="3088051" y="2707049"/>
                  <a:pt x="3080272" y="2676623"/>
                  <a:pt x="3079210" y="2644991"/>
                </a:cubicBezTo>
                <a:cubicBezTo>
                  <a:pt x="3079859" y="2611981"/>
                  <a:pt x="3084219" y="2579488"/>
                  <a:pt x="3092295" y="2547511"/>
                </a:cubicBezTo>
                <a:cubicBezTo>
                  <a:pt x="3100368" y="2515535"/>
                  <a:pt x="3108265" y="2483731"/>
                  <a:pt x="3115986" y="2452099"/>
                </a:cubicBezTo>
                <a:lnTo>
                  <a:pt x="161324" y="2115916"/>
                </a:lnTo>
                <a:cubicBezTo>
                  <a:pt x="114979" y="2109272"/>
                  <a:pt x="76771" y="2089532"/>
                  <a:pt x="46699" y="2056697"/>
                </a:cubicBezTo>
                <a:cubicBezTo>
                  <a:pt x="16629" y="2023862"/>
                  <a:pt x="1062" y="1984826"/>
                  <a:pt x="0" y="1939587"/>
                </a:cubicBezTo>
                <a:lnTo>
                  <a:pt x="0" y="528689"/>
                </a:lnTo>
                <a:cubicBezTo>
                  <a:pt x="1356" y="479145"/>
                  <a:pt x="19163" y="437696"/>
                  <a:pt x="53421" y="404343"/>
                </a:cubicBezTo>
                <a:cubicBezTo>
                  <a:pt x="87679" y="370988"/>
                  <a:pt x="130250" y="353651"/>
                  <a:pt x="181136" y="352330"/>
                </a:cubicBezTo>
                <a:lnTo>
                  <a:pt x="3579919" y="352330"/>
                </a:lnTo>
                <a:cubicBezTo>
                  <a:pt x="3588073" y="306386"/>
                  <a:pt x="3597538" y="256364"/>
                  <a:pt x="3608315" y="202263"/>
                </a:cubicBezTo>
                <a:cubicBezTo>
                  <a:pt x="3619092" y="148164"/>
                  <a:pt x="3638832" y="101403"/>
                  <a:pt x="3667534" y="61985"/>
                </a:cubicBezTo>
                <a:cubicBezTo>
                  <a:pt x="3696236" y="22565"/>
                  <a:pt x="3741554" y="1904"/>
                  <a:pt x="3803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9D5612-F6AF-42A7-ABA9-B13F912D16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488" y="1641865"/>
            <a:ext cx="4709162" cy="3879070"/>
          </a:xfrm>
          <a:custGeom>
            <a:avLst/>
            <a:gdLst>
              <a:gd name="connsiteX0" fmla="*/ 181135 w 4709162"/>
              <a:gd name="connsiteY0" fmla="*/ 0 h 3879070"/>
              <a:gd name="connsiteX1" fmla="*/ 905676 w 4709162"/>
              <a:gd name="connsiteY1" fmla="*/ 0 h 3879070"/>
              <a:gd name="connsiteX2" fmla="*/ 1041628 w 4709162"/>
              <a:gd name="connsiteY2" fmla="*/ 61985 h 3879070"/>
              <a:gd name="connsiteX3" fmla="*/ 1100847 w 4709162"/>
              <a:gd name="connsiteY3" fmla="*/ 202263 h 3879070"/>
              <a:gd name="connsiteX4" fmla="*/ 1129244 w 4709162"/>
              <a:gd name="connsiteY4" fmla="*/ 352330 h 3879070"/>
              <a:gd name="connsiteX5" fmla="*/ 4528027 w 4709162"/>
              <a:gd name="connsiteY5" fmla="*/ 352330 h 3879070"/>
              <a:gd name="connsiteX6" fmla="*/ 4655741 w 4709162"/>
              <a:gd name="connsiteY6" fmla="*/ 404342 h 3879070"/>
              <a:gd name="connsiteX7" fmla="*/ 4709162 w 4709162"/>
              <a:gd name="connsiteY7" fmla="*/ 528689 h 3879070"/>
              <a:gd name="connsiteX8" fmla="*/ 4709162 w 4709162"/>
              <a:gd name="connsiteY8" fmla="*/ 1939587 h 3879070"/>
              <a:gd name="connsiteX9" fmla="*/ 4662464 w 4709162"/>
              <a:gd name="connsiteY9" fmla="*/ 2056697 h 3879070"/>
              <a:gd name="connsiteX10" fmla="*/ 4547839 w 4709162"/>
              <a:gd name="connsiteY10" fmla="*/ 2115916 h 3879070"/>
              <a:gd name="connsiteX11" fmla="*/ 1593177 w 4709162"/>
              <a:gd name="connsiteY11" fmla="*/ 2452099 h 3879070"/>
              <a:gd name="connsiteX12" fmla="*/ 1616868 w 4709162"/>
              <a:gd name="connsiteY12" fmla="*/ 2547511 h 3879070"/>
              <a:gd name="connsiteX13" fmla="*/ 1629952 w 4709162"/>
              <a:gd name="connsiteY13" fmla="*/ 2644991 h 3879070"/>
              <a:gd name="connsiteX14" fmla="*/ 1606614 w 4709162"/>
              <a:gd name="connsiteY14" fmla="*/ 2736270 h 3879070"/>
              <a:gd name="connsiteX15" fmla="*/ 1562059 w 4709162"/>
              <a:gd name="connsiteY15" fmla="*/ 2821350 h 3879070"/>
              <a:gd name="connsiteX16" fmla="*/ 4165756 w 4709162"/>
              <a:gd name="connsiteY16" fmla="*/ 2821350 h 3879070"/>
              <a:gd name="connsiteX17" fmla="*/ 4293471 w 4709162"/>
              <a:gd name="connsiteY17" fmla="*/ 2873361 h 3879070"/>
              <a:gd name="connsiteX18" fmla="*/ 4346892 w 4709162"/>
              <a:gd name="connsiteY18" fmla="*/ 2997708 h 3879070"/>
              <a:gd name="connsiteX19" fmla="*/ 4293471 w 4709162"/>
              <a:gd name="connsiteY19" fmla="*/ 3122054 h 3879070"/>
              <a:gd name="connsiteX20" fmla="*/ 4165756 w 4709162"/>
              <a:gd name="connsiteY20" fmla="*/ 3174066 h 3879070"/>
              <a:gd name="connsiteX21" fmla="*/ 3989838 w 4709162"/>
              <a:gd name="connsiteY21" fmla="*/ 3174066 h 3879070"/>
              <a:gd name="connsiteX22" fmla="*/ 4022053 w 4709162"/>
              <a:gd name="connsiteY22" fmla="*/ 3176213 h 3879070"/>
              <a:gd name="connsiteX23" fmla="*/ 4240081 w 4709162"/>
              <a:gd name="connsiteY23" fmla="*/ 3277733 h 3879070"/>
              <a:gd name="connsiteX24" fmla="*/ 4346914 w 4709162"/>
              <a:gd name="connsiteY24" fmla="*/ 3526396 h 3879070"/>
              <a:gd name="connsiteX25" fmla="*/ 4346892 w 4709162"/>
              <a:gd name="connsiteY25" fmla="*/ 3526568 h 3879070"/>
              <a:gd name="connsiteX26" fmla="*/ 4240056 w 4709162"/>
              <a:gd name="connsiteY26" fmla="*/ 3775109 h 3879070"/>
              <a:gd name="connsiteX27" fmla="*/ 3984671 w 4709162"/>
              <a:gd name="connsiteY27" fmla="*/ 3879070 h 3879070"/>
              <a:gd name="connsiteX28" fmla="*/ 3729261 w 4709162"/>
              <a:gd name="connsiteY28" fmla="*/ 3775058 h 3879070"/>
              <a:gd name="connsiteX29" fmla="*/ 3622428 w 4709162"/>
              <a:gd name="connsiteY29" fmla="*/ 3526396 h 3879070"/>
              <a:gd name="connsiteX30" fmla="*/ 3729261 w 4709162"/>
              <a:gd name="connsiteY30" fmla="*/ 3277733 h 3879070"/>
              <a:gd name="connsiteX31" fmla="*/ 3947289 w 4709162"/>
              <a:gd name="connsiteY31" fmla="*/ 3176213 h 3879070"/>
              <a:gd name="connsiteX32" fmla="*/ 3979504 w 4709162"/>
              <a:gd name="connsiteY32" fmla="*/ 3174066 h 3879070"/>
              <a:gd name="connsiteX33" fmla="*/ 1454138 w 4709162"/>
              <a:gd name="connsiteY33" fmla="*/ 3174066 h 3879070"/>
              <a:gd name="connsiteX34" fmla="*/ 1486353 w 4709162"/>
              <a:gd name="connsiteY34" fmla="*/ 3176213 h 3879070"/>
              <a:gd name="connsiteX35" fmla="*/ 1704381 w 4709162"/>
              <a:gd name="connsiteY35" fmla="*/ 3277733 h 3879070"/>
              <a:gd name="connsiteX36" fmla="*/ 1811214 w 4709162"/>
              <a:gd name="connsiteY36" fmla="*/ 3526396 h 3879070"/>
              <a:gd name="connsiteX37" fmla="*/ 1704381 w 4709162"/>
              <a:gd name="connsiteY37" fmla="*/ 3775058 h 3879070"/>
              <a:gd name="connsiteX38" fmla="*/ 1448971 w 4709162"/>
              <a:gd name="connsiteY38" fmla="*/ 3879070 h 3879070"/>
              <a:gd name="connsiteX39" fmla="*/ 1193561 w 4709162"/>
              <a:gd name="connsiteY39" fmla="*/ 3775058 h 3879070"/>
              <a:gd name="connsiteX40" fmla="*/ 1086728 w 4709162"/>
              <a:gd name="connsiteY40" fmla="*/ 3526396 h 3879070"/>
              <a:gd name="connsiteX41" fmla="*/ 1193561 w 4709162"/>
              <a:gd name="connsiteY41" fmla="*/ 3277733 h 3879070"/>
              <a:gd name="connsiteX42" fmla="*/ 1411589 w 4709162"/>
              <a:gd name="connsiteY42" fmla="*/ 3176213 h 3879070"/>
              <a:gd name="connsiteX43" fmla="*/ 1443804 w 4709162"/>
              <a:gd name="connsiteY43" fmla="*/ 3174066 h 3879070"/>
              <a:gd name="connsiteX44" fmla="*/ 1267858 w 4709162"/>
              <a:gd name="connsiteY44" fmla="*/ 3174066 h 3879070"/>
              <a:gd name="connsiteX45" fmla="*/ 1140206 w 4709162"/>
              <a:gd name="connsiteY45" fmla="*/ 3122054 h 3879070"/>
              <a:gd name="connsiteX46" fmla="*/ 1086812 w 4709162"/>
              <a:gd name="connsiteY46" fmla="*/ 2997708 h 3879070"/>
              <a:gd name="connsiteX47" fmla="*/ 1121491 w 4709162"/>
              <a:gd name="connsiteY47" fmla="*/ 2880850 h 3879070"/>
              <a:gd name="connsiteX48" fmla="*/ 1194517 w 4709162"/>
              <a:gd name="connsiteY48" fmla="*/ 2737048 h 3879070"/>
              <a:gd name="connsiteX49" fmla="*/ 1259372 w 4709162"/>
              <a:gd name="connsiteY49" fmla="*/ 2620190 h 3879070"/>
              <a:gd name="connsiteX50" fmla="*/ 758503 w 4709162"/>
              <a:gd name="connsiteY50" fmla="*/ 352330 h 3879070"/>
              <a:gd name="connsiteX51" fmla="*/ 181135 w 4709162"/>
              <a:gd name="connsiteY51" fmla="*/ 352330 h 3879070"/>
              <a:gd name="connsiteX52" fmla="*/ 53420 w 4709162"/>
              <a:gd name="connsiteY52" fmla="*/ 300376 h 3879070"/>
              <a:gd name="connsiteX53" fmla="*/ 0 w 4709162"/>
              <a:gd name="connsiteY53" fmla="*/ 176166 h 3879070"/>
              <a:gd name="connsiteX54" fmla="*/ 53420 w 4709162"/>
              <a:gd name="connsiteY54" fmla="*/ 51955 h 3879070"/>
              <a:gd name="connsiteX55" fmla="*/ 181135 w 4709162"/>
              <a:gd name="connsiteY55" fmla="*/ 0 h 38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709162" h="3879070">
                <a:moveTo>
                  <a:pt x="181135" y="0"/>
                </a:moveTo>
                <a:lnTo>
                  <a:pt x="905676" y="0"/>
                </a:lnTo>
                <a:cubicBezTo>
                  <a:pt x="967608" y="1904"/>
                  <a:pt x="1012926" y="22565"/>
                  <a:pt x="1041628" y="61985"/>
                </a:cubicBezTo>
                <a:cubicBezTo>
                  <a:pt x="1070331" y="101403"/>
                  <a:pt x="1090070" y="148164"/>
                  <a:pt x="1100847" y="202263"/>
                </a:cubicBezTo>
                <a:cubicBezTo>
                  <a:pt x="1111624" y="256364"/>
                  <a:pt x="1121089" y="306386"/>
                  <a:pt x="1129244" y="352330"/>
                </a:cubicBezTo>
                <a:lnTo>
                  <a:pt x="4528027" y="352330"/>
                </a:lnTo>
                <a:cubicBezTo>
                  <a:pt x="4578912" y="353651"/>
                  <a:pt x="4621483" y="370988"/>
                  <a:pt x="4655741" y="404342"/>
                </a:cubicBezTo>
                <a:cubicBezTo>
                  <a:pt x="4689999" y="437696"/>
                  <a:pt x="4707806" y="479145"/>
                  <a:pt x="4709162" y="528689"/>
                </a:cubicBezTo>
                <a:lnTo>
                  <a:pt x="4709162" y="1939587"/>
                </a:lnTo>
                <a:cubicBezTo>
                  <a:pt x="4708101" y="1984826"/>
                  <a:pt x="4692534" y="2023862"/>
                  <a:pt x="4662464" y="2056697"/>
                </a:cubicBezTo>
                <a:cubicBezTo>
                  <a:pt x="4632391" y="2089532"/>
                  <a:pt x="4594183" y="2109272"/>
                  <a:pt x="4547839" y="2115916"/>
                </a:cubicBezTo>
                <a:lnTo>
                  <a:pt x="1593177" y="2452099"/>
                </a:lnTo>
                <a:cubicBezTo>
                  <a:pt x="1600897" y="2483731"/>
                  <a:pt x="1608795" y="2515535"/>
                  <a:pt x="1616868" y="2547511"/>
                </a:cubicBezTo>
                <a:cubicBezTo>
                  <a:pt x="1624943" y="2579488"/>
                  <a:pt x="1629303" y="2611981"/>
                  <a:pt x="1629952" y="2644991"/>
                </a:cubicBezTo>
                <a:cubicBezTo>
                  <a:pt x="1628890" y="2676623"/>
                  <a:pt x="1621111" y="2707049"/>
                  <a:pt x="1606614" y="2736270"/>
                </a:cubicBezTo>
                <a:cubicBezTo>
                  <a:pt x="1592115" y="2765490"/>
                  <a:pt x="1577264" y="2793850"/>
                  <a:pt x="1562059" y="2821350"/>
                </a:cubicBezTo>
                <a:lnTo>
                  <a:pt x="4165756" y="2821350"/>
                </a:lnTo>
                <a:cubicBezTo>
                  <a:pt x="4216642" y="2822670"/>
                  <a:pt x="4259214" y="2840007"/>
                  <a:pt x="4293471" y="2873361"/>
                </a:cubicBezTo>
                <a:cubicBezTo>
                  <a:pt x="4327729" y="2906715"/>
                  <a:pt x="4345536" y="2948164"/>
                  <a:pt x="4346892" y="2997708"/>
                </a:cubicBezTo>
                <a:cubicBezTo>
                  <a:pt x="4345536" y="3047251"/>
                  <a:pt x="4327729" y="3088700"/>
                  <a:pt x="4293471" y="3122054"/>
                </a:cubicBezTo>
                <a:cubicBezTo>
                  <a:pt x="4259214" y="3155409"/>
                  <a:pt x="4216642" y="3172745"/>
                  <a:pt x="4165756" y="3174066"/>
                </a:cubicBezTo>
                <a:lnTo>
                  <a:pt x="3989838" y="3174066"/>
                </a:lnTo>
                <a:lnTo>
                  <a:pt x="4022053" y="3176213"/>
                </a:lnTo>
                <a:cubicBezTo>
                  <a:pt x="4107458" y="3185530"/>
                  <a:pt x="4180134" y="3219370"/>
                  <a:pt x="4240081" y="3277733"/>
                </a:cubicBezTo>
                <a:cubicBezTo>
                  <a:pt x="4308591" y="3344434"/>
                  <a:pt x="4344202" y="3427320"/>
                  <a:pt x="4346914" y="3526396"/>
                </a:cubicBezTo>
                <a:lnTo>
                  <a:pt x="4346892" y="3526568"/>
                </a:lnTo>
                <a:cubicBezTo>
                  <a:pt x="4344178" y="3625594"/>
                  <a:pt x="4308567" y="3708442"/>
                  <a:pt x="4240056" y="3775109"/>
                </a:cubicBezTo>
                <a:cubicBezTo>
                  <a:pt x="4171546" y="3841777"/>
                  <a:pt x="4086418" y="3876431"/>
                  <a:pt x="3984671" y="3879070"/>
                </a:cubicBezTo>
                <a:cubicBezTo>
                  <a:pt x="3882909" y="3876430"/>
                  <a:pt x="3797771" y="3841759"/>
                  <a:pt x="3729261" y="3775058"/>
                </a:cubicBezTo>
                <a:cubicBezTo>
                  <a:pt x="3660751" y="3708358"/>
                  <a:pt x="3625140" y="3625471"/>
                  <a:pt x="3622428" y="3526396"/>
                </a:cubicBezTo>
                <a:cubicBezTo>
                  <a:pt x="3625140" y="3427320"/>
                  <a:pt x="3660751" y="3344434"/>
                  <a:pt x="3729261" y="3277733"/>
                </a:cubicBezTo>
                <a:cubicBezTo>
                  <a:pt x="3789208" y="3219370"/>
                  <a:pt x="3861884" y="3185530"/>
                  <a:pt x="3947289" y="3176213"/>
                </a:cubicBezTo>
                <a:lnTo>
                  <a:pt x="3979504" y="3174066"/>
                </a:lnTo>
                <a:lnTo>
                  <a:pt x="1454138" y="3174066"/>
                </a:lnTo>
                <a:lnTo>
                  <a:pt x="1486353" y="3176213"/>
                </a:lnTo>
                <a:cubicBezTo>
                  <a:pt x="1571758" y="3185530"/>
                  <a:pt x="1644434" y="3219370"/>
                  <a:pt x="1704381" y="3277733"/>
                </a:cubicBezTo>
                <a:cubicBezTo>
                  <a:pt x="1772891" y="3344434"/>
                  <a:pt x="1808503" y="3427320"/>
                  <a:pt x="1811214" y="3526396"/>
                </a:cubicBezTo>
                <a:cubicBezTo>
                  <a:pt x="1808503" y="3625471"/>
                  <a:pt x="1772891" y="3708358"/>
                  <a:pt x="1704381" y="3775058"/>
                </a:cubicBezTo>
                <a:cubicBezTo>
                  <a:pt x="1635871" y="3841759"/>
                  <a:pt x="1550734" y="3876430"/>
                  <a:pt x="1448971" y="3879070"/>
                </a:cubicBezTo>
                <a:cubicBezTo>
                  <a:pt x="1347209" y="3876430"/>
                  <a:pt x="1262071" y="3841759"/>
                  <a:pt x="1193561" y="3775058"/>
                </a:cubicBezTo>
                <a:cubicBezTo>
                  <a:pt x="1125051" y="3708358"/>
                  <a:pt x="1089441" y="3625471"/>
                  <a:pt x="1086728" y="3526396"/>
                </a:cubicBezTo>
                <a:cubicBezTo>
                  <a:pt x="1089441" y="3427320"/>
                  <a:pt x="1125051" y="3344434"/>
                  <a:pt x="1193561" y="3277733"/>
                </a:cubicBezTo>
                <a:cubicBezTo>
                  <a:pt x="1253508" y="3219370"/>
                  <a:pt x="1326184" y="3185530"/>
                  <a:pt x="1411589" y="3176213"/>
                </a:cubicBezTo>
                <a:lnTo>
                  <a:pt x="1443804" y="3174066"/>
                </a:lnTo>
                <a:lnTo>
                  <a:pt x="1267858" y="3174066"/>
                </a:lnTo>
                <a:cubicBezTo>
                  <a:pt x="1216997" y="3172745"/>
                  <a:pt x="1174447" y="3155409"/>
                  <a:pt x="1140206" y="3122054"/>
                </a:cubicBezTo>
                <a:cubicBezTo>
                  <a:pt x="1105965" y="3088700"/>
                  <a:pt x="1088167" y="3047251"/>
                  <a:pt x="1086812" y="2997708"/>
                </a:cubicBezTo>
                <a:cubicBezTo>
                  <a:pt x="1088103" y="2967737"/>
                  <a:pt x="1099663" y="2928783"/>
                  <a:pt x="1121491" y="2880850"/>
                </a:cubicBezTo>
                <a:cubicBezTo>
                  <a:pt x="1143319" y="2832916"/>
                  <a:pt x="1167660" y="2784981"/>
                  <a:pt x="1194517" y="2737048"/>
                </a:cubicBezTo>
                <a:cubicBezTo>
                  <a:pt x="1221374" y="2689114"/>
                  <a:pt x="1242992" y="2650162"/>
                  <a:pt x="1259372" y="2620190"/>
                </a:cubicBezTo>
                <a:lnTo>
                  <a:pt x="758503" y="352330"/>
                </a:lnTo>
                <a:lnTo>
                  <a:pt x="181135" y="352330"/>
                </a:lnTo>
                <a:cubicBezTo>
                  <a:pt x="130250" y="351011"/>
                  <a:pt x="87678" y="333693"/>
                  <a:pt x="53420" y="300376"/>
                </a:cubicBezTo>
                <a:cubicBezTo>
                  <a:pt x="19163" y="267058"/>
                  <a:pt x="1356" y="225654"/>
                  <a:pt x="0" y="176166"/>
                </a:cubicBezTo>
                <a:cubicBezTo>
                  <a:pt x="1356" y="126676"/>
                  <a:pt x="19163" y="85273"/>
                  <a:pt x="53420" y="51955"/>
                </a:cubicBezTo>
                <a:cubicBezTo>
                  <a:pt x="87678" y="18638"/>
                  <a:pt x="130250" y="1319"/>
                  <a:pt x="1811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DB3D1FC-1E0B-46FB-92A8-EE393C77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531F80-3011-4682-9122-45A298F110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350" y="5749926"/>
            <a:ext cx="3924300" cy="1009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FBA4873-BB1F-4B66-B04B-BF715E1FE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5138" y="5749926"/>
            <a:ext cx="3924300" cy="1009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883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F6E710-2AB2-4F7D-AEFD-AD6AEF50A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289794"/>
            <a:ext cx="7086955" cy="5568207"/>
          </a:xfrm>
          <a:custGeom>
            <a:avLst/>
            <a:gdLst>
              <a:gd name="connsiteX0" fmla="*/ 4808966 w 7086955"/>
              <a:gd name="connsiteY0" fmla="*/ 2024489 h 5568207"/>
              <a:gd name="connsiteX1" fmla="*/ 3556191 w 7086955"/>
              <a:gd name="connsiteY1" fmla="*/ 2213598 h 5568207"/>
              <a:gd name="connsiteX2" fmla="*/ 2522247 w 7086955"/>
              <a:gd name="connsiteY2" fmla="*/ 2756903 h 5568207"/>
              <a:gd name="connsiteX3" fmla="*/ 1593761 w 7086955"/>
              <a:gd name="connsiteY3" fmla="*/ 3618370 h 5568207"/>
              <a:gd name="connsiteX4" fmla="*/ 1538395 w 7086955"/>
              <a:gd name="connsiteY4" fmla="*/ 3699944 h 5568207"/>
              <a:gd name="connsiteX5" fmla="*/ 1518622 w 7086955"/>
              <a:gd name="connsiteY5" fmla="*/ 3796347 h 5568207"/>
              <a:gd name="connsiteX6" fmla="*/ 1593268 w 7086955"/>
              <a:gd name="connsiteY6" fmla="*/ 3974819 h 5568207"/>
              <a:gd name="connsiteX7" fmla="*/ 1771724 w 7086955"/>
              <a:gd name="connsiteY7" fmla="*/ 4049469 h 5568207"/>
              <a:gd name="connsiteX8" fmla="*/ 1868122 w 7086955"/>
              <a:gd name="connsiteY8" fmla="*/ 4029695 h 5568207"/>
              <a:gd name="connsiteX9" fmla="*/ 1949688 w 7086955"/>
              <a:gd name="connsiteY9" fmla="*/ 3974324 h 5568207"/>
              <a:gd name="connsiteX10" fmla="*/ 2229980 w 7086955"/>
              <a:gd name="connsiteY10" fmla="*/ 3704886 h 5568207"/>
              <a:gd name="connsiteX11" fmla="*/ 2507307 w 7086955"/>
              <a:gd name="connsiteY11" fmla="*/ 3432484 h 5568207"/>
              <a:gd name="connsiteX12" fmla="*/ 3205979 w 7086955"/>
              <a:gd name="connsiteY12" fmla="*/ 2912176 h 5568207"/>
              <a:gd name="connsiteX13" fmla="*/ 3938923 w 7086955"/>
              <a:gd name="connsiteY13" fmla="*/ 2621261 h 5568207"/>
              <a:gd name="connsiteX14" fmla="*/ 4808966 w 7086955"/>
              <a:gd name="connsiteY14" fmla="*/ 2530733 h 5568207"/>
              <a:gd name="connsiteX15" fmla="*/ 4987424 w 7086955"/>
              <a:gd name="connsiteY15" fmla="*/ 2456081 h 5568207"/>
              <a:gd name="connsiteX16" fmla="*/ 5062070 w 7086955"/>
              <a:gd name="connsiteY16" fmla="*/ 2277611 h 5568207"/>
              <a:gd name="connsiteX17" fmla="*/ 4987424 w 7086955"/>
              <a:gd name="connsiteY17" fmla="*/ 2099140 h 5568207"/>
              <a:gd name="connsiteX18" fmla="*/ 4808966 w 7086955"/>
              <a:gd name="connsiteY18" fmla="*/ 2024489 h 5568207"/>
              <a:gd name="connsiteX19" fmla="*/ 6493686 w 7086955"/>
              <a:gd name="connsiteY19" fmla="*/ 0 h 5568207"/>
              <a:gd name="connsiteX20" fmla="*/ 6774912 w 7086955"/>
              <a:gd name="connsiteY20" fmla="*/ 186292 h 5568207"/>
              <a:gd name="connsiteX21" fmla="*/ 6957898 w 7086955"/>
              <a:gd name="connsiteY21" fmla="*/ 621339 h 5568207"/>
              <a:gd name="connsiteX22" fmla="*/ 7057091 w 7086955"/>
              <a:gd name="connsiteY22" fmla="*/ 1119394 h 5568207"/>
              <a:gd name="connsiteX23" fmla="*/ 7086944 w 7086955"/>
              <a:gd name="connsiteY23" fmla="*/ 1494714 h 5568207"/>
              <a:gd name="connsiteX24" fmla="*/ 7066653 w 7086955"/>
              <a:gd name="connsiteY24" fmla="*/ 1876241 h 5568207"/>
              <a:gd name="connsiteX25" fmla="*/ 7007802 w 7086955"/>
              <a:gd name="connsiteY25" fmla="*/ 2257835 h 5568207"/>
              <a:gd name="connsiteX26" fmla="*/ 6253437 w 7086955"/>
              <a:gd name="connsiteY26" fmla="*/ 3801785 h 5568207"/>
              <a:gd name="connsiteX27" fmla="*/ 4864333 w 7086955"/>
              <a:gd name="connsiteY27" fmla="*/ 4832568 h 5568207"/>
              <a:gd name="connsiteX28" fmla="*/ 4023455 w 7086955"/>
              <a:gd name="connsiteY28" fmla="*/ 5146995 h 5568207"/>
              <a:gd name="connsiteX29" fmla="*/ 3132156 w 7086955"/>
              <a:gd name="connsiteY29" fmla="*/ 5259714 h 5568207"/>
              <a:gd name="connsiteX30" fmla="*/ 2559213 w 7086955"/>
              <a:gd name="connsiteY30" fmla="*/ 5212747 h 5568207"/>
              <a:gd name="connsiteX31" fmla="*/ 2001100 w 7086955"/>
              <a:gd name="connsiteY31" fmla="*/ 5073826 h 5568207"/>
              <a:gd name="connsiteX32" fmla="*/ 1763229 w 7086955"/>
              <a:gd name="connsiteY32" fmla="*/ 4964696 h 5568207"/>
              <a:gd name="connsiteX33" fmla="*/ 1490207 w 7086955"/>
              <a:gd name="connsiteY33" fmla="*/ 4828321 h 5568207"/>
              <a:gd name="connsiteX34" fmla="*/ 1273426 w 7086955"/>
              <a:gd name="connsiteY34" fmla="*/ 4761379 h 5568207"/>
              <a:gd name="connsiteX35" fmla="*/ 1116659 w 7086955"/>
              <a:gd name="connsiteY35" fmla="*/ 4887444 h 5568207"/>
              <a:gd name="connsiteX36" fmla="*/ 938758 w 7086955"/>
              <a:gd name="connsiteY36" fmla="*/ 5164793 h 5568207"/>
              <a:gd name="connsiteX37" fmla="*/ 733419 w 7086955"/>
              <a:gd name="connsiteY37" fmla="*/ 5442140 h 5568207"/>
              <a:gd name="connsiteX38" fmla="*/ 494343 w 7086955"/>
              <a:gd name="connsiteY38" fmla="*/ 5568207 h 5568207"/>
              <a:gd name="connsiteX39" fmla="*/ 225420 w 7086955"/>
              <a:gd name="connsiteY39" fmla="*/ 5484162 h 5568207"/>
              <a:gd name="connsiteX40" fmla="*/ 63275 w 7086955"/>
              <a:gd name="connsiteY40" fmla="*/ 5263669 h 5568207"/>
              <a:gd name="connsiteX41" fmla="*/ 18292 w 7086955"/>
              <a:gd name="connsiteY41" fmla="*/ 5182591 h 5568207"/>
              <a:gd name="connsiteX42" fmla="*/ 0 w 7086955"/>
              <a:gd name="connsiteY42" fmla="*/ 5089646 h 5568207"/>
              <a:gd name="connsiteX43" fmla="*/ 122349 w 7086955"/>
              <a:gd name="connsiteY43" fmla="*/ 4798210 h 5568207"/>
              <a:gd name="connsiteX44" fmla="*/ 391519 w 7086955"/>
              <a:gd name="connsiteY44" fmla="*/ 4540884 h 5568207"/>
              <a:gd name="connsiteX45" fmla="*/ 660688 w 7086955"/>
              <a:gd name="connsiteY45" fmla="*/ 4317671 h 5568207"/>
              <a:gd name="connsiteX46" fmla="*/ 783039 w 7086955"/>
              <a:gd name="connsiteY46" fmla="*/ 4128572 h 5568207"/>
              <a:gd name="connsiteX47" fmla="*/ 729649 w 7086955"/>
              <a:gd name="connsiteY47" fmla="*/ 3982728 h 5568207"/>
              <a:gd name="connsiteX48" fmla="*/ 664397 w 7086955"/>
              <a:gd name="connsiteY48" fmla="*/ 3804258 h 5568207"/>
              <a:gd name="connsiteX49" fmla="*/ 628803 w 7086955"/>
              <a:gd name="connsiteY49" fmla="*/ 3392933 h 5568207"/>
              <a:gd name="connsiteX50" fmla="*/ 929803 w 7086955"/>
              <a:gd name="connsiteY50" fmla="*/ 2261435 h 5568207"/>
              <a:gd name="connsiteX51" fmla="*/ 1702736 w 7086955"/>
              <a:gd name="connsiteY51" fmla="*/ 1406886 h 5568207"/>
              <a:gd name="connsiteX52" fmla="*/ 2752501 w 7086955"/>
              <a:gd name="connsiteY52" fmla="*/ 866103 h 5568207"/>
              <a:gd name="connsiteX53" fmla="*/ 3499205 w 7086955"/>
              <a:gd name="connsiteY53" fmla="*/ 751302 h 5568207"/>
              <a:gd name="connsiteX54" fmla="*/ 4392729 w 7086955"/>
              <a:gd name="connsiteY54" fmla="*/ 721764 h 5568207"/>
              <a:gd name="connsiteX55" fmla="*/ 5237314 w 7086955"/>
              <a:gd name="connsiteY55" fmla="*/ 644765 h 5568207"/>
              <a:gd name="connsiteX56" fmla="*/ 5837200 w 7086955"/>
              <a:gd name="connsiteY56" fmla="*/ 387594 h 5568207"/>
              <a:gd name="connsiteX57" fmla="*/ 6030249 w 7086955"/>
              <a:gd name="connsiteY57" fmla="*/ 197459 h 5568207"/>
              <a:gd name="connsiteX58" fmla="*/ 6224178 w 7086955"/>
              <a:gd name="connsiteY58" fmla="*/ 55663 h 5568207"/>
              <a:gd name="connsiteX59" fmla="*/ 6493686 w 7086955"/>
              <a:gd name="connsiteY59" fmla="*/ 0 h 556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086955" h="5568207">
                <a:moveTo>
                  <a:pt x="4808966" y="2024489"/>
                </a:moveTo>
                <a:cubicBezTo>
                  <a:pt x="4345457" y="2025490"/>
                  <a:pt x="3927864" y="2088525"/>
                  <a:pt x="3556191" y="2213598"/>
                </a:cubicBezTo>
                <a:cubicBezTo>
                  <a:pt x="3184520" y="2338669"/>
                  <a:pt x="2839872" y="2519772"/>
                  <a:pt x="2522247" y="2756903"/>
                </a:cubicBezTo>
                <a:cubicBezTo>
                  <a:pt x="2204623" y="2994036"/>
                  <a:pt x="1895126" y="3281191"/>
                  <a:pt x="1593761" y="3618370"/>
                </a:cubicBezTo>
                <a:cubicBezTo>
                  <a:pt x="1569869" y="3643830"/>
                  <a:pt x="1551412" y="3671022"/>
                  <a:pt x="1538395" y="3699944"/>
                </a:cubicBezTo>
                <a:cubicBezTo>
                  <a:pt x="1525377" y="3728864"/>
                  <a:pt x="1518785" y="3761000"/>
                  <a:pt x="1518622" y="3796347"/>
                </a:cubicBezTo>
                <a:cubicBezTo>
                  <a:pt x="1520516" y="3867455"/>
                  <a:pt x="1545397" y="3926947"/>
                  <a:pt x="1593268" y="3974819"/>
                </a:cubicBezTo>
                <a:cubicBezTo>
                  <a:pt x="1641136" y="4022692"/>
                  <a:pt x="1700622" y="4047575"/>
                  <a:pt x="1771724" y="4049469"/>
                </a:cubicBezTo>
                <a:cubicBezTo>
                  <a:pt x="1807070" y="4049306"/>
                  <a:pt x="1839203" y="4042714"/>
                  <a:pt x="1868122" y="4029695"/>
                </a:cubicBezTo>
                <a:cubicBezTo>
                  <a:pt x="1897040" y="4016677"/>
                  <a:pt x="1924229" y="3998218"/>
                  <a:pt x="1949688" y="3974324"/>
                </a:cubicBezTo>
                <a:cubicBezTo>
                  <a:pt x="2045838" y="3886737"/>
                  <a:pt x="2139269" y="3796924"/>
                  <a:pt x="2229980" y="3704886"/>
                </a:cubicBezTo>
                <a:cubicBezTo>
                  <a:pt x="2320693" y="3612851"/>
                  <a:pt x="2413134" y="3522049"/>
                  <a:pt x="2507307" y="3432484"/>
                </a:cubicBezTo>
                <a:cubicBezTo>
                  <a:pt x="2743053" y="3218398"/>
                  <a:pt x="2975943" y="3044962"/>
                  <a:pt x="3205979" y="2912176"/>
                </a:cubicBezTo>
                <a:cubicBezTo>
                  <a:pt x="3436013" y="2779388"/>
                  <a:pt x="3680328" y="2682416"/>
                  <a:pt x="3938923" y="2621261"/>
                </a:cubicBezTo>
                <a:cubicBezTo>
                  <a:pt x="4197519" y="2560104"/>
                  <a:pt x="4487533" y="2529929"/>
                  <a:pt x="4808966" y="2530733"/>
                </a:cubicBezTo>
                <a:cubicBezTo>
                  <a:pt x="4880070" y="2528839"/>
                  <a:pt x="4939556" y="2503954"/>
                  <a:pt x="4987424" y="2456081"/>
                </a:cubicBezTo>
                <a:cubicBezTo>
                  <a:pt x="5035293" y="2408209"/>
                  <a:pt x="5060176" y="2348719"/>
                  <a:pt x="5062070" y="2277611"/>
                </a:cubicBezTo>
                <a:cubicBezTo>
                  <a:pt x="5060176" y="2206503"/>
                  <a:pt x="5035293" y="2147013"/>
                  <a:pt x="4987424" y="2099140"/>
                </a:cubicBezTo>
                <a:cubicBezTo>
                  <a:pt x="4939556" y="2051266"/>
                  <a:pt x="4880070" y="2026383"/>
                  <a:pt x="4808966" y="2024489"/>
                </a:cubicBezTo>
                <a:close/>
                <a:moveTo>
                  <a:pt x="6493686" y="0"/>
                </a:moveTo>
                <a:cubicBezTo>
                  <a:pt x="6605006" y="5160"/>
                  <a:pt x="6698749" y="67258"/>
                  <a:pt x="6774912" y="186292"/>
                </a:cubicBezTo>
                <a:cubicBezTo>
                  <a:pt x="6851077" y="305327"/>
                  <a:pt x="6912071" y="450342"/>
                  <a:pt x="6957898" y="621339"/>
                </a:cubicBezTo>
                <a:cubicBezTo>
                  <a:pt x="7003722" y="792333"/>
                  <a:pt x="7036789" y="958353"/>
                  <a:pt x="7057091" y="1119394"/>
                </a:cubicBezTo>
                <a:cubicBezTo>
                  <a:pt x="7077395" y="1280436"/>
                  <a:pt x="7087346" y="1405542"/>
                  <a:pt x="7086944" y="1494714"/>
                </a:cubicBezTo>
                <a:cubicBezTo>
                  <a:pt x="7086860" y="1621389"/>
                  <a:pt x="7080095" y="1748566"/>
                  <a:pt x="7066653" y="1876241"/>
                </a:cubicBezTo>
                <a:cubicBezTo>
                  <a:pt x="7053209" y="2003917"/>
                  <a:pt x="7033593" y="2131115"/>
                  <a:pt x="7007802" y="2257835"/>
                </a:cubicBezTo>
                <a:cubicBezTo>
                  <a:pt x="6876474" y="2869138"/>
                  <a:pt x="6625016" y="3383786"/>
                  <a:pt x="6253437" y="3801785"/>
                </a:cubicBezTo>
                <a:cubicBezTo>
                  <a:pt x="5881855" y="4219784"/>
                  <a:pt x="5418821" y="4563379"/>
                  <a:pt x="4864333" y="4832568"/>
                </a:cubicBezTo>
                <a:cubicBezTo>
                  <a:pt x="4596153" y="4968029"/>
                  <a:pt x="4315859" y="5072837"/>
                  <a:pt x="4023455" y="5146995"/>
                </a:cubicBezTo>
                <a:cubicBezTo>
                  <a:pt x="3731052" y="5221151"/>
                  <a:pt x="3433951" y="5258725"/>
                  <a:pt x="3132156" y="5259714"/>
                </a:cubicBezTo>
                <a:cubicBezTo>
                  <a:pt x="2941421" y="5259630"/>
                  <a:pt x="2750441" y="5243975"/>
                  <a:pt x="2559213" y="5212747"/>
                </a:cubicBezTo>
                <a:cubicBezTo>
                  <a:pt x="2367984" y="5181518"/>
                  <a:pt x="2181946" y="5135212"/>
                  <a:pt x="2001100" y="5073826"/>
                </a:cubicBezTo>
                <a:cubicBezTo>
                  <a:pt x="1935284" y="5050048"/>
                  <a:pt x="1855995" y="5013671"/>
                  <a:pt x="1763229" y="4964696"/>
                </a:cubicBezTo>
                <a:cubicBezTo>
                  <a:pt x="1670464" y="4915722"/>
                  <a:pt x="1579456" y="4870264"/>
                  <a:pt x="1490207" y="4828321"/>
                </a:cubicBezTo>
                <a:cubicBezTo>
                  <a:pt x="1400955" y="4786379"/>
                  <a:pt x="1328697" y="4764064"/>
                  <a:pt x="1273426" y="4761379"/>
                </a:cubicBezTo>
                <a:cubicBezTo>
                  <a:pt x="1224167" y="4765581"/>
                  <a:pt x="1171912" y="4807604"/>
                  <a:pt x="1116659" y="4887444"/>
                </a:cubicBezTo>
                <a:cubicBezTo>
                  <a:pt x="1061406" y="4967287"/>
                  <a:pt x="1002104" y="5059737"/>
                  <a:pt x="938758" y="5164793"/>
                </a:cubicBezTo>
                <a:cubicBezTo>
                  <a:pt x="875409" y="5269847"/>
                  <a:pt x="806963" y="5362297"/>
                  <a:pt x="733419" y="5442140"/>
                </a:cubicBezTo>
                <a:cubicBezTo>
                  <a:pt x="659876" y="5521982"/>
                  <a:pt x="580183" y="5564005"/>
                  <a:pt x="494343" y="5568207"/>
                </a:cubicBezTo>
                <a:cubicBezTo>
                  <a:pt x="374053" y="5566888"/>
                  <a:pt x="284413" y="5538873"/>
                  <a:pt x="225420" y="5484162"/>
                </a:cubicBezTo>
                <a:cubicBezTo>
                  <a:pt x="166429" y="5429451"/>
                  <a:pt x="112381" y="5355954"/>
                  <a:pt x="63275" y="5263669"/>
                </a:cubicBezTo>
                <a:cubicBezTo>
                  <a:pt x="45067" y="5232192"/>
                  <a:pt x="30073" y="5205166"/>
                  <a:pt x="18292" y="5182591"/>
                </a:cubicBezTo>
                <a:cubicBezTo>
                  <a:pt x="6508" y="5160014"/>
                  <a:pt x="412" y="5129032"/>
                  <a:pt x="0" y="5089646"/>
                </a:cubicBezTo>
                <a:cubicBezTo>
                  <a:pt x="4078" y="4986816"/>
                  <a:pt x="44861" y="4889669"/>
                  <a:pt x="122349" y="4798210"/>
                </a:cubicBezTo>
                <a:cubicBezTo>
                  <a:pt x="199837" y="4706750"/>
                  <a:pt x="289561" y="4620973"/>
                  <a:pt x="391519" y="4540884"/>
                </a:cubicBezTo>
                <a:cubicBezTo>
                  <a:pt x="493478" y="4460794"/>
                  <a:pt x="583200" y="4386391"/>
                  <a:pt x="660688" y="4317671"/>
                </a:cubicBezTo>
                <a:cubicBezTo>
                  <a:pt x="738178" y="4248953"/>
                  <a:pt x="778961" y="4185919"/>
                  <a:pt x="783039" y="4128572"/>
                </a:cubicBezTo>
                <a:cubicBezTo>
                  <a:pt x="779084" y="4104429"/>
                  <a:pt x="761288" y="4055814"/>
                  <a:pt x="729649" y="3982728"/>
                </a:cubicBezTo>
                <a:cubicBezTo>
                  <a:pt x="698013" y="3909643"/>
                  <a:pt x="676262" y="3850153"/>
                  <a:pt x="664397" y="3804258"/>
                </a:cubicBezTo>
                <a:cubicBezTo>
                  <a:pt x="640668" y="3669127"/>
                  <a:pt x="628803" y="3532019"/>
                  <a:pt x="628803" y="3392933"/>
                </a:cubicBezTo>
                <a:cubicBezTo>
                  <a:pt x="634224" y="2972677"/>
                  <a:pt x="734557" y="2595509"/>
                  <a:pt x="929803" y="2261435"/>
                </a:cubicBezTo>
                <a:cubicBezTo>
                  <a:pt x="1125052" y="1927359"/>
                  <a:pt x="1382695" y="1642509"/>
                  <a:pt x="1702736" y="1406886"/>
                </a:cubicBezTo>
                <a:cubicBezTo>
                  <a:pt x="2022777" y="1171263"/>
                  <a:pt x="2372699" y="991001"/>
                  <a:pt x="2752501" y="866103"/>
                </a:cubicBezTo>
                <a:cubicBezTo>
                  <a:pt x="2960620" y="802566"/>
                  <a:pt x="3209520" y="764299"/>
                  <a:pt x="3499205" y="751302"/>
                </a:cubicBezTo>
                <a:cubicBezTo>
                  <a:pt x="3788891" y="738306"/>
                  <a:pt x="4086732" y="728458"/>
                  <a:pt x="4392729" y="721764"/>
                </a:cubicBezTo>
                <a:cubicBezTo>
                  <a:pt x="4698728" y="715067"/>
                  <a:pt x="4980255" y="689401"/>
                  <a:pt x="5237314" y="644765"/>
                </a:cubicBezTo>
                <a:cubicBezTo>
                  <a:pt x="5494374" y="600129"/>
                  <a:pt x="5694335" y="514408"/>
                  <a:pt x="5837200" y="387594"/>
                </a:cubicBezTo>
                <a:cubicBezTo>
                  <a:pt x="5907628" y="319309"/>
                  <a:pt x="5971977" y="255930"/>
                  <a:pt x="6030249" y="197459"/>
                </a:cubicBezTo>
                <a:cubicBezTo>
                  <a:pt x="6088521" y="138989"/>
                  <a:pt x="6153164" y="91723"/>
                  <a:pt x="6224178" y="55663"/>
                </a:cubicBezTo>
                <a:cubicBezTo>
                  <a:pt x="6295193" y="19605"/>
                  <a:pt x="6385028" y="1049"/>
                  <a:pt x="6493686" y="0"/>
                </a:cubicBezTo>
                <a:close/>
              </a:path>
            </a:pathLst>
          </a:custGeom>
          <a:effectLst>
            <a:glow rad="889000">
              <a:schemeClr val="bg1">
                <a:alpha val="6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6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E69159-F613-4A3A-BF16-9A17DB6843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6905" y="866272"/>
            <a:ext cx="4644190" cy="5438275"/>
          </a:xfrm>
          <a:custGeom>
            <a:avLst/>
            <a:gdLst>
              <a:gd name="connsiteX0" fmla="*/ 0 w 4644190"/>
              <a:gd name="connsiteY0" fmla="*/ 0 h 5438275"/>
              <a:gd name="connsiteX1" fmla="*/ 4644190 w 4644190"/>
              <a:gd name="connsiteY1" fmla="*/ 0 h 5438275"/>
              <a:gd name="connsiteX2" fmla="*/ 4644190 w 4644190"/>
              <a:gd name="connsiteY2" fmla="*/ 3116180 h 5438275"/>
              <a:gd name="connsiteX3" fmla="*/ 2322095 w 4644190"/>
              <a:gd name="connsiteY3" fmla="*/ 5438275 h 5438275"/>
              <a:gd name="connsiteX4" fmla="*/ 0 w 4644190"/>
              <a:gd name="connsiteY4" fmla="*/ 3116180 h 5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4190" h="5438275">
                <a:moveTo>
                  <a:pt x="0" y="0"/>
                </a:moveTo>
                <a:lnTo>
                  <a:pt x="4644190" y="0"/>
                </a:lnTo>
                <a:lnTo>
                  <a:pt x="4644190" y="3116180"/>
                </a:lnTo>
                <a:cubicBezTo>
                  <a:pt x="4644190" y="4398638"/>
                  <a:pt x="3604553" y="5438275"/>
                  <a:pt x="2322095" y="5438275"/>
                </a:cubicBezTo>
                <a:cubicBezTo>
                  <a:pt x="1039637" y="5438275"/>
                  <a:pt x="0" y="4398638"/>
                  <a:pt x="0" y="31161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74819BB-C504-41DF-A494-0B9047E43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046" y="1289794"/>
            <a:ext cx="7086955" cy="5568207"/>
          </a:xfrm>
          <a:custGeom>
            <a:avLst/>
            <a:gdLst>
              <a:gd name="connsiteX0" fmla="*/ 2277990 w 7086955"/>
              <a:gd name="connsiteY0" fmla="*/ 2024489 h 5568207"/>
              <a:gd name="connsiteX1" fmla="*/ 2099531 w 7086955"/>
              <a:gd name="connsiteY1" fmla="*/ 2099140 h 5568207"/>
              <a:gd name="connsiteX2" fmla="*/ 2024885 w 7086955"/>
              <a:gd name="connsiteY2" fmla="*/ 2277611 h 5568207"/>
              <a:gd name="connsiteX3" fmla="*/ 2099531 w 7086955"/>
              <a:gd name="connsiteY3" fmla="*/ 2456081 h 5568207"/>
              <a:gd name="connsiteX4" fmla="*/ 2277990 w 7086955"/>
              <a:gd name="connsiteY4" fmla="*/ 2530733 h 5568207"/>
              <a:gd name="connsiteX5" fmla="*/ 3148033 w 7086955"/>
              <a:gd name="connsiteY5" fmla="*/ 2621261 h 5568207"/>
              <a:gd name="connsiteX6" fmla="*/ 3880977 w 7086955"/>
              <a:gd name="connsiteY6" fmla="*/ 2912176 h 5568207"/>
              <a:gd name="connsiteX7" fmla="*/ 4579648 w 7086955"/>
              <a:gd name="connsiteY7" fmla="*/ 3432484 h 5568207"/>
              <a:gd name="connsiteX8" fmla="*/ 4856975 w 7086955"/>
              <a:gd name="connsiteY8" fmla="*/ 3704886 h 5568207"/>
              <a:gd name="connsiteX9" fmla="*/ 5137267 w 7086955"/>
              <a:gd name="connsiteY9" fmla="*/ 3974324 h 5568207"/>
              <a:gd name="connsiteX10" fmla="*/ 5218833 w 7086955"/>
              <a:gd name="connsiteY10" fmla="*/ 4029695 h 5568207"/>
              <a:gd name="connsiteX11" fmla="*/ 5315231 w 7086955"/>
              <a:gd name="connsiteY11" fmla="*/ 4049469 h 5568207"/>
              <a:gd name="connsiteX12" fmla="*/ 5493688 w 7086955"/>
              <a:gd name="connsiteY12" fmla="*/ 3974819 h 5568207"/>
              <a:gd name="connsiteX13" fmla="*/ 5568333 w 7086955"/>
              <a:gd name="connsiteY13" fmla="*/ 3796347 h 5568207"/>
              <a:gd name="connsiteX14" fmla="*/ 5548560 w 7086955"/>
              <a:gd name="connsiteY14" fmla="*/ 3699944 h 5568207"/>
              <a:gd name="connsiteX15" fmla="*/ 5493194 w 7086955"/>
              <a:gd name="connsiteY15" fmla="*/ 3618370 h 5568207"/>
              <a:gd name="connsiteX16" fmla="*/ 4564708 w 7086955"/>
              <a:gd name="connsiteY16" fmla="*/ 2756903 h 5568207"/>
              <a:gd name="connsiteX17" fmla="*/ 3530764 w 7086955"/>
              <a:gd name="connsiteY17" fmla="*/ 2213598 h 5568207"/>
              <a:gd name="connsiteX18" fmla="*/ 2277990 w 7086955"/>
              <a:gd name="connsiteY18" fmla="*/ 2024489 h 5568207"/>
              <a:gd name="connsiteX19" fmla="*/ 593270 w 7086955"/>
              <a:gd name="connsiteY19" fmla="*/ 0 h 5568207"/>
              <a:gd name="connsiteX20" fmla="*/ 862777 w 7086955"/>
              <a:gd name="connsiteY20" fmla="*/ 55663 h 5568207"/>
              <a:gd name="connsiteX21" fmla="*/ 1056706 w 7086955"/>
              <a:gd name="connsiteY21" fmla="*/ 197459 h 5568207"/>
              <a:gd name="connsiteX22" fmla="*/ 1249755 w 7086955"/>
              <a:gd name="connsiteY22" fmla="*/ 387594 h 5568207"/>
              <a:gd name="connsiteX23" fmla="*/ 1849642 w 7086955"/>
              <a:gd name="connsiteY23" fmla="*/ 644765 h 5568207"/>
              <a:gd name="connsiteX24" fmla="*/ 2694227 w 7086955"/>
              <a:gd name="connsiteY24" fmla="*/ 721764 h 5568207"/>
              <a:gd name="connsiteX25" fmla="*/ 3587750 w 7086955"/>
              <a:gd name="connsiteY25" fmla="*/ 751302 h 5568207"/>
              <a:gd name="connsiteX26" fmla="*/ 4334455 w 7086955"/>
              <a:gd name="connsiteY26" fmla="*/ 866103 h 5568207"/>
              <a:gd name="connsiteX27" fmla="*/ 5384219 w 7086955"/>
              <a:gd name="connsiteY27" fmla="*/ 1406886 h 5568207"/>
              <a:gd name="connsiteX28" fmla="*/ 6157152 w 7086955"/>
              <a:gd name="connsiteY28" fmla="*/ 2261435 h 5568207"/>
              <a:gd name="connsiteX29" fmla="*/ 6458152 w 7086955"/>
              <a:gd name="connsiteY29" fmla="*/ 3392933 h 5568207"/>
              <a:gd name="connsiteX30" fmla="*/ 6422558 w 7086955"/>
              <a:gd name="connsiteY30" fmla="*/ 3804258 h 5568207"/>
              <a:gd name="connsiteX31" fmla="*/ 6357306 w 7086955"/>
              <a:gd name="connsiteY31" fmla="*/ 3982728 h 5568207"/>
              <a:gd name="connsiteX32" fmla="*/ 6303916 w 7086955"/>
              <a:gd name="connsiteY32" fmla="*/ 4128572 h 5568207"/>
              <a:gd name="connsiteX33" fmla="*/ 6426267 w 7086955"/>
              <a:gd name="connsiteY33" fmla="*/ 4317671 h 5568207"/>
              <a:gd name="connsiteX34" fmla="*/ 6695436 w 7086955"/>
              <a:gd name="connsiteY34" fmla="*/ 4540884 h 5568207"/>
              <a:gd name="connsiteX35" fmla="*/ 6964606 w 7086955"/>
              <a:gd name="connsiteY35" fmla="*/ 4798210 h 5568207"/>
              <a:gd name="connsiteX36" fmla="*/ 7086955 w 7086955"/>
              <a:gd name="connsiteY36" fmla="*/ 5089646 h 5568207"/>
              <a:gd name="connsiteX37" fmla="*/ 7068664 w 7086955"/>
              <a:gd name="connsiteY37" fmla="*/ 5182591 h 5568207"/>
              <a:gd name="connsiteX38" fmla="*/ 7023680 w 7086955"/>
              <a:gd name="connsiteY38" fmla="*/ 5263669 h 5568207"/>
              <a:gd name="connsiteX39" fmla="*/ 6861535 w 7086955"/>
              <a:gd name="connsiteY39" fmla="*/ 5484162 h 5568207"/>
              <a:gd name="connsiteX40" fmla="*/ 6592612 w 7086955"/>
              <a:gd name="connsiteY40" fmla="*/ 5568207 h 5568207"/>
              <a:gd name="connsiteX41" fmla="*/ 6353537 w 7086955"/>
              <a:gd name="connsiteY41" fmla="*/ 5442140 h 5568207"/>
              <a:gd name="connsiteX42" fmla="*/ 6148198 w 7086955"/>
              <a:gd name="connsiteY42" fmla="*/ 5164793 h 5568207"/>
              <a:gd name="connsiteX43" fmla="*/ 5970296 w 7086955"/>
              <a:gd name="connsiteY43" fmla="*/ 4887444 h 5568207"/>
              <a:gd name="connsiteX44" fmla="*/ 5813529 w 7086955"/>
              <a:gd name="connsiteY44" fmla="*/ 4761379 h 5568207"/>
              <a:gd name="connsiteX45" fmla="*/ 5596749 w 7086955"/>
              <a:gd name="connsiteY45" fmla="*/ 4828321 h 5568207"/>
              <a:gd name="connsiteX46" fmla="*/ 5323727 w 7086955"/>
              <a:gd name="connsiteY46" fmla="*/ 4964696 h 5568207"/>
              <a:gd name="connsiteX47" fmla="*/ 5085855 w 7086955"/>
              <a:gd name="connsiteY47" fmla="*/ 5073826 h 5568207"/>
              <a:gd name="connsiteX48" fmla="*/ 4527743 w 7086955"/>
              <a:gd name="connsiteY48" fmla="*/ 5212747 h 5568207"/>
              <a:gd name="connsiteX49" fmla="*/ 3954799 w 7086955"/>
              <a:gd name="connsiteY49" fmla="*/ 5259714 h 5568207"/>
              <a:gd name="connsiteX50" fmla="*/ 3063500 w 7086955"/>
              <a:gd name="connsiteY50" fmla="*/ 5146995 h 5568207"/>
              <a:gd name="connsiteX51" fmla="*/ 2222622 w 7086955"/>
              <a:gd name="connsiteY51" fmla="*/ 4832568 h 5568207"/>
              <a:gd name="connsiteX52" fmla="*/ 833519 w 7086955"/>
              <a:gd name="connsiteY52" fmla="*/ 3801785 h 5568207"/>
              <a:gd name="connsiteX53" fmla="*/ 79153 w 7086955"/>
              <a:gd name="connsiteY53" fmla="*/ 2257835 h 5568207"/>
              <a:gd name="connsiteX54" fmla="*/ 20302 w 7086955"/>
              <a:gd name="connsiteY54" fmla="*/ 1876241 h 5568207"/>
              <a:gd name="connsiteX55" fmla="*/ 12 w 7086955"/>
              <a:gd name="connsiteY55" fmla="*/ 1494714 h 5568207"/>
              <a:gd name="connsiteX56" fmla="*/ 29865 w 7086955"/>
              <a:gd name="connsiteY56" fmla="*/ 1119394 h 5568207"/>
              <a:gd name="connsiteX57" fmla="*/ 129058 w 7086955"/>
              <a:gd name="connsiteY57" fmla="*/ 621339 h 5568207"/>
              <a:gd name="connsiteX58" fmla="*/ 312043 w 7086955"/>
              <a:gd name="connsiteY58" fmla="*/ 186292 h 5568207"/>
              <a:gd name="connsiteX59" fmla="*/ 593270 w 7086955"/>
              <a:gd name="connsiteY59" fmla="*/ 0 h 556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086955" h="5568207">
                <a:moveTo>
                  <a:pt x="2277990" y="2024489"/>
                </a:moveTo>
                <a:cubicBezTo>
                  <a:pt x="2206886" y="2026383"/>
                  <a:pt x="2147400" y="2051266"/>
                  <a:pt x="2099531" y="2099140"/>
                </a:cubicBezTo>
                <a:cubicBezTo>
                  <a:pt x="2051663" y="2147013"/>
                  <a:pt x="2026780" y="2206503"/>
                  <a:pt x="2024885" y="2277611"/>
                </a:cubicBezTo>
                <a:cubicBezTo>
                  <a:pt x="2026780" y="2348719"/>
                  <a:pt x="2051663" y="2408209"/>
                  <a:pt x="2099531" y="2456081"/>
                </a:cubicBezTo>
                <a:cubicBezTo>
                  <a:pt x="2147400" y="2503954"/>
                  <a:pt x="2206886" y="2528839"/>
                  <a:pt x="2277990" y="2530733"/>
                </a:cubicBezTo>
                <a:cubicBezTo>
                  <a:pt x="2599422" y="2529929"/>
                  <a:pt x="2889436" y="2560104"/>
                  <a:pt x="3148033" y="2621261"/>
                </a:cubicBezTo>
                <a:cubicBezTo>
                  <a:pt x="3406627" y="2682416"/>
                  <a:pt x="3650943" y="2779388"/>
                  <a:pt x="3880977" y="2912176"/>
                </a:cubicBezTo>
                <a:cubicBezTo>
                  <a:pt x="4111013" y="3044962"/>
                  <a:pt x="4343903" y="3218398"/>
                  <a:pt x="4579648" y="3432484"/>
                </a:cubicBezTo>
                <a:cubicBezTo>
                  <a:pt x="4673821" y="3522049"/>
                  <a:pt x="4766263" y="3612851"/>
                  <a:pt x="4856975" y="3704886"/>
                </a:cubicBezTo>
                <a:cubicBezTo>
                  <a:pt x="4947686" y="3796924"/>
                  <a:pt x="5041117" y="3886737"/>
                  <a:pt x="5137267" y="3974324"/>
                </a:cubicBezTo>
                <a:cubicBezTo>
                  <a:pt x="5162726" y="3998218"/>
                  <a:pt x="5189915" y="4016677"/>
                  <a:pt x="5218833" y="4029695"/>
                </a:cubicBezTo>
                <a:cubicBezTo>
                  <a:pt x="5247752" y="4042714"/>
                  <a:pt x="5279886" y="4049306"/>
                  <a:pt x="5315231" y="4049469"/>
                </a:cubicBezTo>
                <a:cubicBezTo>
                  <a:pt x="5386333" y="4047575"/>
                  <a:pt x="5445819" y="4022692"/>
                  <a:pt x="5493688" y="3974819"/>
                </a:cubicBezTo>
                <a:cubicBezTo>
                  <a:pt x="5541558" y="3926947"/>
                  <a:pt x="5566439" y="3867455"/>
                  <a:pt x="5568333" y="3796347"/>
                </a:cubicBezTo>
                <a:cubicBezTo>
                  <a:pt x="5568170" y="3761000"/>
                  <a:pt x="5561578" y="3728864"/>
                  <a:pt x="5548560" y="3699944"/>
                </a:cubicBezTo>
                <a:cubicBezTo>
                  <a:pt x="5535543" y="3671022"/>
                  <a:pt x="5517087" y="3643830"/>
                  <a:pt x="5493194" y="3618370"/>
                </a:cubicBezTo>
                <a:cubicBezTo>
                  <a:pt x="5191829" y="3281191"/>
                  <a:pt x="4882333" y="2994036"/>
                  <a:pt x="4564708" y="2756903"/>
                </a:cubicBezTo>
                <a:cubicBezTo>
                  <a:pt x="4247084" y="2519772"/>
                  <a:pt x="3902435" y="2338669"/>
                  <a:pt x="3530764" y="2213598"/>
                </a:cubicBezTo>
                <a:cubicBezTo>
                  <a:pt x="3159091" y="2088525"/>
                  <a:pt x="2741498" y="2025490"/>
                  <a:pt x="2277990" y="2024489"/>
                </a:cubicBezTo>
                <a:close/>
                <a:moveTo>
                  <a:pt x="593270" y="0"/>
                </a:moveTo>
                <a:cubicBezTo>
                  <a:pt x="701928" y="1049"/>
                  <a:pt x="791762" y="19605"/>
                  <a:pt x="862777" y="55663"/>
                </a:cubicBezTo>
                <a:cubicBezTo>
                  <a:pt x="933792" y="91723"/>
                  <a:pt x="998434" y="138989"/>
                  <a:pt x="1056706" y="197459"/>
                </a:cubicBezTo>
                <a:cubicBezTo>
                  <a:pt x="1114978" y="255930"/>
                  <a:pt x="1179327" y="319309"/>
                  <a:pt x="1249755" y="387594"/>
                </a:cubicBezTo>
                <a:cubicBezTo>
                  <a:pt x="1392620" y="514408"/>
                  <a:pt x="1592582" y="600129"/>
                  <a:pt x="1849642" y="644765"/>
                </a:cubicBezTo>
                <a:cubicBezTo>
                  <a:pt x="2106700" y="689401"/>
                  <a:pt x="2388228" y="715067"/>
                  <a:pt x="2694227" y="721764"/>
                </a:cubicBezTo>
                <a:cubicBezTo>
                  <a:pt x="3000223" y="728458"/>
                  <a:pt x="3298065" y="738306"/>
                  <a:pt x="3587750" y="751302"/>
                </a:cubicBezTo>
                <a:cubicBezTo>
                  <a:pt x="3877435" y="764299"/>
                  <a:pt x="4126335" y="802566"/>
                  <a:pt x="4334455" y="866103"/>
                </a:cubicBezTo>
                <a:cubicBezTo>
                  <a:pt x="4714256" y="991001"/>
                  <a:pt x="5064178" y="1171263"/>
                  <a:pt x="5384219" y="1406886"/>
                </a:cubicBezTo>
                <a:cubicBezTo>
                  <a:pt x="5704261" y="1642510"/>
                  <a:pt x="5961904" y="1927359"/>
                  <a:pt x="6157152" y="2261435"/>
                </a:cubicBezTo>
                <a:cubicBezTo>
                  <a:pt x="6352398" y="2595509"/>
                  <a:pt x="6452732" y="2972677"/>
                  <a:pt x="6458152" y="3392933"/>
                </a:cubicBezTo>
                <a:cubicBezTo>
                  <a:pt x="6458152" y="3532019"/>
                  <a:pt x="6446287" y="3669127"/>
                  <a:pt x="6422558" y="3804258"/>
                </a:cubicBezTo>
                <a:cubicBezTo>
                  <a:pt x="6410694" y="3850153"/>
                  <a:pt x="6388942" y="3909643"/>
                  <a:pt x="6357306" y="3982728"/>
                </a:cubicBezTo>
                <a:cubicBezTo>
                  <a:pt x="6325667" y="4055814"/>
                  <a:pt x="6307871" y="4104429"/>
                  <a:pt x="6303916" y="4128572"/>
                </a:cubicBezTo>
                <a:cubicBezTo>
                  <a:pt x="6307994" y="4185919"/>
                  <a:pt x="6348777" y="4248953"/>
                  <a:pt x="6426267" y="4317671"/>
                </a:cubicBezTo>
                <a:cubicBezTo>
                  <a:pt x="6503755" y="4386391"/>
                  <a:pt x="6593477" y="4460794"/>
                  <a:pt x="6695436" y="4540884"/>
                </a:cubicBezTo>
                <a:cubicBezTo>
                  <a:pt x="6797394" y="4620973"/>
                  <a:pt x="6887118" y="4706750"/>
                  <a:pt x="6964606" y="4798210"/>
                </a:cubicBezTo>
                <a:cubicBezTo>
                  <a:pt x="7042094" y="4889669"/>
                  <a:pt x="7082877" y="4986816"/>
                  <a:pt x="7086955" y="5089646"/>
                </a:cubicBezTo>
                <a:cubicBezTo>
                  <a:pt x="7086543" y="5129032"/>
                  <a:pt x="7080447" y="5160014"/>
                  <a:pt x="7068664" y="5182591"/>
                </a:cubicBezTo>
                <a:cubicBezTo>
                  <a:pt x="7056883" y="5205166"/>
                  <a:pt x="7041888" y="5232192"/>
                  <a:pt x="7023680" y="5263669"/>
                </a:cubicBezTo>
                <a:cubicBezTo>
                  <a:pt x="6974574" y="5355954"/>
                  <a:pt x="6920526" y="5429451"/>
                  <a:pt x="6861535" y="5484162"/>
                </a:cubicBezTo>
                <a:cubicBezTo>
                  <a:pt x="6802542" y="5538873"/>
                  <a:pt x="6712902" y="5566888"/>
                  <a:pt x="6592612" y="5568207"/>
                </a:cubicBezTo>
                <a:cubicBezTo>
                  <a:pt x="6506772" y="5564005"/>
                  <a:pt x="6427079" y="5521982"/>
                  <a:pt x="6353537" y="5442140"/>
                </a:cubicBezTo>
                <a:cubicBezTo>
                  <a:pt x="6279993" y="5362297"/>
                  <a:pt x="6211546" y="5269847"/>
                  <a:pt x="6148198" y="5164793"/>
                </a:cubicBezTo>
                <a:cubicBezTo>
                  <a:pt x="6084851" y="5059737"/>
                  <a:pt x="6025549" y="4967287"/>
                  <a:pt x="5970296" y="4887444"/>
                </a:cubicBezTo>
                <a:cubicBezTo>
                  <a:pt x="5915043" y="4807604"/>
                  <a:pt x="5862788" y="4765581"/>
                  <a:pt x="5813529" y="4761379"/>
                </a:cubicBezTo>
                <a:cubicBezTo>
                  <a:pt x="5758259" y="4764064"/>
                  <a:pt x="5686000" y="4786379"/>
                  <a:pt x="5596749" y="4828321"/>
                </a:cubicBezTo>
                <a:cubicBezTo>
                  <a:pt x="5507499" y="4870264"/>
                  <a:pt x="5416491" y="4915722"/>
                  <a:pt x="5323727" y="4964696"/>
                </a:cubicBezTo>
                <a:cubicBezTo>
                  <a:pt x="5230960" y="5013671"/>
                  <a:pt x="5151671" y="5050048"/>
                  <a:pt x="5085855" y="5073826"/>
                </a:cubicBezTo>
                <a:cubicBezTo>
                  <a:pt x="4905009" y="5135212"/>
                  <a:pt x="4718971" y="5181518"/>
                  <a:pt x="4527743" y="5212747"/>
                </a:cubicBezTo>
                <a:cubicBezTo>
                  <a:pt x="4336514" y="5243975"/>
                  <a:pt x="4145534" y="5259630"/>
                  <a:pt x="3954799" y="5259714"/>
                </a:cubicBezTo>
                <a:cubicBezTo>
                  <a:pt x="3653004" y="5258725"/>
                  <a:pt x="3355903" y="5221151"/>
                  <a:pt x="3063500" y="5146995"/>
                </a:cubicBezTo>
                <a:cubicBezTo>
                  <a:pt x="2771097" y="5072837"/>
                  <a:pt x="2490803" y="4968029"/>
                  <a:pt x="2222622" y="4832568"/>
                </a:cubicBezTo>
                <a:cubicBezTo>
                  <a:pt x="1668135" y="4563379"/>
                  <a:pt x="1205100" y="4219784"/>
                  <a:pt x="833519" y="3801785"/>
                </a:cubicBezTo>
                <a:cubicBezTo>
                  <a:pt x="461939" y="3383786"/>
                  <a:pt x="210482" y="2869138"/>
                  <a:pt x="79153" y="2257835"/>
                </a:cubicBezTo>
                <a:cubicBezTo>
                  <a:pt x="53363" y="2131115"/>
                  <a:pt x="33746" y="2003917"/>
                  <a:pt x="20302" y="1876241"/>
                </a:cubicBezTo>
                <a:cubicBezTo>
                  <a:pt x="6860" y="1748566"/>
                  <a:pt x="95" y="1621390"/>
                  <a:pt x="12" y="1494714"/>
                </a:cubicBezTo>
                <a:cubicBezTo>
                  <a:pt x="-390" y="1405542"/>
                  <a:pt x="9561" y="1280436"/>
                  <a:pt x="29865" y="1119394"/>
                </a:cubicBezTo>
                <a:cubicBezTo>
                  <a:pt x="50167" y="958353"/>
                  <a:pt x="83233" y="792333"/>
                  <a:pt x="129058" y="621339"/>
                </a:cubicBezTo>
                <a:cubicBezTo>
                  <a:pt x="174884" y="450342"/>
                  <a:pt x="235878" y="305327"/>
                  <a:pt x="312043" y="186292"/>
                </a:cubicBezTo>
                <a:cubicBezTo>
                  <a:pt x="388206" y="67258"/>
                  <a:pt x="481950" y="5160"/>
                  <a:pt x="593270" y="0"/>
                </a:cubicBezTo>
                <a:close/>
              </a:path>
            </a:pathLst>
          </a:custGeom>
          <a:effectLst>
            <a:glow rad="889000">
              <a:schemeClr val="bg1">
                <a:alpha val="6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79A9170-35D2-42AE-A816-C13658CF6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056" y="298499"/>
            <a:ext cx="6031844" cy="6032407"/>
          </a:xfrm>
          <a:custGeom>
            <a:avLst/>
            <a:gdLst>
              <a:gd name="connsiteX0" fmla="*/ 3015535 w 6031844"/>
              <a:gd name="connsiteY0" fmla="*/ 1999258 h 6032407"/>
              <a:gd name="connsiteX1" fmla="*/ 3528846 w 6031844"/>
              <a:gd name="connsiteY1" fmla="*/ 2137870 h 6032407"/>
              <a:gd name="connsiteX2" fmla="*/ 3893323 w 6031844"/>
              <a:gd name="connsiteY2" fmla="*/ 2502347 h 6032407"/>
              <a:gd name="connsiteX3" fmla="*/ 4031932 w 6031844"/>
              <a:gd name="connsiteY3" fmla="*/ 3015655 h 6032407"/>
              <a:gd name="connsiteX4" fmla="*/ 3893323 w 6031844"/>
              <a:gd name="connsiteY4" fmla="*/ 3528965 h 6032407"/>
              <a:gd name="connsiteX5" fmla="*/ 3528846 w 6031844"/>
              <a:gd name="connsiteY5" fmla="*/ 3893443 h 6032407"/>
              <a:gd name="connsiteX6" fmla="*/ 3015535 w 6031844"/>
              <a:gd name="connsiteY6" fmla="*/ 4032052 h 6032407"/>
              <a:gd name="connsiteX7" fmla="*/ 2502228 w 6031844"/>
              <a:gd name="connsiteY7" fmla="*/ 3893443 h 6032407"/>
              <a:gd name="connsiteX8" fmla="*/ 2137750 w 6031844"/>
              <a:gd name="connsiteY8" fmla="*/ 3528965 h 6032407"/>
              <a:gd name="connsiteX9" fmla="*/ 1999138 w 6031844"/>
              <a:gd name="connsiteY9" fmla="*/ 3015655 h 6032407"/>
              <a:gd name="connsiteX10" fmla="*/ 2137750 w 6031844"/>
              <a:gd name="connsiteY10" fmla="*/ 2502347 h 6032407"/>
              <a:gd name="connsiteX11" fmla="*/ 2502228 w 6031844"/>
              <a:gd name="connsiteY11" fmla="*/ 2137870 h 6032407"/>
              <a:gd name="connsiteX12" fmla="*/ 3015535 w 6031844"/>
              <a:gd name="connsiteY12" fmla="*/ 1999258 h 6032407"/>
              <a:gd name="connsiteX13" fmla="*/ 5829138 w 6031844"/>
              <a:gd name="connsiteY13" fmla="*/ 1931949 h 6032407"/>
              <a:gd name="connsiteX14" fmla="*/ 6031678 w 6031844"/>
              <a:gd name="connsiteY14" fmla="*/ 2976953 h 6032407"/>
              <a:gd name="connsiteX15" fmla="*/ 5864081 w 6031844"/>
              <a:gd name="connsiteY15" fmla="*/ 4006811 h 6032407"/>
              <a:gd name="connsiteX16" fmla="*/ 5352553 w 6031844"/>
              <a:gd name="connsiteY16" fmla="*/ 4923084 h 6032407"/>
              <a:gd name="connsiteX17" fmla="*/ 4523303 w 6031844"/>
              <a:gd name="connsiteY17" fmla="*/ 5627326 h 6032407"/>
              <a:gd name="connsiteX18" fmla="*/ 3699165 w 6031844"/>
              <a:gd name="connsiteY18" fmla="*/ 5953784 h 6032407"/>
              <a:gd name="connsiteX19" fmla="*/ 2847259 w 6031844"/>
              <a:gd name="connsiteY19" fmla="*/ 6027826 h 6032407"/>
              <a:gd name="connsiteX20" fmla="*/ 4210309 w 6031844"/>
              <a:gd name="connsiteY20" fmla="*/ 3931087 h 6032407"/>
              <a:gd name="connsiteX21" fmla="*/ 4463845 w 6031844"/>
              <a:gd name="connsiteY21" fmla="*/ 3290386 h 6032407"/>
              <a:gd name="connsiteX22" fmla="*/ 4441410 w 6031844"/>
              <a:gd name="connsiteY22" fmla="*/ 2622011 h 6032407"/>
              <a:gd name="connsiteX23" fmla="*/ 4129533 w 6031844"/>
              <a:gd name="connsiteY23" fmla="*/ 2019452 h 6032407"/>
              <a:gd name="connsiteX24" fmla="*/ 491371 w 6031844"/>
              <a:gd name="connsiteY24" fmla="*/ 1363169 h 6032407"/>
              <a:gd name="connsiteX25" fmla="*/ 1625563 w 6031844"/>
              <a:gd name="connsiteY25" fmla="*/ 3594532 h 6032407"/>
              <a:gd name="connsiteX26" fmla="*/ 2051866 w 6031844"/>
              <a:gd name="connsiteY26" fmla="*/ 4132022 h 6032407"/>
              <a:gd name="connsiteX27" fmla="*/ 2641960 w 6031844"/>
              <a:gd name="connsiteY27" fmla="*/ 4445890 h 6032407"/>
              <a:gd name="connsiteX28" fmla="*/ 3321802 w 6031844"/>
              <a:gd name="connsiteY28" fmla="*/ 4476306 h 6032407"/>
              <a:gd name="connsiteX29" fmla="*/ 2547723 w 6031844"/>
              <a:gd name="connsiteY29" fmla="*/ 5994171 h 6032407"/>
              <a:gd name="connsiteX30" fmla="*/ 1245504 w 6031844"/>
              <a:gd name="connsiteY30" fmla="*/ 5458299 h 6032407"/>
              <a:gd name="connsiteX31" fmla="*/ 339673 w 6031844"/>
              <a:gd name="connsiteY31" fmla="*/ 4408621 h 6032407"/>
              <a:gd name="connsiteX32" fmla="*/ 0 w 6031844"/>
              <a:gd name="connsiteY32" fmla="*/ 3015655 h 6032407"/>
              <a:gd name="connsiteX33" fmla="*/ 129575 w 6031844"/>
              <a:gd name="connsiteY33" fmla="*/ 2138930 h 6032407"/>
              <a:gd name="connsiteX34" fmla="*/ 491371 w 6031844"/>
              <a:gd name="connsiteY34" fmla="*/ 1363169 h 6032407"/>
              <a:gd name="connsiteX35" fmla="*/ 3005441 w 6031844"/>
              <a:gd name="connsiteY35" fmla="*/ 79 h 6032407"/>
              <a:gd name="connsiteX36" fmla="*/ 3778256 w 6031844"/>
              <a:gd name="connsiteY36" fmla="*/ 97282 h 6032407"/>
              <a:gd name="connsiteX37" fmla="*/ 4523303 w 6031844"/>
              <a:gd name="connsiteY37" fmla="*/ 403987 h 6032407"/>
              <a:gd name="connsiteX38" fmla="*/ 5217869 w 6031844"/>
              <a:gd name="connsiteY38" fmla="*/ 955517 h 6032407"/>
              <a:gd name="connsiteX39" fmla="*/ 5707979 w 6031844"/>
              <a:gd name="connsiteY39" fmla="*/ 1655972 h 6032407"/>
              <a:gd name="connsiteX40" fmla="*/ 3210737 w 6031844"/>
              <a:gd name="connsiteY40" fmla="*/ 1524715 h 6032407"/>
              <a:gd name="connsiteX41" fmla="*/ 2530274 w 6031844"/>
              <a:gd name="connsiteY41" fmla="*/ 1623938 h 6032407"/>
              <a:gd name="connsiteX42" fmla="*/ 1962740 w 6031844"/>
              <a:gd name="connsiteY42" fmla="*/ 1977444 h 6032407"/>
              <a:gd name="connsiteX43" fmla="*/ 1598638 w 6031844"/>
              <a:gd name="connsiteY43" fmla="*/ 2547846 h 6032407"/>
              <a:gd name="connsiteX44" fmla="*/ 669744 w 6031844"/>
              <a:gd name="connsiteY44" fmla="*/ 1120851 h 6032407"/>
              <a:gd name="connsiteX45" fmla="*/ 1721482 w 6031844"/>
              <a:gd name="connsiteY45" fmla="*/ 291655 h 6032407"/>
              <a:gd name="connsiteX46" fmla="*/ 3005441 w 6031844"/>
              <a:gd name="connsiteY46" fmla="*/ 79 h 603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31844" h="6032407">
                <a:moveTo>
                  <a:pt x="3015535" y="1999258"/>
                </a:moveTo>
                <a:cubicBezTo>
                  <a:pt x="3205026" y="2001398"/>
                  <a:pt x="3376128" y="2047601"/>
                  <a:pt x="3528846" y="2137870"/>
                </a:cubicBezTo>
                <a:cubicBezTo>
                  <a:pt x="3681563" y="2228138"/>
                  <a:pt x="3803055" y="2349630"/>
                  <a:pt x="3893323" y="2502347"/>
                </a:cubicBezTo>
                <a:cubicBezTo>
                  <a:pt x="3983589" y="2655062"/>
                  <a:pt x="4029795" y="2826167"/>
                  <a:pt x="4031932" y="3015655"/>
                </a:cubicBezTo>
                <a:cubicBezTo>
                  <a:pt x="4029795" y="3205146"/>
                  <a:pt x="3983589" y="3376247"/>
                  <a:pt x="3893323" y="3528965"/>
                </a:cubicBezTo>
                <a:cubicBezTo>
                  <a:pt x="3803055" y="3681683"/>
                  <a:pt x="3681563" y="3803174"/>
                  <a:pt x="3528846" y="3893443"/>
                </a:cubicBezTo>
                <a:cubicBezTo>
                  <a:pt x="3376128" y="3983709"/>
                  <a:pt x="3205026" y="4029914"/>
                  <a:pt x="3015535" y="4032052"/>
                </a:cubicBezTo>
                <a:cubicBezTo>
                  <a:pt x="2826047" y="4029914"/>
                  <a:pt x="2654946" y="3983709"/>
                  <a:pt x="2502228" y="3893443"/>
                </a:cubicBezTo>
                <a:cubicBezTo>
                  <a:pt x="2349510" y="3803174"/>
                  <a:pt x="2228019" y="3681683"/>
                  <a:pt x="2137750" y="3528965"/>
                </a:cubicBezTo>
                <a:cubicBezTo>
                  <a:pt x="2047482" y="3376247"/>
                  <a:pt x="2001279" y="3205146"/>
                  <a:pt x="1999138" y="3015655"/>
                </a:cubicBezTo>
                <a:cubicBezTo>
                  <a:pt x="2001279" y="2826167"/>
                  <a:pt x="2047482" y="2655062"/>
                  <a:pt x="2137750" y="2502347"/>
                </a:cubicBezTo>
                <a:cubicBezTo>
                  <a:pt x="2228019" y="2349630"/>
                  <a:pt x="2349510" y="2228138"/>
                  <a:pt x="2502228" y="2137870"/>
                </a:cubicBezTo>
                <a:cubicBezTo>
                  <a:pt x="2654946" y="2047601"/>
                  <a:pt x="2826047" y="2001398"/>
                  <a:pt x="3015535" y="1999258"/>
                </a:cubicBezTo>
                <a:close/>
                <a:moveTo>
                  <a:pt x="5829138" y="1931949"/>
                </a:moveTo>
                <a:cubicBezTo>
                  <a:pt x="5960524" y="2274602"/>
                  <a:pt x="6028036" y="2622940"/>
                  <a:pt x="6031678" y="2976953"/>
                </a:cubicBezTo>
                <a:cubicBezTo>
                  <a:pt x="6035317" y="3330967"/>
                  <a:pt x="5979452" y="3674253"/>
                  <a:pt x="5864081" y="4006811"/>
                </a:cubicBezTo>
                <a:cubicBezTo>
                  <a:pt x="5748709" y="4339370"/>
                  <a:pt x="5578201" y="4644794"/>
                  <a:pt x="5352553" y="4923084"/>
                </a:cubicBezTo>
                <a:cubicBezTo>
                  <a:pt x="5126907" y="5201373"/>
                  <a:pt x="4850492" y="5436122"/>
                  <a:pt x="4523303" y="5627326"/>
                </a:cubicBezTo>
                <a:cubicBezTo>
                  <a:pt x="4257635" y="5779898"/>
                  <a:pt x="3982921" y="5888716"/>
                  <a:pt x="3699165" y="5953784"/>
                </a:cubicBezTo>
                <a:cubicBezTo>
                  <a:pt x="3415405" y="6018852"/>
                  <a:pt x="3131437" y="6043534"/>
                  <a:pt x="2847259" y="6027826"/>
                </a:cubicBezTo>
                <a:lnTo>
                  <a:pt x="4210309" y="3931087"/>
                </a:lnTo>
                <a:cubicBezTo>
                  <a:pt x="4339694" y="3729923"/>
                  <a:pt x="4424207" y="3516355"/>
                  <a:pt x="4463845" y="3290386"/>
                </a:cubicBezTo>
                <a:cubicBezTo>
                  <a:pt x="4503484" y="3064414"/>
                  <a:pt x="4496005" y="2841622"/>
                  <a:pt x="4441410" y="2622011"/>
                </a:cubicBezTo>
                <a:cubicBezTo>
                  <a:pt x="4386812" y="2402397"/>
                  <a:pt x="4282856" y="2201545"/>
                  <a:pt x="4129533" y="2019452"/>
                </a:cubicBezTo>
                <a:close/>
                <a:moveTo>
                  <a:pt x="491371" y="1363169"/>
                </a:moveTo>
                <a:lnTo>
                  <a:pt x="1625563" y="3594532"/>
                </a:lnTo>
                <a:cubicBezTo>
                  <a:pt x="1734195" y="3805980"/>
                  <a:pt x="1876297" y="3985144"/>
                  <a:pt x="2051866" y="4132022"/>
                </a:cubicBezTo>
                <a:cubicBezTo>
                  <a:pt x="2227437" y="4278904"/>
                  <a:pt x="2424134" y="4383524"/>
                  <a:pt x="2641960" y="4445890"/>
                </a:cubicBezTo>
                <a:cubicBezTo>
                  <a:pt x="2859786" y="4508259"/>
                  <a:pt x="3086400" y="4518397"/>
                  <a:pt x="3321802" y="4476306"/>
                </a:cubicBezTo>
                <a:lnTo>
                  <a:pt x="2547723" y="5994171"/>
                </a:lnTo>
                <a:cubicBezTo>
                  <a:pt x="2061734" y="5915392"/>
                  <a:pt x="1627661" y="5736769"/>
                  <a:pt x="1245504" y="5458299"/>
                </a:cubicBezTo>
                <a:cubicBezTo>
                  <a:pt x="863347" y="5179832"/>
                  <a:pt x="561404" y="4829938"/>
                  <a:pt x="339673" y="4408621"/>
                </a:cubicBezTo>
                <a:cubicBezTo>
                  <a:pt x="117942" y="3987305"/>
                  <a:pt x="4716" y="3522982"/>
                  <a:pt x="0" y="3015655"/>
                </a:cubicBezTo>
                <a:cubicBezTo>
                  <a:pt x="1123" y="2709953"/>
                  <a:pt x="44315" y="2417709"/>
                  <a:pt x="129575" y="2138930"/>
                </a:cubicBezTo>
                <a:cubicBezTo>
                  <a:pt x="214835" y="1860150"/>
                  <a:pt x="335435" y="1601562"/>
                  <a:pt x="491371" y="1363169"/>
                </a:cubicBezTo>
                <a:close/>
                <a:moveTo>
                  <a:pt x="3005441" y="79"/>
                </a:moveTo>
                <a:cubicBezTo>
                  <a:pt x="3264097" y="-1812"/>
                  <a:pt x="3521702" y="30589"/>
                  <a:pt x="3778256" y="97282"/>
                </a:cubicBezTo>
                <a:cubicBezTo>
                  <a:pt x="4034809" y="163972"/>
                  <a:pt x="4283156" y="266206"/>
                  <a:pt x="4523303" y="403987"/>
                </a:cubicBezTo>
                <a:cubicBezTo>
                  <a:pt x="4787851" y="558593"/>
                  <a:pt x="5019373" y="742433"/>
                  <a:pt x="5217869" y="955517"/>
                </a:cubicBezTo>
                <a:cubicBezTo>
                  <a:pt x="5416369" y="1168598"/>
                  <a:pt x="5579737" y="1402083"/>
                  <a:pt x="5707979" y="1655972"/>
                </a:cubicBezTo>
                <a:lnTo>
                  <a:pt x="3210737" y="1524715"/>
                </a:lnTo>
                <a:cubicBezTo>
                  <a:pt x="2972636" y="1512291"/>
                  <a:pt x="2745813" y="1545365"/>
                  <a:pt x="2530274" y="1623938"/>
                </a:cubicBezTo>
                <a:cubicBezTo>
                  <a:pt x="2314731" y="1702510"/>
                  <a:pt x="2125555" y="1820346"/>
                  <a:pt x="1962740" y="1977444"/>
                </a:cubicBezTo>
                <a:cubicBezTo>
                  <a:pt x="1799928" y="2134546"/>
                  <a:pt x="1678560" y="2324679"/>
                  <a:pt x="1598638" y="2547846"/>
                </a:cubicBezTo>
                <a:lnTo>
                  <a:pt x="669744" y="1120851"/>
                </a:lnTo>
                <a:cubicBezTo>
                  <a:pt x="964793" y="759264"/>
                  <a:pt x="1315371" y="482865"/>
                  <a:pt x="1721482" y="291655"/>
                </a:cubicBezTo>
                <a:cubicBezTo>
                  <a:pt x="2127590" y="100445"/>
                  <a:pt x="2555577" y="3254"/>
                  <a:pt x="3005441" y="79"/>
                </a:cubicBezTo>
                <a:close/>
              </a:path>
            </a:pathLst>
          </a:custGeom>
          <a:effectLst>
            <a:glow rad="889000">
              <a:schemeClr val="bg1">
                <a:alpha val="6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1452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496175" y="0"/>
            <a:ext cx="4695825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647700" y="0"/>
            <a:ext cx="485775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56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0545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23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17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22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343275" y="756485"/>
            <a:ext cx="5505450" cy="5505450"/>
          </a:xfrm>
          <a:custGeom>
            <a:avLst/>
            <a:gdLst>
              <a:gd name="connsiteX0" fmla="*/ 2038350 w 4076700"/>
              <a:gd name="connsiteY0" fmla="*/ 0 h 4076700"/>
              <a:gd name="connsiteX1" fmla="*/ 4076700 w 4076700"/>
              <a:gd name="connsiteY1" fmla="*/ 2038350 h 4076700"/>
              <a:gd name="connsiteX2" fmla="*/ 2038350 w 4076700"/>
              <a:gd name="connsiteY2" fmla="*/ 4076700 h 4076700"/>
              <a:gd name="connsiteX3" fmla="*/ 0 w 4076700"/>
              <a:gd name="connsiteY3" fmla="*/ 2038350 h 4076700"/>
              <a:gd name="connsiteX4" fmla="*/ 2038350 w 4076700"/>
              <a:gd name="connsiteY4" fmla="*/ 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4076700">
                <a:moveTo>
                  <a:pt x="2038350" y="0"/>
                </a:moveTo>
                <a:cubicBezTo>
                  <a:pt x="3164100" y="0"/>
                  <a:pt x="4076700" y="912600"/>
                  <a:pt x="4076700" y="2038350"/>
                </a:cubicBezTo>
                <a:cubicBezTo>
                  <a:pt x="4076700" y="3164100"/>
                  <a:pt x="3164100" y="4076700"/>
                  <a:pt x="2038350" y="4076700"/>
                </a:cubicBezTo>
                <a:cubicBezTo>
                  <a:pt x="912600" y="4076700"/>
                  <a:pt x="0" y="3164100"/>
                  <a:pt x="0" y="2038350"/>
                </a:cubicBezTo>
                <a:cubicBezTo>
                  <a:pt x="0" y="912600"/>
                  <a:pt x="912600" y="0"/>
                  <a:pt x="20383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801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06A32F9-B1BE-4E67-A667-C2778B7B6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3276" y="600935"/>
            <a:ext cx="5505448" cy="5664972"/>
          </a:xfrm>
          <a:custGeom>
            <a:avLst/>
            <a:gdLst>
              <a:gd name="connsiteX0" fmla="*/ 2752724 w 5505448"/>
              <a:gd name="connsiteY0" fmla="*/ 0 h 5664972"/>
              <a:gd name="connsiteX1" fmla="*/ 5505448 w 5505448"/>
              <a:gd name="connsiteY1" fmla="*/ 1055505 h 5664972"/>
              <a:gd name="connsiteX2" fmla="*/ 5505448 w 5505448"/>
              <a:gd name="connsiteY2" fmla="*/ 4609467 h 5664972"/>
              <a:gd name="connsiteX3" fmla="*/ 2752724 w 5505448"/>
              <a:gd name="connsiteY3" fmla="*/ 5664972 h 5664972"/>
              <a:gd name="connsiteX4" fmla="*/ 0 w 5505448"/>
              <a:gd name="connsiteY4" fmla="*/ 4609467 h 5664972"/>
              <a:gd name="connsiteX5" fmla="*/ 0 w 5505448"/>
              <a:gd name="connsiteY5" fmla="*/ 1055505 h 566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8" h="5664972">
                <a:moveTo>
                  <a:pt x="2752724" y="0"/>
                </a:moveTo>
                <a:lnTo>
                  <a:pt x="5505448" y="1055505"/>
                </a:lnTo>
                <a:lnTo>
                  <a:pt x="5505448" y="4609467"/>
                </a:lnTo>
                <a:lnTo>
                  <a:pt x="2752724" y="5664972"/>
                </a:lnTo>
                <a:lnTo>
                  <a:pt x="0" y="4609467"/>
                </a:lnTo>
                <a:lnTo>
                  <a:pt x="0" y="10555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5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EDE0D9-6371-4BEC-ABB1-FCB3AD157E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6905" y="601579"/>
            <a:ext cx="4608096" cy="5390147"/>
          </a:xfrm>
          <a:custGeom>
            <a:avLst/>
            <a:gdLst>
              <a:gd name="connsiteX0" fmla="*/ 2304048 w 4608096"/>
              <a:gd name="connsiteY0" fmla="*/ 0 h 5390147"/>
              <a:gd name="connsiteX1" fmla="*/ 4608096 w 4608096"/>
              <a:gd name="connsiteY1" fmla="*/ 2304048 h 5390147"/>
              <a:gd name="connsiteX2" fmla="*/ 4608095 w 4608096"/>
              <a:gd name="connsiteY2" fmla="*/ 5390147 h 5390147"/>
              <a:gd name="connsiteX3" fmla="*/ 0 w 4608096"/>
              <a:gd name="connsiteY3" fmla="*/ 5390147 h 5390147"/>
              <a:gd name="connsiteX4" fmla="*/ 0 w 4608096"/>
              <a:gd name="connsiteY4" fmla="*/ 2304048 h 5390147"/>
              <a:gd name="connsiteX5" fmla="*/ 2304048 w 4608096"/>
              <a:gd name="connsiteY5" fmla="*/ 0 h 539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8096" h="5390147">
                <a:moveTo>
                  <a:pt x="2304048" y="0"/>
                </a:moveTo>
                <a:cubicBezTo>
                  <a:pt x="3576539" y="0"/>
                  <a:pt x="4608096" y="1031557"/>
                  <a:pt x="4608096" y="2304048"/>
                </a:cubicBezTo>
                <a:cubicBezTo>
                  <a:pt x="4608096" y="3332748"/>
                  <a:pt x="4608095" y="4361447"/>
                  <a:pt x="4608095" y="5390147"/>
                </a:cubicBezTo>
                <a:lnTo>
                  <a:pt x="0" y="5390147"/>
                </a:lnTo>
                <a:lnTo>
                  <a:pt x="0" y="2304048"/>
                </a:lnTo>
                <a:cubicBezTo>
                  <a:pt x="0" y="1031557"/>
                  <a:pt x="1031557" y="0"/>
                  <a:pt x="23040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674169-F0D1-4B30-B4B2-B81BFCBD99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3276" y="0"/>
            <a:ext cx="5505448" cy="6858000"/>
          </a:xfrm>
          <a:custGeom>
            <a:avLst/>
            <a:gdLst>
              <a:gd name="connsiteX0" fmla="*/ 0 w 5505448"/>
              <a:gd name="connsiteY0" fmla="*/ 0 h 6858000"/>
              <a:gd name="connsiteX1" fmla="*/ 5505448 w 5505448"/>
              <a:gd name="connsiteY1" fmla="*/ 0 h 6858000"/>
              <a:gd name="connsiteX2" fmla="*/ 5505448 w 5505448"/>
              <a:gd name="connsiteY2" fmla="*/ 6858000 h 6858000"/>
              <a:gd name="connsiteX3" fmla="*/ 0 w 55054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448" h="6858000">
                <a:moveTo>
                  <a:pt x="0" y="0"/>
                </a:moveTo>
                <a:lnTo>
                  <a:pt x="5505448" y="0"/>
                </a:lnTo>
                <a:lnTo>
                  <a:pt x="550544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40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0888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7909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353636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838364" y="0"/>
            <a:ext cx="4353636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018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74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38600" y="2028825"/>
            <a:ext cx="4114800" cy="395287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96135" y="698261"/>
            <a:ext cx="8851339" cy="3556478"/>
          </a:xfrm>
          <a:custGeom>
            <a:avLst/>
            <a:gdLst>
              <a:gd name="connsiteX0" fmla="*/ 8530719 w 8851339"/>
              <a:gd name="connsiteY0" fmla="*/ 1235951 h 3556478"/>
              <a:gd name="connsiteX1" fmla="*/ 8740542 w 8851339"/>
              <a:gd name="connsiteY1" fmla="*/ 1408985 h 3556478"/>
              <a:gd name="connsiteX2" fmla="*/ 8850444 w 8851339"/>
              <a:gd name="connsiteY2" fmla="*/ 2552712 h 3556478"/>
              <a:gd name="connsiteX3" fmla="*/ 8677410 w 8851339"/>
              <a:gd name="connsiteY3" fmla="*/ 2762535 h 3556478"/>
              <a:gd name="connsiteX4" fmla="*/ 7911719 w 8851339"/>
              <a:gd name="connsiteY4" fmla="*/ 2836110 h 3556478"/>
              <a:gd name="connsiteX5" fmla="*/ 7701896 w 8851339"/>
              <a:gd name="connsiteY5" fmla="*/ 2663076 h 3556478"/>
              <a:gd name="connsiteX6" fmla="*/ 7591994 w 8851339"/>
              <a:gd name="connsiteY6" fmla="*/ 1519350 h 3556478"/>
              <a:gd name="connsiteX7" fmla="*/ 7765028 w 8851339"/>
              <a:gd name="connsiteY7" fmla="*/ 1309527 h 3556478"/>
              <a:gd name="connsiteX8" fmla="*/ 5947092 w 8851339"/>
              <a:gd name="connsiteY8" fmla="*/ 792073 h 3556478"/>
              <a:gd name="connsiteX9" fmla="*/ 6004549 w 8851339"/>
              <a:gd name="connsiteY9" fmla="*/ 799046 h 3556478"/>
              <a:gd name="connsiteX10" fmla="*/ 7119627 w 8851339"/>
              <a:gd name="connsiteY10" fmla="*/ 1049849 h 3556478"/>
              <a:gd name="connsiteX11" fmla="*/ 7335702 w 8851339"/>
              <a:gd name="connsiteY11" fmla="*/ 1391328 h 3556478"/>
              <a:gd name="connsiteX12" fmla="*/ 6961073 w 8851339"/>
              <a:gd name="connsiteY12" fmla="*/ 3056941 h 3556478"/>
              <a:gd name="connsiteX13" fmla="*/ 6619594 w 8851339"/>
              <a:gd name="connsiteY13" fmla="*/ 3273016 h 3556478"/>
              <a:gd name="connsiteX14" fmla="*/ 5504515 w 8851339"/>
              <a:gd name="connsiteY14" fmla="*/ 3022212 h 3556478"/>
              <a:gd name="connsiteX15" fmla="*/ 5288440 w 8851339"/>
              <a:gd name="connsiteY15" fmla="*/ 2680733 h 3556478"/>
              <a:gd name="connsiteX16" fmla="*/ 5663070 w 8851339"/>
              <a:gd name="connsiteY16" fmla="*/ 1015121 h 3556478"/>
              <a:gd name="connsiteX17" fmla="*/ 5947092 w 8851339"/>
              <a:gd name="connsiteY17" fmla="*/ 792073 h 3556478"/>
              <a:gd name="connsiteX18" fmla="*/ 4577232 w 8851339"/>
              <a:gd name="connsiteY18" fmla="*/ 262933 h 3556478"/>
              <a:gd name="connsiteX19" fmla="*/ 4950192 w 8851339"/>
              <a:gd name="connsiteY19" fmla="*/ 569732 h 3556478"/>
              <a:gd name="connsiteX20" fmla="*/ 5147836 w 8851339"/>
              <a:gd name="connsiteY20" fmla="*/ 2600408 h 3556478"/>
              <a:gd name="connsiteX21" fmla="*/ 4841039 w 8851339"/>
              <a:gd name="connsiteY21" fmla="*/ 2973367 h 3556478"/>
              <a:gd name="connsiteX22" fmla="*/ 3481560 w 8851339"/>
              <a:gd name="connsiteY22" fmla="*/ 3105685 h 3556478"/>
              <a:gd name="connsiteX23" fmla="*/ 3108601 w 8851339"/>
              <a:gd name="connsiteY23" fmla="*/ 2798887 h 3556478"/>
              <a:gd name="connsiteX24" fmla="*/ 2910956 w 8851339"/>
              <a:gd name="connsiteY24" fmla="*/ 768209 h 3556478"/>
              <a:gd name="connsiteX25" fmla="*/ 3217754 w 8851339"/>
              <a:gd name="connsiteY25" fmla="*/ 395250 h 3556478"/>
              <a:gd name="connsiteX26" fmla="*/ 739052 w 8851339"/>
              <a:gd name="connsiteY26" fmla="*/ 743 h 3556478"/>
              <a:gd name="connsiteX27" fmla="*/ 821303 w 8851339"/>
              <a:gd name="connsiteY27" fmla="*/ 4100 h 3556478"/>
              <a:gd name="connsiteX28" fmla="*/ 2430694 w 8851339"/>
              <a:gd name="connsiteY28" fmla="*/ 232978 h 3556478"/>
              <a:gd name="connsiteX29" fmla="*/ 2775833 w 8851339"/>
              <a:gd name="connsiteY29" fmla="*/ 692558 h 3556478"/>
              <a:gd name="connsiteX30" fmla="*/ 2418210 w 8851339"/>
              <a:gd name="connsiteY30" fmla="*/ 3207240 h 3556478"/>
              <a:gd name="connsiteX31" fmla="*/ 1958629 w 8851339"/>
              <a:gd name="connsiteY31" fmla="*/ 3552379 h 3556478"/>
              <a:gd name="connsiteX32" fmla="*/ 349238 w 8851339"/>
              <a:gd name="connsiteY32" fmla="*/ 3323501 h 3556478"/>
              <a:gd name="connsiteX33" fmla="*/ 4100 w 8851339"/>
              <a:gd name="connsiteY33" fmla="*/ 2863920 h 3556478"/>
              <a:gd name="connsiteX34" fmla="*/ 361723 w 8851339"/>
              <a:gd name="connsiteY34" fmla="*/ 349238 h 3556478"/>
              <a:gd name="connsiteX35" fmla="*/ 739052 w 8851339"/>
              <a:gd name="connsiteY35" fmla="*/ 743 h 355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851339" h="3556478">
                <a:moveTo>
                  <a:pt x="8530719" y="1235951"/>
                </a:moveTo>
                <a:cubicBezTo>
                  <a:pt x="8636442" y="1225792"/>
                  <a:pt x="8730383" y="1303263"/>
                  <a:pt x="8740542" y="1408985"/>
                </a:cubicBezTo>
                <a:lnTo>
                  <a:pt x="8850444" y="2552712"/>
                </a:lnTo>
                <a:cubicBezTo>
                  <a:pt x="8860603" y="2658435"/>
                  <a:pt x="8783133" y="2752376"/>
                  <a:pt x="8677410" y="2762535"/>
                </a:cubicBezTo>
                <a:lnTo>
                  <a:pt x="7911719" y="2836110"/>
                </a:lnTo>
                <a:cubicBezTo>
                  <a:pt x="7805996" y="2846269"/>
                  <a:pt x="7712055" y="2768800"/>
                  <a:pt x="7701896" y="2663076"/>
                </a:cubicBezTo>
                <a:lnTo>
                  <a:pt x="7591994" y="1519350"/>
                </a:lnTo>
                <a:cubicBezTo>
                  <a:pt x="7581835" y="1413626"/>
                  <a:pt x="7659305" y="1319686"/>
                  <a:pt x="7765028" y="1309527"/>
                </a:cubicBezTo>
                <a:close/>
                <a:moveTo>
                  <a:pt x="5947092" y="792073"/>
                </a:moveTo>
                <a:cubicBezTo>
                  <a:pt x="5966075" y="792441"/>
                  <a:pt x="5985304" y="794717"/>
                  <a:pt x="6004549" y="799046"/>
                </a:cubicBezTo>
                <a:lnTo>
                  <a:pt x="7119627" y="1049849"/>
                </a:lnTo>
                <a:cubicBezTo>
                  <a:pt x="7273592" y="1084479"/>
                  <a:pt x="7370332" y="1237365"/>
                  <a:pt x="7335702" y="1391328"/>
                </a:cubicBezTo>
                <a:lnTo>
                  <a:pt x="6961073" y="3056941"/>
                </a:lnTo>
                <a:cubicBezTo>
                  <a:pt x="6926444" y="3210905"/>
                  <a:pt x="6773558" y="3307646"/>
                  <a:pt x="6619594" y="3273016"/>
                </a:cubicBezTo>
                <a:lnTo>
                  <a:pt x="5504515" y="3022212"/>
                </a:lnTo>
                <a:cubicBezTo>
                  <a:pt x="5350551" y="2987584"/>
                  <a:pt x="5253812" y="2834697"/>
                  <a:pt x="5288440" y="2680733"/>
                </a:cubicBezTo>
                <a:lnTo>
                  <a:pt x="5663070" y="1015121"/>
                </a:lnTo>
                <a:cubicBezTo>
                  <a:pt x="5693371" y="880402"/>
                  <a:pt x="5814212" y="789495"/>
                  <a:pt x="5947092" y="792073"/>
                </a:cubicBezTo>
                <a:close/>
                <a:moveTo>
                  <a:pt x="4577232" y="262933"/>
                </a:moveTo>
                <a:cubicBezTo>
                  <a:pt x="4764943" y="244663"/>
                  <a:pt x="4931921" y="382021"/>
                  <a:pt x="4950192" y="569732"/>
                </a:cubicBezTo>
                <a:lnTo>
                  <a:pt x="5147836" y="2600408"/>
                </a:lnTo>
                <a:cubicBezTo>
                  <a:pt x="5166106" y="2788118"/>
                  <a:pt x="5028749" y="2955098"/>
                  <a:pt x="4841039" y="2973367"/>
                </a:cubicBezTo>
                <a:lnTo>
                  <a:pt x="3481560" y="3105685"/>
                </a:lnTo>
                <a:cubicBezTo>
                  <a:pt x="3293850" y="3123954"/>
                  <a:pt x="3126871" y="2986597"/>
                  <a:pt x="3108601" y="2798887"/>
                </a:cubicBezTo>
                <a:lnTo>
                  <a:pt x="2910956" y="768209"/>
                </a:lnTo>
                <a:cubicBezTo>
                  <a:pt x="2892686" y="580499"/>
                  <a:pt x="3030044" y="413520"/>
                  <a:pt x="3217754" y="395250"/>
                </a:cubicBezTo>
                <a:close/>
                <a:moveTo>
                  <a:pt x="739052" y="743"/>
                </a:moveTo>
                <a:cubicBezTo>
                  <a:pt x="766007" y="-892"/>
                  <a:pt x="793527" y="150"/>
                  <a:pt x="821303" y="4100"/>
                </a:cubicBezTo>
                <a:lnTo>
                  <a:pt x="2430694" y="232978"/>
                </a:lnTo>
                <a:cubicBezTo>
                  <a:pt x="2652911" y="264580"/>
                  <a:pt x="2807435" y="470341"/>
                  <a:pt x="2775833" y="692558"/>
                </a:cubicBezTo>
                <a:lnTo>
                  <a:pt x="2418210" y="3207240"/>
                </a:lnTo>
                <a:cubicBezTo>
                  <a:pt x="2386607" y="3429457"/>
                  <a:pt x="2180846" y="3583981"/>
                  <a:pt x="1958629" y="3552379"/>
                </a:cubicBezTo>
                <a:lnTo>
                  <a:pt x="349238" y="3323501"/>
                </a:lnTo>
                <a:cubicBezTo>
                  <a:pt x="127021" y="3291898"/>
                  <a:pt x="-27502" y="3086137"/>
                  <a:pt x="4100" y="2863920"/>
                </a:cubicBezTo>
                <a:lnTo>
                  <a:pt x="361723" y="349238"/>
                </a:lnTo>
                <a:cubicBezTo>
                  <a:pt x="389375" y="154799"/>
                  <a:pt x="550368" y="12186"/>
                  <a:pt x="739052" y="74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9658349" cy="6857999"/>
          </a:xfrm>
          <a:custGeom>
            <a:avLst/>
            <a:gdLst>
              <a:gd name="connsiteX0" fmla="*/ 8343899 w 9658349"/>
              <a:gd name="connsiteY0" fmla="*/ 5543549 h 6857999"/>
              <a:gd name="connsiteX1" fmla="*/ 9658349 w 9658349"/>
              <a:gd name="connsiteY1" fmla="*/ 5543549 h 6857999"/>
              <a:gd name="connsiteX2" fmla="*/ 9658349 w 9658349"/>
              <a:gd name="connsiteY2" fmla="*/ 6857999 h 6857999"/>
              <a:gd name="connsiteX3" fmla="*/ 8343899 w 9658349"/>
              <a:gd name="connsiteY3" fmla="*/ 6857999 h 6857999"/>
              <a:gd name="connsiteX4" fmla="*/ 6953249 w 9658349"/>
              <a:gd name="connsiteY4" fmla="*/ 5543549 h 6857999"/>
              <a:gd name="connsiteX5" fmla="*/ 8267699 w 9658349"/>
              <a:gd name="connsiteY5" fmla="*/ 5543549 h 6857999"/>
              <a:gd name="connsiteX6" fmla="*/ 8267699 w 9658349"/>
              <a:gd name="connsiteY6" fmla="*/ 6857999 h 6857999"/>
              <a:gd name="connsiteX7" fmla="*/ 6953249 w 9658349"/>
              <a:gd name="connsiteY7" fmla="*/ 6857999 h 6857999"/>
              <a:gd name="connsiteX8" fmla="*/ 5562599 w 9658349"/>
              <a:gd name="connsiteY8" fmla="*/ 5543549 h 6857999"/>
              <a:gd name="connsiteX9" fmla="*/ 6877049 w 9658349"/>
              <a:gd name="connsiteY9" fmla="*/ 5543549 h 6857999"/>
              <a:gd name="connsiteX10" fmla="*/ 6877049 w 9658349"/>
              <a:gd name="connsiteY10" fmla="*/ 6857999 h 6857999"/>
              <a:gd name="connsiteX11" fmla="*/ 5562599 w 9658349"/>
              <a:gd name="connsiteY11" fmla="*/ 6857999 h 6857999"/>
              <a:gd name="connsiteX12" fmla="*/ 4171949 w 9658349"/>
              <a:gd name="connsiteY12" fmla="*/ 5543549 h 6857999"/>
              <a:gd name="connsiteX13" fmla="*/ 5486399 w 9658349"/>
              <a:gd name="connsiteY13" fmla="*/ 5543549 h 6857999"/>
              <a:gd name="connsiteX14" fmla="*/ 5486399 w 9658349"/>
              <a:gd name="connsiteY14" fmla="*/ 6857999 h 6857999"/>
              <a:gd name="connsiteX15" fmla="*/ 4171949 w 9658349"/>
              <a:gd name="connsiteY15" fmla="*/ 6857999 h 6857999"/>
              <a:gd name="connsiteX16" fmla="*/ 2781300 w 9658349"/>
              <a:gd name="connsiteY16" fmla="*/ 5543549 h 6857999"/>
              <a:gd name="connsiteX17" fmla="*/ 4095749 w 9658349"/>
              <a:gd name="connsiteY17" fmla="*/ 5543549 h 6857999"/>
              <a:gd name="connsiteX18" fmla="*/ 4095749 w 9658349"/>
              <a:gd name="connsiteY18" fmla="*/ 6857999 h 6857999"/>
              <a:gd name="connsiteX19" fmla="*/ 2781300 w 9658349"/>
              <a:gd name="connsiteY19" fmla="*/ 6857999 h 6857999"/>
              <a:gd name="connsiteX20" fmla="*/ 1390650 w 9658349"/>
              <a:gd name="connsiteY20" fmla="*/ 5543549 h 6857999"/>
              <a:gd name="connsiteX21" fmla="*/ 2705100 w 9658349"/>
              <a:gd name="connsiteY21" fmla="*/ 5543549 h 6857999"/>
              <a:gd name="connsiteX22" fmla="*/ 2705100 w 9658349"/>
              <a:gd name="connsiteY22" fmla="*/ 6857999 h 6857999"/>
              <a:gd name="connsiteX23" fmla="*/ 1390650 w 9658349"/>
              <a:gd name="connsiteY23" fmla="*/ 6857999 h 6857999"/>
              <a:gd name="connsiteX24" fmla="*/ 0 w 9658349"/>
              <a:gd name="connsiteY24" fmla="*/ 5543549 h 6857999"/>
              <a:gd name="connsiteX25" fmla="*/ 1314450 w 9658349"/>
              <a:gd name="connsiteY25" fmla="*/ 5543549 h 6857999"/>
              <a:gd name="connsiteX26" fmla="*/ 1314450 w 9658349"/>
              <a:gd name="connsiteY26" fmla="*/ 6857999 h 6857999"/>
              <a:gd name="connsiteX27" fmla="*/ 0 w 9658349"/>
              <a:gd name="connsiteY27" fmla="*/ 6857999 h 6857999"/>
              <a:gd name="connsiteX28" fmla="*/ 5562599 w 9658349"/>
              <a:gd name="connsiteY28" fmla="*/ 4157660 h 6857999"/>
              <a:gd name="connsiteX29" fmla="*/ 6877049 w 9658349"/>
              <a:gd name="connsiteY29" fmla="*/ 4157660 h 6857999"/>
              <a:gd name="connsiteX30" fmla="*/ 6877049 w 9658349"/>
              <a:gd name="connsiteY30" fmla="*/ 5472110 h 6857999"/>
              <a:gd name="connsiteX31" fmla="*/ 5562599 w 9658349"/>
              <a:gd name="connsiteY31" fmla="*/ 5472110 h 6857999"/>
              <a:gd name="connsiteX32" fmla="*/ 4171949 w 9658349"/>
              <a:gd name="connsiteY32" fmla="*/ 4157660 h 6857999"/>
              <a:gd name="connsiteX33" fmla="*/ 5486399 w 9658349"/>
              <a:gd name="connsiteY33" fmla="*/ 4157660 h 6857999"/>
              <a:gd name="connsiteX34" fmla="*/ 5486399 w 9658349"/>
              <a:gd name="connsiteY34" fmla="*/ 5472110 h 6857999"/>
              <a:gd name="connsiteX35" fmla="*/ 4171949 w 9658349"/>
              <a:gd name="connsiteY35" fmla="*/ 5472110 h 6857999"/>
              <a:gd name="connsiteX36" fmla="*/ 2781300 w 9658349"/>
              <a:gd name="connsiteY36" fmla="*/ 4157660 h 6857999"/>
              <a:gd name="connsiteX37" fmla="*/ 4095749 w 9658349"/>
              <a:gd name="connsiteY37" fmla="*/ 4157660 h 6857999"/>
              <a:gd name="connsiteX38" fmla="*/ 4095749 w 9658349"/>
              <a:gd name="connsiteY38" fmla="*/ 5472110 h 6857999"/>
              <a:gd name="connsiteX39" fmla="*/ 2781300 w 9658349"/>
              <a:gd name="connsiteY39" fmla="*/ 5472110 h 6857999"/>
              <a:gd name="connsiteX40" fmla="*/ 1390650 w 9658349"/>
              <a:gd name="connsiteY40" fmla="*/ 4157660 h 6857999"/>
              <a:gd name="connsiteX41" fmla="*/ 2705100 w 9658349"/>
              <a:gd name="connsiteY41" fmla="*/ 4157660 h 6857999"/>
              <a:gd name="connsiteX42" fmla="*/ 2705100 w 9658349"/>
              <a:gd name="connsiteY42" fmla="*/ 5472110 h 6857999"/>
              <a:gd name="connsiteX43" fmla="*/ 1390650 w 9658349"/>
              <a:gd name="connsiteY43" fmla="*/ 5472110 h 6857999"/>
              <a:gd name="connsiteX44" fmla="*/ 0 w 9658349"/>
              <a:gd name="connsiteY44" fmla="*/ 4157660 h 6857999"/>
              <a:gd name="connsiteX45" fmla="*/ 1314450 w 9658349"/>
              <a:gd name="connsiteY45" fmla="*/ 4157660 h 6857999"/>
              <a:gd name="connsiteX46" fmla="*/ 1314450 w 9658349"/>
              <a:gd name="connsiteY46" fmla="*/ 5472110 h 6857999"/>
              <a:gd name="connsiteX47" fmla="*/ 0 w 9658349"/>
              <a:gd name="connsiteY47" fmla="*/ 5472110 h 6857999"/>
              <a:gd name="connsiteX48" fmla="*/ 1390650 w 9658349"/>
              <a:gd name="connsiteY48" fmla="*/ 2771775 h 6857999"/>
              <a:gd name="connsiteX49" fmla="*/ 2705100 w 9658349"/>
              <a:gd name="connsiteY49" fmla="*/ 2771775 h 6857999"/>
              <a:gd name="connsiteX50" fmla="*/ 2705100 w 9658349"/>
              <a:gd name="connsiteY50" fmla="*/ 4086223 h 6857999"/>
              <a:gd name="connsiteX51" fmla="*/ 1390650 w 9658349"/>
              <a:gd name="connsiteY51" fmla="*/ 4086223 h 6857999"/>
              <a:gd name="connsiteX52" fmla="*/ 0 w 9658349"/>
              <a:gd name="connsiteY52" fmla="*/ 2771775 h 6857999"/>
              <a:gd name="connsiteX53" fmla="*/ 1314450 w 9658349"/>
              <a:gd name="connsiteY53" fmla="*/ 2771775 h 6857999"/>
              <a:gd name="connsiteX54" fmla="*/ 1314450 w 9658349"/>
              <a:gd name="connsiteY54" fmla="*/ 4086223 h 6857999"/>
              <a:gd name="connsiteX55" fmla="*/ 0 w 9658349"/>
              <a:gd name="connsiteY55" fmla="*/ 4086223 h 6857999"/>
              <a:gd name="connsiteX56" fmla="*/ 1390650 w 9658349"/>
              <a:gd name="connsiteY56" fmla="*/ 1385888 h 6857999"/>
              <a:gd name="connsiteX57" fmla="*/ 2705100 w 9658349"/>
              <a:gd name="connsiteY57" fmla="*/ 1385888 h 6857999"/>
              <a:gd name="connsiteX58" fmla="*/ 2705100 w 9658349"/>
              <a:gd name="connsiteY58" fmla="*/ 2700338 h 6857999"/>
              <a:gd name="connsiteX59" fmla="*/ 1390650 w 9658349"/>
              <a:gd name="connsiteY59" fmla="*/ 2700338 h 6857999"/>
              <a:gd name="connsiteX60" fmla="*/ 0 w 9658349"/>
              <a:gd name="connsiteY60" fmla="*/ 1385888 h 6857999"/>
              <a:gd name="connsiteX61" fmla="*/ 1314450 w 9658349"/>
              <a:gd name="connsiteY61" fmla="*/ 1385888 h 6857999"/>
              <a:gd name="connsiteX62" fmla="*/ 1314450 w 9658349"/>
              <a:gd name="connsiteY62" fmla="*/ 2700338 h 6857999"/>
              <a:gd name="connsiteX63" fmla="*/ 0 w 9658349"/>
              <a:gd name="connsiteY63" fmla="*/ 2700338 h 6857999"/>
              <a:gd name="connsiteX64" fmla="*/ 5562599 w 9658349"/>
              <a:gd name="connsiteY64" fmla="*/ 1385887 h 6857999"/>
              <a:gd name="connsiteX65" fmla="*/ 6877049 w 9658349"/>
              <a:gd name="connsiteY65" fmla="*/ 1385887 h 6857999"/>
              <a:gd name="connsiteX66" fmla="*/ 6877049 w 9658349"/>
              <a:gd name="connsiteY66" fmla="*/ 2700336 h 6857999"/>
              <a:gd name="connsiteX67" fmla="*/ 5562599 w 9658349"/>
              <a:gd name="connsiteY67" fmla="*/ 2700336 h 6857999"/>
              <a:gd name="connsiteX68" fmla="*/ 4171949 w 9658349"/>
              <a:gd name="connsiteY68" fmla="*/ 1385887 h 6857999"/>
              <a:gd name="connsiteX69" fmla="*/ 5486399 w 9658349"/>
              <a:gd name="connsiteY69" fmla="*/ 1385887 h 6857999"/>
              <a:gd name="connsiteX70" fmla="*/ 5486399 w 9658349"/>
              <a:gd name="connsiteY70" fmla="*/ 2700337 h 6857999"/>
              <a:gd name="connsiteX71" fmla="*/ 4171949 w 9658349"/>
              <a:gd name="connsiteY71" fmla="*/ 2700337 h 6857999"/>
              <a:gd name="connsiteX72" fmla="*/ 2781300 w 9658349"/>
              <a:gd name="connsiteY72" fmla="*/ 1385887 h 6857999"/>
              <a:gd name="connsiteX73" fmla="*/ 4095749 w 9658349"/>
              <a:gd name="connsiteY73" fmla="*/ 1385887 h 6857999"/>
              <a:gd name="connsiteX74" fmla="*/ 4095749 w 9658349"/>
              <a:gd name="connsiteY74" fmla="*/ 2700337 h 6857999"/>
              <a:gd name="connsiteX75" fmla="*/ 2781300 w 9658349"/>
              <a:gd name="connsiteY75" fmla="*/ 2700337 h 6857999"/>
              <a:gd name="connsiteX76" fmla="*/ 1390650 w 9658349"/>
              <a:gd name="connsiteY76" fmla="*/ 1 h 6857999"/>
              <a:gd name="connsiteX77" fmla="*/ 2705100 w 9658349"/>
              <a:gd name="connsiteY77" fmla="*/ 1 h 6857999"/>
              <a:gd name="connsiteX78" fmla="*/ 2705100 w 9658349"/>
              <a:gd name="connsiteY78" fmla="*/ 1314451 h 6857999"/>
              <a:gd name="connsiteX79" fmla="*/ 1390650 w 9658349"/>
              <a:gd name="connsiteY79" fmla="*/ 1314451 h 6857999"/>
              <a:gd name="connsiteX80" fmla="*/ 0 w 9658349"/>
              <a:gd name="connsiteY80" fmla="*/ 1 h 6857999"/>
              <a:gd name="connsiteX81" fmla="*/ 1314450 w 9658349"/>
              <a:gd name="connsiteY81" fmla="*/ 1 h 6857999"/>
              <a:gd name="connsiteX82" fmla="*/ 1314450 w 9658349"/>
              <a:gd name="connsiteY82" fmla="*/ 1314451 h 6857999"/>
              <a:gd name="connsiteX83" fmla="*/ 0 w 9658349"/>
              <a:gd name="connsiteY83" fmla="*/ 1314451 h 6857999"/>
              <a:gd name="connsiteX84" fmla="*/ 2781300 w 9658349"/>
              <a:gd name="connsiteY84" fmla="*/ 0 h 6857999"/>
              <a:gd name="connsiteX85" fmla="*/ 4095749 w 9658349"/>
              <a:gd name="connsiteY85" fmla="*/ 0 h 6857999"/>
              <a:gd name="connsiteX86" fmla="*/ 4095749 w 9658349"/>
              <a:gd name="connsiteY86" fmla="*/ 1314450 h 6857999"/>
              <a:gd name="connsiteX87" fmla="*/ 2781300 w 9658349"/>
              <a:gd name="connsiteY87" fmla="*/ 13144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9658349" h="6857999">
                <a:moveTo>
                  <a:pt x="8343899" y="5543549"/>
                </a:moveTo>
                <a:lnTo>
                  <a:pt x="9658349" y="5543549"/>
                </a:lnTo>
                <a:lnTo>
                  <a:pt x="9658349" y="6857999"/>
                </a:lnTo>
                <a:lnTo>
                  <a:pt x="8343899" y="6857999"/>
                </a:lnTo>
                <a:close/>
                <a:moveTo>
                  <a:pt x="6953249" y="5543549"/>
                </a:moveTo>
                <a:lnTo>
                  <a:pt x="8267699" y="5543549"/>
                </a:lnTo>
                <a:lnTo>
                  <a:pt x="8267699" y="6857999"/>
                </a:lnTo>
                <a:lnTo>
                  <a:pt x="6953249" y="6857999"/>
                </a:lnTo>
                <a:close/>
                <a:moveTo>
                  <a:pt x="5562599" y="5543549"/>
                </a:moveTo>
                <a:lnTo>
                  <a:pt x="6877049" y="5543549"/>
                </a:lnTo>
                <a:lnTo>
                  <a:pt x="6877049" y="6857999"/>
                </a:lnTo>
                <a:lnTo>
                  <a:pt x="5562599" y="6857999"/>
                </a:lnTo>
                <a:close/>
                <a:moveTo>
                  <a:pt x="4171949" y="5543549"/>
                </a:moveTo>
                <a:lnTo>
                  <a:pt x="5486399" y="5543549"/>
                </a:lnTo>
                <a:lnTo>
                  <a:pt x="5486399" y="6857999"/>
                </a:lnTo>
                <a:lnTo>
                  <a:pt x="4171949" y="6857999"/>
                </a:lnTo>
                <a:close/>
                <a:moveTo>
                  <a:pt x="2781300" y="5543549"/>
                </a:moveTo>
                <a:lnTo>
                  <a:pt x="4095749" y="5543549"/>
                </a:lnTo>
                <a:lnTo>
                  <a:pt x="4095749" y="6857999"/>
                </a:lnTo>
                <a:lnTo>
                  <a:pt x="2781300" y="6857999"/>
                </a:lnTo>
                <a:close/>
                <a:moveTo>
                  <a:pt x="1390650" y="5543549"/>
                </a:moveTo>
                <a:lnTo>
                  <a:pt x="2705100" y="5543549"/>
                </a:lnTo>
                <a:lnTo>
                  <a:pt x="2705100" y="6857999"/>
                </a:lnTo>
                <a:lnTo>
                  <a:pt x="1390650" y="6857999"/>
                </a:lnTo>
                <a:close/>
                <a:moveTo>
                  <a:pt x="0" y="5543549"/>
                </a:moveTo>
                <a:lnTo>
                  <a:pt x="1314450" y="5543549"/>
                </a:lnTo>
                <a:lnTo>
                  <a:pt x="1314450" y="6857999"/>
                </a:lnTo>
                <a:lnTo>
                  <a:pt x="0" y="6857999"/>
                </a:lnTo>
                <a:close/>
                <a:moveTo>
                  <a:pt x="5562599" y="4157660"/>
                </a:moveTo>
                <a:lnTo>
                  <a:pt x="6877049" y="4157660"/>
                </a:lnTo>
                <a:lnTo>
                  <a:pt x="6877049" y="5472110"/>
                </a:lnTo>
                <a:lnTo>
                  <a:pt x="5562599" y="5472110"/>
                </a:lnTo>
                <a:close/>
                <a:moveTo>
                  <a:pt x="4171949" y="4157660"/>
                </a:moveTo>
                <a:lnTo>
                  <a:pt x="5486399" y="4157660"/>
                </a:lnTo>
                <a:lnTo>
                  <a:pt x="5486399" y="5472110"/>
                </a:lnTo>
                <a:lnTo>
                  <a:pt x="4171949" y="5472110"/>
                </a:lnTo>
                <a:close/>
                <a:moveTo>
                  <a:pt x="2781300" y="4157660"/>
                </a:moveTo>
                <a:lnTo>
                  <a:pt x="4095749" y="4157660"/>
                </a:lnTo>
                <a:lnTo>
                  <a:pt x="4095749" y="5472110"/>
                </a:lnTo>
                <a:lnTo>
                  <a:pt x="2781300" y="5472110"/>
                </a:lnTo>
                <a:close/>
                <a:moveTo>
                  <a:pt x="1390650" y="4157660"/>
                </a:moveTo>
                <a:lnTo>
                  <a:pt x="2705100" y="4157660"/>
                </a:lnTo>
                <a:lnTo>
                  <a:pt x="2705100" y="5472110"/>
                </a:lnTo>
                <a:lnTo>
                  <a:pt x="1390650" y="5472110"/>
                </a:lnTo>
                <a:close/>
                <a:moveTo>
                  <a:pt x="0" y="4157660"/>
                </a:moveTo>
                <a:lnTo>
                  <a:pt x="1314450" y="4157660"/>
                </a:lnTo>
                <a:lnTo>
                  <a:pt x="1314450" y="5472110"/>
                </a:lnTo>
                <a:lnTo>
                  <a:pt x="0" y="5472110"/>
                </a:lnTo>
                <a:close/>
                <a:moveTo>
                  <a:pt x="1390650" y="2771775"/>
                </a:moveTo>
                <a:lnTo>
                  <a:pt x="2705100" y="2771775"/>
                </a:lnTo>
                <a:lnTo>
                  <a:pt x="2705100" y="4086223"/>
                </a:lnTo>
                <a:lnTo>
                  <a:pt x="1390650" y="4086223"/>
                </a:lnTo>
                <a:close/>
                <a:moveTo>
                  <a:pt x="0" y="2771775"/>
                </a:moveTo>
                <a:lnTo>
                  <a:pt x="1314450" y="2771775"/>
                </a:lnTo>
                <a:lnTo>
                  <a:pt x="1314450" y="4086223"/>
                </a:lnTo>
                <a:lnTo>
                  <a:pt x="0" y="4086223"/>
                </a:lnTo>
                <a:close/>
                <a:moveTo>
                  <a:pt x="1390650" y="1385888"/>
                </a:moveTo>
                <a:lnTo>
                  <a:pt x="2705100" y="1385888"/>
                </a:lnTo>
                <a:lnTo>
                  <a:pt x="2705100" y="2700338"/>
                </a:lnTo>
                <a:lnTo>
                  <a:pt x="1390650" y="2700338"/>
                </a:lnTo>
                <a:close/>
                <a:moveTo>
                  <a:pt x="0" y="1385888"/>
                </a:moveTo>
                <a:lnTo>
                  <a:pt x="1314450" y="1385888"/>
                </a:lnTo>
                <a:lnTo>
                  <a:pt x="1314450" y="2700338"/>
                </a:lnTo>
                <a:lnTo>
                  <a:pt x="0" y="2700338"/>
                </a:lnTo>
                <a:close/>
                <a:moveTo>
                  <a:pt x="5562599" y="1385887"/>
                </a:moveTo>
                <a:lnTo>
                  <a:pt x="6877049" y="1385887"/>
                </a:lnTo>
                <a:lnTo>
                  <a:pt x="6877049" y="2700336"/>
                </a:lnTo>
                <a:lnTo>
                  <a:pt x="5562599" y="2700336"/>
                </a:lnTo>
                <a:close/>
                <a:moveTo>
                  <a:pt x="4171949" y="1385887"/>
                </a:moveTo>
                <a:lnTo>
                  <a:pt x="5486399" y="1385887"/>
                </a:lnTo>
                <a:lnTo>
                  <a:pt x="5486399" y="2700337"/>
                </a:lnTo>
                <a:lnTo>
                  <a:pt x="4171949" y="2700337"/>
                </a:lnTo>
                <a:close/>
                <a:moveTo>
                  <a:pt x="2781300" y="1385887"/>
                </a:moveTo>
                <a:lnTo>
                  <a:pt x="4095749" y="1385887"/>
                </a:lnTo>
                <a:lnTo>
                  <a:pt x="4095749" y="2700337"/>
                </a:lnTo>
                <a:lnTo>
                  <a:pt x="2781300" y="2700337"/>
                </a:lnTo>
                <a:close/>
                <a:moveTo>
                  <a:pt x="1390650" y="1"/>
                </a:moveTo>
                <a:lnTo>
                  <a:pt x="2705100" y="1"/>
                </a:lnTo>
                <a:lnTo>
                  <a:pt x="2705100" y="1314451"/>
                </a:lnTo>
                <a:lnTo>
                  <a:pt x="1390650" y="1314451"/>
                </a:lnTo>
                <a:close/>
                <a:moveTo>
                  <a:pt x="0" y="1"/>
                </a:moveTo>
                <a:lnTo>
                  <a:pt x="1314450" y="1"/>
                </a:lnTo>
                <a:lnTo>
                  <a:pt x="1314450" y="1314451"/>
                </a:lnTo>
                <a:lnTo>
                  <a:pt x="0" y="1314451"/>
                </a:lnTo>
                <a:close/>
                <a:moveTo>
                  <a:pt x="2781300" y="0"/>
                </a:moveTo>
                <a:lnTo>
                  <a:pt x="4095749" y="0"/>
                </a:lnTo>
                <a:lnTo>
                  <a:pt x="4095749" y="1314450"/>
                </a:lnTo>
                <a:lnTo>
                  <a:pt x="2781300" y="1314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06327" y="0"/>
            <a:ext cx="9785672" cy="6857990"/>
          </a:xfrm>
          <a:custGeom>
            <a:avLst/>
            <a:gdLst>
              <a:gd name="connsiteX0" fmla="*/ 7058515 w 9785672"/>
              <a:gd name="connsiteY0" fmla="*/ 5556240 h 6857990"/>
              <a:gd name="connsiteX1" fmla="*/ 8373966 w 9785672"/>
              <a:gd name="connsiteY1" fmla="*/ 5556240 h 6857990"/>
              <a:gd name="connsiteX2" fmla="*/ 8373966 w 9785672"/>
              <a:gd name="connsiteY2" fmla="*/ 6857990 h 6857990"/>
              <a:gd name="connsiteX3" fmla="*/ 7058515 w 9785672"/>
              <a:gd name="connsiteY3" fmla="*/ 6857990 h 6857990"/>
              <a:gd name="connsiteX4" fmla="*/ 8470218 w 9785672"/>
              <a:gd name="connsiteY4" fmla="*/ 5556238 h 6857990"/>
              <a:gd name="connsiteX5" fmla="*/ 9785669 w 9785672"/>
              <a:gd name="connsiteY5" fmla="*/ 5556238 h 6857990"/>
              <a:gd name="connsiteX6" fmla="*/ 9785669 w 9785672"/>
              <a:gd name="connsiteY6" fmla="*/ 6857988 h 6857990"/>
              <a:gd name="connsiteX7" fmla="*/ 8470218 w 9785672"/>
              <a:gd name="connsiteY7" fmla="*/ 6857988 h 6857990"/>
              <a:gd name="connsiteX8" fmla="*/ 4235112 w 9785672"/>
              <a:gd name="connsiteY8" fmla="*/ 4167182 h 6857990"/>
              <a:gd name="connsiteX9" fmla="*/ 5550563 w 9785672"/>
              <a:gd name="connsiteY9" fmla="*/ 4167182 h 6857990"/>
              <a:gd name="connsiteX10" fmla="*/ 5550563 w 9785672"/>
              <a:gd name="connsiteY10" fmla="*/ 5468932 h 6857990"/>
              <a:gd name="connsiteX11" fmla="*/ 4235112 w 9785672"/>
              <a:gd name="connsiteY11" fmla="*/ 5468932 h 6857990"/>
              <a:gd name="connsiteX12" fmla="*/ 5646815 w 9785672"/>
              <a:gd name="connsiteY12" fmla="*/ 4167180 h 6857990"/>
              <a:gd name="connsiteX13" fmla="*/ 6962266 w 9785672"/>
              <a:gd name="connsiteY13" fmla="*/ 4167180 h 6857990"/>
              <a:gd name="connsiteX14" fmla="*/ 6962266 w 9785672"/>
              <a:gd name="connsiteY14" fmla="*/ 5468930 h 6857990"/>
              <a:gd name="connsiteX15" fmla="*/ 5646815 w 9785672"/>
              <a:gd name="connsiteY15" fmla="*/ 5468930 h 6857990"/>
              <a:gd name="connsiteX16" fmla="*/ 7058518 w 9785672"/>
              <a:gd name="connsiteY16" fmla="*/ 4167178 h 6857990"/>
              <a:gd name="connsiteX17" fmla="*/ 8373969 w 9785672"/>
              <a:gd name="connsiteY17" fmla="*/ 4167178 h 6857990"/>
              <a:gd name="connsiteX18" fmla="*/ 8373969 w 9785672"/>
              <a:gd name="connsiteY18" fmla="*/ 5468928 h 6857990"/>
              <a:gd name="connsiteX19" fmla="*/ 7058518 w 9785672"/>
              <a:gd name="connsiteY19" fmla="*/ 5468928 h 6857990"/>
              <a:gd name="connsiteX20" fmla="*/ 8470221 w 9785672"/>
              <a:gd name="connsiteY20" fmla="*/ 4167176 h 6857990"/>
              <a:gd name="connsiteX21" fmla="*/ 9785672 w 9785672"/>
              <a:gd name="connsiteY21" fmla="*/ 4167176 h 6857990"/>
              <a:gd name="connsiteX22" fmla="*/ 9785672 w 9785672"/>
              <a:gd name="connsiteY22" fmla="*/ 5468926 h 6857990"/>
              <a:gd name="connsiteX23" fmla="*/ 8470221 w 9785672"/>
              <a:gd name="connsiteY23" fmla="*/ 5468926 h 6857990"/>
              <a:gd name="connsiteX24" fmla="*/ 7058516 w 9785672"/>
              <a:gd name="connsiteY24" fmla="*/ 2778117 h 6857990"/>
              <a:gd name="connsiteX25" fmla="*/ 8373967 w 9785672"/>
              <a:gd name="connsiteY25" fmla="*/ 2778117 h 6857990"/>
              <a:gd name="connsiteX26" fmla="*/ 8373967 w 9785672"/>
              <a:gd name="connsiteY26" fmla="*/ 4079866 h 6857990"/>
              <a:gd name="connsiteX27" fmla="*/ 7058516 w 9785672"/>
              <a:gd name="connsiteY27" fmla="*/ 4079866 h 6857990"/>
              <a:gd name="connsiteX28" fmla="*/ 8470219 w 9785672"/>
              <a:gd name="connsiteY28" fmla="*/ 2778114 h 6857990"/>
              <a:gd name="connsiteX29" fmla="*/ 9785670 w 9785672"/>
              <a:gd name="connsiteY29" fmla="*/ 2778114 h 6857990"/>
              <a:gd name="connsiteX30" fmla="*/ 9785670 w 9785672"/>
              <a:gd name="connsiteY30" fmla="*/ 4079864 h 6857990"/>
              <a:gd name="connsiteX31" fmla="*/ 8470219 w 9785672"/>
              <a:gd name="connsiteY31" fmla="*/ 4079864 h 6857990"/>
              <a:gd name="connsiteX32" fmla="*/ 0 w 9785672"/>
              <a:gd name="connsiteY32" fmla="*/ 1389065 h 6857990"/>
              <a:gd name="connsiteX33" fmla="*/ 1315452 w 9785672"/>
              <a:gd name="connsiteY33" fmla="*/ 1389065 h 6857990"/>
              <a:gd name="connsiteX34" fmla="*/ 1315452 w 9785672"/>
              <a:gd name="connsiteY34" fmla="*/ 2690815 h 6857990"/>
              <a:gd name="connsiteX35" fmla="*/ 0 w 9785672"/>
              <a:gd name="connsiteY35" fmla="*/ 2690815 h 6857990"/>
              <a:gd name="connsiteX36" fmla="*/ 1411703 w 9785672"/>
              <a:gd name="connsiteY36" fmla="*/ 1389063 h 6857990"/>
              <a:gd name="connsiteX37" fmla="*/ 2727154 w 9785672"/>
              <a:gd name="connsiteY37" fmla="*/ 1389063 h 6857990"/>
              <a:gd name="connsiteX38" fmla="*/ 2727154 w 9785672"/>
              <a:gd name="connsiteY38" fmla="*/ 2690813 h 6857990"/>
              <a:gd name="connsiteX39" fmla="*/ 1411703 w 9785672"/>
              <a:gd name="connsiteY39" fmla="*/ 2690813 h 6857990"/>
              <a:gd name="connsiteX40" fmla="*/ 2823405 w 9785672"/>
              <a:gd name="connsiteY40" fmla="*/ 1389061 h 6857990"/>
              <a:gd name="connsiteX41" fmla="*/ 4138856 w 9785672"/>
              <a:gd name="connsiteY41" fmla="*/ 1389061 h 6857990"/>
              <a:gd name="connsiteX42" fmla="*/ 4138856 w 9785672"/>
              <a:gd name="connsiteY42" fmla="*/ 2690811 h 6857990"/>
              <a:gd name="connsiteX43" fmla="*/ 2823405 w 9785672"/>
              <a:gd name="connsiteY43" fmla="*/ 2690811 h 6857990"/>
              <a:gd name="connsiteX44" fmla="*/ 4235108 w 9785672"/>
              <a:gd name="connsiteY44" fmla="*/ 1389059 h 6857990"/>
              <a:gd name="connsiteX45" fmla="*/ 5550559 w 9785672"/>
              <a:gd name="connsiteY45" fmla="*/ 1389059 h 6857990"/>
              <a:gd name="connsiteX46" fmla="*/ 5550559 w 9785672"/>
              <a:gd name="connsiteY46" fmla="*/ 2690809 h 6857990"/>
              <a:gd name="connsiteX47" fmla="*/ 4235108 w 9785672"/>
              <a:gd name="connsiteY47" fmla="*/ 2690809 h 6857990"/>
              <a:gd name="connsiteX48" fmla="*/ 5646811 w 9785672"/>
              <a:gd name="connsiteY48" fmla="*/ 1389057 h 6857990"/>
              <a:gd name="connsiteX49" fmla="*/ 6962262 w 9785672"/>
              <a:gd name="connsiteY49" fmla="*/ 1389057 h 6857990"/>
              <a:gd name="connsiteX50" fmla="*/ 6962262 w 9785672"/>
              <a:gd name="connsiteY50" fmla="*/ 2690806 h 6857990"/>
              <a:gd name="connsiteX51" fmla="*/ 5646811 w 9785672"/>
              <a:gd name="connsiteY51" fmla="*/ 2690806 h 6857990"/>
              <a:gd name="connsiteX52" fmla="*/ 7058514 w 9785672"/>
              <a:gd name="connsiteY52" fmla="*/ 1389055 h 6857990"/>
              <a:gd name="connsiteX53" fmla="*/ 8373965 w 9785672"/>
              <a:gd name="connsiteY53" fmla="*/ 1389055 h 6857990"/>
              <a:gd name="connsiteX54" fmla="*/ 8373965 w 9785672"/>
              <a:gd name="connsiteY54" fmla="*/ 2690805 h 6857990"/>
              <a:gd name="connsiteX55" fmla="*/ 7058514 w 9785672"/>
              <a:gd name="connsiteY55" fmla="*/ 2690805 h 6857990"/>
              <a:gd name="connsiteX56" fmla="*/ 8470217 w 9785672"/>
              <a:gd name="connsiteY56" fmla="*/ 1389052 h 6857990"/>
              <a:gd name="connsiteX57" fmla="*/ 9785668 w 9785672"/>
              <a:gd name="connsiteY57" fmla="*/ 1389052 h 6857990"/>
              <a:gd name="connsiteX58" fmla="*/ 9785668 w 9785672"/>
              <a:gd name="connsiteY58" fmla="*/ 2690802 h 6857990"/>
              <a:gd name="connsiteX59" fmla="*/ 8470217 w 9785672"/>
              <a:gd name="connsiteY59" fmla="*/ 2690802 h 6857990"/>
              <a:gd name="connsiteX60" fmla="*/ 1411706 w 9785672"/>
              <a:gd name="connsiteY60" fmla="*/ 2 h 6857990"/>
              <a:gd name="connsiteX61" fmla="*/ 2727156 w 9785672"/>
              <a:gd name="connsiteY61" fmla="*/ 2 h 6857990"/>
              <a:gd name="connsiteX62" fmla="*/ 2727156 w 9785672"/>
              <a:gd name="connsiteY62" fmla="*/ 1301751 h 6857990"/>
              <a:gd name="connsiteX63" fmla="*/ 1411706 w 9785672"/>
              <a:gd name="connsiteY63" fmla="*/ 1301751 h 6857990"/>
              <a:gd name="connsiteX64" fmla="*/ 8470220 w 9785672"/>
              <a:gd name="connsiteY64" fmla="*/ 0 h 6857990"/>
              <a:gd name="connsiteX65" fmla="*/ 9785671 w 9785672"/>
              <a:gd name="connsiteY65" fmla="*/ 0 h 6857990"/>
              <a:gd name="connsiteX66" fmla="*/ 9785671 w 9785672"/>
              <a:gd name="connsiteY66" fmla="*/ 1301741 h 6857990"/>
              <a:gd name="connsiteX67" fmla="*/ 8470220 w 9785672"/>
              <a:gd name="connsiteY67" fmla="*/ 1301741 h 6857990"/>
              <a:gd name="connsiteX68" fmla="*/ 7058517 w 9785672"/>
              <a:gd name="connsiteY68" fmla="*/ 0 h 6857990"/>
              <a:gd name="connsiteX69" fmla="*/ 8373968 w 9785672"/>
              <a:gd name="connsiteY69" fmla="*/ 0 h 6857990"/>
              <a:gd name="connsiteX70" fmla="*/ 8373968 w 9785672"/>
              <a:gd name="connsiteY70" fmla="*/ 1301743 h 6857990"/>
              <a:gd name="connsiteX71" fmla="*/ 7058517 w 9785672"/>
              <a:gd name="connsiteY71" fmla="*/ 1301743 h 6857990"/>
              <a:gd name="connsiteX72" fmla="*/ 5646814 w 9785672"/>
              <a:gd name="connsiteY72" fmla="*/ 0 h 6857990"/>
              <a:gd name="connsiteX73" fmla="*/ 6962265 w 9785672"/>
              <a:gd name="connsiteY73" fmla="*/ 0 h 6857990"/>
              <a:gd name="connsiteX74" fmla="*/ 6962265 w 9785672"/>
              <a:gd name="connsiteY74" fmla="*/ 1301745 h 6857990"/>
              <a:gd name="connsiteX75" fmla="*/ 5646814 w 9785672"/>
              <a:gd name="connsiteY75" fmla="*/ 1301745 h 6857990"/>
              <a:gd name="connsiteX76" fmla="*/ 4235111 w 9785672"/>
              <a:gd name="connsiteY76" fmla="*/ 0 h 6857990"/>
              <a:gd name="connsiteX77" fmla="*/ 5550562 w 9785672"/>
              <a:gd name="connsiteY77" fmla="*/ 0 h 6857990"/>
              <a:gd name="connsiteX78" fmla="*/ 5550562 w 9785672"/>
              <a:gd name="connsiteY78" fmla="*/ 1301747 h 6857990"/>
              <a:gd name="connsiteX79" fmla="*/ 4235111 w 9785672"/>
              <a:gd name="connsiteY79" fmla="*/ 1301747 h 6857990"/>
              <a:gd name="connsiteX80" fmla="*/ 2823408 w 9785672"/>
              <a:gd name="connsiteY80" fmla="*/ 0 h 6857990"/>
              <a:gd name="connsiteX81" fmla="*/ 4138859 w 9785672"/>
              <a:gd name="connsiteY81" fmla="*/ 0 h 6857990"/>
              <a:gd name="connsiteX82" fmla="*/ 4138859 w 9785672"/>
              <a:gd name="connsiteY82" fmla="*/ 1301749 h 6857990"/>
              <a:gd name="connsiteX83" fmla="*/ 2823408 w 9785672"/>
              <a:gd name="connsiteY83" fmla="*/ 1301749 h 68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9785672" h="6857990">
                <a:moveTo>
                  <a:pt x="7058515" y="5556240"/>
                </a:moveTo>
                <a:lnTo>
                  <a:pt x="8373966" y="5556240"/>
                </a:lnTo>
                <a:lnTo>
                  <a:pt x="8373966" y="6857990"/>
                </a:lnTo>
                <a:lnTo>
                  <a:pt x="7058515" y="6857990"/>
                </a:lnTo>
                <a:close/>
                <a:moveTo>
                  <a:pt x="8470218" y="5556238"/>
                </a:moveTo>
                <a:lnTo>
                  <a:pt x="9785669" y="5556238"/>
                </a:lnTo>
                <a:lnTo>
                  <a:pt x="9785669" y="6857988"/>
                </a:lnTo>
                <a:lnTo>
                  <a:pt x="8470218" y="6857988"/>
                </a:lnTo>
                <a:close/>
                <a:moveTo>
                  <a:pt x="4235112" y="4167182"/>
                </a:moveTo>
                <a:lnTo>
                  <a:pt x="5550563" y="4167182"/>
                </a:lnTo>
                <a:lnTo>
                  <a:pt x="5550563" y="5468932"/>
                </a:lnTo>
                <a:lnTo>
                  <a:pt x="4235112" y="5468932"/>
                </a:lnTo>
                <a:close/>
                <a:moveTo>
                  <a:pt x="5646815" y="4167180"/>
                </a:moveTo>
                <a:lnTo>
                  <a:pt x="6962266" y="4167180"/>
                </a:lnTo>
                <a:lnTo>
                  <a:pt x="6962266" y="5468930"/>
                </a:lnTo>
                <a:lnTo>
                  <a:pt x="5646815" y="5468930"/>
                </a:lnTo>
                <a:close/>
                <a:moveTo>
                  <a:pt x="7058518" y="4167178"/>
                </a:moveTo>
                <a:lnTo>
                  <a:pt x="8373969" y="4167178"/>
                </a:lnTo>
                <a:lnTo>
                  <a:pt x="8373969" y="5468928"/>
                </a:lnTo>
                <a:lnTo>
                  <a:pt x="7058518" y="5468928"/>
                </a:lnTo>
                <a:close/>
                <a:moveTo>
                  <a:pt x="8470221" y="4167176"/>
                </a:moveTo>
                <a:lnTo>
                  <a:pt x="9785672" y="4167176"/>
                </a:lnTo>
                <a:lnTo>
                  <a:pt x="9785672" y="5468926"/>
                </a:lnTo>
                <a:lnTo>
                  <a:pt x="8470221" y="5468926"/>
                </a:lnTo>
                <a:close/>
                <a:moveTo>
                  <a:pt x="7058516" y="2778117"/>
                </a:moveTo>
                <a:lnTo>
                  <a:pt x="8373967" y="2778117"/>
                </a:lnTo>
                <a:lnTo>
                  <a:pt x="8373967" y="4079866"/>
                </a:lnTo>
                <a:lnTo>
                  <a:pt x="7058516" y="4079866"/>
                </a:lnTo>
                <a:close/>
                <a:moveTo>
                  <a:pt x="8470219" y="2778114"/>
                </a:moveTo>
                <a:lnTo>
                  <a:pt x="9785670" y="2778114"/>
                </a:lnTo>
                <a:lnTo>
                  <a:pt x="9785670" y="4079864"/>
                </a:lnTo>
                <a:lnTo>
                  <a:pt x="8470219" y="4079864"/>
                </a:lnTo>
                <a:close/>
                <a:moveTo>
                  <a:pt x="0" y="1389065"/>
                </a:moveTo>
                <a:lnTo>
                  <a:pt x="1315452" y="1389065"/>
                </a:lnTo>
                <a:lnTo>
                  <a:pt x="1315452" y="2690815"/>
                </a:lnTo>
                <a:lnTo>
                  <a:pt x="0" y="2690815"/>
                </a:lnTo>
                <a:close/>
                <a:moveTo>
                  <a:pt x="1411703" y="1389063"/>
                </a:moveTo>
                <a:lnTo>
                  <a:pt x="2727154" y="1389063"/>
                </a:lnTo>
                <a:lnTo>
                  <a:pt x="2727154" y="2690813"/>
                </a:lnTo>
                <a:lnTo>
                  <a:pt x="1411703" y="2690813"/>
                </a:lnTo>
                <a:close/>
                <a:moveTo>
                  <a:pt x="2823405" y="1389061"/>
                </a:moveTo>
                <a:lnTo>
                  <a:pt x="4138856" y="1389061"/>
                </a:lnTo>
                <a:lnTo>
                  <a:pt x="4138856" y="2690811"/>
                </a:lnTo>
                <a:lnTo>
                  <a:pt x="2823405" y="2690811"/>
                </a:lnTo>
                <a:close/>
                <a:moveTo>
                  <a:pt x="4235108" y="1389059"/>
                </a:moveTo>
                <a:lnTo>
                  <a:pt x="5550559" y="1389059"/>
                </a:lnTo>
                <a:lnTo>
                  <a:pt x="5550559" y="2690809"/>
                </a:lnTo>
                <a:lnTo>
                  <a:pt x="4235108" y="2690809"/>
                </a:lnTo>
                <a:close/>
                <a:moveTo>
                  <a:pt x="5646811" y="1389057"/>
                </a:moveTo>
                <a:lnTo>
                  <a:pt x="6962262" y="1389057"/>
                </a:lnTo>
                <a:lnTo>
                  <a:pt x="6962262" y="2690806"/>
                </a:lnTo>
                <a:lnTo>
                  <a:pt x="5646811" y="2690806"/>
                </a:lnTo>
                <a:close/>
                <a:moveTo>
                  <a:pt x="7058514" y="1389055"/>
                </a:moveTo>
                <a:lnTo>
                  <a:pt x="8373965" y="1389055"/>
                </a:lnTo>
                <a:lnTo>
                  <a:pt x="8373965" y="2690805"/>
                </a:lnTo>
                <a:lnTo>
                  <a:pt x="7058514" y="2690805"/>
                </a:lnTo>
                <a:close/>
                <a:moveTo>
                  <a:pt x="8470217" y="1389052"/>
                </a:moveTo>
                <a:lnTo>
                  <a:pt x="9785668" y="1389052"/>
                </a:lnTo>
                <a:lnTo>
                  <a:pt x="9785668" y="2690802"/>
                </a:lnTo>
                <a:lnTo>
                  <a:pt x="8470217" y="2690802"/>
                </a:lnTo>
                <a:close/>
                <a:moveTo>
                  <a:pt x="1411706" y="2"/>
                </a:moveTo>
                <a:lnTo>
                  <a:pt x="2727156" y="2"/>
                </a:lnTo>
                <a:lnTo>
                  <a:pt x="2727156" y="1301751"/>
                </a:lnTo>
                <a:lnTo>
                  <a:pt x="1411706" y="1301751"/>
                </a:lnTo>
                <a:close/>
                <a:moveTo>
                  <a:pt x="8470220" y="0"/>
                </a:moveTo>
                <a:lnTo>
                  <a:pt x="9785671" y="0"/>
                </a:lnTo>
                <a:lnTo>
                  <a:pt x="9785671" y="1301741"/>
                </a:lnTo>
                <a:lnTo>
                  <a:pt x="8470220" y="1301741"/>
                </a:lnTo>
                <a:close/>
                <a:moveTo>
                  <a:pt x="7058517" y="0"/>
                </a:moveTo>
                <a:lnTo>
                  <a:pt x="8373968" y="0"/>
                </a:lnTo>
                <a:lnTo>
                  <a:pt x="8373968" y="1301743"/>
                </a:lnTo>
                <a:lnTo>
                  <a:pt x="7058517" y="1301743"/>
                </a:lnTo>
                <a:close/>
                <a:moveTo>
                  <a:pt x="5646814" y="0"/>
                </a:moveTo>
                <a:lnTo>
                  <a:pt x="6962265" y="0"/>
                </a:lnTo>
                <a:lnTo>
                  <a:pt x="6962265" y="1301745"/>
                </a:lnTo>
                <a:lnTo>
                  <a:pt x="5646814" y="1301745"/>
                </a:lnTo>
                <a:close/>
                <a:moveTo>
                  <a:pt x="4235111" y="0"/>
                </a:moveTo>
                <a:lnTo>
                  <a:pt x="5550562" y="0"/>
                </a:lnTo>
                <a:lnTo>
                  <a:pt x="5550562" y="1301747"/>
                </a:lnTo>
                <a:lnTo>
                  <a:pt x="4235111" y="1301747"/>
                </a:lnTo>
                <a:close/>
                <a:moveTo>
                  <a:pt x="2823408" y="0"/>
                </a:moveTo>
                <a:lnTo>
                  <a:pt x="4138859" y="0"/>
                </a:lnTo>
                <a:lnTo>
                  <a:pt x="4138859" y="1301749"/>
                </a:lnTo>
                <a:lnTo>
                  <a:pt x="2823408" y="1301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759075"/>
            <a:ext cx="12192000" cy="3176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0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E3E845-C098-43BC-85AD-EFEDD983D1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4512" y="0"/>
            <a:ext cx="6787487" cy="6858000"/>
          </a:xfrm>
          <a:custGeom>
            <a:avLst/>
            <a:gdLst>
              <a:gd name="connsiteX0" fmla="*/ 0 w 8305800"/>
              <a:gd name="connsiteY0" fmla="*/ 0 h 6858000"/>
              <a:gd name="connsiteX1" fmla="*/ 8305800 w 8305800"/>
              <a:gd name="connsiteY1" fmla="*/ 0 h 6858000"/>
              <a:gd name="connsiteX2" fmla="*/ 8305800 w 8305800"/>
              <a:gd name="connsiteY2" fmla="*/ 6858000 h 6858000"/>
              <a:gd name="connsiteX3" fmla="*/ 0 w 8305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5800" h="6858000">
                <a:moveTo>
                  <a:pt x="0" y="0"/>
                </a:moveTo>
                <a:lnTo>
                  <a:pt x="8305800" y="0"/>
                </a:lnTo>
                <a:lnTo>
                  <a:pt x="8305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973177" y="-1976817"/>
            <a:ext cx="15424483" cy="8834812"/>
          </a:xfrm>
          <a:custGeom>
            <a:avLst/>
            <a:gdLst>
              <a:gd name="connsiteX0" fmla="*/ 3748760 w 15424483"/>
              <a:gd name="connsiteY0" fmla="*/ 6156244 h 8834812"/>
              <a:gd name="connsiteX1" fmla="*/ 4889630 w 15424483"/>
              <a:gd name="connsiteY1" fmla="*/ 6267993 h 8834812"/>
              <a:gd name="connsiteX2" fmla="*/ 6734311 w 15424483"/>
              <a:gd name="connsiteY2" fmla="*/ 6814962 h 8834812"/>
              <a:gd name="connsiteX3" fmla="*/ 6818155 w 15424483"/>
              <a:gd name="connsiteY3" fmla="*/ 6825206 h 8834812"/>
              <a:gd name="connsiteX4" fmla="*/ 6976794 w 15424483"/>
              <a:gd name="connsiteY4" fmla="*/ 6849315 h 8834812"/>
              <a:gd name="connsiteX5" fmla="*/ 6813712 w 15424483"/>
              <a:gd name="connsiteY5" fmla="*/ 6866688 h 8834812"/>
              <a:gd name="connsiteX6" fmla="*/ 6364704 w 15424483"/>
              <a:gd name="connsiteY6" fmla="*/ 6885696 h 8834812"/>
              <a:gd name="connsiteX7" fmla="*/ 3909360 w 15424483"/>
              <a:gd name="connsiteY7" fmla="*/ 6256926 h 8834812"/>
              <a:gd name="connsiteX8" fmla="*/ 2994318 w 15424483"/>
              <a:gd name="connsiteY8" fmla="*/ 5563652 h 8834812"/>
              <a:gd name="connsiteX9" fmla="*/ 3114018 w 15424483"/>
              <a:gd name="connsiteY9" fmla="*/ 5679501 h 8834812"/>
              <a:gd name="connsiteX10" fmla="*/ 3571287 w 15424483"/>
              <a:gd name="connsiteY10" fmla="*/ 6044984 h 8834812"/>
              <a:gd name="connsiteX11" fmla="*/ 3748761 w 15424483"/>
              <a:gd name="connsiteY11" fmla="*/ 6156245 h 8834812"/>
              <a:gd name="connsiteX12" fmla="*/ 0 w 15424483"/>
              <a:gd name="connsiteY12" fmla="*/ 5789050 h 8834812"/>
              <a:gd name="connsiteX13" fmla="*/ 52260 w 15424483"/>
              <a:gd name="connsiteY13" fmla="*/ 5791225 h 8834812"/>
              <a:gd name="connsiteX14" fmla="*/ 453358 w 15424483"/>
              <a:gd name="connsiteY14" fmla="*/ 5796776 h 8834812"/>
              <a:gd name="connsiteX15" fmla="*/ 2771177 w 15424483"/>
              <a:gd name="connsiteY15" fmla="*/ 5604977 h 8834812"/>
              <a:gd name="connsiteX16" fmla="*/ 11670804 w 15424483"/>
              <a:gd name="connsiteY16" fmla="*/ 1783304 h 8834812"/>
              <a:gd name="connsiteX17" fmla="*/ 11811470 w 15424483"/>
              <a:gd name="connsiteY17" fmla="*/ 1786598 h 8834812"/>
              <a:gd name="connsiteX18" fmla="*/ 15424483 w 15424483"/>
              <a:gd name="connsiteY18" fmla="*/ 5308410 h 8834812"/>
              <a:gd name="connsiteX19" fmla="*/ 11615458 w 15424483"/>
              <a:gd name="connsiteY19" fmla="*/ 8834812 h 8834812"/>
              <a:gd name="connsiteX20" fmla="*/ 11226006 w 15424483"/>
              <a:gd name="connsiteY20" fmla="*/ 8816606 h 8834812"/>
              <a:gd name="connsiteX21" fmla="*/ 11092305 w 15424483"/>
              <a:gd name="connsiteY21" fmla="*/ 8797715 h 8834812"/>
              <a:gd name="connsiteX22" fmla="*/ 11092305 w 15424483"/>
              <a:gd name="connsiteY22" fmla="*/ 8803606 h 8834812"/>
              <a:gd name="connsiteX23" fmla="*/ 10921245 w 15424483"/>
              <a:gd name="connsiteY23" fmla="*/ 8773545 h 8834812"/>
              <a:gd name="connsiteX24" fmla="*/ 10847806 w 15424483"/>
              <a:gd name="connsiteY24" fmla="*/ 8763169 h 8834812"/>
              <a:gd name="connsiteX25" fmla="*/ 9232039 w 15424483"/>
              <a:gd name="connsiteY25" fmla="*/ 8209170 h 8834812"/>
              <a:gd name="connsiteX26" fmla="*/ 4949184 w 15424483"/>
              <a:gd name="connsiteY26" fmla="*/ 7724071 h 8834812"/>
              <a:gd name="connsiteX27" fmla="*/ 4994958 w 15424483"/>
              <a:gd name="connsiteY27" fmla="*/ 7726274 h 8834812"/>
              <a:gd name="connsiteX28" fmla="*/ 5346283 w 15424483"/>
              <a:gd name="connsiteY28" fmla="*/ 7731896 h 8834812"/>
              <a:gd name="connsiteX29" fmla="*/ 12173451 w 15424483"/>
              <a:gd name="connsiteY29" fmla="*/ 3410879 h 8834812"/>
              <a:gd name="connsiteX30" fmla="*/ 11759180 w 15424483"/>
              <a:gd name="connsiteY30" fmla="*/ 1925167 h 8834812"/>
              <a:gd name="connsiteX31" fmla="*/ 8523297 w 15424483"/>
              <a:gd name="connsiteY31" fmla="*/ 0 h 8834812"/>
              <a:gd name="connsiteX32" fmla="*/ 8671436 w 15424483"/>
              <a:gd name="connsiteY32" fmla="*/ 26692 h 8834812"/>
              <a:gd name="connsiteX33" fmla="*/ 11959390 w 15424483"/>
              <a:gd name="connsiteY33" fmla="*/ 3404041 h 8834812"/>
              <a:gd name="connsiteX34" fmla="*/ 7610722 w 15424483"/>
              <a:gd name="connsiteY34" fmla="*/ 6885696 h 8834812"/>
              <a:gd name="connsiteX35" fmla="*/ 7166095 w 15424483"/>
              <a:gd name="connsiteY35" fmla="*/ 6867721 h 8834812"/>
              <a:gd name="connsiteX36" fmla="*/ 7013451 w 15424483"/>
              <a:gd name="connsiteY36" fmla="*/ 6849070 h 8834812"/>
              <a:gd name="connsiteX37" fmla="*/ 7013451 w 15424483"/>
              <a:gd name="connsiteY37" fmla="*/ 6854886 h 8834812"/>
              <a:gd name="connsiteX38" fmla="*/ 6976795 w 15424483"/>
              <a:gd name="connsiteY38" fmla="*/ 6849315 h 8834812"/>
              <a:gd name="connsiteX39" fmla="*/ 7033493 w 15424483"/>
              <a:gd name="connsiteY39" fmla="*/ 6843275 h 8834812"/>
              <a:gd name="connsiteX40" fmla="*/ 10756231 w 15424483"/>
              <a:gd name="connsiteY40" fmla="*/ 3204033 h 8834812"/>
              <a:gd name="connsiteX41" fmla="*/ 8820049 w 15424483"/>
              <a:gd name="connsiteY41" fmla="*/ 151140 h 883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424483" h="8834812">
                <a:moveTo>
                  <a:pt x="3748760" y="6156244"/>
                </a:moveTo>
                <a:lnTo>
                  <a:pt x="4889630" y="6267993"/>
                </a:lnTo>
                <a:lnTo>
                  <a:pt x="6734311" y="6814962"/>
                </a:lnTo>
                <a:lnTo>
                  <a:pt x="6818155" y="6825206"/>
                </a:lnTo>
                <a:lnTo>
                  <a:pt x="6976794" y="6849315"/>
                </a:lnTo>
                <a:lnTo>
                  <a:pt x="6813712" y="6866688"/>
                </a:lnTo>
                <a:cubicBezTo>
                  <a:pt x="6666082" y="6879257"/>
                  <a:pt x="6516291" y="6885696"/>
                  <a:pt x="6364704" y="6885696"/>
                </a:cubicBezTo>
                <a:cubicBezTo>
                  <a:pt x="5455189" y="6885696"/>
                  <a:pt x="4610252" y="6653899"/>
                  <a:pt x="3909360" y="6256926"/>
                </a:cubicBezTo>
                <a:close/>
                <a:moveTo>
                  <a:pt x="2994318" y="5563652"/>
                </a:moveTo>
                <a:lnTo>
                  <a:pt x="3114018" y="5679501"/>
                </a:lnTo>
                <a:cubicBezTo>
                  <a:pt x="3255782" y="5810264"/>
                  <a:pt x="3408619" y="5932439"/>
                  <a:pt x="3571287" y="6044984"/>
                </a:cubicBezTo>
                <a:lnTo>
                  <a:pt x="3748761" y="6156245"/>
                </a:lnTo>
                <a:lnTo>
                  <a:pt x="0" y="5789050"/>
                </a:lnTo>
                <a:lnTo>
                  <a:pt x="52260" y="5791225"/>
                </a:lnTo>
                <a:cubicBezTo>
                  <a:pt x="185109" y="5794911"/>
                  <a:pt x="318836" y="5796776"/>
                  <a:pt x="453358" y="5796776"/>
                </a:cubicBezTo>
                <a:cubicBezTo>
                  <a:pt x="1260496" y="5796776"/>
                  <a:pt x="2038979" y="5729626"/>
                  <a:pt x="2771177" y="5604977"/>
                </a:cubicBezTo>
                <a:close/>
                <a:moveTo>
                  <a:pt x="11670804" y="1783304"/>
                </a:moveTo>
                <a:lnTo>
                  <a:pt x="11811470" y="1786598"/>
                </a:lnTo>
                <a:cubicBezTo>
                  <a:pt x="13824043" y="1881046"/>
                  <a:pt x="15424483" y="3421695"/>
                  <a:pt x="15424483" y="5308410"/>
                </a:cubicBezTo>
                <a:cubicBezTo>
                  <a:pt x="15424483" y="7255988"/>
                  <a:pt x="13719124" y="8834812"/>
                  <a:pt x="11615458" y="8834812"/>
                </a:cubicBezTo>
                <a:cubicBezTo>
                  <a:pt x="11483978" y="8834812"/>
                  <a:pt x="11354054" y="8828646"/>
                  <a:pt x="11226006" y="8816606"/>
                </a:cubicBezTo>
                <a:lnTo>
                  <a:pt x="11092305" y="8797715"/>
                </a:lnTo>
                <a:lnTo>
                  <a:pt x="11092305" y="8803606"/>
                </a:lnTo>
                <a:lnTo>
                  <a:pt x="10921245" y="8773545"/>
                </a:lnTo>
                <a:lnTo>
                  <a:pt x="10847806" y="8763169"/>
                </a:lnTo>
                <a:lnTo>
                  <a:pt x="9232039" y="8209170"/>
                </a:lnTo>
                <a:lnTo>
                  <a:pt x="4949184" y="7724071"/>
                </a:lnTo>
                <a:lnTo>
                  <a:pt x="4994958" y="7726274"/>
                </a:lnTo>
                <a:cubicBezTo>
                  <a:pt x="5111321" y="7730008"/>
                  <a:pt x="5228454" y="7731896"/>
                  <a:pt x="5346283" y="7731896"/>
                </a:cubicBezTo>
                <a:cubicBezTo>
                  <a:pt x="9116824" y="7731896"/>
                  <a:pt x="12173451" y="5797311"/>
                  <a:pt x="12173451" y="3410879"/>
                </a:cubicBezTo>
                <a:cubicBezTo>
                  <a:pt x="12173451" y="2888847"/>
                  <a:pt x="12027187" y="2388436"/>
                  <a:pt x="11759180" y="1925167"/>
                </a:cubicBezTo>
                <a:close/>
                <a:moveTo>
                  <a:pt x="8523297" y="0"/>
                </a:moveTo>
                <a:lnTo>
                  <a:pt x="8671436" y="26692"/>
                </a:lnTo>
                <a:cubicBezTo>
                  <a:pt x="10560453" y="405778"/>
                  <a:pt x="11959390" y="1774111"/>
                  <a:pt x="11959390" y="3404041"/>
                </a:cubicBezTo>
                <a:cubicBezTo>
                  <a:pt x="11959390" y="5326906"/>
                  <a:pt x="10012424" y="6885696"/>
                  <a:pt x="7610722" y="6885696"/>
                </a:cubicBezTo>
                <a:cubicBezTo>
                  <a:pt x="7460615" y="6885696"/>
                  <a:pt x="7312284" y="6879609"/>
                  <a:pt x="7166095" y="6867721"/>
                </a:cubicBezTo>
                <a:lnTo>
                  <a:pt x="7013451" y="6849070"/>
                </a:lnTo>
                <a:lnTo>
                  <a:pt x="7013451" y="6854886"/>
                </a:lnTo>
                <a:lnTo>
                  <a:pt x="6976795" y="6849315"/>
                </a:lnTo>
                <a:lnTo>
                  <a:pt x="7033493" y="6843275"/>
                </a:lnTo>
                <a:cubicBezTo>
                  <a:pt x="9141451" y="6573249"/>
                  <a:pt x="10756231" y="5046735"/>
                  <a:pt x="10756231" y="3204033"/>
                </a:cubicBezTo>
                <a:cubicBezTo>
                  <a:pt x="10756231" y="1933204"/>
                  <a:pt x="9988203" y="812762"/>
                  <a:pt x="8820049" y="15114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2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04800" y="285750"/>
            <a:ext cx="7162800" cy="6457950"/>
          </a:xfrm>
          <a:custGeom>
            <a:avLst/>
            <a:gdLst>
              <a:gd name="connsiteX0" fmla="*/ 1652679 w 7162800"/>
              <a:gd name="connsiteY0" fmla="*/ 5869784 h 6457950"/>
              <a:gd name="connsiteX1" fmla="*/ 1644154 w 7162800"/>
              <a:gd name="connsiteY1" fmla="*/ 5871791 h 6457950"/>
              <a:gd name="connsiteX2" fmla="*/ 1635392 w 7162800"/>
              <a:gd name="connsiteY2" fmla="*/ 5873590 h 6457950"/>
              <a:gd name="connsiteX3" fmla="*/ 1643518 w 7162800"/>
              <a:gd name="connsiteY3" fmla="*/ 5871762 h 6457950"/>
              <a:gd name="connsiteX4" fmla="*/ 1652679 w 7162800"/>
              <a:gd name="connsiteY4" fmla="*/ 5869784 h 6457950"/>
              <a:gd name="connsiteX5" fmla="*/ 5183439 w 7162800"/>
              <a:gd name="connsiteY5" fmla="*/ 675004 h 6457950"/>
              <a:gd name="connsiteX6" fmla="*/ 5181243 w 7162800"/>
              <a:gd name="connsiteY6" fmla="*/ 677753 h 6457950"/>
              <a:gd name="connsiteX7" fmla="*/ 5181844 w 7162800"/>
              <a:gd name="connsiteY7" fmla="*/ 676939 h 6457950"/>
              <a:gd name="connsiteX8" fmla="*/ 5183439 w 7162800"/>
              <a:gd name="connsiteY8" fmla="*/ 675004 h 6457950"/>
              <a:gd name="connsiteX9" fmla="*/ 1998958 w 7162800"/>
              <a:gd name="connsiteY9" fmla="*/ 0 h 6457950"/>
              <a:gd name="connsiteX10" fmla="*/ 2065589 w 7162800"/>
              <a:gd name="connsiteY10" fmla="*/ 166121 h 6457950"/>
              <a:gd name="connsiteX11" fmla="*/ 2087800 w 7162800"/>
              <a:gd name="connsiteY11" fmla="*/ 290712 h 6457950"/>
              <a:gd name="connsiteX12" fmla="*/ 2154432 w 7162800"/>
              <a:gd name="connsiteY12" fmla="*/ 332242 h 6457950"/>
              <a:gd name="connsiteX13" fmla="*/ 2287696 w 7162800"/>
              <a:gd name="connsiteY13" fmla="*/ 311477 h 6457950"/>
              <a:gd name="connsiteX14" fmla="*/ 2354328 w 7162800"/>
              <a:gd name="connsiteY14" fmla="*/ 249181 h 6457950"/>
              <a:gd name="connsiteX15" fmla="*/ 2532013 w 7162800"/>
              <a:gd name="connsiteY15" fmla="*/ 103826 h 6457950"/>
              <a:gd name="connsiteX16" fmla="*/ 2887383 w 7162800"/>
              <a:gd name="connsiteY16" fmla="*/ 249181 h 6457950"/>
              <a:gd name="connsiteX17" fmla="*/ 2954015 w 7162800"/>
              <a:gd name="connsiteY17" fmla="*/ 207651 h 6457950"/>
              <a:gd name="connsiteX18" fmla="*/ 3020647 w 7162800"/>
              <a:gd name="connsiteY18" fmla="*/ 145356 h 6457950"/>
              <a:gd name="connsiteX19" fmla="*/ 2931805 w 7162800"/>
              <a:gd name="connsiteY19" fmla="*/ 269947 h 6457950"/>
              <a:gd name="connsiteX20" fmla="*/ 2909594 w 7162800"/>
              <a:gd name="connsiteY20" fmla="*/ 353007 h 6457950"/>
              <a:gd name="connsiteX21" fmla="*/ 2954015 w 7162800"/>
              <a:gd name="connsiteY21" fmla="*/ 415302 h 6457950"/>
              <a:gd name="connsiteX22" fmla="*/ 3753598 w 7162800"/>
              <a:gd name="connsiteY22" fmla="*/ 353007 h 6457950"/>
              <a:gd name="connsiteX23" fmla="*/ 3953494 w 7162800"/>
              <a:gd name="connsiteY23" fmla="*/ 269947 h 6457950"/>
              <a:gd name="connsiteX24" fmla="*/ 4020126 w 7162800"/>
              <a:gd name="connsiteY24" fmla="*/ 228416 h 6457950"/>
              <a:gd name="connsiteX25" fmla="*/ 3997915 w 7162800"/>
              <a:gd name="connsiteY25" fmla="*/ 332242 h 6457950"/>
              <a:gd name="connsiteX26" fmla="*/ 4042336 w 7162800"/>
              <a:gd name="connsiteY26" fmla="*/ 456833 h 6457950"/>
              <a:gd name="connsiteX27" fmla="*/ 4331075 w 7162800"/>
              <a:gd name="connsiteY27" fmla="*/ 581423 h 6457950"/>
              <a:gd name="connsiteX28" fmla="*/ 5086236 w 7162800"/>
              <a:gd name="connsiteY28" fmla="*/ 539893 h 6457950"/>
              <a:gd name="connsiteX29" fmla="*/ 5241711 w 7162800"/>
              <a:gd name="connsiteY29" fmla="*/ 456833 h 6457950"/>
              <a:gd name="connsiteX30" fmla="*/ 5330553 w 7162800"/>
              <a:gd name="connsiteY30" fmla="*/ 436068 h 6457950"/>
              <a:gd name="connsiteX31" fmla="*/ 5197289 w 7162800"/>
              <a:gd name="connsiteY31" fmla="*/ 622954 h 6457950"/>
              <a:gd name="connsiteX32" fmla="*/ 5177229 w 7162800"/>
              <a:gd name="connsiteY32" fmla="*/ 682779 h 6457950"/>
              <a:gd name="connsiteX33" fmla="*/ 5181243 w 7162800"/>
              <a:gd name="connsiteY33" fmla="*/ 677753 h 6457950"/>
              <a:gd name="connsiteX34" fmla="*/ 5166300 w 7162800"/>
              <a:gd name="connsiteY34" fmla="*/ 697985 h 6457950"/>
              <a:gd name="connsiteX35" fmla="*/ 5130658 w 7162800"/>
              <a:gd name="connsiteY35" fmla="*/ 747544 h 6457950"/>
              <a:gd name="connsiteX36" fmla="*/ 5330553 w 7162800"/>
              <a:gd name="connsiteY36" fmla="*/ 768309 h 6457950"/>
              <a:gd name="connsiteX37" fmla="*/ 5374975 w 7162800"/>
              <a:gd name="connsiteY37" fmla="*/ 872135 h 6457950"/>
              <a:gd name="connsiteX38" fmla="*/ 5441606 w 7162800"/>
              <a:gd name="connsiteY38" fmla="*/ 1059021 h 6457950"/>
              <a:gd name="connsiteX39" fmla="*/ 5574870 w 7162800"/>
              <a:gd name="connsiteY39" fmla="*/ 1183611 h 6457950"/>
              <a:gd name="connsiteX40" fmla="*/ 5796977 w 7162800"/>
              <a:gd name="connsiteY40" fmla="*/ 1245907 h 6457950"/>
              <a:gd name="connsiteX41" fmla="*/ 5819187 w 7162800"/>
              <a:gd name="connsiteY41" fmla="*/ 1391263 h 6457950"/>
              <a:gd name="connsiteX42" fmla="*/ 6041294 w 7162800"/>
              <a:gd name="connsiteY42" fmla="*/ 1474323 h 6457950"/>
              <a:gd name="connsiteX43" fmla="*/ 6263400 w 7162800"/>
              <a:gd name="connsiteY43" fmla="*/ 1536619 h 6457950"/>
              <a:gd name="connsiteX44" fmla="*/ 6907509 w 7162800"/>
              <a:gd name="connsiteY44" fmla="*/ 1536619 h 6457950"/>
              <a:gd name="connsiteX45" fmla="*/ 6729823 w 7162800"/>
              <a:gd name="connsiteY45" fmla="*/ 1640444 h 6457950"/>
              <a:gd name="connsiteX46" fmla="*/ 6663191 w 7162800"/>
              <a:gd name="connsiteY46" fmla="*/ 1744270 h 6457950"/>
              <a:gd name="connsiteX47" fmla="*/ 6574349 w 7162800"/>
              <a:gd name="connsiteY47" fmla="*/ 1931156 h 6457950"/>
              <a:gd name="connsiteX48" fmla="*/ 6640981 w 7162800"/>
              <a:gd name="connsiteY48" fmla="*/ 2076511 h 6457950"/>
              <a:gd name="connsiteX49" fmla="*/ 6907509 w 7162800"/>
              <a:gd name="connsiteY49" fmla="*/ 2201102 h 6457950"/>
              <a:gd name="connsiteX50" fmla="*/ 6863087 w 7162800"/>
              <a:gd name="connsiteY50" fmla="*/ 2325693 h 6457950"/>
              <a:gd name="connsiteX51" fmla="*/ 6796455 w 7162800"/>
              <a:gd name="connsiteY51" fmla="*/ 2491814 h 6457950"/>
              <a:gd name="connsiteX52" fmla="*/ 6685402 w 7162800"/>
              <a:gd name="connsiteY52" fmla="*/ 2886351 h 6457950"/>
              <a:gd name="connsiteX53" fmla="*/ 6574349 w 7162800"/>
              <a:gd name="connsiteY53" fmla="*/ 3094002 h 6457950"/>
              <a:gd name="connsiteX54" fmla="*/ 6507717 w 7162800"/>
              <a:gd name="connsiteY54" fmla="*/ 3384713 h 6457950"/>
              <a:gd name="connsiteX55" fmla="*/ 6552138 w 7162800"/>
              <a:gd name="connsiteY55" fmla="*/ 3675425 h 6457950"/>
              <a:gd name="connsiteX56" fmla="*/ 6685402 w 7162800"/>
              <a:gd name="connsiteY56" fmla="*/ 3841546 h 6457950"/>
              <a:gd name="connsiteX57" fmla="*/ 6663191 w 7162800"/>
              <a:gd name="connsiteY57" fmla="*/ 4049197 h 6457950"/>
              <a:gd name="connsiteX58" fmla="*/ 6618770 w 7162800"/>
              <a:gd name="connsiteY58" fmla="*/ 4256848 h 6457950"/>
              <a:gd name="connsiteX59" fmla="*/ 6796455 w 7162800"/>
              <a:gd name="connsiteY59" fmla="*/ 4859037 h 6457950"/>
              <a:gd name="connsiteX60" fmla="*/ 6907509 w 7162800"/>
              <a:gd name="connsiteY60" fmla="*/ 4900567 h 6457950"/>
              <a:gd name="connsiteX61" fmla="*/ 7062983 w 7162800"/>
              <a:gd name="connsiteY61" fmla="*/ 5336634 h 6457950"/>
              <a:gd name="connsiteX62" fmla="*/ 6863087 w 7162800"/>
              <a:gd name="connsiteY62" fmla="*/ 5357399 h 6457950"/>
              <a:gd name="connsiteX63" fmla="*/ 6707613 w 7162800"/>
              <a:gd name="connsiteY63" fmla="*/ 5419695 h 6457950"/>
              <a:gd name="connsiteX64" fmla="*/ 6640981 w 7162800"/>
              <a:gd name="connsiteY64" fmla="*/ 5440460 h 6457950"/>
              <a:gd name="connsiteX65" fmla="*/ 6574349 w 7162800"/>
              <a:gd name="connsiteY65" fmla="*/ 5502755 h 6457950"/>
              <a:gd name="connsiteX66" fmla="*/ 6485506 w 7162800"/>
              <a:gd name="connsiteY66" fmla="*/ 5544285 h 6457950"/>
              <a:gd name="connsiteX67" fmla="*/ 6418874 w 7162800"/>
              <a:gd name="connsiteY67" fmla="*/ 5585816 h 6457950"/>
              <a:gd name="connsiteX68" fmla="*/ 6152347 w 7162800"/>
              <a:gd name="connsiteY68" fmla="*/ 5689641 h 6457950"/>
              <a:gd name="connsiteX69" fmla="*/ 5996872 w 7162800"/>
              <a:gd name="connsiteY69" fmla="*/ 5751936 h 6457950"/>
              <a:gd name="connsiteX70" fmla="*/ 5796977 w 7162800"/>
              <a:gd name="connsiteY70" fmla="*/ 5793467 h 6457950"/>
              <a:gd name="connsiteX71" fmla="*/ 5530449 w 7162800"/>
              <a:gd name="connsiteY71" fmla="*/ 5918057 h 6457950"/>
              <a:gd name="connsiteX72" fmla="*/ 5374975 w 7162800"/>
              <a:gd name="connsiteY72" fmla="*/ 6001118 h 6457950"/>
              <a:gd name="connsiteX73" fmla="*/ 5286132 w 7162800"/>
              <a:gd name="connsiteY73" fmla="*/ 6021883 h 6457950"/>
              <a:gd name="connsiteX74" fmla="*/ 5108447 w 7162800"/>
              <a:gd name="connsiteY74" fmla="*/ 6104943 h 6457950"/>
              <a:gd name="connsiteX75" fmla="*/ 5041815 w 7162800"/>
              <a:gd name="connsiteY75" fmla="*/ 6063413 h 6457950"/>
              <a:gd name="connsiteX76" fmla="*/ 4619813 w 7162800"/>
              <a:gd name="connsiteY76" fmla="*/ 6125708 h 6457950"/>
              <a:gd name="connsiteX77" fmla="*/ 4175600 w 7162800"/>
              <a:gd name="connsiteY77" fmla="*/ 6457950 h 6457950"/>
              <a:gd name="connsiteX78" fmla="*/ 4086757 w 7162800"/>
              <a:gd name="connsiteY78" fmla="*/ 6146474 h 6457950"/>
              <a:gd name="connsiteX79" fmla="*/ 4042336 w 7162800"/>
              <a:gd name="connsiteY79" fmla="*/ 5980353 h 6457950"/>
              <a:gd name="connsiteX80" fmla="*/ 3953494 w 7162800"/>
              <a:gd name="connsiteY80" fmla="*/ 6001118 h 6457950"/>
              <a:gd name="connsiteX81" fmla="*/ 3864651 w 7162800"/>
              <a:gd name="connsiteY81" fmla="*/ 6125708 h 6457950"/>
              <a:gd name="connsiteX82" fmla="*/ 3798019 w 7162800"/>
              <a:gd name="connsiteY82" fmla="*/ 6188004 h 6457950"/>
              <a:gd name="connsiteX83" fmla="*/ 3731387 w 7162800"/>
              <a:gd name="connsiteY83" fmla="*/ 6167239 h 6457950"/>
              <a:gd name="connsiteX84" fmla="*/ 3642545 w 7162800"/>
              <a:gd name="connsiteY84" fmla="*/ 6125708 h 6457950"/>
              <a:gd name="connsiteX85" fmla="*/ 3575913 w 7162800"/>
              <a:gd name="connsiteY85" fmla="*/ 6167239 h 6457950"/>
              <a:gd name="connsiteX86" fmla="*/ 3509281 w 7162800"/>
              <a:gd name="connsiteY86" fmla="*/ 6188004 h 6457950"/>
              <a:gd name="connsiteX87" fmla="*/ 3331596 w 7162800"/>
              <a:gd name="connsiteY87" fmla="*/ 6063413 h 6457950"/>
              <a:gd name="connsiteX88" fmla="*/ 3264964 w 7162800"/>
              <a:gd name="connsiteY88" fmla="*/ 6104943 h 6457950"/>
              <a:gd name="connsiteX89" fmla="*/ 3176121 w 7162800"/>
              <a:gd name="connsiteY89" fmla="*/ 6021883 h 6457950"/>
              <a:gd name="connsiteX90" fmla="*/ 3131700 w 7162800"/>
              <a:gd name="connsiteY90" fmla="*/ 5938822 h 6457950"/>
              <a:gd name="connsiteX91" fmla="*/ 3109489 w 7162800"/>
              <a:gd name="connsiteY91" fmla="*/ 5855762 h 6457950"/>
              <a:gd name="connsiteX92" fmla="*/ 3042857 w 7162800"/>
              <a:gd name="connsiteY92" fmla="*/ 5834997 h 6457950"/>
              <a:gd name="connsiteX93" fmla="*/ 2954015 w 7162800"/>
              <a:gd name="connsiteY93" fmla="*/ 5855762 h 6457950"/>
              <a:gd name="connsiteX94" fmla="*/ 2887383 w 7162800"/>
              <a:gd name="connsiteY94" fmla="*/ 5876527 h 6457950"/>
              <a:gd name="connsiteX95" fmla="*/ 2798541 w 7162800"/>
              <a:gd name="connsiteY95" fmla="*/ 5855762 h 6457950"/>
              <a:gd name="connsiteX96" fmla="*/ 2665277 w 7162800"/>
              <a:gd name="connsiteY96" fmla="*/ 5751936 h 6457950"/>
              <a:gd name="connsiteX97" fmla="*/ 2509802 w 7162800"/>
              <a:gd name="connsiteY97" fmla="*/ 5793467 h 6457950"/>
              <a:gd name="connsiteX98" fmla="*/ 2287696 w 7162800"/>
              <a:gd name="connsiteY98" fmla="*/ 5897292 h 6457950"/>
              <a:gd name="connsiteX99" fmla="*/ 2110011 w 7162800"/>
              <a:gd name="connsiteY99" fmla="*/ 5980353 h 6457950"/>
              <a:gd name="connsiteX100" fmla="*/ 2021168 w 7162800"/>
              <a:gd name="connsiteY100" fmla="*/ 5959588 h 6457950"/>
              <a:gd name="connsiteX101" fmla="*/ 1998958 w 7162800"/>
              <a:gd name="connsiteY101" fmla="*/ 5897292 h 6457950"/>
              <a:gd name="connsiteX102" fmla="*/ 1887904 w 7162800"/>
              <a:gd name="connsiteY102" fmla="*/ 5793467 h 6457950"/>
              <a:gd name="connsiteX103" fmla="*/ 1710219 w 7162800"/>
              <a:gd name="connsiteY103" fmla="*/ 5834997 h 6457950"/>
              <a:gd name="connsiteX104" fmla="*/ 1616385 w 7162800"/>
              <a:gd name="connsiteY104" fmla="*/ 5877491 h 6457950"/>
              <a:gd name="connsiteX105" fmla="*/ 1635392 w 7162800"/>
              <a:gd name="connsiteY105" fmla="*/ 5873590 h 6457950"/>
              <a:gd name="connsiteX106" fmla="*/ 1622095 w 7162800"/>
              <a:gd name="connsiteY106" fmla="*/ 5876580 h 6457950"/>
              <a:gd name="connsiteX107" fmla="*/ 1532534 w 7162800"/>
              <a:gd name="connsiteY107" fmla="*/ 5897292 h 6457950"/>
              <a:gd name="connsiteX108" fmla="*/ 1488113 w 7162800"/>
              <a:gd name="connsiteY108" fmla="*/ 5751936 h 6457950"/>
              <a:gd name="connsiteX109" fmla="*/ 1332638 w 7162800"/>
              <a:gd name="connsiteY109" fmla="*/ 5751936 h 6457950"/>
              <a:gd name="connsiteX110" fmla="*/ 1266007 w 7162800"/>
              <a:gd name="connsiteY110" fmla="*/ 5772702 h 6457950"/>
              <a:gd name="connsiteX111" fmla="*/ 1154953 w 7162800"/>
              <a:gd name="connsiteY111" fmla="*/ 5627346 h 6457950"/>
              <a:gd name="connsiteX112" fmla="*/ 1066111 w 7162800"/>
              <a:gd name="connsiteY112" fmla="*/ 5502755 h 6457950"/>
              <a:gd name="connsiteX113" fmla="*/ 910636 w 7162800"/>
              <a:gd name="connsiteY113" fmla="*/ 5565050 h 6457950"/>
              <a:gd name="connsiteX114" fmla="*/ 844004 w 7162800"/>
              <a:gd name="connsiteY114" fmla="*/ 5419695 h 6457950"/>
              <a:gd name="connsiteX115" fmla="*/ 777372 w 7162800"/>
              <a:gd name="connsiteY115" fmla="*/ 5253574 h 6457950"/>
              <a:gd name="connsiteX116" fmla="*/ 710741 w 7162800"/>
              <a:gd name="connsiteY116" fmla="*/ 5232809 h 6457950"/>
              <a:gd name="connsiteX117" fmla="*/ 621898 w 7162800"/>
              <a:gd name="connsiteY117" fmla="*/ 4879802 h 6457950"/>
              <a:gd name="connsiteX118" fmla="*/ 555266 w 7162800"/>
              <a:gd name="connsiteY118" fmla="*/ 4859037 h 6457950"/>
              <a:gd name="connsiteX119" fmla="*/ 377581 w 7162800"/>
              <a:gd name="connsiteY119" fmla="*/ 4859037 h 6457950"/>
              <a:gd name="connsiteX120" fmla="*/ 333160 w 7162800"/>
              <a:gd name="connsiteY120" fmla="*/ 4796741 h 6457950"/>
              <a:gd name="connsiteX121" fmla="*/ 244317 w 7162800"/>
              <a:gd name="connsiteY121" fmla="*/ 4817506 h 6457950"/>
              <a:gd name="connsiteX122" fmla="*/ 111053 w 7162800"/>
              <a:gd name="connsiteY122" fmla="*/ 4859037 h 6457950"/>
              <a:gd name="connsiteX123" fmla="*/ 44421 w 7162800"/>
              <a:gd name="connsiteY123" fmla="*/ 4879802 h 6457950"/>
              <a:gd name="connsiteX124" fmla="*/ 44421 w 7162800"/>
              <a:gd name="connsiteY124" fmla="*/ 4630620 h 6457950"/>
              <a:gd name="connsiteX125" fmla="*/ 111053 w 7162800"/>
              <a:gd name="connsiteY125" fmla="*/ 4609855 h 6457950"/>
              <a:gd name="connsiteX126" fmla="*/ 155475 w 7162800"/>
              <a:gd name="connsiteY126" fmla="*/ 4506030 h 6457950"/>
              <a:gd name="connsiteX127" fmla="*/ 222106 w 7162800"/>
              <a:gd name="connsiteY127" fmla="*/ 4422969 h 6457950"/>
              <a:gd name="connsiteX128" fmla="*/ 266528 w 7162800"/>
              <a:gd name="connsiteY128" fmla="*/ 4215318 h 6457950"/>
              <a:gd name="connsiteX129" fmla="*/ 310949 w 7162800"/>
              <a:gd name="connsiteY129" fmla="*/ 4111492 h 6457950"/>
              <a:gd name="connsiteX130" fmla="*/ 422002 w 7162800"/>
              <a:gd name="connsiteY130" fmla="*/ 3903841 h 6457950"/>
              <a:gd name="connsiteX131" fmla="*/ 510845 w 7162800"/>
              <a:gd name="connsiteY131" fmla="*/ 3924606 h 6457950"/>
              <a:gd name="connsiteX132" fmla="*/ 577477 w 7162800"/>
              <a:gd name="connsiteY132" fmla="*/ 3966137 h 6457950"/>
              <a:gd name="connsiteX133" fmla="*/ 644109 w 7162800"/>
              <a:gd name="connsiteY133" fmla="*/ 3800016 h 6457950"/>
              <a:gd name="connsiteX134" fmla="*/ 599687 w 7162800"/>
              <a:gd name="connsiteY134" fmla="*/ 3343183 h 6457950"/>
              <a:gd name="connsiteX135" fmla="*/ 555266 w 7162800"/>
              <a:gd name="connsiteY135" fmla="*/ 3260123 h 6457950"/>
              <a:gd name="connsiteX136" fmla="*/ 399792 w 7162800"/>
              <a:gd name="connsiteY136" fmla="*/ 3177062 h 6457950"/>
              <a:gd name="connsiteX137" fmla="*/ 333160 w 7162800"/>
              <a:gd name="connsiteY137" fmla="*/ 3114767 h 6457950"/>
              <a:gd name="connsiteX138" fmla="*/ 310949 w 7162800"/>
              <a:gd name="connsiteY138" fmla="*/ 3052472 h 6457950"/>
              <a:gd name="connsiteX139" fmla="*/ 333160 w 7162800"/>
              <a:gd name="connsiteY139" fmla="*/ 2865586 h 6457950"/>
              <a:gd name="connsiteX140" fmla="*/ 355370 w 7162800"/>
              <a:gd name="connsiteY140" fmla="*/ 2782525 h 6457950"/>
              <a:gd name="connsiteX141" fmla="*/ 377581 w 7162800"/>
              <a:gd name="connsiteY141" fmla="*/ 2657935 h 6457950"/>
              <a:gd name="connsiteX142" fmla="*/ 399792 w 7162800"/>
              <a:gd name="connsiteY142" fmla="*/ 2450283 h 6457950"/>
              <a:gd name="connsiteX143" fmla="*/ 466424 w 7162800"/>
              <a:gd name="connsiteY143" fmla="*/ 2387988 h 6457950"/>
              <a:gd name="connsiteX144" fmla="*/ 533055 w 7162800"/>
              <a:gd name="connsiteY144" fmla="*/ 2263397 h 6457950"/>
              <a:gd name="connsiteX145" fmla="*/ 177685 w 7162800"/>
              <a:gd name="connsiteY145" fmla="*/ 2201102 h 6457950"/>
              <a:gd name="connsiteX146" fmla="*/ 66632 w 7162800"/>
              <a:gd name="connsiteY146" fmla="*/ 2159572 h 6457950"/>
              <a:gd name="connsiteX147" fmla="*/ 0 w 7162800"/>
              <a:gd name="connsiteY147" fmla="*/ 2138807 h 6457950"/>
              <a:gd name="connsiteX148" fmla="*/ 133264 w 7162800"/>
              <a:gd name="connsiteY148" fmla="*/ 2055746 h 6457950"/>
              <a:gd name="connsiteX149" fmla="*/ 288738 w 7162800"/>
              <a:gd name="connsiteY149" fmla="*/ 1972686 h 6457950"/>
              <a:gd name="connsiteX150" fmla="*/ 399792 w 7162800"/>
              <a:gd name="connsiteY150" fmla="*/ 1848095 h 6457950"/>
              <a:gd name="connsiteX151" fmla="*/ 466424 w 7162800"/>
              <a:gd name="connsiteY151" fmla="*/ 1806565 h 6457950"/>
              <a:gd name="connsiteX152" fmla="*/ 488634 w 7162800"/>
              <a:gd name="connsiteY152" fmla="*/ 1681974 h 6457950"/>
              <a:gd name="connsiteX153" fmla="*/ 399792 w 7162800"/>
              <a:gd name="connsiteY153" fmla="*/ 1661209 h 6457950"/>
              <a:gd name="connsiteX154" fmla="*/ 422002 w 7162800"/>
              <a:gd name="connsiteY154" fmla="*/ 1308202 h 6457950"/>
              <a:gd name="connsiteX155" fmla="*/ 444213 w 7162800"/>
              <a:gd name="connsiteY155" fmla="*/ 1245907 h 6457950"/>
              <a:gd name="connsiteX156" fmla="*/ 510845 w 7162800"/>
              <a:gd name="connsiteY156" fmla="*/ 1204377 h 6457950"/>
              <a:gd name="connsiteX157" fmla="*/ 599687 w 7162800"/>
              <a:gd name="connsiteY157" fmla="*/ 1183611 h 6457950"/>
              <a:gd name="connsiteX158" fmla="*/ 688530 w 7162800"/>
              <a:gd name="connsiteY158" fmla="*/ 622954 h 6457950"/>
              <a:gd name="connsiteX159" fmla="*/ 732951 w 7162800"/>
              <a:gd name="connsiteY159" fmla="*/ 602188 h 6457950"/>
              <a:gd name="connsiteX160" fmla="*/ 999479 w 7162800"/>
              <a:gd name="connsiteY160" fmla="*/ 269947 h 6457950"/>
              <a:gd name="connsiteX161" fmla="*/ 1132743 w 7162800"/>
              <a:gd name="connsiteY161" fmla="*/ 415302 h 6457950"/>
              <a:gd name="connsiteX162" fmla="*/ 1154953 w 7162800"/>
              <a:gd name="connsiteY162" fmla="*/ 477598 h 6457950"/>
              <a:gd name="connsiteX163" fmla="*/ 1266007 w 7162800"/>
              <a:gd name="connsiteY163" fmla="*/ 519128 h 6457950"/>
              <a:gd name="connsiteX164" fmla="*/ 1332638 w 7162800"/>
              <a:gd name="connsiteY164" fmla="*/ 456833 h 6457950"/>
              <a:gd name="connsiteX165" fmla="*/ 1399270 w 7162800"/>
              <a:gd name="connsiteY165" fmla="*/ 415302 h 6457950"/>
              <a:gd name="connsiteX166" fmla="*/ 1421481 w 7162800"/>
              <a:gd name="connsiteY166" fmla="*/ 353007 h 6457950"/>
              <a:gd name="connsiteX167" fmla="*/ 1510324 w 7162800"/>
              <a:gd name="connsiteY167" fmla="*/ 290712 h 6457950"/>
              <a:gd name="connsiteX168" fmla="*/ 1710219 w 7162800"/>
              <a:gd name="connsiteY168" fmla="*/ 145356 h 6457950"/>
              <a:gd name="connsiteX169" fmla="*/ 1843483 w 7162800"/>
              <a:gd name="connsiteY169" fmla="*/ 228416 h 6457950"/>
              <a:gd name="connsiteX170" fmla="*/ 1887904 w 7162800"/>
              <a:gd name="connsiteY170" fmla="*/ 166121 h 6457950"/>
              <a:gd name="connsiteX171" fmla="*/ 1932326 w 7162800"/>
              <a:gd name="connsiteY171" fmla="*/ 83061 h 6457950"/>
              <a:gd name="connsiteX172" fmla="*/ 1998958 w 7162800"/>
              <a:gd name="connsiteY172" fmla="*/ 0 h 64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7162800" h="6457950">
                <a:moveTo>
                  <a:pt x="1652679" y="5869784"/>
                </a:moveTo>
                <a:cubicBezTo>
                  <a:pt x="1655252" y="5869270"/>
                  <a:pt x="1651307" y="5870223"/>
                  <a:pt x="1644154" y="5871791"/>
                </a:cubicBezTo>
                <a:lnTo>
                  <a:pt x="1635392" y="5873590"/>
                </a:lnTo>
                <a:lnTo>
                  <a:pt x="1643518" y="5871762"/>
                </a:lnTo>
                <a:cubicBezTo>
                  <a:pt x="1648477" y="5870665"/>
                  <a:pt x="1651393" y="5870041"/>
                  <a:pt x="1652679" y="5869784"/>
                </a:cubicBezTo>
                <a:close/>
                <a:moveTo>
                  <a:pt x="5183439" y="675004"/>
                </a:moveTo>
                <a:lnTo>
                  <a:pt x="5181243" y="677753"/>
                </a:lnTo>
                <a:lnTo>
                  <a:pt x="5181844" y="676939"/>
                </a:lnTo>
                <a:cubicBezTo>
                  <a:pt x="5184359" y="673631"/>
                  <a:pt x="5184549" y="673508"/>
                  <a:pt x="5183439" y="675004"/>
                </a:cubicBezTo>
                <a:close/>
                <a:moveTo>
                  <a:pt x="1998958" y="0"/>
                </a:moveTo>
                <a:cubicBezTo>
                  <a:pt x="2046097" y="88142"/>
                  <a:pt x="2045429" y="71879"/>
                  <a:pt x="2065589" y="166121"/>
                </a:cubicBezTo>
                <a:cubicBezTo>
                  <a:pt x="2074421" y="207406"/>
                  <a:pt x="2067660" y="253053"/>
                  <a:pt x="2087800" y="290712"/>
                </a:cubicBezTo>
                <a:cubicBezTo>
                  <a:pt x="2099738" y="313033"/>
                  <a:pt x="2132221" y="318398"/>
                  <a:pt x="2154432" y="332242"/>
                </a:cubicBezTo>
                <a:cubicBezTo>
                  <a:pt x="2198853" y="325320"/>
                  <a:pt x="2246544" y="328576"/>
                  <a:pt x="2287696" y="311477"/>
                </a:cubicBezTo>
                <a:cubicBezTo>
                  <a:pt x="2316399" y="299550"/>
                  <a:pt x="2330479" y="268293"/>
                  <a:pt x="2354328" y="249181"/>
                </a:cubicBezTo>
                <a:cubicBezTo>
                  <a:pt x="2568435" y="77605"/>
                  <a:pt x="2313180" y="308416"/>
                  <a:pt x="2532013" y="103826"/>
                </a:cubicBezTo>
                <a:cubicBezTo>
                  <a:pt x="2601636" y="364196"/>
                  <a:pt x="2515539" y="274014"/>
                  <a:pt x="2887383" y="249181"/>
                </a:cubicBezTo>
                <a:cubicBezTo>
                  <a:pt x="2909594" y="235338"/>
                  <a:pt x="2933508" y="223628"/>
                  <a:pt x="2954015" y="207651"/>
                </a:cubicBezTo>
                <a:cubicBezTo>
                  <a:pt x="2978145" y="188851"/>
                  <a:pt x="3030579" y="117497"/>
                  <a:pt x="3020647" y="145356"/>
                </a:cubicBezTo>
                <a:cubicBezTo>
                  <a:pt x="3003765" y="192708"/>
                  <a:pt x="2931805" y="269947"/>
                  <a:pt x="2931805" y="269947"/>
                </a:cubicBezTo>
                <a:cubicBezTo>
                  <a:pt x="2924401" y="297633"/>
                  <a:pt x="2905276" y="324754"/>
                  <a:pt x="2909594" y="353007"/>
                </a:cubicBezTo>
                <a:cubicBezTo>
                  <a:pt x="2913369" y="377713"/>
                  <a:pt x="2927322" y="415302"/>
                  <a:pt x="2954015" y="415302"/>
                </a:cubicBezTo>
                <a:cubicBezTo>
                  <a:pt x="3221466" y="415302"/>
                  <a:pt x="3487070" y="373772"/>
                  <a:pt x="3753598" y="353007"/>
                </a:cubicBezTo>
                <a:cubicBezTo>
                  <a:pt x="3820230" y="325320"/>
                  <a:pt x="3888275" y="300434"/>
                  <a:pt x="3953494" y="269947"/>
                </a:cubicBezTo>
                <a:cubicBezTo>
                  <a:pt x="3977369" y="258786"/>
                  <a:pt x="4005318" y="207651"/>
                  <a:pt x="4020126" y="228416"/>
                </a:cubicBezTo>
                <a:cubicBezTo>
                  <a:pt x="4041066" y="257783"/>
                  <a:pt x="4005318" y="297633"/>
                  <a:pt x="3997915" y="332242"/>
                </a:cubicBezTo>
                <a:cubicBezTo>
                  <a:pt x="4012722" y="373772"/>
                  <a:pt x="4001682" y="435114"/>
                  <a:pt x="4042336" y="456833"/>
                </a:cubicBezTo>
                <a:cubicBezTo>
                  <a:pt x="4373994" y="634017"/>
                  <a:pt x="4275150" y="372285"/>
                  <a:pt x="4331075" y="581423"/>
                </a:cubicBezTo>
                <a:cubicBezTo>
                  <a:pt x="4582795" y="567580"/>
                  <a:pt x="4836738" y="574029"/>
                  <a:pt x="5086236" y="539893"/>
                </a:cubicBezTo>
                <a:cubicBezTo>
                  <a:pt x="5145297" y="531813"/>
                  <a:pt x="5187371" y="479925"/>
                  <a:pt x="5241711" y="456833"/>
                </a:cubicBezTo>
                <a:cubicBezTo>
                  <a:pt x="5269500" y="445023"/>
                  <a:pt x="5300939" y="442989"/>
                  <a:pt x="5330553" y="436068"/>
                </a:cubicBezTo>
                <a:cubicBezTo>
                  <a:pt x="5274754" y="505626"/>
                  <a:pt x="5240129" y="542853"/>
                  <a:pt x="5197289" y="622954"/>
                </a:cubicBezTo>
                <a:cubicBezTo>
                  <a:pt x="5151312" y="708925"/>
                  <a:pt x="5166480" y="695440"/>
                  <a:pt x="5177229" y="682779"/>
                </a:cubicBezTo>
                <a:lnTo>
                  <a:pt x="5181243" y="677753"/>
                </a:lnTo>
                <a:lnTo>
                  <a:pt x="5166300" y="697985"/>
                </a:lnTo>
                <a:cubicBezTo>
                  <a:pt x="5158110" y="709231"/>
                  <a:pt x="5146571" y="725228"/>
                  <a:pt x="5130658" y="747544"/>
                </a:cubicBezTo>
                <a:cubicBezTo>
                  <a:pt x="5187829" y="907896"/>
                  <a:pt x="5089333" y="700653"/>
                  <a:pt x="5330553" y="768309"/>
                </a:cubicBezTo>
                <a:cubicBezTo>
                  <a:pt x="5368742" y="779020"/>
                  <a:pt x="5362366" y="836773"/>
                  <a:pt x="5374975" y="872135"/>
                </a:cubicBezTo>
                <a:cubicBezTo>
                  <a:pt x="5396918" y="933682"/>
                  <a:pt x="5398827" y="1004027"/>
                  <a:pt x="5441606" y="1059021"/>
                </a:cubicBezTo>
                <a:cubicBezTo>
                  <a:pt x="5478557" y="1106520"/>
                  <a:pt x="5522600" y="1151033"/>
                  <a:pt x="5574870" y="1183611"/>
                </a:cubicBezTo>
                <a:cubicBezTo>
                  <a:pt x="5607315" y="1203834"/>
                  <a:pt x="5747313" y="1234299"/>
                  <a:pt x="5796977" y="1245907"/>
                </a:cubicBezTo>
                <a:cubicBezTo>
                  <a:pt x="5804380" y="1294359"/>
                  <a:pt x="5799745" y="1345819"/>
                  <a:pt x="5819187" y="1391263"/>
                </a:cubicBezTo>
                <a:cubicBezTo>
                  <a:pt x="5856878" y="1479357"/>
                  <a:pt x="5964656" y="1464088"/>
                  <a:pt x="6041294" y="1474323"/>
                </a:cubicBezTo>
                <a:cubicBezTo>
                  <a:pt x="6115329" y="1495088"/>
                  <a:pt x="6187763" y="1521731"/>
                  <a:pt x="6263400" y="1536619"/>
                </a:cubicBezTo>
                <a:cubicBezTo>
                  <a:pt x="6478139" y="1578885"/>
                  <a:pt x="6689360" y="1546816"/>
                  <a:pt x="6907509" y="1536619"/>
                </a:cubicBezTo>
                <a:cubicBezTo>
                  <a:pt x="6848280" y="1571227"/>
                  <a:pt x="6781505" y="1596519"/>
                  <a:pt x="6729823" y="1640444"/>
                </a:cubicBezTo>
                <a:cubicBezTo>
                  <a:pt x="6697881" y="1667594"/>
                  <a:pt x="6684157" y="1708989"/>
                  <a:pt x="6663191" y="1744270"/>
                </a:cubicBezTo>
                <a:cubicBezTo>
                  <a:pt x="6618726" y="1819098"/>
                  <a:pt x="6609649" y="1848648"/>
                  <a:pt x="6574349" y="1931156"/>
                </a:cubicBezTo>
                <a:cubicBezTo>
                  <a:pt x="6596560" y="1979608"/>
                  <a:pt x="6586423" y="2063205"/>
                  <a:pt x="6640981" y="2076511"/>
                </a:cubicBezTo>
                <a:cubicBezTo>
                  <a:pt x="7020709" y="2169124"/>
                  <a:pt x="7272724" y="1902336"/>
                  <a:pt x="6907509" y="2201102"/>
                </a:cubicBezTo>
                <a:cubicBezTo>
                  <a:pt x="6892701" y="2242632"/>
                  <a:pt x="6878836" y="2284467"/>
                  <a:pt x="6863087" y="2325693"/>
                </a:cubicBezTo>
                <a:cubicBezTo>
                  <a:pt x="6841812" y="2381387"/>
                  <a:pt x="6814426" y="2435111"/>
                  <a:pt x="6796455" y="2491814"/>
                </a:cubicBezTo>
                <a:cubicBezTo>
                  <a:pt x="6755133" y="2622200"/>
                  <a:pt x="6750452" y="2764717"/>
                  <a:pt x="6685402" y="2886351"/>
                </a:cubicBezTo>
                <a:cubicBezTo>
                  <a:pt x="6648384" y="2955568"/>
                  <a:pt x="6604350" y="3021877"/>
                  <a:pt x="6574349" y="3094002"/>
                </a:cubicBezTo>
                <a:cubicBezTo>
                  <a:pt x="6542065" y="3171614"/>
                  <a:pt x="6522954" y="3299239"/>
                  <a:pt x="6507717" y="3384713"/>
                </a:cubicBezTo>
                <a:cubicBezTo>
                  <a:pt x="6522524" y="3481617"/>
                  <a:pt x="6486732" y="3598988"/>
                  <a:pt x="6552138" y="3675425"/>
                </a:cubicBezTo>
                <a:cubicBezTo>
                  <a:pt x="6725730" y="3878292"/>
                  <a:pt x="6897726" y="3494161"/>
                  <a:pt x="6685402" y="3841546"/>
                </a:cubicBezTo>
                <a:cubicBezTo>
                  <a:pt x="6677999" y="3910763"/>
                  <a:pt x="6674229" y="3980404"/>
                  <a:pt x="6663191" y="4049197"/>
                </a:cubicBezTo>
                <a:cubicBezTo>
                  <a:pt x="6651992" y="4119004"/>
                  <a:pt x="6616412" y="4186295"/>
                  <a:pt x="6618770" y="4256848"/>
                </a:cubicBezTo>
                <a:cubicBezTo>
                  <a:pt x="6625760" y="4465976"/>
                  <a:pt x="6616296" y="4707446"/>
                  <a:pt x="6796455" y="4859037"/>
                </a:cubicBezTo>
                <a:cubicBezTo>
                  <a:pt x="6826090" y="4883972"/>
                  <a:pt x="6870491" y="4886723"/>
                  <a:pt x="6907509" y="4900567"/>
                </a:cubicBezTo>
                <a:cubicBezTo>
                  <a:pt x="7140068" y="4864330"/>
                  <a:pt x="7261505" y="4803029"/>
                  <a:pt x="7062983" y="5336634"/>
                </a:cubicBezTo>
                <a:cubicBezTo>
                  <a:pt x="7040959" y="5395834"/>
                  <a:pt x="6929719" y="5350478"/>
                  <a:pt x="6863087" y="5357399"/>
                </a:cubicBezTo>
                <a:cubicBezTo>
                  <a:pt x="6811262" y="5378164"/>
                  <a:pt x="6759963" y="5400117"/>
                  <a:pt x="6707613" y="5419695"/>
                </a:cubicBezTo>
                <a:cubicBezTo>
                  <a:pt x="6685875" y="5427824"/>
                  <a:pt x="6660461" y="5428318"/>
                  <a:pt x="6640981" y="5440460"/>
                </a:cubicBezTo>
                <a:cubicBezTo>
                  <a:pt x="6614846" y="5456749"/>
                  <a:pt x="6599909" y="5485686"/>
                  <a:pt x="6574349" y="5502755"/>
                </a:cubicBezTo>
                <a:cubicBezTo>
                  <a:pt x="6547407" y="5520747"/>
                  <a:pt x="6514253" y="5528928"/>
                  <a:pt x="6485506" y="5544285"/>
                </a:cubicBezTo>
                <a:cubicBezTo>
                  <a:pt x="6462329" y="5556667"/>
                  <a:pt x="6443064" y="5575262"/>
                  <a:pt x="6418874" y="5585816"/>
                </a:cubicBezTo>
                <a:cubicBezTo>
                  <a:pt x="6331658" y="5623867"/>
                  <a:pt x="6238432" y="5649400"/>
                  <a:pt x="6152347" y="5689641"/>
                </a:cubicBezTo>
                <a:cubicBezTo>
                  <a:pt x="6088781" y="5719355"/>
                  <a:pt x="6062235" y="5736660"/>
                  <a:pt x="5996872" y="5751936"/>
                </a:cubicBezTo>
                <a:cubicBezTo>
                  <a:pt x="5930653" y="5767414"/>
                  <a:pt x="5863609" y="5779623"/>
                  <a:pt x="5796977" y="5793467"/>
                </a:cubicBezTo>
                <a:cubicBezTo>
                  <a:pt x="5708134" y="5834997"/>
                  <a:pt x="5613096" y="5866546"/>
                  <a:pt x="5530449" y="5918057"/>
                </a:cubicBezTo>
                <a:cubicBezTo>
                  <a:pt x="5475215" y="5952484"/>
                  <a:pt x="5439385" y="5978536"/>
                  <a:pt x="5374975" y="6001118"/>
                </a:cubicBezTo>
                <a:cubicBezTo>
                  <a:pt x="5346392" y="6011138"/>
                  <a:pt x="5315091" y="6012859"/>
                  <a:pt x="5286132" y="6021883"/>
                </a:cubicBezTo>
                <a:cubicBezTo>
                  <a:pt x="5177462" y="6055749"/>
                  <a:pt x="5190062" y="6054074"/>
                  <a:pt x="5108447" y="6104943"/>
                </a:cubicBezTo>
                <a:cubicBezTo>
                  <a:pt x="5086236" y="6091100"/>
                  <a:pt x="5065691" y="6074574"/>
                  <a:pt x="5041815" y="6063413"/>
                </a:cubicBezTo>
                <a:cubicBezTo>
                  <a:pt x="4899895" y="5997072"/>
                  <a:pt x="4786421" y="6086767"/>
                  <a:pt x="4619813" y="6125708"/>
                </a:cubicBezTo>
                <a:cubicBezTo>
                  <a:pt x="4268329" y="6407373"/>
                  <a:pt x="4422451" y="6304093"/>
                  <a:pt x="4175600" y="6457950"/>
                </a:cubicBezTo>
                <a:cubicBezTo>
                  <a:pt x="4005264" y="6404867"/>
                  <a:pt x="4133378" y="6466105"/>
                  <a:pt x="4086757" y="6146474"/>
                </a:cubicBezTo>
                <a:cubicBezTo>
                  <a:pt x="4078509" y="6089919"/>
                  <a:pt x="4057143" y="6035726"/>
                  <a:pt x="4042336" y="5980353"/>
                </a:cubicBezTo>
                <a:cubicBezTo>
                  <a:pt x="4012722" y="5987274"/>
                  <a:pt x="3976467" y="5982325"/>
                  <a:pt x="3953494" y="6001118"/>
                </a:cubicBezTo>
                <a:cubicBezTo>
                  <a:pt x="3913315" y="6033986"/>
                  <a:pt x="3897428" y="6086309"/>
                  <a:pt x="3864651" y="6125708"/>
                </a:cubicBezTo>
                <a:cubicBezTo>
                  <a:pt x="3845367" y="6148889"/>
                  <a:pt x="3820230" y="6167239"/>
                  <a:pt x="3798019" y="6188004"/>
                </a:cubicBezTo>
                <a:cubicBezTo>
                  <a:pt x="3775808" y="6181082"/>
                  <a:pt x="3752906" y="6175861"/>
                  <a:pt x="3731387" y="6167239"/>
                </a:cubicBezTo>
                <a:cubicBezTo>
                  <a:pt x="3700955" y="6155044"/>
                  <a:pt x="3675655" y="6125708"/>
                  <a:pt x="3642545" y="6125708"/>
                </a:cubicBezTo>
                <a:cubicBezTo>
                  <a:pt x="3615851" y="6125708"/>
                  <a:pt x="3599789" y="6156078"/>
                  <a:pt x="3575913" y="6167239"/>
                </a:cubicBezTo>
                <a:cubicBezTo>
                  <a:pt x="3554972" y="6177027"/>
                  <a:pt x="3531492" y="6181082"/>
                  <a:pt x="3509281" y="6188004"/>
                </a:cubicBezTo>
                <a:cubicBezTo>
                  <a:pt x="3476907" y="6157737"/>
                  <a:pt x="3394746" y="6063413"/>
                  <a:pt x="3331596" y="6063413"/>
                </a:cubicBezTo>
                <a:cubicBezTo>
                  <a:pt x="3304902" y="6063413"/>
                  <a:pt x="3287174" y="6091100"/>
                  <a:pt x="3264964" y="6104943"/>
                </a:cubicBezTo>
                <a:cubicBezTo>
                  <a:pt x="3235350" y="6077257"/>
                  <a:pt x="3201250" y="6053207"/>
                  <a:pt x="3176121" y="6021883"/>
                </a:cubicBezTo>
                <a:cubicBezTo>
                  <a:pt x="3156256" y="5997120"/>
                  <a:pt x="3143325" y="5967806"/>
                  <a:pt x="3131700" y="5938822"/>
                </a:cubicBezTo>
                <a:cubicBezTo>
                  <a:pt x="3120982" y="5912100"/>
                  <a:pt x="3128559" y="5878047"/>
                  <a:pt x="3109489" y="5855762"/>
                </a:cubicBezTo>
                <a:cubicBezTo>
                  <a:pt x="3094864" y="5838670"/>
                  <a:pt x="3065068" y="5841919"/>
                  <a:pt x="3042857" y="5834997"/>
                </a:cubicBezTo>
                <a:cubicBezTo>
                  <a:pt x="3013243" y="5841919"/>
                  <a:pt x="2983366" y="5847921"/>
                  <a:pt x="2954015" y="5855762"/>
                </a:cubicBezTo>
                <a:cubicBezTo>
                  <a:pt x="2931503" y="5861776"/>
                  <a:pt x="2910795" y="5876527"/>
                  <a:pt x="2887383" y="5876527"/>
                </a:cubicBezTo>
                <a:cubicBezTo>
                  <a:pt x="2856857" y="5876527"/>
                  <a:pt x="2828155" y="5862684"/>
                  <a:pt x="2798541" y="5855762"/>
                </a:cubicBezTo>
                <a:cubicBezTo>
                  <a:pt x="2785805" y="5843856"/>
                  <a:pt x="2696199" y="5751936"/>
                  <a:pt x="2665277" y="5751936"/>
                </a:cubicBezTo>
                <a:cubicBezTo>
                  <a:pt x="2611378" y="5751936"/>
                  <a:pt x="2559641" y="5774280"/>
                  <a:pt x="2509802" y="5793467"/>
                </a:cubicBezTo>
                <a:cubicBezTo>
                  <a:pt x="2433263" y="5822931"/>
                  <a:pt x="2358674" y="5857477"/>
                  <a:pt x="2287696" y="5897292"/>
                </a:cubicBezTo>
                <a:cubicBezTo>
                  <a:pt x="2156567" y="5970849"/>
                  <a:pt x="2217597" y="5946824"/>
                  <a:pt x="2110011" y="5980353"/>
                </a:cubicBezTo>
                <a:cubicBezTo>
                  <a:pt x="2080397" y="5973431"/>
                  <a:pt x="2045004" y="5977416"/>
                  <a:pt x="2021168" y="5959588"/>
                </a:cubicBezTo>
                <a:cubicBezTo>
                  <a:pt x="2002887" y="5945914"/>
                  <a:pt x="2009427" y="5916870"/>
                  <a:pt x="1998958" y="5897292"/>
                </a:cubicBezTo>
                <a:cubicBezTo>
                  <a:pt x="1961940" y="5828075"/>
                  <a:pt x="1954536" y="5834997"/>
                  <a:pt x="1887904" y="5793467"/>
                </a:cubicBezTo>
                <a:cubicBezTo>
                  <a:pt x="1828676" y="5807310"/>
                  <a:pt x="1768137" y="5816947"/>
                  <a:pt x="1710219" y="5834997"/>
                </a:cubicBezTo>
                <a:cubicBezTo>
                  <a:pt x="1536001" y="5889290"/>
                  <a:pt x="1575361" y="5885282"/>
                  <a:pt x="1616385" y="5877491"/>
                </a:cubicBezTo>
                <a:lnTo>
                  <a:pt x="1635392" y="5873590"/>
                </a:lnTo>
                <a:lnTo>
                  <a:pt x="1622095" y="5876580"/>
                </a:lnTo>
                <a:cubicBezTo>
                  <a:pt x="1603175" y="5880881"/>
                  <a:pt x="1574425" y="5887501"/>
                  <a:pt x="1532534" y="5897292"/>
                </a:cubicBezTo>
                <a:cubicBezTo>
                  <a:pt x="1517727" y="5848840"/>
                  <a:pt x="1514289" y="5795986"/>
                  <a:pt x="1488113" y="5751936"/>
                </a:cubicBezTo>
                <a:cubicBezTo>
                  <a:pt x="1438915" y="5669143"/>
                  <a:pt x="1389563" y="5729129"/>
                  <a:pt x="1332638" y="5751936"/>
                </a:cubicBezTo>
                <a:cubicBezTo>
                  <a:pt x="1311119" y="5760559"/>
                  <a:pt x="1288217" y="5765780"/>
                  <a:pt x="1266007" y="5772702"/>
                </a:cubicBezTo>
                <a:cubicBezTo>
                  <a:pt x="1101933" y="5696005"/>
                  <a:pt x="1230935" y="5783625"/>
                  <a:pt x="1154953" y="5627346"/>
                </a:cubicBezTo>
                <a:cubicBezTo>
                  <a:pt x="1132862" y="5581907"/>
                  <a:pt x="1066111" y="5502755"/>
                  <a:pt x="1066111" y="5502755"/>
                </a:cubicBezTo>
                <a:cubicBezTo>
                  <a:pt x="1014286" y="5523520"/>
                  <a:pt x="962987" y="5584628"/>
                  <a:pt x="910636" y="5565050"/>
                </a:cubicBezTo>
                <a:cubicBezTo>
                  <a:pt x="858286" y="5545472"/>
                  <a:pt x="863273" y="5469235"/>
                  <a:pt x="844004" y="5419695"/>
                </a:cubicBezTo>
                <a:cubicBezTo>
                  <a:pt x="822757" y="5365068"/>
                  <a:pt x="825690" y="5298747"/>
                  <a:pt x="777372" y="5253574"/>
                </a:cubicBezTo>
                <a:cubicBezTo>
                  <a:pt x="760818" y="5238096"/>
                  <a:pt x="732951" y="5239730"/>
                  <a:pt x="710741" y="5232809"/>
                </a:cubicBezTo>
                <a:cubicBezTo>
                  <a:pt x="695117" y="5159778"/>
                  <a:pt x="638138" y="4884863"/>
                  <a:pt x="621898" y="4879802"/>
                </a:cubicBezTo>
                <a:lnTo>
                  <a:pt x="555266" y="4859037"/>
                </a:lnTo>
                <a:cubicBezTo>
                  <a:pt x="486939" y="4880330"/>
                  <a:pt x="456576" y="4901239"/>
                  <a:pt x="377581" y="4859037"/>
                </a:cubicBezTo>
                <a:cubicBezTo>
                  <a:pt x="354404" y="4846655"/>
                  <a:pt x="347967" y="4817506"/>
                  <a:pt x="333160" y="4796741"/>
                </a:cubicBezTo>
                <a:cubicBezTo>
                  <a:pt x="303546" y="4803663"/>
                  <a:pt x="270821" y="4803347"/>
                  <a:pt x="244317" y="4817506"/>
                </a:cubicBezTo>
                <a:cubicBezTo>
                  <a:pt x="121726" y="4882999"/>
                  <a:pt x="236854" y="4898241"/>
                  <a:pt x="111053" y="4859037"/>
                </a:cubicBezTo>
                <a:cubicBezTo>
                  <a:pt x="88843" y="4865958"/>
                  <a:pt x="60976" y="4895279"/>
                  <a:pt x="44421" y="4879802"/>
                </a:cubicBezTo>
                <a:cubicBezTo>
                  <a:pt x="1751" y="4839909"/>
                  <a:pt x="31008" y="4655703"/>
                  <a:pt x="44421" y="4630620"/>
                </a:cubicBezTo>
                <a:cubicBezTo>
                  <a:pt x="54891" y="4611042"/>
                  <a:pt x="88843" y="4616777"/>
                  <a:pt x="111053" y="4609855"/>
                </a:cubicBezTo>
                <a:cubicBezTo>
                  <a:pt x="125860" y="4575247"/>
                  <a:pt x="136112" y="4538614"/>
                  <a:pt x="155475" y="4506030"/>
                </a:cubicBezTo>
                <a:cubicBezTo>
                  <a:pt x="173452" y="4475777"/>
                  <a:pt x="209656" y="4455561"/>
                  <a:pt x="222106" y="4422969"/>
                </a:cubicBezTo>
                <a:cubicBezTo>
                  <a:pt x="247500" y="4356494"/>
                  <a:pt x="238488" y="4280857"/>
                  <a:pt x="266528" y="4215318"/>
                </a:cubicBezTo>
                <a:cubicBezTo>
                  <a:pt x="281335" y="4180709"/>
                  <a:pt x="299225" y="4147119"/>
                  <a:pt x="310949" y="4111492"/>
                </a:cubicBezTo>
                <a:cubicBezTo>
                  <a:pt x="376620" y="3911950"/>
                  <a:pt x="298112" y="3981059"/>
                  <a:pt x="422002" y="3903841"/>
                </a:cubicBezTo>
                <a:cubicBezTo>
                  <a:pt x="451616" y="3910763"/>
                  <a:pt x="482787" y="3913365"/>
                  <a:pt x="510845" y="3924606"/>
                </a:cubicBezTo>
                <a:cubicBezTo>
                  <a:pt x="535380" y="3934437"/>
                  <a:pt x="552692" y="3975405"/>
                  <a:pt x="577477" y="3966137"/>
                </a:cubicBezTo>
                <a:cubicBezTo>
                  <a:pt x="609740" y="3954071"/>
                  <a:pt x="637664" y="3824119"/>
                  <a:pt x="644109" y="3800016"/>
                </a:cubicBezTo>
                <a:cubicBezTo>
                  <a:pt x="642146" y="3772498"/>
                  <a:pt x="626477" y="3435016"/>
                  <a:pt x="599687" y="3343183"/>
                </a:cubicBezTo>
                <a:cubicBezTo>
                  <a:pt x="590976" y="3313320"/>
                  <a:pt x="576462" y="3283903"/>
                  <a:pt x="555266" y="3260123"/>
                </a:cubicBezTo>
                <a:cubicBezTo>
                  <a:pt x="524407" y="3225502"/>
                  <a:pt x="433969" y="3199885"/>
                  <a:pt x="399792" y="3177062"/>
                </a:cubicBezTo>
                <a:cubicBezTo>
                  <a:pt x="374231" y="3159994"/>
                  <a:pt x="355370" y="3135532"/>
                  <a:pt x="333160" y="3114767"/>
                </a:cubicBezTo>
                <a:cubicBezTo>
                  <a:pt x="325756" y="3094002"/>
                  <a:pt x="310949" y="3074360"/>
                  <a:pt x="310949" y="3052472"/>
                </a:cubicBezTo>
                <a:cubicBezTo>
                  <a:pt x="310949" y="2989793"/>
                  <a:pt x="322965" y="2927535"/>
                  <a:pt x="333160" y="2865586"/>
                </a:cubicBezTo>
                <a:cubicBezTo>
                  <a:pt x="337801" y="2837379"/>
                  <a:pt x="349383" y="2810510"/>
                  <a:pt x="355370" y="2782525"/>
                </a:cubicBezTo>
                <a:cubicBezTo>
                  <a:pt x="364202" y="2741240"/>
                  <a:pt x="371995" y="2699712"/>
                  <a:pt x="377581" y="2657935"/>
                </a:cubicBezTo>
                <a:cubicBezTo>
                  <a:pt x="386809" y="2588909"/>
                  <a:pt x="377910" y="2516770"/>
                  <a:pt x="399792" y="2450283"/>
                </a:cubicBezTo>
                <a:cubicBezTo>
                  <a:pt x="409029" y="2422216"/>
                  <a:pt x="446315" y="2410548"/>
                  <a:pt x="466424" y="2387988"/>
                </a:cubicBezTo>
                <a:cubicBezTo>
                  <a:pt x="514263" y="2334316"/>
                  <a:pt x="510795" y="2325832"/>
                  <a:pt x="533055" y="2263397"/>
                </a:cubicBezTo>
                <a:cubicBezTo>
                  <a:pt x="327899" y="2199463"/>
                  <a:pt x="681488" y="2305772"/>
                  <a:pt x="177685" y="2201102"/>
                </a:cubicBezTo>
                <a:cubicBezTo>
                  <a:pt x="138766" y="2193016"/>
                  <a:pt x="103963" y="2172660"/>
                  <a:pt x="66632" y="2159572"/>
                </a:cubicBezTo>
                <a:cubicBezTo>
                  <a:pt x="44711" y="2151886"/>
                  <a:pt x="22211" y="2145729"/>
                  <a:pt x="0" y="2138807"/>
                </a:cubicBezTo>
                <a:cubicBezTo>
                  <a:pt x="117099" y="2102315"/>
                  <a:pt x="22348" y="2142161"/>
                  <a:pt x="133264" y="2055746"/>
                </a:cubicBezTo>
                <a:cubicBezTo>
                  <a:pt x="259169" y="1957654"/>
                  <a:pt x="136671" y="2074237"/>
                  <a:pt x="288738" y="1972686"/>
                </a:cubicBezTo>
                <a:cubicBezTo>
                  <a:pt x="416090" y="1887640"/>
                  <a:pt x="302385" y="1939162"/>
                  <a:pt x="399792" y="1848095"/>
                </a:cubicBezTo>
                <a:cubicBezTo>
                  <a:pt x="418667" y="1830449"/>
                  <a:pt x="444213" y="1820408"/>
                  <a:pt x="466424" y="1806565"/>
                </a:cubicBezTo>
                <a:cubicBezTo>
                  <a:pt x="490403" y="1772937"/>
                  <a:pt x="548605" y="1726829"/>
                  <a:pt x="488634" y="1681974"/>
                </a:cubicBezTo>
                <a:cubicBezTo>
                  <a:pt x="464798" y="1664146"/>
                  <a:pt x="429406" y="1668131"/>
                  <a:pt x="399792" y="1661209"/>
                </a:cubicBezTo>
                <a:cubicBezTo>
                  <a:pt x="407195" y="1543540"/>
                  <a:pt x="409457" y="1425490"/>
                  <a:pt x="422002" y="1308202"/>
                </a:cubicBezTo>
                <a:cubicBezTo>
                  <a:pt x="424332" y="1286422"/>
                  <a:pt x="429588" y="1262999"/>
                  <a:pt x="444213" y="1245907"/>
                </a:cubicBezTo>
                <a:cubicBezTo>
                  <a:pt x="460889" y="1226419"/>
                  <a:pt x="486309" y="1214208"/>
                  <a:pt x="510845" y="1204377"/>
                </a:cubicBezTo>
                <a:cubicBezTo>
                  <a:pt x="538903" y="1193135"/>
                  <a:pt x="570073" y="1190533"/>
                  <a:pt x="599687" y="1183611"/>
                </a:cubicBezTo>
                <a:cubicBezTo>
                  <a:pt x="618779" y="737375"/>
                  <a:pt x="468375" y="746450"/>
                  <a:pt x="688530" y="622954"/>
                </a:cubicBezTo>
                <a:cubicBezTo>
                  <a:pt x="702726" y="614991"/>
                  <a:pt x="681126" y="661023"/>
                  <a:pt x="732951" y="602188"/>
                </a:cubicBezTo>
                <a:cubicBezTo>
                  <a:pt x="784776" y="543354"/>
                  <a:pt x="903339" y="449713"/>
                  <a:pt x="999479" y="269947"/>
                </a:cubicBezTo>
                <a:cubicBezTo>
                  <a:pt x="1054126" y="321037"/>
                  <a:pt x="1098916" y="352053"/>
                  <a:pt x="1132743" y="415302"/>
                </a:cubicBezTo>
                <a:cubicBezTo>
                  <a:pt x="1143213" y="434880"/>
                  <a:pt x="1136968" y="463585"/>
                  <a:pt x="1154953" y="477598"/>
                </a:cubicBezTo>
                <a:cubicBezTo>
                  <a:pt x="1185582" y="501461"/>
                  <a:pt x="1228989" y="505284"/>
                  <a:pt x="1266007" y="519128"/>
                </a:cubicBezTo>
                <a:cubicBezTo>
                  <a:pt x="1288217" y="498363"/>
                  <a:pt x="1308509" y="475632"/>
                  <a:pt x="1332638" y="456833"/>
                </a:cubicBezTo>
                <a:cubicBezTo>
                  <a:pt x="1353146" y="440856"/>
                  <a:pt x="1382594" y="434790"/>
                  <a:pt x="1399270" y="415302"/>
                </a:cubicBezTo>
                <a:cubicBezTo>
                  <a:pt x="1413896" y="398211"/>
                  <a:pt x="1406493" y="369822"/>
                  <a:pt x="1421481" y="353007"/>
                </a:cubicBezTo>
                <a:cubicBezTo>
                  <a:pt x="1445179" y="326420"/>
                  <a:pt x="1482808" y="313864"/>
                  <a:pt x="1510324" y="290712"/>
                </a:cubicBezTo>
                <a:cubicBezTo>
                  <a:pt x="1686580" y="142404"/>
                  <a:pt x="1574137" y="187765"/>
                  <a:pt x="1710219" y="145356"/>
                </a:cubicBezTo>
                <a:cubicBezTo>
                  <a:pt x="1754641" y="173043"/>
                  <a:pt x="1813869" y="269947"/>
                  <a:pt x="1843483" y="228416"/>
                </a:cubicBezTo>
                <a:cubicBezTo>
                  <a:pt x="1858290" y="207651"/>
                  <a:pt x="1874661" y="187790"/>
                  <a:pt x="1887904" y="166121"/>
                </a:cubicBezTo>
                <a:cubicBezTo>
                  <a:pt x="1904331" y="139245"/>
                  <a:pt x="1914777" y="109311"/>
                  <a:pt x="1932326" y="83061"/>
                </a:cubicBezTo>
                <a:cubicBezTo>
                  <a:pt x="1951944" y="53713"/>
                  <a:pt x="1976747" y="27687"/>
                  <a:pt x="1998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 rot="1734458">
            <a:off x="7899734" y="-852235"/>
            <a:ext cx="529390" cy="8470232"/>
          </a:xfrm>
          <a:prstGeom prst="roundRect">
            <a:avLst>
              <a:gd name="adj" fmla="val 50000"/>
            </a:avLst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9704453" y="1428750"/>
            <a:ext cx="1477881" cy="1477881"/>
          </a:xfrm>
          <a:prstGeom prst="ellipse">
            <a:avLst/>
          </a:pr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5885464" y="4572000"/>
            <a:ext cx="765996" cy="765996"/>
          </a:xfrm>
          <a:prstGeom prst="ellipse">
            <a:avLst/>
          </a:prstGeom>
          <a:solidFill>
            <a:srgbClr val="3A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885464" y="1103916"/>
            <a:ext cx="4557930" cy="4557930"/>
          </a:xfrm>
          <a:custGeom>
            <a:avLst/>
            <a:gdLst>
              <a:gd name="connsiteX0" fmla="*/ 2278965 w 4557930"/>
              <a:gd name="connsiteY0" fmla="*/ 0 h 4557930"/>
              <a:gd name="connsiteX1" fmla="*/ 4557930 w 4557930"/>
              <a:gd name="connsiteY1" fmla="*/ 2278965 h 4557930"/>
              <a:gd name="connsiteX2" fmla="*/ 2278965 w 4557930"/>
              <a:gd name="connsiteY2" fmla="*/ 4557930 h 4557930"/>
              <a:gd name="connsiteX3" fmla="*/ 0 w 4557930"/>
              <a:gd name="connsiteY3" fmla="*/ 2278965 h 4557930"/>
              <a:gd name="connsiteX4" fmla="*/ 2278965 w 4557930"/>
              <a:gd name="connsiteY4" fmla="*/ 0 h 455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7930" h="4557930">
                <a:moveTo>
                  <a:pt x="2278965" y="0"/>
                </a:moveTo>
                <a:cubicBezTo>
                  <a:pt x="3537603" y="0"/>
                  <a:pt x="4557930" y="1020327"/>
                  <a:pt x="4557930" y="2278965"/>
                </a:cubicBezTo>
                <a:cubicBezTo>
                  <a:pt x="4557930" y="3537603"/>
                  <a:pt x="3537603" y="4557930"/>
                  <a:pt x="2278965" y="4557930"/>
                </a:cubicBezTo>
                <a:cubicBezTo>
                  <a:pt x="1020327" y="4557930"/>
                  <a:pt x="0" y="3537603"/>
                  <a:pt x="0" y="2278965"/>
                </a:cubicBezTo>
                <a:cubicBezTo>
                  <a:pt x="0" y="1020327"/>
                  <a:pt x="1020327" y="0"/>
                  <a:pt x="22789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73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699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165844" y="-35067"/>
            <a:ext cx="11026156" cy="6942874"/>
          </a:xfrm>
          <a:custGeom>
            <a:avLst/>
            <a:gdLst>
              <a:gd name="connsiteX0" fmla="*/ 9915497 w 10712827"/>
              <a:gd name="connsiteY0" fmla="*/ 0 h 6942874"/>
              <a:gd name="connsiteX1" fmla="*/ 10712827 w 10712827"/>
              <a:gd name="connsiteY1" fmla="*/ 27479 h 6942874"/>
              <a:gd name="connsiteX2" fmla="*/ 6537289 w 10712827"/>
              <a:gd name="connsiteY2" fmla="*/ 6942874 h 6942874"/>
              <a:gd name="connsiteX3" fmla="*/ 0 w 10712827"/>
              <a:gd name="connsiteY3" fmla="*/ 6915970 h 694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2827" h="6942874">
                <a:moveTo>
                  <a:pt x="9915497" y="0"/>
                </a:moveTo>
                <a:lnTo>
                  <a:pt x="10712827" y="27479"/>
                </a:lnTo>
                <a:lnTo>
                  <a:pt x="6537289" y="6942874"/>
                </a:lnTo>
                <a:lnTo>
                  <a:pt x="0" y="6915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625642" y="609600"/>
            <a:ext cx="10892589" cy="3737811"/>
          </a:xfrm>
          <a:custGeom>
            <a:avLst/>
            <a:gdLst>
              <a:gd name="connsiteX0" fmla="*/ 233528 w 5698084"/>
              <a:gd name="connsiteY0" fmla="*/ 3330109 h 8294915"/>
              <a:gd name="connsiteX1" fmla="*/ 467056 w 5698084"/>
              <a:gd name="connsiteY1" fmla="*/ 3563637 h 8294915"/>
              <a:gd name="connsiteX2" fmla="*/ 467056 w 5698084"/>
              <a:gd name="connsiteY2" fmla="*/ 4731277 h 8294915"/>
              <a:gd name="connsiteX3" fmla="*/ 233528 w 5698084"/>
              <a:gd name="connsiteY3" fmla="*/ 4964805 h 8294915"/>
              <a:gd name="connsiteX4" fmla="*/ 0 w 5698084"/>
              <a:gd name="connsiteY4" fmla="*/ 4731277 h 8294915"/>
              <a:gd name="connsiteX5" fmla="*/ 0 w 5698084"/>
              <a:gd name="connsiteY5" fmla="*/ 3563637 h 8294915"/>
              <a:gd name="connsiteX6" fmla="*/ 233528 w 5698084"/>
              <a:gd name="connsiteY6" fmla="*/ 3330109 h 8294915"/>
              <a:gd name="connsiteX7" fmla="*/ 5464556 w 5698084"/>
              <a:gd name="connsiteY7" fmla="*/ 3330108 h 8294915"/>
              <a:gd name="connsiteX8" fmla="*/ 5698084 w 5698084"/>
              <a:gd name="connsiteY8" fmla="*/ 3563636 h 8294915"/>
              <a:gd name="connsiteX9" fmla="*/ 5698084 w 5698084"/>
              <a:gd name="connsiteY9" fmla="*/ 4731276 h 8294915"/>
              <a:gd name="connsiteX10" fmla="*/ 5464556 w 5698084"/>
              <a:gd name="connsiteY10" fmla="*/ 4964804 h 8294915"/>
              <a:gd name="connsiteX11" fmla="*/ 5231028 w 5698084"/>
              <a:gd name="connsiteY11" fmla="*/ 4731276 h 8294915"/>
              <a:gd name="connsiteX12" fmla="*/ 5231028 w 5698084"/>
              <a:gd name="connsiteY12" fmla="*/ 3563636 h 8294915"/>
              <a:gd name="connsiteX13" fmla="*/ 5464556 w 5698084"/>
              <a:gd name="connsiteY13" fmla="*/ 3330108 h 8294915"/>
              <a:gd name="connsiteX14" fmla="*/ 4810678 w 5698084"/>
              <a:gd name="connsiteY14" fmla="*/ 2905089 h 8294915"/>
              <a:gd name="connsiteX15" fmla="*/ 5044206 w 5698084"/>
              <a:gd name="connsiteY15" fmla="*/ 3138617 h 8294915"/>
              <a:gd name="connsiteX16" fmla="*/ 5044206 w 5698084"/>
              <a:gd name="connsiteY16" fmla="*/ 5156298 h 8294915"/>
              <a:gd name="connsiteX17" fmla="*/ 4810678 w 5698084"/>
              <a:gd name="connsiteY17" fmla="*/ 5389826 h 8294915"/>
              <a:gd name="connsiteX18" fmla="*/ 4577150 w 5698084"/>
              <a:gd name="connsiteY18" fmla="*/ 5156298 h 8294915"/>
              <a:gd name="connsiteX19" fmla="*/ 4577150 w 5698084"/>
              <a:gd name="connsiteY19" fmla="*/ 3138617 h 8294915"/>
              <a:gd name="connsiteX20" fmla="*/ 4810678 w 5698084"/>
              <a:gd name="connsiteY20" fmla="*/ 2905089 h 8294915"/>
              <a:gd name="connsiteX21" fmla="*/ 887407 w 5698084"/>
              <a:gd name="connsiteY21" fmla="*/ 2905089 h 8294915"/>
              <a:gd name="connsiteX22" fmla="*/ 1120935 w 5698084"/>
              <a:gd name="connsiteY22" fmla="*/ 3138617 h 8294915"/>
              <a:gd name="connsiteX23" fmla="*/ 1120935 w 5698084"/>
              <a:gd name="connsiteY23" fmla="*/ 5156298 h 8294915"/>
              <a:gd name="connsiteX24" fmla="*/ 887407 w 5698084"/>
              <a:gd name="connsiteY24" fmla="*/ 5389826 h 8294915"/>
              <a:gd name="connsiteX25" fmla="*/ 653879 w 5698084"/>
              <a:gd name="connsiteY25" fmla="*/ 5156298 h 8294915"/>
              <a:gd name="connsiteX26" fmla="*/ 653879 w 5698084"/>
              <a:gd name="connsiteY26" fmla="*/ 3138617 h 8294915"/>
              <a:gd name="connsiteX27" fmla="*/ 887407 w 5698084"/>
              <a:gd name="connsiteY27" fmla="*/ 2905089 h 8294915"/>
              <a:gd name="connsiteX28" fmla="*/ 4156799 w 5698084"/>
              <a:gd name="connsiteY28" fmla="*/ 2297916 h 8294915"/>
              <a:gd name="connsiteX29" fmla="*/ 4390327 w 5698084"/>
              <a:gd name="connsiteY29" fmla="*/ 2531444 h 8294915"/>
              <a:gd name="connsiteX30" fmla="*/ 4390327 w 5698084"/>
              <a:gd name="connsiteY30" fmla="*/ 5763471 h 8294915"/>
              <a:gd name="connsiteX31" fmla="*/ 4156799 w 5698084"/>
              <a:gd name="connsiteY31" fmla="*/ 5996999 h 8294915"/>
              <a:gd name="connsiteX32" fmla="*/ 3923271 w 5698084"/>
              <a:gd name="connsiteY32" fmla="*/ 5763471 h 8294915"/>
              <a:gd name="connsiteX33" fmla="*/ 3923271 w 5698084"/>
              <a:gd name="connsiteY33" fmla="*/ 2531444 h 8294915"/>
              <a:gd name="connsiteX34" fmla="*/ 4156799 w 5698084"/>
              <a:gd name="connsiteY34" fmla="*/ 2297916 h 8294915"/>
              <a:gd name="connsiteX35" fmla="*/ 1541285 w 5698084"/>
              <a:gd name="connsiteY35" fmla="*/ 2297916 h 8294915"/>
              <a:gd name="connsiteX36" fmla="*/ 1774813 w 5698084"/>
              <a:gd name="connsiteY36" fmla="*/ 2531444 h 8294915"/>
              <a:gd name="connsiteX37" fmla="*/ 1774813 w 5698084"/>
              <a:gd name="connsiteY37" fmla="*/ 5763471 h 8294915"/>
              <a:gd name="connsiteX38" fmla="*/ 1541285 w 5698084"/>
              <a:gd name="connsiteY38" fmla="*/ 5996999 h 8294915"/>
              <a:gd name="connsiteX39" fmla="*/ 1307757 w 5698084"/>
              <a:gd name="connsiteY39" fmla="*/ 5763471 h 8294915"/>
              <a:gd name="connsiteX40" fmla="*/ 1307757 w 5698084"/>
              <a:gd name="connsiteY40" fmla="*/ 2531444 h 8294915"/>
              <a:gd name="connsiteX41" fmla="*/ 1541285 w 5698084"/>
              <a:gd name="connsiteY41" fmla="*/ 2297916 h 8294915"/>
              <a:gd name="connsiteX42" fmla="*/ 3502921 w 5698084"/>
              <a:gd name="connsiteY42" fmla="*/ 1513262 h 8294915"/>
              <a:gd name="connsiteX43" fmla="*/ 3736449 w 5698084"/>
              <a:gd name="connsiteY43" fmla="*/ 1746790 h 8294915"/>
              <a:gd name="connsiteX44" fmla="*/ 3736449 w 5698084"/>
              <a:gd name="connsiteY44" fmla="*/ 6548126 h 8294915"/>
              <a:gd name="connsiteX45" fmla="*/ 3502921 w 5698084"/>
              <a:gd name="connsiteY45" fmla="*/ 6781654 h 8294915"/>
              <a:gd name="connsiteX46" fmla="*/ 3269393 w 5698084"/>
              <a:gd name="connsiteY46" fmla="*/ 6548126 h 8294915"/>
              <a:gd name="connsiteX47" fmla="*/ 3269393 w 5698084"/>
              <a:gd name="connsiteY47" fmla="*/ 1746790 h 8294915"/>
              <a:gd name="connsiteX48" fmla="*/ 3502921 w 5698084"/>
              <a:gd name="connsiteY48" fmla="*/ 1513262 h 8294915"/>
              <a:gd name="connsiteX49" fmla="*/ 2195164 w 5698084"/>
              <a:gd name="connsiteY49" fmla="*/ 1513262 h 8294915"/>
              <a:gd name="connsiteX50" fmla="*/ 2428692 w 5698084"/>
              <a:gd name="connsiteY50" fmla="*/ 1746790 h 8294915"/>
              <a:gd name="connsiteX51" fmla="*/ 2428692 w 5698084"/>
              <a:gd name="connsiteY51" fmla="*/ 6548126 h 8294915"/>
              <a:gd name="connsiteX52" fmla="*/ 2195164 w 5698084"/>
              <a:gd name="connsiteY52" fmla="*/ 6781654 h 8294915"/>
              <a:gd name="connsiteX53" fmla="*/ 1961636 w 5698084"/>
              <a:gd name="connsiteY53" fmla="*/ 6548126 h 8294915"/>
              <a:gd name="connsiteX54" fmla="*/ 1961636 w 5698084"/>
              <a:gd name="connsiteY54" fmla="*/ 1746790 h 8294915"/>
              <a:gd name="connsiteX55" fmla="*/ 2195164 w 5698084"/>
              <a:gd name="connsiteY55" fmla="*/ 1513262 h 8294915"/>
              <a:gd name="connsiteX56" fmla="*/ 2849042 w 5698084"/>
              <a:gd name="connsiteY56" fmla="*/ 0 h 8294915"/>
              <a:gd name="connsiteX57" fmla="*/ 3082570 w 5698084"/>
              <a:gd name="connsiteY57" fmla="*/ 233528 h 8294915"/>
              <a:gd name="connsiteX58" fmla="*/ 3082570 w 5698084"/>
              <a:gd name="connsiteY58" fmla="*/ 8061387 h 8294915"/>
              <a:gd name="connsiteX59" fmla="*/ 2849042 w 5698084"/>
              <a:gd name="connsiteY59" fmla="*/ 8294915 h 8294915"/>
              <a:gd name="connsiteX60" fmla="*/ 2615514 w 5698084"/>
              <a:gd name="connsiteY60" fmla="*/ 8061387 h 8294915"/>
              <a:gd name="connsiteX61" fmla="*/ 2615514 w 5698084"/>
              <a:gd name="connsiteY61" fmla="*/ 233528 h 8294915"/>
              <a:gd name="connsiteX62" fmla="*/ 2849042 w 5698084"/>
              <a:gd name="connsiteY62" fmla="*/ 0 h 829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98084" h="8294915">
                <a:moveTo>
                  <a:pt x="233528" y="3330109"/>
                </a:moveTo>
                <a:cubicBezTo>
                  <a:pt x="362502" y="3330109"/>
                  <a:pt x="467056" y="3434663"/>
                  <a:pt x="467056" y="3563637"/>
                </a:cubicBezTo>
                <a:lnTo>
                  <a:pt x="467056" y="4731277"/>
                </a:lnTo>
                <a:cubicBezTo>
                  <a:pt x="467056" y="4860251"/>
                  <a:pt x="362502" y="4964805"/>
                  <a:pt x="233528" y="4964805"/>
                </a:cubicBezTo>
                <a:cubicBezTo>
                  <a:pt x="104554" y="4964805"/>
                  <a:pt x="0" y="4860251"/>
                  <a:pt x="0" y="4731277"/>
                </a:cubicBezTo>
                <a:lnTo>
                  <a:pt x="0" y="3563637"/>
                </a:lnTo>
                <a:cubicBezTo>
                  <a:pt x="0" y="3434663"/>
                  <a:pt x="104554" y="3330109"/>
                  <a:pt x="233528" y="3330109"/>
                </a:cubicBezTo>
                <a:close/>
                <a:moveTo>
                  <a:pt x="5464556" y="3330108"/>
                </a:moveTo>
                <a:cubicBezTo>
                  <a:pt x="5593530" y="3330108"/>
                  <a:pt x="5698084" y="3434662"/>
                  <a:pt x="5698084" y="3563636"/>
                </a:cubicBezTo>
                <a:lnTo>
                  <a:pt x="5698084" y="4731276"/>
                </a:lnTo>
                <a:cubicBezTo>
                  <a:pt x="5698084" y="4860250"/>
                  <a:pt x="5593530" y="4964804"/>
                  <a:pt x="5464556" y="4964804"/>
                </a:cubicBezTo>
                <a:cubicBezTo>
                  <a:pt x="5335582" y="4964804"/>
                  <a:pt x="5231028" y="4860250"/>
                  <a:pt x="5231028" y="4731276"/>
                </a:cubicBezTo>
                <a:lnTo>
                  <a:pt x="5231028" y="3563636"/>
                </a:lnTo>
                <a:cubicBezTo>
                  <a:pt x="5231028" y="3434662"/>
                  <a:pt x="5335582" y="3330108"/>
                  <a:pt x="5464556" y="3330108"/>
                </a:cubicBezTo>
                <a:close/>
                <a:moveTo>
                  <a:pt x="4810678" y="2905089"/>
                </a:moveTo>
                <a:cubicBezTo>
                  <a:pt x="4939652" y="2905089"/>
                  <a:pt x="5044206" y="3009643"/>
                  <a:pt x="5044206" y="3138617"/>
                </a:cubicBezTo>
                <a:lnTo>
                  <a:pt x="5044206" y="5156298"/>
                </a:lnTo>
                <a:cubicBezTo>
                  <a:pt x="5044206" y="5285273"/>
                  <a:pt x="4939652" y="5389826"/>
                  <a:pt x="4810678" y="5389826"/>
                </a:cubicBezTo>
                <a:cubicBezTo>
                  <a:pt x="4681704" y="5389826"/>
                  <a:pt x="4577150" y="5285273"/>
                  <a:pt x="4577150" y="5156298"/>
                </a:cubicBezTo>
                <a:lnTo>
                  <a:pt x="4577150" y="3138617"/>
                </a:lnTo>
                <a:cubicBezTo>
                  <a:pt x="4577150" y="3009643"/>
                  <a:pt x="4681704" y="2905089"/>
                  <a:pt x="4810678" y="2905089"/>
                </a:cubicBezTo>
                <a:close/>
                <a:moveTo>
                  <a:pt x="887407" y="2905089"/>
                </a:moveTo>
                <a:cubicBezTo>
                  <a:pt x="1016381" y="2905089"/>
                  <a:pt x="1120935" y="3009643"/>
                  <a:pt x="1120935" y="3138617"/>
                </a:cubicBezTo>
                <a:lnTo>
                  <a:pt x="1120935" y="5156298"/>
                </a:lnTo>
                <a:cubicBezTo>
                  <a:pt x="1120935" y="5285273"/>
                  <a:pt x="1016381" y="5389826"/>
                  <a:pt x="887407" y="5389826"/>
                </a:cubicBezTo>
                <a:cubicBezTo>
                  <a:pt x="758433" y="5389826"/>
                  <a:pt x="653879" y="5285273"/>
                  <a:pt x="653879" y="5156298"/>
                </a:cubicBezTo>
                <a:lnTo>
                  <a:pt x="653879" y="3138617"/>
                </a:lnTo>
                <a:cubicBezTo>
                  <a:pt x="653879" y="3009643"/>
                  <a:pt x="758433" y="2905089"/>
                  <a:pt x="887407" y="2905089"/>
                </a:cubicBezTo>
                <a:close/>
                <a:moveTo>
                  <a:pt x="4156799" y="2297916"/>
                </a:moveTo>
                <a:cubicBezTo>
                  <a:pt x="4285773" y="2297916"/>
                  <a:pt x="4390327" y="2402470"/>
                  <a:pt x="4390327" y="2531444"/>
                </a:cubicBezTo>
                <a:lnTo>
                  <a:pt x="4390327" y="5763471"/>
                </a:lnTo>
                <a:cubicBezTo>
                  <a:pt x="4390327" y="5892445"/>
                  <a:pt x="4285773" y="5996999"/>
                  <a:pt x="4156799" y="5996999"/>
                </a:cubicBezTo>
                <a:cubicBezTo>
                  <a:pt x="4027825" y="5996999"/>
                  <a:pt x="3923271" y="5892445"/>
                  <a:pt x="3923271" y="5763471"/>
                </a:cubicBezTo>
                <a:lnTo>
                  <a:pt x="3923271" y="2531444"/>
                </a:lnTo>
                <a:cubicBezTo>
                  <a:pt x="3923271" y="2402470"/>
                  <a:pt x="4027825" y="2297916"/>
                  <a:pt x="4156799" y="2297916"/>
                </a:cubicBezTo>
                <a:close/>
                <a:moveTo>
                  <a:pt x="1541285" y="2297916"/>
                </a:moveTo>
                <a:cubicBezTo>
                  <a:pt x="1670259" y="2297916"/>
                  <a:pt x="1774813" y="2402470"/>
                  <a:pt x="1774813" y="2531444"/>
                </a:cubicBezTo>
                <a:lnTo>
                  <a:pt x="1774813" y="5763471"/>
                </a:lnTo>
                <a:cubicBezTo>
                  <a:pt x="1774813" y="5892445"/>
                  <a:pt x="1670259" y="5996999"/>
                  <a:pt x="1541285" y="5996999"/>
                </a:cubicBezTo>
                <a:cubicBezTo>
                  <a:pt x="1412311" y="5996999"/>
                  <a:pt x="1307757" y="5892445"/>
                  <a:pt x="1307757" y="5763471"/>
                </a:cubicBezTo>
                <a:lnTo>
                  <a:pt x="1307757" y="2531444"/>
                </a:lnTo>
                <a:cubicBezTo>
                  <a:pt x="1307757" y="2402470"/>
                  <a:pt x="1412311" y="2297916"/>
                  <a:pt x="1541285" y="2297916"/>
                </a:cubicBezTo>
                <a:close/>
                <a:moveTo>
                  <a:pt x="3502921" y="1513262"/>
                </a:moveTo>
                <a:cubicBezTo>
                  <a:pt x="3631895" y="1513262"/>
                  <a:pt x="3736449" y="1617816"/>
                  <a:pt x="3736449" y="1746790"/>
                </a:cubicBezTo>
                <a:lnTo>
                  <a:pt x="3736449" y="6548126"/>
                </a:lnTo>
                <a:cubicBezTo>
                  <a:pt x="3736449" y="6677100"/>
                  <a:pt x="3631895" y="6781654"/>
                  <a:pt x="3502921" y="6781654"/>
                </a:cubicBezTo>
                <a:cubicBezTo>
                  <a:pt x="3373946" y="6781654"/>
                  <a:pt x="3269393" y="6677100"/>
                  <a:pt x="3269393" y="6548126"/>
                </a:cubicBezTo>
                <a:lnTo>
                  <a:pt x="3269393" y="1746790"/>
                </a:lnTo>
                <a:cubicBezTo>
                  <a:pt x="3269393" y="1617816"/>
                  <a:pt x="3373946" y="1513262"/>
                  <a:pt x="3502921" y="1513262"/>
                </a:cubicBezTo>
                <a:close/>
                <a:moveTo>
                  <a:pt x="2195164" y="1513262"/>
                </a:moveTo>
                <a:cubicBezTo>
                  <a:pt x="2324138" y="1513262"/>
                  <a:pt x="2428692" y="1617816"/>
                  <a:pt x="2428692" y="1746790"/>
                </a:cubicBezTo>
                <a:lnTo>
                  <a:pt x="2428692" y="6548126"/>
                </a:lnTo>
                <a:cubicBezTo>
                  <a:pt x="2428692" y="6677100"/>
                  <a:pt x="2324138" y="6781654"/>
                  <a:pt x="2195164" y="6781654"/>
                </a:cubicBezTo>
                <a:cubicBezTo>
                  <a:pt x="2066190" y="6781654"/>
                  <a:pt x="1961636" y="6677100"/>
                  <a:pt x="1961636" y="6548126"/>
                </a:cubicBezTo>
                <a:lnTo>
                  <a:pt x="1961636" y="1746790"/>
                </a:lnTo>
                <a:cubicBezTo>
                  <a:pt x="1961636" y="1617816"/>
                  <a:pt x="2066190" y="1513262"/>
                  <a:pt x="2195164" y="1513262"/>
                </a:cubicBezTo>
                <a:close/>
                <a:moveTo>
                  <a:pt x="2849042" y="0"/>
                </a:moveTo>
                <a:cubicBezTo>
                  <a:pt x="2978016" y="0"/>
                  <a:pt x="3082570" y="104554"/>
                  <a:pt x="3082570" y="233528"/>
                </a:cubicBezTo>
                <a:lnTo>
                  <a:pt x="3082570" y="8061387"/>
                </a:lnTo>
                <a:cubicBezTo>
                  <a:pt x="3082570" y="8190361"/>
                  <a:pt x="2978016" y="8294915"/>
                  <a:pt x="2849042" y="8294915"/>
                </a:cubicBezTo>
                <a:cubicBezTo>
                  <a:pt x="2720068" y="8294915"/>
                  <a:pt x="2615514" y="8190361"/>
                  <a:pt x="2615514" y="8061387"/>
                </a:cubicBezTo>
                <a:lnTo>
                  <a:pt x="2615514" y="233528"/>
                </a:lnTo>
                <a:cubicBezTo>
                  <a:pt x="2615514" y="104554"/>
                  <a:pt x="2720068" y="0"/>
                  <a:pt x="28490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00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825556" y="982405"/>
            <a:ext cx="8540888" cy="3478886"/>
          </a:xfrm>
          <a:custGeom>
            <a:avLst/>
            <a:gdLst>
              <a:gd name="connsiteX0" fmla="*/ 0 w 8540888"/>
              <a:gd name="connsiteY0" fmla="*/ 17729 h 3478886"/>
              <a:gd name="connsiteX1" fmla="*/ 758759 w 8540888"/>
              <a:gd name="connsiteY1" fmla="*/ 17729 h 3478886"/>
              <a:gd name="connsiteX2" fmla="*/ 758759 w 8540888"/>
              <a:gd name="connsiteY2" fmla="*/ 746881 h 3478886"/>
              <a:gd name="connsiteX3" fmla="*/ 0 w 8540888"/>
              <a:gd name="connsiteY3" fmla="*/ 746881 h 3478886"/>
              <a:gd name="connsiteX4" fmla="*/ 1517516 w 8540888"/>
              <a:gd name="connsiteY4" fmla="*/ 0 h 3478886"/>
              <a:gd name="connsiteX5" fmla="*/ 2276274 w 8540888"/>
              <a:gd name="connsiteY5" fmla="*/ 0 h 3478886"/>
              <a:gd name="connsiteX6" fmla="*/ 6264614 w 8540888"/>
              <a:gd name="connsiteY6" fmla="*/ 0 h 3478886"/>
              <a:gd name="connsiteX7" fmla="*/ 6264614 w 8540888"/>
              <a:gd name="connsiteY7" fmla="*/ 1296133 h 3478886"/>
              <a:gd name="connsiteX8" fmla="*/ 7023372 w 8540888"/>
              <a:gd name="connsiteY8" fmla="*/ 1296133 h 3478886"/>
              <a:gd name="connsiteX9" fmla="*/ 7023372 w 8540888"/>
              <a:gd name="connsiteY9" fmla="*/ 2025285 h 3478886"/>
              <a:gd name="connsiteX10" fmla="*/ 6264614 w 8540888"/>
              <a:gd name="connsiteY10" fmla="*/ 2025285 h 3478886"/>
              <a:gd name="connsiteX11" fmla="*/ 6264614 w 8540888"/>
              <a:gd name="connsiteY11" fmla="*/ 2749734 h 3478886"/>
              <a:gd name="connsiteX12" fmla="*/ 7023372 w 8540888"/>
              <a:gd name="connsiteY12" fmla="*/ 2749734 h 3478886"/>
              <a:gd name="connsiteX13" fmla="*/ 7023372 w 8540888"/>
              <a:gd name="connsiteY13" fmla="*/ 2025712 h 3478886"/>
              <a:gd name="connsiteX14" fmla="*/ 7782130 w 8540888"/>
              <a:gd name="connsiteY14" fmla="*/ 2025712 h 3478886"/>
              <a:gd name="connsiteX15" fmla="*/ 7782130 w 8540888"/>
              <a:gd name="connsiteY15" fmla="*/ 2749734 h 3478886"/>
              <a:gd name="connsiteX16" fmla="*/ 8540888 w 8540888"/>
              <a:gd name="connsiteY16" fmla="*/ 2749734 h 3478886"/>
              <a:gd name="connsiteX17" fmla="*/ 8540888 w 8540888"/>
              <a:gd name="connsiteY17" fmla="*/ 3478886 h 3478886"/>
              <a:gd name="connsiteX18" fmla="*/ 7782130 w 8540888"/>
              <a:gd name="connsiteY18" fmla="*/ 3478886 h 3478886"/>
              <a:gd name="connsiteX19" fmla="*/ 7782130 w 8540888"/>
              <a:gd name="connsiteY19" fmla="*/ 2754864 h 3478886"/>
              <a:gd name="connsiteX20" fmla="*/ 7023372 w 8540888"/>
              <a:gd name="connsiteY20" fmla="*/ 2754864 h 3478886"/>
              <a:gd name="connsiteX21" fmla="*/ 7023372 w 8540888"/>
              <a:gd name="connsiteY21" fmla="*/ 3478886 h 3478886"/>
              <a:gd name="connsiteX22" fmla="*/ 6264614 w 8540888"/>
              <a:gd name="connsiteY22" fmla="*/ 3478886 h 3478886"/>
              <a:gd name="connsiteX23" fmla="*/ 2276274 w 8540888"/>
              <a:gd name="connsiteY23" fmla="*/ 3478886 h 3478886"/>
              <a:gd name="connsiteX24" fmla="*/ 2276274 w 8540888"/>
              <a:gd name="connsiteY24" fmla="*/ 2195465 h 3478886"/>
              <a:gd name="connsiteX25" fmla="*/ 1517516 w 8540888"/>
              <a:gd name="connsiteY25" fmla="*/ 2195465 h 3478886"/>
              <a:gd name="connsiteX26" fmla="*/ 1517516 w 8540888"/>
              <a:gd name="connsiteY26" fmla="*/ 1476033 h 3478886"/>
              <a:gd name="connsiteX27" fmla="*/ 758759 w 8540888"/>
              <a:gd name="connsiteY27" fmla="*/ 1476033 h 3478886"/>
              <a:gd name="connsiteX28" fmla="*/ 758759 w 8540888"/>
              <a:gd name="connsiteY28" fmla="*/ 746881 h 3478886"/>
              <a:gd name="connsiteX29" fmla="*/ 1517516 w 8540888"/>
              <a:gd name="connsiteY29" fmla="*/ 746881 h 3478886"/>
              <a:gd name="connsiteX30" fmla="*/ 1517516 w 8540888"/>
              <a:gd name="connsiteY30" fmla="*/ 1466313 h 3478886"/>
              <a:gd name="connsiteX31" fmla="*/ 2276274 w 8540888"/>
              <a:gd name="connsiteY31" fmla="*/ 1466313 h 3478886"/>
              <a:gd name="connsiteX32" fmla="*/ 2276274 w 8540888"/>
              <a:gd name="connsiteY32" fmla="*/ 729151 h 3478886"/>
              <a:gd name="connsiteX33" fmla="*/ 1517516 w 8540888"/>
              <a:gd name="connsiteY33" fmla="*/ 729151 h 347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40888" h="3478886">
                <a:moveTo>
                  <a:pt x="0" y="17729"/>
                </a:moveTo>
                <a:lnTo>
                  <a:pt x="758759" y="17729"/>
                </a:lnTo>
                <a:lnTo>
                  <a:pt x="758759" y="746881"/>
                </a:lnTo>
                <a:lnTo>
                  <a:pt x="0" y="746881"/>
                </a:lnTo>
                <a:close/>
                <a:moveTo>
                  <a:pt x="1517516" y="0"/>
                </a:moveTo>
                <a:lnTo>
                  <a:pt x="2276274" y="0"/>
                </a:lnTo>
                <a:lnTo>
                  <a:pt x="6264614" y="0"/>
                </a:lnTo>
                <a:lnTo>
                  <a:pt x="6264614" y="1296133"/>
                </a:lnTo>
                <a:lnTo>
                  <a:pt x="7023372" y="1296133"/>
                </a:lnTo>
                <a:lnTo>
                  <a:pt x="7023372" y="2025285"/>
                </a:lnTo>
                <a:lnTo>
                  <a:pt x="6264614" y="2025285"/>
                </a:lnTo>
                <a:lnTo>
                  <a:pt x="6264614" y="2749734"/>
                </a:lnTo>
                <a:lnTo>
                  <a:pt x="7023372" y="2749734"/>
                </a:lnTo>
                <a:lnTo>
                  <a:pt x="7023372" y="2025712"/>
                </a:lnTo>
                <a:lnTo>
                  <a:pt x="7782130" y="2025712"/>
                </a:lnTo>
                <a:lnTo>
                  <a:pt x="7782130" y="2749734"/>
                </a:lnTo>
                <a:lnTo>
                  <a:pt x="8540888" y="2749734"/>
                </a:lnTo>
                <a:lnTo>
                  <a:pt x="8540888" y="3478886"/>
                </a:lnTo>
                <a:lnTo>
                  <a:pt x="7782130" y="3478886"/>
                </a:lnTo>
                <a:lnTo>
                  <a:pt x="7782130" y="2754864"/>
                </a:lnTo>
                <a:lnTo>
                  <a:pt x="7023372" y="2754864"/>
                </a:lnTo>
                <a:lnTo>
                  <a:pt x="7023372" y="3478886"/>
                </a:lnTo>
                <a:lnTo>
                  <a:pt x="6264614" y="3478886"/>
                </a:lnTo>
                <a:lnTo>
                  <a:pt x="2276274" y="3478886"/>
                </a:lnTo>
                <a:lnTo>
                  <a:pt x="2276274" y="2195465"/>
                </a:lnTo>
                <a:lnTo>
                  <a:pt x="1517516" y="2195465"/>
                </a:lnTo>
                <a:lnTo>
                  <a:pt x="1517516" y="1476033"/>
                </a:lnTo>
                <a:lnTo>
                  <a:pt x="758759" y="1476033"/>
                </a:lnTo>
                <a:lnTo>
                  <a:pt x="758759" y="746881"/>
                </a:lnTo>
                <a:lnTo>
                  <a:pt x="1517516" y="746881"/>
                </a:lnTo>
                <a:lnTo>
                  <a:pt x="1517516" y="1466313"/>
                </a:lnTo>
                <a:lnTo>
                  <a:pt x="2276274" y="1466313"/>
                </a:lnTo>
                <a:lnTo>
                  <a:pt x="2276274" y="729151"/>
                </a:lnTo>
                <a:lnTo>
                  <a:pt x="1517516" y="7291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ord 5"/>
          <p:cNvSpPr/>
          <p:nvPr userDrawn="1"/>
        </p:nvSpPr>
        <p:spPr>
          <a:xfrm rot="12076737">
            <a:off x="-3119370" y="-2078184"/>
            <a:ext cx="10497831" cy="9332572"/>
          </a:xfrm>
          <a:prstGeom prst="chord">
            <a:avLst>
              <a:gd name="adj1" fmla="val 2628637"/>
              <a:gd name="adj2" fmla="val 16738595"/>
            </a:avLst>
          </a:pr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oon 7"/>
          <p:cNvSpPr/>
          <p:nvPr userDrawn="1"/>
        </p:nvSpPr>
        <p:spPr>
          <a:xfrm rot="20666609">
            <a:off x="-2828415" y="202765"/>
            <a:ext cx="6143373" cy="7523273"/>
          </a:xfrm>
          <a:prstGeom prst="moon">
            <a:avLst/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83155" y="1774656"/>
            <a:ext cx="4379496" cy="4379496"/>
          </a:xfrm>
          <a:custGeom>
            <a:avLst/>
            <a:gdLst>
              <a:gd name="connsiteX0" fmla="*/ 2189748 w 4379496"/>
              <a:gd name="connsiteY0" fmla="*/ 0 h 4379496"/>
              <a:gd name="connsiteX1" fmla="*/ 4379496 w 4379496"/>
              <a:gd name="connsiteY1" fmla="*/ 2189748 h 4379496"/>
              <a:gd name="connsiteX2" fmla="*/ 2189748 w 4379496"/>
              <a:gd name="connsiteY2" fmla="*/ 4379496 h 4379496"/>
              <a:gd name="connsiteX3" fmla="*/ 0 w 4379496"/>
              <a:gd name="connsiteY3" fmla="*/ 2189748 h 4379496"/>
              <a:gd name="connsiteX4" fmla="*/ 2189748 w 4379496"/>
              <a:gd name="connsiteY4" fmla="*/ 0 h 437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9496" h="4379496">
                <a:moveTo>
                  <a:pt x="2189748" y="0"/>
                </a:moveTo>
                <a:cubicBezTo>
                  <a:pt x="3399112" y="0"/>
                  <a:pt x="4379496" y="980384"/>
                  <a:pt x="4379496" y="2189748"/>
                </a:cubicBezTo>
                <a:cubicBezTo>
                  <a:pt x="4379496" y="3399112"/>
                  <a:pt x="3399112" y="4379496"/>
                  <a:pt x="2189748" y="4379496"/>
                </a:cubicBezTo>
                <a:cubicBezTo>
                  <a:pt x="980384" y="4379496"/>
                  <a:pt x="0" y="3399112"/>
                  <a:pt x="0" y="2189748"/>
                </a:cubicBezTo>
                <a:cubicBezTo>
                  <a:pt x="0" y="980384"/>
                  <a:pt x="980384" y="0"/>
                  <a:pt x="21897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 flipH="1">
            <a:off x="4817463" y="-2054123"/>
            <a:ext cx="10497831" cy="9804222"/>
            <a:chOff x="-2986020" y="-2727888"/>
            <a:chExt cx="10497831" cy="9804222"/>
          </a:xfrm>
          <a:solidFill>
            <a:srgbClr val="FFC000"/>
          </a:solidFill>
        </p:grpSpPr>
        <p:sp>
          <p:nvSpPr>
            <p:cNvPr id="6" name="Chord 5"/>
            <p:cNvSpPr/>
            <p:nvPr userDrawn="1"/>
          </p:nvSpPr>
          <p:spPr>
            <a:xfrm rot="12076737">
              <a:off x="-2986020" y="-2727888"/>
              <a:ext cx="10497831" cy="9332572"/>
            </a:xfrm>
            <a:prstGeom prst="chord">
              <a:avLst>
                <a:gd name="adj1" fmla="val 2628637"/>
                <a:gd name="adj2" fmla="val 16738595"/>
              </a:avLst>
            </a:prstGeom>
            <a:solidFill>
              <a:srgbClr val="23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Moon 6"/>
            <p:cNvSpPr/>
            <p:nvPr userDrawn="1"/>
          </p:nvSpPr>
          <p:spPr>
            <a:xfrm rot="20666609">
              <a:off x="-2695065" y="-446939"/>
              <a:ext cx="6143373" cy="7523273"/>
            </a:xfrm>
            <a:prstGeom prst="moon">
              <a:avLst/>
            </a:prstGeom>
            <a:solidFill>
              <a:srgbClr val="EA4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11485" y="1798714"/>
            <a:ext cx="4379496" cy="4379496"/>
          </a:xfrm>
          <a:custGeom>
            <a:avLst/>
            <a:gdLst>
              <a:gd name="connsiteX0" fmla="*/ 2189748 w 4379496"/>
              <a:gd name="connsiteY0" fmla="*/ 0 h 4379496"/>
              <a:gd name="connsiteX1" fmla="*/ 4379496 w 4379496"/>
              <a:gd name="connsiteY1" fmla="*/ 2189748 h 4379496"/>
              <a:gd name="connsiteX2" fmla="*/ 2189748 w 4379496"/>
              <a:gd name="connsiteY2" fmla="*/ 4379496 h 4379496"/>
              <a:gd name="connsiteX3" fmla="*/ 0 w 4379496"/>
              <a:gd name="connsiteY3" fmla="*/ 2189748 h 4379496"/>
              <a:gd name="connsiteX4" fmla="*/ 2189748 w 4379496"/>
              <a:gd name="connsiteY4" fmla="*/ 0 h 437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9496" h="4379496">
                <a:moveTo>
                  <a:pt x="2189748" y="0"/>
                </a:moveTo>
                <a:cubicBezTo>
                  <a:pt x="3399112" y="0"/>
                  <a:pt x="4379496" y="980384"/>
                  <a:pt x="4379496" y="2189748"/>
                </a:cubicBezTo>
                <a:cubicBezTo>
                  <a:pt x="4379496" y="3399112"/>
                  <a:pt x="3399112" y="4379496"/>
                  <a:pt x="2189748" y="4379496"/>
                </a:cubicBezTo>
                <a:cubicBezTo>
                  <a:pt x="980384" y="4379496"/>
                  <a:pt x="0" y="3399112"/>
                  <a:pt x="0" y="2189748"/>
                </a:cubicBezTo>
                <a:cubicBezTo>
                  <a:pt x="0" y="980384"/>
                  <a:pt x="980384" y="0"/>
                  <a:pt x="21897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AD19B3-EA21-4B60-B314-1A2437A7AE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469206"/>
            <a:ext cx="12191999" cy="3767188"/>
          </a:xfrm>
          <a:custGeom>
            <a:avLst/>
            <a:gdLst>
              <a:gd name="connsiteX0" fmla="*/ 8783395 w 12191999"/>
              <a:gd name="connsiteY0" fmla="*/ 3661252 h 3767188"/>
              <a:gd name="connsiteX1" fmla="*/ 8796273 w 12191999"/>
              <a:gd name="connsiteY1" fmla="*/ 3661252 h 3767188"/>
              <a:gd name="connsiteX2" fmla="*/ 8792483 w 12191999"/>
              <a:gd name="connsiteY2" fmla="*/ 3747291 h 3767188"/>
              <a:gd name="connsiteX3" fmla="*/ 8789834 w 12191999"/>
              <a:gd name="connsiteY3" fmla="*/ 3767188 h 3767188"/>
              <a:gd name="connsiteX4" fmla="*/ 8787185 w 12191999"/>
              <a:gd name="connsiteY4" fmla="*/ 3747291 h 3767188"/>
              <a:gd name="connsiteX5" fmla="*/ 8783395 w 12191999"/>
              <a:gd name="connsiteY5" fmla="*/ 3661252 h 3767188"/>
              <a:gd name="connsiteX6" fmla="*/ 4391698 w 12191999"/>
              <a:gd name="connsiteY6" fmla="*/ 3661252 h 3767188"/>
              <a:gd name="connsiteX7" fmla="*/ 4404575 w 12191999"/>
              <a:gd name="connsiteY7" fmla="*/ 3661252 h 3767188"/>
              <a:gd name="connsiteX8" fmla="*/ 4400787 w 12191999"/>
              <a:gd name="connsiteY8" fmla="*/ 3747291 h 3767188"/>
              <a:gd name="connsiteX9" fmla="*/ 4398136 w 12191999"/>
              <a:gd name="connsiteY9" fmla="*/ 3767188 h 3767188"/>
              <a:gd name="connsiteX10" fmla="*/ 4395488 w 12191999"/>
              <a:gd name="connsiteY10" fmla="*/ 3747291 h 3767188"/>
              <a:gd name="connsiteX11" fmla="*/ 4391698 w 12191999"/>
              <a:gd name="connsiteY11" fmla="*/ 3661252 h 3767188"/>
              <a:gd name="connsiteX12" fmla="*/ 8789834 w 12191999"/>
              <a:gd name="connsiteY12" fmla="*/ 3555317 h 3767188"/>
              <a:gd name="connsiteX13" fmla="*/ 8792483 w 12191999"/>
              <a:gd name="connsiteY13" fmla="*/ 3575213 h 3767188"/>
              <a:gd name="connsiteX14" fmla="*/ 8796273 w 12191999"/>
              <a:gd name="connsiteY14" fmla="*/ 3661251 h 3767188"/>
              <a:gd name="connsiteX15" fmla="*/ 8783395 w 12191999"/>
              <a:gd name="connsiteY15" fmla="*/ 3661251 h 3767188"/>
              <a:gd name="connsiteX16" fmla="*/ 8787185 w 12191999"/>
              <a:gd name="connsiteY16" fmla="*/ 3575213 h 3767188"/>
              <a:gd name="connsiteX17" fmla="*/ 4398136 w 12191999"/>
              <a:gd name="connsiteY17" fmla="*/ 3555317 h 3767188"/>
              <a:gd name="connsiteX18" fmla="*/ 4400785 w 12191999"/>
              <a:gd name="connsiteY18" fmla="*/ 3575213 h 3767188"/>
              <a:gd name="connsiteX19" fmla="*/ 4404575 w 12191999"/>
              <a:gd name="connsiteY19" fmla="*/ 3661251 h 3767188"/>
              <a:gd name="connsiteX20" fmla="*/ 4391698 w 12191999"/>
              <a:gd name="connsiteY20" fmla="*/ 3661251 h 3767188"/>
              <a:gd name="connsiteX21" fmla="*/ 4395488 w 12191999"/>
              <a:gd name="connsiteY21" fmla="*/ 3575213 h 3767188"/>
              <a:gd name="connsiteX22" fmla="*/ 0 w 12191999"/>
              <a:gd name="connsiteY22" fmla="*/ 0 h 3767188"/>
              <a:gd name="connsiteX23" fmla="*/ 12191999 w 12191999"/>
              <a:gd name="connsiteY23" fmla="*/ 0 h 3767188"/>
              <a:gd name="connsiteX24" fmla="*/ 12191999 w 12191999"/>
              <a:gd name="connsiteY24" fmla="*/ 2877390 h 3767188"/>
              <a:gd name="connsiteX25" fmla="*/ 12168132 w 12191999"/>
              <a:gd name="connsiteY25" fmla="*/ 2885883 h 3767188"/>
              <a:gd name="connsiteX26" fmla="*/ 11719779 w 12191999"/>
              <a:gd name="connsiteY26" fmla="*/ 3661251 h 3767188"/>
              <a:gd name="connsiteX27" fmla="*/ 10985683 w 12191999"/>
              <a:gd name="connsiteY27" fmla="*/ 2819754 h 3767188"/>
              <a:gd name="connsiteX28" fmla="*/ 10251587 w 12191999"/>
              <a:gd name="connsiteY28" fmla="*/ 3661251 h 3767188"/>
              <a:gd name="connsiteX29" fmla="*/ 9517491 w 12191999"/>
              <a:gd name="connsiteY29" fmla="*/ 2819754 h 3767188"/>
              <a:gd name="connsiteX30" fmla="*/ 8798309 w 12191999"/>
              <a:gd name="connsiteY30" fmla="*/ 3491660 h 3767188"/>
              <a:gd name="connsiteX31" fmla="*/ 8789834 w 12191999"/>
              <a:gd name="connsiteY31" fmla="*/ 3555317 h 3767188"/>
              <a:gd name="connsiteX32" fmla="*/ 8781359 w 12191999"/>
              <a:gd name="connsiteY32" fmla="*/ 3491660 h 3767188"/>
              <a:gd name="connsiteX33" fmla="*/ 8062177 w 12191999"/>
              <a:gd name="connsiteY33" fmla="*/ 2819754 h 3767188"/>
              <a:gd name="connsiteX34" fmla="*/ 7328081 w 12191999"/>
              <a:gd name="connsiteY34" fmla="*/ 3661251 h 3767188"/>
              <a:gd name="connsiteX35" fmla="*/ 6593985 w 12191999"/>
              <a:gd name="connsiteY35" fmla="*/ 2819754 h 3767188"/>
              <a:gd name="connsiteX36" fmla="*/ 5859890 w 12191999"/>
              <a:gd name="connsiteY36" fmla="*/ 3661251 h 3767188"/>
              <a:gd name="connsiteX37" fmla="*/ 5125793 w 12191999"/>
              <a:gd name="connsiteY37" fmla="*/ 2819754 h 3767188"/>
              <a:gd name="connsiteX38" fmla="*/ 4406612 w 12191999"/>
              <a:gd name="connsiteY38" fmla="*/ 3491660 h 3767188"/>
              <a:gd name="connsiteX39" fmla="*/ 4398136 w 12191999"/>
              <a:gd name="connsiteY39" fmla="*/ 3555317 h 3767188"/>
              <a:gd name="connsiteX40" fmla="*/ 4389661 w 12191999"/>
              <a:gd name="connsiteY40" fmla="*/ 3491660 h 3767188"/>
              <a:gd name="connsiteX41" fmla="*/ 3670479 w 12191999"/>
              <a:gd name="connsiteY41" fmla="*/ 2819754 h 3767188"/>
              <a:gd name="connsiteX42" fmla="*/ 2936384 w 12191999"/>
              <a:gd name="connsiteY42" fmla="*/ 3661251 h 3767188"/>
              <a:gd name="connsiteX43" fmla="*/ 2202288 w 12191999"/>
              <a:gd name="connsiteY43" fmla="*/ 2819754 h 3767188"/>
              <a:gd name="connsiteX44" fmla="*/ 1468191 w 12191999"/>
              <a:gd name="connsiteY44" fmla="*/ 3661251 h 3767188"/>
              <a:gd name="connsiteX45" fmla="*/ 734095 w 12191999"/>
              <a:gd name="connsiteY45" fmla="*/ 2819754 h 3767188"/>
              <a:gd name="connsiteX46" fmla="*/ 0 w 12191999"/>
              <a:gd name="connsiteY46" fmla="*/ 3661251 h 376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1999" h="3767188">
                <a:moveTo>
                  <a:pt x="8783395" y="3661252"/>
                </a:moveTo>
                <a:lnTo>
                  <a:pt x="8796273" y="3661252"/>
                </a:lnTo>
                <a:cubicBezTo>
                  <a:pt x="8796273" y="3690300"/>
                  <a:pt x="8794989" y="3719002"/>
                  <a:pt x="8792483" y="3747291"/>
                </a:cubicBezTo>
                <a:lnTo>
                  <a:pt x="8789834" y="3767188"/>
                </a:lnTo>
                <a:lnTo>
                  <a:pt x="8787185" y="3747291"/>
                </a:lnTo>
                <a:cubicBezTo>
                  <a:pt x="8784679" y="3719002"/>
                  <a:pt x="8783395" y="3690300"/>
                  <a:pt x="8783395" y="3661252"/>
                </a:cubicBezTo>
                <a:close/>
                <a:moveTo>
                  <a:pt x="4391698" y="3661252"/>
                </a:moveTo>
                <a:lnTo>
                  <a:pt x="4404575" y="3661252"/>
                </a:lnTo>
                <a:cubicBezTo>
                  <a:pt x="4404575" y="3690300"/>
                  <a:pt x="4403291" y="3719002"/>
                  <a:pt x="4400787" y="3747291"/>
                </a:cubicBezTo>
                <a:lnTo>
                  <a:pt x="4398136" y="3767188"/>
                </a:lnTo>
                <a:lnTo>
                  <a:pt x="4395488" y="3747291"/>
                </a:lnTo>
                <a:cubicBezTo>
                  <a:pt x="4392982" y="3719002"/>
                  <a:pt x="4391698" y="3690300"/>
                  <a:pt x="4391698" y="3661252"/>
                </a:cubicBezTo>
                <a:close/>
                <a:moveTo>
                  <a:pt x="8789834" y="3555317"/>
                </a:moveTo>
                <a:lnTo>
                  <a:pt x="8792483" y="3575213"/>
                </a:lnTo>
                <a:cubicBezTo>
                  <a:pt x="8794989" y="3603502"/>
                  <a:pt x="8796273" y="3632205"/>
                  <a:pt x="8796273" y="3661251"/>
                </a:cubicBezTo>
                <a:lnTo>
                  <a:pt x="8783395" y="3661251"/>
                </a:lnTo>
                <a:cubicBezTo>
                  <a:pt x="8783395" y="3632205"/>
                  <a:pt x="8784679" y="3603502"/>
                  <a:pt x="8787185" y="3575213"/>
                </a:cubicBezTo>
                <a:close/>
                <a:moveTo>
                  <a:pt x="4398136" y="3555317"/>
                </a:moveTo>
                <a:lnTo>
                  <a:pt x="4400785" y="3575213"/>
                </a:lnTo>
                <a:cubicBezTo>
                  <a:pt x="4403291" y="3603502"/>
                  <a:pt x="4404575" y="3632205"/>
                  <a:pt x="4404575" y="3661251"/>
                </a:cubicBezTo>
                <a:lnTo>
                  <a:pt x="4391698" y="3661251"/>
                </a:lnTo>
                <a:cubicBezTo>
                  <a:pt x="4391698" y="3632205"/>
                  <a:pt x="4392982" y="3603502"/>
                  <a:pt x="4395488" y="3575213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2877390"/>
                </a:lnTo>
                <a:lnTo>
                  <a:pt x="12168132" y="2885883"/>
                </a:lnTo>
                <a:cubicBezTo>
                  <a:pt x="11904654" y="3013629"/>
                  <a:pt x="11719779" y="3312692"/>
                  <a:pt x="11719779" y="3661251"/>
                </a:cubicBezTo>
                <a:cubicBezTo>
                  <a:pt x="11719779" y="3196505"/>
                  <a:pt x="11391113" y="2819754"/>
                  <a:pt x="10985683" y="2819754"/>
                </a:cubicBezTo>
                <a:cubicBezTo>
                  <a:pt x="10580253" y="2819754"/>
                  <a:pt x="10251587" y="3196505"/>
                  <a:pt x="10251587" y="3661251"/>
                </a:cubicBezTo>
                <a:cubicBezTo>
                  <a:pt x="10251587" y="3196505"/>
                  <a:pt x="9922921" y="2819754"/>
                  <a:pt x="9517491" y="2819754"/>
                </a:cubicBezTo>
                <a:cubicBezTo>
                  <a:pt x="9162740" y="2819754"/>
                  <a:pt x="8866761" y="3108204"/>
                  <a:pt x="8798309" y="3491660"/>
                </a:cubicBezTo>
                <a:lnTo>
                  <a:pt x="8789834" y="3555317"/>
                </a:lnTo>
                <a:lnTo>
                  <a:pt x="8781359" y="3491660"/>
                </a:lnTo>
                <a:cubicBezTo>
                  <a:pt x="8712907" y="3108204"/>
                  <a:pt x="8416928" y="2819754"/>
                  <a:pt x="8062177" y="2819754"/>
                </a:cubicBezTo>
                <a:cubicBezTo>
                  <a:pt x="7656747" y="2819754"/>
                  <a:pt x="7328081" y="3196505"/>
                  <a:pt x="7328081" y="3661251"/>
                </a:cubicBezTo>
                <a:cubicBezTo>
                  <a:pt x="7328081" y="3196505"/>
                  <a:pt x="6999415" y="2819754"/>
                  <a:pt x="6593985" y="2819754"/>
                </a:cubicBezTo>
                <a:cubicBezTo>
                  <a:pt x="6188555" y="2819754"/>
                  <a:pt x="5859890" y="3196505"/>
                  <a:pt x="5859890" y="3661251"/>
                </a:cubicBezTo>
                <a:cubicBezTo>
                  <a:pt x="5859890" y="3196505"/>
                  <a:pt x="5531224" y="2819754"/>
                  <a:pt x="5125793" y="2819754"/>
                </a:cubicBezTo>
                <a:cubicBezTo>
                  <a:pt x="4771043" y="2819754"/>
                  <a:pt x="4475064" y="3108204"/>
                  <a:pt x="4406612" y="3491660"/>
                </a:cubicBezTo>
                <a:lnTo>
                  <a:pt x="4398136" y="3555317"/>
                </a:lnTo>
                <a:lnTo>
                  <a:pt x="4389661" y="3491660"/>
                </a:lnTo>
                <a:cubicBezTo>
                  <a:pt x="4321209" y="3108204"/>
                  <a:pt x="4025230" y="2819754"/>
                  <a:pt x="3670479" y="2819754"/>
                </a:cubicBezTo>
                <a:cubicBezTo>
                  <a:pt x="3265049" y="2819754"/>
                  <a:pt x="2936384" y="3196505"/>
                  <a:pt x="2936384" y="3661251"/>
                </a:cubicBezTo>
                <a:cubicBezTo>
                  <a:pt x="2936384" y="3196505"/>
                  <a:pt x="2607718" y="2819754"/>
                  <a:pt x="2202288" y="2819754"/>
                </a:cubicBezTo>
                <a:cubicBezTo>
                  <a:pt x="1796857" y="2819754"/>
                  <a:pt x="1468191" y="3196505"/>
                  <a:pt x="1468191" y="3661251"/>
                </a:cubicBezTo>
                <a:cubicBezTo>
                  <a:pt x="1468191" y="3196505"/>
                  <a:pt x="1139525" y="2819754"/>
                  <a:pt x="734095" y="2819754"/>
                </a:cubicBezTo>
                <a:cubicBezTo>
                  <a:pt x="328666" y="2819754"/>
                  <a:pt x="0" y="3196505"/>
                  <a:pt x="0" y="36612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966B08-1661-49C9-86DC-20704E078A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5825" y="-1494"/>
            <a:ext cx="10754435" cy="6929226"/>
          </a:xfrm>
          <a:custGeom>
            <a:avLst/>
            <a:gdLst>
              <a:gd name="connsiteX0" fmla="*/ 8078106 w 10754435"/>
              <a:gd name="connsiteY0" fmla="*/ 3898408 h 6929226"/>
              <a:gd name="connsiteX1" fmla="*/ 7952190 w 10754435"/>
              <a:gd name="connsiteY1" fmla="*/ 3958493 h 6929226"/>
              <a:gd name="connsiteX2" fmla="*/ 7206136 w 10754435"/>
              <a:gd name="connsiteY2" fmla="*/ 5202498 h 6929226"/>
              <a:gd name="connsiteX3" fmla="*/ 7249461 w 10754435"/>
              <a:gd name="connsiteY3" fmla="*/ 5375645 h 6929226"/>
              <a:gd name="connsiteX4" fmla="*/ 7249460 w 10754435"/>
              <a:gd name="connsiteY4" fmla="*/ 5375646 h 6929226"/>
              <a:gd name="connsiteX5" fmla="*/ 7422606 w 10754435"/>
              <a:gd name="connsiteY5" fmla="*/ 5332321 h 6929226"/>
              <a:gd name="connsiteX6" fmla="*/ 8168661 w 10754435"/>
              <a:gd name="connsiteY6" fmla="*/ 4088315 h 6929226"/>
              <a:gd name="connsiteX7" fmla="*/ 8125337 w 10754435"/>
              <a:gd name="connsiteY7" fmla="*/ 3915168 h 6929226"/>
              <a:gd name="connsiteX8" fmla="*/ 8078106 w 10754435"/>
              <a:gd name="connsiteY8" fmla="*/ 3898408 h 6929226"/>
              <a:gd name="connsiteX9" fmla="*/ 9785444 w 10754435"/>
              <a:gd name="connsiteY9" fmla="*/ 0 h 6929226"/>
              <a:gd name="connsiteX10" fmla="*/ 10754435 w 10754435"/>
              <a:gd name="connsiteY10" fmla="*/ 0 h 6929226"/>
              <a:gd name="connsiteX11" fmla="*/ 6660108 w 10754435"/>
              <a:gd name="connsiteY11" fmla="*/ 6901931 h 6929226"/>
              <a:gd name="connsiteX12" fmla="*/ 6659531 w 10754435"/>
              <a:gd name="connsiteY12" fmla="*/ 6901934 h 6929226"/>
              <a:gd name="connsiteX13" fmla="*/ 6642963 w 10754435"/>
              <a:gd name="connsiteY13" fmla="*/ 6846580 h 6929226"/>
              <a:gd name="connsiteX14" fmla="*/ 4892357 w 10754435"/>
              <a:gd name="connsiteY14" fmla="*/ 6119058 h 6929226"/>
              <a:gd name="connsiteX15" fmla="*/ 3141751 w 10754435"/>
              <a:gd name="connsiteY15" fmla="*/ 6846580 h 6929226"/>
              <a:gd name="connsiteX16" fmla="*/ 3122957 w 10754435"/>
              <a:gd name="connsiteY16" fmla="*/ 6909373 h 6929226"/>
              <a:gd name="connsiteX17" fmla="*/ 3112071 w 10754435"/>
              <a:gd name="connsiteY17" fmla="*/ 6838049 h 6929226"/>
              <a:gd name="connsiteX18" fmla="*/ 2219433 w 10754435"/>
              <a:gd name="connsiteY18" fmla="*/ 6110528 h 6929226"/>
              <a:gd name="connsiteX19" fmla="*/ 1326796 w 10754435"/>
              <a:gd name="connsiteY19" fmla="*/ 6838049 h 6929226"/>
              <a:gd name="connsiteX20" fmla="*/ 1313702 w 10754435"/>
              <a:gd name="connsiteY20" fmla="*/ 6923841 h 6929226"/>
              <a:gd name="connsiteX21" fmla="*/ 0 w 10754435"/>
              <a:gd name="connsiteY21" fmla="*/ 6929226 h 692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754435" h="6929226">
                <a:moveTo>
                  <a:pt x="8078106" y="3898408"/>
                </a:moveTo>
                <a:cubicBezTo>
                  <a:pt x="8029404" y="3891540"/>
                  <a:pt x="7979077" y="3913660"/>
                  <a:pt x="7952190" y="3958493"/>
                </a:cubicBezTo>
                <a:lnTo>
                  <a:pt x="7206136" y="5202498"/>
                </a:lnTo>
                <a:cubicBezTo>
                  <a:pt x="7170287" y="5262276"/>
                  <a:pt x="7189684" y="5339795"/>
                  <a:pt x="7249461" y="5375645"/>
                </a:cubicBezTo>
                <a:lnTo>
                  <a:pt x="7249460" y="5375646"/>
                </a:lnTo>
                <a:cubicBezTo>
                  <a:pt x="7309237" y="5411495"/>
                  <a:pt x="7386757" y="5392098"/>
                  <a:pt x="7422606" y="5332321"/>
                </a:cubicBezTo>
                <a:cubicBezTo>
                  <a:pt x="7671291" y="4917652"/>
                  <a:pt x="7919977" y="4502985"/>
                  <a:pt x="8168661" y="4088315"/>
                </a:cubicBezTo>
                <a:cubicBezTo>
                  <a:pt x="8204511" y="4028538"/>
                  <a:pt x="8185114" y="3951018"/>
                  <a:pt x="8125337" y="3915168"/>
                </a:cubicBezTo>
                <a:cubicBezTo>
                  <a:pt x="8110393" y="3906206"/>
                  <a:pt x="8094338" y="3900696"/>
                  <a:pt x="8078106" y="3898408"/>
                </a:cubicBezTo>
                <a:close/>
                <a:moveTo>
                  <a:pt x="9785444" y="0"/>
                </a:moveTo>
                <a:lnTo>
                  <a:pt x="10754435" y="0"/>
                </a:lnTo>
                <a:lnTo>
                  <a:pt x="6660108" y="6901931"/>
                </a:lnTo>
                <a:lnTo>
                  <a:pt x="6659531" y="6901934"/>
                </a:lnTo>
                <a:lnTo>
                  <a:pt x="6642963" y="6846580"/>
                </a:lnTo>
                <a:cubicBezTo>
                  <a:pt x="6476341" y="6431384"/>
                  <a:pt x="5755880" y="6119059"/>
                  <a:pt x="4892357" y="6119058"/>
                </a:cubicBezTo>
                <a:cubicBezTo>
                  <a:pt x="4028835" y="6119059"/>
                  <a:pt x="3308374" y="6431384"/>
                  <a:pt x="3141751" y="6846580"/>
                </a:cubicBezTo>
                <a:lnTo>
                  <a:pt x="3122957" y="6909373"/>
                </a:lnTo>
                <a:lnTo>
                  <a:pt x="3112071" y="6838049"/>
                </a:lnTo>
                <a:cubicBezTo>
                  <a:pt x="3027110" y="6422853"/>
                  <a:pt x="2659745" y="6110528"/>
                  <a:pt x="2219433" y="6110528"/>
                </a:cubicBezTo>
                <a:cubicBezTo>
                  <a:pt x="1779121" y="6110527"/>
                  <a:pt x="1411757" y="6422853"/>
                  <a:pt x="1326796" y="6838049"/>
                </a:cubicBezTo>
                <a:lnTo>
                  <a:pt x="1313702" y="6923841"/>
                </a:lnTo>
                <a:lnTo>
                  <a:pt x="0" y="69292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506788" y="0"/>
            <a:ext cx="2659725" cy="46811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50156" y="0"/>
            <a:ext cx="2659725" cy="46811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393523" y="-2"/>
            <a:ext cx="2659725" cy="46811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03974" y="1127125"/>
            <a:ext cx="2177955" cy="37163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383942" y="4843463"/>
            <a:ext cx="2782570" cy="16111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36148" y="4843462"/>
            <a:ext cx="2773732" cy="16111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279516" y="4843461"/>
            <a:ext cx="2773732" cy="16111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29859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143625" y="3257550"/>
            <a:ext cx="0" cy="552450"/>
          </a:xfrm>
          <a:prstGeom prst="line">
            <a:avLst/>
          </a:prstGeom>
          <a:ln>
            <a:solidFill>
              <a:srgbClr val="EA4D5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286000" y="3562350"/>
            <a:ext cx="7705725" cy="21569"/>
          </a:xfrm>
          <a:prstGeom prst="line">
            <a:avLst/>
          </a:prstGeom>
          <a:ln>
            <a:solidFill>
              <a:srgbClr val="EA4D5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289509" y="3573379"/>
            <a:ext cx="6016" cy="236621"/>
          </a:xfrm>
          <a:prstGeom prst="line">
            <a:avLst/>
          </a:prstGeom>
          <a:ln>
            <a:solidFill>
              <a:srgbClr val="EA4D5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9991725" y="3584472"/>
            <a:ext cx="307" cy="247650"/>
          </a:xfrm>
          <a:prstGeom prst="line">
            <a:avLst/>
          </a:prstGeom>
          <a:ln>
            <a:solidFill>
              <a:srgbClr val="EA4D5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6143625" y="1897039"/>
            <a:ext cx="1485900" cy="1214461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138862" y="4020497"/>
            <a:ext cx="1485900" cy="1214461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9991725" y="4020496"/>
            <a:ext cx="1485900" cy="1214461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2292517" y="4020495"/>
            <a:ext cx="1485900" cy="1214461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874334-C86A-4999-A7EF-9ED7D169A2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610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97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CF339-CCFA-4D1A-A584-F48889BA6D5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43053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6143625" y="1897039"/>
            <a:ext cx="1485900" cy="1214461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2811439" y="3965812"/>
            <a:ext cx="966978" cy="668741"/>
          </a:xfrm>
        </p:spPr>
        <p:txBody>
          <a:bodyPr>
            <a:normAutofit/>
          </a:bodyPr>
          <a:lstStyle>
            <a:lvl1pPr algn="ctr">
              <a:defRPr sz="900"/>
            </a:lvl1pPr>
          </a:lstStyle>
          <a:p>
            <a:endParaRPr lang="en-US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659539" y="3965812"/>
            <a:ext cx="966978" cy="668741"/>
          </a:xfrm>
        </p:spPr>
        <p:txBody>
          <a:bodyPr>
            <a:normAutofit/>
          </a:bodyPr>
          <a:lstStyle>
            <a:lvl1pPr algn="ctr">
              <a:defRPr sz="900"/>
            </a:lvl1pPr>
          </a:lstStyle>
          <a:p>
            <a:endParaRPr lang="en-US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0507639" y="3965812"/>
            <a:ext cx="966978" cy="668741"/>
          </a:xfrm>
        </p:spPr>
        <p:txBody>
          <a:bodyPr>
            <a:normAutofit/>
          </a:bodyPr>
          <a:lstStyle>
            <a:lvl1pPr algn="ctr">
              <a:defRPr sz="900"/>
            </a:lvl1pPr>
          </a:lstStyle>
          <a:p>
            <a:endParaRPr lang="en-US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2811439" y="5424702"/>
            <a:ext cx="966978" cy="668741"/>
          </a:xfrm>
        </p:spPr>
        <p:txBody>
          <a:bodyPr>
            <a:normAutofit/>
          </a:bodyPr>
          <a:lstStyle>
            <a:lvl1pPr algn="ctr">
              <a:defRPr sz="90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6659539" y="5424702"/>
            <a:ext cx="966978" cy="668741"/>
          </a:xfrm>
        </p:spPr>
        <p:txBody>
          <a:bodyPr>
            <a:normAutofit/>
          </a:bodyPr>
          <a:lstStyle>
            <a:lvl1pPr algn="ctr">
              <a:defRPr sz="900"/>
            </a:lvl1pPr>
          </a:lstStyle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10507639" y="5424702"/>
            <a:ext cx="966978" cy="668741"/>
          </a:xfrm>
        </p:spPr>
        <p:txBody>
          <a:bodyPr>
            <a:normAutofit/>
          </a:bodyPr>
          <a:lstStyle>
            <a:lvl1pPr algn="ctr">
              <a:defRPr sz="900"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143625" y="3257550"/>
            <a:ext cx="0" cy="55245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286000" y="3562350"/>
            <a:ext cx="7705725" cy="215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289509" y="3573379"/>
            <a:ext cx="6016" cy="236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9991725" y="3584472"/>
            <a:ext cx="307" cy="24765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6140116" y="4790365"/>
            <a:ext cx="3509" cy="46294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>
            <a:off x="2292016" y="4790365"/>
            <a:ext cx="3509" cy="46294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9988217" y="4790365"/>
            <a:ext cx="3508" cy="48506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569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2A1FFC-717F-4182-8F92-B3F985734D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724400"/>
          </a:xfrm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0" y="3562350"/>
            <a:ext cx="7705725" cy="21569"/>
          </a:xfrm>
          <a:prstGeom prst="line">
            <a:avLst/>
          </a:prstGeom>
          <a:ln>
            <a:solidFill>
              <a:srgbClr val="EA4D5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289509" y="3573379"/>
            <a:ext cx="6016" cy="236621"/>
          </a:xfrm>
          <a:prstGeom prst="line">
            <a:avLst/>
          </a:prstGeom>
          <a:ln>
            <a:solidFill>
              <a:srgbClr val="EA4D5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9991725" y="3584472"/>
            <a:ext cx="307" cy="247650"/>
          </a:xfrm>
          <a:prstGeom prst="line">
            <a:avLst/>
          </a:prstGeom>
          <a:ln>
            <a:solidFill>
              <a:srgbClr val="EA4D5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6100549" y="1914627"/>
            <a:ext cx="2713252" cy="1214461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550801" y="4114799"/>
            <a:ext cx="1514851" cy="1214461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471675" y="4114799"/>
            <a:ext cx="1514851" cy="1214461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392549" y="4114799"/>
            <a:ext cx="1514851" cy="1214461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7313423" y="4114799"/>
            <a:ext cx="1514851" cy="1214461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234297" y="4114799"/>
            <a:ext cx="1514851" cy="1214461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6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32933">
            <a:off x="4650174" y="2015092"/>
            <a:ext cx="6346486" cy="396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292059">
            <a:off x="4679774" y="2032707"/>
            <a:ext cx="6346486" cy="396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390953">
            <a:off x="4729839" y="2242691"/>
            <a:ext cx="6346486" cy="396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7035" y="2282033"/>
            <a:ext cx="6346486" cy="396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8096250" y="2821009"/>
            <a:ext cx="2736914" cy="2856951"/>
          </a:xfrm>
          <a:custGeom>
            <a:avLst/>
            <a:gdLst>
              <a:gd name="connsiteX0" fmla="*/ 2710935 w 5012437"/>
              <a:gd name="connsiteY0" fmla="*/ 2447517 h 2856951"/>
              <a:gd name="connsiteX1" fmla="*/ 4742189 w 5012437"/>
              <a:gd name="connsiteY1" fmla="*/ 2447517 h 2856951"/>
              <a:gd name="connsiteX2" fmla="*/ 4946906 w 5012437"/>
              <a:gd name="connsiteY2" fmla="*/ 2652234 h 2856951"/>
              <a:gd name="connsiteX3" fmla="*/ 4946905 w 5012437"/>
              <a:gd name="connsiteY3" fmla="*/ 2652234 h 2856951"/>
              <a:gd name="connsiteX4" fmla="*/ 4742188 w 5012437"/>
              <a:gd name="connsiteY4" fmla="*/ 2856951 h 2856951"/>
              <a:gd name="connsiteX5" fmla="*/ 2710935 w 5012437"/>
              <a:gd name="connsiteY5" fmla="*/ 2856950 h 2856951"/>
              <a:gd name="connsiteX6" fmla="*/ 2522306 w 5012437"/>
              <a:gd name="connsiteY6" fmla="*/ 2731918 h 2856951"/>
              <a:gd name="connsiteX7" fmla="*/ 2506218 w 5012437"/>
              <a:gd name="connsiteY7" fmla="*/ 2652234 h 2856951"/>
              <a:gd name="connsiteX8" fmla="*/ 2522306 w 5012437"/>
              <a:gd name="connsiteY8" fmla="*/ 2572549 h 2856951"/>
              <a:gd name="connsiteX9" fmla="*/ 2710935 w 5012437"/>
              <a:gd name="connsiteY9" fmla="*/ 2447517 h 2856951"/>
              <a:gd name="connsiteX10" fmla="*/ 253876 w 5012437"/>
              <a:gd name="connsiteY10" fmla="*/ 1811058 h 2856951"/>
              <a:gd name="connsiteX11" fmla="*/ 4758561 w 5012437"/>
              <a:gd name="connsiteY11" fmla="*/ 1811058 h 2856951"/>
              <a:gd name="connsiteX12" fmla="*/ 5012437 w 5012437"/>
              <a:gd name="connsiteY12" fmla="*/ 2064934 h 2856951"/>
              <a:gd name="connsiteX13" fmla="*/ 4758561 w 5012437"/>
              <a:gd name="connsiteY13" fmla="*/ 2318810 h 2856951"/>
              <a:gd name="connsiteX14" fmla="*/ 253876 w 5012437"/>
              <a:gd name="connsiteY14" fmla="*/ 2318810 h 2856951"/>
              <a:gd name="connsiteX15" fmla="*/ 0 w 5012437"/>
              <a:gd name="connsiteY15" fmla="*/ 2064934 h 2856951"/>
              <a:gd name="connsiteX16" fmla="*/ 253876 w 5012437"/>
              <a:gd name="connsiteY16" fmla="*/ 1811058 h 2856951"/>
              <a:gd name="connsiteX17" fmla="*/ 1225426 w 5012437"/>
              <a:gd name="connsiteY17" fmla="*/ 1174599 h 2856951"/>
              <a:gd name="connsiteX18" fmla="*/ 4758561 w 5012437"/>
              <a:gd name="connsiteY18" fmla="*/ 1174599 h 2856951"/>
              <a:gd name="connsiteX19" fmla="*/ 5012437 w 5012437"/>
              <a:gd name="connsiteY19" fmla="*/ 1428475 h 2856951"/>
              <a:gd name="connsiteX20" fmla="*/ 4758561 w 5012437"/>
              <a:gd name="connsiteY20" fmla="*/ 1682351 h 2856951"/>
              <a:gd name="connsiteX21" fmla="*/ 1225426 w 5012437"/>
              <a:gd name="connsiteY21" fmla="*/ 1682351 h 2856951"/>
              <a:gd name="connsiteX22" fmla="*/ 971550 w 5012437"/>
              <a:gd name="connsiteY22" fmla="*/ 1428475 h 2856951"/>
              <a:gd name="connsiteX23" fmla="*/ 1225426 w 5012437"/>
              <a:gd name="connsiteY23" fmla="*/ 1174599 h 2856951"/>
              <a:gd name="connsiteX24" fmla="*/ 1682626 w 5012437"/>
              <a:gd name="connsiteY24" fmla="*/ 538140 h 2856951"/>
              <a:gd name="connsiteX25" fmla="*/ 4758561 w 5012437"/>
              <a:gd name="connsiteY25" fmla="*/ 538140 h 2856951"/>
              <a:gd name="connsiteX26" fmla="*/ 5012437 w 5012437"/>
              <a:gd name="connsiteY26" fmla="*/ 792016 h 2856951"/>
              <a:gd name="connsiteX27" fmla="*/ 4758561 w 5012437"/>
              <a:gd name="connsiteY27" fmla="*/ 1045892 h 2856951"/>
              <a:gd name="connsiteX28" fmla="*/ 1682626 w 5012437"/>
              <a:gd name="connsiteY28" fmla="*/ 1045892 h 2856951"/>
              <a:gd name="connsiteX29" fmla="*/ 1428750 w 5012437"/>
              <a:gd name="connsiteY29" fmla="*/ 792016 h 2856951"/>
              <a:gd name="connsiteX30" fmla="*/ 1682626 w 5012437"/>
              <a:gd name="connsiteY30" fmla="*/ 538140 h 2856951"/>
              <a:gd name="connsiteX31" fmla="*/ 2776466 w 5012437"/>
              <a:gd name="connsiteY31" fmla="*/ 0 h 2856951"/>
              <a:gd name="connsiteX32" fmla="*/ 4807720 w 5012437"/>
              <a:gd name="connsiteY32" fmla="*/ 0 h 2856951"/>
              <a:gd name="connsiteX33" fmla="*/ 5012437 w 5012437"/>
              <a:gd name="connsiteY33" fmla="*/ 204717 h 2856951"/>
              <a:gd name="connsiteX34" fmla="*/ 5012436 w 5012437"/>
              <a:gd name="connsiteY34" fmla="*/ 204717 h 2856951"/>
              <a:gd name="connsiteX35" fmla="*/ 4807719 w 5012437"/>
              <a:gd name="connsiteY35" fmla="*/ 409434 h 2856951"/>
              <a:gd name="connsiteX36" fmla="*/ 2776466 w 5012437"/>
              <a:gd name="connsiteY36" fmla="*/ 409433 h 2856951"/>
              <a:gd name="connsiteX37" fmla="*/ 2587837 w 5012437"/>
              <a:gd name="connsiteY37" fmla="*/ 284401 h 2856951"/>
              <a:gd name="connsiteX38" fmla="*/ 2571749 w 5012437"/>
              <a:gd name="connsiteY38" fmla="*/ 204717 h 2856951"/>
              <a:gd name="connsiteX39" fmla="*/ 2587837 w 5012437"/>
              <a:gd name="connsiteY39" fmla="*/ 125032 h 2856951"/>
              <a:gd name="connsiteX40" fmla="*/ 2776466 w 5012437"/>
              <a:gd name="connsiteY40" fmla="*/ 0 h 285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12437" h="2856951">
                <a:moveTo>
                  <a:pt x="2710935" y="2447517"/>
                </a:moveTo>
                <a:lnTo>
                  <a:pt x="4742189" y="2447517"/>
                </a:lnTo>
                <a:cubicBezTo>
                  <a:pt x="4855251" y="2447517"/>
                  <a:pt x="4946906" y="2539172"/>
                  <a:pt x="4946906" y="2652234"/>
                </a:cubicBezTo>
                <a:lnTo>
                  <a:pt x="4946905" y="2652234"/>
                </a:lnTo>
                <a:cubicBezTo>
                  <a:pt x="4946905" y="2765296"/>
                  <a:pt x="4855250" y="2856951"/>
                  <a:pt x="4742188" y="2856951"/>
                </a:cubicBezTo>
                <a:lnTo>
                  <a:pt x="2710935" y="2856950"/>
                </a:lnTo>
                <a:cubicBezTo>
                  <a:pt x="2626139" y="2856950"/>
                  <a:pt x="2553383" y="2805394"/>
                  <a:pt x="2522306" y="2731918"/>
                </a:cubicBezTo>
                <a:lnTo>
                  <a:pt x="2506218" y="2652234"/>
                </a:lnTo>
                <a:lnTo>
                  <a:pt x="2522306" y="2572549"/>
                </a:lnTo>
                <a:cubicBezTo>
                  <a:pt x="2553383" y="2499073"/>
                  <a:pt x="2626139" y="2447517"/>
                  <a:pt x="2710935" y="2447517"/>
                </a:cubicBezTo>
                <a:close/>
                <a:moveTo>
                  <a:pt x="253876" y="1811058"/>
                </a:moveTo>
                <a:lnTo>
                  <a:pt x="4758561" y="1811058"/>
                </a:lnTo>
                <a:cubicBezTo>
                  <a:pt x="4898773" y="1811058"/>
                  <a:pt x="5012437" y="1924722"/>
                  <a:pt x="5012437" y="2064934"/>
                </a:cubicBezTo>
                <a:cubicBezTo>
                  <a:pt x="5012437" y="2205146"/>
                  <a:pt x="4898773" y="2318810"/>
                  <a:pt x="4758561" y="2318810"/>
                </a:cubicBezTo>
                <a:lnTo>
                  <a:pt x="253876" y="2318810"/>
                </a:lnTo>
                <a:cubicBezTo>
                  <a:pt x="113664" y="2318810"/>
                  <a:pt x="0" y="2205146"/>
                  <a:pt x="0" y="2064934"/>
                </a:cubicBezTo>
                <a:cubicBezTo>
                  <a:pt x="0" y="1924722"/>
                  <a:pt x="113664" y="1811058"/>
                  <a:pt x="253876" y="1811058"/>
                </a:cubicBezTo>
                <a:close/>
                <a:moveTo>
                  <a:pt x="1225426" y="1174599"/>
                </a:moveTo>
                <a:lnTo>
                  <a:pt x="4758561" y="1174599"/>
                </a:lnTo>
                <a:cubicBezTo>
                  <a:pt x="4898773" y="1174599"/>
                  <a:pt x="5012437" y="1288263"/>
                  <a:pt x="5012437" y="1428475"/>
                </a:cubicBezTo>
                <a:cubicBezTo>
                  <a:pt x="5012437" y="1568687"/>
                  <a:pt x="4898773" y="1682351"/>
                  <a:pt x="4758561" y="1682351"/>
                </a:cubicBezTo>
                <a:lnTo>
                  <a:pt x="1225426" y="1682351"/>
                </a:lnTo>
                <a:cubicBezTo>
                  <a:pt x="1085214" y="1682351"/>
                  <a:pt x="971550" y="1568687"/>
                  <a:pt x="971550" y="1428475"/>
                </a:cubicBezTo>
                <a:cubicBezTo>
                  <a:pt x="971550" y="1288263"/>
                  <a:pt x="1085214" y="1174599"/>
                  <a:pt x="1225426" y="1174599"/>
                </a:cubicBezTo>
                <a:close/>
                <a:moveTo>
                  <a:pt x="1682626" y="538140"/>
                </a:moveTo>
                <a:lnTo>
                  <a:pt x="4758561" y="538140"/>
                </a:lnTo>
                <a:cubicBezTo>
                  <a:pt x="4898773" y="538140"/>
                  <a:pt x="5012437" y="651804"/>
                  <a:pt x="5012437" y="792016"/>
                </a:cubicBezTo>
                <a:cubicBezTo>
                  <a:pt x="5012437" y="932228"/>
                  <a:pt x="4898773" y="1045892"/>
                  <a:pt x="4758561" y="1045892"/>
                </a:cubicBezTo>
                <a:lnTo>
                  <a:pt x="1682626" y="1045892"/>
                </a:lnTo>
                <a:cubicBezTo>
                  <a:pt x="1542414" y="1045892"/>
                  <a:pt x="1428750" y="932228"/>
                  <a:pt x="1428750" y="792016"/>
                </a:cubicBezTo>
                <a:cubicBezTo>
                  <a:pt x="1428750" y="651804"/>
                  <a:pt x="1542414" y="538140"/>
                  <a:pt x="1682626" y="538140"/>
                </a:cubicBezTo>
                <a:close/>
                <a:moveTo>
                  <a:pt x="2776466" y="0"/>
                </a:moveTo>
                <a:lnTo>
                  <a:pt x="4807720" y="0"/>
                </a:lnTo>
                <a:cubicBezTo>
                  <a:pt x="4920782" y="0"/>
                  <a:pt x="5012437" y="91655"/>
                  <a:pt x="5012437" y="204717"/>
                </a:cubicBezTo>
                <a:lnTo>
                  <a:pt x="5012436" y="204717"/>
                </a:lnTo>
                <a:cubicBezTo>
                  <a:pt x="5012436" y="317779"/>
                  <a:pt x="4920781" y="409434"/>
                  <a:pt x="4807719" y="409434"/>
                </a:cubicBezTo>
                <a:lnTo>
                  <a:pt x="2776466" y="409433"/>
                </a:lnTo>
                <a:cubicBezTo>
                  <a:pt x="2691670" y="409433"/>
                  <a:pt x="2618915" y="357877"/>
                  <a:pt x="2587837" y="284401"/>
                </a:cubicBezTo>
                <a:lnTo>
                  <a:pt x="2571749" y="204717"/>
                </a:lnTo>
                <a:lnTo>
                  <a:pt x="2587837" y="125032"/>
                </a:lnTo>
                <a:cubicBezTo>
                  <a:pt x="2618915" y="51556"/>
                  <a:pt x="2691670" y="0"/>
                  <a:pt x="27764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5067300" y="2419350"/>
            <a:ext cx="5962650" cy="37337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280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83D56D3-DF8D-486D-8AE5-B26643414A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419101"/>
            <a:ext cx="8096249" cy="5657850"/>
          </a:xfrm>
          <a:custGeom>
            <a:avLst/>
            <a:gdLst>
              <a:gd name="connsiteX0" fmla="*/ 4298011 w 8096249"/>
              <a:gd name="connsiteY0" fmla="*/ 5162909 h 5657850"/>
              <a:gd name="connsiteX1" fmla="*/ 4325271 w 8096249"/>
              <a:gd name="connsiteY1" fmla="*/ 5162909 h 5657850"/>
              <a:gd name="connsiteX2" fmla="*/ 4343444 w 8096249"/>
              <a:gd name="connsiteY2" fmla="*/ 5182318 h 5657850"/>
              <a:gd name="connsiteX3" fmla="*/ 4352530 w 8096249"/>
              <a:gd name="connsiteY3" fmla="*/ 5192023 h 5657850"/>
              <a:gd name="connsiteX4" fmla="*/ 4361617 w 8096249"/>
              <a:gd name="connsiteY4" fmla="*/ 5298775 h 5657850"/>
              <a:gd name="connsiteX5" fmla="*/ 4379790 w 8096249"/>
              <a:gd name="connsiteY5" fmla="*/ 5298775 h 5657850"/>
              <a:gd name="connsiteX6" fmla="*/ 4379790 w 8096249"/>
              <a:gd name="connsiteY6" fmla="*/ 5347298 h 5657850"/>
              <a:gd name="connsiteX7" fmla="*/ 4397963 w 8096249"/>
              <a:gd name="connsiteY7" fmla="*/ 5347298 h 5657850"/>
              <a:gd name="connsiteX8" fmla="*/ 4407049 w 8096249"/>
              <a:gd name="connsiteY8" fmla="*/ 5376414 h 5657850"/>
              <a:gd name="connsiteX9" fmla="*/ 4416138 w 8096249"/>
              <a:gd name="connsiteY9" fmla="*/ 5454050 h 5657850"/>
              <a:gd name="connsiteX10" fmla="*/ 4434311 w 8096249"/>
              <a:gd name="connsiteY10" fmla="*/ 5512280 h 5657850"/>
              <a:gd name="connsiteX11" fmla="*/ 4429768 w 8096249"/>
              <a:gd name="connsiteY11" fmla="*/ 5599620 h 5657850"/>
              <a:gd name="connsiteX12" fmla="*/ 4407049 w 8096249"/>
              <a:gd name="connsiteY12" fmla="*/ 5657850 h 5657850"/>
              <a:gd name="connsiteX13" fmla="*/ 4334357 w 8096249"/>
              <a:gd name="connsiteY13" fmla="*/ 5648146 h 5657850"/>
              <a:gd name="connsiteX14" fmla="*/ 4325271 w 8096249"/>
              <a:gd name="connsiteY14" fmla="*/ 5512280 h 5657850"/>
              <a:gd name="connsiteX15" fmla="*/ 4311641 w 8096249"/>
              <a:gd name="connsiteY15" fmla="*/ 5502575 h 5657850"/>
              <a:gd name="connsiteX16" fmla="*/ 4298011 w 8096249"/>
              <a:gd name="connsiteY16" fmla="*/ 5492868 h 5657850"/>
              <a:gd name="connsiteX17" fmla="*/ 4298011 w 8096249"/>
              <a:gd name="connsiteY17" fmla="*/ 5454050 h 5657850"/>
              <a:gd name="connsiteX18" fmla="*/ 4279836 w 8096249"/>
              <a:gd name="connsiteY18" fmla="*/ 5454050 h 5657850"/>
              <a:gd name="connsiteX19" fmla="*/ 4284379 w 8096249"/>
              <a:gd name="connsiteY19" fmla="*/ 5429789 h 5657850"/>
              <a:gd name="connsiteX20" fmla="*/ 4288922 w 8096249"/>
              <a:gd name="connsiteY20" fmla="*/ 5415232 h 5657850"/>
              <a:gd name="connsiteX21" fmla="*/ 4298011 w 8096249"/>
              <a:gd name="connsiteY21" fmla="*/ 5405527 h 5657850"/>
              <a:gd name="connsiteX22" fmla="*/ 4706909 w 8096249"/>
              <a:gd name="connsiteY22" fmla="*/ 5133795 h 5657850"/>
              <a:gd name="connsiteX23" fmla="*/ 4743255 w 8096249"/>
              <a:gd name="connsiteY23" fmla="*/ 5201727 h 5657850"/>
              <a:gd name="connsiteX24" fmla="*/ 4779601 w 8096249"/>
              <a:gd name="connsiteY24" fmla="*/ 5279366 h 5657850"/>
              <a:gd name="connsiteX25" fmla="*/ 4743255 w 8096249"/>
              <a:gd name="connsiteY25" fmla="*/ 5376414 h 5657850"/>
              <a:gd name="connsiteX26" fmla="*/ 4743255 w 8096249"/>
              <a:gd name="connsiteY26" fmla="*/ 5386118 h 5657850"/>
              <a:gd name="connsiteX27" fmla="*/ 4684193 w 8096249"/>
              <a:gd name="connsiteY27" fmla="*/ 5357002 h 5657850"/>
              <a:gd name="connsiteX28" fmla="*/ 4652387 w 8096249"/>
              <a:gd name="connsiteY28" fmla="*/ 5298775 h 5657850"/>
              <a:gd name="connsiteX29" fmla="*/ 4634214 w 8096249"/>
              <a:gd name="connsiteY29" fmla="*/ 5298775 h 5657850"/>
              <a:gd name="connsiteX30" fmla="*/ 4634214 w 8096249"/>
              <a:gd name="connsiteY30" fmla="*/ 5250250 h 5657850"/>
              <a:gd name="connsiteX31" fmla="*/ 4597868 w 8096249"/>
              <a:gd name="connsiteY31" fmla="*/ 5230841 h 5657850"/>
              <a:gd name="connsiteX32" fmla="*/ 4579695 w 8096249"/>
              <a:gd name="connsiteY32" fmla="*/ 5192023 h 5657850"/>
              <a:gd name="connsiteX33" fmla="*/ 4588782 w 8096249"/>
              <a:gd name="connsiteY33" fmla="*/ 5143500 h 5657850"/>
              <a:gd name="connsiteX34" fmla="*/ 4661476 w 8096249"/>
              <a:gd name="connsiteY34" fmla="*/ 5143500 h 5657850"/>
              <a:gd name="connsiteX35" fmla="*/ 5579231 w 8096249"/>
              <a:gd name="connsiteY35" fmla="*/ 5027043 h 5657850"/>
              <a:gd name="connsiteX36" fmla="*/ 5633753 w 8096249"/>
              <a:gd name="connsiteY36" fmla="*/ 5036748 h 5657850"/>
              <a:gd name="connsiteX37" fmla="*/ 5679185 w 8096249"/>
              <a:gd name="connsiteY37" fmla="*/ 5046452 h 5657850"/>
              <a:gd name="connsiteX38" fmla="*/ 5679185 w 8096249"/>
              <a:gd name="connsiteY38" fmla="*/ 5085270 h 5657850"/>
              <a:gd name="connsiteX39" fmla="*/ 5601948 w 8096249"/>
              <a:gd name="connsiteY39" fmla="*/ 5061009 h 5657850"/>
              <a:gd name="connsiteX40" fmla="*/ 5524712 w 8096249"/>
              <a:gd name="connsiteY40" fmla="*/ 5046452 h 5657850"/>
              <a:gd name="connsiteX41" fmla="*/ 5579231 w 8096249"/>
              <a:gd name="connsiteY41" fmla="*/ 5027043 h 5657850"/>
              <a:gd name="connsiteX42" fmla="*/ 327122 w 8096249"/>
              <a:gd name="connsiteY42" fmla="*/ 4376827 h 5657850"/>
              <a:gd name="connsiteX43" fmla="*/ 354382 w 8096249"/>
              <a:gd name="connsiteY43" fmla="*/ 4493284 h 5657850"/>
              <a:gd name="connsiteX44" fmla="*/ 336209 w 8096249"/>
              <a:gd name="connsiteY44" fmla="*/ 4590332 h 5657850"/>
              <a:gd name="connsiteX45" fmla="*/ 263514 w 8096249"/>
              <a:gd name="connsiteY45" fmla="*/ 4667968 h 5657850"/>
              <a:gd name="connsiteX46" fmla="*/ 254427 w 8096249"/>
              <a:gd name="connsiteY46" fmla="*/ 4648559 h 5657850"/>
              <a:gd name="connsiteX47" fmla="*/ 249884 w 8096249"/>
              <a:gd name="connsiteY47" fmla="*/ 4580625 h 5657850"/>
              <a:gd name="connsiteX48" fmla="*/ 245341 w 8096249"/>
              <a:gd name="connsiteY48" fmla="*/ 4522397 h 5657850"/>
              <a:gd name="connsiteX49" fmla="*/ 281690 w 8096249"/>
              <a:gd name="connsiteY49" fmla="*/ 4425350 h 5657850"/>
              <a:gd name="connsiteX50" fmla="*/ 290776 w 8096249"/>
              <a:gd name="connsiteY50" fmla="*/ 4391384 h 5657850"/>
              <a:gd name="connsiteX51" fmla="*/ 327122 w 8096249"/>
              <a:gd name="connsiteY51" fmla="*/ 4376827 h 5657850"/>
              <a:gd name="connsiteX52" fmla="*/ 5670101 w 8096249"/>
              <a:gd name="connsiteY52" fmla="*/ 3755727 h 5657850"/>
              <a:gd name="connsiteX53" fmla="*/ 5706447 w 8096249"/>
              <a:gd name="connsiteY53" fmla="*/ 3755727 h 5657850"/>
              <a:gd name="connsiteX54" fmla="*/ 5706447 w 8096249"/>
              <a:gd name="connsiteY54" fmla="*/ 3775136 h 5657850"/>
              <a:gd name="connsiteX55" fmla="*/ 5738250 w 8096249"/>
              <a:gd name="connsiteY55" fmla="*/ 3847922 h 5657850"/>
              <a:gd name="connsiteX56" fmla="*/ 5760969 w 8096249"/>
              <a:gd name="connsiteY56" fmla="*/ 3959527 h 5657850"/>
              <a:gd name="connsiteX57" fmla="*/ 5756426 w 8096249"/>
              <a:gd name="connsiteY57" fmla="*/ 3974084 h 5657850"/>
              <a:gd name="connsiteX58" fmla="*/ 5751882 w 8096249"/>
              <a:gd name="connsiteY58" fmla="*/ 3988641 h 5657850"/>
              <a:gd name="connsiteX59" fmla="*/ 5733707 w 8096249"/>
              <a:gd name="connsiteY59" fmla="*/ 3988641 h 5657850"/>
              <a:gd name="connsiteX60" fmla="*/ 5724620 w 8096249"/>
              <a:gd name="connsiteY60" fmla="*/ 4095393 h 5657850"/>
              <a:gd name="connsiteX61" fmla="*/ 5670101 w 8096249"/>
              <a:gd name="connsiteY61" fmla="*/ 4095393 h 5657850"/>
              <a:gd name="connsiteX62" fmla="*/ 5661015 w 8096249"/>
              <a:gd name="connsiteY62" fmla="*/ 4027459 h 5657850"/>
              <a:gd name="connsiteX63" fmla="*/ 5651928 w 8096249"/>
              <a:gd name="connsiteY63" fmla="*/ 3969232 h 5657850"/>
              <a:gd name="connsiteX64" fmla="*/ 5624666 w 8096249"/>
              <a:gd name="connsiteY64" fmla="*/ 3940118 h 5657850"/>
              <a:gd name="connsiteX65" fmla="*/ 5642842 w 8096249"/>
              <a:gd name="connsiteY65" fmla="*/ 3813954 h 5657850"/>
              <a:gd name="connsiteX66" fmla="*/ 5670101 w 8096249"/>
              <a:gd name="connsiteY66" fmla="*/ 3755727 h 5657850"/>
              <a:gd name="connsiteX67" fmla="*/ 6996757 w 8096249"/>
              <a:gd name="connsiteY67" fmla="*/ 2115626 h 5657850"/>
              <a:gd name="connsiteX68" fmla="*/ 7014930 w 8096249"/>
              <a:gd name="connsiteY68" fmla="*/ 2159299 h 5657850"/>
              <a:gd name="connsiteX69" fmla="*/ 7033103 w 8096249"/>
              <a:gd name="connsiteY69" fmla="*/ 2232083 h 5657850"/>
              <a:gd name="connsiteX70" fmla="*/ 7024016 w 8096249"/>
              <a:gd name="connsiteY70" fmla="*/ 2232083 h 5657850"/>
              <a:gd name="connsiteX71" fmla="*/ 7014930 w 8096249"/>
              <a:gd name="connsiteY71" fmla="*/ 2261199 h 5657850"/>
              <a:gd name="connsiteX72" fmla="*/ 7024016 w 8096249"/>
              <a:gd name="connsiteY72" fmla="*/ 2261199 h 5657850"/>
              <a:gd name="connsiteX73" fmla="*/ 7024016 w 8096249"/>
              <a:gd name="connsiteY73" fmla="*/ 2280608 h 5657850"/>
              <a:gd name="connsiteX74" fmla="*/ 7001300 w 8096249"/>
              <a:gd name="connsiteY74" fmla="*/ 2285460 h 5657850"/>
              <a:gd name="connsiteX75" fmla="*/ 6978584 w 8096249"/>
              <a:gd name="connsiteY75" fmla="*/ 2290313 h 5657850"/>
              <a:gd name="connsiteX76" fmla="*/ 6978584 w 8096249"/>
              <a:gd name="connsiteY76" fmla="*/ 2309721 h 5657850"/>
              <a:gd name="connsiteX77" fmla="*/ 6960408 w 8096249"/>
              <a:gd name="connsiteY77" fmla="*/ 2300017 h 5657850"/>
              <a:gd name="connsiteX78" fmla="*/ 6942235 w 8096249"/>
              <a:gd name="connsiteY78" fmla="*/ 2290313 h 5657850"/>
              <a:gd name="connsiteX79" fmla="*/ 6942235 w 8096249"/>
              <a:gd name="connsiteY79" fmla="*/ 2309721 h 5657850"/>
              <a:gd name="connsiteX80" fmla="*/ 6924062 w 8096249"/>
              <a:gd name="connsiteY80" fmla="*/ 2309721 h 5657850"/>
              <a:gd name="connsiteX81" fmla="*/ 6924062 w 8096249"/>
              <a:gd name="connsiteY81" fmla="*/ 2290313 h 5657850"/>
              <a:gd name="connsiteX82" fmla="*/ 6869543 w 8096249"/>
              <a:gd name="connsiteY82" fmla="*/ 2232083 h 5657850"/>
              <a:gd name="connsiteX83" fmla="*/ 6851370 w 8096249"/>
              <a:gd name="connsiteY83" fmla="*/ 2232083 h 5657850"/>
              <a:gd name="connsiteX84" fmla="*/ 6860457 w 8096249"/>
              <a:gd name="connsiteY84" fmla="*/ 2212673 h 5657850"/>
              <a:gd name="connsiteX85" fmla="*/ 6869543 w 8096249"/>
              <a:gd name="connsiteY85" fmla="*/ 2193265 h 5657850"/>
              <a:gd name="connsiteX86" fmla="*/ 6851370 w 8096249"/>
              <a:gd name="connsiteY86" fmla="*/ 2193265 h 5657850"/>
              <a:gd name="connsiteX87" fmla="*/ 6851370 w 8096249"/>
              <a:gd name="connsiteY87" fmla="*/ 2173855 h 5657850"/>
              <a:gd name="connsiteX88" fmla="*/ 6869543 w 8096249"/>
              <a:gd name="connsiteY88" fmla="*/ 2173855 h 5657850"/>
              <a:gd name="connsiteX89" fmla="*/ 6919519 w 8096249"/>
              <a:gd name="connsiteY89" fmla="*/ 2120481 h 5657850"/>
              <a:gd name="connsiteX90" fmla="*/ 6996757 w 8096249"/>
              <a:gd name="connsiteY90" fmla="*/ 2115626 h 5657850"/>
              <a:gd name="connsiteX91" fmla="*/ 7955690 w 8096249"/>
              <a:gd name="connsiteY91" fmla="*/ 1957621 h 5657850"/>
              <a:gd name="connsiteX92" fmla="*/ 7969036 w 8096249"/>
              <a:gd name="connsiteY92" fmla="*/ 1960351 h 5657850"/>
              <a:gd name="connsiteX93" fmla="*/ 7969036 w 8096249"/>
              <a:gd name="connsiteY93" fmla="*/ 1979760 h 5657850"/>
              <a:gd name="connsiteX94" fmla="*/ 8064446 w 8096249"/>
              <a:gd name="connsiteY94" fmla="*/ 1994316 h 5657850"/>
              <a:gd name="connsiteX95" fmla="*/ 8096249 w 8096249"/>
              <a:gd name="connsiteY95" fmla="*/ 2067103 h 5657850"/>
              <a:gd name="connsiteX96" fmla="*/ 8091706 w 8096249"/>
              <a:gd name="connsiteY96" fmla="*/ 2101071 h 5657850"/>
              <a:gd name="connsiteX97" fmla="*/ 8087163 w 8096249"/>
              <a:gd name="connsiteY97" fmla="*/ 2154447 h 5657850"/>
              <a:gd name="connsiteX98" fmla="*/ 8050814 w 8096249"/>
              <a:gd name="connsiteY98" fmla="*/ 2154447 h 5657850"/>
              <a:gd name="connsiteX99" fmla="*/ 8023555 w 8096249"/>
              <a:gd name="connsiteY99" fmla="*/ 2217526 h 5657850"/>
              <a:gd name="connsiteX100" fmla="*/ 7969036 w 8096249"/>
              <a:gd name="connsiteY100" fmla="*/ 2251494 h 5657850"/>
              <a:gd name="connsiteX101" fmla="*/ 7969036 w 8096249"/>
              <a:gd name="connsiteY101" fmla="*/ 2261199 h 5657850"/>
              <a:gd name="connsiteX102" fmla="*/ 7832735 w 8096249"/>
              <a:gd name="connsiteY102" fmla="*/ 2309721 h 5657850"/>
              <a:gd name="connsiteX103" fmla="*/ 7714608 w 8096249"/>
              <a:gd name="connsiteY103" fmla="*/ 2280608 h 5657850"/>
              <a:gd name="connsiteX104" fmla="*/ 7714608 w 8096249"/>
              <a:gd name="connsiteY104" fmla="*/ 2261199 h 5657850"/>
              <a:gd name="connsiteX105" fmla="*/ 7687346 w 8096249"/>
              <a:gd name="connsiteY105" fmla="*/ 2241787 h 5657850"/>
              <a:gd name="connsiteX106" fmla="*/ 7660087 w 8096249"/>
              <a:gd name="connsiteY106" fmla="*/ 2222378 h 5657850"/>
              <a:gd name="connsiteX107" fmla="*/ 7669173 w 8096249"/>
              <a:gd name="connsiteY107" fmla="*/ 2115626 h 5657850"/>
              <a:gd name="connsiteX108" fmla="*/ 7687346 w 8096249"/>
              <a:gd name="connsiteY108" fmla="*/ 2115626 h 5657850"/>
              <a:gd name="connsiteX109" fmla="*/ 7732781 w 8096249"/>
              <a:gd name="connsiteY109" fmla="*/ 2052546 h 5657850"/>
              <a:gd name="connsiteX110" fmla="*/ 7769127 w 8096249"/>
              <a:gd name="connsiteY110" fmla="*/ 2018580 h 5657850"/>
              <a:gd name="connsiteX111" fmla="*/ 7769127 w 8096249"/>
              <a:gd name="connsiteY111" fmla="*/ 2008876 h 5657850"/>
              <a:gd name="connsiteX112" fmla="*/ 7864538 w 8096249"/>
              <a:gd name="connsiteY112" fmla="*/ 1974910 h 5657850"/>
              <a:gd name="connsiteX113" fmla="*/ 7955690 w 8096249"/>
              <a:gd name="connsiteY113" fmla="*/ 1957621 h 5657850"/>
              <a:gd name="connsiteX114" fmla="*/ 6542421 w 8096249"/>
              <a:gd name="connsiteY114" fmla="*/ 1300433 h 5657850"/>
              <a:gd name="connsiteX115" fmla="*/ 6615116 w 8096249"/>
              <a:gd name="connsiteY115" fmla="*/ 1310137 h 5657850"/>
              <a:gd name="connsiteX116" fmla="*/ 6633289 w 8096249"/>
              <a:gd name="connsiteY116" fmla="*/ 1319842 h 5657850"/>
              <a:gd name="connsiteX117" fmla="*/ 6651462 w 8096249"/>
              <a:gd name="connsiteY117" fmla="*/ 1329546 h 5657850"/>
              <a:gd name="connsiteX118" fmla="*/ 6646919 w 8096249"/>
              <a:gd name="connsiteY118" fmla="*/ 1348958 h 5657850"/>
              <a:gd name="connsiteX119" fmla="*/ 6642375 w 8096249"/>
              <a:gd name="connsiteY119" fmla="*/ 1378071 h 5657850"/>
              <a:gd name="connsiteX120" fmla="*/ 6615116 w 8096249"/>
              <a:gd name="connsiteY120" fmla="*/ 1387776 h 5657850"/>
              <a:gd name="connsiteX121" fmla="*/ 6596940 w 8096249"/>
              <a:gd name="connsiteY121" fmla="*/ 1387776 h 5657850"/>
              <a:gd name="connsiteX122" fmla="*/ 6542421 w 8096249"/>
              <a:gd name="connsiteY122" fmla="*/ 1378071 h 5657850"/>
              <a:gd name="connsiteX123" fmla="*/ 6369775 w 8096249"/>
              <a:gd name="connsiteY123" fmla="*/ 1038405 h 5657850"/>
              <a:gd name="connsiteX124" fmla="*/ 6424294 w 8096249"/>
              <a:gd name="connsiteY124" fmla="*/ 1052962 h 5657850"/>
              <a:gd name="connsiteX125" fmla="*/ 6442467 w 8096249"/>
              <a:gd name="connsiteY125" fmla="*/ 1096632 h 5657850"/>
              <a:gd name="connsiteX126" fmla="*/ 6433381 w 8096249"/>
              <a:gd name="connsiteY126" fmla="*/ 1125749 h 5657850"/>
              <a:gd name="connsiteX127" fmla="*/ 6397035 w 8096249"/>
              <a:gd name="connsiteY127" fmla="*/ 1145158 h 5657850"/>
              <a:gd name="connsiteX128" fmla="*/ 6342513 w 8096249"/>
              <a:gd name="connsiteY128" fmla="*/ 1135453 h 5657850"/>
              <a:gd name="connsiteX129" fmla="*/ 6369775 w 8096249"/>
              <a:gd name="connsiteY129" fmla="*/ 1057814 h 5657850"/>
              <a:gd name="connsiteX130" fmla="*/ 6651462 w 8096249"/>
              <a:gd name="connsiteY130" fmla="*/ 659918 h 5657850"/>
              <a:gd name="connsiteX131" fmla="*/ 6683265 w 8096249"/>
              <a:gd name="connsiteY131" fmla="*/ 698739 h 5657850"/>
              <a:gd name="connsiteX132" fmla="*/ 6696894 w 8096249"/>
              <a:gd name="connsiteY132" fmla="*/ 727853 h 5657850"/>
              <a:gd name="connsiteX133" fmla="*/ 6683265 w 8096249"/>
              <a:gd name="connsiteY133" fmla="*/ 781227 h 5657850"/>
              <a:gd name="connsiteX134" fmla="*/ 6651462 w 8096249"/>
              <a:gd name="connsiteY134" fmla="*/ 834605 h 5657850"/>
              <a:gd name="connsiteX135" fmla="*/ 6642375 w 8096249"/>
              <a:gd name="connsiteY135" fmla="*/ 834605 h 5657850"/>
              <a:gd name="connsiteX136" fmla="*/ 6596940 w 8096249"/>
              <a:gd name="connsiteY136" fmla="*/ 844309 h 5657850"/>
              <a:gd name="connsiteX137" fmla="*/ 6596940 w 8096249"/>
              <a:gd name="connsiteY137" fmla="*/ 863718 h 5657850"/>
              <a:gd name="connsiteX138" fmla="*/ 6542421 w 8096249"/>
              <a:gd name="connsiteY138" fmla="*/ 829753 h 5657850"/>
              <a:gd name="connsiteX139" fmla="*/ 6496989 w 8096249"/>
              <a:gd name="connsiteY139" fmla="*/ 795784 h 5657850"/>
              <a:gd name="connsiteX140" fmla="*/ 6546965 w 8096249"/>
              <a:gd name="connsiteY140" fmla="*/ 684182 h 5657850"/>
              <a:gd name="connsiteX141" fmla="*/ 6651462 w 8096249"/>
              <a:gd name="connsiteY141" fmla="*/ 659918 h 5657850"/>
              <a:gd name="connsiteX142" fmla="*/ 2980440 w 8096249"/>
              <a:gd name="connsiteY142" fmla="*/ 591987 h 5657850"/>
              <a:gd name="connsiteX143" fmla="*/ 3053132 w 8096249"/>
              <a:gd name="connsiteY143" fmla="*/ 601691 h 5657850"/>
              <a:gd name="connsiteX144" fmla="*/ 3034959 w 8096249"/>
              <a:gd name="connsiteY144" fmla="*/ 698739 h 5657850"/>
              <a:gd name="connsiteX145" fmla="*/ 3071308 w 8096249"/>
              <a:gd name="connsiteY145" fmla="*/ 727853 h 5657850"/>
              <a:gd name="connsiteX146" fmla="*/ 3089481 w 8096249"/>
              <a:gd name="connsiteY146" fmla="*/ 766671 h 5657850"/>
              <a:gd name="connsiteX147" fmla="*/ 3075851 w 8096249"/>
              <a:gd name="connsiteY147" fmla="*/ 829753 h 5657850"/>
              <a:gd name="connsiteX148" fmla="*/ 3053132 w 8096249"/>
              <a:gd name="connsiteY148" fmla="*/ 873423 h 5657850"/>
              <a:gd name="connsiteX149" fmla="*/ 2953178 w 8096249"/>
              <a:gd name="connsiteY149" fmla="*/ 863718 h 5657850"/>
              <a:gd name="connsiteX150" fmla="*/ 2953178 w 8096249"/>
              <a:gd name="connsiteY150" fmla="*/ 844309 h 5657850"/>
              <a:gd name="connsiteX151" fmla="*/ 2925918 w 8096249"/>
              <a:gd name="connsiteY151" fmla="*/ 815193 h 5657850"/>
              <a:gd name="connsiteX152" fmla="*/ 2935005 w 8096249"/>
              <a:gd name="connsiteY152" fmla="*/ 805489 h 5657850"/>
              <a:gd name="connsiteX153" fmla="*/ 2925918 w 8096249"/>
              <a:gd name="connsiteY153" fmla="*/ 786080 h 5657850"/>
              <a:gd name="connsiteX154" fmla="*/ 2907745 w 8096249"/>
              <a:gd name="connsiteY154" fmla="*/ 786080 h 5657850"/>
              <a:gd name="connsiteX155" fmla="*/ 2935005 w 8096249"/>
              <a:gd name="connsiteY155" fmla="*/ 718148 h 5657850"/>
              <a:gd name="connsiteX156" fmla="*/ 2980440 w 8096249"/>
              <a:gd name="connsiteY156" fmla="*/ 679327 h 5657850"/>
              <a:gd name="connsiteX157" fmla="*/ 2998613 w 8096249"/>
              <a:gd name="connsiteY157" fmla="*/ 679327 h 5657850"/>
              <a:gd name="connsiteX158" fmla="*/ 2962267 w 8096249"/>
              <a:gd name="connsiteY158" fmla="*/ 650214 h 5657850"/>
              <a:gd name="connsiteX159" fmla="*/ 2980440 w 8096249"/>
              <a:gd name="connsiteY159" fmla="*/ 591987 h 5657850"/>
              <a:gd name="connsiteX160" fmla="*/ 3216692 w 8096249"/>
              <a:gd name="connsiteY160" fmla="*/ 494939 h 5657850"/>
              <a:gd name="connsiteX161" fmla="*/ 3234865 w 8096249"/>
              <a:gd name="connsiteY161" fmla="*/ 494939 h 5657850"/>
              <a:gd name="connsiteX162" fmla="*/ 3234865 w 8096249"/>
              <a:gd name="connsiteY162" fmla="*/ 514348 h 5657850"/>
              <a:gd name="connsiteX163" fmla="*/ 3271211 w 8096249"/>
              <a:gd name="connsiteY163" fmla="*/ 562873 h 5657850"/>
              <a:gd name="connsiteX164" fmla="*/ 3262124 w 8096249"/>
              <a:gd name="connsiteY164" fmla="*/ 601691 h 5657850"/>
              <a:gd name="connsiteX165" fmla="*/ 3325732 w 8096249"/>
              <a:gd name="connsiteY165" fmla="*/ 645361 h 5657850"/>
              <a:gd name="connsiteX166" fmla="*/ 3343905 w 8096249"/>
              <a:gd name="connsiteY166" fmla="*/ 679327 h 5657850"/>
              <a:gd name="connsiteX167" fmla="*/ 3334819 w 8096249"/>
              <a:gd name="connsiteY167" fmla="*/ 761818 h 5657850"/>
              <a:gd name="connsiteX168" fmla="*/ 3307557 w 8096249"/>
              <a:gd name="connsiteY168" fmla="*/ 815193 h 5657850"/>
              <a:gd name="connsiteX169" fmla="*/ 3243951 w 8096249"/>
              <a:gd name="connsiteY169" fmla="*/ 800636 h 5657850"/>
              <a:gd name="connsiteX170" fmla="*/ 3189432 w 8096249"/>
              <a:gd name="connsiteY170" fmla="*/ 766671 h 5657850"/>
              <a:gd name="connsiteX171" fmla="*/ 3189432 w 8096249"/>
              <a:gd name="connsiteY171" fmla="*/ 650214 h 5657850"/>
              <a:gd name="connsiteX172" fmla="*/ 3216692 w 8096249"/>
              <a:gd name="connsiteY172" fmla="*/ 630805 h 5657850"/>
              <a:gd name="connsiteX173" fmla="*/ 3234865 w 8096249"/>
              <a:gd name="connsiteY173" fmla="*/ 601691 h 5657850"/>
              <a:gd name="connsiteX174" fmla="*/ 3216692 w 8096249"/>
              <a:gd name="connsiteY174" fmla="*/ 601691 h 5657850"/>
              <a:gd name="connsiteX175" fmla="*/ 3203062 w 8096249"/>
              <a:gd name="connsiteY175" fmla="*/ 577430 h 5657850"/>
              <a:gd name="connsiteX176" fmla="*/ 3189432 w 8096249"/>
              <a:gd name="connsiteY176" fmla="*/ 543461 h 5657850"/>
              <a:gd name="connsiteX177" fmla="*/ 3207605 w 8096249"/>
              <a:gd name="connsiteY177" fmla="*/ 528905 h 5657850"/>
              <a:gd name="connsiteX178" fmla="*/ 3216692 w 8096249"/>
              <a:gd name="connsiteY178" fmla="*/ 514348 h 5657850"/>
              <a:gd name="connsiteX179" fmla="*/ 5424758 w 8096249"/>
              <a:gd name="connsiteY179" fmla="*/ 155275 h 5657850"/>
              <a:gd name="connsiteX180" fmla="*/ 5433845 w 8096249"/>
              <a:gd name="connsiteY180" fmla="*/ 223207 h 5657850"/>
              <a:gd name="connsiteX181" fmla="*/ 5383866 w 8096249"/>
              <a:gd name="connsiteY181" fmla="*/ 363925 h 5657850"/>
              <a:gd name="connsiteX182" fmla="*/ 5297545 w 8096249"/>
              <a:gd name="connsiteY182" fmla="*/ 436712 h 5657850"/>
              <a:gd name="connsiteX183" fmla="*/ 5288458 w 8096249"/>
              <a:gd name="connsiteY183" fmla="*/ 427007 h 5657850"/>
              <a:gd name="connsiteX184" fmla="*/ 5320261 w 8096249"/>
              <a:gd name="connsiteY184" fmla="*/ 247468 h 5657850"/>
              <a:gd name="connsiteX185" fmla="*/ 5424758 w 8096249"/>
              <a:gd name="connsiteY185" fmla="*/ 155275 h 5657850"/>
              <a:gd name="connsiteX186" fmla="*/ 6824108 w 8096249"/>
              <a:gd name="connsiteY186" fmla="*/ 29116 h 5657850"/>
              <a:gd name="connsiteX187" fmla="*/ 6851370 w 8096249"/>
              <a:gd name="connsiteY187" fmla="*/ 48525 h 5657850"/>
              <a:gd name="connsiteX188" fmla="*/ 6851370 w 8096249"/>
              <a:gd name="connsiteY188" fmla="*/ 106753 h 5657850"/>
              <a:gd name="connsiteX189" fmla="*/ 6869543 w 8096249"/>
              <a:gd name="connsiteY189" fmla="*/ 106753 h 5657850"/>
              <a:gd name="connsiteX190" fmla="*/ 6869543 w 8096249"/>
              <a:gd name="connsiteY190" fmla="*/ 213505 h 5657850"/>
              <a:gd name="connsiteX191" fmla="*/ 6846827 w 8096249"/>
              <a:gd name="connsiteY191" fmla="*/ 198948 h 5657850"/>
              <a:gd name="connsiteX192" fmla="*/ 6824108 w 8096249"/>
              <a:gd name="connsiteY192" fmla="*/ 184391 h 5657850"/>
              <a:gd name="connsiteX193" fmla="*/ 6824108 w 8096249"/>
              <a:gd name="connsiteY193" fmla="*/ 106753 h 5657850"/>
              <a:gd name="connsiteX194" fmla="*/ 6842284 w 8096249"/>
              <a:gd name="connsiteY194" fmla="*/ 106753 h 5657850"/>
              <a:gd name="connsiteX195" fmla="*/ 6833195 w 8096249"/>
              <a:gd name="connsiteY195" fmla="*/ 77639 h 5657850"/>
              <a:gd name="connsiteX196" fmla="*/ 6824108 w 8096249"/>
              <a:gd name="connsiteY196" fmla="*/ 29116 h 5657850"/>
              <a:gd name="connsiteX197" fmla="*/ 3253040 w 8096249"/>
              <a:gd name="connsiteY197" fmla="*/ 29114 h 5657850"/>
              <a:gd name="connsiteX198" fmla="*/ 3262127 w 8096249"/>
              <a:gd name="connsiteY198" fmla="*/ 106750 h 5657850"/>
              <a:gd name="connsiteX199" fmla="*/ 3234867 w 8096249"/>
              <a:gd name="connsiteY199" fmla="*/ 111602 h 5657850"/>
              <a:gd name="connsiteX200" fmla="*/ 3207608 w 8096249"/>
              <a:gd name="connsiteY200" fmla="*/ 116454 h 5657850"/>
              <a:gd name="connsiteX201" fmla="*/ 3207608 w 8096249"/>
              <a:gd name="connsiteY201" fmla="*/ 106750 h 5657850"/>
              <a:gd name="connsiteX202" fmla="*/ 3189435 w 8096249"/>
              <a:gd name="connsiteY202" fmla="*/ 106750 h 5657850"/>
              <a:gd name="connsiteX203" fmla="*/ 3189435 w 8096249"/>
              <a:gd name="connsiteY203" fmla="*/ 48523 h 5657850"/>
              <a:gd name="connsiteX204" fmla="*/ 3221237 w 8096249"/>
              <a:gd name="connsiteY204" fmla="*/ 38818 h 5657850"/>
              <a:gd name="connsiteX205" fmla="*/ 3253040 w 8096249"/>
              <a:gd name="connsiteY205" fmla="*/ 29114 h 5657850"/>
              <a:gd name="connsiteX206" fmla="*/ 2716924 w 8096249"/>
              <a:gd name="connsiteY206" fmla="*/ 19409 h 5657850"/>
              <a:gd name="connsiteX207" fmla="*/ 2753270 w 8096249"/>
              <a:gd name="connsiteY207" fmla="*/ 48525 h 5657850"/>
              <a:gd name="connsiteX208" fmla="*/ 2771443 w 8096249"/>
              <a:gd name="connsiteY208" fmla="*/ 58230 h 5657850"/>
              <a:gd name="connsiteX209" fmla="*/ 2726010 w 8096249"/>
              <a:gd name="connsiteY209" fmla="*/ 116457 h 5657850"/>
              <a:gd name="connsiteX210" fmla="*/ 2694207 w 8096249"/>
              <a:gd name="connsiteY210" fmla="*/ 106753 h 5657850"/>
              <a:gd name="connsiteX211" fmla="*/ 2671489 w 8096249"/>
              <a:gd name="connsiteY211" fmla="*/ 87343 h 5657850"/>
              <a:gd name="connsiteX212" fmla="*/ 2716924 w 8096249"/>
              <a:gd name="connsiteY212" fmla="*/ 19409 h 5657850"/>
              <a:gd name="connsiteX213" fmla="*/ 4507001 w 8096249"/>
              <a:gd name="connsiteY213" fmla="*/ 0 h 5657850"/>
              <a:gd name="connsiteX214" fmla="*/ 4525174 w 8096249"/>
              <a:gd name="connsiteY214" fmla="*/ 0 h 5657850"/>
              <a:gd name="connsiteX215" fmla="*/ 4556979 w 8096249"/>
              <a:gd name="connsiteY215" fmla="*/ 101900 h 5657850"/>
              <a:gd name="connsiteX216" fmla="*/ 4561522 w 8096249"/>
              <a:gd name="connsiteY216" fmla="*/ 213505 h 5657850"/>
              <a:gd name="connsiteX217" fmla="*/ 4552436 w 8096249"/>
              <a:gd name="connsiteY217" fmla="*/ 242619 h 5657850"/>
              <a:gd name="connsiteX218" fmla="*/ 4534263 w 8096249"/>
              <a:gd name="connsiteY218" fmla="*/ 242619 h 5657850"/>
              <a:gd name="connsiteX219" fmla="*/ 4529717 w 8096249"/>
              <a:gd name="connsiteY219" fmla="*/ 300848 h 5657850"/>
              <a:gd name="connsiteX220" fmla="*/ 4525174 w 8096249"/>
              <a:gd name="connsiteY220" fmla="*/ 359075 h 5657850"/>
              <a:gd name="connsiteX221" fmla="*/ 4538806 w 8096249"/>
              <a:gd name="connsiteY221" fmla="*/ 368780 h 5657850"/>
              <a:gd name="connsiteX222" fmla="*/ 4552436 w 8096249"/>
              <a:gd name="connsiteY222" fmla="*/ 378484 h 5657850"/>
              <a:gd name="connsiteX223" fmla="*/ 4552436 w 8096249"/>
              <a:gd name="connsiteY223" fmla="*/ 407598 h 5657850"/>
              <a:gd name="connsiteX224" fmla="*/ 4566066 w 8096249"/>
              <a:gd name="connsiteY224" fmla="*/ 412453 h 5657850"/>
              <a:gd name="connsiteX225" fmla="*/ 4579695 w 8096249"/>
              <a:gd name="connsiteY225" fmla="*/ 427010 h 5657850"/>
              <a:gd name="connsiteX226" fmla="*/ 4616041 w 8096249"/>
              <a:gd name="connsiteY226" fmla="*/ 422155 h 5657850"/>
              <a:gd name="connsiteX227" fmla="*/ 4652387 w 8096249"/>
              <a:gd name="connsiteY227" fmla="*/ 407598 h 5657850"/>
              <a:gd name="connsiteX228" fmla="*/ 4652387 w 8096249"/>
              <a:gd name="connsiteY228" fmla="*/ 378484 h 5657850"/>
              <a:gd name="connsiteX229" fmla="*/ 4670563 w 8096249"/>
              <a:gd name="connsiteY229" fmla="*/ 363928 h 5657850"/>
              <a:gd name="connsiteX230" fmla="*/ 4688736 w 8096249"/>
              <a:gd name="connsiteY230" fmla="*/ 349371 h 5657850"/>
              <a:gd name="connsiteX231" fmla="*/ 4734169 w 8096249"/>
              <a:gd name="connsiteY231" fmla="*/ 359075 h 5657850"/>
              <a:gd name="connsiteX232" fmla="*/ 4806863 w 8096249"/>
              <a:gd name="connsiteY232" fmla="*/ 417302 h 5657850"/>
              <a:gd name="connsiteX233" fmla="*/ 4915904 w 8096249"/>
              <a:gd name="connsiteY233" fmla="*/ 494941 h 5657850"/>
              <a:gd name="connsiteX234" fmla="*/ 4938620 w 8096249"/>
              <a:gd name="connsiteY234" fmla="*/ 465828 h 5657850"/>
              <a:gd name="connsiteX235" fmla="*/ 4961336 w 8096249"/>
              <a:gd name="connsiteY235" fmla="*/ 436714 h 5657850"/>
              <a:gd name="connsiteX236" fmla="*/ 5043117 w 8096249"/>
              <a:gd name="connsiteY236" fmla="*/ 451271 h 5657850"/>
              <a:gd name="connsiteX237" fmla="*/ 5124896 w 8096249"/>
              <a:gd name="connsiteY237" fmla="*/ 494941 h 5657850"/>
              <a:gd name="connsiteX238" fmla="*/ 5224850 w 8096249"/>
              <a:gd name="connsiteY238" fmla="*/ 494941 h 5657850"/>
              <a:gd name="connsiteX239" fmla="*/ 5224850 w 8096249"/>
              <a:gd name="connsiteY239" fmla="*/ 514350 h 5657850"/>
              <a:gd name="connsiteX240" fmla="*/ 5252110 w 8096249"/>
              <a:gd name="connsiteY240" fmla="*/ 514350 h 5657850"/>
              <a:gd name="connsiteX241" fmla="*/ 5252110 w 8096249"/>
              <a:gd name="connsiteY241" fmla="*/ 494941 h 5657850"/>
              <a:gd name="connsiteX242" fmla="*/ 5283915 w 8096249"/>
              <a:gd name="connsiteY242" fmla="*/ 490089 h 5657850"/>
              <a:gd name="connsiteX243" fmla="*/ 5315718 w 8096249"/>
              <a:gd name="connsiteY243" fmla="*/ 485237 h 5657850"/>
              <a:gd name="connsiteX244" fmla="*/ 5315718 w 8096249"/>
              <a:gd name="connsiteY244" fmla="*/ 465828 h 5657850"/>
              <a:gd name="connsiteX245" fmla="*/ 5356607 w 8096249"/>
              <a:gd name="connsiteY245" fmla="*/ 480384 h 5657850"/>
              <a:gd name="connsiteX246" fmla="*/ 5370237 w 8096249"/>
              <a:gd name="connsiteY246" fmla="*/ 494941 h 5657850"/>
              <a:gd name="connsiteX247" fmla="*/ 5397499 w 8096249"/>
              <a:gd name="connsiteY247" fmla="*/ 494941 h 5657850"/>
              <a:gd name="connsiteX248" fmla="*/ 5406585 w 8096249"/>
              <a:gd name="connsiteY248" fmla="*/ 519203 h 5657850"/>
              <a:gd name="connsiteX249" fmla="*/ 5415672 w 8096249"/>
              <a:gd name="connsiteY249" fmla="*/ 543464 h 5657850"/>
              <a:gd name="connsiteX250" fmla="*/ 5424758 w 8096249"/>
              <a:gd name="connsiteY250" fmla="*/ 591989 h 5657850"/>
              <a:gd name="connsiteX251" fmla="*/ 5442931 w 8096249"/>
              <a:gd name="connsiteY251" fmla="*/ 591989 h 5657850"/>
              <a:gd name="connsiteX252" fmla="*/ 5465647 w 8096249"/>
              <a:gd name="connsiteY252" fmla="*/ 616251 h 5657850"/>
              <a:gd name="connsiteX253" fmla="*/ 5497450 w 8096249"/>
              <a:gd name="connsiteY253" fmla="*/ 630807 h 5657850"/>
              <a:gd name="connsiteX254" fmla="*/ 5497450 w 8096249"/>
              <a:gd name="connsiteY254" fmla="*/ 650216 h 5657850"/>
              <a:gd name="connsiteX255" fmla="*/ 5506537 w 8096249"/>
              <a:gd name="connsiteY255" fmla="*/ 630807 h 5657850"/>
              <a:gd name="connsiteX256" fmla="*/ 5579231 w 8096249"/>
              <a:gd name="connsiteY256" fmla="*/ 630807 h 5657850"/>
              <a:gd name="connsiteX257" fmla="*/ 5592861 w 8096249"/>
              <a:gd name="connsiteY257" fmla="*/ 611398 h 5657850"/>
              <a:gd name="connsiteX258" fmla="*/ 5606491 w 8096249"/>
              <a:gd name="connsiteY258" fmla="*/ 591989 h 5657850"/>
              <a:gd name="connsiteX259" fmla="*/ 5620121 w 8096249"/>
              <a:gd name="connsiteY259" fmla="*/ 596842 h 5657850"/>
              <a:gd name="connsiteX260" fmla="*/ 5633753 w 8096249"/>
              <a:gd name="connsiteY260" fmla="*/ 601694 h 5657850"/>
              <a:gd name="connsiteX261" fmla="*/ 5697358 w 8096249"/>
              <a:gd name="connsiteY261" fmla="*/ 591989 h 5657850"/>
              <a:gd name="connsiteX262" fmla="*/ 5697358 w 8096249"/>
              <a:gd name="connsiteY262" fmla="*/ 601694 h 5657850"/>
              <a:gd name="connsiteX263" fmla="*/ 5724618 w 8096249"/>
              <a:gd name="connsiteY263" fmla="*/ 611398 h 5657850"/>
              <a:gd name="connsiteX264" fmla="*/ 5751880 w 8096249"/>
              <a:gd name="connsiteY264" fmla="*/ 621103 h 5657850"/>
              <a:gd name="connsiteX265" fmla="*/ 5751880 w 8096249"/>
              <a:gd name="connsiteY265" fmla="*/ 727855 h 5657850"/>
              <a:gd name="connsiteX266" fmla="*/ 5760966 w 8096249"/>
              <a:gd name="connsiteY266" fmla="*/ 756969 h 5657850"/>
              <a:gd name="connsiteX267" fmla="*/ 5779139 w 8096249"/>
              <a:gd name="connsiteY267" fmla="*/ 756969 h 5657850"/>
              <a:gd name="connsiteX268" fmla="*/ 5779139 w 8096249"/>
              <a:gd name="connsiteY268" fmla="*/ 786082 h 5657850"/>
              <a:gd name="connsiteX269" fmla="*/ 5797313 w 8096249"/>
              <a:gd name="connsiteY269" fmla="*/ 786082 h 5657850"/>
              <a:gd name="connsiteX270" fmla="*/ 5801856 w 8096249"/>
              <a:gd name="connsiteY270" fmla="*/ 800639 h 5657850"/>
              <a:gd name="connsiteX271" fmla="*/ 5806399 w 8096249"/>
              <a:gd name="connsiteY271" fmla="*/ 815196 h 5657850"/>
              <a:gd name="connsiteX272" fmla="*/ 5833659 w 8096249"/>
              <a:gd name="connsiteY272" fmla="*/ 815196 h 5657850"/>
              <a:gd name="connsiteX273" fmla="*/ 5842745 w 8096249"/>
              <a:gd name="connsiteY273" fmla="*/ 839460 h 5657850"/>
              <a:gd name="connsiteX274" fmla="*/ 5851832 w 8096249"/>
              <a:gd name="connsiteY274" fmla="*/ 863721 h 5657850"/>
              <a:gd name="connsiteX275" fmla="*/ 5879094 w 8096249"/>
              <a:gd name="connsiteY275" fmla="*/ 863721 h 5657850"/>
              <a:gd name="connsiteX276" fmla="*/ 5924526 w 8096249"/>
              <a:gd name="connsiteY276" fmla="*/ 926801 h 5657850"/>
              <a:gd name="connsiteX277" fmla="*/ 5988132 w 8096249"/>
              <a:gd name="connsiteY277" fmla="*/ 951062 h 5657850"/>
              <a:gd name="connsiteX278" fmla="*/ 6006307 w 8096249"/>
              <a:gd name="connsiteY278" fmla="*/ 951062 h 5657850"/>
              <a:gd name="connsiteX279" fmla="*/ 6006307 w 8096249"/>
              <a:gd name="connsiteY279" fmla="*/ 931653 h 5657850"/>
              <a:gd name="connsiteX280" fmla="*/ 6083543 w 8096249"/>
              <a:gd name="connsiteY280" fmla="*/ 941357 h 5657850"/>
              <a:gd name="connsiteX281" fmla="*/ 6115348 w 8096249"/>
              <a:gd name="connsiteY281" fmla="*/ 999587 h 5657850"/>
              <a:gd name="connsiteX282" fmla="*/ 6133521 w 8096249"/>
              <a:gd name="connsiteY282" fmla="*/ 999587 h 5657850"/>
              <a:gd name="connsiteX283" fmla="*/ 6124434 w 8096249"/>
              <a:gd name="connsiteY283" fmla="*/ 1077223 h 5657850"/>
              <a:gd name="connsiteX284" fmla="*/ 6115348 w 8096249"/>
              <a:gd name="connsiteY284" fmla="*/ 1164567 h 5657850"/>
              <a:gd name="connsiteX285" fmla="*/ 6133521 w 8096249"/>
              <a:gd name="connsiteY285" fmla="*/ 1164567 h 5657850"/>
              <a:gd name="connsiteX286" fmla="*/ 6142607 w 8096249"/>
              <a:gd name="connsiteY286" fmla="*/ 1193680 h 5657850"/>
              <a:gd name="connsiteX287" fmla="*/ 6178953 w 8096249"/>
              <a:gd name="connsiteY287" fmla="*/ 1251910 h 5657850"/>
              <a:gd name="connsiteX288" fmla="*/ 6233472 w 8096249"/>
              <a:gd name="connsiteY288" fmla="*/ 1242205 h 5657850"/>
              <a:gd name="connsiteX289" fmla="*/ 6233472 w 8096249"/>
              <a:gd name="connsiteY289" fmla="*/ 1222796 h 5657850"/>
              <a:gd name="connsiteX290" fmla="*/ 6260734 w 8096249"/>
              <a:gd name="connsiteY290" fmla="*/ 1222796 h 5657850"/>
              <a:gd name="connsiteX291" fmla="*/ 6260734 w 8096249"/>
              <a:gd name="connsiteY291" fmla="*/ 1203385 h 5657850"/>
              <a:gd name="connsiteX292" fmla="*/ 6328883 w 8096249"/>
              <a:gd name="connsiteY292" fmla="*/ 1242205 h 5657850"/>
              <a:gd name="connsiteX293" fmla="*/ 6342513 w 8096249"/>
              <a:gd name="connsiteY293" fmla="*/ 1300433 h 5657850"/>
              <a:gd name="connsiteX294" fmla="*/ 6337970 w 8096249"/>
              <a:gd name="connsiteY294" fmla="*/ 1392628 h 5657850"/>
              <a:gd name="connsiteX295" fmla="*/ 6306167 w 8096249"/>
              <a:gd name="connsiteY295" fmla="*/ 1465415 h 5657850"/>
              <a:gd name="connsiteX296" fmla="*/ 6342513 w 8096249"/>
              <a:gd name="connsiteY296" fmla="*/ 1577017 h 5657850"/>
              <a:gd name="connsiteX297" fmla="*/ 6415208 w 8096249"/>
              <a:gd name="connsiteY297" fmla="*/ 1649803 h 5657850"/>
              <a:gd name="connsiteX298" fmla="*/ 6415208 w 8096249"/>
              <a:gd name="connsiteY298" fmla="*/ 1659508 h 5657850"/>
              <a:gd name="connsiteX299" fmla="*/ 6451554 w 8096249"/>
              <a:gd name="connsiteY299" fmla="*/ 1669212 h 5657850"/>
              <a:gd name="connsiteX300" fmla="*/ 6487902 w 8096249"/>
              <a:gd name="connsiteY300" fmla="*/ 1678917 h 5657850"/>
              <a:gd name="connsiteX301" fmla="*/ 6487902 w 8096249"/>
              <a:gd name="connsiteY301" fmla="*/ 1688621 h 5657850"/>
              <a:gd name="connsiteX302" fmla="*/ 6506075 w 8096249"/>
              <a:gd name="connsiteY302" fmla="*/ 1703178 h 5657850"/>
              <a:gd name="connsiteX303" fmla="*/ 6524248 w 8096249"/>
              <a:gd name="connsiteY303" fmla="*/ 1717738 h 5657850"/>
              <a:gd name="connsiteX304" fmla="*/ 6524248 w 8096249"/>
              <a:gd name="connsiteY304" fmla="*/ 1795374 h 5657850"/>
              <a:gd name="connsiteX305" fmla="*/ 6510618 w 8096249"/>
              <a:gd name="connsiteY305" fmla="*/ 1805078 h 5657850"/>
              <a:gd name="connsiteX306" fmla="*/ 6496989 w 8096249"/>
              <a:gd name="connsiteY306" fmla="*/ 1814783 h 5657850"/>
              <a:gd name="connsiteX307" fmla="*/ 6496989 w 8096249"/>
              <a:gd name="connsiteY307" fmla="*/ 1843899 h 5657850"/>
              <a:gd name="connsiteX308" fmla="*/ 6483359 w 8096249"/>
              <a:gd name="connsiteY308" fmla="*/ 1848751 h 5657850"/>
              <a:gd name="connsiteX309" fmla="*/ 6469727 w 8096249"/>
              <a:gd name="connsiteY309" fmla="*/ 1853604 h 5657850"/>
              <a:gd name="connsiteX310" fmla="*/ 6469727 w 8096249"/>
              <a:gd name="connsiteY310" fmla="*/ 1873013 h 5657850"/>
              <a:gd name="connsiteX311" fmla="*/ 6456097 w 8096249"/>
              <a:gd name="connsiteY311" fmla="*/ 1877865 h 5657850"/>
              <a:gd name="connsiteX312" fmla="*/ 6442467 w 8096249"/>
              <a:gd name="connsiteY312" fmla="*/ 1882717 h 5657850"/>
              <a:gd name="connsiteX313" fmla="*/ 6433381 w 8096249"/>
              <a:gd name="connsiteY313" fmla="*/ 2037992 h 5657850"/>
              <a:gd name="connsiteX314" fmla="*/ 6451554 w 8096249"/>
              <a:gd name="connsiteY314" fmla="*/ 2067106 h 5657850"/>
              <a:gd name="connsiteX315" fmla="*/ 6469727 w 8096249"/>
              <a:gd name="connsiteY315" fmla="*/ 2096219 h 5657850"/>
              <a:gd name="connsiteX316" fmla="*/ 6496989 w 8096249"/>
              <a:gd name="connsiteY316" fmla="*/ 2096219 h 5657850"/>
              <a:gd name="connsiteX317" fmla="*/ 6496989 w 8096249"/>
              <a:gd name="connsiteY317" fmla="*/ 2115628 h 5657850"/>
              <a:gd name="connsiteX318" fmla="*/ 6524248 w 8096249"/>
              <a:gd name="connsiteY318" fmla="*/ 2115628 h 5657850"/>
              <a:gd name="connsiteX319" fmla="*/ 6546965 w 8096249"/>
              <a:gd name="connsiteY319" fmla="*/ 2135040 h 5657850"/>
              <a:gd name="connsiteX320" fmla="*/ 6560594 w 8096249"/>
              <a:gd name="connsiteY320" fmla="*/ 2154449 h 5657850"/>
              <a:gd name="connsiteX321" fmla="*/ 6569681 w 8096249"/>
              <a:gd name="connsiteY321" fmla="*/ 2232085 h 5657850"/>
              <a:gd name="connsiteX322" fmla="*/ 6587854 w 8096249"/>
              <a:gd name="connsiteY322" fmla="*/ 2232085 h 5657850"/>
              <a:gd name="connsiteX323" fmla="*/ 6587854 w 8096249"/>
              <a:gd name="connsiteY323" fmla="*/ 2261201 h 5657850"/>
              <a:gd name="connsiteX324" fmla="*/ 6615116 w 8096249"/>
              <a:gd name="connsiteY324" fmla="*/ 2290315 h 5657850"/>
              <a:gd name="connsiteX325" fmla="*/ 6651462 w 8096249"/>
              <a:gd name="connsiteY325" fmla="*/ 2309724 h 5657850"/>
              <a:gd name="connsiteX326" fmla="*/ 6651462 w 8096249"/>
              <a:gd name="connsiteY326" fmla="*/ 2290315 h 5657850"/>
              <a:gd name="connsiteX327" fmla="*/ 6724156 w 8096249"/>
              <a:gd name="connsiteY327" fmla="*/ 2290315 h 5657850"/>
              <a:gd name="connsiteX328" fmla="*/ 6724156 w 8096249"/>
              <a:gd name="connsiteY328" fmla="*/ 2309724 h 5657850"/>
              <a:gd name="connsiteX329" fmla="*/ 6751416 w 8096249"/>
              <a:gd name="connsiteY329" fmla="*/ 2309724 h 5657850"/>
              <a:gd name="connsiteX330" fmla="*/ 6751416 w 8096249"/>
              <a:gd name="connsiteY330" fmla="*/ 2329133 h 5657850"/>
              <a:gd name="connsiteX331" fmla="*/ 6796848 w 8096249"/>
              <a:gd name="connsiteY331" fmla="*/ 2333985 h 5657850"/>
              <a:gd name="connsiteX332" fmla="*/ 6842284 w 8096249"/>
              <a:gd name="connsiteY332" fmla="*/ 2338838 h 5657850"/>
              <a:gd name="connsiteX333" fmla="*/ 6842284 w 8096249"/>
              <a:gd name="connsiteY333" fmla="*/ 2358247 h 5657850"/>
              <a:gd name="connsiteX334" fmla="*/ 6869543 w 8096249"/>
              <a:gd name="connsiteY334" fmla="*/ 2367951 h 5657850"/>
              <a:gd name="connsiteX335" fmla="*/ 6896803 w 8096249"/>
              <a:gd name="connsiteY335" fmla="*/ 2358247 h 5657850"/>
              <a:gd name="connsiteX336" fmla="*/ 6905889 w 8096249"/>
              <a:gd name="connsiteY336" fmla="*/ 2367951 h 5657850"/>
              <a:gd name="connsiteX337" fmla="*/ 6933149 w 8096249"/>
              <a:gd name="connsiteY337" fmla="*/ 2363099 h 5657850"/>
              <a:gd name="connsiteX338" fmla="*/ 6951322 w 8096249"/>
              <a:gd name="connsiteY338" fmla="*/ 2358247 h 5657850"/>
              <a:gd name="connsiteX339" fmla="*/ 6969497 w 8096249"/>
              <a:gd name="connsiteY339" fmla="*/ 2367951 h 5657850"/>
              <a:gd name="connsiteX340" fmla="*/ 7010386 w 8096249"/>
              <a:gd name="connsiteY340" fmla="*/ 2333985 h 5657850"/>
              <a:gd name="connsiteX341" fmla="*/ 7069449 w 8096249"/>
              <a:gd name="connsiteY341" fmla="*/ 2280611 h 5657850"/>
              <a:gd name="connsiteX342" fmla="*/ 7096711 w 8096249"/>
              <a:gd name="connsiteY342" fmla="*/ 2280611 h 5657850"/>
              <a:gd name="connsiteX343" fmla="*/ 7214838 w 8096249"/>
              <a:gd name="connsiteY343" fmla="*/ 2193267 h 5657850"/>
              <a:gd name="connsiteX344" fmla="*/ 7323876 w 8096249"/>
              <a:gd name="connsiteY344" fmla="*/ 2222381 h 5657850"/>
              <a:gd name="connsiteX345" fmla="*/ 7332965 w 8096249"/>
              <a:gd name="connsiteY345" fmla="*/ 2280611 h 5657850"/>
              <a:gd name="connsiteX346" fmla="*/ 7351138 w 8096249"/>
              <a:gd name="connsiteY346" fmla="*/ 2280611 h 5657850"/>
              <a:gd name="connsiteX347" fmla="*/ 7260270 w 8096249"/>
              <a:gd name="connsiteY347" fmla="*/ 2464999 h 5657850"/>
              <a:gd name="connsiteX348" fmla="*/ 7260270 w 8096249"/>
              <a:gd name="connsiteY348" fmla="*/ 2494113 h 5657850"/>
              <a:gd name="connsiteX349" fmla="*/ 7187576 w 8096249"/>
              <a:gd name="connsiteY349" fmla="*/ 2532933 h 5657850"/>
              <a:gd name="connsiteX350" fmla="*/ 7105797 w 8096249"/>
              <a:gd name="connsiteY350" fmla="*/ 2562047 h 5657850"/>
              <a:gd name="connsiteX351" fmla="*/ 7105797 w 8096249"/>
              <a:gd name="connsiteY351" fmla="*/ 2581456 h 5657850"/>
              <a:gd name="connsiteX352" fmla="*/ 7078535 w 8096249"/>
              <a:gd name="connsiteY352" fmla="*/ 2581456 h 5657850"/>
              <a:gd name="connsiteX353" fmla="*/ 7033103 w 8096249"/>
              <a:gd name="connsiteY353" fmla="*/ 2668799 h 5657850"/>
              <a:gd name="connsiteX354" fmla="*/ 6996757 w 8096249"/>
              <a:gd name="connsiteY354" fmla="*/ 2765844 h 5657850"/>
              <a:gd name="connsiteX355" fmla="*/ 6969497 w 8096249"/>
              <a:gd name="connsiteY355" fmla="*/ 2765844 h 5657850"/>
              <a:gd name="connsiteX356" fmla="*/ 6974040 w 8096249"/>
              <a:gd name="connsiteY356" fmla="*/ 2785256 h 5657850"/>
              <a:gd name="connsiteX357" fmla="*/ 6978584 w 8096249"/>
              <a:gd name="connsiteY357" fmla="*/ 2804665 h 5657850"/>
              <a:gd name="connsiteX358" fmla="*/ 6951322 w 8096249"/>
              <a:gd name="connsiteY358" fmla="*/ 2872597 h 5657850"/>
              <a:gd name="connsiteX359" fmla="*/ 6905889 w 8096249"/>
              <a:gd name="connsiteY359" fmla="*/ 2930827 h 5657850"/>
              <a:gd name="connsiteX360" fmla="*/ 6810478 w 8096249"/>
              <a:gd name="connsiteY360" fmla="*/ 2872597 h 5657850"/>
              <a:gd name="connsiteX361" fmla="*/ 6769589 w 8096249"/>
              <a:gd name="connsiteY361" fmla="*/ 2775549 h 5657850"/>
              <a:gd name="connsiteX362" fmla="*/ 6651462 w 8096249"/>
              <a:gd name="connsiteY362" fmla="*/ 2790108 h 5657850"/>
              <a:gd name="connsiteX363" fmla="*/ 6546965 w 8096249"/>
              <a:gd name="connsiteY363" fmla="*/ 2814370 h 5657850"/>
              <a:gd name="connsiteX364" fmla="*/ 6447010 w 8096249"/>
              <a:gd name="connsiteY364" fmla="*/ 2877449 h 5657850"/>
              <a:gd name="connsiteX365" fmla="*/ 6333427 w 8096249"/>
              <a:gd name="connsiteY365" fmla="*/ 3008463 h 5657850"/>
              <a:gd name="connsiteX366" fmla="*/ 6315254 w 8096249"/>
              <a:gd name="connsiteY366" fmla="*/ 3008463 h 5657850"/>
              <a:gd name="connsiteX367" fmla="*/ 6297081 w 8096249"/>
              <a:gd name="connsiteY367" fmla="*/ 3066693 h 5657850"/>
              <a:gd name="connsiteX368" fmla="*/ 6260734 w 8096249"/>
              <a:gd name="connsiteY368" fmla="*/ 3095806 h 5657850"/>
              <a:gd name="connsiteX369" fmla="*/ 6260734 w 8096249"/>
              <a:gd name="connsiteY369" fmla="*/ 3124920 h 5657850"/>
              <a:gd name="connsiteX370" fmla="*/ 6242561 w 8096249"/>
              <a:gd name="connsiteY370" fmla="*/ 3124920 h 5657850"/>
              <a:gd name="connsiteX371" fmla="*/ 6215299 w 8096249"/>
              <a:gd name="connsiteY371" fmla="*/ 3212263 h 5657850"/>
              <a:gd name="connsiteX372" fmla="*/ 6206213 w 8096249"/>
              <a:gd name="connsiteY372" fmla="*/ 3280195 h 5657850"/>
              <a:gd name="connsiteX373" fmla="*/ 6188040 w 8096249"/>
              <a:gd name="connsiteY373" fmla="*/ 3280195 h 5657850"/>
              <a:gd name="connsiteX374" fmla="*/ 6174410 w 8096249"/>
              <a:gd name="connsiteY374" fmla="*/ 3285047 h 5657850"/>
              <a:gd name="connsiteX375" fmla="*/ 6151694 w 8096249"/>
              <a:gd name="connsiteY375" fmla="*/ 3289899 h 5657850"/>
              <a:gd name="connsiteX376" fmla="*/ 6101716 w 8096249"/>
              <a:gd name="connsiteY376" fmla="*/ 3285047 h 5657850"/>
              <a:gd name="connsiteX377" fmla="*/ 6051740 w 8096249"/>
              <a:gd name="connsiteY377" fmla="*/ 3280195 h 5657850"/>
              <a:gd name="connsiteX378" fmla="*/ 5988132 w 8096249"/>
              <a:gd name="connsiteY378" fmla="*/ 3348129 h 5657850"/>
              <a:gd name="connsiteX379" fmla="*/ 5988132 w 8096249"/>
              <a:gd name="connsiteY379" fmla="*/ 3367538 h 5657850"/>
              <a:gd name="connsiteX380" fmla="*/ 5969959 w 8096249"/>
              <a:gd name="connsiteY380" fmla="*/ 3372390 h 5657850"/>
              <a:gd name="connsiteX381" fmla="*/ 5951786 w 8096249"/>
              <a:gd name="connsiteY381" fmla="*/ 3377243 h 5657850"/>
              <a:gd name="connsiteX382" fmla="*/ 5951786 w 8096249"/>
              <a:gd name="connsiteY382" fmla="*/ 3416061 h 5657850"/>
              <a:gd name="connsiteX383" fmla="*/ 5919983 w 8096249"/>
              <a:gd name="connsiteY383" fmla="*/ 3435472 h 5657850"/>
              <a:gd name="connsiteX384" fmla="*/ 5888180 w 8096249"/>
              <a:gd name="connsiteY384" fmla="*/ 3454881 h 5657850"/>
              <a:gd name="connsiteX385" fmla="*/ 5888180 w 8096249"/>
              <a:gd name="connsiteY385" fmla="*/ 3483995 h 5657850"/>
              <a:gd name="connsiteX386" fmla="*/ 5860918 w 8096249"/>
              <a:gd name="connsiteY386" fmla="*/ 3508256 h 5657850"/>
              <a:gd name="connsiteX387" fmla="*/ 5833659 w 8096249"/>
              <a:gd name="connsiteY387" fmla="*/ 3532518 h 5657850"/>
              <a:gd name="connsiteX388" fmla="*/ 5806399 w 8096249"/>
              <a:gd name="connsiteY388" fmla="*/ 3532518 h 5657850"/>
              <a:gd name="connsiteX389" fmla="*/ 5801856 w 8096249"/>
              <a:gd name="connsiteY389" fmla="*/ 3547074 h 5657850"/>
              <a:gd name="connsiteX390" fmla="*/ 5797313 w 8096249"/>
              <a:gd name="connsiteY390" fmla="*/ 3561631 h 5657850"/>
              <a:gd name="connsiteX391" fmla="*/ 5679185 w 8096249"/>
              <a:gd name="connsiteY391" fmla="*/ 3581043 h 5657850"/>
              <a:gd name="connsiteX392" fmla="*/ 5633753 w 8096249"/>
              <a:gd name="connsiteY392" fmla="*/ 3639270 h 5657850"/>
              <a:gd name="connsiteX393" fmla="*/ 5624664 w 8096249"/>
              <a:gd name="connsiteY393" fmla="*/ 3668383 h 5657850"/>
              <a:gd name="connsiteX394" fmla="*/ 5474734 w 8096249"/>
              <a:gd name="connsiteY394" fmla="*/ 3804249 h 5657850"/>
              <a:gd name="connsiteX395" fmla="*/ 5370237 w 8096249"/>
              <a:gd name="connsiteY395" fmla="*/ 3969232 h 5657850"/>
              <a:gd name="connsiteX396" fmla="*/ 5342977 w 8096249"/>
              <a:gd name="connsiteY396" fmla="*/ 3969232 h 5657850"/>
              <a:gd name="connsiteX397" fmla="*/ 5342977 w 8096249"/>
              <a:gd name="connsiteY397" fmla="*/ 3998345 h 5657850"/>
              <a:gd name="connsiteX398" fmla="*/ 5288458 w 8096249"/>
              <a:gd name="connsiteY398" fmla="*/ 4056572 h 5657850"/>
              <a:gd name="connsiteX399" fmla="*/ 5252110 w 8096249"/>
              <a:gd name="connsiteY399" fmla="*/ 4105098 h 5657850"/>
              <a:gd name="connsiteX400" fmla="*/ 5224850 w 8096249"/>
              <a:gd name="connsiteY400" fmla="*/ 4105098 h 5657850"/>
              <a:gd name="connsiteX401" fmla="*/ 5170331 w 8096249"/>
              <a:gd name="connsiteY401" fmla="*/ 4211850 h 5657850"/>
              <a:gd name="connsiteX402" fmla="*/ 5161244 w 8096249"/>
              <a:gd name="connsiteY402" fmla="*/ 4211850 h 5657850"/>
              <a:gd name="connsiteX403" fmla="*/ 5120353 w 8096249"/>
              <a:gd name="connsiteY403" fmla="*/ 4265225 h 5657850"/>
              <a:gd name="connsiteX404" fmla="*/ 5070377 w 8096249"/>
              <a:gd name="connsiteY404" fmla="*/ 4289486 h 5657850"/>
              <a:gd name="connsiteX405" fmla="*/ 5061290 w 8096249"/>
              <a:gd name="connsiteY405" fmla="*/ 4318600 h 5657850"/>
              <a:gd name="connsiteX406" fmla="*/ 5029488 w 8096249"/>
              <a:gd name="connsiteY406" fmla="*/ 4357421 h 5657850"/>
              <a:gd name="connsiteX407" fmla="*/ 4997682 w 8096249"/>
              <a:gd name="connsiteY407" fmla="*/ 4396239 h 5657850"/>
              <a:gd name="connsiteX408" fmla="*/ 4970423 w 8096249"/>
              <a:gd name="connsiteY408" fmla="*/ 4396239 h 5657850"/>
              <a:gd name="connsiteX409" fmla="*/ 4961336 w 8096249"/>
              <a:gd name="connsiteY409" fmla="*/ 4420500 h 5657850"/>
              <a:gd name="connsiteX410" fmla="*/ 4943163 w 8096249"/>
              <a:gd name="connsiteY410" fmla="*/ 4435057 h 5657850"/>
              <a:gd name="connsiteX411" fmla="*/ 4943163 w 8096249"/>
              <a:gd name="connsiteY411" fmla="*/ 4454468 h 5657850"/>
              <a:gd name="connsiteX412" fmla="*/ 4915904 w 8096249"/>
              <a:gd name="connsiteY412" fmla="*/ 4454468 h 5657850"/>
              <a:gd name="connsiteX413" fmla="*/ 4888642 w 8096249"/>
              <a:gd name="connsiteY413" fmla="*/ 4493286 h 5657850"/>
              <a:gd name="connsiteX414" fmla="*/ 4861382 w 8096249"/>
              <a:gd name="connsiteY414" fmla="*/ 4532105 h 5657850"/>
              <a:gd name="connsiteX415" fmla="*/ 4834123 w 8096249"/>
              <a:gd name="connsiteY415" fmla="*/ 4532105 h 5657850"/>
              <a:gd name="connsiteX416" fmla="*/ 4825036 w 8096249"/>
              <a:gd name="connsiteY416" fmla="*/ 4546661 h 5657850"/>
              <a:gd name="connsiteX417" fmla="*/ 4815950 w 8096249"/>
              <a:gd name="connsiteY417" fmla="*/ 4561218 h 5657850"/>
              <a:gd name="connsiteX418" fmla="*/ 4806863 w 8096249"/>
              <a:gd name="connsiteY418" fmla="*/ 4561218 h 5657850"/>
              <a:gd name="connsiteX419" fmla="*/ 4729625 w 8096249"/>
              <a:gd name="connsiteY419" fmla="*/ 4629152 h 5657850"/>
              <a:gd name="connsiteX420" fmla="*/ 4675106 w 8096249"/>
              <a:gd name="connsiteY420" fmla="*/ 4663118 h 5657850"/>
              <a:gd name="connsiteX421" fmla="*/ 4634214 w 8096249"/>
              <a:gd name="connsiteY421" fmla="*/ 4697084 h 5657850"/>
              <a:gd name="connsiteX422" fmla="*/ 4606955 w 8096249"/>
              <a:gd name="connsiteY422" fmla="*/ 4774723 h 5657850"/>
              <a:gd name="connsiteX423" fmla="*/ 4588782 w 8096249"/>
              <a:gd name="connsiteY423" fmla="*/ 4774723 h 5657850"/>
              <a:gd name="connsiteX424" fmla="*/ 4611498 w 8096249"/>
              <a:gd name="connsiteY424" fmla="*/ 4881475 h 5657850"/>
              <a:gd name="connsiteX425" fmla="*/ 4652387 w 8096249"/>
              <a:gd name="connsiteY425" fmla="*/ 4978520 h 5657850"/>
              <a:gd name="connsiteX426" fmla="*/ 4652387 w 8096249"/>
              <a:gd name="connsiteY426" fmla="*/ 5007637 h 5657850"/>
              <a:gd name="connsiteX427" fmla="*/ 4634214 w 8096249"/>
              <a:gd name="connsiteY427" fmla="*/ 5007637 h 5657850"/>
              <a:gd name="connsiteX428" fmla="*/ 4597868 w 8096249"/>
              <a:gd name="connsiteY428" fmla="*/ 4944555 h 5657850"/>
              <a:gd name="connsiteX429" fmla="*/ 4561522 w 8096249"/>
              <a:gd name="connsiteY429" fmla="*/ 4871771 h 5657850"/>
              <a:gd name="connsiteX430" fmla="*/ 4534263 w 8096249"/>
              <a:gd name="connsiteY430" fmla="*/ 4871771 h 5657850"/>
              <a:gd name="connsiteX431" fmla="*/ 4493371 w 8096249"/>
              <a:gd name="connsiteY431" fmla="*/ 4794132 h 5657850"/>
              <a:gd name="connsiteX432" fmla="*/ 4452482 w 8096249"/>
              <a:gd name="connsiteY432" fmla="*/ 4726198 h 5657850"/>
              <a:gd name="connsiteX433" fmla="*/ 4334355 w 8096249"/>
              <a:gd name="connsiteY433" fmla="*/ 4735905 h 5657850"/>
              <a:gd name="connsiteX434" fmla="*/ 4234401 w 8096249"/>
              <a:gd name="connsiteY434" fmla="*/ 4755314 h 5657850"/>
              <a:gd name="connsiteX435" fmla="*/ 4234401 w 8096249"/>
              <a:gd name="connsiteY435" fmla="*/ 4784427 h 5657850"/>
              <a:gd name="connsiteX436" fmla="*/ 4179881 w 8096249"/>
              <a:gd name="connsiteY436" fmla="*/ 4784427 h 5657850"/>
              <a:gd name="connsiteX437" fmla="*/ 4179881 w 8096249"/>
              <a:gd name="connsiteY437" fmla="*/ 4803836 h 5657850"/>
              <a:gd name="connsiteX438" fmla="*/ 4111730 w 8096249"/>
              <a:gd name="connsiteY438" fmla="*/ 4818393 h 5657850"/>
              <a:gd name="connsiteX439" fmla="*/ 4079927 w 8096249"/>
              <a:gd name="connsiteY439" fmla="*/ 4871771 h 5657850"/>
              <a:gd name="connsiteX440" fmla="*/ 4098100 w 8096249"/>
              <a:gd name="connsiteY440" fmla="*/ 4871771 h 5657850"/>
              <a:gd name="connsiteX441" fmla="*/ 4098100 w 8096249"/>
              <a:gd name="connsiteY441" fmla="*/ 4939702 h 5657850"/>
              <a:gd name="connsiteX442" fmla="*/ 4079927 w 8096249"/>
              <a:gd name="connsiteY442" fmla="*/ 4939702 h 5657850"/>
              <a:gd name="connsiteX443" fmla="*/ 4070841 w 8096249"/>
              <a:gd name="connsiteY443" fmla="*/ 4944555 h 5657850"/>
              <a:gd name="connsiteX444" fmla="*/ 4052668 w 8096249"/>
              <a:gd name="connsiteY444" fmla="*/ 4949407 h 5657850"/>
              <a:gd name="connsiteX445" fmla="*/ 4043579 w 8096249"/>
              <a:gd name="connsiteY445" fmla="*/ 4832950 h 5657850"/>
              <a:gd name="connsiteX446" fmla="*/ 4025406 w 8096249"/>
              <a:gd name="connsiteY446" fmla="*/ 4832950 h 5657850"/>
              <a:gd name="connsiteX447" fmla="*/ 3989060 w 8096249"/>
              <a:gd name="connsiteY447" fmla="*/ 4808689 h 5657850"/>
              <a:gd name="connsiteX448" fmla="*/ 3934541 w 8096249"/>
              <a:gd name="connsiteY448" fmla="*/ 4794132 h 5657850"/>
              <a:gd name="connsiteX449" fmla="*/ 3916365 w 8096249"/>
              <a:gd name="connsiteY449" fmla="*/ 4798984 h 5657850"/>
              <a:gd name="connsiteX450" fmla="*/ 3898192 w 8096249"/>
              <a:gd name="connsiteY450" fmla="*/ 4803836 h 5657850"/>
              <a:gd name="connsiteX451" fmla="*/ 3816414 w 8096249"/>
              <a:gd name="connsiteY451" fmla="*/ 4813541 h 5657850"/>
              <a:gd name="connsiteX452" fmla="*/ 3816414 w 8096249"/>
              <a:gd name="connsiteY452" fmla="*/ 4832950 h 5657850"/>
              <a:gd name="connsiteX453" fmla="*/ 3761892 w 8096249"/>
              <a:gd name="connsiteY453" fmla="*/ 4832950 h 5657850"/>
              <a:gd name="connsiteX454" fmla="*/ 3761892 w 8096249"/>
              <a:gd name="connsiteY454" fmla="*/ 4813541 h 5657850"/>
              <a:gd name="connsiteX455" fmla="*/ 3689198 w 8096249"/>
              <a:gd name="connsiteY455" fmla="*/ 4813541 h 5657850"/>
              <a:gd name="connsiteX456" fmla="*/ 3680111 w 8096249"/>
              <a:gd name="connsiteY456" fmla="*/ 4798984 h 5657850"/>
              <a:gd name="connsiteX457" fmla="*/ 3671025 w 8096249"/>
              <a:gd name="connsiteY457" fmla="*/ 4784427 h 5657850"/>
              <a:gd name="connsiteX458" fmla="*/ 3589246 w 8096249"/>
              <a:gd name="connsiteY458" fmla="*/ 4774723 h 5657850"/>
              <a:gd name="connsiteX459" fmla="*/ 3589246 w 8096249"/>
              <a:gd name="connsiteY459" fmla="*/ 4755314 h 5657850"/>
              <a:gd name="connsiteX460" fmla="*/ 3471119 w 8096249"/>
              <a:gd name="connsiteY460" fmla="*/ 4755314 h 5657850"/>
              <a:gd name="connsiteX461" fmla="*/ 3471119 w 8096249"/>
              <a:gd name="connsiteY461" fmla="*/ 4735905 h 5657850"/>
              <a:gd name="connsiteX462" fmla="*/ 3443859 w 8096249"/>
              <a:gd name="connsiteY462" fmla="*/ 4731050 h 5657850"/>
              <a:gd name="connsiteX463" fmla="*/ 3416597 w 8096249"/>
              <a:gd name="connsiteY463" fmla="*/ 4726198 h 5657850"/>
              <a:gd name="connsiteX464" fmla="*/ 3416597 w 8096249"/>
              <a:gd name="connsiteY464" fmla="*/ 4706789 h 5657850"/>
              <a:gd name="connsiteX465" fmla="*/ 3389338 w 8096249"/>
              <a:gd name="connsiteY465" fmla="*/ 4706789 h 5657850"/>
              <a:gd name="connsiteX466" fmla="*/ 3384795 w 8096249"/>
              <a:gd name="connsiteY466" fmla="*/ 4687380 h 5657850"/>
              <a:gd name="connsiteX467" fmla="*/ 3380251 w 8096249"/>
              <a:gd name="connsiteY467" fmla="*/ 4667971 h 5657850"/>
              <a:gd name="connsiteX468" fmla="*/ 3362078 w 8096249"/>
              <a:gd name="connsiteY468" fmla="*/ 4667971 h 5657850"/>
              <a:gd name="connsiteX469" fmla="*/ 3348449 w 8096249"/>
              <a:gd name="connsiteY469" fmla="*/ 4643709 h 5657850"/>
              <a:gd name="connsiteX470" fmla="*/ 3334819 w 8096249"/>
              <a:gd name="connsiteY470" fmla="*/ 4619448 h 5657850"/>
              <a:gd name="connsiteX471" fmla="*/ 3307557 w 8096249"/>
              <a:gd name="connsiteY471" fmla="*/ 4619448 h 5657850"/>
              <a:gd name="connsiteX472" fmla="*/ 3307557 w 8096249"/>
              <a:gd name="connsiteY472" fmla="*/ 4600039 h 5657850"/>
              <a:gd name="connsiteX473" fmla="*/ 3280297 w 8096249"/>
              <a:gd name="connsiteY473" fmla="*/ 4600039 h 5657850"/>
              <a:gd name="connsiteX474" fmla="*/ 3271211 w 8096249"/>
              <a:gd name="connsiteY474" fmla="*/ 4585482 h 5657850"/>
              <a:gd name="connsiteX475" fmla="*/ 3262124 w 8096249"/>
              <a:gd name="connsiteY475" fmla="*/ 4570923 h 5657850"/>
              <a:gd name="connsiteX476" fmla="*/ 3207605 w 8096249"/>
              <a:gd name="connsiteY476" fmla="*/ 4570923 h 5657850"/>
              <a:gd name="connsiteX477" fmla="*/ 3207605 w 8096249"/>
              <a:gd name="connsiteY477" fmla="*/ 4541809 h 5657850"/>
              <a:gd name="connsiteX478" fmla="*/ 3098565 w 8096249"/>
              <a:gd name="connsiteY478" fmla="*/ 4536957 h 5657850"/>
              <a:gd name="connsiteX479" fmla="*/ 2998611 w 8096249"/>
              <a:gd name="connsiteY479" fmla="*/ 4532105 h 5657850"/>
              <a:gd name="connsiteX480" fmla="*/ 2980438 w 8096249"/>
              <a:gd name="connsiteY480" fmla="*/ 4561218 h 5657850"/>
              <a:gd name="connsiteX481" fmla="*/ 2957721 w 8096249"/>
              <a:gd name="connsiteY481" fmla="*/ 4566070 h 5657850"/>
              <a:gd name="connsiteX482" fmla="*/ 2935002 w 8096249"/>
              <a:gd name="connsiteY482" fmla="*/ 4570923 h 5657850"/>
              <a:gd name="connsiteX483" fmla="*/ 2935002 w 8096249"/>
              <a:gd name="connsiteY483" fmla="*/ 4590334 h 5657850"/>
              <a:gd name="connsiteX484" fmla="*/ 2880483 w 8096249"/>
              <a:gd name="connsiteY484" fmla="*/ 4609743 h 5657850"/>
              <a:gd name="connsiteX485" fmla="*/ 2853224 w 8096249"/>
              <a:gd name="connsiteY485" fmla="*/ 4648561 h 5657850"/>
              <a:gd name="connsiteX486" fmla="*/ 2825962 w 8096249"/>
              <a:gd name="connsiteY486" fmla="*/ 4648561 h 5657850"/>
              <a:gd name="connsiteX487" fmla="*/ 2698748 w 8096249"/>
              <a:gd name="connsiteY487" fmla="*/ 4687380 h 5657850"/>
              <a:gd name="connsiteX488" fmla="*/ 2616970 w 8096249"/>
              <a:gd name="connsiteY488" fmla="*/ 4774723 h 5657850"/>
              <a:gd name="connsiteX489" fmla="*/ 2580624 w 8096249"/>
              <a:gd name="connsiteY489" fmla="*/ 4755314 h 5657850"/>
              <a:gd name="connsiteX490" fmla="*/ 2571537 w 8096249"/>
              <a:gd name="connsiteY490" fmla="*/ 4726198 h 5657850"/>
              <a:gd name="connsiteX491" fmla="*/ 2507929 w 8096249"/>
              <a:gd name="connsiteY491" fmla="*/ 4731050 h 5657850"/>
              <a:gd name="connsiteX492" fmla="*/ 2453408 w 8096249"/>
              <a:gd name="connsiteY492" fmla="*/ 4755314 h 5657850"/>
              <a:gd name="connsiteX493" fmla="*/ 2453408 w 8096249"/>
              <a:gd name="connsiteY493" fmla="*/ 4774723 h 5657850"/>
              <a:gd name="connsiteX494" fmla="*/ 2344369 w 8096249"/>
              <a:gd name="connsiteY494" fmla="*/ 4784427 h 5657850"/>
              <a:gd name="connsiteX495" fmla="*/ 2344369 w 8096249"/>
              <a:gd name="connsiteY495" fmla="*/ 4803836 h 5657850"/>
              <a:gd name="connsiteX496" fmla="*/ 2062680 w 8096249"/>
              <a:gd name="connsiteY496" fmla="*/ 4784427 h 5657850"/>
              <a:gd name="connsiteX497" fmla="*/ 2053594 w 8096249"/>
              <a:gd name="connsiteY497" fmla="*/ 4798984 h 5657850"/>
              <a:gd name="connsiteX498" fmla="*/ 2044507 w 8096249"/>
              <a:gd name="connsiteY498" fmla="*/ 4813541 h 5657850"/>
              <a:gd name="connsiteX499" fmla="*/ 2017248 w 8096249"/>
              <a:gd name="connsiteY499" fmla="*/ 4813541 h 5657850"/>
              <a:gd name="connsiteX500" fmla="*/ 1999075 w 8096249"/>
              <a:gd name="connsiteY500" fmla="*/ 4842655 h 5657850"/>
              <a:gd name="connsiteX501" fmla="*/ 1980902 w 8096249"/>
              <a:gd name="connsiteY501" fmla="*/ 4871771 h 5657850"/>
              <a:gd name="connsiteX502" fmla="*/ 1935467 w 8096249"/>
              <a:gd name="connsiteY502" fmla="*/ 4871771 h 5657850"/>
              <a:gd name="connsiteX503" fmla="*/ 1926380 w 8096249"/>
              <a:gd name="connsiteY503" fmla="*/ 4891180 h 5657850"/>
              <a:gd name="connsiteX504" fmla="*/ 1917294 w 8096249"/>
              <a:gd name="connsiteY504" fmla="*/ 4891180 h 5657850"/>
              <a:gd name="connsiteX505" fmla="*/ 1917294 w 8096249"/>
              <a:gd name="connsiteY505" fmla="*/ 4871771 h 5657850"/>
              <a:gd name="connsiteX506" fmla="*/ 1821883 w 8096249"/>
              <a:gd name="connsiteY506" fmla="*/ 4794132 h 5657850"/>
              <a:gd name="connsiteX507" fmla="*/ 1780993 w 8096249"/>
              <a:gd name="connsiteY507" fmla="*/ 4735905 h 5657850"/>
              <a:gd name="connsiteX508" fmla="*/ 1753734 w 8096249"/>
              <a:gd name="connsiteY508" fmla="*/ 4726198 h 5657850"/>
              <a:gd name="connsiteX509" fmla="*/ 1721929 w 8096249"/>
              <a:gd name="connsiteY509" fmla="*/ 4731050 h 5657850"/>
              <a:gd name="connsiteX510" fmla="*/ 1690126 w 8096249"/>
              <a:gd name="connsiteY510" fmla="*/ 4735905 h 5657850"/>
              <a:gd name="connsiteX511" fmla="*/ 1658323 w 8096249"/>
              <a:gd name="connsiteY511" fmla="*/ 4726198 h 5657850"/>
              <a:gd name="connsiteX512" fmla="*/ 1599261 w 8096249"/>
              <a:gd name="connsiteY512" fmla="*/ 4716493 h 5657850"/>
              <a:gd name="connsiteX513" fmla="*/ 1553826 w 8096249"/>
              <a:gd name="connsiteY513" fmla="*/ 4755314 h 5657850"/>
              <a:gd name="connsiteX514" fmla="*/ 1526566 w 8096249"/>
              <a:gd name="connsiteY514" fmla="*/ 4755314 h 5657850"/>
              <a:gd name="connsiteX515" fmla="*/ 1517480 w 8096249"/>
              <a:gd name="connsiteY515" fmla="*/ 4769871 h 5657850"/>
              <a:gd name="connsiteX516" fmla="*/ 1508393 w 8096249"/>
              <a:gd name="connsiteY516" fmla="*/ 4784427 h 5657850"/>
              <a:gd name="connsiteX517" fmla="*/ 1408439 w 8096249"/>
              <a:gd name="connsiteY517" fmla="*/ 4803836 h 5657850"/>
              <a:gd name="connsiteX518" fmla="*/ 1408439 w 8096249"/>
              <a:gd name="connsiteY518" fmla="*/ 4784427 h 5657850"/>
              <a:gd name="connsiteX519" fmla="*/ 1381180 w 8096249"/>
              <a:gd name="connsiteY519" fmla="*/ 4784427 h 5657850"/>
              <a:gd name="connsiteX520" fmla="*/ 1344833 w 8096249"/>
              <a:gd name="connsiteY520" fmla="*/ 4716493 h 5657850"/>
              <a:gd name="connsiteX521" fmla="*/ 1308485 w 8096249"/>
              <a:gd name="connsiteY521" fmla="*/ 4648561 h 5657850"/>
              <a:gd name="connsiteX522" fmla="*/ 1299398 w 8096249"/>
              <a:gd name="connsiteY522" fmla="*/ 4619448 h 5657850"/>
              <a:gd name="connsiteX523" fmla="*/ 1281225 w 8096249"/>
              <a:gd name="connsiteY523" fmla="*/ 4619448 h 5657850"/>
              <a:gd name="connsiteX524" fmla="*/ 1272139 w 8096249"/>
              <a:gd name="connsiteY524" fmla="*/ 4609743 h 5657850"/>
              <a:gd name="connsiteX525" fmla="*/ 1272139 w 8096249"/>
              <a:gd name="connsiteY525" fmla="*/ 4600039 h 5657850"/>
              <a:gd name="connsiteX526" fmla="*/ 1199444 w 8096249"/>
              <a:gd name="connsiteY526" fmla="*/ 4600039 h 5657850"/>
              <a:gd name="connsiteX527" fmla="*/ 1190358 w 8096249"/>
              <a:gd name="connsiteY527" fmla="*/ 4585482 h 5657850"/>
              <a:gd name="connsiteX528" fmla="*/ 1181271 w 8096249"/>
              <a:gd name="connsiteY528" fmla="*/ 4570923 h 5657850"/>
              <a:gd name="connsiteX529" fmla="*/ 1154012 w 8096249"/>
              <a:gd name="connsiteY529" fmla="*/ 4570923 h 5657850"/>
              <a:gd name="connsiteX530" fmla="*/ 1135839 w 8096249"/>
              <a:gd name="connsiteY530" fmla="*/ 4541809 h 5657850"/>
              <a:gd name="connsiteX531" fmla="*/ 1099493 w 8096249"/>
              <a:gd name="connsiteY531" fmla="*/ 4532105 h 5657850"/>
              <a:gd name="connsiteX532" fmla="*/ 1013168 w 8096249"/>
              <a:gd name="connsiteY532" fmla="*/ 4556366 h 5657850"/>
              <a:gd name="connsiteX533" fmla="*/ 935931 w 8096249"/>
              <a:gd name="connsiteY533" fmla="*/ 4580627 h 5657850"/>
              <a:gd name="connsiteX534" fmla="*/ 881412 w 8096249"/>
              <a:gd name="connsiteY534" fmla="*/ 4570923 h 5657850"/>
              <a:gd name="connsiteX535" fmla="*/ 863239 w 8096249"/>
              <a:gd name="connsiteY535" fmla="*/ 4551514 h 5657850"/>
              <a:gd name="connsiteX536" fmla="*/ 872325 w 8096249"/>
              <a:gd name="connsiteY536" fmla="*/ 4532105 h 5657850"/>
              <a:gd name="connsiteX537" fmla="*/ 849609 w 8096249"/>
              <a:gd name="connsiteY537" fmla="*/ 4488434 h 5657850"/>
              <a:gd name="connsiteX538" fmla="*/ 826890 w 8096249"/>
              <a:gd name="connsiteY538" fmla="*/ 4357421 h 5657850"/>
              <a:gd name="connsiteX539" fmla="*/ 781457 w 8096249"/>
              <a:gd name="connsiteY539" fmla="*/ 4279782 h 5657850"/>
              <a:gd name="connsiteX540" fmla="*/ 736022 w 8096249"/>
              <a:gd name="connsiteY540" fmla="*/ 4211850 h 5657850"/>
              <a:gd name="connsiteX541" fmla="*/ 708763 w 8096249"/>
              <a:gd name="connsiteY541" fmla="*/ 4211850 h 5657850"/>
              <a:gd name="connsiteX542" fmla="*/ 690590 w 8096249"/>
              <a:gd name="connsiteY542" fmla="*/ 4182734 h 5657850"/>
              <a:gd name="connsiteX543" fmla="*/ 645157 w 8096249"/>
              <a:gd name="connsiteY543" fmla="*/ 4182734 h 5657850"/>
              <a:gd name="connsiteX544" fmla="*/ 645157 w 8096249"/>
              <a:gd name="connsiteY544" fmla="*/ 4163325 h 5657850"/>
              <a:gd name="connsiteX545" fmla="*/ 517941 w 8096249"/>
              <a:gd name="connsiteY545" fmla="*/ 4163325 h 5657850"/>
              <a:gd name="connsiteX546" fmla="*/ 513398 w 8096249"/>
              <a:gd name="connsiteY546" fmla="*/ 4148768 h 5657850"/>
              <a:gd name="connsiteX547" fmla="*/ 508855 w 8096249"/>
              <a:gd name="connsiteY547" fmla="*/ 4134211 h 5657850"/>
              <a:gd name="connsiteX548" fmla="*/ 481595 w 8096249"/>
              <a:gd name="connsiteY548" fmla="*/ 4134211 h 5657850"/>
              <a:gd name="connsiteX549" fmla="*/ 454336 w 8096249"/>
              <a:gd name="connsiteY549" fmla="*/ 4105098 h 5657850"/>
              <a:gd name="connsiteX550" fmla="*/ 458879 w 8096249"/>
              <a:gd name="connsiteY550" fmla="*/ 4046868 h 5657850"/>
              <a:gd name="connsiteX551" fmla="*/ 463422 w 8096249"/>
              <a:gd name="connsiteY551" fmla="*/ 3988641 h 5657850"/>
              <a:gd name="connsiteX552" fmla="*/ 481595 w 8096249"/>
              <a:gd name="connsiteY552" fmla="*/ 3988641 h 5657850"/>
              <a:gd name="connsiteX553" fmla="*/ 495225 w 8096249"/>
              <a:gd name="connsiteY553" fmla="*/ 3940118 h 5657850"/>
              <a:gd name="connsiteX554" fmla="*/ 508855 w 8096249"/>
              <a:gd name="connsiteY554" fmla="*/ 3891593 h 5657850"/>
              <a:gd name="connsiteX555" fmla="*/ 413446 w 8096249"/>
              <a:gd name="connsiteY555" fmla="*/ 3813954 h 5657850"/>
              <a:gd name="connsiteX556" fmla="*/ 254427 w 8096249"/>
              <a:gd name="connsiteY556" fmla="*/ 3687793 h 5657850"/>
              <a:gd name="connsiteX557" fmla="*/ 286233 w 8096249"/>
              <a:gd name="connsiteY557" fmla="*/ 3576191 h 5657850"/>
              <a:gd name="connsiteX558" fmla="*/ 318036 w 8096249"/>
              <a:gd name="connsiteY558" fmla="*/ 3532518 h 5657850"/>
              <a:gd name="connsiteX559" fmla="*/ 313492 w 8096249"/>
              <a:gd name="connsiteY559" fmla="*/ 3522813 h 5657850"/>
              <a:gd name="connsiteX560" fmla="*/ 308949 w 8096249"/>
              <a:gd name="connsiteY560" fmla="*/ 3513108 h 5657850"/>
              <a:gd name="connsiteX561" fmla="*/ 336209 w 8096249"/>
              <a:gd name="connsiteY561" fmla="*/ 3483995 h 5657850"/>
              <a:gd name="connsiteX562" fmla="*/ 304406 w 8096249"/>
              <a:gd name="connsiteY562" fmla="*/ 3372390 h 5657850"/>
              <a:gd name="connsiteX563" fmla="*/ 240798 w 8096249"/>
              <a:gd name="connsiteY563" fmla="*/ 3314163 h 5657850"/>
              <a:gd name="connsiteX564" fmla="*/ 181735 w 8096249"/>
              <a:gd name="connsiteY564" fmla="*/ 3265638 h 5657850"/>
              <a:gd name="connsiteX565" fmla="*/ 163562 w 8096249"/>
              <a:gd name="connsiteY565" fmla="*/ 3183149 h 5657850"/>
              <a:gd name="connsiteX566" fmla="*/ 231711 w 8096249"/>
              <a:gd name="connsiteY566" fmla="*/ 3139476 h 5657850"/>
              <a:gd name="connsiteX567" fmla="*/ 281690 w 8096249"/>
              <a:gd name="connsiteY567" fmla="*/ 3076397 h 5657850"/>
              <a:gd name="connsiteX568" fmla="*/ 277146 w 8096249"/>
              <a:gd name="connsiteY568" fmla="*/ 2969645 h 5657850"/>
              <a:gd name="connsiteX569" fmla="*/ 227168 w 8096249"/>
              <a:gd name="connsiteY569" fmla="*/ 2911418 h 5657850"/>
              <a:gd name="connsiteX570" fmla="*/ 136300 w 8096249"/>
              <a:gd name="connsiteY570" fmla="*/ 2901713 h 5657850"/>
              <a:gd name="connsiteX571" fmla="*/ 113584 w 8096249"/>
              <a:gd name="connsiteY571" fmla="*/ 2877449 h 5657850"/>
              <a:gd name="connsiteX572" fmla="*/ 81781 w 8096249"/>
              <a:gd name="connsiteY572" fmla="*/ 2872597 h 5657850"/>
              <a:gd name="connsiteX573" fmla="*/ 72695 w 8096249"/>
              <a:gd name="connsiteY573" fmla="*/ 2833779 h 5657850"/>
              <a:gd name="connsiteX574" fmla="*/ 81781 w 8096249"/>
              <a:gd name="connsiteY574" fmla="*/ 2824074 h 5657850"/>
              <a:gd name="connsiteX575" fmla="*/ 81781 w 8096249"/>
              <a:gd name="connsiteY575" fmla="*/ 2775549 h 5657850"/>
              <a:gd name="connsiteX576" fmla="*/ 149933 w 8096249"/>
              <a:gd name="connsiteY576" fmla="*/ 2736731 h 5657850"/>
              <a:gd name="connsiteX577" fmla="*/ 208995 w 8096249"/>
              <a:gd name="connsiteY577" fmla="*/ 2731879 h 5657850"/>
              <a:gd name="connsiteX578" fmla="*/ 268060 w 8096249"/>
              <a:gd name="connsiteY578" fmla="*/ 2697913 h 5657850"/>
              <a:gd name="connsiteX579" fmla="*/ 327122 w 8096249"/>
              <a:gd name="connsiteY579" fmla="*/ 2581456 h 5657850"/>
              <a:gd name="connsiteX580" fmla="*/ 336209 w 8096249"/>
              <a:gd name="connsiteY580" fmla="*/ 2494113 h 5657850"/>
              <a:gd name="connsiteX581" fmla="*/ 354382 w 8096249"/>
              <a:gd name="connsiteY581" fmla="*/ 2494113 h 5657850"/>
              <a:gd name="connsiteX582" fmla="*/ 318036 w 8096249"/>
              <a:gd name="connsiteY582" fmla="*/ 2431033 h 5657850"/>
              <a:gd name="connsiteX583" fmla="*/ 281690 w 8096249"/>
              <a:gd name="connsiteY583" fmla="*/ 2387363 h 5657850"/>
              <a:gd name="connsiteX584" fmla="*/ 263514 w 8096249"/>
              <a:gd name="connsiteY584" fmla="*/ 2387363 h 5657850"/>
              <a:gd name="connsiteX585" fmla="*/ 254427 w 8096249"/>
              <a:gd name="connsiteY585" fmla="*/ 2358247 h 5657850"/>
              <a:gd name="connsiteX586" fmla="*/ 258971 w 8096249"/>
              <a:gd name="connsiteY586" fmla="*/ 2241790 h 5657850"/>
              <a:gd name="connsiteX587" fmla="*/ 263514 w 8096249"/>
              <a:gd name="connsiteY587" fmla="*/ 2125336 h 5657850"/>
              <a:gd name="connsiteX588" fmla="*/ 254427 w 8096249"/>
              <a:gd name="connsiteY588" fmla="*/ 2067106 h 5657850"/>
              <a:gd name="connsiteX589" fmla="*/ 231711 w 8096249"/>
              <a:gd name="connsiteY589" fmla="*/ 2052549 h 5657850"/>
              <a:gd name="connsiteX590" fmla="*/ 208995 w 8096249"/>
              <a:gd name="connsiteY590" fmla="*/ 2037992 h 5657850"/>
              <a:gd name="connsiteX591" fmla="*/ 199908 w 8096249"/>
              <a:gd name="connsiteY591" fmla="*/ 1989470 h 5657850"/>
              <a:gd name="connsiteX592" fmla="*/ 131757 w 8096249"/>
              <a:gd name="connsiteY592" fmla="*/ 1916683 h 5657850"/>
              <a:gd name="connsiteX593" fmla="*/ 81781 w 8096249"/>
              <a:gd name="connsiteY593" fmla="*/ 1843899 h 5657850"/>
              <a:gd name="connsiteX594" fmla="*/ 72695 w 8096249"/>
              <a:gd name="connsiteY594" fmla="*/ 1814783 h 5657850"/>
              <a:gd name="connsiteX595" fmla="*/ 36349 w 8096249"/>
              <a:gd name="connsiteY595" fmla="*/ 1790522 h 5657850"/>
              <a:gd name="connsiteX596" fmla="*/ 0 w 8096249"/>
              <a:gd name="connsiteY596" fmla="*/ 1766260 h 5657850"/>
              <a:gd name="connsiteX597" fmla="*/ 0 w 8096249"/>
              <a:gd name="connsiteY597" fmla="*/ 1659508 h 5657850"/>
              <a:gd name="connsiteX598" fmla="*/ 68152 w 8096249"/>
              <a:gd name="connsiteY598" fmla="*/ 1654656 h 5657850"/>
              <a:gd name="connsiteX599" fmla="*/ 136300 w 8096249"/>
              <a:gd name="connsiteY599" fmla="*/ 1649803 h 5657850"/>
              <a:gd name="connsiteX600" fmla="*/ 163562 w 8096249"/>
              <a:gd name="connsiteY600" fmla="*/ 1717738 h 5657850"/>
              <a:gd name="connsiteX601" fmla="*/ 199908 w 8096249"/>
              <a:gd name="connsiteY601" fmla="*/ 1785669 h 5657850"/>
              <a:gd name="connsiteX602" fmla="*/ 240798 w 8096249"/>
              <a:gd name="connsiteY602" fmla="*/ 1800226 h 5657850"/>
              <a:gd name="connsiteX603" fmla="*/ 281690 w 8096249"/>
              <a:gd name="connsiteY603" fmla="*/ 1843899 h 5657850"/>
              <a:gd name="connsiteX604" fmla="*/ 308949 w 8096249"/>
              <a:gd name="connsiteY604" fmla="*/ 1843899 h 5657850"/>
              <a:gd name="connsiteX605" fmla="*/ 318036 w 8096249"/>
              <a:gd name="connsiteY605" fmla="*/ 1834192 h 5657850"/>
              <a:gd name="connsiteX606" fmla="*/ 327122 w 8096249"/>
              <a:gd name="connsiteY606" fmla="*/ 1824487 h 5657850"/>
              <a:gd name="connsiteX607" fmla="*/ 336209 w 8096249"/>
              <a:gd name="connsiteY607" fmla="*/ 1766260 h 5657850"/>
              <a:gd name="connsiteX608" fmla="*/ 345295 w 8096249"/>
              <a:gd name="connsiteY608" fmla="*/ 1737147 h 5657850"/>
              <a:gd name="connsiteX609" fmla="*/ 354382 w 8096249"/>
              <a:gd name="connsiteY609" fmla="*/ 1708031 h 5657850"/>
              <a:gd name="connsiteX610" fmla="*/ 363468 w 8096249"/>
              <a:gd name="connsiteY610" fmla="*/ 1649803 h 5657850"/>
              <a:gd name="connsiteX611" fmla="*/ 381644 w 8096249"/>
              <a:gd name="connsiteY611" fmla="*/ 1649803 h 5657850"/>
              <a:gd name="connsiteX612" fmla="*/ 381644 w 8096249"/>
              <a:gd name="connsiteY612" fmla="*/ 1630394 h 5657850"/>
              <a:gd name="connsiteX613" fmla="*/ 436163 w 8096249"/>
              <a:gd name="connsiteY613" fmla="*/ 1649803 h 5657850"/>
              <a:gd name="connsiteX614" fmla="*/ 431619 w 8096249"/>
              <a:gd name="connsiteY614" fmla="*/ 1771112 h 5657850"/>
              <a:gd name="connsiteX615" fmla="*/ 427076 w 8096249"/>
              <a:gd name="connsiteY615" fmla="*/ 1892422 h 5657850"/>
              <a:gd name="connsiteX616" fmla="*/ 481595 w 8096249"/>
              <a:gd name="connsiteY616" fmla="*/ 2067106 h 5657850"/>
              <a:gd name="connsiteX617" fmla="*/ 490682 w 8096249"/>
              <a:gd name="connsiteY617" fmla="*/ 2086515 h 5657850"/>
              <a:gd name="connsiteX618" fmla="*/ 472509 w 8096249"/>
              <a:gd name="connsiteY618" fmla="*/ 1940944 h 5657850"/>
              <a:gd name="connsiteX619" fmla="*/ 454336 w 8096249"/>
              <a:gd name="connsiteY619" fmla="*/ 1853604 h 5657850"/>
              <a:gd name="connsiteX620" fmla="*/ 554290 w 8096249"/>
              <a:gd name="connsiteY620" fmla="*/ 1727442 h 5657850"/>
              <a:gd name="connsiteX621" fmla="*/ 608811 w 8096249"/>
              <a:gd name="connsiteY621" fmla="*/ 1737147 h 5657850"/>
              <a:gd name="connsiteX622" fmla="*/ 617898 w 8096249"/>
              <a:gd name="connsiteY622" fmla="*/ 1746851 h 5657850"/>
              <a:gd name="connsiteX623" fmla="*/ 672417 w 8096249"/>
              <a:gd name="connsiteY623" fmla="*/ 1727442 h 5657850"/>
              <a:gd name="connsiteX624" fmla="*/ 736022 w 8096249"/>
              <a:gd name="connsiteY624" fmla="*/ 1708031 h 5657850"/>
              <a:gd name="connsiteX625" fmla="*/ 745109 w 8096249"/>
              <a:gd name="connsiteY625" fmla="*/ 1630394 h 5657850"/>
              <a:gd name="connsiteX626" fmla="*/ 736022 w 8096249"/>
              <a:gd name="connsiteY626" fmla="*/ 1630394 h 5657850"/>
              <a:gd name="connsiteX627" fmla="*/ 763282 w 8096249"/>
              <a:gd name="connsiteY627" fmla="*/ 1494528 h 5657850"/>
              <a:gd name="connsiteX628" fmla="*/ 858695 w 8096249"/>
              <a:gd name="connsiteY628" fmla="*/ 1499381 h 5657850"/>
              <a:gd name="connsiteX629" fmla="*/ 917758 w 8096249"/>
              <a:gd name="connsiteY629" fmla="*/ 1543051 h 5657850"/>
              <a:gd name="connsiteX630" fmla="*/ 994993 w 8096249"/>
              <a:gd name="connsiteY630" fmla="*/ 1533346 h 5657850"/>
              <a:gd name="connsiteX631" fmla="*/ 1026798 w 8096249"/>
              <a:gd name="connsiteY631" fmla="*/ 1465415 h 5657850"/>
              <a:gd name="connsiteX632" fmla="*/ 1044971 w 8096249"/>
              <a:gd name="connsiteY632" fmla="*/ 1465415 h 5657850"/>
              <a:gd name="connsiteX633" fmla="*/ 1044971 w 8096249"/>
              <a:gd name="connsiteY633" fmla="*/ 1387776 h 5657850"/>
              <a:gd name="connsiteX634" fmla="*/ 1072233 w 8096249"/>
              <a:gd name="connsiteY634" fmla="*/ 1368367 h 5657850"/>
              <a:gd name="connsiteX635" fmla="*/ 1063144 w 8096249"/>
              <a:gd name="connsiteY635" fmla="*/ 1348958 h 5657850"/>
              <a:gd name="connsiteX636" fmla="*/ 1054058 w 8096249"/>
              <a:gd name="connsiteY636" fmla="*/ 1339253 h 5657850"/>
              <a:gd name="connsiteX637" fmla="*/ 1085863 w 8096249"/>
              <a:gd name="connsiteY637" fmla="*/ 1285876 h 5657850"/>
              <a:gd name="connsiteX638" fmla="*/ 1199444 w 8096249"/>
              <a:gd name="connsiteY638" fmla="*/ 1281024 h 5657850"/>
              <a:gd name="connsiteX639" fmla="*/ 1199444 w 8096249"/>
              <a:gd name="connsiteY639" fmla="*/ 1300433 h 5657850"/>
              <a:gd name="connsiteX640" fmla="*/ 1244877 w 8096249"/>
              <a:gd name="connsiteY640" fmla="*/ 1310137 h 5657850"/>
              <a:gd name="connsiteX641" fmla="*/ 1263052 w 8096249"/>
              <a:gd name="connsiteY641" fmla="*/ 1319842 h 5657850"/>
              <a:gd name="connsiteX642" fmla="*/ 1281225 w 8096249"/>
              <a:gd name="connsiteY642" fmla="*/ 1329546 h 5657850"/>
              <a:gd name="connsiteX643" fmla="*/ 1281225 w 8096249"/>
              <a:gd name="connsiteY643" fmla="*/ 1310137 h 5657850"/>
              <a:gd name="connsiteX644" fmla="*/ 1385723 w 8096249"/>
              <a:gd name="connsiteY644" fmla="*/ 1281024 h 5657850"/>
              <a:gd name="connsiteX645" fmla="*/ 1435699 w 8096249"/>
              <a:gd name="connsiteY645" fmla="*/ 1203385 h 5657850"/>
              <a:gd name="connsiteX646" fmla="*/ 1426612 w 8096249"/>
              <a:gd name="connsiteY646" fmla="*/ 1145158 h 5657850"/>
              <a:gd name="connsiteX647" fmla="*/ 1408439 w 8096249"/>
              <a:gd name="connsiteY647" fmla="*/ 1135453 h 5657850"/>
              <a:gd name="connsiteX648" fmla="*/ 1426612 w 8096249"/>
              <a:gd name="connsiteY648" fmla="*/ 1135453 h 5657850"/>
              <a:gd name="connsiteX649" fmla="*/ 1431155 w 8096249"/>
              <a:gd name="connsiteY649" fmla="*/ 1111192 h 5657850"/>
              <a:gd name="connsiteX650" fmla="*/ 1435699 w 8096249"/>
              <a:gd name="connsiteY650" fmla="*/ 1086928 h 5657850"/>
              <a:gd name="connsiteX651" fmla="*/ 1453872 w 8096249"/>
              <a:gd name="connsiteY651" fmla="*/ 1086928 h 5657850"/>
              <a:gd name="connsiteX652" fmla="*/ 1453872 w 8096249"/>
              <a:gd name="connsiteY652" fmla="*/ 1067519 h 5657850"/>
              <a:gd name="connsiteX653" fmla="*/ 1526566 w 8096249"/>
              <a:gd name="connsiteY653" fmla="*/ 1067519 h 5657850"/>
              <a:gd name="connsiteX654" fmla="*/ 1531109 w 8096249"/>
              <a:gd name="connsiteY654" fmla="*/ 1052962 h 5657850"/>
              <a:gd name="connsiteX655" fmla="*/ 1535653 w 8096249"/>
              <a:gd name="connsiteY655" fmla="*/ 1038405 h 5657850"/>
              <a:gd name="connsiteX656" fmla="*/ 1626520 w 8096249"/>
              <a:gd name="connsiteY656" fmla="*/ 1038405 h 5657850"/>
              <a:gd name="connsiteX657" fmla="*/ 1631064 w 8096249"/>
              <a:gd name="connsiteY657" fmla="*/ 1009292 h 5657850"/>
              <a:gd name="connsiteX658" fmla="*/ 1635607 w 8096249"/>
              <a:gd name="connsiteY658" fmla="*/ 980178 h 5657850"/>
              <a:gd name="connsiteX659" fmla="*/ 1621977 w 8096249"/>
              <a:gd name="connsiteY659" fmla="*/ 975326 h 5657850"/>
              <a:gd name="connsiteX660" fmla="*/ 1608347 w 8096249"/>
              <a:gd name="connsiteY660" fmla="*/ 970474 h 5657850"/>
              <a:gd name="connsiteX661" fmla="*/ 1608347 w 8096249"/>
              <a:gd name="connsiteY661" fmla="*/ 951062 h 5657850"/>
              <a:gd name="connsiteX662" fmla="*/ 1581088 w 8096249"/>
              <a:gd name="connsiteY662" fmla="*/ 951062 h 5657850"/>
              <a:gd name="connsiteX663" fmla="*/ 1553826 w 8096249"/>
              <a:gd name="connsiteY663" fmla="*/ 892835 h 5657850"/>
              <a:gd name="connsiteX664" fmla="*/ 1535653 w 8096249"/>
              <a:gd name="connsiteY664" fmla="*/ 834608 h 5657850"/>
              <a:gd name="connsiteX665" fmla="*/ 1526566 w 8096249"/>
              <a:gd name="connsiteY665" fmla="*/ 834608 h 5657850"/>
              <a:gd name="connsiteX666" fmla="*/ 1531109 w 8096249"/>
              <a:gd name="connsiteY666" fmla="*/ 795787 h 5657850"/>
              <a:gd name="connsiteX667" fmla="*/ 1535653 w 8096249"/>
              <a:gd name="connsiteY667" fmla="*/ 766673 h 5657850"/>
              <a:gd name="connsiteX668" fmla="*/ 1553826 w 8096249"/>
              <a:gd name="connsiteY668" fmla="*/ 766673 h 5657850"/>
              <a:gd name="connsiteX669" fmla="*/ 1571999 w 8096249"/>
              <a:gd name="connsiteY669" fmla="*/ 727855 h 5657850"/>
              <a:gd name="connsiteX670" fmla="*/ 1608347 w 8096249"/>
              <a:gd name="connsiteY670" fmla="*/ 727855 h 5657850"/>
              <a:gd name="connsiteX671" fmla="*/ 1694669 w 8096249"/>
              <a:gd name="connsiteY671" fmla="*/ 737560 h 5657850"/>
              <a:gd name="connsiteX672" fmla="*/ 1735561 w 8096249"/>
              <a:gd name="connsiteY672" fmla="*/ 786082 h 5657850"/>
              <a:gd name="connsiteX673" fmla="*/ 1753734 w 8096249"/>
              <a:gd name="connsiteY673" fmla="*/ 786082 h 5657850"/>
              <a:gd name="connsiteX674" fmla="*/ 1762820 w 8096249"/>
              <a:gd name="connsiteY674" fmla="*/ 863721 h 5657850"/>
              <a:gd name="connsiteX675" fmla="*/ 1780993 w 8096249"/>
              <a:gd name="connsiteY675" fmla="*/ 863721 h 5657850"/>
              <a:gd name="connsiteX676" fmla="*/ 1780993 w 8096249"/>
              <a:gd name="connsiteY676" fmla="*/ 931653 h 5657850"/>
              <a:gd name="connsiteX677" fmla="*/ 1762820 w 8096249"/>
              <a:gd name="connsiteY677" fmla="*/ 931653 h 5657850"/>
              <a:gd name="connsiteX678" fmla="*/ 1767364 w 8096249"/>
              <a:gd name="connsiteY678" fmla="*/ 975326 h 5657850"/>
              <a:gd name="connsiteX679" fmla="*/ 1790080 w 8096249"/>
              <a:gd name="connsiteY679" fmla="*/ 1048110 h 5657850"/>
              <a:gd name="connsiteX680" fmla="*/ 1844601 w 8096249"/>
              <a:gd name="connsiteY680" fmla="*/ 1120896 h 5657850"/>
              <a:gd name="connsiteX681" fmla="*/ 1944553 w 8096249"/>
              <a:gd name="connsiteY681" fmla="*/ 1154862 h 5657850"/>
              <a:gd name="connsiteX682" fmla="*/ 2003618 w 8096249"/>
              <a:gd name="connsiteY682" fmla="*/ 1130601 h 5657850"/>
              <a:gd name="connsiteX683" fmla="*/ 2108115 w 8096249"/>
              <a:gd name="connsiteY683" fmla="*/ 1086928 h 5657850"/>
              <a:gd name="connsiteX684" fmla="*/ 2108115 w 8096249"/>
              <a:gd name="connsiteY684" fmla="*/ 1067519 h 5657850"/>
              <a:gd name="connsiteX685" fmla="*/ 2185351 w 8096249"/>
              <a:gd name="connsiteY685" fmla="*/ 1130601 h 5657850"/>
              <a:gd name="connsiteX686" fmla="*/ 2244415 w 8096249"/>
              <a:gd name="connsiteY686" fmla="*/ 1222796 h 5657850"/>
              <a:gd name="connsiteX687" fmla="*/ 2362542 w 8096249"/>
              <a:gd name="connsiteY687" fmla="*/ 1222796 h 5657850"/>
              <a:gd name="connsiteX688" fmla="*/ 2394345 w 8096249"/>
              <a:gd name="connsiteY688" fmla="*/ 1154862 h 5657850"/>
              <a:gd name="connsiteX689" fmla="*/ 2426148 w 8096249"/>
              <a:gd name="connsiteY689" fmla="*/ 1086928 h 5657850"/>
              <a:gd name="connsiteX690" fmla="*/ 2539732 w 8096249"/>
              <a:gd name="connsiteY690" fmla="*/ 1140305 h 5657850"/>
              <a:gd name="connsiteX691" fmla="*/ 2644229 w 8096249"/>
              <a:gd name="connsiteY691" fmla="*/ 1203385 h 5657850"/>
              <a:gd name="connsiteX692" fmla="*/ 2644229 w 8096249"/>
              <a:gd name="connsiteY692" fmla="*/ 1222796 h 5657850"/>
              <a:gd name="connsiteX693" fmla="*/ 2657859 w 8096249"/>
              <a:gd name="connsiteY693" fmla="*/ 1213089 h 5657850"/>
              <a:gd name="connsiteX694" fmla="*/ 2671489 w 8096249"/>
              <a:gd name="connsiteY694" fmla="*/ 1193680 h 5657850"/>
              <a:gd name="connsiteX695" fmla="*/ 2726010 w 8096249"/>
              <a:gd name="connsiteY695" fmla="*/ 1203385 h 5657850"/>
              <a:gd name="connsiteX696" fmla="*/ 2753270 w 8096249"/>
              <a:gd name="connsiteY696" fmla="*/ 1242205 h 5657850"/>
              <a:gd name="connsiteX697" fmla="*/ 2771443 w 8096249"/>
              <a:gd name="connsiteY697" fmla="*/ 1242205 h 5657850"/>
              <a:gd name="connsiteX698" fmla="*/ 2771443 w 8096249"/>
              <a:gd name="connsiteY698" fmla="*/ 1310137 h 5657850"/>
              <a:gd name="connsiteX699" fmla="*/ 2798702 w 8096249"/>
              <a:gd name="connsiteY699" fmla="*/ 1339253 h 5657850"/>
              <a:gd name="connsiteX700" fmla="*/ 2980438 w 8096249"/>
              <a:gd name="connsiteY700" fmla="*/ 1329546 h 5657850"/>
              <a:gd name="connsiteX701" fmla="*/ 3125824 w 8096249"/>
              <a:gd name="connsiteY701" fmla="*/ 1242205 h 5657850"/>
              <a:gd name="connsiteX702" fmla="*/ 3134911 w 8096249"/>
              <a:gd name="connsiteY702" fmla="*/ 1135453 h 5657850"/>
              <a:gd name="connsiteX703" fmla="*/ 3162170 w 8096249"/>
              <a:gd name="connsiteY703" fmla="*/ 1111192 h 5657850"/>
              <a:gd name="connsiteX704" fmla="*/ 3189432 w 8096249"/>
              <a:gd name="connsiteY704" fmla="*/ 1086928 h 5657850"/>
              <a:gd name="connsiteX705" fmla="*/ 3180343 w 8096249"/>
              <a:gd name="connsiteY705" fmla="*/ 1009292 h 5657850"/>
              <a:gd name="connsiteX706" fmla="*/ 3198519 w 8096249"/>
              <a:gd name="connsiteY706" fmla="*/ 955917 h 5657850"/>
              <a:gd name="connsiteX707" fmla="*/ 3234865 w 8096249"/>
              <a:gd name="connsiteY707" fmla="*/ 931653 h 5657850"/>
              <a:gd name="connsiteX708" fmla="*/ 3303014 w 8096249"/>
              <a:gd name="connsiteY708" fmla="*/ 994735 h 5657850"/>
              <a:gd name="connsiteX709" fmla="*/ 3380251 w 8096249"/>
              <a:gd name="connsiteY709" fmla="*/ 1057814 h 5657850"/>
              <a:gd name="connsiteX710" fmla="*/ 3671025 w 8096249"/>
              <a:gd name="connsiteY710" fmla="*/ 951062 h 5657850"/>
              <a:gd name="connsiteX711" fmla="*/ 3671025 w 8096249"/>
              <a:gd name="connsiteY711" fmla="*/ 931653 h 5657850"/>
              <a:gd name="connsiteX712" fmla="*/ 3698287 w 8096249"/>
              <a:gd name="connsiteY712" fmla="*/ 931653 h 5657850"/>
              <a:gd name="connsiteX713" fmla="*/ 3721003 w 8096249"/>
              <a:gd name="connsiteY713" fmla="*/ 897687 h 5657850"/>
              <a:gd name="connsiteX714" fmla="*/ 3743719 w 8096249"/>
              <a:gd name="connsiteY714" fmla="*/ 863721 h 5657850"/>
              <a:gd name="connsiteX715" fmla="*/ 3789152 w 8096249"/>
              <a:gd name="connsiteY715" fmla="*/ 863721 h 5657850"/>
              <a:gd name="connsiteX716" fmla="*/ 3793695 w 8096249"/>
              <a:gd name="connsiteY716" fmla="*/ 849164 h 5657850"/>
              <a:gd name="connsiteX717" fmla="*/ 3798238 w 8096249"/>
              <a:gd name="connsiteY717" fmla="*/ 834608 h 5657850"/>
              <a:gd name="connsiteX718" fmla="*/ 3843673 w 8096249"/>
              <a:gd name="connsiteY718" fmla="*/ 834608 h 5657850"/>
              <a:gd name="connsiteX719" fmla="*/ 3870933 w 8096249"/>
              <a:gd name="connsiteY719" fmla="*/ 786082 h 5657850"/>
              <a:gd name="connsiteX720" fmla="*/ 3898192 w 8096249"/>
              <a:gd name="connsiteY720" fmla="*/ 786082 h 5657850"/>
              <a:gd name="connsiteX721" fmla="*/ 3920911 w 8096249"/>
              <a:gd name="connsiteY721" fmla="*/ 747264 h 5657850"/>
              <a:gd name="connsiteX722" fmla="*/ 3943627 w 8096249"/>
              <a:gd name="connsiteY722" fmla="*/ 708446 h 5657850"/>
              <a:gd name="connsiteX723" fmla="*/ 3970887 w 8096249"/>
              <a:gd name="connsiteY723" fmla="*/ 698742 h 5657850"/>
              <a:gd name="connsiteX724" fmla="*/ 4102644 w 8096249"/>
              <a:gd name="connsiteY724" fmla="*/ 655069 h 5657850"/>
              <a:gd name="connsiteX725" fmla="*/ 4175338 w 8096249"/>
              <a:gd name="connsiteY725" fmla="*/ 582285 h 5657850"/>
              <a:gd name="connsiteX726" fmla="*/ 4238944 w 8096249"/>
              <a:gd name="connsiteY726" fmla="*/ 519203 h 5657850"/>
              <a:gd name="connsiteX727" fmla="*/ 4334355 w 8096249"/>
              <a:gd name="connsiteY727" fmla="*/ 494941 h 5657850"/>
              <a:gd name="connsiteX728" fmla="*/ 4434309 w 8096249"/>
              <a:gd name="connsiteY728" fmla="*/ 456123 h 5657850"/>
              <a:gd name="connsiteX729" fmla="*/ 4488828 w 8096249"/>
              <a:gd name="connsiteY729" fmla="*/ 378484 h 5657850"/>
              <a:gd name="connsiteX730" fmla="*/ 4475198 w 8096249"/>
              <a:gd name="connsiteY730" fmla="*/ 252323 h 5657850"/>
              <a:gd name="connsiteX731" fmla="*/ 4461568 w 8096249"/>
              <a:gd name="connsiteY731" fmla="*/ 126162 h 5657850"/>
              <a:gd name="connsiteX732" fmla="*/ 4507001 w 8096249"/>
              <a:gd name="connsiteY732" fmla="*/ 19409 h 56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</a:cxnLst>
            <a:rect l="l" t="t" r="r" b="b"/>
            <a:pathLst>
              <a:path w="8096249" h="5657850">
                <a:moveTo>
                  <a:pt x="4298011" y="5162909"/>
                </a:moveTo>
                <a:lnTo>
                  <a:pt x="4325271" y="5162909"/>
                </a:lnTo>
                <a:cubicBezTo>
                  <a:pt x="4325271" y="5162909"/>
                  <a:pt x="4331328" y="5169379"/>
                  <a:pt x="4343444" y="5182318"/>
                </a:cubicBezTo>
                <a:lnTo>
                  <a:pt x="4352530" y="5192023"/>
                </a:lnTo>
                <a:lnTo>
                  <a:pt x="4361617" y="5298775"/>
                </a:lnTo>
                <a:lnTo>
                  <a:pt x="4379790" y="5298775"/>
                </a:lnTo>
                <a:lnTo>
                  <a:pt x="4379790" y="5347298"/>
                </a:lnTo>
                <a:lnTo>
                  <a:pt x="4397963" y="5347298"/>
                </a:lnTo>
                <a:lnTo>
                  <a:pt x="4407049" y="5376414"/>
                </a:lnTo>
                <a:cubicBezTo>
                  <a:pt x="4425225" y="5415232"/>
                  <a:pt x="4428254" y="5441111"/>
                  <a:pt x="4416138" y="5454050"/>
                </a:cubicBezTo>
                <a:cubicBezTo>
                  <a:pt x="4404020" y="5466989"/>
                  <a:pt x="4410078" y="5486398"/>
                  <a:pt x="4434311" y="5512280"/>
                </a:cubicBezTo>
                <a:cubicBezTo>
                  <a:pt x="4434311" y="5557568"/>
                  <a:pt x="4432797" y="5586681"/>
                  <a:pt x="4429768" y="5599620"/>
                </a:cubicBezTo>
                <a:cubicBezTo>
                  <a:pt x="4426739" y="5612560"/>
                  <a:pt x="4419167" y="5631969"/>
                  <a:pt x="4407049" y="5657850"/>
                </a:cubicBezTo>
                <a:lnTo>
                  <a:pt x="4334357" y="5648146"/>
                </a:lnTo>
                <a:lnTo>
                  <a:pt x="4325271" y="5512280"/>
                </a:lnTo>
                <a:cubicBezTo>
                  <a:pt x="4319213" y="5505807"/>
                  <a:pt x="4314670" y="5502575"/>
                  <a:pt x="4311641" y="5502575"/>
                </a:cubicBezTo>
                <a:cubicBezTo>
                  <a:pt x="4308612" y="5502575"/>
                  <a:pt x="4304069" y="5499340"/>
                  <a:pt x="4298011" y="5492868"/>
                </a:cubicBezTo>
                <a:lnTo>
                  <a:pt x="4298011" y="5454050"/>
                </a:lnTo>
                <a:lnTo>
                  <a:pt x="4279836" y="5454050"/>
                </a:lnTo>
                <a:cubicBezTo>
                  <a:pt x="4279836" y="5441111"/>
                  <a:pt x="4281350" y="5433024"/>
                  <a:pt x="4284379" y="5429789"/>
                </a:cubicBezTo>
                <a:cubicBezTo>
                  <a:pt x="4287410" y="5426554"/>
                  <a:pt x="4288922" y="5421702"/>
                  <a:pt x="4288922" y="5415232"/>
                </a:cubicBezTo>
                <a:lnTo>
                  <a:pt x="4298011" y="5405527"/>
                </a:lnTo>
                <a:close/>
                <a:moveTo>
                  <a:pt x="4706909" y="5133795"/>
                </a:moveTo>
                <a:cubicBezTo>
                  <a:pt x="4719024" y="5140265"/>
                  <a:pt x="4731140" y="5162909"/>
                  <a:pt x="4743255" y="5201727"/>
                </a:cubicBezTo>
                <a:cubicBezTo>
                  <a:pt x="4755370" y="5240545"/>
                  <a:pt x="4767486" y="5266427"/>
                  <a:pt x="4779601" y="5279366"/>
                </a:cubicBezTo>
                <a:cubicBezTo>
                  <a:pt x="4779601" y="5331123"/>
                  <a:pt x="4767486" y="5363474"/>
                  <a:pt x="4743255" y="5376414"/>
                </a:cubicBezTo>
                <a:lnTo>
                  <a:pt x="4743255" y="5386118"/>
                </a:lnTo>
                <a:cubicBezTo>
                  <a:pt x="4712967" y="5386118"/>
                  <a:pt x="4693279" y="5376414"/>
                  <a:pt x="4684193" y="5357002"/>
                </a:cubicBezTo>
                <a:cubicBezTo>
                  <a:pt x="4675106" y="5337593"/>
                  <a:pt x="4664505" y="5318184"/>
                  <a:pt x="4652387" y="5298775"/>
                </a:cubicBezTo>
                <a:lnTo>
                  <a:pt x="4634214" y="5298775"/>
                </a:lnTo>
                <a:lnTo>
                  <a:pt x="4634214" y="5250250"/>
                </a:lnTo>
                <a:cubicBezTo>
                  <a:pt x="4609984" y="5250250"/>
                  <a:pt x="4597868" y="5243780"/>
                  <a:pt x="4597868" y="5230841"/>
                </a:cubicBezTo>
                <a:cubicBezTo>
                  <a:pt x="4597868" y="5217901"/>
                  <a:pt x="4591811" y="5204962"/>
                  <a:pt x="4579695" y="5192023"/>
                </a:cubicBezTo>
                <a:lnTo>
                  <a:pt x="4588782" y="5143500"/>
                </a:lnTo>
                <a:lnTo>
                  <a:pt x="4661476" y="5143500"/>
                </a:lnTo>
                <a:close/>
                <a:moveTo>
                  <a:pt x="5579231" y="5027043"/>
                </a:moveTo>
                <a:cubicBezTo>
                  <a:pt x="5597404" y="5027043"/>
                  <a:pt x="5615577" y="5030278"/>
                  <a:pt x="5633753" y="5036748"/>
                </a:cubicBezTo>
                <a:cubicBezTo>
                  <a:pt x="5651926" y="5043217"/>
                  <a:pt x="5667070" y="5046452"/>
                  <a:pt x="5679185" y="5046452"/>
                </a:cubicBezTo>
                <a:lnTo>
                  <a:pt x="5679185" y="5085270"/>
                </a:lnTo>
                <a:cubicBezTo>
                  <a:pt x="5648897" y="5078801"/>
                  <a:pt x="5623149" y="5070713"/>
                  <a:pt x="5601948" y="5061009"/>
                </a:cubicBezTo>
                <a:cubicBezTo>
                  <a:pt x="5580746" y="5051304"/>
                  <a:pt x="5555001" y="5046452"/>
                  <a:pt x="5524712" y="5046452"/>
                </a:cubicBezTo>
                <a:cubicBezTo>
                  <a:pt x="5548943" y="5033513"/>
                  <a:pt x="5567116" y="5027043"/>
                  <a:pt x="5579231" y="5027043"/>
                </a:cubicBezTo>
                <a:close/>
                <a:moveTo>
                  <a:pt x="327122" y="4376827"/>
                </a:moveTo>
                <a:cubicBezTo>
                  <a:pt x="345295" y="4428584"/>
                  <a:pt x="354382" y="4467405"/>
                  <a:pt x="354382" y="4493284"/>
                </a:cubicBezTo>
                <a:cubicBezTo>
                  <a:pt x="354382" y="4525632"/>
                  <a:pt x="348324" y="4557981"/>
                  <a:pt x="336209" y="4590332"/>
                </a:cubicBezTo>
                <a:cubicBezTo>
                  <a:pt x="324093" y="4622680"/>
                  <a:pt x="299863" y="4648559"/>
                  <a:pt x="263514" y="4667968"/>
                </a:cubicBezTo>
                <a:lnTo>
                  <a:pt x="254427" y="4648559"/>
                </a:lnTo>
                <a:cubicBezTo>
                  <a:pt x="254427" y="4622680"/>
                  <a:pt x="252913" y="4600036"/>
                  <a:pt x="249884" y="4580625"/>
                </a:cubicBezTo>
                <a:cubicBezTo>
                  <a:pt x="246855" y="4561215"/>
                  <a:pt x="245341" y="4541806"/>
                  <a:pt x="245341" y="4522397"/>
                </a:cubicBezTo>
                <a:cubicBezTo>
                  <a:pt x="245341" y="4483579"/>
                  <a:pt x="257456" y="4451228"/>
                  <a:pt x="281690" y="4425350"/>
                </a:cubicBezTo>
                <a:cubicBezTo>
                  <a:pt x="287747" y="4405940"/>
                  <a:pt x="290776" y="4394619"/>
                  <a:pt x="290776" y="4391384"/>
                </a:cubicBezTo>
                <a:cubicBezTo>
                  <a:pt x="290776" y="4388149"/>
                  <a:pt x="302891" y="4383297"/>
                  <a:pt x="327122" y="4376827"/>
                </a:cubicBezTo>
                <a:close/>
                <a:moveTo>
                  <a:pt x="5670101" y="3755727"/>
                </a:moveTo>
                <a:lnTo>
                  <a:pt x="5706447" y="3755727"/>
                </a:lnTo>
                <a:lnTo>
                  <a:pt x="5706447" y="3775136"/>
                </a:lnTo>
                <a:cubicBezTo>
                  <a:pt x="5712505" y="3781606"/>
                  <a:pt x="5723106" y="3805867"/>
                  <a:pt x="5738250" y="3847922"/>
                </a:cubicBezTo>
                <a:cubicBezTo>
                  <a:pt x="5753397" y="3889975"/>
                  <a:pt x="5760969" y="3927176"/>
                  <a:pt x="5760969" y="3959527"/>
                </a:cubicBezTo>
                <a:cubicBezTo>
                  <a:pt x="5760969" y="3965997"/>
                  <a:pt x="5759455" y="3970849"/>
                  <a:pt x="5756426" y="3974084"/>
                </a:cubicBezTo>
                <a:cubicBezTo>
                  <a:pt x="5753397" y="3977319"/>
                  <a:pt x="5751882" y="3982171"/>
                  <a:pt x="5751882" y="3988641"/>
                </a:cubicBezTo>
                <a:lnTo>
                  <a:pt x="5733707" y="3988641"/>
                </a:lnTo>
                <a:cubicBezTo>
                  <a:pt x="5733707" y="4040398"/>
                  <a:pt x="5730678" y="4075984"/>
                  <a:pt x="5724620" y="4095393"/>
                </a:cubicBezTo>
                <a:lnTo>
                  <a:pt x="5670101" y="4095393"/>
                </a:lnTo>
                <a:cubicBezTo>
                  <a:pt x="5664044" y="4069512"/>
                  <a:pt x="5661015" y="4046868"/>
                  <a:pt x="5661015" y="4027459"/>
                </a:cubicBezTo>
                <a:cubicBezTo>
                  <a:pt x="5661015" y="4008050"/>
                  <a:pt x="5657986" y="3988641"/>
                  <a:pt x="5651928" y="3969232"/>
                </a:cubicBezTo>
                <a:cubicBezTo>
                  <a:pt x="5633755" y="3969232"/>
                  <a:pt x="5624666" y="3959527"/>
                  <a:pt x="5624666" y="3940118"/>
                </a:cubicBezTo>
                <a:cubicBezTo>
                  <a:pt x="5624666" y="3881888"/>
                  <a:pt x="5630727" y="3839835"/>
                  <a:pt x="5642842" y="3813954"/>
                </a:cubicBezTo>
                <a:cubicBezTo>
                  <a:pt x="5654957" y="3788075"/>
                  <a:pt x="5664044" y="3768666"/>
                  <a:pt x="5670101" y="3755727"/>
                </a:cubicBezTo>
                <a:close/>
                <a:moveTo>
                  <a:pt x="6996757" y="2115626"/>
                </a:moveTo>
                <a:cubicBezTo>
                  <a:pt x="6996757" y="2128568"/>
                  <a:pt x="7002814" y="2143124"/>
                  <a:pt x="7014930" y="2159299"/>
                </a:cubicBezTo>
                <a:cubicBezTo>
                  <a:pt x="7027045" y="2175473"/>
                  <a:pt x="7033103" y="2199734"/>
                  <a:pt x="7033103" y="2232083"/>
                </a:cubicBezTo>
                <a:lnTo>
                  <a:pt x="7024016" y="2232083"/>
                </a:lnTo>
                <a:cubicBezTo>
                  <a:pt x="7017959" y="2245024"/>
                  <a:pt x="7014930" y="2254729"/>
                  <a:pt x="7014930" y="2261199"/>
                </a:cubicBezTo>
                <a:lnTo>
                  <a:pt x="7024016" y="2261199"/>
                </a:lnTo>
                <a:lnTo>
                  <a:pt x="7024016" y="2280608"/>
                </a:lnTo>
                <a:cubicBezTo>
                  <a:pt x="7011901" y="2280608"/>
                  <a:pt x="7004329" y="2282225"/>
                  <a:pt x="7001300" y="2285460"/>
                </a:cubicBezTo>
                <a:cubicBezTo>
                  <a:pt x="6998271" y="2288695"/>
                  <a:pt x="6990699" y="2290313"/>
                  <a:pt x="6978584" y="2290313"/>
                </a:cubicBezTo>
                <a:lnTo>
                  <a:pt x="6978584" y="2309721"/>
                </a:lnTo>
                <a:cubicBezTo>
                  <a:pt x="6972526" y="2303252"/>
                  <a:pt x="6966468" y="2300017"/>
                  <a:pt x="6960408" y="2300017"/>
                </a:cubicBezTo>
                <a:cubicBezTo>
                  <a:pt x="6954350" y="2300017"/>
                  <a:pt x="6948293" y="2296782"/>
                  <a:pt x="6942235" y="2290313"/>
                </a:cubicBezTo>
                <a:lnTo>
                  <a:pt x="6942235" y="2309721"/>
                </a:lnTo>
                <a:lnTo>
                  <a:pt x="6924062" y="2309721"/>
                </a:lnTo>
                <a:lnTo>
                  <a:pt x="6924062" y="2290313"/>
                </a:lnTo>
                <a:cubicBezTo>
                  <a:pt x="6893774" y="2283843"/>
                  <a:pt x="6875601" y="2264434"/>
                  <a:pt x="6869543" y="2232083"/>
                </a:cubicBezTo>
                <a:lnTo>
                  <a:pt x="6851370" y="2232083"/>
                </a:lnTo>
                <a:cubicBezTo>
                  <a:pt x="6857428" y="2225613"/>
                  <a:pt x="6860457" y="2219143"/>
                  <a:pt x="6860457" y="2212673"/>
                </a:cubicBezTo>
                <a:cubicBezTo>
                  <a:pt x="6860457" y="2206204"/>
                  <a:pt x="6863485" y="2199734"/>
                  <a:pt x="6869543" y="2193265"/>
                </a:cubicBezTo>
                <a:lnTo>
                  <a:pt x="6851370" y="2193265"/>
                </a:lnTo>
                <a:lnTo>
                  <a:pt x="6851370" y="2173855"/>
                </a:lnTo>
                <a:lnTo>
                  <a:pt x="6869543" y="2173855"/>
                </a:lnTo>
                <a:cubicBezTo>
                  <a:pt x="6869543" y="2141507"/>
                  <a:pt x="6886202" y="2123716"/>
                  <a:pt x="6919519" y="2120481"/>
                </a:cubicBezTo>
                <a:cubicBezTo>
                  <a:pt x="6952836" y="2117243"/>
                  <a:pt x="6978584" y="2115626"/>
                  <a:pt x="6996757" y="2115626"/>
                </a:cubicBezTo>
                <a:close/>
                <a:moveTo>
                  <a:pt x="7955690" y="1957621"/>
                </a:moveTo>
                <a:cubicBezTo>
                  <a:pt x="7961558" y="1957824"/>
                  <a:pt x="7966007" y="1958733"/>
                  <a:pt x="7969036" y="1960351"/>
                </a:cubicBezTo>
                <a:lnTo>
                  <a:pt x="7969036" y="1979760"/>
                </a:lnTo>
                <a:cubicBezTo>
                  <a:pt x="8011439" y="1979760"/>
                  <a:pt x="8043242" y="1984612"/>
                  <a:pt x="8064446" y="1994316"/>
                </a:cubicBezTo>
                <a:cubicBezTo>
                  <a:pt x="8085648" y="2004024"/>
                  <a:pt x="8096249" y="2028285"/>
                  <a:pt x="8096249" y="2067103"/>
                </a:cubicBezTo>
                <a:cubicBezTo>
                  <a:pt x="8096249" y="2080042"/>
                  <a:pt x="8094735" y="2091364"/>
                  <a:pt x="8091706" y="2101071"/>
                </a:cubicBezTo>
                <a:cubicBezTo>
                  <a:pt x="8088677" y="2110776"/>
                  <a:pt x="8087163" y="2128568"/>
                  <a:pt x="8087163" y="2154447"/>
                </a:cubicBezTo>
                <a:lnTo>
                  <a:pt x="8050814" y="2154447"/>
                </a:lnTo>
                <a:cubicBezTo>
                  <a:pt x="8044759" y="2186795"/>
                  <a:pt x="8035670" y="2207821"/>
                  <a:pt x="8023555" y="2217526"/>
                </a:cubicBezTo>
                <a:cubicBezTo>
                  <a:pt x="8011439" y="2227230"/>
                  <a:pt x="7993266" y="2238552"/>
                  <a:pt x="7969036" y="2251494"/>
                </a:cubicBezTo>
                <a:lnTo>
                  <a:pt x="7969036" y="2261199"/>
                </a:lnTo>
                <a:cubicBezTo>
                  <a:pt x="7938747" y="2293547"/>
                  <a:pt x="7893312" y="2309721"/>
                  <a:pt x="7832735" y="2309721"/>
                </a:cubicBezTo>
                <a:cubicBezTo>
                  <a:pt x="7778214" y="2309721"/>
                  <a:pt x="7738839" y="2300017"/>
                  <a:pt x="7714608" y="2280608"/>
                </a:cubicBezTo>
                <a:lnTo>
                  <a:pt x="7714608" y="2261199"/>
                </a:lnTo>
                <a:cubicBezTo>
                  <a:pt x="7702493" y="2254729"/>
                  <a:pt x="7693407" y="2248257"/>
                  <a:pt x="7687346" y="2241787"/>
                </a:cubicBezTo>
                <a:cubicBezTo>
                  <a:pt x="7681289" y="2235318"/>
                  <a:pt x="7672202" y="2228848"/>
                  <a:pt x="7660087" y="2222378"/>
                </a:cubicBezTo>
                <a:cubicBezTo>
                  <a:pt x="7660087" y="2164151"/>
                  <a:pt x="7663116" y="2128568"/>
                  <a:pt x="7669173" y="2115626"/>
                </a:cubicBezTo>
                <a:lnTo>
                  <a:pt x="7687346" y="2115626"/>
                </a:lnTo>
                <a:cubicBezTo>
                  <a:pt x="7705522" y="2083277"/>
                  <a:pt x="7720666" y="2062251"/>
                  <a:pt x="7732781" y="2052546"/>
                </a:cubicBezTo>
                <a:cubicBezTo>
                  <a:pt x="7744897" y="2042842"/>
                  <a:pt x="7757012" y="2031520"/>
                  <a:pt x="7769127" y="2018580"/>
                </a:cubicBezTo>
                <a:lnTo>
                  <a:pt x="7769127" y="2008876"/>
                </a:lnTo>
                <a:cubicBezTo>
                  <a:pt x="7775185" y="2002406"/>
                  <a:pt x="7806988" y="1991082"/>
                  <a:pt x="7864538" y="1974910"/>
                </a:cubicBezTo>
                <a:cubicBezTo>
                  <a:pt x="7907699" y="1962777"/>
                  <a:pt x="7938085" y="1957015"/>
                  <a:pt x="7955690" y="1957621"/>
                </a:cubicBezTo>
                <a:close/>
                <a:moveTo>
                  <a:pt x="6542421" y="1300433"/>
                </a:moveTo>
                <a:lnTo>
                  <a:pt x="6615116" y="1310137"/>
                </a:lnTo>
                <a:cubicBezTo>
                  <a:pt x="6621173" y="1316607"/>
                  <a:pt x="6627231" y="1319842"/>
                  <a:pt x="6633289" y="1319842"/>
                </a:cubicBezTo>
                <a:cubicBezTo>
                  <a:pt x="6639347" y="1319842"/>
                  <a:pt x="6645404" y="1323076"/>
                  <a:pt x="6651462" y="1329546"/>
                </a:cubicBezTo>
                <a:cubicBezTo>
                  <a:pt x="6651462" y="1336016"/>
                  <a:pt x="6649947" y="1342488"/>
                  <a:pt x="6646919" y="1348958"/>
                </a:cubicBezTo>
                <a:cubicBezTo>
                  <a:pt x="6643890" y="1355425"/>
                  <a:pt x="6642375" y="1365132"/>
                  <a:pt x="6642375" y="1378071"/>
                </a:cubicBezTo>
                <a:lnTo>
                  <a:pt x="6615116" y="1387776"/>
                </a:lnTo>
                <a:lnTo>
                  <a:pt x="6596940" y="1387776"/>
                </a:lnTo>
                <a:lnTo>
                  <a:pt x="6542421" y="1378071"/>
                </a:lnTo>
                <a:close/>
                <a:moveTo>
                  <a:pt x="6369775" y="1038405"/>
                </a:moveTo>
                <a:cubicBezTo>
                  <a:pt x="6394006" y="1051345"/>
                  <a:pt x="6412179" y="1056197"/>
                  <a:pt x="6424294" y="1052962"/>
                </a:cubicBezTo>
                <a:cubicBezTo>
                  <a:pt x="6436409" y="1049727"/>
                  <a:pt x="6442467" y="1064284"/>
                  <a:pt x="6442467" y="1096632"/>
                </a:cubicBezTo>
                <a:cubicBezTo>
                  <a:pt x="6442467" y="1122514"/>
                  <a:pt x="6439438" y="1132218"/>
                  <a:pt x="6433381" y="1125749"/>
                </a:cubicBezTo>
                <a:cubicBezTo>
                  <a:pt x="6427323" y="1119279"/>
                  <a:pt x="6415208" y="1125749"/>
                  <a:pt x="6397035" y="1145158"/>
                </a:cubicBezTo>
                <a:cubicBezTo>
                  <a:pt x="6378862" y="1145158"/>
                  <a:pt x="6360689" y="1141923"/>
                  <a:pt x="6342513" y="1135453"/>
                </a:cubicBezTo>
                <a:cubicBezTo>
                  <a:pt x="6348571" y="1096632"/>
                  <a:pt x="6357657" y="1070754"/>
                  <a:pt x="6369775" y="1057814"/>
                </a:cubicBezTo>
                <a:close/>
                <a:moveTo>
                  <a:pt x="6651462" y="659918"/>
                </a:moveTo>
                <a:cubicBezTo>
                  <a:pt x="6663577" y="685797"/>
                  <a:pt x="6674178" y="698739"/>
                  <a:pt x="6683265" y="698739"/>
                </a:cubicBezTo>
                <a:cubicBezTo>
                  <a:pt x="6692351" y="698739"/>
                  <a:pt x="6696894" y="708443"/>
                  <a:pt x="6696894" y="727853"/>
                </a:cubicBezTo>
                <a:cubicBezTo>
                  <a:pt x="6696894" y="747262"/>
                  <a:pt x="6692351" y="765053"/>
                  <a:pt x="6683265" y="781227"/>
                </a:cubicBezTo>
                <a:cubicBezTo>
                  <a:pt x="6674178" y="797402"/>
                  <a:pt x="6663577" y="815193"/>
                  <a:pt x="6651462" y="834605"/>
                </a:cubicBezTo>
                <a:lnTo>
                  <a:pt x="6642375" y="834605"/>
                </a:lnTo>
                <a:lnTo>
                  <a:pt x="6596940" y="844309"/>
                </a:lnTo>
                <a:lnTo>
                  <a:pt x="6596940" y="863718"/>
                </a:lnTo>
                <a:cubicBezTo>
                  <a:pt x="6572710" y="850779"/>
                  <a:pt x="6554537" y="839457"/>
                  <a:pt x="6542421" y="829753"/>
                </a:cubicBezTo>
                <a:cubicBezTo>
                  <a:pt x="6530306" y="820048"/>
                  <a:pt x="6515162" y="808724"/>
                  <a:pt x="6496989" y="795784"/>
                </a:cubicBezTo>
                <a:cubicBezTo>
                  <a:pt x="6509104" y="737557"/>
                  <a:pt x="6525763" y="700354"/>
                  <a:pt x="6546965" y="684182"/>
                </a:cubicBezTo>
                <a:cubicBezTo>
                  <a:pt x="6568166" y="668005"/>
                  <a:pt x="6603000" y="659918"/>
                  <a:pt x="6651462" y="659918"/>
                </a:cubicBezTo>
                <a:close/>
                <a:moveTo>
                  <a:pt x="2980440" y="591987"/>
                </a:moveTo>
                <a:lnTo>
                  <a:pt x="3053132" y="601691"/>
                </a:lnTo>
                <a:lnTo>
                  <a:pt x="3034959" y="698739"/>
                </a:lnTo>
                <a:cubicBezTo>
                  <a:pt x="3047074" y="711678"/>
                  <a:pt x="3059190" y="721383"/>
                  <a:pt x="3071308" y="727853"/>
                </a:cubicBezTo>
                <a:cubicBezTo>
                  <a:pt x="3083423" y="734322"/>
                  <a:pt x="3089481" y="747262"/>
                  <a:pt x="3089481" y="766671"/>
                </a:cubicBezTo>
                <a:cubicBezTo>
                  <a:pt x="3089481" y="792549"/>
                  <a:pt x="3084937" y="813578"/>
                  <a:pt x="3075851" y="829753"/>
                </a:cubicBezTo>
                <a:cubicBezTo>
                  <a:pt x="3066762" y="845927"/>
                  <a:pt x="3059190" y="860484"/>
                  <a:pt x="3053132" y="873423"/>
                </a:cubicBezTo>
                <a:lnTo>
                  <a:pt x="2953178" y="863718"/>
                </a:lnTo>
                <a:lnTo>
                  <a:pt x="2953178" y="844309"/>
                </a:lnTo>
                <a:cubicBezTo>
                  <a:pt x="2935005" y="837840"/>
                  <a:pt x="2925918" y="828135"/>
                  <a:pt x="2925918" y="815193"/>
                </a:cubicBezTo>
                <a:cubicBezTo>
                  <a:pt x="2931976" y="815193"/>
                  <a:pt x="2935005" y="811958"/>
                  <a:pt x="2935005" y="805489"/>
                </a:cubicBezTo>
                <a:cubicBezTo>
                  <a:pt x="2935005" y="799019"/>
                  <a:pt x="2931976" y="792549"/>
                  <a:pt x="2925918" y="786080"/>
                </a:cubicBezTo>
                <a:lnTo>
                  <a:pt x="2907745" y="786080"/>
                </a:lnTo>
                <a:cubicBezTo>
                  <a:pt x="2913803" y="747262"/>
                  <a:pt x="2922890" y="724618"/>
                  <a:pt x="2935005" y="718148"/>
                </a:cubicBezTo>
                <a:cubicBezTo>
                  <a:pt x="2947123" y="711678"/>
                  <a:pt x="2962267" y="698739"/>
                  <a:pt x="2980440" y="679327"/>
                </a:cubicBezTo>
                <a:lnTo>
                  <a:pt x="2998613" y="679327"/>
                </a:lnTo>
                <a:cubicBezTo>
                  <a:pt x="2986498" y="666388"/>
                  <a:pt x="2974382" y="656683"/>
                  <a:pt x="2962267" y="650214"/>
                </a:cubicBezTo>
                <a:cubicBezTo>
                  <a:pt x="2968325" y="624335"/>
                  <a:pt x="2974382" y="604926"/>
                  <a:pt x="2980440" y="591987"/>
                </a:cubicBezTo>
                <a:close/>
                <a:moveTo>
                  <a:pt x="3216692" y="494939"/>
                </a:moveTo>
                <a:lnTo>
                  <a:pt x="3234865" y="494939"/>
                </a:lnTo>
                <a:lnTo>
                  <a:pt x="3234865" y="514348"/>
                </a:lnTo>
                <a:cubicBezTo>
                  <a:pt x="3259095" y="533757"/>
                  <a:pt x="3271211" y="549931"/>
                  <a:pt x="3271211" y="562873"/>
                </a:cubicBezTo>
                <a:cubicBezTo>
                  <a:pt x="3271211" y="575812"/>
                  <a:pt x="3268182" y="588752"/>
                  <a:pt x="3262124" y="601691"/>
                </a:cubicBezTo>
                <a:cubicBezTo>
                  <a:pt x="3304528" y="621100"/>
                  <a:pt x="3325732" y="635657"/>
                  <a:pt x="3325732" y="645361"/>
                </a:cubicBezTo>
                <a:cubicBezTo>
                  <a:pt x="3325732" y="655066"/>
                  <a:pt x="3331790" y="666388"/>
                  <a:pt x="3343905" y="679327"/>
                </a:cubicBezTo>
                <a:cubicBezTo>
                  <a:pt x="3343905" y="724618"/>
                  <a:pt x="3340877" y="752114"/>
                  <a:pt x="3334819" y="761818"/>
                </a:cubicBezTo>
                <a:cubicBezTo>
                  <a:pt x="3328761" y="771523"/>
                  <a:pt x="3319675" y="789314"/>
                  <a:pt x="3307557" y="815193"/>
                </a:cubicBezTo>
                <a:cubicBezTo>
                  <a:pt x="3277268" y="815193"/>
                  <a:pt x="3256067" y="810341"/>
                  <a:pt x="3243951" y="800636"/>
                </a:cubicBezTo>
                <a:cubicBezTo>
                  <a:pt x="3231836" y="790932"/>
                  <a:pt x="3213663" y="779610"/>
                  <a:pt x="3189432" y="766671"/>
                </a:cubicBezTo>
                <a:lnTo>
                  <a:pt x="3189432" y="650214"/>
                </a:lnTo>
                <a:cubicBezTo>
                  <a:pt x="3195487" y="643744"/>
                  <a:pt x="3204576" y="637274"/>
                  <a:pt x="3216692" y="630805"/>
                </a:cubicBezTo>
                <a:cubicBezTo>
                  <a:pt x="3228807" y="624335"/>
                  <a:pt x="3234865" y="614630"/>
                  <a:pt x="3234865" y="601691"/>
                </a:cubicBezTo>
                <a:lnTo>
                  <a:pt x="3216692" y="601691"/>
                </a:lnTo>
                <a:cubicBezTo>
                  <a:pt x="3210634" y="588752"/>
                  <a:pt x="3206091" y="580665"/>
                  <a:pt x="3203062" y="577430"/>
                </a:cubicBezTo>
                <a:cubicBezTo>
                  <a:pt x="3200033" y="574195"/>
                  <a:pt x="3195487" y="562873"/>
                  <a:pt x="3189432" y="543461"/>
                </a:cubicBezTo>
                <a:cubicBezTo>
                  <a:pt x="3201548" y="536992"/>
                  <a:pt x="3207605" y="532139"/>
                  <a:pt x="3207605" y="528905"/>
                </a:cubicBezTo>
                <a:cubicBezTo>
                  <a:pt x="3207605" y="525670"/>
                  <a:pt x="3210634" y="520817"/>
                  <a:pt x="3216692" y="514348"/>
                </a:cubicBezTo>
                <a:close/>
                <a:moveTo>
                  <a:pt x="5424758" y="155275"/>
                </a:moveTo>
                <a:cubicBezTo>
                  <a:pt x="5430816" y="168215"/>
                  <a:pt x="5433845" y="190858"/>
                  <a:pt x="5433845" y="223207"/>
                </a:cubicBezTo>
                <a:cubicBezTo>
                  <a:pt x="5433845" y="268495"/>
                  <a:pt x="5417186" y="315402"/>
                  <a:pt x="5383866" y="363925"/>
                </a:cubicBezTo>
                <a:cubicBezTo>
                  <a:pt x="5350549" y="412450"/>
                  <a:pt x="5321775" y="436712"/>
                  <a:pt x="5297545" y="436712"/>
                </a:cubicBezTo>
                <a:lnTo>
                  <a:pt x="5288458" y="427007"/>
                </a:lnTo>
                <a:cubicBezTo>
                  <a:pt x="5288458" y="355838"/>
                  <a:pt x="5299059" y="295993"/>
                  <a:pt x="5320261" y="247468"/>
                </a:cubicBezTo>
                <a:cubicBezTo>
                  <a:pt x="5341463" y="198946"/>
                  <a:pt x="5376294" y="168215"/>
                  <a:pt x="5424758" y="155275"/>
                </a:cubicBezTo>
                <a:close/>
                <a:moveTo>
                  <a:pt x="6824108" y="29116"/>
                </a:moveTo>
                <a:lnTo>
                  <a:pt x="6851370" y="48525"/>
                </a:lnTo>
                <a:lnTo>
                  <a:pt x="6851370" y="106753"/>
                </a:lnTo>
                <a:lnTo>
                  <a:pt x="6869543" y="106753"/>
                </a:lnTo>
                <a:lnTo>
                  <a:pt x="6869543" y="213505"/>
                </a:lnTo>
                <a:cubicBezTo>
                  <a:pt x="6857428" y="207035"/>
                  <a:pt x="6849856" y="202183"/>
                  <a:pt x="6846827" y="198948"/>
                </a:cubicBezTo>
                <a:cubicBezTo>
                  <a:pt x="6843795" y="195713"/>
                  <a:pt x="6836223" y="190861"/>
                  <a:pt x="6824108" y="184391"/>
                </a:cubicBezTo>
                <a:lnTo>
                  <a:pt x="6824108" y="106753"/>
                </a:lnTo>
                <a:lnTo>
                  <a:pt x="6842284" y="106753"/>
                </a:lnTo>
                <a:cubicBezTo>
                  <a:pt x="6842284" y="100283"/>
                  <a:pt x="6839255" y="90578"/>
                  <a:pt x="6833195" y="77639"/>
                </a:cubicBezTo>
                <a:cubicBezTo>
                  <a:pt x="6827137" y="64700"/>
                  <a:pt x="6824108" y="48525"/>
                  <a:pt x="6824108" y="29116"/>
                </a:cubicBezTo>
                <a:close/>
                <a:moveTo>
                  <a:pt x="3253040" y="29114"/>
                </a:moveTo>
                <a:lnTo>
                  <a:pt x="3262127" y="106750"/>
                </a:lnTo>
                <a:cubicBezTo>
                  <a:pt x="3250011" y="106750"/>
                  <a:pt x="3240925" y="108367"/>
                  <a:pt x="3234867" y="111602"/>
                </a:cubicBezTo>
                <a:cubicBezTo>
                  <a:pt x="3228810" y="114837"/>
                  <a:pt x="3219723" y="116454"/>
                  <a:pt x="3207608" y="116454"/>
                </a:cubicBezTo>
                <a:lnTo>
                  <a:pt x="3207608" y="106750"/>
                </a:lnTo>
                <a:lnTo>
                  <a:pt x="3189435" y="106750"/>
                </a:lnTo>
                <a:lnTo>
                  <a:pt x="3189435" y="48523"/>
                </a:lnTo>
                <a:cubicBezTo>
                  <a:pt x="3201550" y="42050"/>
                  <a:pt x="3212151" y="38818"/>
                  <a:pt x="3221237" y="38818"/>
                </a:cubicBezTo>
                <a:cubicBezTo>
                  <a:pt x="3230324" y="38818"/>
                  <a:pt x="3240925" y="35583"/>
                  <a:pt x="3253040" y="29114"/>
                </a:cubicBezTo>
                <a:close/>
                <a:moveTo>
                  <a:pt x="2716924" y="19409"/>
                </a:moveTo>
                <a:cubicBezTo>
                  <a:pt x="2735097" y="19409"/>
                  <a:pt x="2747212" y="29116"/>
                  <a:pt x="2753270" y="48525"/>
                </a:cubicBezTo>
                <a:lnTo>
                  <a:pt x="2771443" y="58230"/>
                </a:lnTo>
                <a:cubicBezTo>
                  <a:pt x="2747212" y="84109"/>
                  <a:pt x="2732068" y="103518"/>
                  <a:pt x="2726010" y="116457"/>
                </a:cubicBezTo>
                <a:cubicBezTo>
                  <a:pt x="2707835" y="109987"/>
                  <a:pt x="2697234" y="106753"/>
                  <a:pt x="2694207" y="106753"/>
                </a:cubicBezTo>
                <a:cubicBezTo>
                  <a:pt x="2691176" y="106753"/>
                  <a:pt x="2683607" y="100283"/>
                  <a:pt x="2671489" y="87343"/>
                </a:cubicBezTo>
                <a:cubicBezTo>
                  <a:pt x="2671489" y="42053"/>
                  <a:pt x="2686633" y="19409"/>
                  <a:pt x="2716924" y="19409"/>
                </a:cubicBezTo>
                <a:close/>
                <a:moveTo>
                  <a:pt x="4507001" y="0"/>
                </a:moveTo>
                <a:lnTo>
                  <a:pt x="4525174" y="0"/>
                </a:lnTo>
                <a:cubicBezTo>
                  <a:pt x="4543349" y="32351"/>
                  <a:pt x="4553950" y="66317"/>
                  <a:pt x="4556979" y="101900"/>
                </a:cubicBezTo>
                <a:cubicBezTo>
                  <a:pt x="4560008" y="137486"/>
                  <a:pt x="4561522" y="174687"/>
                  <a:pt x="4561522" y="213505"/>
                </a:cubicBezTo>
                <a:lnTo>
                  <a:pt x="4552436" y="242619"/>
                </a:lnTo>
                <a:lnTo>
                  <a:pt x="4534263" y="242619"/>
                </a:lnTo>
                <a:cubicBezTo>
                  <a:pt x="4534263" y="262028"/>
                  <a:pt x="4532746" y="281437"/>
                  <a:pt x="4529717" y="300848"/>
                </a:cubicBezTo>
                <a:cubicBezTo>
                  <a:pt x="4526688" y="320257"/>
                  <a:pt x="4525174" y="339666"/>
                  <a:pt x="4525174" y="359075"/>
                </a:cubicBezTo>
                <a:cubicBezTo>
                  <a:pt x="4531231" y="365545"/>
                  <a:pt x="4535775" y="368780"/>
                  <a:pt x="4538806" y="368780"/>
                </a:cubicBezTo>
                <a:cubicBezTo>
                  <a:pt x="4541835" y="368780"/>
                  <a:pt x="4546378" y="372015"/>
                  <a:pt x="4552436" y="378484"/>
                </a:cubicBezTo>
                <a:lnTo>
                  <a:pt x="4552436" y="407598"/>
                </a:lnTo>
                <a:cubicBezTo>
                  <a:pt x="4564551" y="414068"/>
                  <a:pt x="4569094" y="415685"/>
                  <a:pt x="4566066" y="412453"/>
                </a:cubicBezTo>
                <a:cubicBezTo>
                  <a:pt x="4563037" y="409215"/>
                  <a:pt x="4567580" y="414068"/>
                  <a:pt x="4579695" y="427010"/>
                </a:cubicBezTo>
                <a:cubicBezTo>
                  <a:pt x="4591811" y="420537"/>
                  <a:pt x="4603926" y="418920"/>
                  <a:pt x="4616041" y="422155"/>
                </a:cubicBezTo>
                <a:cubicBezTo>
                  <a:pt x="4628157" y="425390"/>
                  <a:pt x="4640272" y="420537"/>
                  <a:pt x="4652387" y="407598"/>
                </a:cubicBezTo>
                <a:lnTo>
                  <a:pt x="4652387" y="378484"/>
                </a:lnTo>
                <a:cubicBezTo>
                  <a:pt x="4658445" y="365545"/>
                  <a:pt x="4664505" y="360693"/>
                  <a:pt x="4670563" y="363928"/>
                </a:cubicBezTo>
                <a:cubicBezTo>
                  <a:pt x="4676621" y="367163"/>
                  <a:pt x="4682678" y="362310"/>
                  <a:pt x="4688736" y="349371"/>
                </a:cubicBezTo>
                <a:lnTo>
                  <a:pt x="4734169" y="359075"/>
                </a:lnTo>
                <a:cubicBezTo>
                  <a:pt x="4770515" y="372015"/>
                  <a:pt x="4794748" y="391424"/>
                  <a:pt x="4806863" y="417302"/>
                </a:cubicBezTo>
                <a:cubicBezTo>
                  <a:pt x="4818978" y="443184"/>
                  <a:pt x="4855324" y="469063"/>
                  <a:pt x="4915904" y="494941"/>
                </a:cubicBezTo>
                <a:cubicBezTo>
                  <a:pt x="4928019" y="482002"/>
                  <a:pt x="4935591" y="472298"/>
                  <a:pt x="4938620" y="465828"/>
                </a:cubicBezTo>
                <a:cubicBezTo>
                  <a:pt x="4941649" y="459358"/>
                  <a:pt x="4949221" y="449654"/>
                  <a:pt x="4961336" y="436714"/>
                </a:cubicBezTo>
                <a:cubicBezTo>
                  <a:pt x="4991625" y="449654"/>
                  <a:pt x="5018884" y="454506"/>
                  <a:pt x="5043117" y="451271"/>
                </a:cubicBezTo>
                <a:cubicBezTo>
                  <a:pt x="5067348" y="448036"/>
                  <a:pt x="5094608" y="462593"/>
                  <a:pt x="5124896" y="494941"/>
                </a:cubicBezTo>
                <a:lnTo>
                  <a:pt x="5224850" y="494941"/>
                </a:lnTo>
                <a:lnTo>
                  <a:pt x="5224850" y="514350"/>
                </a:lnTo>
                <a:lnTo>
                  <a:pt x="5252110" y="514350"/>
                </a:lnTo>
                <a:lnTo>
                  <a:pt x="5252110" y="494941"/>
                </a:lnTo>
                <a:cubicBezTo>
                  <a:pt x="5264225" y="494941"/>
                  <a:pt x="5274828" y="493324"/>
                  <a:pt x="5283915" y="490089"/>
                </a:cubicBezTo>
                <a:cubicBezTo>
                  <a:pt x="5293001" y="486854"/>
                  <a:pt x="5303602" y="485237"/>
                  <a:pt x="5315718" y="485237"/>
                </a:cubicBezTo>
                <a:lnTo>
                  <a:pt x="5315718" y="465828"/>
                </a:lnTo>
                <a:cubicBezTo>
                  <a:pt x="5346006" y="465828"/>
                  <a:pt x="5359636" y="470680"/>
                  <a:pt x="5356607" y="480384"/>
                </a:cubicBezTo>
                <a:cubicBezTo>
                  <a:pt x="5353578" y="490089"/>
                  <a:pt x="5358121" y="494941"/>
                  <a:pt x="5370237" y="494941"/>
                </a:cubicBezTo>
                <a:lnTo>
                  <a:pt x="5397499" y="494941"/>
                </a:lnTo>
                <a:cubicBezTo>
                  <a:pt x="5403556" y="507881"/>
                  <a:pt x="5406585" y="515968"/>
                  <a:pt x="5406585" y="519203"/>
                </a:cubicBezTo>
                <a:cubicBezTo>
                  <a:pt x="5406585" y="522438"/>
                  <a:pt x="5409614" y="530525"/>
                  <a:pt x="5415672" y="543464"/>
                </a:cubicBezTo>
                <a:lnTo>
                  <a:pt x="5424758" y="591989"/>
                </a:lnTo>
                <a:lnTo>
                  <a:pt x="5442931" y="591989"/>
                </a:lnTo>
                <a:cubicBezTo>
                  <a:pt x="5455047" y="604929"/>
                  <a:pt x="5462619" y="613016"/>
                  <a:pt x="5465647" y="616251"/>
                </a:cubicBezTo>
                <a:cubicBezTo>
                  <a:pt x="5468676" y="619485"/>
                  <a:pt x="5479277" y="624338"/>
                  <a:pt x="5497450" y="630807"/>
                </a:cubicBezTo>
                <a:lnTo>
                  <a:pt x="5497450" y="650216"/>
                </a:lnTo>
                <a:lnTo>
                  <a:pt x="5506537" y="630807"/>
                </a:lnTo>
                <a:lnTo>
                  <a:pt x="5579231" y="630807"/>
                </a:lnTo>
                <a:cubicBezTo>
                  <a:pt x="5585289" y="624338"/>
                  <a:pt x="5589832" y="617868"/>
                  <a:pt x="5592861" y="611398"/>
                </a:cubicBezTo>
                <a:cubicBezTo>
                  <a:pt x="5595890" y="604929"/>
                  <a:pt x="5600433" y="598459"/>
                  <a:pt x="5606491" y="591989"/>
                </a:cubicBezTo>
                <a:cubicBezTo>
                  <a:pt x="5612549" y="591989"/>
                  <a:pt x="5617092" y="593607"/>
                  <a:pt x="5620121" y="596842"/>
                </a:cubicBezTo>
                <a:cubicBezTo>
                  <a:pt x="5623149" y="600076"/>
                  <a:pt x="5627693" y="601694"/>
                  <a:pt x="5633753" y="601694"/>
                </a:cubicBezTo>
                <a:lnTo>
                  <a:pt x="5697358" y="591989"/>
                </a:lnTo>
                <a:lnTo>
                  <a:pt x="5697358" y="601694"/>
                </a:lnTo>
                <a:cubicBezTo>
                  <a:pt x="5709474" y="608163"/>
                  <a:pt x="5718560" y="611398"/>
                  <a:pt x="5724618" y="611398"/>
                </a:cubicBezTo>
                <a:cubicBezTo>
                  <a:pt x="5730676" y="611398"/>
                  <a:pt x="5739765" y="614633"/>
                  <a:pt x="5751880" y="621103"/>
                </a:cubicBezTo>
                <a:lnTo>
                  <a:pt x="5751880" y="727855"/>
                </a:lnTo>
                <a:lnTo>
                  <a:pt x="5760966" y="756969"/>
                </a:lnTo>
                <a:lnTo>
                  <a:pt x="5779139" y="756969"/>
                </a:lnTo>
                <a:lnTo>
                  <a:pt x="5779139" y="786082"/>
                </a:lnTo>
                <a:lnTo>
                  <a:pt x="5797313" y="786082"/>
                </a:lnTo>
                <a:cubicBezTo>
                  <a:pt x="5797313" y="792552"/>
                  <a:pt x="5798827" y="797404"/>
                  <a:pt x="5801856" y="800639"/>
                </a:cubicBezTo>
                <a:cubicBezTo>
                  <a:pt x="5804885" y="803877"/>
                  <a:pt x="5806399" y="808726"/>
                  <a:pt x="5806399" y="815196"/>
                </a:cubicBezTo>
                <a:lnTo>
                  <a:pt x="5833659" y="815196"/>
                </a:lnTo>
                <a:cubicBezTo>
                  <a:pt x="5839716" y="828138"/>
                  <a:pt x="5842745" y="836225"/>
                  <a:pt x="5842745" y="839460"/>
                </a:cubicBezTo>
                <a:cubicBezTo>
                  <a:pt x="5842745" y="842695"/>
                  <a:pt x="5845774" y="850782"/>
                  <a:pt x="5851832" y="863721"/>
                </a:cubicBezTo>
                <a:lnTo>
                  <a:pt x="5879094" y="863721"/>
                </a:lnTo>
                <a:cubicBezTo>
                  <a:pt x="5879094" y="896070"/>
                  <a:pt x="5894238" y="917096"/>
                  <a:pt x="5924526" y="926801"/>
                </a:cubicBezTo>
                <a:cubicBezTo>
                  <a:pt x="5954814" y="936505"/>
                  <a:pt x="5976016" y="944592"/>
                  <a:pt x="5988132" y="951062"/>
                </a:cubicBezTo>
                <a:lnTo>
                  <a:pt x="6006307" y="951062"/>
                </a:lnTo>
                <a:lnTo>
                  <a:pt x="6006307" y="931653"/>
                </a:lnTo>
                <a:cubicBezTo>
                  <a:pt x="6036596" y="931653"/>
                  <a:pt x="6062341" y="934888"/>
                  <a:pt x="6083543" y="941357"/>
                </a:cubicBezTo>
                <a:cubicBezTo>
                  <a:pt x="6104744" y="947827"/>
                  <a:pt x="6115348" y="967239"/>
                  <a:pt x="6115348" y="999587"/>
                </a:cubicBezTo>
                <a:lnTo>
                  <a:pt x="6133521" y="999587"/>
                </a:lnTo>
                <a:cubicBezTo>
                  <a:pt x="6127463" y="1025466"/>
                  <a:pt x="6124434" y="1051345"/>
                  <a:pt x="6124434" y="1077223"/>
                </a:cubicBezTo>
                <a:cubicBezTo>
                  <a:pt x="6124434" y="1103105"/>
                  <a:pt x="6121406" y="1132218"/>
                  <a:pt x="6115348" y="1164567"/>
                </a:cubicBezTo>
                <a:lnTo>
                  <a:pt x="6133521" y="1164567"/>
                </a:lnTo>
                <a:lnTo>
                  <a:pt x="6142607" y="1193680"/>
                </a:lnTo>
                <a:cubicBezTo>
                  <a:pt x="6160780" y="1213089"/>
                  <a:pt x="6172896" y="1232501"/>
                  <a:pt x="6178953" y="1251910"/>
                </a:cubicBezTo>
                <a:cubicBezTo>
                  <a:pt x="6203184" y="1251910"/>
                  <a:pt x="6221357" y="1248675"/>
                  <a:pt x="6233472" y="1242205"/>
                </a:cubicBezTo>
                <a:lnTo>
                  <a:pt x="6233472" y="1222796"/>
                </a:lnTo>
                <a:lnTo>
                  <a:pt x="6260734" y="1222796"/>
                </a:lnTo>
                <a:lnTo>
                  <a:pt x="6260734" y="1203385"/>
                </a:lnTo>
                <a:cubicBezTo>
                  <a:pt x="6297081" y="1216327"/>
                  <a:pt x="6319797" y="1229263"/>
                  <a:pt x="6328883" y="1242205"/>
                </a:cubicBezTo>
                <a:cubicBezTo>
                  <a:pt x="6337970" y="1255145"/>
                  <a:pt x="6342513" y="1274554"/>
                  <a:pt x="6342513" y="1300433"/>
                </a:cubicBezTo>
                <a:cubicBezTo>
                  <a:pt x="6342513" y="1332781"/>
                  <a:pt x="6340999" y="1363515"/>
                  <a:pt x="6337970" y="1392628"/>
                </a:cubicBezTo>
                <a:cubicBezTo>
                  <a:pt x="6334941" y="1421742"/>
                  <a:pt x="6324340" y="1446006"/>
                  <a:pt x="6306167" y="1465415"/>
                </a:cubicBezTo>
                <a:cubicBezTo>
                  <a:pt x="6306167" y="1517172"/>
                  <a:pt x="6318282" y="1554373"/>
                  <a:pt x="6342513" y="1577017"/>
                </a:cubicBezTo>
                <a:cubicBezTo>
                  <a:pt x="6366746" y="1599663"/>
                  <a:pt x="6390977" y="1623925"/>
                  <a:pt x="6415208" y="1649803"/>
                </a:cubicBezTo>
                <a:lnTo>
                  <a:pt x="6415208" y="1659508"/>
                </a:lnTo>
                <a:cubicBezTo>
                  <a:pt x="6427323" y="1665978"/>
                  <a:pt x="6439438" y="1669212"/>
                  <a:pt x="6451554" y="1669212"/>
                </a:cubicBezTo>
                <a:cubicBezTo>
                  <a:pt x="6463669" y="1669212"/>
                  <a:pt x="6475787" y="1672447"/>
                  <a:pt x="6487902" y="1678917"/>
                </a:cubicBezTo>
                <a:lnTo>
                  <a:pt x="6487902" y="1688621"/>
                </a:lnTo>
                <a:cubicBezTo>
                  <a:pt x="6493960" y="1695091"/>
                  <a:pt x="6500018" y="1699943"/>
                  <a:pt x="6506075" y="1703178"/>
                </a:cubicBezTo>
                <a:cubicBezTo>
                  <a:pt x="6512133" y="1706413"/>
                  <a:pt x="6518191" y="1711268"/>
                  <a:pt x="6524248" y="1717738"/>
                </a:cubicBezTo>
                <a:lnTo>
                  <a:pt x="6524248" y="1795374"/>
                </a:lnTo>
                <a:cubicBezTo>
                  <a:pt x="6518191" y="1801844"/>
                  <a:pt x="6513647" y="1805078"/>
                  <a:pt x="6510618" y="1805078"/>
                </a:cubicBezTo>
                <a:cubicBezTo>
                  <a:pt x="6507590" y="1805078"/>
                  <a:pt x="6503046" y="1808313"/>
                  <a:pt x="6496989" y="1814783"/>
                </a:cubicBezTo>
                <a:lnTo>
                  <a:pt x="6496989" y="1843899"/>
                </a:lnTo>
                <a:cubicBezTo>
                  <a:pt x="6490931" y="1843899"/>
                  <a:pt x="6486388" y="1845514"/>
                  <a:pt x="6483359" y="1848751"/>
                </a:cubicBezTo>
                <a:cubicBezTo>
                  <a:pt x="6480330" y="1851986"/>
                  <a:pt x="6475787" y="1853604"/>
                  <a:pt x="6469727" y="1853604"/>
                </a:cubicBezTo>
                <a:lnTo>
                  <a:pt x="6469727" y="1873013"/>
                </a:lnTo>
                <a:cubicBezTo>
                  <a:pt x="6463669" y="1873013"/>
                  <a:pt x="6459126" y="1874630"/>
                  <a:pt x="6456097" y="1877865"/>
                </a:cubicBezTo>
                <a:cubicBezTo>
                  <a:pt x="6453068" y="1881100"/>
                  <a:pt x="6448525" y="1882717"/>
                  <a:pt x="6442467" y="1882717"/>
                </a:cubicBezTo>
                <a:lnTo>
                  <a:pt x="6433381" y="2037992"/>
                </a:lnTo>
                <a:cubicBezTo>
                  <a:pt x="6439438" y="2044462"/>
                  <a:pt x="6445496" y="2054166"/>
                  <a:pt x="6451554" y="2067106"/>
                </a:cubicBezTo>
                <a:cubicBezTo>
                  <a:pt x="6457611" y="2080045"/>
                  <a:pt x="6463669" y="2089750"/>
                  <a:pt x="6469727" y="2096219"/>
                </a:cubicBezTo>
                <a:lnTo>
                  <a:pt x="6496989" y="2096219"/>
                </a:lnTo>
                <a:lnTo>
                  <a:pt x="6496989" y="2115628"/>
                </a:lnTo>
                <a:lnTo>
                  <a:pt x="6524248" y="2115628"/>
                </a:lnTo>
                <a:cubicBezTo>
                  <a:pt x="6536364" y="2122101"/>
                  <a:pt x="6543936" y="2128570"/>
                  <a:pt x="6546965" y="2135040"/>
                </a:cubicBezTo>
                <a:cubicBezTo>
                  <a:pt x="6549993" y="2141510"/>
                  <a:pt x="6554537" y="2147980"/>
                  <a:pt x="6560594" y="2154449"/>
                </a:cubicBezTo>
                <a:lnTo>
                  <a:pt x="6569681" y="2232085"/>
                </a:lnTo>
                <a:lnTo>
                  <a:pt x="6587854" y="2232085"/>
                </a:lnTo>
                <a:lnTo>
                  <a:pt x="6587854" y="2261201"/>
                </a:lnTo>
                <a:cubicBezTo>
                  <a:pt x="6587854" y="2274141"/>
                  <a:pt x="6596940" y="2283845"/>
                  <a:pt x="6615116" y="2290315"/>
                </a:cubicBezTo>
                <a:cubicBezTo>
                  <a:pt x="6633289" y="2296785"/>
                  <a:pt x="6645404" y="2303254"/>
                  <a:pt x="6651462" y="2309724"/>
                </a:cubicBezTo>
                <a:lnTo>
                  <a:pt x="6651462" y="2290315"/>
                </a:lnTo>
                <a:lnTo>
                  <a:pt x="6724156" y="2290315"/>
                </a:lnTo>
                <a:lnTo>
                  <a:pt x="6724156" y="2309724"/>
                </a:lnTo>
                <a:lnTo>
                  <a:pt x="6751416" y="2309724"/>
                </a:lnTo>
                <a:lnTo>
                  <a:pt x="6751416" y="2329133"/>
                </a:lnTo>
                <a:cubicBezTo>
                  <a:pt x="6763531" y="2329133"/>
                  <a:pt x="6778675" y="2330750"/>
                  <a:pt x="6796848" y="2333985"/>
                </a:cubicBezTo>
                <a:cubicBezTo>
                  <a:pt x="6815022" y="2337220"/>
                  <a:pt x="6830166" y="2338838"/>
                  <a:pt x="6842284" y="2338838"/>
                </a:cubicBezTo>
                <a:lnTo>
                  <a:pt x="6842284" y="2358247"/>
                </a:lnTo>
                <a:lnTo>
                  <a:pt x="6869543" y="2367951"/>
                </a:lnTo>
                <a:cubicBezTo>
                  <a:pt x="6887716" y="2367951"/>
                  <a:pt x="6896803" y="2364716"/>
                  <a:pt x="6896803" y="2358247"/>
                </a:cubicBezTo>
                <a:lnTo>
                  <a:pt x="6905889" y="2367951"/>
                </a:lnTo>
                <a:cubicBezTo>
                  <a:pt x="6918004" y="2367951"/>
                  <a:pt x="6927091" y="2366334"/>
                  <a:pt x="6933149" y="2363099"/>
                </a:cubicBezTo>
                <a:cubicBezTo>
                  <a:pt x="6939206" y="2359864"/>
                  <a:pt x="6945264" y="2358247"/>
                  <a:pt x="6951322" y="2358247"/>
                </a:cubicBezTo>
                <a:lnTo>
                  <a:pt x="6969497" y="2367951"/>
                </a:lnTo>
                <a:cubicBezTo>
                  <a:pt x="6981612" y="2355012"/>
                  <a:pt x="6995242" y="2343690"/>
                  <a:pt x="7010386" y="2333985"/>
                </a:cubicBezTo>
                <a:cubicBezTo>
                  <a:pt x="7025531" y="2324281"/>
                  <a:pt x="7045218" y="2306489"/>
                  <a:pt x="7069449" y="2280611"/>
                </a:cubicBezTo>
                <a:lnTo>
                  <a:pt x="7096711" y="2280611"/>
                </a:lnTo>
                <a:cubicBezTo>
                  <a:pt x="7126999" y="2222381"/>
                  <a:pt x="7166374" y="2193267"/>
                  <a:pt x="7214838" y="2193267"/>
                </a:cubicBezTo>
                <a:cubicBezTo>
                  <a:pt x="7251184" y="2193267"/>
                  <a:pt x="7287530" y="2202972"/>
                  <a:pt x="7323876" y="2222381"/>
                </a:cubicBezTo>
                <a:lnTo>
                  <a:pt x="7332965" y="2280611"/>
                </a:lnTo>
                <a:lnTo>
                  <a:pt x="7351138" y="2280611"/>
                </a:lnTo>
                <a:cubicBezTo>
                  <a:pt x="7351138" y="2371186"/>
                  <a:pt x="7320847" y="2432651"/>
                  <a:pt x="7260270" y="2464999"/>
                </a:cubicBezTo>
                <a:lnTo>
                  <a:pt x="7260270" y="2494113"/>
                </a:lnTo>
                <a:cubicBezTo>
                  <a:pt x="7254213" y="2507052"/>
                  <a:pt x="7229982" y="2519994"/>
                  <a:pt x="7187576" y="2532933"/>
                </a:cubicBezTo>
                <a:cubicBezTo>
                  <a:pt x="7145172" y="2545873"/>
                  <a:pt x="7117913" y="2555577"/>
                  <a:pt x="7105797" y="2562047"/>
                </a:cubicBezTo>
                <a:lnTo>
                  <a:pt x="7105797" y="2581456"/>
                </a:lnTo>
                <a:lnTo>
                  <a:pt x="7078535" y="2581456"/>
                </a:lnTo>
                <a:cubicBezTo>
                  <a:pt x="7066420" y="2594395"/>
                  <a:pt x="7051276" y="2623509"/>
                  <a:pt x="7033103" y="2668799"/>
                </a:cubicBezTo>
                <a:cubicBezTo>
                  <a:pt x="7014930" y="2714087"/>
                  <a:pt x="7002814" y="2746436"/>
                  <a:pt x="6996757" y="2765844"/>
                </a:cubicBezTo>
                <a:lnTo>
                  <a:pt x="6969497" y="2765844"/>
                </a:lnTo>
                <a:cubicBezTo>
                  <a:pt x="6969497" y="2772314"/>
                  <a:pt x="6971012" y="2778786"/>
                  <a:pt x="6974040" y="2785256"/>
                </a:cubicBezTo>
                <a:cubicBezTo>
                  <a:pt x="6977069" y="2791726"/>
                  <a:pt x="6978584" y="2798195"/>
                  <a:pt x="6978584" y="2804665"/>
                </a:cubicBezTo>
                <a:cubicBezTo>
                  <a:pt x="6978584" y="2830544"/>
                  <a:pt x="6969497" y="2853188"/>
                  <a:pt x="6951322" y="2872597"/>
                </a:cubicBezTo>
                <a:cubicBezTo>
                  <a:pt x="6933149" y="2892006"/>
                  <a:pt x="6918004" y="2911418"/>
                  <a:pt x="6905889" y="2930827"/>
                </a:cubicBezTo>
                <a:cubicBezTo>
                  <a:pt x="6857428" y="2924357"/>
                  <a:pt x="6825622" y="2904945"/>
                  <a:pt x="6810478" y="2872597"/>
                </a:cubicBezTo>
                <a:cubicBezTo>
                  <a:pt x="6795334" y="2840248"/>
                  <a:pt x="6781704" y="2807900"/>
                  <a:pt x="6769589" y="2775549"/>
                </a:cubicBezTo>
                <a:cubicBezTo>
                  <a:pt x="6727185" y="2782021"/>
                  <a:pt x="6687808" y="2786874"/>
                  <a:pt x="6651462" y="2790108"/>
                </a:cubicBezTo>
                <a:cubicBezTo>
                  <a:pt x="6615116" y="2793343"/>
                  <a:pt x="6580282" y="2801430"/>
                  <a:pt x="6546965" y="2814370"/>
                </a:cubicBezTo>
                <a:cubicBezTo>
                  <a:pt x="6513647" y="2827309"/>
                  <a:pt x="6480330" y="2848335"/>
                  <a:pt x="6447010" y="2877449"/>
                </a:cubicBezTo>
                <a:cubicBezTo>
                  <a:pt x="6413693" y="2906565"/>
                  <a:pt x="6375833" y="2950236"/>
                  <a:pt x="6333427" y="3008463"/>
                </a:cubicBezTo>
                <a:lnTo>
                  <a:pt x="6315254" y="3008463"/>
                </a:lnTo>
                <a:cubicBezTo>
                  <a:pt x="6315254" y="3040811"/>
                  <a:pt x="6309196" y="3060223"/>
                  <a:pt x="6297081" y="3066693"/>
                </a:cubicBezTo>
                <a:cubicBezTo>
                  <a:pt x="6284965" y="3073162"/>
                  <a:pt x="6272850" y="3082867"/>
                  <a:pt x="6260734" y="3095806"/>
                </a:cubicBezTo>
                <a:lnTo>
                  <a:pt x="6260734" y="3124920"/>
                </a:lnTo>
                <a:lnTo>
                  <a:pt x="6242561" y="3124920"/>
                </a:lnTo>
                <a:lnTo>
                  <a:pt x="6215299" y="3212263"/>
                </a:lnTo>
                <a:lnTo>
                  <a:pt x="6206213" y="3280195"/>
                </a:lnTo>
                <a:lnTo>
                  <a:pt x="6188040" y="3280195"/>
                </a:lnTo>
                <a:cubicBezTo>
                  <a:pt x="6181982" y="3280195"/>
                  <a:pt x="6177439" y="3281815"/>
                  <a:pt x="6174410" y="3285047"/>
                </a:cubicBezTo>
                <a:cubicBezTo>
                  <a:pt x="6171381" y="3288282"/>
                  <a:pt x="6163809" y="3289899"/>
                  <a:pt x="6151694" y="3289899"/>
                </a:cubicBezTo>
                <a:cubicBezTo>
                  <a:pt x="6139579" y="3289899"/>
                  <a:pt x="6122920" y="3288282"/>
                  <a:pt x="6101716" y="3285047"/>
                </a:cubicBezTo>
                <a:cubicBezTo>
                  <a:pt x="6080514" y="3281815"/>
                  <a:pt x="6063855" y="3280195"/>
                  <a:pt x="6051740" y="3280195"/>
                </a:cubicBezTo>
                <a:cubicBezTo>
                  <a:pt x="6039624" y="3306076"/>
                  <a:pt x="6018423" y="3328720"/>
                  <a:pt x="5988132" y="3348129"/>
                </a:cubicBezTo>
                <a:lnTo>
                  <a:pt x="5988132" y="3367538"/>
                </a:lnTo>
                <a:cubicBezTo>
                  <a:pt x="5982074" y="3367538"/>
                  <a:pt x="5976016" y="3369155"/>
                  <a:pt x="5969959" y="3372390"/>
                </a:cubicBezTo>
                <a:cubicBezTo>
                  <a:pt x="5963901" y="3375625"/>
                  <a:pt x="5957843" y="3377243"/>
                  <a:pt x="5951786" y="3377243"/>
                </a:cubicBezTo>
                <a:lnTo>
                  <a:pt x="5951786" y="3416061"/>
                </a:lnTo>
                <a:cubicBezTo>
                  <a:pt x="5939670" y="3422533"/>
                  <a:pt x="5929069" y="3429003"/>
                  <a:pt x="5919983" y="3435472"/>
                </a:cubicBezTo>
                <a:cubicBezTo>
                  <a:pt x="5910896" y="3441942"/>
                  <a:pt x="5900295" y="3448412"/>
                  <a:pt x="5888180" y="3454881"/>
                </a:cubicBezTo>
                <a:lnTo>
                  <a:pt x="5888180" y="3483995"/>
                </a:lnTo>
                <a:cubicBezTo>
                  <a:pt x="5876065" y="3496934"/>
                  <a:pt x="5866978" y="3505021"/>
                  <a:pt x="5860918" y="3508256"/>
                </a:cubicBezTo>
                <a:cubicBezTo>
                  <a:pt x="5854860" y="3511491"/>
                  <a:pt x="5845774" y="3519578"/>
                  <a:pt x="5833659" y="3532518"/>
                </a:cubicBezTo>
                <a:lnTo>
                  <a:pt x="5806399" y="3532518"/>
                </a:lnTo>
                <a:cubicBezTo>
                  <a:pt x="5806399" y="3538987"/>
                  <a:pt x="5804885" y="3543839"/>
                  <a:pt x="5801856" y="3547074"/>
                </a:cubicBezTo>
                <a:cubicBezTo>
                  <a:pt x="5798827" y="3550309"/>
                  <a:pt x="5797313" y="3555161"/>
                  <a:pt x="5797313" y="3561631"/>
                </a:cubicBezTo>
                <a:lnTo>
                  <a:pt x="5679185" y="3581043"/>
                </a:lnTo>
                <a:cubicBezTo>
                  <a:pt x="5673128" y="3593982"/>
                  <a:pt x="5657984" y="3613391"/>
                  <a:pt x="5633753" y="3639270"/>
                </a:cubicBezTo>
                <a:lnTo>
                  <a:pt x="5624664" y="3668383"/>
                </a:lnTo>
                <a:cubicBezTo>
                  <a:pt x="5576202" y="3720144"/>
                  <a:pt x="5526227" y="3765431"/>
                  <a:pt x="5474734" y="3804249"/>
                </a:cubicBezTo>
                <a:cubicBezTo>
                  <a:pt x="5423244" y="3843070"/>
                  <a:pt x="5388412" y="3898062"/>
                  <a:pt x="5370237" y="3969232"/>
                </a:cubicBezTo>
                <a:lnTo>
                  <a:pt x="5342977" y="3969232"/>
                </a:lnTo>
                <a:lnTo>
                  <a:pt x="5342977" y="3998345"/>
                </a:lnTo>
                <a:cubicBezTo>
                  <a:pt x="5318746" y="4017754"/>
                  <a:pt x="5300573" y="4037163"/>
                  <a:pt x="5288458" y="4056572"/>
                </a:cubicBezTo>
                <a:cubicBezTo>
                  <a:pt x="5276340" y="4075984"/>
                  <a:pt x="5264225" y="4092158"/>
                  <a:pt x="5252110" y="4105098"/>
                </a:cubicBezTo>
                <a:lnTo>
                  <a:pt x="5224850" y="4105098"/>
                </a:lnTo>
                <a:cubicBezTo>
                  <a:pt x="5218792" y="4143916"/>
                  <a:pt x="5200619" y="4179499"/>
                  <a:pt x="5170331" y="4211850"/>
                </a:cubicBezTo>
                <a:lnTo>
                  <a:pt x="5161244" y="4211850"/>
                </a:lnTo>
                <a:cubicBezTo>
                  <a:pt x="5143069" y="4257138"/>
                  <a:pt x="5129439" y="4274929"/>
                  <a:pt x="5120353" y="4265225"/>
                </a:cubicBezTo>
                <a:cubicBezTo>
                  <a:pt x="5111266" y="4255520"/>
                  <a:pt x="5094608" y="4263607"/>
                  <a:pt x="5070377" y="4289486"/>
                </a:cubicBezTo>
                <a:lnTo>
                  <a:pt x="5061290" y="4318600"/>
                </a:lnTo>
                <a:cubicBezTo>
                  <a:pt x="5049175" y="4331539"/>
                  <a:pt x="5038574" y="4344481"/>
                  <a:pt x="5029488" y="4357421"/>
                </a:cubicBezTo>
                <a:cubicBezTo>
                  <a:pt x="5020399" y="4370360"/>
                  <a:pt x="5009798" y="4383299"/>
                  <a:pt x="4997682" y="4396239"/>
                </a:cubicBezTo>
                <a:lnTo>
                  <a:pt x="4970423" y="4396239"/>
                </a:lnTo>
                <a:cubicBezTo>
                  <a:pt x="4964365" y="4415648"/>
                  <a:pt x="4961336" y="4423735"/>
                  <a:pt x="4961336" y="4420500"/>
                </a:cubicBezTo>
                <a:cubicBezTo>
                  <a:pt x="4961336" y="4417265"/>
                  <a:pt x="4955279" y="4422117"/>
                  <a:pt x="4943163" y="4435057"/>
                </a:cubicBezTo>
                <a:lnTo>
                  <a:pt x="4943163" y="4454468"/>
                </a:lnTo>
                <a:lnTo>
                  <a:pt x="4915904" y="4454468"/>
                </a:lnTo>
                <a:cubicBezTo>
                  <a:pt x="4903788" y="4467408"/>
                  <a:pt x="4894699" y="4480347"/>
                  <a:pt x="4888642" y="4493286"/>
                </a:cubicBezTo>
                <a:cubicBezTo>
                  <a:pt x="4882584" y="4506226"/>
                  <a:pt x="4873497" y="4519165"/>
                  <a:pt x="4861382" y="4532105"/>
                </a:cubicBezTo>
                <a:lnTo>
                  <a:pt x="4834123" y="4532105"/>
                </a:lnTo>
                <a:cubicBezTo>
                  <a:pt x="4828065" y="4538574"/>
                  <a:pt x="4825036" y="4543426"/>
                  <a:pt x="4825036" y="4546661"/>
                </a:cubicBezTo>
                <a:cubicBezTo>
                  <a:pt x="4825036" y="4549896"/>
                  <a:pt x="4822007" y="4554748"/>
                  <a:pt x="4815950" y="4561218"/>
                </a:cubicBezTo>
                <a:lnTo>
                  <a:pt x="4806863" y="4561218"/>
                </a:lnTo>
                <a:cubicBezTo>
                  <a:pt x="4776572" y="4593569"/>
                  <a:pt x="4750827" y="4616213"/>
                  <a:pt x="4729625" y="4629152"/>
                </a:cubicBezTo>
                <a:cubicBezTo>
                  <a:pt x="4708423" y="4642092"/>
                  <a:pt x="4690250" y="4653414"/>
                  <a:pt x="4675106" y="4663118"/>
                </a:cubicBezTo>
                <a:cubicBezTo>
                  <a:pt x="4659962" y="4672823"/>
                  <a:pt x="4646330" y="4684145"/>
                  <a:pt x="4634214" y="4697084"/>
                </a:cubicBezTo>
                <a:cubicBezTo>
                  <a:pt x="4622099" y="4710023"/>
                  <a:pt x="4613013" y="4735905"/>
                  <a:pt x="4606955" y="4774723"/>
                </a:cubicBezTo>
                <a:lnTo>
                  <a:pt x="4588782" y="4774723"/>
                </a:lnTo>
                <a:cubicBezTo>
                  <a:pt x="4588782" y="4794132"/>
                  <a:pt x="4596354" y="4829715"/>
                  <a:pt x="4611498" y="4881475"/>
                </a:cubicBezTo>
                <a:cubicBezTo>
                  <a:pt x="4626642" y="4933233"/>
                  <a:pt x="4640272" y="4965581"/>
                  <a:pt x="4652387" y="4978520"/>
                </a:cubicBezTo>
                <a:lnTo>
                  <a:pt x="4652387" y="5007637"/>
                </a:lnTo>
                <a:lnTo>
                  <a:pt x="4634214" y="5007637"/>
                </a:lnTo>
                <a:cubicBezTo>
                  <a:pt x="4622099" y="4981758"/>
                  <a:pt x="4609984" y="4960729"/>
                  <a:pt x="4597868" y="4944555"/>
                </a:cubicBezTo>
                <a:cubicBezTo>
                  <a:pt x="4585753" y="4928380"/>
                  <a:pt x="4573638" y="4904119"/>
                  <a:pt x="4561522" y="4871771"/>
                </a:cubicBezTo>
                <a:lnTo>
                  <a:pt x="4534263" y="4871771"/>
                </a:lnTo>
                <a:cubicBezTo>
                  <a:pt x="4522145" y="4839420"/>
                  <a:pt x="4508515" y="4813541"/>
                  <a:pt x="4493371" y="4794132"/>
                </a:cubicBezTo>
                <a:cubicBezTo>
                  <a:pt x="4478227" y="4774723"/>
                  <a:pt x="4464597" y="4752079"/>
                  <a:pt x="4452482" y="4726198"/>
                </a:cubicBezTo>
                <a:lnTo>
                  <a:pt x="4334355" y="4735905"/>
                </a:lnTo>
                <a:cubicBezTo>
                  <a:pt x="4298009" y="4748844"/>
                  <a:pt x="4264689" y="4755314"/>
                  <a:pt x="4234401" y="4755314"/>
                </a:cubicBezTo>
                <a:lnTo>
                  <a:pt x="4234401" y="4784427"/>
                </a:lnTo>
                <a:lnTo>
                  <a:pt x="4179881" y="4784427"/>
                </a:lnTo>
                <a:lnTo>
                  <a:pt x="4179881" y="4803836"/>
                </a:lnTo>
                <a:cubicBezTo>
                  <a:pt x="4155648" y="4803836"/>
                  <a:pt x="4132932" y="4808689"/>
                  <a:pt x="4111730" y="4818393"/>
                </a:cubicBezTo>
                <a:cubicBezTo>
                  <a:pt x="4090528" y="4828098"/>
                  <a:pt x="4079927" y="4845892"/>
                  <a:pt x="4079927" y="4871771"/>
                </a:cubicBezTo>
                <a:lnTo>
                  <a:pt x="4098100" y="4871771"/>
                </a:lnTo>
                <a:lnTo>
                  <a:pt x="4098100" y="4939702"/>
                </a:lnTo>
                <a:lnTo>
                  <a:pt x="4079927" y="4939702"/>
                </a:lnTo>
                <a:cubicBezTo>
                  <a:pt x="4073870" y="4946172"/>
                  <a:pt x="4070841" y="4947790"/>
                  <a:pt x="4070841" y="4944555"/>
                </a:cubicBezTo>
                <a:cubicBezTo>
                  <a:pt x="4070841" y="4941320"/>
                  <a:pt x="4064783" y="4942937"/>
                  <a:pt x="4052668" y="4949407"/>
                </a:cubicBezTo>
                <a:lnTo>
                  <a:pt x="4043579" y="4832950"/>
                </a:lnTo>
                <a:lnTo>
                  <a:pt x="4025406" y="4832950"/>
                </a:lnTo>
                <a:cubicBezTo>
                  <a:pt x="4019348" y="4826480"/>
                  <a:pt x="4007233" y="4818393"/>
                  <a:pt x="3989060" y="4808689"/>
                </a:cubicBezTo>
                <a:cubicBezTo>
                  <a:pt x="3970887" y="4798984"/>
                  <a:pt x="3952714" y="4794132"/>
                  <a:pt x="3934541" y="4794132"/>
                </a:cubicBezTo>
                <a:cubicBezTo>
                  <a:pt x="3928483" y="4794132"/>
                  <a:pt x="3922423" y="4795749"/>
                  <a:pt x="3916365" y="4798984"/>
                </a:cubicBezTo>
                <a:cubicBezTo>
                  <a:pt x="3910308" y="4802219"/>
                  <a:pt x="3904250" y="4803836"/>
                  <a:pt x="3898192" y="4803836"/>
                </a:cubicBezTo>
                <a:lnTo>
                  <a:pt x="3816414" y="4813541"/>
                </a:lnTo>
                <a:lnTo>
                  <a:pt x="3816414" y="4832950"/>
                </a:lnTo>
                <a:lnTo>
                  <a:pt x="3761892" y="4832950"/>
                </a:lnTo>
                <a:lnTo>
                  <a:pt x="3761892" y="4813541"/>
                </a:lnTo>
                <a:lnTo>
                  <a:pt x="3689198" y="4813541"/>
                </a:lnTo>
                <a:cubicBezTo>
                  <a:pt x="3683140" y="4807071"/>
                  <a:pt x="3680111" y="4802219"/>
                  <a:pt x="3680111" y="4798984"/>
                </a:cubicBezTo>
                <a:cubicBezTo>
                  <a:pt x="3680111" y="4795749"/>
                  <a:pt x="3677082" y="4790897"/>
                  <a:pt x="3671025" y="4784427"/>
                </a:cubicBezTo>
                <a:lnTo>
                  <a:pt x="3589246" y="4774723"/>
                </a:lnTo>
                <a:lnTo>
                  <a:pt x="3589246" y="4755314"/>
                </a:lnTo>
                <a:lnTo>
                  <a:pt x="3471119" y="4755314"/>
                </a:lnTo>
                <a:lnTo>
                  <a:pt x="3471119" y="4735905"/>
                </a:lnTo>
                <a:cubicBezTo>
                  <a:pt x="3459004" y="4735905"/>
                  <a:pt x="3449917" y="4734287"/>
                  <a:pt x="3443859" y="4731050"/>
                </a:cubicBezTo>
                <a:cubicBezTo>
                  <a:pt x="3437799" y="4727815"/>
                  <a:pt x="3428713" y="4726198"/>
                  <a:pt x="3416597" y="4726198"/>
                </a:cubicBezTo>
                <a:lnTo>
                  <a:pt x="3416597" y="4706789"/>
                </a:lnTo>
                <a:lnTo>
                  <a:pt x="3389338" y="4706789"/>
                </a:lnTo>
                <a:cubicBezTo>
                  <a:pt x="3389338" y="4700319"/>
                  <a:pt x="3387823" y="4693849"/>
                  <a:pt x="3384795" y="4687380"/>
                </a:cubicBezTo>
                <a:cubicBezTo>
                  <a:pt x="3381766" y="4680910"/>
                  <a:pt x="3380251" y="4674440"/>
                  <a:pt x="3380251" y="4667971"/>
                </a:cubicBezTo>
                <a:lnTo>
                  <a:pt x="3362078" y="4667971"/>
                </a:lnTo>
                <a:cubicBezTo>
                  <a:pt x="3356021" y="4655031"/>
                  <a:pt x="3351477" y="4646944"/>
                  <a:pt x="3348449" y="4643709"/>
                </a:cubicBezTo>
                <a:cubicBezTo>
                  <a:pt x="3345420" y="4640474"/>
                  <a:pt x="3340877" y="4632387"/>
                  <a:pt x="3334819" y="4619448"/>
                </a:cubicBezTo>
                <a:lnTo>
                  <a:pt x="3307557" y="4619448"/>
                </a:lnTo>
                <a:lnTo>
                  <a:pt x="3307557" y="4600039"/>
                </a:lnTo>
                <a:lnTo>
                  <a:pt x="3280297" y="4600039"/>
                </a:lnTo>
                <a:cubicBezTo>
                  <a:pt x="3274240" y="4593569"/>
                  <a:pt x="3271211" y="4588717"/>
                  <a:pt x="3271211" y="4585482"/>
                </a:cubicBezTo>
                <a:cubicBezTo>
                  <a:pt x="3271211" y="4582245"/>
                  <a:pt x="3268182" y="4577392"/>
                  <a:pt x="3262124" y="4570923"/>
                </a:cubicBezTo>
                <a:lnTo>
                  <a:pt x="3207605" y="4570923"/>
                </a:lnTo>
                <a:lnTo>
                  <a:pt x="3207605" y="4541809"/>
                </a:lnTo>
                <a:cubicBezTo>
                  <a:pt x="3171257" y="4541809"/>
                  <a:pt x="3134911" y="4540192"/>
                  <a:pt x="3098565" y="4536957"/>
                </a:cubicBezTo>
                <a:cubicBezTo>
                  <a:pt x="3062216" y="4533722"/>
                  <a:pt x="3028899" y="4532105"/>
                  <a:pt x="2998611" y="4532105"/>
                </a:cubicBezTo>
                <a:lnTo>
                  <a:pt x="2980438" y="4561218"/>
                </a:lnTo>
                <a:cubicBezTo>
                  <a:pt x="2968322" y="4561218"/>
                  <a:pt x="2960750" y="4562836"/>
                  <a:pt x="2957721" y="4566070"/>
                </a:cubicBezTo>
                <a:cubicBezTo>
                  <a:pt x="2954690" y="4569305"/>
                  <a:pt x="2947120" y="4570923"/>
                  <a:pt x="2935002" y="4570923"/>
                </a:cubicBezTo>
                <a:lnTo>
                  <a:pt x="2935002" y="4590334"/>
                </a:lnTo>
                <a:cubicBezTo>
                  <a:pt x="2904714" y="4590334"/>
                  <a:pt x="2886541" y="4596801"/>
                  <a:pt x="2880483" y="4609743"/>
                </a:cubicBezTo>
                <a:cubicBezTo>
                  <a:pt x="2874426" y="4622683"/>
                  <a:pt x="2865339" y="4635622"/>
                  <a:pt x="2853224" y="4648561"/>
                </a:cubicBezTo>
                <a:lnTo>
                  <a:pt x="2825962" y="4648561"/>
                </a:lnTo>
                <a:cubicBezTo>
                  <a:pt x="2795674" y="4667971"/>
                  <a:pt x="2753270" y="4680910"/>
                  <a:pt x="2698748" y="4687380"/>
                </a:cubicBezTo>
                <a:cubicBezTo>
                  <a:pt x="2644229" y="4693849"/>
                  <a:pt x="2616970" y="4722963"/>
                  <a:pt x="2616970" y="4774723"/>
                </a:cubicBezTo>
                <a:cubicBezTo>
                  <a:pt x="2592739" y="4761784"/>
                  <a:pt x="2580624" y="4755314"/>
                  <a:pt x="2580624" y="4755314"/>
                </a:cubicBezTo>
                <a:cubicBezTo>
                  <a:pt x="2580624" y="4755314"/>
                  <a:pt x="2577595" y="4745609"/>
                  <a:pt x="2571537" y="4726198"/>
                </a:cubicBezTo>
                <a:cubicBezTo>
                  <a:pt x="2541246" y="4726198"/>
                  <a:pt x="2520044" y="4727815"/>
                  <a:pt x="2507929" y="4731050"/>
                </a:cubicBezTo>
                <a:cubicBezTo>
                  <a:pt x="2495814" y="4734287"/>
                  <a:pt x="2477641" y="4742374"/>
                  <a:pt x="2453408" y="4755314"/>
                </a:cubicBezTo>
                <a:lnTo>
                  <a:pt x="2453408" y="4774723"/>
                </a:lnTo>
                <a:lnTo>
                  <a:pt x="2344369" y="4784427"/>
                </a:lnTo>
                <a:lnTo>
                  <a:pt x="2344369" y="4803836"/>
                </a:lnTo>
                <a:lnTo>
                  <a:pt x="2062680" y="4784427"/>
                </a:lnTo>
                <a:cubicBezTo>
                  <a:pt x="2056622" y="4790897"/>
                  <a:pt x="2053594" y="4795749"/>
                  <a:pt x="2053594" y="4798984"/>
                </a:cubicBezTo>
                <a:cubicBezTo>
                  <a:pt x="2053594" y="4802219"/>
                  <a:pt x="2050565" y="4807071"/>
                  <a:pt x="2044507" y="4813541"/>
                </a:cubicBezTo>
                <a:lnTo>
                  <a:pt x="2017248" y="4813541"/>
                </a:lnTo>
                <a:cubicBezTo>
                  <a:pt x="2011190" y="4826480"/>
                  <a:pt x="2005132" y="4836185"/>
                  <a:pt x="1999075" y="4842655"/>
                </a:cubicBezTo>
                <a:cubicBezTo>
                  <a:pt x="1993017" y="4849124"/>
                  <a:pt x="1986959" y="4858831"/>
                  <a:pt x="1980902" y="4871771"/>
                </a:cubicBezTo>
                <a:lnTo>
                  <a:pt x="1935467" y="4871771"/>
                </a:lnTo>
                <a:cubicBezTo>
                  <a:pt x="1923351" y="4884710"/>
                  <a:pt x="1920322" y="4891180"/>
                  <a:pt x="1926380" y="4891180"/>
                </a:cubicBezTo>
                <a:lnTo>
                  <a:pt x="1917294" y="4891180"/>
                </a:lnTo>
                <a:lnTo>
                  <a:pt x="1917294" y="4871771"/>
                </a:lnTo>
                <a:cubicBezTo>
                  <a:pt x="1880947" y="4865301"/>
                  <a:pt x="1849145" y="4839420"/>
                  <a:pt x="1821883" y="4794132"/>
                </a:cubicBezTo>
                <a:cubicBezTo>
                  <a:pt x="1794623" y="4748844"/>
                  <a:pt x="1780993" y="4729435"/>
                  <a:pt x="1780993" y="4735905"/>
                </a:cubicBezTo>
                <a:lnTo>
                  <a:pt x="1753734" y="4726198"/>
                </a:lnTo>
                <a:cubicBezTo>
                  <a:pt x="1741619" y="4726198"/>
                  <a:pt x="1731015" y="4727815"/>
                  <a:pt x="1721929" y="4731050"/>
                </a:cubicBezTo>
                <a:cubicBezTo>
                  <a:pt x="1712842" y="4734287"/>
                  <a:pt x="1702241" y="4735905"/>
                  <a:pt x="1690126" y="4735905"/>
                </a:cubicBezTo>
                <a:cubicBezTo>
                  <a:pt x="1684068" y="4735905"/>
                  <a:pt x="1673467" y="4732670"/>
                  <a:pt x="1658323" y="4726198"/>
                </a:cubicBezTo>
                <a:cubicBezTo>
                  <a:pt x="1643179" y="4719731"/>
                  <a:pt x="1623491" y="4716493"/>
                  <a:pt x="1599261" y="4716493"/>
                </a:cubicBezTo>
                <a:cubicBezTo>
                  <a:pt x="1568970" y="4716493"/>
                  <a:pt x="1553826" y="4729435"/>
                  <a:pt x="1553826" y="4755314"/>
                </a:cubicBezTo>
                <a:lnTo>
                  <a:pt x="1526566" y="4755314"/>
                </a:lnTo>
                <a:cubicBezTo>
                  <a:pt x="1520508" y="4761784"/>
                  <a:pt x="1517480" y="4766636"/>
                  <a:pt x="1517480" y="4769871"/>
                </a:cubicBezTo>
                <a:cubicBezTo>
                  <a:pt x="1517480" y="4773105"/>
                  <a:pt x="1514451" y="4777958"/>
                  <a:pt x="1508393" y="4784427"/>
                </a:cubicBezTo>
                <a:lnTo>
                  <a:pt x="1408439" y="4803836"/>
                </a:lnTo>
                <a:lnTo>
                  <a:pt x="1408439" y="4784427"/>
                </a:lnTo>
                <a:lnTo>
                  <a:pt x="1381180" y="4784427"/>
                </a:lnTo>
                <a:cubicBezTo>
                  <a:pt x="1369064" y="4758549"/>
                  <a:pt x="1356949" y="4735905"/>
                  <a:pt x="1344833" y="4716493"/>
                </a:cubicBezTo>
                <a:cubicBezTo>
                  <a:pt x="1332718" y="4697084"/>
                  <a:pt x="1320600" y="4674440"/>
                  <a:pt x="1308485" y="4648561"/>
                </a:cubicBezTo>
                <a:lnTo>
                  <a:pt x="1299398" y="4619448"/>
                </a:lnTo>
                <a:lnTo>
                  <a:pt x="1281225" y="4619448"/>
                </a:lnTo>
                <a:cubicBezTo>
                  <a:pt x="1275168" y="4619448"/>
                  <a:pt x="1272139" y="4616213"/>
                  <a:pt x="1272139" y="4609743"/>
                </a:cubicBezTo>
                <a:lnTo>
                  <a:pt x="1272139" y="4600039"/>
                </a:lnTo>
                <a:lnTo>
                  <a:pt x="1199444" y="4600039"/>
                </a:lnTo>
                <a:cubicBezTo>
                  <a:pt x="1193387" y="4593569"/>
                  <a:pt x="1190358" y="4588717"/>
                  <a:pt x="1190358" y="4585482"/>
                </a:cubicBezTo>
                <a:cubicBezTo>
                  <a:pt x="1190358" y="4582245"/>
                  <a:pt x="1187329" y="4577392"/>
                  <a:pt x="1181271" y="4570923"/>
                </a:cubicBezTo>
                <a:lnTo>
                  <a:pt x="1154012" y="4570923"/>
                </a:lnTo>
                <a:cubicBezTo>
                  <a:pt x="1154012" y="4557983"/>
                  <a:pt x="1147954" y="4548279"/>
                  <a:pt x="1135839" y="4541809"/>
                </a:cubicBezTo>
                <a:cubicBezTo>
                  <a:pt x="1123723" y="4535339"/>
                  <a:pt x="1111608" y="4532105"/>
                  <a:pt x="1099493" y="4532105"/>
                </a:cubicBezTo>
                <a:cubicBezTo>
                  <a:pt x="1069202" y="4532105"/>
                  <a:pt x="1040428" y="4540192"/>
                  <a:pt x="1013168" y="4556366"/>
                </a:cubicBezTo>
                <a:cubicBezTo>
                  <a:pt x="985906" y="4572540"/>
                  <a:pt x="960161" y="4580627"/>
                  <a:pt x="935931" y="4580627"/>
                </a:cubicBezTo>
                <a:cubicBezTo>
                  <a:pt x="905642" y="4580627"/>
                  <a:pt x="887469" y="4577392"/>
                  <a:pt x="881412" y="4570923"/>
                </a:cubicBezTo>
                <a:lnTo>
                  <a:pt x="863239" y="4551514"/>
                </a:lnTo>
                <a:cubicBezTo>
                  <a:pt x="869296" y="4545044"/>
                  <a:pt x="872325" y="4538574"/>
                  <a:pt x="872325" y="4532105"/>
                </a:cubicBezTo>
                <a:cubicBezTo>
                  <a:pt x="872325" y="4519165"/>
                  <a:pt x="864753" y="4504608"/>
                  <a:pt x="849609" y="4488434"/>
                </a:cubicBezTo>
                <a:cubicBezTo>
                  <a:pt x="834462" y="4472260"/>
                  <a:pt x="826890" y="4428587"/>
                  <a:pt x="826890" y="4357421"/>
                </a:cubicBezTo>
                <a:cubicBezTo>
                  <a:pt x="826890" y="4318600"/>
                  <a:pt x="811746" y="4292721"/>
                  <a:pt x="781457" y="4279782"/>
                </a:cubicBezTo>
                <a:cubicBezTo>
                  <a:pt x="751167" y="4266842"/>
                  <a:pt x="736022" y="4244198"/>
                  <a:pt x="736022" y="4211850"/>
                </a:cubicBezTo>
                <a:lnTo>
                  <a:pt x="708763" y="4211850"/>
                </a:lnTo>
                <a:cubicBezTo>
                  <a:pt x="696648" y="4198908"/>
                  <a:pt x="690590" y="4189203"/>
                  <a:pt x="690590" y="4182734"/>
                </a:cubicBezTo>
                <a:lnTo>
                  <a:pt x="645157" y="4182734"/>
                </a:lnTo>
                <a:lnTo>
                  <a:pt x="645157" y="4163325"/>
                </a:lnTo>
                <a:lnTo>
                  <a:pt x="517941" y="4163325"/>
                </a:lnTo>
                <a:cubicBezTo>
                  <a:pt x="517941" y="4156855"/>
                  <a:pt x="516429" y="4152003"/>
                  <a:pt x="513398" y="4148768"/>
                </a:cubicBezTo>
                <a:cubicBezTo>
                  <a:pt x="510369" y="4145533"/>
                  <a:pt x="508855" y="4140681"/>
                  <a:pt x="508855" y="4134211"/>
                </a:cubicBezTo>
                <a:lnTo>
                  <a:pt x="481595" y="4134211"/>
                </a:lnTo>
                <a:cubicBezTo>
                  <a:pt x="481595" y="4134211"/>
                  <a:pt x="472509" y="4124507"/>
                  <a:pt x="454336" y="4105098"/>
                </a:cubicBezTo>
                <a:cubicBezTo>
                  <a:pt x="454336" y="4085688"/>
                  <a:pt x="455850" y="4066277"/>
                  <a:pt x="458879" y="4046868"/>
                </a:cubicBezTo>
                <a:cubicBezTo>
                  <a:pt x="461908" y="4027459"/>
                  <a:pt x="463422" y="4008050"/>
                  <a:pt x="463422" y="3988641"/>
                </a:cubicBezTo>
                <a:lnTo>
                  <a:pt x="481595" y="3988641"/>
                </a:lnTo>
                <a:cubicBezTo>
                  <a:pt x="487653" y="3975701"/>
                  <a:pt x="492196" y="3959527"/>
                  <a:pt x="495225" y="3940118"/>
                </a:cubicBezTo>
                <a:cubicBezTo>
                  <a:pt x="498254" y="3920706"/>
                  <a:pt x="502797" y="3904532"/>
                  <a:pt x="508855" y="3891593"/>
                </a:cubicBezTo>
                <a:cubicBezTo>
                  <a:pt x="466451" y="3872184"/>
                  <a:pt x="434648" y="3846305"/>
                  <a:pt x="413446" y="3813954"/>
                </a:cubicBezTo>
                <a:cubicBezTo>
                  <a:pt x="392245" y="3781606"/>
                  <a:pt x="339237" y="3739553"/>
                  <a:pt x="254427" y="3687793"/>
                </a:cubicBezTo>
                <a:cubicBezTo>
                  <a:pt x="254427" y="3629565"/>
                  <a:pt x="265028" y="3592365"/>
                  <a:pt x="286233" y="3576191"/>
                </a:cubicBezTo>
                <a:cubicBezTo>
                  <a:pt x="307435" y="3560016"/>
                  <a:pt x="318036" y="3545457"/>
                  <a:pt x="318036" y="3532518"/>
                </a:cubicBezTo>
                <a:cubicBezTo>
                  <a:pt x="318036" y="3526048"/>
                  <a:pt x="316521" y="3522813"/>
                  <a:pt x="313492" y="3522813"/>
                </a:cubicBezTo>
                <a:cubicBezTo>
                  <a:pt x="310463" y="3522813"/>
                  <a:pt x="308949" y="3519578"/>
                  <a:pt x="308949" y="3513108"/>
                </a:cubicBezTo>
                <a:lnTo>
                  <a:pt x="336209" y="3483995"/>
                </a:lnTo>
                <a:cubicBezTo>
                  <a:pt x="336209" y="3432237"/>
                  <a:pt x="325608" y="3395034"/>
                  <a:pt x="304406" y="3372390"/>
                </a:cubicBezTo>
                <a:cubicBezTo>
                  <a:pt x="283204" y="3349746"/>
                  <a:pt x="262000" y="3330337"/>
                  <a:pt x="240798" y="3314163"/>
                </a:cubicBezTo>
                <a:cubicBezTo>
                  <a:pt x="219596" y="3297989"/>
                  <a:pt x="199908" y="3281815"/>
                  <a:pt x="181735" y="3265638"/>
                </a:cubicBezTo>
                <a:cubicBezTo>
                  <a:pt x="163562" y="3249464"/>
                  <a:pt x="157505" y="3221968"/>
                  <a:pt x="163562" y="3183149"/>
                </a:cubicBezTo>
                <a:cubicBezTo>
                  <a:pt x="193851" y="3176680"/>
                  <a:pt x="216567" y="3162120"/>
                  <a:pt x="231711" y="3139476"/>
                </a:cubicBezTo>
                <a:cubicBezTo>
                  <a:pt x="246855" y="3116833"/>
                  <a:pt x="263514" y="3095806"/>
                  <a:pt x="281690" y="3076397"/>
                </a:cubicBezTo>
                <a:cubicBezTo>
                  <a:pt x="281690" y="3031107"/>
                  <a:pt x="280175" y="2995523"/>
                  <a:pt x="277146" y="2969645"/>
                </a:cubicBezTo>
                <a:cubicBezTo>
                  <a:pt x="274117" y="2943766"/>
                  <a:pt x="257456" y="2924357"/>
                  <a:pt x="227168" y="2911418"/>
                </a:cubicBezTo>
                <a:lnTo>
                  <a:pt x="136300" y="2901713"/>
                </a:lnTo>
                <a:cubicBezTo>
                  <a:pt x="124188" y="2888771"/>
                  <a:pt x="116613" y="2880684"/>
                  <a:pt x="113584" y="2877449"/>
                </a:cubicBezTo>
                <a:cubicBezTo>
                  <a:pt x="110555" y="2874214"/>
                  <a:pt x="99954" y="2872597"/>
                  <a:pt x="81781" y="2872597"/>
                </a:cubicBezTo>
                <a:lnTo>
                  <a:pt x="72695" y="2833779"/>
                </a:lnTo>
                <a:cubicBezTo>
                  <a:pt x="78752" y="2833779"/>
                  <a:pt x="81781" y="2830544"/>
                  <a:pt x="81781" y="2824074"/>
                </a:cubicBezTo>
                <a:lnTo>
                  <a:pt x="81781" y="2775549"/>
                </a:lnTo>
                <a:cubicBezTo>
                  <a:pt x="106012" y="2749670"/>
                  <a:pt x="128731" y="2736731"/>
                  <a:pt x="149933" y="2736731"/>
                </a:cubicBezTo>
                <a:cubicBezTo>
                  <a:pt x="171134" y="2736731"/>
                  <a:pt x="190822" y="2735113"/>
                  <a:pt x="208995" y="2731879"/>
                </a:cubicBezTo>
                <a:cubicBezTo>
                  <a:pt x="227168" y="2728644"/>
                  <a:pt x="246855" y="2717322"/>
                  <a:pt x="268060" y="2697913"/>
                </a:cubicBezTo>
                <a:cubicBezTo>
                  <a:pt x="289262" y="2678504"/>
                  <a:pt x="308949" y="2639683"/>
                  <a:pt x="327122" y="2581456"/>
                </a:cubicBezTo>
                <a:lnTo>
                  <a:pt x="336209" y="2494113"/>
                </a:lnTo>
                <a:lnTo>
                  <a:pt x="354382" y="2494113"/>
                </a:lnTo>
                <a:cubicBezTo>
                  <a:pt x="342266" y="2461764"/>
                  <a:pt x="330151" y="2440738"/>
                  <a:pt x="318036" y="2431033"/>
                </a:cubicBezTo>
                <a:cubicBezTo>
                  <a:pt x="305920" y="2421329"/>
                  <a:pt x="293805" y="2406772"/>
                  <a:pt x="281690" y="2387363"/>
                </a:cubicBezTo>
                <a:lnTo>
                  <a:pt x="263514" y="2387363"/>
                </a:lnTo>
                <a:lnTo>
                  <a:pt x="254427" y="2358247"/>
                </a:lnTo>
                <a:cubicBezTo>
                  <a:pt x="254427" y="2319429"/>
                  <a:pt x="255942" y="2280611"/>
                  <a:pt x="258971" y="2241790"/>
                </a:cubicBezTo>
                <a:cubicBezTo>
                  <a:pt x="262000" y="2202972"/>
                  <a:pt x="263514" y="2164153"/>
                  <a:pt x="263514" y="2125336"/>
                </a:cubicBezTo>
                <a:lnTo>
                  <a:pt x="254427" y="2067106"/>
                </a:lnTo>
                <a:cubicBezTo>
                  <a:pt x="242312" y="2060636"/>
                  <a:pt x="234740" y="2055784"/>
                  <a:pt x="231711" y="2052549"/>
                </a:cubicBezTo>
                <a:cubicBezTo>
                  <a:pt x="228682" y="2049314"/>
                  <a:pt x="221110" y="2044462"/>
                  <a:pt x="208995" y="2037992"/>
                </a:cubicBezTo>
                <a:lnTo>
                  <a:pt x="199908" y="1989470"/>
                </a:lnTo>
                <a:cubicBezTo>
                  <a:pt x="169620" y="1957119"/>
                  <a:pt x="146904" y="1932857"/>
                  <a:pt x="131757" y="1916683"/>
                </a:cubicBezTo>
                <a:cubicBezTo>
                  <a:pt x="116613" y="1900509"/>
                  <a:pt x="99954" y="1876247"/>
                  <a:pt x="81781" y="1843899"/>
                </a:cubicBezTo>
                <a:lnTo>
                  <a:pt x="72695" y="1814783"/>
                </a:lnTo>
                <a:cubicBezTo>
                  <a:pt x="60579" y="1801844"/>
                  <a:pt x="48462" y="1793756"/>
                  <a:pt x="36349" y="1790522"/>
                </a:cubicBezTo>
                <a:cubicBezTo>
                  <a:pt x="24233" y="1787287"/>
                  <a:pt x="12116" y="1779200"/>
                  <a:pt x="0" y="1766260"/>
                </a:cubicBezTo>
                <a:lnTo>
                  <a:pt x="0" y="1659508"/>
                </a:lnTo>
                <a:cubicBezTo>
                  <a:pt x="24233" y="1659508"/>
                  <a:pt x="46950" y="1657890"/>
                  <a:pt x="68152" y="1654656"/>
                </a:cubicBezTo>
                <a:cubicBezTo>
                  <a:pt x="89353" y="1651421"/>
                  <a:pt x="112070" y="1649803"/>
                  <a:pt x="136300" y="1649803"/>
                </a:cubicBezTo>
                <a:cubicBezTo>
                  <a:pt x="142361" y="1662743"/>
                  <a:pt x="151447" y="1685387"/>
                  <a:pt x="163562" y="1717738"/>
                </a:cubicBezTo>
                <a:cubicBezTo>
                  <a:pt x="175678" y="1750086"/>
                  <a:pt x="187793" y="1772730"/>
                  <a:pt x="199908" y="1785669"/>
                </a:cubicBezTo>
                <a:cubicBezTo>
                  <a:pt x="218081" y="1798609"/>
                  <a:pt x="231711" y="1803461"/>
                  <a:pt x="240798" y="1800226"/>
                </a:cubicBezTo>
                <a:cubicBezTo>
                  <a:pt x="249884" y="1796991"/>
                  <a:pt x="263514" y="1811548"/>
                  <a:pt x="281690" y="1843899"/>
                </a:cubicBezTo>
                <a:lnTo>
                  <a:pt x="308949" y="1843899"/>
                </a:lnTo>
                <a:cubicBezTo>
                  <a:pt x="315007" y="1830957"/>
                  <a:pt x="318036" y="1827722"/>
                  <a:pt x="318036" y="1834192"/>
                </a:cubicBezTo>
                <a:cubicBezTo>
                  <a:pt x="318036" y="1840662"/>
                  <a:pt x="321064" y="1837427"/>
                  <a:pt x="327122" y="1824487"/>
                </a:cubicBezTo>
                <a:lnTo>
                  <a:pt x="336209" y="1766260"/>
                </a:lnTo>
                <a:cubicBezTo>
                  <a:pt x="342266" y="1753321"/>
                  <a:pt x="345295" y="1743616"/>
                  <a:pt x="345295" y="1737147"/>
                </a:cubicBezTo>
                <a:cubicBezTo>
                  <a:pt x="345295" y="1730677"/>
                  <a:pt x="348324" y="1720973"/>
                  <a:pt x="354382" y="1708031"/>
                </a:cubicBezTo>
                <a:lnTo>
                  <a:pt x="363468" y="1649803"/>
                </a:lnTo>
                <a:lnTo>
                  <a:pt x="381644" y="1649803"/>
                </a:lnTo>
                <a:lnTo>
                  <a:pt x="381644" y="1630394"/>
                </a:lnTo>
                <a:cubicBezTo>
                  <a:pt x="393759" y="1630394"/>
                  <a:pt x="411932" y="1636864"/>
                  <a:pt x="436163" y="1649803"/>
                </a:cubicBezTo>
                <a:cubicBezTo>
                  <a:pt x="436163" y="1688621"/>
                  <a:pt x="434648" y="1729060"/>
                  <a:pt x="431619" y="1771112"/>
                </a:cubicBezTo>
                <a:cubicBezTo>
                  <a:pt x="428591" y="1813165"/>
                  <a:pt x="427076" y="1853604"/>
                  <a:pt x="427076" y="1892422"/>
                </a:cubicBezTo>
                <a:cubicBezTo>
                  <a:pt x="427076" y="1976527"/>
                  <a:pt x="445249" y="2034757"/>
                  <a:pt x="481595" y="2067106"/>
                </a:cubicBezTo>
                <a:lnTo>
                  <a:pt x="490682" y="2086515"/>
                </a:lnTo>
                <a:cubicBezTo>
                  <a:pt x="490682" y="2034757"/>
                  <a:pt x="484624" y="1986235"/>
                  <a:pt x="472509" y="1940944"/>
                </a:cubicBezTo>
                <a:cubicBezTo>
                  <a:pt x="460393" y="1895657"/>
                  <a:pt x="454336" y="1866543"/>
                  <a:pt x="454336" y="1853604"/>
                </a:cubicBezTo>
                <a:cubicBezTo>
                  <a:pt x="454336" y="1769495"/>
                  <a:pt x="487653" y="1727442"/>
                  <a:pt x="554290" y="1727442"/>
                </a:cubicBezTo>
                <a:cubicBezTo>
                  <a:pt x="578520" y="1727442"/>
                  <a:pt x="596696" y="1730677"/>
                  <a:pt x="608811" y="1737147"/>
                </a:cubicBezTo>
                <a:lnTo>
                  <a:pt x="617898" y="1746851"/>
                </a:lnTo>
                <a:cubicBezTo>
                  <a:pt x="636071" y="1746851"/>
                  <a:pt x="654244" y="1740381"/>
                  <a:pt x="672417" y="1727442"/>
                </a:cubicBezTo>
                <a:cubicBezTo>
                  <a:pt x="690590" y="1714503"/>
                  <a:pt x="711792" y="1708031"/>
                  <a:pt x="736022" y="1708031"/>
                </a:cubicBezTo>
                <a:lnTo>
                  <a:pt x="745109" y="1630394"/>
                </a:lnTo>
                <a:lnTo>
                  <a:pt x="736022" y="1630394"/>
                </a:lnTo>
                <a:cubicBezTo>
                  <a:pt x="736022" y="1578637"/>
                  <a:pt x="745109" y="1533346"/>
                  <a:pt x="763282" y="1494528"/>
                </a:cubicBezTo>
                <a:cubicBezTo>
                  <a:pt x="799630" y="1494528"/>
                  <a:pt x="831433" y="1496146"/>
                  <a:pt x="858695" y="1499381"/>
                </a:cubicBezTo>
                <a:cubicBezTo>
                  <a:pt x="885955" y="1502615"/>
                  <a:pt x="905642" y="1517172"/>
                  <a:pt x="917758" y="1543051"/>
                </a:cubicBezTo>
                <a:cubicBezTo>
                  <a:pt x="948046" y="1543051"/>
                  <a:pt x="973791" y="1539816"/>
                  <a:pt x="994993" y="1533346"/>
                </a:cubicBezTo>
                <a:cubicBezTo>
                  <a:pt x="1016197" y="1526877"/>
                  <a:pt x="1026798" y="1504233"/>
                  <a:pt x="1026798" y="1465415"/>
                </a:cubicBezTo>
                <a:lnTo>
                  <a:pt x="1044971" y="1465415"/>
                </a:lnTo>
                <a:lnTo>
                  <a:pt x="1044971" y="1387776"/>
                </a:lnTo>
                <a:cubicBezTo>
                  <a:pt x="1063144" y="1387776"/>
                  <a:pt x="1072233" y="1381306"/>
                  <a:pt x="1072233" y="1368367"/>
                </a:cubicBezTo>
                <a:cubicBezTo>
                  <a:pt x="1072233" y="1355425"/>
                  <a:pt x="1069202" y="1348958"/>
                  <a:pt x="1063144" y="1348958"/>
                </a:cubicBezTo>
                <a:cubicBezTo>
                  <a:pt x="1057087" y="1348958"/>
                  <a:pt x="1054058" y="1345720"/>
                  <a:pt x="1054058" y="1339253"/>
                </a:cubicBezTo>
                <a:cubicBezTo>
                  <a:pt x="1072233" y="1306902"/>
                  <a:pt x="1082834" y="1289111"/>
                  <a:pt x="1085863" y="1285876"/>
                </a:cubicBezTo>
                <a:cubicBezTo>
                  <a:pt x="1088889" y="1282641"/>
                  <a:pt x="1126752" y="1281024"/>
                  <a:pt x="1199444" y="1281024"/>
                </a:cubicBezTo>
                <a:lnTo>
                  <a:pt x="1199444" y="1300433"/>
                </a:lnTo>
                <a:lnTo>
                  <a:pt x="1244877" y="1310137"/>
                </a:lnTo>
                <a:cubicBezTo>
                  <a:pt x="1250937" y="1316607"/>
                  <a:pt x="1256995" y="1319842"/>
                  <a:pt x="1263052" y="1319842"/>
                </a:cubicBezTo>
                <a:cubicBezTo>
                  <a:pt x="1269110" y="1319842"/>
                  <a:pt x="1275168" y="1323076"/>
                  <a:pt x="1281225" y="1329546"/>
                </a:cubicBezTo>
                <a:lnTo>
                  <a:pt x="1281225" y="1310137"/>
                </a:lnTo>
                <a:cubicBezTo>
                  <a:pt x="1317571" y="1303667"/>
                  <a:pt x="1352406" y="1293963"/>
                  <a:pt x="1385723" y="1281024"/>
                </a:cubicBezTo>
                <a:cubicBezTo>
                  <a:pt x="1419040" y="1268084"/>
                  <a:pt x="1435699" y="1242205"/>
                  <a:pt x="1435699" y="1203385"/>
                </a:cubicBezTo>
                <a:lnTo>
                  <a:pt x="1426612" y="1145158"/>
                </a:lnTo>
                <a:lnTo>
                  <a:pt x="1408439" y="1135453"/>
                </a:lnTo>
                <a:lnTo>
                  <a:pt x="1426612" y="1135453"/>
                </a:lnTo>
                <a:cubicBezTo>
                  <a:pt x="1426612" y="1122514"/>
                  <a:pt x="1428126" y="1114427"/>
                  <a:pt x="1431155" y="1111192"/>
                </a:cubicBezTo>
                <a:cubicBezTo>
                  <a:pt x="1434184" y="1107957"/>
                  <a:pt x="1435699" y="1099870"/>
                  <a:pt x="1435699" y="1086928"/>
                </a:cubicBezTo>
                <a:lnTo>
                  <a:pt x="1453872" y="1086928"/>
                </a:lnTo>
                <a:lnTo>
                  <a:pt x="1453872" y="1067519"/>
                </a:lnTo>
                <a:lnTo>
                  <a:pt x="1526566" y="1067519"/>
                </a:lnTo>
                <a:cubicBezTo>
                  <a:pt x="1526566" y="1061049"/>
                  <a:pt x="1528081" y="1056197"/>
                  <a:pt x="1531109" y="1052962"/>
                </a:cubicBezTo>
                <a:cubicBezTo>
                  <a:pt x="1534138" y="1049727"/>
                  <a:pt x="1535653" y="1044875"/>
                  <a:pt x="1535653" y="1038405"/>
                </a:cubicBezTo>
                <a:lnTo>
                  <a:pt x="1626520" y="1038405"/>
                </a:lnTo>
                <a:cubicBezTo>
                  <a:pt x="1626520" y="1025466"/>
                  <a:pt x="1628035" y="1015761"/>
                  <a:pt x="1631064" y="1009292"/>
                </a:cubicBezTo>
                <a:cubicBezTo>
                  <a:pt x="1634092" y="1002822"/>
                  <a:pt x="1635607" y="993117"/>
                  <a:pt x="1635607" y="980178"/>
                </a:cubicBezTo>
                <a:cubicBezTo>
                  <a:pt x="1629549" y="980178"/>
                  <a:pt x="1625006" y="978561"/>
                  <a:pt x="1621977" y="975326"/>
                </a:cubicBezTo>
                <a:cubicBezTo>
                  <a:pt x="1618948" y="972091"/>
                  <a:pt x="1614405" y="970474"/>
                  <a:pt x="1608347" y="970474"/>
                </a:cubicBezTo>
                <a:lnTo>
                  <a:pt x="1608347" y="951062"/>
                </a:lnTo>
                <a:lnTo>
                  <a:pt x="1581088" y="951062"/>
                </a:lnTo>
                <a:cubicBezTo>
                  <a:pt x="1568970" y="938122"/>
                  <a:pt x="1559883" y="918713"/>
                  <a:pt x="1553826" y="892835"/>
                </a:cubicBezTo>
                <a:cubicBezTo>
                  <a:pt x="1547768" y="866956"/>
                  <a:pt x="1541710" y="847547"/>
                  <a:pt x="1535653" y="834608"/>
                </a:cubicBezTo>
                <a:lnTo>
                  <a:pt x="1526566" y="834608"/>
                </a:lnTo>
                <a:cubicBezTo>
                  <a:pt x="1526566" y="821666"/>
                  <a:pt x="1528081" y="808726"/>
                  <a:pt x="1531109" y="795787"/>
                </a:cubicBezTo>
                <a:cubicBezTo>
                  <a:pt x="1534138" y="782847"/>
                  <a:pt x="1535653" y="773143"/>
                  <a:pt x="1535653" y="766673"/>
                </a:cubicBezTo>
                <a:lnTo>
                  <a:pt x="1553826" y="766673"/>
                </a:lnTo>
                <a:cubicBezTo>
                  <a:pt x="1553826" y="740795"/>
                  <a:pt x="1559883" y="727855"/>
                  <a:pt x="1571999" y="727855"/>
                </a:cubicBezTo>
                <a:cubicBezTo>
                  <a:pt x="1584114" y="727855"/>
                  <a:pt x="1596232" y="727855"/>
                  <a:pt x="1608347" y="727855"/>
                </a:cubicBezTo>
                <a:cubicBezTo>
                  <a:pt x="1638636" y="727855"/>
                  <a:pt x="1667410" y="731090"/>
                  <a:pt x="1694669" y="737560"/>
                </a:cubicBezTo>
                <a:cubicBezTo>
                  <a:pt x="1721929" y="744029"/>
                  <a:pt x="1735561" y="760204"/>
                  <a:pt x="1735561" y="786082"/>
                </a:cubicBezTo>
                <a:lnTo>
                  <a:pt x="1753734" y="786082"/>
                </a:lnTo>
                <a:lnTo>
                  <a:pt x="1762820" y="863721"/>
                </a:lnTo>
                <a:lnTo>
                  <a:pt x="1780993" y="863721"/>
                </a:lnTo>
                <a:lnTo>
                  <a:pt x="1780993" y="931653"/>
                </a:lnTo>
                <a:lnTo>
                  <a:pt x="1762820" y="931653"/>
                </a:lnTo>
                <a:cubicBezTo>
                  <a:pt x="1762820" y="938122"/>
                  <a:pt x="1764335" y="952682"/>
                  <a:pt x="1767364" y="975326"/>
                </a:cubicBezTo>
                <a:cubicBezTo>
                  <a:pt x="1770392" y="997970"/>
                  <a:pt x="1777965" y="1022231"/>
                  <a:pt x="1790080" y="1048110"/>
                </a:cubicBezTo>
                <a:cubicBezTo>
                  <a:pt x="1802195" y="1073988"/>
                  <a:pt x="1820368" y="1098252"/>
                  <a:pt x="1844601" y="1120896"/>
                </a:cubicBezTo>
                <a:cubicBezTo>
                  <a:pt x="1868832" y="1143540"/>
                  <a:pt x="1902149" y="1154862"/>
                  <a:pt x="1944553" y="1154862"/>
                </a:cubicBezTo>
                <a:cubicBezTo>
                  <a:pt x="1968786" y="1154862"/>
                  <a:pt x="1988474" y="1146775"/>
                  <a:pt x="2003618" y="1130601"/>
                </a:cubicBezTo>
                <a:cubicBezTo>
                  <a:pt x="2018762" y="1114427"/>
                  <a:pt x="2053594" y="1099870"/>
                  <a:pt x="2108115" y="1086928"/>
                </a:cubicBezTo>
                <a:lnTo>
                  <a:pt x="2108115" y="1067519"/>
                </a:lnTo>
                <a:cubicBezTo>
                  <a:pt x="2132346" y="1067519"/>
                  <a:pt x="2158091" y="1088548"/>
                  <a:pt x="2185351" y="1130601"/>
                </a:cubicBezTo>
                <a:cubicBezTo>
                  <a:pt x="2212613" y="1172654"/>
                  <a:pt x="2232300" y="1203385"/>
                  <a:pt x="2244415" y="1222796"/>
                </a:cubicBezTo>
                <a:lnTo>
                  <a:pt x="2362542" y="1222796"/>
                </a:lnTo>
                <a:cubicBezTo>
                  <a:pt x="2374658" y="1196915"/>
                  <a:pt x="2385259" y="1174271"/>
                  <a:pt x="2394345" y="1154862"/>
                </a:cubicBezTo>
                <a:cubicBezTo>
                  <a:pt x="2403432" y="1135453"/>
                  <a:pt x="2414033" y="1112809"/>
                  <a:pt x="2426148" y="1086928"/>
                </a:cubicBezTo>
                <a:cubicBezTo>
                  <a:pt x="2480670" y="1093397"/>
                  <a:pt x="2518530" y="1111192"/>
                  <a:pt x="2539732" y="1140305"/>
                </a:cubicBezTo>
                <a:cubicBezTo>
                  <a:pt x="2560936" y="1169419"/>
                  <a:pt x="2595768" y="1190445"/>
                  <a:pt x="2644229" y="1203385"/>
                </a:cubicBezTo>
                <a:lnTo>
                  <a:pt x="2644229" y="1222796"/>
                </a:lnTo>
                <a:cubicBezTo>
                  <a:pt x="2656345" y="1216327"/>
                  <a:pt x="2660888" y="1213089"/>
                  <a:pt x="2657859" y="1213089"/>
                </a:cubicBezTo>
                <a:cubicBezTo>
                  <a:pt x="2654830" y="1213089"/>
                  <a:pt x="2659373" y="1206622"/>
                  <a:pt x="2671489" y="1193680"/>
                </a:cubicBezTo>
                <a:cubicBezTo>
                  <a:pt x="2701777" y="1193680"/>
                  <a:pt x="2719953" y="1196915"/>
                  <a:pt x="2726010" y="1203385"/>
                </a:cubicBezTo>
                <a:cubicBezTo>
                  <a:pt x="2732068" y="1209854"/>
                  <a:pt x="2741154" y="1222796"/>
                  <a:pt x="2753270" y="1242205"/>
                </a:cubicBezTo>
                <a:lnTo>
                  <a:pt x="2771443" y="1242205"/>
                </a:lnTo>
                <a:lnTo>
                  <a:pt x="2771443" y="1310137"/>
                </a:lnTo>
                <a:lnTo>
                  <a:pt x="2798702" y="1339253"/>
                </a:lnTo>
                <a:cubicBezTo>
                  <a:pt x="2865339" y="1339253"/>
                  <a:pt x="2925916" y="1336016"/>
                  <a:pt x="2980438" y="1329546"/>
                </a:cubicBezTo>
                <a:cubicBezTo>
                  <a:pt x="3034957" y="1323076"/>
                  <a:pt x="3083420" y="1293963"/>
                  <a:pt x="3125824" y="1242205"/>
                </a:cubicBezTo>
                <a:lnTo>
                  <a:pt x="3134911" y="1135453"/>
                </a:lnTo>
                <a:cubicBezTo>
                  <a:pt x="3147026" y="1122514"/>
                  <a:pt x="3156113" y="1114427"/>
                  <a:pt x="3162170" y="1111192"/>
                </a:cubicBezTo>
                <a:cubicBezTo>
                  <a:pt x="3168228" y="1107957"/>
                  <a:pt x="3177314" y="1099870"/>
                  <a:pt x="3189432" y="1086928"/>
                </a:cubicBezTo>
                <a:lnTo>
                  <a:pt x="3180343" y="1009292"/>
                </a:lnTo>
                <a:cubicBezTo>
                  <a:pt x="3180343" y="976943"/>
                  <a:pt x="3186401" y="959149"/>
                  <a:pt x="3198519" y="955917"/>
                </a:cubicBezTo>
                <a:cubicBezTo>
                  <a:pt x="3210634" y="952682"/>
                  <a:pt x="3222749" y="944592"/>
                  <a:pt x="3234865" y="931653"/>
                </a:cubicBezTo>
                <a:cubicBezTo>
                  <a:pt x="3253038" y="964004"/>
                  <a:pt x="3275754" y="985030"/>
                  <a:pt x="3303014" y="994735"/>
                </a:cubicBezTo>
                <a:cubicBezTo>
                  <a:pt x="3330276" y="1004439"/>
                  <a:pt x="3356021" y="1025466"/>
                  <a:pt x="3380251" y="1057814"/>
                </a:cubicBezTo>
                <a:cubicBezTo>
                  <a:pt x="3507465" y="1057814"/>
                  <a:pt x="3604390" y="1022231"/>
                  <a:pt x="3671025" y="951062"/>
                </a:cubicBezTo>
                <a:lnTo>
                  <a:pt x="3671025" y="931653"/>
                </a:lnTo>
                <a:lnTo>
                  <a:pt x="3698287" y="931653"/>
                </a:lnTo>
                <a:cubicBezTo>
                  <a:pt x="3710402" y="918713"/>
                  <a:pt x="3717974" y="907391"/>
                  <a:pt x="3721003" y="897687"/>
                </a:cubicBezTo>
                <a:cubicBezTo>
                  <a:pt x="3724032" y="887982"/>
                  <a:pt x="3731604" y="876660"/>
                  <a:pt x="3743719" y="863721"/>
                </a:cubicBezTo>
                <a:lnTo>
                  <a:pt x="3789152" y="863721"/>
                </a:lnTo>
                <a:cubicBezTo>
                  <a:pt x="3789152" y="857251"/>
                  <a:pt x="3790666" y="852399"/>
                  <a:pt x="3793695" y="849164"/>
                </a:cubicBezTo>
                <a:cubicBezTo>
                  <a:pt x="3796726" y="845930"/>
                  <a:pt x="3798238" y="841077"/>
                  <a:pt x="3798238" y="834608"/>
                </a:cubicBezTo>
                <a:lnTo>
                  <a:pt x="3843673" y="834608"/>
                </a:lnTo>
                <a:cubicBezTo>
                  <a:pt x="3855789" y="808726"/>
                  <a:pt x="3864875" y="792552"/>
                  <a:pt x="3870933" y="786082"/>
                </a:cubicBezTo>
                <a:lnTo>
                  <a:pt x="3898192" y="786082"/>
                </a:lnTo>
                <a:cubicBezTo>
                  <a:pt x="3910308" y="773143"/>
                  <a:pt x="3917880" y="760204"/>
                  <a:pt x="3920911" y="747264"/>
                </a:cubicBezTo>
                <a:cubicBezTo>
                  <a:pt x="3923940" y="734325"/>
                  <a:pt x="3931512" y="721385"/>
                  <a:pt x="3943627" y="708446"/>
                </a:cubicBezTo>
                <a:lnTo>
                  <a:pt x="3970887" y="698742"/>
                </a:lnTo>
                <a:cubicBezTo>
                  <a:pt x="4031464" y="692272"/>
                  <a:pt x="4075384" y="677715"/>
                  <a:pt x="4102644" y="655069"/>
                </a:cubicBezTo>
                <a:cubicBezTo>
                  <a:pt x="4129903" y="632425"/>
                  <a:pt x="4154134" y="608163"/>
                  <a:pt x="4175338" y="582285"/>
                </a:cubicBezTo>
                <a:cubicBezTo>
                  <a:pt x="4196540" y="556406"/>
                  <a:pt x="4217742" y="535379"/>
                  <a:pt x="4238944" y="519203"/>
                </a:cubicBezTo>
                <a:cubicBezTo>
                  <a:pt x="4260146" y="503029"/>
                  <a:pt x="4291951" y="494941"/>
                  <a:pt x="4334355" y="494941"/>
                </a:cubicBezTo>
                <a:cubicBezTo>
                  <a:pt x="4394931" y="494941"/>
                  <a:pt x="4428251" y="482002"/>
                  <a:pt x="4434309" y="456123"/>
                </a:cubicBezTo>
                <a:cubicBezTo>
                  <a:pt x="4440366" y="430245"/>
                  <a:pt x="4458539" y="404363"/>
                  <a:pt x="4488828" y="378484"/>
                </a:cubicBezTo>
                <a:cubicBezTo>
                  <a:pt x="4488828" y="339666"/>
                  <a:pt x="4484285" y="297613"/>
                  <a:pt x="4475198" y="252323"/>
                </a:cubicBezTo>
                <a:cubicBezTo>
                  <a:pt x="4466112" y="207035"/>
                  <a:pt x="4461568" y="164982"/>
                  <a:pt x="4461568" y="126162"/>
                </a:cubicBezTo>
                <a:cubicBezTo>
                  <a:pt x="4461568" y="74404"/>
                  <a:pt x="4476712" y="38821"/>
                  <a:pt x="4507001" y="194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1AA-CC05-4783-8A2E-8BBC67A1315F}" type="datetimeFigureOut">
              <a:rPr lang="en-US" smtClean="0"/>
              <a:t>10/1/19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D2C3-2E06-48D9-831B-1A142C3E2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72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110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0717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2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8916D3-A6AE-4DE2-B649-AFFA37D788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323583 w 6096000"/>
              <a:gd name="connsiteY0" fmla="*/ 1342633 h 6858000"/>
              <a:gd name="connsiteX1" fmla="*/ 4696217 w 6096000"/>
              <a:gd name="connsiteY1" fmla="*/ 1342633 h 6858000"/>
              <a:gd name="connsiteX2" fmla="*/ 4696217 w 6096000"/>
              <a:gd name="connsiteY2" fmla="*/ 5515367 h 6858000"/>
              <a:gd name="connsiteX3" fmla="*/ 1323583 w 6096000"/>
              <a:gd name="connsiteY3" fmla="*/ 5515367 h 6858000"/>
              <a:gd name="connsiteX4" fmla="*/ 990600 w 6096000"/>
              <a:gd name="connsiteY4" fmla="*/ 1009650 h 6858000"/>
              <a:gd name="connsiteX5" fmla="*/ 990600 w 6096000"/>
              <a:gd name="connsiteY5" fmla="*/ 5848350 h 6858000"/>
              <a:gd name="connsiteX6" fmla="*/ 5029200 w 6096000"/>
              <a:gd name="connsiteY6" fmla="*/ 5848350 h 6858000"/>
              <a:gd name="connsiteX7" fmla="*/ 5029200 w 6096000"/>
              <a:gd name="connsiteY7" fmla="*/ 1009650 h 6858000"/>
              <a:gd name="connsiteX8" fmla="*/ 766780 w 6096000"/>
              <a:gd name="connsiteY8" fmla="*/ 785830 h 6858000"/>
              <a:gd name="connsiteX9" fmla="*/ 5253020 w 6096000"/>
              <a:gd name="connsiteY9" fmla="*/ 785830 h 6858000"/>
              <a:gd name="connsiteX10" fmla="*/ 5253020 w 6096000"/>
              <a:gd name="connsiteY10" fmla="*/ 5976920 h 6858000"/>
              <a:gd name="connsiteX11" fmla="*/ 766780 w 6096000"/>
              <a:gd name="connsiteY11" fmla="*/ 5976920 h 6858000"/>
              <a:gd name="connsiteX12" fmla="*/ 323850 w 6096000"/>
              <a:gd name="connsiteY12" fmla="*/ 342900 h 6858000"/>
              <a:gd name="connsiteX13" fmla="*/ 323850 w 6096000"/>
              <a:gd name="connsiteY13" fmla="*/ 6419850 h 6858000"/>
              <a:gd name="connsiteX14" fmla="*/ 5695950 w 6096000"/>
              <a:gd name="connsiteY14" fmla="*/ 6419850 h 6858000"/>
              <a:gd name="connsiteX15" fmla="*/ 5695950 w 6096000"/>
              <a:gd name="connsiteY15" fmla="*/ 342900 h 6858000"/>
              <a:gd name="connsiteX16" fmla="*/ 0 w 6096000"/>
              <a:gd name="connsiteY16" fmla="*/ 0 h 6858000"/>
              <a:gd name="connsiteX17" fmla="*/ 6096000 w 6096000"/>
              <a:gd name="connsiteY17" fmla="*/ 0 h 6858000"/>
              <a:gd name="connsiteX18" fmla="*/ 6096000 w 6096000"/>
              <a:gd name="connsiteY18" fmla="*/ 6858000 h 6858000"/>
              <a:gd name="connsiteX19" fmla="*/ 0 w 60960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58000">
                <a:moveTo>
                  <a:pt x="1323583" y="1342633"/>
                </a:moveTo>
                <a:lnTo>
                  <a:pt x="4696217" y="1342633"/>
                </a:lnTo>
                <a:lnTo>
                  <a:pt x="4696217" y="5515367"/>
                </a:lnTo>
                <a:lnTo>
                  <a:pt x="1323583" y="5515367"/>
                </a:lnTo>
                <a:close/>
                <a:moveTo>
                  <a:pt x="990600" y="1009650"/>
                </a:moveTo>
                <a:lnTo>
                  <a:pt x="990600" y="5848350"/>
                </a:lnTo>
                <a:lnTo>
                  <a:pt x="5029200" y="5848350"/>
                </a:lnTo>
                <a:lnTo>
                  <a:pt x="5029200" y="1009650"/>
                </a:lnTo>
                <a:close/>
                <a:moveTo>
                  <a:pt x="766780" y="785830"/>
                </a:moveTo>
                <a:lnTo>
                  <a:pt x="5253020" y="785830"/>
                </a:lnTo>
                <a:lnTo>
                  <a:pt x="5253020" y="5976920"/>
                </a:lnTo>
                <a:lnTo>
                  <a:pt x="766780" y="5976920"/>
                </a:lnTo>
                <a:close/>
                <a:moveTo>
                  <a:pt x="323850" y="342900"/>
                </a:moveTo>
                <a:lnTo>
                  <a:pt x="323850" y="6419850"/>
                </a:lnTo>
                <a:lnTo>
                  <a:pt x="5695950" y="6419850"/>
                </a:lnTo>
                <a:lnTo>
                  <a:pt x="5695950" y="34290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76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57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5869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0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395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5359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2430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0791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343275" y="756485"/>
            <a:ext cx="5505450" cy="5505450"/>
          </a:xfrm>
          <a:custGeom>
            <a:avLst/>
            <a:gdLst>
              <a:gd name="connsiteX0" fmla="*/ 2038350 w 4076700"/>
              <a:gd name="connsiteY0" fmla="*/ 0 h 4076700"/>
              <a:gd name="connsiteX1" fmla="*/ 4076700 w 4076700"/>
              <a:gd name="connsiteY1" fmla="*/ 2038350 h 4076700"/>
              <a:gd name="connsiteX2" fmla="*/ 2038350 w 4076700"/>
              <a:gd name="connsiteY2" fmla="*/ 4076700 h 4076700"/>
              <a:gd name="connsiteX3" fmla="*/ 0 w 4076700"/>
              <a:gd name="connsiteY3" fmla="*/ 2038350 h 4076700"/>
              <a:gd name="connsiteX4" fmla="*/ 2038350 w 4076700"/>
              <a:gd name="connsiteY4" fmla="*/ 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4076700">
                <a:moveTo>
                  <a:pt x="2038350" y="0"/>
                </a:moveTo>
                <a:cubicBezTo>
                  <a:pt x="3164100" y="0"/>
                  <a:pt x="4076700" y="912600"/>
                  <a:pt x="4076700" y="2038350"/>
                </a:cubicBezTo>
                <a:cubicBezTo>
                  <a:pt x="4076700" y="3164100"/>
                  <a:pt x="3164100" y="4076700"/>
                  <a:pt x="2038350" y="4076700"/>
                </a:cubicBezTo>
                <a:cubicBezTo>
                  <a:pt x="912600" y="4076700"/>
                  <a:pt x="0" y="3164100"/>
                  <a:pt x="0" y="2038350"/>
                </a:cubicBezTo>
                <a:cubicBezTo>
                  <a:pt x="0" y="912600"/>
                  <a:pt x="912600" y="0"/>
                  <a:pt x="20383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875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83D56D3-DF8D-486D-8AE5-B26643414A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419101"/>
            <a:ext cx="8096249" cy="5657850"/>
          </a:xfrm>
          <a:custGeom>
            <a:avLst/>
            <a:gdLst>
              <a:gd name="connsiteX0" fmla="*/ 4298011 w 8096249"/>
              <a:gd name="connsiteY0" fmla="*/ 5162909 h 5657850"/>
              <a:gd name="connsiteX1" fmla="*/ 4325271 w 8096249"/>
              <a:gd name="connsiteY1" fmla="*/ 5162909 h 5657850"/>
              <a:gd name="connsiteX2" fmla="*/ 4343444 w 8096249"/>
              <a:gd name="connsiteY2" fmla="*/ 5182318 h 5657850"/>
              <a:gd name="connsiteX3" fmla="*/ 4352530 w 8096249"/>
              <a:gd name="connsiteY3" fmla="*/ 5192023 h 5657850"/>
              <a:gd name="connsiteX4" fmla="*/ 4361617 w 8096249"/>
              <a:gd name="connsiteY4" fmla="*/ 5298775 h 5657850"/>
              <a:gd name="connsiteX5" fmla="*/ 4379790 w 8096249"/>
              <a:gd name="connsiteY5" fmla="*/ 5298775 h 5657850"/>
              <a:gd name="connsiteX6" fmla="*/ 4379790 w 8096249"/>
              <a:gd name="connsiteY6" fmla="*/ 5347298 h 5657850"/>
              <a:gd name="connsiteX7" fmla="*/ 4397963 w 8096249"/>
              <a:gd name="connsiteY7" fmla="*/ 5347298 h 5657850"/>
              <a:gd name="connsiteX8" fmla="*/ 4407049 w 8096249"/>
              <a:gd name="connsiteY8" fmla="*/ 5376414 h 5657850"/>
              <a:gd name="connsiteX9" fmla="*/ 4416138 w 8096249"/>
              <a:gd name="connsiteY9" fmla="*/ 5454050 h 5657850"/>
              <a:gd name="connsiteX10" fmla="*/ 4434311 w 8096249"/>
              <a:gd name="connsiteY10" fmla="*/ 5512280 h 5657850"/>
              <a:gd name="connsiteX11" fmla="*/ 4429768 w 8096249"/>
              <a:gd name="connsiteY11" fmla="*/ 5599620 h 5657850"/>
              <a:gd name="connsiteX12" fmla="*/ 4407049 w 8096249"/>
              <a:gd name="connsiteY12" fmla="*/ 5657850 h 5657850"/>
              <a:gd name="connsiteX13" fmla="*/ 4334357 w 8096249"/>
              <a:gd name="connsiteY13" fmla="*/ 5648146 h 5657850"/>
              <a:gd name="connsiteX14" fmla="*/ 4325271 w 8096249"/>
              <a:gd name="connsiteY14" fmla="*/ 5512280 h 5657850"/>
              <a:gd name="connsiteX15" fmla="*/ 4311641 w 8096249"/>
              <a:gd name="connsiteY15" fmla="*/ 5502575 h 5657850"/>
              <a:gd name="connsiteX16" fmla="*/ 4298011 w 8096249"/>
              <a:gd name="connsiteY16" fmla="*/ 5492868 h 5657850"/>
              <a:gd name="connsiteX17" fmla="*/ 4298011 w 8096249"/>
              <a:gd name="connsiteY17" fmla="*/ 5454050 h 5657850"/>
              <a:gd name="connsiteX18" fmla="*/ 4279836 w 8096249"/>
              <a:gd name="connsiteY18" fmla="*/ 5454050 h 5657850"/>
              <a:gd name="connsiteX19" fmla="*/ 4284379 w 8096249"/>
              <a:gd name="connsiteY19" fmla="*/ 5429789 h 5657850"/>
              <a:gd name="connsiteX20" fmla="*/ 4288922 w 8096249"/>
              <a:gd name="connsiteY20" fmla="*/ 5415232 h 5657850"/>
              <a:gd name="connsiteX21" fmla="*/ 4298011 w 8096249"/>
              <a:gd name="connsiteY21" fmla="*/ 5405527 h 5657850"/>
              <a:gd name="connsiteX22" fmla="*/ 4706909 w 8096249"/>
              <a:gd name="connsiteY22" fmla="*/ 5133795 h 5657850"/>
              <a:gd name="connsiteX23" fmla="*/ 4743255 w 8096249"/>
              <a:gd name="connsiteY23" fmla="*/ 5201727 h 5657850"/>
              <a:gd name="connsiteX24" fmla="*/ 4779601 w 8096249"/>
              <a:gd name="connsiteY24" fmla="*/ 5279366 h 5657850"/>
              <a:gd name="connsiteX25" fmla="*/ 4743255 w 8096249"/>
              <a:gd name="connsiteY25" fmla="*/ 5376414 h 5657850"/>
              <a:gd name="connsiteX26" fmla="*/ 4743255 w 8096249"/>
              <a:gd name="connsiteY26" fmla="*/ 5386118 h 5657850"/>
              <a:gd name="connsiteX27" fmla="*/ 4684193 w 8096249"/>
              <a:gd name="connsiteY27" fmla="*/ 5357002 h 5657850"/>
              <a:gd name="connsiteX28" fmla="*/ 4652387 w 8096249"/>
              <a:gd name="connsiteY28" fmla="*/ 5298775 h 5657850"/>
              <a:gd name="connsiteX29" fmla="*/ 4634214 w 8096249"/>
              <a:gd name="connsiteY29" fmla="*/ 5298775 h 5657850"/>
              <a:gd name="connsiteX30" fmla="*/ 4634214 w 8096249"/>
              <a:gd name="connsiteY30" fmla="*/ 5250250 h 5657850"/>
              <a:gd name="connsiteX31" fmla="*/ 4597868 w 8096249"/>
              <a:gd name="connsiteY31" fmla="*/ 5230841 h 5657850"/>
              <a:gd name="connsiteX32" fmla="*/ 4579695 w 8096249"/>
              <a:gd name="connsiteY32" fmla="*/ 5192023 h 5657850"/>
              <a:gd name="connsiteX33" fmla="*/ 4588782 w 8096249"/>
              <a:gd name="connsiteY33" fmla="*/ 5143500 h 5657850"/>
              <a:gd name="connsiteX34" fmla="*/ 4661476 w 8096249"/>
              <a:gd name="connsiteY34" fmla="*/ 5143500 h 5657850"/>
              <a:gd name="connsiteX35" fmla="*/ 5579231 w 8096249"/>
              <a:gd name="connsiteY35" fmla="*/ 5027043 h 5657850"/>
              <a:gd name="connsiteX36" fmla="*/ 5633753 w 8096249"/>
              <a:gd name="connsiteY36" fmla="*/ 5036748 h 5657850"/>
              <a:gd name="connsiteX37" fmla="*/ 5679185 w 8096249"/>
              <a:gd name="connsiteY37" fmla="*/ 5046452 h 5657850"/>
              <a:gd name="connsiteX38" fmla="*/ 5679185 w 8096249"/>
              <a:gd name="connsiteY38" fmla="*/ 5085270 h 5657850"/>
              <a:gd name="connsiteX39" fmla="*/ 5601948 w 8096249"/>
              <a:gd name="connsiteY39" fmla="*/ 5061009 h 5657850"/>
              <a:gd name="connsiteX40" fmla="*/ 5524712 w 8096249"/>
              <a:gd name="connsiteY40" fmla="*/ 5046452 h 5657850"/>
              <a:gd name="connsiteX41" fmla="*/ 5579231 w 8096249"/>
              <a:gd name="connsiteY41" fmla="*/ 5027043 h 5657850"/>
              <a:gd name="connsiteX42" fmla="*/ 327122 w 8096249"/>
              <a:gd name="connsiteY42" fmla="*/ 4376827 h 5657850"/>
              <a:gd name="connsiteX43" fmla="*/ 354382 w 8096249"/>
              <a:gd name="connsiteY43" fmla="*/ 4493284 h 5657850"/>
              <a:gd name="connsiteX44" fmla="*/ 336209 w 8096249"/>
              <a:gd name="connsiteY44" fmla="*/ 4590332 h 5657850"/>
              <a:gd name="connsiteX45" fmla="*/ 263514 w 8096249"/>
              <a:gd name="connsiteY45" fmla="*/ 4667968 h 5657850"/>
              <a:gd name="connsiteX46" fmla="*/ 254427 w 8096249"/>
              <a:gd name="connsiteY46" fmla="*/ 4648559 h 5657850"/>
              <a:gd name="connsiteX47" fmla="*/ 249884 w 8096249"/>
              <a:gd name="connsiteY47" fmla="*/ 4580625 h 5657850"/>
              <a:gd name="connsiteX48" fmla="*/ 245341 w 8096249"/>
              <a:gd name="connsiteY48" fmla="*/ 4522397 h 5657850"/>
              <a:gd name="connsiteX49" fmla="*/ 281690 w 8096249"/>
              <a:gd name="connsiteY49" fmla="*/ 4425350 h 5657850"/>
              <a:gd name="connsiteX50" fmla="*/ 290776 w 8096249"/>
              <a:gd name="connsiteY50" fmla="*/ 4391384 h 5657850"/>
              <a:gd name="connsiteX51" fmla="*/ 327122 w 8096249"/>
              <a:gd name="connsiteY51" fmla="*/ 4376827 h 5657850"/>
              <a:gd name="connsiteX52" fmla="*/ 5670101 w 8096249"/>
              <a:gd name="connsiteY52" fmla="*/ 3755727 h 5657850"/>
              <a:gd name="connsiteX53" fmla="*/ 5706447 w 8096249"/>
              <a:gd name="connsiteY53" fmla="*/ 3755727 h 5657850"/>
              <a:gd name="connsiteX54" fmla="*/ 5706447 w 8096249"/>
              <a:gd name="connsiteY54" fmla="*/ 3775136 h 5657850"/>
              <a:gd name="connsiteX55" fmla="*/ 5738250 w 8096249"/>
              <a:gd name="connsiteY55" fmla="*/ 3847922 h 5657850"/>
              <a:gd name="connsiteX56" fmla="*/ 5760969 w 8096249"/>
              <a:gd name="connsiteY56" fmla="*/ 3959527 h 5657850"/>
              <a:gd name="connsiteX57" fmla="*/ 5756426 w 8096249"/>
              <a:gd name="connsiteY57" fmla="*/ 3974084 h 5657850"/>
              <a:gd name="connsiteX58" fmla="*/ 5751882 w 8096249"/>
              <a:gd name="connsiteY58" fmla="*/ 3988641 h 5657850"/>
              <a:gd name="connsiteX59" fmla="*/ 5733707 w 8096249"/>
              <a:gd name="connsiteY59" fmla="*/ 3988641 h 5657850"/>
              <a:gd name="connsiteX60" fmla="*/ 5724620 w 8096249"/>
              <a:gd name="connsiteY60" fmla="*/ 4095393 h 5657850"/>
              <a:gd name="connsiteX61" fmla="*/ 5670101 w 8096249"/>
              <a:gd name="connsiteY61" fmla="*/ 4095393 h 5657850"/>
              <a:gd name="connsiteX62" fmla="*/ 5661015 w 8096249"/>
              <a:gd name="connsiteY62" fmla="*/ 4027459 h 5657850"/>
              <a:gd name="connsiteX63" fmla="*/ 5651928 w 8096249"/>
              <a:gd name="connsiteY63" fmla="*/ 3969232 h 5657850"/>
              <a:gd name="connsiteX64" fmla="*/ 5624666 w 8096249"/>
              <a:gd name="connsiteY64" fmla="*/ 3940118 h 5657850"/>
              <a:gd name="connsiteX65" fmla="*/ 5642842 w 8096249"/>
              <a:gd name="connsiteY65" fmla="*/ 3813954 h 5657850"/>
              <a:gd name="connsiteX66" fmla="*/ 5670101 w 8096249"/>
              <a:gd name="connsiteY66" fmla="*/ 3755727 h 5657850"/>
              <a:gd name="connsiteX67" fmla="*/ 6996757 w 8096249"/>
              <a:gd name="connsiteY67" fmla="*/ 2115626 h 5657850"/>
              <a:gd name="connsiteX68" fmla="*/ 7014930 w 8096249"/>
              <a:gd name="connsiteY68" fmla="*/ 2159299 h 5657850"/>
              <a:gd name="connsiteX69" fmla="*/ 7033103 w 8096249"/>
              <a:gd name="connsiteY69" fmla="*/ 2232083 h 5657850"/>
              <a:gd name="connsiteX70" fmla="*/ 7024016 w 8096249"/>
              <a:gd name="connsiteY70" fmla="*/ 2232083 h 5657850"/>
              <a:gd name="connsiteX71" fmla="*/ 7014930 w 8096249"/>
              <a:gd name="connsiteY71" fmla="*/ 2261199 h 5657850"/>
              <a:gd name="connsiteX72" fmla="*/ 7024016 w 8096249"/>
              <a:gd name="connsiteY72" fmla="*/ 2261199 h 5657850"/>
              <a:gd name="connsiteX73" fmla="*/ 7024016 w 8096249"/>
              <a:gd name="connsiteY73" fmla="*/ 2280608 h 5657850"/>
              <a:gd name="connsiteX74" fmla="*/ 7001300 w 8096249"/>
              <a:gd name="connsiteY74" fmla="*/ 2285460 h 5657850"/>
              <a:gd name="connsiteX75" fmla="*/ 6978584 w 8096249"/>
              <a:gd name="connsiteY75" fmla="*/ 2290313 h 5657850"/>
              <a:gd name="connsiteX76" fmla="*/ 6978584 w 8096249"/>
              <a:gd name="connsiteY76" fmla="*/ 2309721 h 5657850"/>
              <a:gd name="connsiteX77" fmla="*/ 6960408 w 8096249"/>
              <a:gd name="connsiteY77" fmla="*/ 2300017 h 5657850"/>
              <a:gd name="connsiteX78" fmla="*/ 6942235 w 8096249"/>
              <a:gd name="connsiteY78" fmla="*/ 2290313 h 5657850"/>
              <a:gd name="connsiteX79" fmla="*/ 6942235 w 8096249"/>
              <a:gd name="connsiteY79" fmla="*/ 2309721 h 5657850"/>
              <a:gd name="connsiteX80" fmla="*/ 6924062 w 8096249"/>
              <a:gd name="connsiteY80" fmla="*/ 2309721 h 5657850"/>
              <a:gd name="connsiteX81" fmla="*/ 6924062 w 8096249"/>
              <a:gd name="connsiteY81" fmla="*/ 2290313 h 5657850"/>
              <a:gd name="connsiteX82" fmla="*/ 6869543 w 8096249"/>
              <a:gd name="connsiteY82" fmla="*/ 2232083 h 5657850"/>
              <a:gd name="connsiteX83" fmla="*/ 6851370 w 8096249"/>
              <a:gd name="connsiteY83" fmla="*/ 2232083 h 5657850"/>
              <a:gd name="connsiteX84" fmla="*/ 6860457 w 8096249"/>
              <a:gd name="connsiteY84" fmla="*/ 2212673 h 5657850"/>
              <a:gd name="connsiteX85" fmla="*/ 6869543 w 8096249"/>
              <a:gd name="connsiteY85" fmla="*/ 2193265 h 5657850"/>
              <a:gd name="connsiteX86" fmla="*/ 6851370 w 8096249"/>
              <a:gd name="connsiteY86" fmla="*/ 2193265 h 5657850"/>
              <a:gd name="connsiteX87" fmla="*/ 6851370 w 8096249"/>
              <a:gd name="connsiteY87" fmla="*/ 2173855 h 5657850"/>
              <a:gd name="connsiteX88" fmla="*/ 6869543 w 8096249"/>
              <a:gd name="connsiteY88" fmla="*/ 2173855 h 5657850"/>
              <a:gd name="connsiteX89" fmla="*/ 6919519 w 8096249"/>
              <a:gd name="connsiteY89" fmla="*/ 2120481 h 5657850"/>
              <a:gd name="connsiteX90" fmla="*/ 6996757 w 8096249"/>
              <a:gd name="connsiteY90" fmla="*/ 2115626 h 5657850"/>
              <a:gd name="connsiteX91" fmla="*/ 7955690 w 8096249"/>
              <a:gd name="connsiteY91" fmla="*/ 1957621 h 5657850"/>
              <a:gd name="connsiteX92" fmla="*/ 7969036 w 8096249"/>
              <a:gd name="connsiteY92" fmla="*/ 1960351 h 5657850"/>
              <a:gd name="connsiteX93" fmla="*/ 7969036 w 8096249"/>
              <a:gd name="connsiteY93" fmla="*/ 1979760 h 5657850"/>
              <a:gd name="connsiteX94" fmla="*/ 8064446 w 8096249"/>
              <a:gd name="connsiteY94" fmla="*/ 1994316 h 5657850"/>
              <a:gd name="connsiteX95" fmla="*/ 8096249 w 8096249"/>
              <a:gd name="connsiteY95" fmla="*/ 2067103 h 5657850"/>
              <a:gd name="connsiteX96" fmla="*/ 8091706 w 8096249"/>
              <a:gd name="connsiteY96" fmla="*/ 2101071 h 5657850"/>
              <a:gd name="connsiteX97" fmla="*/ 8087163 w 8096249"/>
              <a:gd name="connsiteY97" fmla="*/ 2154447 h 5657850"/>
              <a:gd name="connsiteX98" fmla="*/ 8050814 w 8096249"/>
              <a:gd name="connsiteY98" fmla="*/ 2154447 h 5657850"/>
              <a:gd name="connsiteX99" fmla="*/ 8023555 w 8096249"/>
              <a:gd name="connsiteY99" fmla="*/ 2217526 h 5657850"/>
              <a:gd name="connsiteX100" fmla="*/ 7969036 w 8096249"/>
              <a:gd name="connsiteY100" fmla="*/ 2251494 h 5657850"/>
              <a:gd name="connsiteX101" fmla="*/ 7969036 w 8096249"/>
              <a:gd name="connsiteY101" fmla="*/ 2261199 h 5657850"/>
              <a:gd name="connsiteX102" fmla="*/ 7832735 w 8096249"/>
              <a:gd name="connsiteY102" fmla="*/ 2309721 h 5657850"/>
              <a:gd name="connsiteX103" fmla="*/ 7714608 w 8096249"/>
              <a:gd name="connsiteY103" fmla="*/ 2280608 h 5657850"/>
              <a:gd name="connsiteX104" fmla="*/ 7714608 w 8096249"/>
              <a:gd name="connsiteY104" fmla="*/ 2261199 h 5657850"/>
              <a:gd name="connsiteX105" fmla="*/ 7687346 w 8096249"/>
              <a:gd name="connsiteY105" fmla="*/ 2241787 h 5657850"/>
              <a:gd name="connsiteX106" fmla="*/ 7660087 w 8096249"/>
              <a:gd name="connsiteY106" fmla="*/ 2222378 h 5657850"/>
              <a:gd name="connsiteX107" fmla="*/ 7669173 w 8096249"/>
              <a:gd name="connsiteY107" fmla="*/ 2115626 h 5657850"/>
              <a:gd name="connsiteX108" fmla="*/ 7687346 w 8096249"/>
              <a:gd name="connsiteY108" fmla="*/ 2115626 h 5657850"/>
              <a:gd name="connsiteX109" fmla="*/ 7732781 w 8096249"/>
              <a:gd name="connsiteY109" fmla="*/ 2052546 h 5657850"/>
              <a:gd name="connsiteX110" fmla="*/ 7769127 w 8096249"/>
              <a:gd name="connsiteY110" fmla="*/ 2018580 h 5657850"/>
              <a:gd name="connsiteX111" fmla="*/ 7769127 w 8096249"/>
              <a:gd name="connsiteY111" fmla="*/ 2008876 h 5657850"/>
              <a:gd name="connsiteX112" fmla="*/ 7864538 w 8096249"/>
              <a:gd name="connsiteY112" fmla="*/ 1974910 h 5657850"/>
              <a:gd name="connsiteX113" fmla="*/ 7955690 w 8096249"/>
              <a:gd name="connsiteY113" fmla="*/ 1957621 h 5657850"/>
              <a:gd name="connsiteX114" fmla="*/ 6542421 w 8096249"/>
              <a:gd name="connsiteY114" fmla="*/ 1300433 h 5657850"/>
              <a:gd name="connsiteX115" fmla="*/ 6615116 w 8096249"/>
              <a:gd name="connsiteY115" fmla="*/ 1310137 h 5657850"/>
              <a:gd name="connsiteX116" fmla="*/ 6633289 w 8096249"/>
              <a:gd name="connsiteY116" fmla="*/ 1319842 h 5657850"/>
              <a:gd name="connsiteX117" fmla="*/ 6651462 w 8096249"/>
              <a:gd name="connsiteY117" fmla="*/ 1329546 h 5657850"/>
              <a:gd name="connsiteX118" fmla="*/ 6646919 w 8096249"/>
              <a:gd name="connsiteY118" fmla="*/ 1348958 h 5657850"/>
              <a:gd name="connsiteX119" fmla="*/ 6642375 w 8096249"/>
              <a:gd name="connsiteY119" fmla="*/ 1378071 h 5657850"/>
              <a:gd name="connsiteX120" fmla="*/ 6615116 w 8096249"/>
              <a:gd name="connsiteY120" fmla="*/ 1387776 h 5657850"/>
              <a:gd name="connsiteX121" fmla="*/ 6596940 w 8096249"/>
              <a:gd name="connsiteY121" fmla="*/ 1387776 h 5657850"/>
              <a:gd name="connsiteX122" fmla="*/ 6542421 w 8096249"/>
              <a:gd name="connsiteY122" fmla="*/ 1378071 h 5657850"/>
              <a:gd name="connsiteX123" fmla="*/ 6369775 w 8096249"/>
              <a:gd name="connsiteY123" fmla="*/ 1038405 h 5657850"/>
              <a:gd name="connsiteX124" fmla="*/ 6424294 w 8096249"/>
              <a:gd name="connsiteY124" fmla="*/ 1052962 h 5657850"/>
              <a:gd name="connsiteX125" fmla="*/ 6442467 w 8096249"/>
              <a:gd name="connsiteY125" fmla="*/ 1096632 h 5657850"/>
              <a:gd name="connsiteX126" fmla="*/ 6433381 w 8096249"/>
              <a:gd name="connsiteY126" fmla="*/ 1125749 h 5657850"/>
              <a:gd name="connsiteX127" fmla="*/ 6397035 w 8096249"/>
              <a:gd name="connsiteY127" fmla="*/ 1145158 h 5657850"/>
              <a:gd name="connsiteX128" fmla="*/ 6342513 w 8096249"/>
              <a:gd name="connsiteY128" fmla="*/ 1135453 h 5657850"/>
              <a:gd name="connsiteX129" fmla="*/ 6369775 w 8096249"/>
              <a:gd name="connsiteY129" fmla="*/ 1057814 h 5657850"/>
              <a:gd name="connsiteX130" fmla="*/ 6651462 w 8096249"/>
              <a:gd name="connsiteY130" fmla="*/ 659918 h 5657850"/>
              <a:gd name="connsiteX131" fmla="*/ 6683265 w 8096249"/>
              <a:gd name="connsiteY131" fmla="*/ 698739 h 5657850"/>
              <a:gd name="connsiteX132" fmla="*/ 6696894 w 8096249"/>
              <a:gd name="connsiteY132" fmla="*/ 727853 h 5657850"/>
              <a:gd name="connsiteX133" fmla="*/ 6683265 w 8096249"/>
              <a:gd name="connsiteY133" fmla="*/ 781227 h 5657850"/>
              <a:gd name="connsiteX134" fmla="*/ 6651462 w 8096249"/>
              <a:gd name="connsiteY134" fmla="*/ 834605 h 5657850"/>
              <a:gd name="connsiteX135" fmla="*/ 6642375 w 8096249"/>
              <a:gd name="connsiteY135" fmla="*/ 834605 h 5657850"/>
              <a:gd name="connsiteX136" fmla="*/ 6596940 w 8096249"/>
              <a:gd name="connsiteY136" fmla="*/ 844309 h 5657850"/>
              <a:gd name="connsiteX137" fmla="*/ 6596940 w 8096249"/>
              <a:gd name="connsiteY137" fmla="*/ 863718 h 5657850"/>
              <a:gd name="connsiteX138" fmla="*/ 6542421 w 8096249"/>
              <a:gd name="connsiteY138" fmla="*/ 829753 h 5657850"/>
              <a:gd name="connsiteX139" fmla="*/ 6496989 w 8096249"/>
              <a:gd name="connsiteY139" fmla="*/ 795784 h 5657850"/>
              <a:gd name="connsiteX140" fmla="*/ 6546965 w 8096249"/>
              <a:gd name="connsiteY140" fmla="*/ 684182 h 5657850"/>
              <a:gd name="connsiteX141" fmla="*/ 6651462 w 8096249"/>
              <a:gd name="connsiteY141" fmla="*/ 659918 h 5657850"/>
              <a:gd name="connsiteX142" fmla="*/ 2980440 w 8096249"/>
              <a:gd name="connsiteY142" fmla="*/ 591987 h 5657850"/>
              <a:gd name="connsiteX143" fmla="*/ 3053132 w 8096249"/>
              <a:gd name="connsiteY143" fmla="*/ 601691 h 5657850"/>
              <a:gd name="connsiteX144" fmla="*/ 3034959 w 8096249"/>
              <a:gd name="connsiteY144" fmla="*/ 698739 h 5657850"/>
              <a:gd name="connsiteX145" fmla="*/ 3071308 w 8096249"/>
              <a:gd name="connsiteY145" fmla="*/ 727853 h 5657850"/>
              <a:gd name="connsiteX146" fmla="*/ 3089481 w 8096249"/>
              <a:gd name="connsiteY146" fmla="*/ 766671 h 5657850"/>
              <a:gd name="connsiteX147" fmla="*/ 3075851 w 8096249"/>
              <a:gd name="connsiteY147" fmla="*/ 829753 h 5657850"/>
              <a:gd name="connsiteX148" fmla="*/ 3053132 w 8096249"/>
              <a:gd name="connsiteY148" fmla="*/ 873423 h 5657850"/>
              <a:gd name="connsiteX149" fmla="*/ 2953178 w 8096249"/>
              <a:gd name="connsiteY149" fmla="*/ 863718 h 5657850"/>
              <a:gd name="connsiteX150" fmla="*/ 2953178 w 8096249"/>
              <a:gd name="connsiteY150" fmla="*/ 844309 h 5657850"/>
              <a:gd name="connsiteX151" fmla="*/ 2925918 w 8096249"/>
              <a:gd name="connsiteY151" fmla="*/ 815193 h 5657850"/>
              <a:gd name="connsiteX152" fmla="*/ 2935005 w 8096249"/>
              <a:gd name="connsiteY152" fmla="*/ 805489 h 5657850"/>
              <a:gd name="connsiteX153" fmla="*/ 2925918 w 8096249"/>
              <a:gd name="connsiteY153" fmla="*/ 786080 h 5657850"/>
              <a:gd name="connsiteX154" fmla="*/ 2907745 w 8096249"/>
              <a:gd name="connsiteY154" fmla="*/ 786080 h 5657850"/>
              <a:gd name="connsiteX155" fmla="*/ 2935005 w 8096249"/>
              <a:gd name="connsiteY155" fmla="*/ 718148 h 5657850"/>
              <a:gd name="connsiteX156" fmla="*/ 2980440 w 8096249"/>
              <a:gd name="connsiteY156" fmla="*/ 679327 h 5657850"/>
              <a:gd name="connsiteX157" fmla="*/ 2998613 w 8096249"/>
              <a:gd name="connsiteY157" fmla="*/ 679327 h 5657850"/>
              <a:gd name="connsiteX158" fmla="*/ 2962267 w 8096249"/>
              <a:gd name="connsiteY158" fmla="*/ 650214 h 5657850"/>
              <a:gd name="connsiteX159" fmla="*/ 2980440 w 8096249"/>
              <a:gd name="connsiteY159" fmla="*/ 591987 h 5657850"/>
              <a:gd name="connsiteX160" fmla="*/ 3216692 w 8096249"/>
              <a:gd name="connsiteY160" fmla="*/ 494939 h 5657850"/>
              <a:gd name="connsiteX161" fmla="*/ 3234865 w 8096249"/>
              <a:gd name="connsiteY161" fmla="*/ 494939 h 5657850"/>
              <a:gd name="connsiteX162" fmla="*/ 3234865 w 8096249"/>
              <a:gd name="connsiteY162" fmla="*/ 514348 h 5657850"/>
              <a:gd name="connsiteX163" fmla="*/ 3271211 w 8096249"/>
              <a:gd name="connsiteY163" fmla="*/ 562873 h 5657850"/>
              <a:gd name="connsiteX164" fmla="*/ 3262124 w 8096249"/>
              <a:gd name="connsiteY164" fmla="*/ 601691 h 5657850"/>
              <a:gd name="connsiteX165" fmla="*/ 3325732 w 8096249"/>
              <a:gd name="connsiteY165" fmla="*/ 645361 h 5657850"/>
              <a:gd name="connsiteX166" fmla="*/ 3343905 w 8096249"/>
              <a:gd name="connsiteY166" fmla="*/ 679327 h 5657850"/>
              <a:gd name="connsiteX167" fmla="*/ 3334819 w 8096249"/>
              <a:gd name="connsiteY167" fmla="*/ 761818 h 5657850"/>
              <a:gd name="connsiteX168" fmla="*/ 3307557 w 8096249"/>
              <a:gd name="connsiteY168" fmla="*/ 815193 h 5657850"/>
              <a:gd name="connsiteX169" fmla="*/ 3243951 w 8096249"/>
              <a:gd name="connsiteY169" fmla="*/ 800636 h 5657850"/>
              <a:gd name="connsiteX170" fmla="*/ 3189432 w 8096249"/>
              <a:gd name="connsiteY170" fmla="*/ 766671 h 5657850"/>
              <a:gd name="connsiteX171" fmla="*/ 3189432 w 8096249"/>
              <a:gd name="connsiteY171" fmla="*/ 650214 h 5657850"/>
              <a:gd name="connsiteX172" fmla="*/ 3216692 w 8096249"/>
              <a:gd name="connsiteY172" fmla="*/ 630805 h 5657850"/>
              <a:gd name="connsiteX173" fmla="*/ 3234865 w 8096249"/>
              <a:gd name="connsiteY173" fmla="*/ 601691 h 5657850"/>
              <a:gd name="connsiteX174" fmla="*/ 3216692 w 8096249"/>
              <a:gd name="connsiteY174" fmla="*/ 601691 h 5657850"/>
              <a:gd name="connsiteX175" fmla="*/ 3203062 w 8096249"/>
              <a:gd name="connsiteY175" fmla="*/ 577430 h 5657850"/>
              <a:gd name="connsiteX176" fmla="*/ 3189432 w 8096249"/>
              <a:gd name="connsiteY176" fmla="*/ 543461 h 5657850"/>
              <a:gd name="connsiteX177" fmla="*/ 3207605 w 8096249"/>
              <a:gd name="connsiteY177" fmla="*/ 528905 h 5657850"/>
              <a:gd name="connsiteX178" fmla="*/ 3216692 w 8096249"/>
              <a:gd name="connsiteY178" fmla="*/ 514348 h 5657850"/>
              <a:gd name="connsiteX179" fmla="*/ 5424758 w 8096249"/>
              <a:gd name="connsiteY179" fmla="*/ 155275 h 5657850"/>
              <a:gd name="connsiteX180" fmla="*/ 5433845 w 8096249"/>
              <a:gd name="connsiteY180" fmla="*/ 223207 h 5657850"/>
              <a:gd name="connsiteX181" fmla="*/ 5383866 w 8096249"/>
              <a:gd name="connsiteY181" fmla="*/ 363925 h 5657850"/>
              <a:gd name="connsiteX182" fmla="*/ 5297545 w 8096249"/>
              <a:gd name="connsiteY182" fmla="*/ 436712 h 5657850"/>
              <a:gd name="connsiteX183" fmla="*/ 5288458 w 8096249"/>
              <a:gd name="connsiteY183" fmla="*/ 427007 h 5657850"/>
              <a:gd name="connsiteX184" fmla="*/ 5320261 w 8096249"/>
              <a:gd name="connsiteY184" fmla="*/ 247468 h 5657850"/>
              <a:gd name="connsiteX185" fmla="*/ 5424758 w 8096249"/>
              <a:gd name="connsiteY185" fmla="*/ 155275 h 5657850"/>
              <a:gd name="connsiteX186" fmla="*/ 6824108 w 8096249"/>
              <a:gd name="connsiteY186" fmla="*/ 29116 h 5657850"/>
              <a:gd name="connsiteX187" fmla="*/ 6851370 w 8096249"/>
              <a:gd name="connsiteY187" fmla="*/ 48525 h 5657850"/>
              <a:gd name="connsiteX188" fmla="*/ 6851370 w 8096249"/>
              <a:gd name="connsiteY188" fmla="*/ 106753 h 5657850"/>
              <a:gd name="connsiteX189" fmla="*/ 6869543 w 8096249"/>
              <a:gd name="connsiteY189" fmla="*/ 106753 h 5657850"/>
              <a:gd name="connsiteX190" fmla="*/ 6869543 w 8096249"/>
              <a:gd name="connsiteY190" fmla="*/ 213505 h 5657850"/>
              <a:gd name="connsiteX191" fmla="*/ 6846827 w 8096249"/>
              <a:gd name="connsiteY191" fmla="*/ 198948 h 5657850"/>
              <a:gd name="connsiteX192" fmla="*/ 6824108 w 8096249"/>
              <a:gd name="connsiteY192" fmla="*/ 184391 h 5657850"/>
              <a:gd name="connsiteX193" fmla="*/ 6824108 w 8096249"/>
              <a:gd name="connsiteY193" fmla="*/ 106753 h 5657850"/>
              <a:gd name="connsiteX194" fmla="*/ 6842284 w 8096249"/>
              <a:gd name="connsiteY194" fmla="*/ 106753 h 5657850"/>
              <a:gd name="connsiteX195" fmla="*/ 6833195 w 8096249"/>
              <a:gd name="connsiteY195" fmla="*/ 77639 h 5657850"/>
              <a:gd name="connsiteX196" fmla="*/ 6824108 w 8096249"/>
              <a:gd name="connsiteY196" fmla="*/ 29116 h 5657850"/>
              <a:gd name="connsiteX197" fmla="*/ 3253040 w 8096249"/>
              <a:gd name="connsiteY197" fmla="*/ 29114 h 5657850"/>
              <a:gd name="connsiteX198" fmla="*/ 3262127 w 8096249"/>
              <a:gd name="connsiteY198" fmla="*/ 106750 h 5657850"/>
              <a:gd name="connsiteX199" fmla="*/ 3234867 w 8096249"/>
              <a:gd name="connsiteY199" fmla="*/ 111602 h 5657850"/>
              <a:gd name="connsiteX200" fmla="*/ 3207608 w 8096249"/>
              <a:gd name="connsiteY200" fmla="*/ 116454 h 5657850"/>
              <a:gd name="connsiteX201" fmla="*/ 3207608 w 8096249"/>
              <a:gd name="connsiteY201" fmla="*/ 106750 h 5657850"/>
              <a:gd name="connsiteX202" fmla="*/ 3189435 w 8096249"/>
              <a:gd name="connsiteY202" fmla="*/ 106750 h 5657850"/>
              <a:gd name="connsiteX203" fmla="*/ 3189435 w 8096249"/>
              <a:gd name="connsiteY203" fmla="*/ 48523 h 5657850"/>
              <a:gd name="connsiteX204" fmla="*/ 3221237 w 8096249"/>
              <a:gd name="connsiteY204" fmla="*/ 38818 h 5657850"/>
              <a:gd name="connsiteX205" fmla="*/ 3253040 w 8096249"/>
              <a:gd name="connsiteY205" fmla="*/ 29114 h 5657850"/>
              <a:gd name="connsiteX206" fmla="*/ 2716924 w 8096249"/>
              <a:gd name="connsiteY206" fmla="*/ 19409 h 5657850"/>
              <a:gd name="connsiteX207" fmla="*/ 2753270 w 8096249"/>
              <a:gd name="connsiteY207" fmla="*/ 48525 h 5657850"/>
              <a:gd name="connsiteX208" fmla="*/ 2771443 w 8096249"/>
              <a:gd name="connsiteY208" fmla="*/ 58230 h 5657850"/>
              <a:gd name="connsiteX209" fmla="*/ 2726010 w 8096249"/>
              <a:gd name="connsiteY209" fmla="*/ 116457 h 5657850"/>
              <a:gd name="connsiteX210" fmla="*/ 2694207 w 8096249"/>
              <a:gd name="connsiteY210" fmla="*/ 106753 h 5657850"/>
              <a:gd name="connsiteX211" fmla="*/ 2671489 w 8096249"/>
              <a:gd name="connsiteY211" fmla="*/ 87343 h 5657850"/>
              <a:gd name="connsiteX212" fmla="*/ 2716924 w 8096249"/>
              <a:gd name="connsiteY212" fmla="*/ 19409 h 5657850"/>
              <a:gd name="connsiteX213" fmla="*/ 4507001 w 8096249"/>
              <a:gd name="connsiteY213" fmla="*/ 0 h 5657850"/>
              <a:gd name="connsiteX214" fmla="*/ 4525174 w 8096249"/>
              <a:gd name="connsiteY214" fmla="*/ 0 h 5657850"/>
              <a:gd name="connsiteX215" fmla="*/ 4556979 w 8096249"/>
              <a:gd name="connsiteY215" fmla="*/ 101900 h 5657850"/>
              <a:gd name="connsiteX216" fmla="*/ 4561522 w 8096249"/>
              <a:gd name="connsiteY216" fmla="*/ 213505 h 5657850"/>
              <a:gd name="connsiteX217" fmla="*/ 4552436 w 8096249"/>
              <a:gd name="connsiteY217" fmla="*/ 242619 h 5657850"/>
              <a:gd name="connsiteX218" fmla="*/ 4534263 w 8096249"/>
              <a:gd name="connsiteY218" fmla="*/ 242619 h 5657850"/>
              <a:gd name="connsiteX219" fmla="*/ 4529717 w 8096249"/>
              <a:gd name="connsiteY219" fmla="*/ 300848 h 5657850"/>
              <a:gd name="connsiteX220" fmla="*/ 4525174 w 8096249"/>
              <a:gd name="connsiteY220" fmla="*/ 359075 h 5657850"/>
              <a:gd name="connsiteX221" fmla="*/ 4538806 w 8096249"/>
              <a:gd name="connsiteY221" fmla="*/ 368780 h 5657850"/>
              <a:gd name="connsiteX222" fmla="*/ 4552436 w 8096249"/>
              <a:gd name="connsiteY222" fmla="*/ 378484 h 5657850"/>
              <a:gd name="connsiteX223" fmla="*/ 4552436 w 8096249"/>
              <a:gd name="connsiteY223" fmla="*/ 407598 h 5657850"/>
              <a:gd name="connsiteX224" fmla="*/ 4566066 w 8096249"/>
              <a:gd name="connsiteY224" fmla="*/ 412453 h 5657850"/>
              <a:gd name="connsiteX225" fmla="*/ 4579695 w 8096249"/>
              <a:gd name="connsiteY225" fmla="*/ 427010 h 5657850"/>
              <a:gd name="connsiteX226" fmla="*/ 4616041 w 8096249"/>
              <a:gd name="connsiteY226" fmla="*/ 422155 h 5657850"/>
              <a:gd name="connsiteX227" fmla="*/ 4652387 w 8096249"/>
              <a:gd name="connsiteY227" fmla="*/ 407598 h 5657850"/>
              <a:gd name="connsiteX228" fmla="*/ 4652387 w 8096249"/>
              <a:gd name="connsiteY228" fmla="*/ 378484 h 5657850"/>
              <a:gd name="connsiteX229" fmla="*/ 4670563 w 8096249"/>
              <a:gd name="connsiteY229" fmla="*/ 363928 h 5657850"/>
              <a:gd name="connsiteX230" fmla="*/ 4688736 w 8096249"/>
              <a:gd name="connsiteY230" fmla="*/ 349371 h 5657850"/>
              <a:gd name="connsiteX231" fmla="*/ 4734169 w 8096249"/>
              <a:gd name="connsiteY231" fmla="*/ 359075 h 5657850"/>
              <a:gd name="connsiteX232" fmla="*/ 4806863 w 8096249"/>
              <a:gd name="connsiteY232" fmla="*/ 417302 h 5657850"/>
              <a:gd name="connsiteX233" fmla="*/ 4915904 w 8096249"/>
              <a:gd name="connsiteY233" fmla="*/ 494941 h 5657850"/>
              <a:gd name="connsiteX234" fmla="*/ 4938620 w 8096249"/>
              <a:gd name="connsiteY234" fmla="*/ 465828 h 5657850"/>
              <a:gd name="connsiteX235" fmla="*/ 4961336 w 8096249"/>
              <a:gd name="connsiteY235" fmla="*/ 436714 h 5657850"/>
              <a:gd name="connsiteX236" fmla="*/ 5043117 w 8096249"/>
              <a:gd name="connsiteY236" fmla="*/ 451271 h 5657850"/>
              <a:gd name="connsiteX237" fmla="*/ 5124896 w 8096249"/>
              <a:gd name="connsiteY237" fmla="*/ 494941 h 5657850"/>
              <a:gd name="connsiteX238" fmla="*/ 5224850 w 8096249"/>
              <a:gd name="connsiteY238" fmla="*/ 494941 h 5657850"/>
              <a:gd name="connsiteX239" fmla="*/ 5224850 w 8096249"/>
              <a:gd name="connsiteY239" fmla="*/ 514350 h 5657850"/>
              <a:gd name="connsiteX240" fmla="*/ 5252110 w 8096249"/>
              <a:gd name="connsiteY240" fmla="*/ 514350 h 5657850"/>
              <a:gd name="connsiteX241" fmla="*/ 5252110 w 8096249"/>
              <a:gd name="connsiteY241" fmla="*/ 494941 h 5657850"/>
              <a:gd name="connsiteX242" fmla="*/ 5283915 w 8096249"/>
              <a:gd name="connsiteY242" fmla="*/ 490089 h 5657850"/>
              <a:gd name="connsiteX243" fmla="*/ 5315718 w 8096249"/>
              <a:gd name="connsiteY243" fmla="*/ 485237 h 5657850"/>
              <a:gd name="connsiteX244" fmla="*/ 5315718 w 8096249"/>
              <a:gd name="connsiteY244" fmla="*/ 465828 h 5657850"/>
              <a:gd name="connsiteX245" fmla="*/ 5356607 w 8096249"/>
              <a:gd name="connsiteY245" fmla="*/ 480384 h 5657850"/>
              <a:gd name="connsiteX246" fmla="*/ 5370237 w 8096249"/>
              <a:gd name="connsiteY246" fmla="*/ 494941 h 5657850"/>
              <a:gd name="connsiteX247" fmla="*/ 5397499 w 8096249"/>
              <a:gd name="connsiteY247" fmla="*/ 494941 h 5657850"/>
              <a:gd name="connsiteX248" fmla="*/ 5406585 w 8096249"/>
              <a:gd name="connsiteY248" fmla="*/ 519203 h 5657850"/>
              <a:gd name="connsiteX249" fmla="*/ 5415672 w 8096249"/>
              <a:gd name="connsiteY249" fmla="*/ 543464 h 5657850"/>
              <a:gd name="connsiteX250" fmla="*/ 5424758 w 8096249"/>
              <a:gd name="connsiteY250" fmla="*/ 591989 h 5657850"/>
              <a:gd name="connsiteX251" fmla="*/ 5442931 w 8096249"/>
              <a:gd name="connsiteY251" fmla="*/ 591989 h 5657850"/>
              <a:gd name="connsiteX252" fmla="*/ 5465647 w 8096249"/>
              <a:gd name="connsiteY252" fmla="*/ 616251 h 5657850"/>
              <a:gd name="connsiteX253" fmla="*/ 5497450 w 8096249"/>
              <a:gd name="connsiteY253" fmla="*/ 630807 h 5657850"/>
              <a:gd name="connsiteX254" fmla="*/ 5497450 w 8096249"/>
              <a:gd name="connsiteY254" fmla="*/ 650216 h 5657850"/>
              <a:gd name="connsiteX255" fmla="*/ 5506537 w 8096249"/>
              <a:gd name="connsiteY255" fmla="*/ 630807 h 5657850"/>
              <a:gd name="connsiteX256" fmla="*/ 5579231 w 8096249"/>
              <a:gd name="connsiteY256" fmla="*/ 630807 h 5657850"/>
              <a:gd name="connsiteX257" fmla="*/ 5592861 w 8096249"/>
              <a:gd name="connsiteY257" fmla="*/ 611398 h 5657850"/>
              <a:gd name="connsiteX258" fmla="*/ 5606491 w 8096249"/>
              <a:gd name="connsiteY258" fmla="*/ 591989 h 5657850"/>
              <a:gd name="connsiteX259" fmla="*/ 5620121 w 8096249"/>
              <a:gd name="connsiteY259" fmla="*/ 596842 h 5657850"/>
              <a:gd name="connsiteX260" fmla="*/ 5633753 w 8096249"/>
              <a:gd name="connsiteY260" fmla="*/ 601694 h 5657850"/>
              <a:gd name="connsiteX261" fmla="*/ 5697358 w 8096249"/>
              <a:gd name="connsiteY261" fmla="*/ 591989 h 5657850"/>
              <a:gd name="connsiteX262" fmla="*/ 5697358 w 8096249"/>
              <a:gd name="connsiteY262" fmla="*/ 601694 h 5657850"/>
              <a:gd name="connsiteX263" fmla="*/ 5724618 w 8096249"/>
              <a:gd name="connsiteY263" fmla="*/ 611398 h 5657850"/>
              <a:gd name="connsiteX264" fmla="*/ 5751880 w 8096249"/>
              <a:gd name="connsiteY264" fmla="*/ 621103 h 5657850"/>
              <a:gd name="connsiteX265" fmla="*/ 5751880 w 8096249"/>
              <a:gd name="connsiteY265" fmla="*/ 727855 h 5657850"/>
              <a:gd name="connsiteX266" fmla="*/ 5760966 w 8096249"/>
              <a:gd name="connsiteY266" fmla="*/ 756969 h 5657850"/>
              <a:gd name="connsiteX267" fmla="*/ 5779139 w 8096249"/>
              <a:gd name="connsiteY267" fmla="*/ 756969 h 5657850"/>
              <a:gd name="connsiteX268" fmla="*/ 5779139 w 8096249"/>
              <a:gd name="connsiteY268" fmla="*/ 786082 h 5657850"/>
              <a:gd name="connsiteX269" fmla="*/ 5797313 w 8096249"/>
              <a:gd name="connsiteY269" fmla="*/ 786082 h 5657850"/>
              <a:gd name="connsiteX270" fmla="*/ 5801856 w 8096249"/>
              <a:gd name="connsiteY270" fmla="*/ 800639 h 5657850"/>
              <a:gd name="connsiteX271" fmla="*/ 5806399 w 8096249"/>
              <a:gd name="connsiteY271" fmla="*/ 815196 h 5657850"/>
              <a:gd name="connsiteX272" fmla="*/ 5833659 w 8096249"/>
              <a:gd name="connsiteY272" fmla="*/ 815196 h 5657850"/>
              <a:gd name="connsiteX273" fmla="*/ 5842745 w 8096249"/>
              <a:gd name="connsiteY273" fmla="*/ 839460 h 5657850"/>
              <a:gd name="connsiteX274" fmla="*/ 5851832 w 8096249"/>
              <a:gd name="connsiteY274" fmla="*/ 863721 h 5657850"/>
              <a:gd name="connsiteX275" fmla="*/ 5879094 w 8096249"/>
              <a:gd name="connsiteY275" fmla="*/ 863721 h 5657850"/>
              <a:gd name="connsiteX276" fmla="*/ 5924526 w 8096249"/>
              <a:gd name="connsiteY276" fmla="*/ 926801 h 5657850"/>
              <a:gd name="connsiteX277" fmla="*/ 5988132 w 8096249"/>
              <a:gd name="connsiteY277" fmla="*/ 951062 h 5657850"/>
              <a:gd name="connsiteX278" fmla="*/ 6006307 w 8096249"/>
              <a:gd name="connsiteY278" fmla="*/ 951062 h 5657850"/>
              <a:gd name="connsiteX279" fmla="*/ 6006307 w 8096249"/>
              <a:gd name="connsiteY279" fmla="*/ 931653 h 5657850"/>
              <a:gd name="connsiteX280" fmla="*/ 6083543 w 8096249"/>
              <a:gd name="connsiteY280" fmla="*/ 941357 h 5657850"/>
              <a:gd name="connsiteX281" fmla="*/ 6115348 w 8096249"/>
              <a:gd name="connsiteY281" fmla="*/ 999587 h 5657850"/>
              <a:gd name="connsiteX282" fmla="*/ 6133521 w 8096249"/>
              <a:gd name="connsiteY282" fmla="*/ 999587 h 5657850"/>
              <a:gd name="connsiteX283" fmla="*/ 6124434 w 8096249"/>
              <a:gd name="connsiteY283" fmla="*/ 1077223 h 5657850"/>
              <a:gd name="connsiteX284" fmla="*/ 6115348 w 8096249"/>
              <a:gd name="connsiteY284" fmla="*/ 1164567 h 5657850"/>
              <a:gd name="connsiteX285" fmla="*/ 6133521 w 8096249"/>
              <a:gd name="connsiteY285" fmla="*/ 1164567 h 5657850"/>
              <a:gd name="connsiteX286" fmla="*/ 6142607 w 8096249"/>
              <a:gd name="connsiteY286" fmla="*/ 1193680 h 5657850"/>
              <a:gd name="connsiteX287" fmla="*/ 6178953 w 8096249"/>
              <a:gd name="connsiteY287" fmla="*/ 1251910 h 5657850"/>
              <a:gd name="connsiteX288" fmla="*/ 6233472 w 8096249"/>
              <a:gd name="connsiteY288" fmla="*/ 1242205 h 5657850"/>
              <a:gd name="connsiteX289" fmla="*/ 6233472 w 8096249"/>
              <a:gd name="connsiteY289" fmla="*/ 1222796 h 5657850"/>
              <a:gd name="connsiteX290" fmla="*/ 6260734 w 8096249"/>
              <a:gd name="connsiteY290" fmla="*/ 1222796 h 5657850"/>
              <a:gd name="connsiteX291" fmla="*/ 6260734 w 8096249"/>
              <a:gd name="connsiteY291" fmla="*/ 1203385 h 5657850"/>
              <a:gd name="connsiteX292" fmla="*/ 6328883 w 8096249"/>
              <a:gd name="connsiteY292" fmla="*/ 1242205 h 5657850"/>
              <a:gd name="connsiteX293" fmla="*/ 6342513 w 8096249"/>
              <a:gd name="connsiteY293" fmla="*/ 1300433 h 5657850"/>
              <a:gd name="connsiteX294" fmla="*/ 6337970 w 8096249"/>
              <a:gd name="connsiteY294" fmla="*/ 1392628 h 5657850"/>
              <a:gd name="connsiteX295" fmla="*/ 6306167 w 8096249"/>
              <a:gd name="connsiteY295" fmla="*/ 1465415 h 5657850"/>
              <a:gd name="connsiteX296" fmla="*/ 6342513 w 8096249"/>
              <a:gd name="connsiteY296" fmla="*/ 1577017 h 5657850"/>
              <a:gd name="connsiteX297" fmla="*/ 6415208 w 8096249"/>
              <a:gd name="connsiteY297" fmla="*/ 1649803 h 5657850"/>
              <a:gd name="connsiteX298" fmla="*/ 6415208 w 8096249"/>
              <a:gd name="connsiteY298" fmla="*/ 1659508 h 5657850"/>
              <a:gd name="connsiteX299" fmla="*/ 6451554 w 8096249"/>
              <a:gd name="connsiteY299" fmla="*/ 1669212 h 5657850"/>
              <a:gd name="connsiteX300" fmla="*/ 6487902 w 8096249"/>
              <a:gd name="connsiteY300" fmla="*/ 1678917 h 5657850"/>
              <a:gd name="connsiteX301" fmla="*/ 6487902 w 8096249"/>
              <a:gd name="connsiteY301" fmla="*/ 1688621 h 5657850"/>
              <a:gd name="connsiteX302" fmla="*/ 6506075 w 8096249"/>
              <a:gd name="connsiteY302" fmla="*/ 1703178 h 5657850"/>
              <a:gd name="connsiteX303" fmla="*/ 6524248 w 8096249"/>
              <a:gd name="connsiteY303" fmla="*/ 1717738 h 5657850"/>
              <a:gd name="connsiteX304" fmla="*/ 6524248 w 8096249"/>
              <a:gd name="connsiteY304" fmla="*/ 1795374 h 5657850"/>
              <a:gd name="connsiteX305" fmla="*/ 6510618 w 8096249"/>
              <a:gd name="connsiteY305" fmla="*/ 1805078 h 5657850"/>
              <a:gd name="connsiteX306" fmla="*/ 6496989 w 8096249"/>
              <a:gd name="connsiteY306" fmla="*/ 1814783 h 5657850"/>
              <a:gd name="connsiteX307" fmla="*/ 6496989 w 8096249"/>
              <a:gd name="connsiteY307" fmla="*/ 1843899 h 5657850"/>
              <a:gd name="connsiteX308" fmla="*/ 6483359 w 8096249"/>
              <a:gd name="connsiteY308" fmla="*/ 1848751 h 5657850"/>
              <a:gd name="connsiteX309" fmla="*/ 6469727 w 8096249"/>
              <a:gd name="connsiteY309" fmla="*/ 1853604 h 5657850"/>
              <a:gd name="connsiteX310" fmla="*/ 6469727 w 8096249"/>
              <a:gd name="connsiteY310" fmla="*/ 1873013 h 5657850"/>
              <a:gd name="connsiteX311" fmla="*/ 6456097 w 8096249"/>
              <a:gd name="connsiteY311" fmla="*/ 1877865 h 5657850"/>
              <a:gd name="connsiteX312" fmla="*/ 6442467 w 8096249"/>
              <a:gd name="connsiteY312" fmla="*/ 1882717 h 5657850"/>
              <a:gd name="connsiteX313" fmla="*/ 6433381 w 8096249"/>
              <a:gd name="connsiteY313" fmla="*/ 2037992 h 5657850"/>
              <a:gd name="connsiteX314" fmla="*/ 6451554 w 8096249"/>
              <a:gd name="connsiteY314" fmla="*/ 2067106 h 5657850"/>
              <a:gd name="connsiteX315" fmla="*/ 6469727 w 8096249"/>
              <a:gd name="connsiteY315" fmla="*/ 2096219 h 5657850"/>
              <a:gd name="connsiteX316" fmla="*/ 6496989 w 8096249"/>
              <a:gd name="connsiteY316" fmla="*/ 2096219 h 5657850"/>
              <a:gd name="connsiteX317" fmla="*/ 6496989 w 8096249"/>
              <a:gd name="connsiteY317" fmla="*/ 2115628 h 5657850"/>
              <a:gd name="connsiteX318" fmla="*/ 6524248 w 8096249"/>
              <a:gd name="connsiteY318" fmla="*/ 2115628 h 5657850"/>
              <a:gd name="connsiteX319" fmla="*/ 6546965 w 8096249"/>
              <a:gd name="connsiteY319" fmla="*/ 2135040 h 5657850"/>
              <a:gd name="connsiteX320" fmla="*/ 6560594 w 8096249"/>
              <a:gd name="connsiteY320" fmla="*/ 2154449 h 5657850"/>
              <a:gd name="connsiteX321" fmla="*/ 6569681 w 8096249"/>
              <a:gd name="connsiteY321" fmla="*/ 2232085 h 5657850"/>
              <a:gd name="connsiteX322" fmla="*/ 6587854 w 8096249"/>
              <a:gd name="connsiteY322" fmla="*/ 2232085 h 5657850"/>
              <a:gd name="connsiteX323" fmla="*/ 6587854 w 8096249"/>
              <a:gd name="connsiteY323" fmla="*/ 2261201 h 5657850"/>
              <a:gd name="connsiteX324" fmla="*/ 6615116 w 8096249"/>
              <a:gd name="connsiteY324" fmla="*/ 2290315 h 5657850"/>
              <a:gd name="connsiteX325" fmla="*/ 6651462 w 8096249"/>
              <a:gd name="connsiteY325" fmla="*/ 2309724 h 5657850"/>
              <a:gd name="connsiteX326" fmla="*/ 6651462 w 8096249"/>
              <a:gd name="connsiteY326" fmla="*/ 2290315 h 5657850"/>
              <a:gd name="connsiteX327" fmla="*/ 6724156 w 8096249"/>
              <a:gd name="connsiteY327" fmla="*/ 2290315 h 5657850"/>
              <a:gd name="connsiteX328" fmla="*/ 6724156 w 8096249"/>
              <a:gd name="connsiteY328" fmla="*/ 2309724 h 5657850"/>
              <a:gd name="connsiteX329" fmla="*/ 6751416 w 8096249"/>
              <a:gd name="connsiteY329" fmla="*/ 2309724 h 5657850"/>
              <a:gd name="connsiteX330" fmla="*/ 6751416 w 8096249"/>
              <a:gd name="connsiteY330" fmla="*/ 2329133 h 5657850"/>
              <a:gd name="connsiteX331" fmla="*/ 6796848 w 8096249"/>
              <a:gd name="connsiteY331" fmla="*/ 2333985 h 5657850"/>
              <a:gd name="connsiteX332" fmla="*/ 6842284 w 8096249"/>
              <a:gd name="connsiteY332" fmla="*/ 2338838 h 5657850"/>
              <a:gd name="connsiteX333" fmla="*/ 6842284 w 8096249"/>
              <a:gd name="connsiteY333" fmla="*/ 2358247 h 5657850"/>
              <a:gd name="connsiteX334" fmla="*/ 6869543 w 8096249"/>
              <a:gd name="connsiteY334" fmla="*/ 2367951 h 5657850"/>
              <a:gd name="connsiteX335" fmla="*/ 6896803 w 8096249"/>
              <a:gd name="connsiteY335" fmla="*/ 2358247 h 5657850"/>
              <a:gd name="connsiteX336" fmla="*/ 6905889 w 8096249"/>
              <a:gd name="connsiteY336" fmla="*/ 2367951 h 5657850"/>
              <a:gd name="connsiteX337" fmla="*/ 6933149 w 8096249"/>
              <a:gd name="connsiteY337" fmla="*/ 2363099 h 5657850"/>
              <a:gd name="connsiteX338" fmla="*/ 6951322 w 8096249"/>
              <a:gd name="connsiteY338" fmla="*/ 2358247 h 5657850"/>
              <a:gd name="connsiteX339" fmla="*/ 6969497 w 8096249"/>
              <a:gd name="connsiteY339" fmla="*/ 2367951 h 5657850"/>
              <a:gd name="connsiteX340" fmla="*/ 7010386 w 8096249"/>
              <a:gd name="connsiteY340" fmla="*/ 2333985 h 5657850"/>
              <a:gd name="connsiteX341" fmla="*/ 7069449 w 8096249"/>
              <a:gd name="connsiteY341" fmla="*/ 2280611 h 5657850"/>
              <a:gd name="connsiteX342" fmla="*/ 7096711 w 8096249"/>
              <a:gd name="connsiteY342" fmla="*/ 2280611 h 5657850"/>
              <a:gd name="connsiteX343" fmla="*/ 7214838 w 8096249"/>
              <a:gd name="connsiteY343" fmla="*/ 2193267 h 5657850"/>
              <a:gd name="connsiteX344" fmla="*/ 7323876 w 8096249"/>
              <a:gd name="connsiteY344" fmla="*/ 2222381 h 5657850"/>
              <a:gd name="connsiteX345" fmla="*/ 7332965 w 8096249"/>
              <a:gd name="connsiteY345" fmla="*/ 2280611 h 5657850"/>
              <a:gd name="connsiteX346" fmla="*/ 7351138 w 8096249"/>
              <a:gd name="connsiteY346" fmla="*/ 2280611 h 5657850"/>
              <a:gd name="connsiteX347" fmla="*/ 7260270 w 8096249"/>
              <a:gd name="connsiteY347" fmla="*/ 2464999 h 5657850"/>
              <a:gd name="connsiteX348" fmla="*/ 7260270 w 8096249"/>
              <a:gd name="connsiteY348" fmla="*/ 2494113 h 5657850"/>
              <a:gd name="connsiteX349" fmla="*/ 7187576 w 8096249"/>
              <a:gd name="connsiteY349" fmla="*/ 2532933 h 5657850"/>
              <a:gd name="connsiteX350" fmla="*/ 7105797 w 8096249"/>
              <a:gd name="connsiteY350" fmla="*/ 2562047 h 5657850"/>
              <a:gd name="connsiteX351" fmla="*/ 7105797 w 8096249"/>
              <a:gd name="connsiteY351" fmla="*/ 2581456 h 5657850"/>
              <a:gd name="connsiteX352" fmla="*/ 7078535 w 8096249"/>
              <a:gd name="connsiteY352" fmla="*/ 2581456 h 5657850"/>
              <a:gd name="connsiteX353" fmla="*/ 7033103 w 8096249"/>
              <a:gd name="connsiteY353" fmla="*/ 2668799 h 5657850"/>
              <a:gd name="connsiteX354" fmla="*/ 6996757 w 8096249"/>
              <a:gd name="connsiteY354" fmla="*/ 2765844 h 5657850"/>
              <a:gd name="connsiteX355" fmla="*/ 6969497 w 8096249"/>
              <a:gd name="connsiteY355" fmla="*/ 2765844 h 5657850"/>
              <a:gd name="connsiteX356" fmla="*/ 6974040 w 8096249"/>
              <a:gd name="connsiteY356" fmla="*/ 2785256 h 5657850"/>
              <a:gd name="connsiteX357" fmla="*/ 6978584 w 8096249"/>
              <a:gd name="connsiteY357" fmla="*/ 2804665 h 5657850"/>
              <a:gd name="connsiteX358" fmla="*/ 6951322 w 8096249"/>
              <a:gd name="connsiteY358" fmla="*/ 2872597 h 5657850"/>
              <a:gd name="connsiteX359" fmla="*/ 6905889 w 8096249"/>
              <a:gd name="connsiteY359" fmla="*/ 2930827 h 5657850"/>
              <a:gd name="connsiteX360" fmla="*/ 6810478 w 8096249"/>
              <a:gd name="connsiteY360" fmla="*/ 2872597 h 5657850"/>
              <a:gd name="connsiteX361" fmla="*/ 6769589 w 8096249"/>
              <a:gd name="connsiteY361" fmla="*/ 2775549 h 5657850"/>
              <a:gd name="connsiteX362" fmla="*/ 6651462 w 8096249"/>
              <a:gd name="connsiteY362" fmla="*/ 2790108 h 5657850"/>
              <a:gd name="connsiteX363" fmla="*/ 6546965 w 8096249"/>
              <a:gd name="connsiteY363" fmla="*/ 2814370 h 5657850"/>
              <a:gd name="connsiteX364" fmla="*/ 6447010 w 8096249"/>
              <a:gd name="connsiteY364" fmla="*/ 2877449 h 5657850"/>
              <a:gd name="connsiteX365" fmla="*/ 6333427 w 8096249"/>
              <a:gd name="connsiteY365" fmla="*/ 3008463 h 5657850"/>
              <a:gd name="connsiteX366" fmla="*/ 6315254 w 8096249"/>
              <a:gd name="connsiteY366" fmla="*/ 3008463 h 5657850"/>
              <a:gd name="connsiteX367" fmla="*/ 6297081 w 8096249"/>
              <a:gd name="connsiteY367" fmla="*/ 3066693 h 5657850"/>
              <a:gd name="connsiteX368" fmla="*/ 6260734 w 8096249"/>
              <a:gd name="connsiteY368" fmla="*/ 3095806 h 5657850"/>
              <a:gd name="connsiteX369" fmla="*/ 6260734 w 8096249"/>
              <a:gd name="connsiteY369" fmla="*/ 3124920 h 5657850"/>
              <a:gd name="connsiteX370" fmla="*/ 6242561 w 8096249"/>
              <a:gd name="connsiteY370" fmla="*/ 3124920 h 5657850"/>
              <a:gd name="connsiteX371" fmla="*/ 6215299 w 8096249"/>
              <a:gd name="connsiteY371" fmla="*/ 3212263 h 5657850"/>
              <a:gd name="connsiteX372" fmla="*/ 6206213 w 8096249"/>
              <a:gd name="connsiteY372" fmla="*/ 3280195 h 5657850"/>
              <a:gd name="connsiteX373" fmla="*/ 6188040 w 8096249"/>
              <a:gd name="connsiteY373" fmla="*/ 3280195 h 5657850"/>
              <a:gd name="connsiteX374" fmla="*/ 6174410 w 8096249"/>
              <a:gd name="connsiteY374" fmla="*/ 3285047 h 5657850"/>
              <a:gd name="connsiteX375" fmla="*/ 6151694 w 8096249"/>
              <a:gd name="connsiteY375" fmla="*/ 3289899 h 5657850"/>
              <a:gd name="connsiteX376" fmla="*/ 6101716 w 8096249"/>
              <a:gd name="connsiteY376" fmla="*/ 3285047 h 5657850"/>
              <a:gd name="connsiteX377" fmla="*/ 6051740 w 8096249"/>
              <a:gd name="connsiteY377" fmla="*/ 3280195 h 5657850"/>
              <a:gd name="connsiteX378" fmla="*/ 5988132 w 8096249"/>
              <a:gd name="connsiteY378" fmla="*/ 3348129 h 5657850"/>
              <a:gd name="connsiteX379" fmla="*/ 5988132 w 8096249"/>
              <a:gd name="connsiteY379" fmla="*/ 3367538 h 5657850"/>
              <a:gd name="connsiteX380" fmla="*/ 5969959 w 8096249"/>
              <a:gd name="connsiteY380" fmla="*/ 3372390 h 5657850"/>
              <a:gd name="connsiteX381" fmla="*/ 5951786 w 8096249"/>
              <a:gd name="connsiteY381" fmla="*/ 3377243 h 5657850"/>
              <a:gd name="connsiteX382" fmla="*/ 5951786 w 8096249"/>
              <a:gd name="connsiteY382" fmla="*/ 3416061 h 5657850"/>
              <a:gd name="connsiteX383" fmla="*/ 5919983 w 8096249"/>
              <a:gd name="connsiteY383" fmla="*/ 3435472 h 5657850"/>
              <a:gd name="connsiteX384" fmla="*/ 5888180 w 8096249"/>
              <a:gd name="connsiteY384" fmla="*/ 3454881 h 5657850"/>
              <a:gd name="connsiteX385" fmla="*/ 5888180 w 8096249"/>
              <a:gd name="connsiteY385" fmla="*/ 3483995 h 5657850"/>
              <a:gd name="connsiteX386" fmla="*/ 5860918 w 8096249"/>
              <a:gd name="connsiteY386" fmla="*/ 3508256 h 5657850"/>
              <a:gd name="connsiteX387" fmla="*/ 5833659 w 8096249"/>
              <a:gd name="connsiteY387" fmla="*/ 3532518 h 5657850"/>
              <a:gd name="connsiteX388" fmla="*/ 5806399 w 8096249"/>
              <a:gd name="connsiteY388" fmla="*/ 3532518 h 5657850"/>
              <a:gd name="connsiteX389" fmla="*/ 5801856 w 8096249"/>
              <a:gd name="connsiteY389" fmla="*/ 3547074 h 5657850"/>
              <a:gd name="connsiteX390" fmla="*/ 5797313 w 8096249"/>
              <a:gd name="connsiteY390" fmla="*/ 3561631 h 5657850"/>
              <a:gd name="connsiteX391" fmla="*/ 5679185 w 8096249"/>
              <a:gd name="connsiteY391" fmla="*/ 3581043 h 5657850"/>
              <a:gd name="connsiteX392" fmla="*/ 5633753 w 8096249"/>
              <a:gd name="connsiteY392" fmla="*/ 3639270 h 5657850"/>
              <a:gd name="connsiteX393" fmla="*/ 5624664 w 8096249"/>
              <a:gd name="connsiteY393" fmla="*/ 3668383 h 5657850"/>
              <a:gd name="connsiteX394" fmla="*/ 5474734 w 8096249"/>
              <a:gd name="connsiteY394" fmla="*/ 3804249 h 5657850"/>
              <a:gd name="connsiteX395" fmla="*/ 5370237 w 8096249"/>
              <a:gd name="connsiteY395" fmla="*/ 3969232 h 5657850"/>
              <a:gd name="connsiteX396" fmla="*/ 5342977 w 8096249"/>
              <a:gd name="connsiteY396" fmla="*/ 3969232 h 5657850"/>
              <a:gd name="connsiteX397" fmla="*/ 5342977 w 8096249"/>
              <a:gd name="connsiteY397" fmla="*/ 3998345 h 5657850"/>
              <a:gd name="connsiteX398" fmla="*/ 5288458 w 8096249"/>
              <a:gd name="connsiteY398" fmla="*/ 4056572 h 5657850"/>
              <a:gd name="connsiteX399" fmla="*/ 5252110 w 8096249"/>
              <a:gd name="connsiteY399" fmla="*/ 4105098 h 5657850"/>
              <a:gd name="connsiteX400" fmla="*/ 5224850 w 8096249"/>
              <a:gd name="connsiteY400" fmla="*/ 4105098 h 5657850"/>
              <a:gd name="connsiteX401" fmla="*/ 5170331 w 8096249"/>
              <a:gd name="connsiteY401" fmla="*/ 4211850 h 5657850"/>
              <a:gd name="connsiteX402" fmla="*/ 5161244 w 8096249"/>
              <a:gd name="connsiteY402" fmla="*/ 4211850 h 5657850"/>
              <a:gd name="connsiteX403" fmla="*/ 5120353 w 8096249"/>
              <a:gd name="connsiteY403" fmla="*/ 4265225 h 5657850"/>
              <a:gd name="connsiteX404" fmla="*/ 5070377 w 8096249"/>
              <a:gd name="connsiteY404" fmla="*/ 4289486 h 5657850"/>
              <a:gd name="connsiteX405" fmla="*/ 5061290 w 8096249"/>
              <a:gd name="connsiteY405" fmla="*/ 4318600 h 5657850"/>
              <a:gd name="connsiteX406" fmla="*/ 5029488 w 8096249"/>
              <a:gd name="connsiteY406" fmla="*/ 4357421 h 5657850"/>
              <a:gd name="connsiteX407" fmla="*/ 4997682 w 8096249"/>
              <a:gd name="connsiteY407" fmla="*/ 4396239 h 5657850"/>
              <a:gd name="connsiteX408" fmla="*/ 4970423 w 8096249"/>
              <a:gd name="connsiteY408" fmla="*/ 4396239 h 5657850"/>
              <a:gd name="connsiteX409" fmla="*/ 4961336 w 8096249"/>
              <a:gd name="connsiteY409" fmla="*/ 4420500 h 5657850"/>
              <a:gd name="connsiteX410" fmla="*/ 4943163 w 8096249"/>
              <a:gd name="connsiteY410" fmla="*/ 4435057 h 5657850"/>
              <a:gd name="connsiteX411" fmla="*/ 4943163 w 8096249"/>
              <a:gd name="connsiteY411" fmla="*/ 4454468 h 5657850"/>
              <a:gd name="connsiteX412" fmla="*/ 4915904 w 8096249"/>
              <a:gd name="connsiteY412" fmla="*/ 4454468 h 5657850"/>
              <a:gd name="connsiteX413" fmla="*/ 4888642 w 8096249"/>
              <a:gd name="connsiteY413" fmla="*/ 4493286 h 5657850"/>
              <a:gd name="connsiteX414" fmla="*/ 4861382 w 8096249"/>
              <a:gd name="connsiteY414" fmla="*/ 4532105 h 5657850"/>
              <a:gd name="connsiteX415" fmla="*/ 4834123 w 8096249"/>
              <a:gd name="connsiteY415" fmla="*/ 4532105 h 5657850"/>
              <a:gd name="connsiteX416" fmla="*/ 4825036 w 8096249"/>
              <a:gd name="connsiteY416" fmla="*/ 4546661 h 5657850"/>
              <a:gd name="connsiteX417" fmla="*/ 4815950 w 8096249"/>
              <a:gd name="connsiteY417" fmla="*/ 4561218 h 5657850"/>
              <a:gd name="connsiteX418" fmla="*/ 4806863 w 8096249"/>
              <a:gd name="connsiteY418" fmla="*/ 4561218 h 5657850"/>
              <a:gd name="connsiteX419" fmla="*/ 4729625 w 8096249"/>
              <a:gd name="connsiteY419" fmla="*/ 4629152 h 5657850"/>
              <a:gd name="connsiteX420" fmla="*/ 4675106 w 8096249"/>
              <a:gd name="connsiteY420" fmla="*/ 4663118 h 5657850"/>
              <a:gd name="connsiteX421" fmla="*/ 4634214 w 8096249"/>
              <a:gd name="connsiteY421" fmla="*/ 4697084 h 5657850"/>
              <a:gd name="connsiteX422" fmla="*/ 4606955 w 8096249"/>
              <a:gd name="connsiteY422" fmla="*/ 4774723 h 5657850"/>
              <a:gd name="connsiteX423" fmla="*/ 4588782 w 8096249"/>
              <a:gd name="connsiteY423" fmla="*/ 4774723 h 5657850"/>
              <a:gd name="connsiteX424" fmla="*/ 4611498 w 8096249"/>
              <a:gd name="connsiteY424" fmla="*/ 4881475 h 5657850"/>
              <a:gd name="connsiteX425" fmla="*/ 4652387 w 8096249"/>
              <a:gd name="connsiteY425" fmla="*/ 4978520 h 5657850"/>
              <a:gd name="connsiteX426" fmla="*/ 4652387 w 8096249"/>
              <a:gd name="connsiteY426" fmla="*/ 5007637 h 5657850"/>
              <a:gd name="connsiteX427" fmla="*/ 4634214 w 8096249"/>
              <a:gd name="connsiteY427" fmla="*/ 5007637 h 5657850"/>
              <a:gd name="connsiteX428" fmla="*/ 4597868 w 8096249"/>
              <a:gd name="connsiteY428" fmla="*/ 4944555 h 5657850"/>
              <a:gd name="connsiteX429" fmla="*/ 4561522 w 8096249"/>
              <a:gd name="connsiteY429" fmla="*/ 4871771 h 5657850"/>
              <a:gd name="connsiteX430" fmla="*/ 4534263 w 8096249"/>
              <a:gd name="connsiteY430" fmla="*/ 4871771 h 5657850"/>
              <a:gd name="connsiteX431" fmla="*/ 4493371 w 8096249"/>
              <a:gd name="connsiteY431" fmla="*/ 4794132 h 5657850"/>
              <a:gd name="connsiteX432" fmla="*/ 4452482 w 8096249"/>
              <a:gd name="connsiteY432" fmla="*/ 4726198 h 5657850"/>
              <a:gd name="connsiteX433" fmla="*/ 4334355 w 8096249"/>
              <a:gd name="connsiteY433" fmla="*/ 4735905 h 5657850"/>
              <a:gd name="connsiteX434" fmla="*/ 4234401 w 8096249"/>
              <a:gd name="connsiteY434" fmla="*/ 4755314 h 5657850"/>
              <a:gd name="connsiteX435" fmla="*/ 4234401 w 8096249"/>
              <a:gd name="connsiteY435" fmla="*/ 4784427 h 5657850"/>
              <a:gd name="connsiteX436" fmla="*/ 4179881 w 8096249"/>
              <a:gd name="connsiteY436" fmla="*/ 4784427 h 5657850"/>
              <a:gd name="connsiteX437" fmla="*/ 4179881 w 8096249"/>
              <a:gd name="connsiteY437" fmla="*/ 4803836 h 5657850"/>
              <a:gd name="connsiteX438" fmla="*/ 4111730 w 8096249"/>
              <a:gd name="connsiteY438" fmla="*/ 4818393 h 5657850"/>
              <a:gd name="connsiteX439" fmla="*/ 4079927 w 8096249"/>
              <a:gd name="connsiteY439" fmla="*/ 4871771 h 5657850"/>
              <a:gd name="connsiteX440" fmla="*/ 4098100 w 8096249"/>
              <a:gd name="connsiteY440" fmla="*/ 4871771 h 5657850"/>
              <a:gd name="connsiteX441" fmla="*/ 4098100 w 8096249"/>
              <a:gd name="connsiteY441" fmla="*/ 4939702 h 5657850"/>
              <a:gd name="connsiteX442" fmla="*/ 4079927 w 8096249"/>
              <a:gd name="connsiteY442" fmla="*/ 4939702 h 5657850"/>
              <a:gd name="connsiteX443" fmla="*/ 4070841 w 8096249"/>
              <a:gd name="connsiteY443" fmla="*/ 4944555 h 5657850"/>
              <a:gd name="connsiteX444" fmla="*/ 4052668 w 8096249"/>
              <a:gd name="connsiteY444" fmla="*/ 4949407 h 5657850"/>
              <a:gd name="connsiteX445" fmla="*/ 4043579 w 8096249"/>
              <a:gd name="connsiteY445" fmla="*/ 4832950 h 5657850"/>
              <a:gd name="connsiteX446" fmla="*/ 4025406 w 8096249"/>
              <a:gd name="connsiteY446" fmla="*/ 4832950 h 5657850"/>
              <a:gd name="connsiteX447" fmla="*/ 3989060 w 8096249"/>
              <a:gd name="connsiteY447" fmla="*/ 4808689 h 5657850"/>
              <a:gd name="connsiteX448" fmla="*/ 3934541 w 8096249"/>
              <a:gd name="connsiteY448" fmla="*/ 4794132 h 5657850"/>
              <a:gd name="connsiteX449" fmla="*/ 3916365 w 8096249"/>
              <a:gd name="connsiteY449" fmla="*/ 4798984 h 5657850"/>
              <a:gd name="connsiteX450" fmla="*/ 3898192 w 8096249"/>
              <a:gd name="connsiteY450" fmla="*/ 4803836 h 5657850"/>
              <a:gd name="connsiteX451" fmla="*/ 3816414 w 8096249"/>
              <a:gd name="connsiteY451" fmla="*/ 4813541 h 5657850"/>
              <a:gd name="connsiteX452" fmla="*/ 3816414 w 8096249"/>
              <a:gd name="connsiteY452" fmla="*/ 4832950 h 5657850"/>
              <a:gd name="connsiteX453" fmla="*/ 3761892 w 8096249"/>
              <a:gd name="connsiteY453" fmla="*/ 4832950 h 5657850"/>
              <a:gd name="connsiteX454" fmla="*/ 3761892 w 8096249"/>
              <a:gd name="connsiteY454" fmla="*/ 4813541 h 5657850"/>
              <a:gd name="connsiteX455" fmla="*/ 3689198 w 8096249"/>
              <a:gd name="connsiteY455" fmla="*/ 4813541 h 5657850"/>
              <a:gd name="connsiteX456" fmla="*/ 3680111 w 8096249"/>
              <a:gd name="connsiteY456" fmla="*/ 4798984 h 5657850"/>
              <a:gd name="connsiteX457" fmla="*/ 3671025 w 8096249"/>
              <a:gd name="connsiteY457" fmla="*/ 4784427 h 5657850"/>
              <a:gd name="connsiteX458" fmla="*/ 3589246 w 8096249"/>
              <a:gd name="connsiteY458" fmla="*/ 4774723 h 5657850"/>
              <a:gd name="connsiteX459" fmla="*/ 3589246 w 8096249"/>
              <a:gd name="connsiteY459" fmla="*/ 4755314 h 5657850"/>
              <a:gd name="connsiteX460" fmla="*/ 3471119 w 8096249"/>
              <a:gd name="connsiteY460" fmla="*/ 4755314 h 5657850"/>
              <a:gd name="connsiteX461" fmla="*/ 3471119 w 8096249"/>
              <a:gd name="connsiteY461" fmla="*/ 4735905 h 5657850"/>
              <a:gd name="connsiteX462" fmla="*/ 3443859 w 8096249"/>
              <a:gd name="connsiteY462" fmla="*/ 4731050 h 5657850"/>
              <a:gd name="connsiteX463" fmla="*/ 3416597 w 8096249"/>
              <a:gd name="connsiteY463" fmla="*/ 4726198 h 5657850"/>
              <a:gd name="connsiteX464" fmla="*/ 3416597 w 8096249"/>
              <a:gd name="connsiteY464" fmla="*/ 4706789 h 5657850"/>
              <a:gd name="connsiteX465" fmla="*/ 3389338 w 8096249"/>
              <a:gd name="connsiteY465" fmla="*/ 4706789 h 5657850"/>
              <a:gd name="connsiteX466" fmla="*/ 3384795 w 8096249"/>
              <a:gd name="connsiteY466" fmla="*/ 4687380 h 5657850"/>
              <a:gd name="connsiteX467" fmla="*/ 3380251 w 8096249"/>
              <a:gd name="connsiteY467" fmla="*/ 4667971 h 5657850"/>
              <a:gd name="connsiteX468" fmla="*/ 3362078 w 8096249"/>
              <a:gd name="connsiteY468" fmla="*/ 4667971 h 5657850"/>
              <a:gd name="connsiteX469" fmla="*/ 3348449 w 8096249"/>
              <a:gd name="connsiteY469" fmla="*/ 4643709 h 5657850"/>
              <a:gd name="connsiteX470" fmla="*/ 3334819 w 8096249"/>
              <a:gd name="connsiteY470" fmla="*/ 4619448 h 5657850"/>
              <a:gd name="connsiteX471" fmla="*/ 3307557 w 8096249"/>
              <a:gd name="connsiteY471" fmla="*/ 4619448 h 5657850"/>
              <a:gd name="connsiteX472" fmla="*/ 3307557 w 8096249"/>
              <a:gd name="connsiteY472" fmla="*/ 4600039 h 5657850"/>
              <a:gd name="connsiteX473" fmla="*/ 3280297 w 8096249"/>
              <a:gd name="connsiteY473" fmla="*/ 4600039 h 5657850"/>
              <a:gd name="connsiteX474" fmla="*/ 3271211 w 8096249"/>
              <a:gd name="connsiteY474" fmla="*/ 4585482 h 5657850"/>
              <a:gd name="connsiteX475" fmla="*/ 3262124 w 8096249"/>
              <a:gd name="connsiteY475" fmla="*/ 4570923 h 5657850"/>
              <a:gd name="connsiteX476" fmla="*/ 3207605 w 8096249"/>
              <a:gd name="connsiteY476" fmla="*/ 4570923 h 5657850"/>
              <a:gd name="connsiteX477" fmla="*/ 3207605 w 8096249"/>
              <a:gd name="connsiteY477" fmla="*/ 4541809 h 5657850"/>
              <a:gd name="connsiteX478" fmla="*/ 3098565 w 8096249"/>
              <a:gd name="connsiteY478" fmla="*/ 4536957 h 5657850"/>
              <a:gd name="connsiteX479" fmla="*/ 2998611 w 8096249"/>
              <a:gd name="connsiteY479" fmla="*/ 4532105 h 5657850"/>
              <a:gd name="connsiteX480" fmla="*/ 2980438 w 8096249"/>
              <a:gd name="connsiteY480" fmla="*/ 4561218 h 5657850"/>
              <a:gd name="connsiteX481" fmla="*/ 2957721 w 8096249"/>
              <a:gd name="connsiteY481" fmla="*/ 4566070 h 5657850"/>
              <a:gd name="connsiteX482" fmla="*/ 2935002 w 8096249"/>
              <a:gd name="connsiteY482" fmla="*/ 4570923 h 5657850"/>
              <a:gd name="connsiteX483" fmla="*/ 2935002 w 8096249"/>
              <a:gd name="connsiteY483" fmla="*/ 4590334 h 5657850"/>
              <a:gd name="connsiteX484" fmla="*/ 2880483 w 8096249"/>
              <a:gd name="connsiteY484" fmla="*/ 4609743 h 5657850"/>
              <a:gd name="connsiteX485" fmla="*/ 2853224 w 8096249"/>
              <a:gd name="connsiteY485" fmla="*/ 4648561 h 5657850"/>
              <a:gd name="connsiteX486" fmla="*/ 2825962 w 8096249"/>
              <a:gd name="connsiteY486" fmla="*/ 4648561 h 5657850"/>
              <a:gd name="connsiteX487" fmla="*/ 2698748 w 8096249"/>
              <a:gd name="connsiteY487" fmla="*/ 4687380 h 5657850"/>
              <a:gd name="connsiteX488" fmla="*/ 2616970 w 8096249"/>
              <a:gd name="connsiteY488" fmla="*/ 4774723 h 5657850"/>
              <a:gd name="connsiteX489" fmla="*/ 2580624 w 8096249"/>
              <a:gd name="connsiteY489" fmla="*/ 4755314 h 5657850"/>
              <a:gd name="connsiteX490" fmla="*/ 2571537 w 8096249"/>
              <a:gd name="connsiteY490" fmla="*/ 4726198 h 5657850"/>
              <a:gd name="connsiteX491" fmla="*/ 2507929 w 8096249"/>
              <a:gd name="connsiteY491" fmla="*/ 4731050 h 5657850"/>
              <a:gd name="connsiteX492" fmla="*/ 2453408 w 8096249"/>
              <a:gd name="connsiteY492" fmla="*/ 4755314 h 5657850"/>
              <a:gd name="connsiteX493" fmla="*/ 2453408 w 8096249"/>
              <a:gd name="connsiteY493" fmla="*/ 4774723 h 5657850"/>
              <a:gd name="connsiteX494" fmla="*/ 2344369 w 8096249"/>
              <a:gd name="connsiteY494" fmla="*/ 4784427 h 5657850"/>
              <a:gd name="connsiteX495" fmla="*/ 2344369 w 8096249"/>
              <a:gd name="connsiteY495" fmla="*/ 4803836 h 5657850"/>
              <a:gd name="connsiteX496" fmla="*/ 2062680 w 8096249"/>
              <a:gd name="connsiteY496" fmla="*/ 4784427 h 5657850"/>
              <a:gd name="connsiteX497" fmla="*/ 2053594 w 8096249"/>
              <a:gd name="connsiteY497" fmla="*/ 4798984 h 5657850"/>
              <a:gd name="connsiteX498" fmla="*/ 2044507 w 8096249"/>
              <a:gd name="connsiteY498" fmla="*/ 4813541 h 5657850"/>
              <a:gd name="connsiteX499" fmla="*/ 2017248 w 8096249"/>
              <a:gd name="connsiteY499" fmla="*/ 4813541 h 5657850"/>
              <a:gd name="connsiteX500" fmla="*/ 1999075 w 8096249"/>
              <a:gd name="connsiteY500" fmla="*/ 4842655 h 5657850"/>
              <a:gd name="connsiteX501" fmla="*/ 1980902 w 8096249"/>
              <a:gd name="connsiteY501" fmla="*/ 4871771 h 5657850"/>
              <a:gd name="connsiteX502" fmla="*/ 1935467 w 8096249"/>
              <a:gd name="connsiteY502" fmla="*/ 4871771 h 5657850"/>
              <a:gd name="connsiteX503" fmla="*/ 1926380 w 8096249"/>
              <a:gd name="connsiteY503" fmla="*/ 4891180 h 5657850"/>
              <a:gd name="connsiteX504" fmla="*/ 1917294 w 8096249"/>
              <a:gd name="connsiteY504" fmla="*/ 4891180 h 5657850"/>
              <a:gd name="connsiteX505" fmla="*/ 1917294 w 8096249"/>
              <a:gd name="connsiteY505" fmla="*/ 4871771 h 5657850"/>
              <a:gd name="connsiteX506" fmla="*/ 1821883 w 8096249"/>
              <a:gd name="connsiteY506" fmla="*/ 4794132 h 5657850"/>
              <a:gd name="connsiteX507" fmla="*/ 1780993 w 8096249"/>
              <a:gd name="connsiteY507" fmla="*/ 4735905 h 5657850"/>
              <a:gd name="connsiteX508" fmla="*/ 1753734 w 8096249"/>
              <a:gd name="connsiteY508" fmla="*/ 4726198 h 5657850"/>
              <a:gd name="connsiteX509" fmla="*/ 1721929 w 8096249"/>
              <a:gd name="connsiteY509" fmla="*/ 4731050 h 5657850"/>
              <a:gd name="connsiteX510" fmla="*/ 1690126 w 8096249"/>
              <a:gd name="connsiteY510" fmla="*/ 4735905 h 5657850"/>
              <a:gd name="connsiteX511" fmla="*/ 1658323 w 8096249"/>
              <a:gd name="connsiteY511" fmla="*/ 4726198 h 5657850"/>
              <a:gd name="connsiteX512" fmla="*/ 1599261 w 8096249"/>
              <a:gd name="connsiteY512" fmla="*/ 4716493 h 5657850"/>
              <a:gd name="connsiteX513" fmla="*/ 1553826 w 8096249"/>
              <a:gd name="connsiteY513" fmla="*/ 4755314 h 5657850"/>
              <a:gd name="connsiteX514" fmla="*/ 1526566 w 8096249"/>
              <a:gd name="connsiteY514" fmla="*/ 4755314 h 5657850"/>
              <a:gd name="connsiteX515" fmla="*/ 1517480 w 8096249"/>
              <a:gd name="connsiteY515" fmla="*/ 4769871 h 5657850"/>
              <a:gd name="connsiteX516" fmla="*/ 1508393 w 8096249"/>
              <a:gd name="connsiteY516" fmla="*/ 4784427 h 5657850"/>
              <a:gd name="connsiteX517" fmla="*/ 1408439 w 8096249"/>
              <a:gd name="connsiteY517" fmla="*/ 4803836 h 5657850"/>
              <a:gd name="connsiteX518" fmla="*/ 1408439 w 8096249"/>
              <a:gd name="connsiteY518" fmla="*/ 4784427 h 5657850"/>
              <a:gd name="connsiteX519" fmla="*/ 1381180 w 8096249"/>
              <a:gd name="connsiteY519" fmla="*/ 4784427 h 5657850"/>
              <a:gd name="connsiteX520" fmla="*/ 1344833 w 8096249"/>
              <a:gd name="connsiteY520" fmla="*/ 4716493 h 5657850"/>
              <a:gd name="connsiteX521" fmla="*/ 1308485 w 8096249"/>
              <a:gd name="connsiteY521" fmla="*/ 4648561 h 5657850"/>
              <a:gd name="connsiteX522" fmla="*/ 1299398 w 8096249"/>
              <a:gd name="connsiteY522" fmla="*/ 4619448 h 5657850"/>
              <a:gd name="connsiteX523" fmla="*/ 1281225 w 8096249"/>
              <a:gd name="connsiteY523" fmla="*/ 4619448 h 5657850"/>
              <a:gd name="connsiteX524" fmla="*/ 1272139 w 8096249"/>
              <a:gd name="connsiteY524" fmla="*/ 4609743 h 5657850"/>
              <a:gd name="connsiteX525" fmla="*/ 1272139 w 8096249"/>
              <a:gd name="connsiteY525" fmla="*/ 4600039 h 5657850"/>
              <a:gd name="connsiteX526" fmla="*/ 1199444 w 8096249"/>
              <a:gd name="connsiteY526" fmla="*/ 4600039 h 5657850"/>
              <a:gd name="connsiteX527" fmla="*/ 1190358 w 8096249"/>
              <a:gd name="connsiteY527" fmla="*/ 4585482 h 5657850"/>
              <a:gd name="connsiteX528" fmla="*/ 1181271 w 8096249"/>
              <a:gd name="connsiteY528" fmla="*/ 4570923 h 5657850"/>
              <a:gd name="connsiteX529" fmla="*/ 1154012 w 8096249"/>
              <a:gd name="connsiteY529" fmla="*/ 4570923 h 5657850"/>
              <a:gd name="connsiteX530" fmla="*/ 1135839 w 8096249"/>
              <a:gd name="connsiteY530" fmla="*/ 4541809 h 5657850"/>
              <a:gd name="connsiteX531" fmla="*/ 1099493 w 8096249"/>
              <a:gd name="connsiteY531" fmla="*/ 4532105 h 5657850"/>
              <a:gd name="connsiteX532" fmla="*/ 1013168 w 8096249"/>
              <a:gd name="connsiteY532" fmla="*/ 4556366 h 5657850"/>
              <a:gd name="connsiteX533" fmla="*/ 935931 w 8096249"/>
              <a:gd name="connsiteY533" fmla="*/ 4580627 h 5657850"/>
              <a:gd name="connsiteX534" fmla="*/ 881412 w 8096249"/>
              <a:gd name="connsiteY534" fmla="*/ 4570923 h 5657850"/>
              <a:gd name="connsiteX535" fmla="*/ 863239 w 8096249"/>
              <a:gd name="connsiteY535" fmla="*/ 4551514 h 5657850"/>
              <a:gd name="connsiteX536" fmla="*/ 872325 w 8096249"/>
              <a:gd name="connsiteY536" fmla="*/ 4532105 h 5657850"/>
              <a:gd name="connsiteX537" fmla="*/ 849609 w 8096249"/>
              <a:gd name="connsiteY537" fmla="*/ 4488434 h 5657850"/>
              <a:gd name="connsiteX538" fmla="*/ 826890 w 8096249"/>
              <a:gd name="connsiteY538" fmla="*/ 4357421 h 5657850"/>
              <a:gd name="connsiteX539" fmla="*/ 781457 w 8096249"/>
              <a:gd name="connsiteY539" fmla="*/ 4279782 h 5657850"/>
              <a:gd name="connsiteX540" fmla="*/ 736022 w 8096249"/>
              <a:gd name="connsiteY540" fmla="*/ 4211850 h 5657850"/>
              <a:gd name="connsiteX541" fmla="*/ 708763 w 8096249"/>
              <a:gd name="connsiteY541" fmla="*/ 4211850 h 5657850"/>
              <a:gd name="connsiteX542" fmla="*/ 690590 w 8096249"/>
              <a:gd name="connsiteY542" fmla="*/ 4182734 h 5657850"/>
              <a:gd name="connsiteX543" fmla="*/ 645157 w 8096249"/>
              <a:gd name="connsiteY543" fmla="*/ 4182734 h 5657850"/>
              <a:gd name="connsiteX544" fmla="*/ 645157 w 8096249"/>
              <a:gd name="connsiteY544" fmla="*/ 4163325 h 5657850"/>
              <a:gd name="connsiteX545" fmla="*/ 517941 w 8096249"/>
              <a:gd name="connsiteY545" fmla="*/ 4163325 h 5657850"/>
              <a:gd name="connsiteX546" fmla="*/ 513398 w 8096249"/>
              <a:gd name="connsiteY546" fmla="*/ 4148768 h 5657850"/>
              <a:gd name="connsiteX547" fmla="*/ 508855 w 8096249"/>
              <a:gd name="connsiteY547" fmla="*/ 4134211 h 5657850"/>
              <a:gd name="connsiteX548" fmla="*/ 481595 w 8096249"/>
              <a:gd name="connsiteY548" fmla="*/ 4134211 h 5657850"/>
              <a:gd name="connsiteX549" fmla="*/ 454336 w 8096249"/>
              <a:gd name="connsiteY549" fmla="*/ 4105098 h 5657850"/>
              <a:gd name="connsiteX550" fmla="*/ 458879 w 8096249"/>
              <a:gd name="connsiteY550" fmla="*/ 4046868 h 5657850"/>
              <a:gd name="connsiteX551" fmla="*/ 463422 w 8096249"/>
              <a:gd name="connsiteY551" fmla="*/ 3988641 h 5657850"/>
              <a:gd name="connsiteX552" fmla="*/ 481595 w 8096249"/>
              <a:gd name="connsiteY552" fmla="*/ 3988641 h 5657850"/>
              <a:gd name="connsiteX553" fmla="*/ 495225 w 8096249"/>
              <a:gd name="connsiteY553" fmla="*/ 3940118 h 5657850"/>
              <a:gd name="connsiteX554" fmla="*/ 508855 w 8096249"/>
              <a:gd name="connsiteY554" fmla="*/ 3891593 h 5657850"/>
              <a:gd name="connsiteX555" fmla="*/ 413446 w 8096249"/>
              <a:gd name="connsiteY555" fmla="*/ 3813954 h 5657850"/>
              <a:gd name="connsiteX556" fmla="*/ 254427 w 8096249"/>
              <a:gd name="connsiteY556" fmla="*/ 3687793 h 5657850"/>
              <a:gd name="connsiteX557" fmla="*/ 286233 w 8096249"/>
              <a:gd name="connsiteY557" fmla="*/ 3576191 h 5657850"/>
              <a:gd name="connsiteX558" fmla="*/ 318036 w 8096249"/>
              <a:gd name="connsiteY558" fmla="*/ 3532518 h 5657850"/>
              <a:gd name="connsiteX559" fmla="*/ 313492 w 8096249"/>
              <a:gd name="connsiteY559" fmla="*/ 3522813 h 5657850"/>
              <a:gd name="connsiteX560" fmla="*/ 308949 w 8096249"/>
              <a:gd name="connsiteY560" fmla="*/ 3513108 h 5657850"/>
              <a:gd name="connsiteX561" fmla="*/ 336209 w 8096249"/>
              <a:gd name="connsiteY561" fmla="*/ 3483995 h 5657850"/>
              <a:gd name="connsiteX562" fmla="*/ 304406 w 8096249"/>
              <a:gd name="connsiteY562" fmla="*/ 3372390 h 5657850"/>
              <a:gd name="connsiteX563" fmla="*/ 240798 w 8096249"/>
              <a:gd name="connsiteY563" fmla="*/ 3314163 h 5657850"/>
              <a:gd name="connsiteX564" fmla="*/ 181735 w 8096249"/>
              <a:gd name="connsiteY564" fmla="*/ 3265638 h 5657850"/>
              <a:gd name="connsiteX565" fmla="*/ 163562 w 8096249"/>
              <a:gd name="connsiteY565" fmla="*/ 3183149 h 5657850"/>
              <a:gd name="connsiteX566" fmla="*/ 231711 w 8096249"/>
              <a:gd name="connsiteY566" fmla="*/ 3139476 h 5657850"/>
              <a:gd name="connsiteX567" fmla="*/ 281690 w 8096249"/>
              <a:gd name="connsiteY567" fmla="*/ 3076397 h 5657850"/>
              <a:gd name="connsiteX568" fmla="*/ 277146 w 8096249"/>
              <a:gd name="connsiteY568" fmla="*/ 2969645 h 5657850"/>
              <a:gd name="connsiteX569" fmla="*/ 227168 w 8096249"/>
              <a:gd name="connsiteY569" fmla="*/ 2911418 h 5657850"/>
              <a:gd name="connsiteX570" fmla="*/ 136300 w 8096249"/>
              <a:gd name="connsiteY570" fmla="*/ 2901713 h 5657850"/>
              <a:gd name="connsiteX571" fmla="*/ 113584 w 8096249"/>
              <a:gd name="connsiteY571" fmla="*/ 2877449 h 5657850"/>
              <a:gd name="connsiteX572" fmla="*/ 81781 w 8096249"/>
              <a:gd name="connsiteY572" fmla="*/ 2872597 h 5657850"/>
              <a:gd name="connsiteX573" fmla="*/ 72695 w 8096249"/>
              <a:gd name="connsiteY573" fmla="*/ 2833779 h 5657850"/>
              <a:gd name="connsiteX574" fmla="*/ 81781 w 8096249"/>
              <a:gd name="connsiteY574" fmla="*/ 2824074 h 5657850"/>
              <a:gd name="connsiteX575" fmla="*/ 81781 w 8096249"/>
              <a:gd name="connsiteY575" fmla="*/ 2775549 h 5657850"/>
              <a:gd name="connsiteX576" fmla="*/ 149933 w 8096249"/>
              <a:gd name="connsiteY576" fmla="*/ 2736731 h 5657850"/>
              <a:gd name="connsiteX577" fmla="*/ 208995 w 8096249"/>
              <a:gd name="connsiteY577" fmla="*/ 2731879 h 5657850"/>
              <a:gd name="connsiteX578" fmla="*/ 268060 w 8096249"/>
              <a:gd name="connsiteY578" fmla="*/ 2697913 h 5657850"/>
              <a:gd name="connsiteX579" fmla="*/ 327122 w 8096249"/>
              <a:gd name="connsiteY579" fmla="*/ 2581456 h 5657850"/>
              <a:gd name="connsiteX580" fmla="*/ 336209 w 8096249"/>
              <a:gd name="connsiteY580" fmla="*/ 2494113 h 5657850"/>
              <a:gd name="connsiteX581" fmla="*/ 354382 w 8096249"/>
              <a:gd name="connsiteY581" fmla="*/ 2494113 h 5657850"/>
              <a:gd name="connsiteX582" fmla="*/ 318036 w 8096249"/>
              <a:gd name="connsiteY582" fmla="*/ 2431033 h 5657850"/>
              <a:gd name="connsiteX583" fmla="*/ 281690 w 8096249"/>
              <a:gd name="connsiteY583" fmla="*/ 2387363 h 5657850"/>
              <a:gd name="connsiteX584" fmla="*/ 263514 w 8096249"/>
              <a:gd name="connsiteY584" fmla="*/ 2387363 h 5657850"/>
              <a:gd name="connsiteX585" fmla="*/ 254427 w 8096249"/>
              <a:gd name="connsiteY585" fmla="*/ 2358247 h 5657850"/>
              <a:gd name="connsiteX586" fmla="*/ 258971 w 8096249"/>
              <a:gd name="connsiteY586" fmla="*/ 2241790 h 5657850"/>
              <a:gd name="connsiteX587" fmla="*/ 263514 w 8096249"/>
              <a:gd name="connsiteY587" fmla="*/ 2125336 h 5657850"/>
              <a:gd name="connsiteX588" fmla="*/ 254427 w 8096249"/>
              <a:gd name="connsiteY588" fmla="*/ 2067106 h 5657850"/>
              <a:gd name="connsiteX589" fmla="*/ 231711 w 8096249"/>
              <a:gd name="connsiteY589" fmla="*/ 2052549 h 5657850"/>
              <a:gd name="connsiteX590" fmla="*/ 208995 w 8096249"/>
              <a:gd name="connsiteY590" fmla="*/ 2037992 h 5657850"/>
              <a:gd name="connsiteX591" fmla="*/ 199908 w 8096249"/>
              <a:gd name="connsiteY591" fmla="*/ 1989470 h 5657850"/>
              <a:gd name="connsiteX592" fmla="*/ 131757 w 8096249"/>
              <a:gd name="connsiteY592" fmla="*/ 1916683 h 5657850"/>
              <a:gd name="connsiteX593" fmla="*/ 81781 w 8096249"/>
              <a:gd name="connsiteY593" fmla="*/ 1843899 h 5657850"/>
              <a:gd name="connsiteX594" fmla="*/ 72695 w 8096249"/>
              <a:gd name="connsiteY594" fmla="*/ 1814783 h 5657850"/>
              <a:gd name="connsiteX595" fmla="*/ 36349 w 8096249"/>
              <a:gd name="connsiteY595" fmla="*/ 1790522 h 5657850"/>
              <a:gd name="connsiteX596" fmla="*/ 0 w 8096249"/>
              <a:gd name="connsiteY596" fmla="*/ 1766260 h 5657850"/>
              <a:gd name="connsiteX597" fmla="*/ 0 w 8096249"/>
              <a:gd name="connsiteY597" fmla="*/ 1659508 h 5657850"/>
              <a:gd name="connsiteX598" fmla="*/ 68152 w 8096249"/>
              <a:gd name="connsiteY598" fmla="*/ 1654656 h 5657850"/>
              <a:gd name="connsiteX599" fmla="*/ 136300 w 8096249"/>
              <a:gd name="connsiteY599" fmla="*/ 1649803 h 5657850"/>
              <a:gd name="connsiteX600" fmla="*/ 163562 w 8096249"/>
              <a:gd name="connsiteY600" fmla="*/ 1717738 h 5657850"/>
              <a:gd name="connsiteX601" fmla="*/ 199908 w 8096249"/>
              <a:gd name="connsiteY601" fmla="*/ 1785669 h 5657850"/>
              <a:gd name="connsiteX602" fmla="*/ 240798 w 8096249"/>
              <a:gd name="connsiteY602" fmla="*/ 1800226 h 5657850"/>
              <a:gd name="connsiteX603" fmla="*/ 281690 w 8096249"/>
              <a:gd name="connsiteY603" fmla="*/ 1843899 h 5657850"/>
              <a:gd name="connsiteX604" fmla="*/ 308949 w 8096249"/>
              <a:gd name="connsiteY604" fmla="*/ 1843899 h 5657850"/>
              <a:gd name="connsiteX605" fmla="*/ 318036 w 8096249"/>
              <a:gd name="connsiteY605" fmla="*/ 1834192 h 5657850"/>
              <a:gd name="connsiteX606" fmla="*/ 327122 w 8096249"/>
              <a:gd name="connsiteY606" fmla="*/ 1824487 h 5657850"/>
              <a:gd name="connsiteX607" fmla="*/ 336209 w 8096249"/>
              <a:gd name="connsiteY607" fmla="*/ 1766260 h 5657850"/>
              <a:gd name="connsiteX608" fmla="*/ 345295 w 8096249"/>
              <a:gd name="connsiteY608" fmla="*/ 1737147 h 5657850"/>
              <a:gd name="connsiteX609" fmla="*/ 354382 w 8096249"/>
              <a:gd name="connsiteY609" fmla="*/ 1708031 h 5657850"/>
              <a:gd name="connsiteX610" fmla="*/ 363468 w 8096249"/>
              <a:gd name="connsiteY610" fmla="*/ 1649803 h 5657850"/>
              <a:gd name="connsiteX611" fmla="*/ 381644 w 8096249"/>
              <a:gd name="connsiteY611" fmla="*/ 1649803 h 5657850"/>
              <a:gd name="connsiteX612" fmla="*/ 381644 w 8096249"/>
              <a:gd name="connsiteY612" fmla="*/ 1630394 h 5657850"/>
              <a:gd name="connsiteX613" fmla="*/ 436163 w 8096249"/>
              <a:gd name="connsiteY613" fmla="*/ 1649803 h 5657850"/>
              <a:gd name="connsiteX614" fmla="*/ 431619 w 8096249"/>
              <a:gd name="connsiteY614" fmla="*/ 1771112 h 5657850"/>
              <a:gd name="connsiteX615" fmla="*/ 427076 w 8096249"/>
              <a:gd name="connsiteY615" fmla="*/ 1892422 h 5657850"/>
              <a:gd name="connsiteX616" fmla="*/ 481595 w 8096249"/>
              <a:gd name="connsiteY616" fmla="*/ 2067106 h 5657850"/>
              <a:gd name="connsiteX617" fmla="*/ 490682 w 8096249"/>
              <a:gd name="connsiteY617" fmla="*/ 2086515 h 5657850"/>
              <a:gd name="connsiteX618" fmla="*/ 472509 w 8096249"/>
              <a:gd name="connsiteY618" fmla="*/ 1940944 h 5657850"/>
              <a:gd name="connsiteX619" fmla="*/ 454336 w 8096249"/>
              <a:gd name="connsiteY619" fmla="*/ 1853604 h 5657850"/>
              <a:gd name="connsiteX620" fmla="*/ 554290 w 8096249"/>
              <a:gd name="connsiteY620" fmla="*/ 1727442 h 5657850"/>
              <a:gd name="connsiteX621" fmla="*/ 608811 w 8096249"/>
              <a:gd name="connsiteY621" fmla="*/ 1737147 h 5657850"/>
              <a:gd name="connsiteX622" fmla="*/ 617898 w 8096249"/>
              <a:gd name="connsiteY622" fmla="*/ 1746851 h 5657850"/>
              <a:gd name="connsiteX623" fmla="*/ 672417 w 8096249"/>
              <a:gd name="connsiteY623" fmla="*/ 1727442 h 5657850"/>
              <a:gd name="connsiteX624" fmla="*/ 736022 w 8096249"/>
              <a:gd name="connsiteY624" fmla="*/ 1708031 h 5657850"/>
              <a:gd name="connsiteX625" fmla="*/ 745109 w 8096249"/>
              <a:gd name="connsiteY625" fmla="*/ 1630394 h 5657850"/>
              <a:gd name="connsiteX626" fmla="*/ 736022 w 8096249"/>
              <a:gd name="connsiteY626" fmla="*/ 1630394 h 5657850"/>
              <a:gd name="connsiteX627" fmla="*/ 763282 w 8096249"/>
              <a:gd name="connsiteY627" fmla="*/ 1494528 h 5657850"/>
              <a:gd name="connsiteX628" fmla="*/ 858695 w 8096249"/>
              <a:gd name="connsiteY628" fmla="*/ 1499381 h 5657850"/>
              <a:gd name="connsiteX629" fmla="*/ 917758 w 8096249"/>
              <a:gd name="connsiteY629" fmla="*/ 1543051 h 5657850"/>
              <a:gd name="connsiteX630" fmla="*/ 994993 w 8096249"/>
              <a:gd name="connsiteY630" fmla="*/ 1533346 h 5657850"/>
              <a:gd name="connsiteX631" fmla="*/ 1026798 w 8096249"/>
              <a:gd name="connsiteY631" fmla="*/ 1465415 h 5657850"/>
              <a:gd name="connsiteX632" fmla="*/ 1044971 w 8096249"/>
              <a:gd name="connsiteY632" fmla="*/ 1465415 h 5657850"/>
              <a:gd name="connsiteX633" fmla="*/ 1044971 w 8096249"/>
              <a:gd name="connsiteY633" fmla="*/ 1387776 h 5657850"/>
              <a:gd name="connsiteX634" fmla="*/ 1072233 w 8096249"/>
              <a:gd name="connsiteY634" fmla="*/ 1368367 h 5657850"/>
              <a:gd name="connsiteX635" fmla="*/ 1063144 w 8096249"/>
              <a:gd name="connsiteY635" fmla="*/ 1348958 h 5657850"/>
              <a:gd name="connsiteX636" fmla="*/ 1054058 w 8096249"/>
              <a:gd name="connsiteY636" fmla="*/ 1339253 h 5657850"/>
              <a:gd name="connsiteX637" fmla="*/ 1085863 w 8096249"/>
              <a:gd name="connsiteY637" fmla="*/ 1285876 h 5657850"/>
              <a:gd name="connsiteX638" fmla="*/ 1199444 w 8096249"/>
              <a:gd name="connsiteY638" fmla="*/ 1281024 h 5657850"/>
              <a:gd name="connsiteX639" fmla="*/ 1199444 w 8096249"/>
              <a:gd name="connsiteY639" fmla="*/ 1300433 h 5657850"/>
              <a:gd name="connsiteX640" fmla="*/ 1244877 w 8096249"/>
              <a:gd name="connsiteY640" fmla="*/ 1310137 h 5657850"/>
              <a:gd name="connsiteX641" fmla="*/ 1263052 w 8096249"/>
              <a:gd name="connsiteY641" fmla="*/ 1319842 h 5657850"/>
              <a:gd name="connsiteX642" fmla="*/ 1281225 w 8096249"/>
              <a:gd name="connsiteY642" fmla="*/ 1329546 h 5657850"/>
              <a:gd name="connsiteX643" fmla="*/ 1281225 w 8096249"/>
              <a:gd name="connsiteY643" fmla="*/ 1310137 h 5657850"/>
              <a:gd name="connsiteX644" fmla="*/ 1385723 w 8096249"/>
              <a:gd name="connsiteY644" fmla="*/ 1281024 h 5657850"/>
              <a:gd name="connsiteX645" fmla="*/ 1435699 w 8096249"/>
              <a:gd name="connsiteY645" fmla="*/ 1203385 h 5657850"/>
              <a:gd name="connsiteX646" fmla="*/ 1426612 w 8096249"/>
              <a:gd name="connsiteY646" fmla="*/ 1145158 h 5657850"/>
              <a:gd name="connsiteX647" fmla="*/ 1408439 w 8096249"/>
              <a:gd name="connsiteY647" fmla="*/ 1135453 h 5657850"/>
              <a:gd name="connsiteX648" fmla="*/ 1426612 w 8096249"/>
              <a:gd name="connsiteY648" fmla="*/ 1135453 h 5657850"/>
              <a:gd name="connsiteX649" fmla="*/ 1431155 w 8096249"/>
              <a:gd name="connsiteY649" fmla="*/ 1111192 h 5657850"/>
              <a:gd name="connsiteX650" fmla="*/ 1435699 w 8096249"/>
              <a:gd name="connsiteY650" fmla="*/ 1086928 h 5657850"/>
              <a:gd name="connsiteX651" fmla="*/ 1453872 w 8096249"/>
              <a:gd name="connsiteY651" fmla="*/ 1086928 h 5657850"/>
              <a:gd name="connsiteX652" fmla="*/ 1453872 w 8096249"/>
              <a:gd name="connsiteY652" fmla="*/ 1067519 h 5657850"/>
              <a:gd name="connsiteX653" fmla="*/ 1526566 w 8096249"/>
              <a:gd name="connsiteY653" fmla="*/ 1067519 h 5657850"/>
              <a:gd name="connsiteX654" fmla="*/ 1531109 w 8096249"/>
              <a:gd name="connsiteY654" fmla="*/ 1052962 h 5657850"/>
              <a:gd name="connsiteX655" fmla="*/ 1535653 w 8096249"/>
              <a:gd name="connsiteY655" fmla="*/ 1038405 h 5657850"/>
              <a:gd name="connsiteX656" fmla="*/ 1626520 w 8096249"/>
              <a:gd name="connsiteY656" fmla="*/ 1038405 h 5657850"/>
              <a:gd name="connsiteX657" fmla="*/ 1631064 w 8096249"/>
              <a:gd name="connsiteY657" fmla="*/ 1009292 h 5657850"/>
              <a:gd name="connsiteX658" fmla="*/ 1635607 w 8096249"/>
              <a:gd name="connsiteY658" fmla="*/ 980178 h 5657850"/>
              <a:gd name="connsiteX659" fmla="*/ 1621977 w 8096249"/>
              <a:gd name="connsiteY659" fmla="*/ 975326 h 5657850"/>
              <a:gd name="connsiteX660" fmla="*/ 1608347 w 8096249"/>
              <a:gd name="connsiteY660" fmla="*/ 970474 h 5657850"/>
              <a:gd name="connsiteX661" fmla="*/ 1608347 w 8096249"/>
              <a:gd name="connsiteY661" fmla="*/ 951062 h 5657850"/>
              <a:gd name="connsiteX662" fmla="*/ 1581088 w 8096249"/>
              <a:gd name="connsiteY662" fmla="*/ 951062 h 5657850"/>
              <a:gd name="connsiteX663" fmla="*/ 1553826 w 8096249"/>
              <a:gd name="connsiteY663" fmla="*/ 892835 h 5657850"/>
              <a:gd name="connsiteX664" fmla="*/ 1535653 w 8096249"/>
              <a:gd name="connsiteY664" fmla="*/ 834608 h 5657850"/>
              <a:gd name="connsiteX665" fmla="*/ 1526566 w 8096249"/>
              <a:gd name="connsiteY665" fmla="*/ 834608 h 5657850"/>
              <a:gd name="connsiteX666" fmla="*/ 1531109 w 8096249"/>
              <a:gd name="connsiteY666" fmla="*/ 795787 h 5657850"/>
              <a:gd name="connsiteX667" fmla="*/ 1535653 w 8096249"/>
              <a:gd name="connsiteY667" fmla="*/ 766673 h 5657850"/>
              <a:gd name="connsiteX668" fmla="*/ 1553826 w 8096249"/>
              <a:gd name="connsiteY668" fmla="*/ 766673 h 5657850"/>
              <a:gd name="connsiteX669" fmla="*/ 1571999 w 8096249"/>
              <a:gd name="connsiteY669" fmla="*/ 727855 h 5657850"/>
              <a:gd name="connsiteX670" fmla="*/ 1608347 w 8096249"/>
              <a:gd name="connsiteY670" fmla="*/ 727855 h 5657850"/>
              <a:gd name="connsiteX671" fmla="*/ 1694669 w 8096249"/>
              <a:gd name="connsiteY671" fmla="*/ 737560 h 5657850"/>
              <a:gd name="connsiteX672" fmla="*/ 1735561 w 8096249"/>
              <a:gd name="connsiteY672" fmla="*/ 786082 h 5657850"/>
              <a:gd name="connsiteX673" fmla="*/ 1753734 w 8096249"/>
              <a:gd name="connsiteY673" fmla="*/ 786082 h 5657850"/>
              <a:gd name="connsiteX674" fmla="*/ 1762820 w 8096249"/>
              <a:gd name="connsiteY674" fmla="*/ 863721 h 5657850"/>
              <a:gd name="connsiteX675" fmla="*/ 1780993 w 8096249"/>
              <a:gd name="connsiteY675" fmla="*/ 863721 h 5657850"/>
              <a:gd name="connsiteX676" fmla="*/ 1780993 w 8096249"/>
              <a:gd name="connsiteY676" fmla="*/ 931653 h 5657850"/>
              <a:gd name="connsiteX677" fmla="*/ 1762820 w 8096249"/>
              <a:gd name="connsiteY677" fmla="*/ 931653 h 5657850"/>
              <a:gd name="connsiteX678" fmla="*/ 1767364 w 8096249"/>
              <a:gd name="connsiteY678" fmla="*/ 975326 h 5657850"/>
              <a:gd name="connsiteX679" fmla="*/ 1790080 w 8096249"/>
              <a:gd name="connsiteY679" fmla="*/ 1048110 h 5657850"/>
              <a:gd name="connsiteX680" fmla="*/ 1844601 w 8096249"/>
              <a:gd name="connsiteY680" fmla="*/ 1120896 h 5657850"/>
              <a:gd name="connsiteX681" fmla="*/ 1944553 w 8096249"/>
              <a:gd name="connsiteY681" fmla="*/ 1154862 h 5657850"/>
              <a:gd name="connsiteX682" fmla="*/ 2003618 w 8096249"/>
              <a:gd name="connsiteY682" fmla="*/ 1130601 h 5657850"/>
              <a:gd name="connsiteX683" fmla="*/ 2108115 w 8096249"/>
              <a:gd name="connsiteY683" fmla="*/ 1086928 h 5657850"/>
              <a:gd name="connsiteX684" fmla="*/ 2108115 w 8096249"/>
              <a:gd name="connsiteY684" fmla="*/ 1067519 h 5657850"/>
              <a:gd name="connsiteX685" fmla="*/ 2185351 w 8096249"/>
              <a:gd name="connsiteY685" fmla="*/ 1130601 h 5657850"/>
              <a:gd name="connsiteX686" fmla="*/ 2244415 w 8096249"/>
              <a:gd name="connsiteY686" fmla="*/ 1222796 h 5657850"/>
              <a:gd name="connsiteX687" fmla="*/ 2362542 w 8096249"/>
              <a:gd name="connsiteY687" fmla="*/ 1222796 h 5657850"/>
              <a:gd name="connsiteX688" fmla="*/ 2394345 w 8096249"/>
              <a:gd name="connsiteY688" fmla="*/ 1154862 h 5657850"/>
              <a:gd name="connsiteX689" fmla="*/ 2426148 w 8096249"/>
              <a:gd name="connsiteY689" fmla="*/ 1086928 h 5657850"/>
              <a:gd name="connsiteX690" fmla="*/ 2539732 w 8096249"/>
              <a:gd name="connsiteY690" fmla="*/ 1140305 h 5657850"/>
              <a:gd name="connsiteX691" fmla="*/ 2644229 w 8096249"/>
              <a:gd name="connsiteY691" fmla="*/ 1203385 h 5657850"/>
              <a:gd name="connsiteX692" fmla="*/ 2644229 w 8096249"/>
              <a:gd name="connsiteY692" fmla="*/ 1222796 h 5657850"/>
              <a:gd name="connsiteX693" fmla="*/ 2657859 w 8096249"/>
              <a:gd name="connsiteY693" fmla="*/ 1213089 h 5657850"/>
              <a:gd name="connsiteX694" fmla="*/ 2671489 w 8096249"/>
              <a:gd name="connsiteY694" fmla="*/ 1193680 h 5657850"/>
              <a:gd name="connsiteX695" fmla="*/ 2726010 w 8096249"/>
              <a:gd name="connsiteY695" fmla="*/ 1203385 h 5657850"/>
              <a:gd name="connsiteX696" fmla="*/ 2753270 w 8096249"/>
              <a:gd name="connsiteY696" fmla="*/ 1242205 h 5657850"/>
              <a:gd name="connsiteX697" fmla="*/ 2771443 w 8096249"/>
              <a:gd name="connsiteY697" fmla="*/ 1242205 h 5657850"/>
              <a:gd name="connsiteX698" fmla="*/ 2771443 w 8096249"/>
              <a:gd name="connsiteY698" fmla="*/ 1310137 h 5657850"/>
              <a:gd name="connsiteX699" fmla="*/ 2798702 w 8096249"/>
              <a:gd name="connsiteY699" fmla="*/ 1339253 h 5657850"/>
              <a:gd name="connsiteX700" fmla="*/ 2980438 w 8096249"/>
              <a:gd name="connsiteY700" fmla="*/ 1329546 h 5657850"/>
              <a:gd name="connsiteX701" fmla="*/ 3125824 w 8096249"/>
              <a:gd name="connsiteY701" fmla="*/ 1242205 h 5657850"/>
              <a:gd name="connsiteX702" fmla="*/ 3134911 w 8096249"/>
              <a:gd name="connsiteY702" fmla="*/ 1135453 h 5657850"/>
              <a:gd name="connsiteX703" fmla="*/ 3162170 w 8096249"/>
              <a:gd name="connsiteY703" fmla="*/ 1111192 h 5657850"/>
              <a:gd name="connsiteX704" fmla="*/ 3189432 w 8096249"/>
              <a:gd name="connsiteY704" fmla="*/ 1086928 h 5657850"/>
              <a:gd name="connsiteX705" fmla="*/ 3180343 w 8096249"/>
              <a:gd name="connsiteY705" fmla="*/ 1009292 h 5657850"/>
              <a:gd name="connsiteX706" fmla="*/ 3198519 w 8096249"/>
              <a:gd name="connsiteY706" fmla="*/ 955917 h 5657850"/>
              <a:gd name="connsiteX707" fmla="*/ 3234865 w 8096249"/>
              <a:gd name="connsiteY707" fmla="*/ 931653 h 5657850"/>
              <a:gd name="connsiteX708" fmla="*/ 3303014 w 8096249"/>
              <a:gd name="connsiteY708" fmla="*/ 994735 h 5657850"/>
              <a:gd name="connsiteX709" fmla="*/ 3380251 w 8096249"/>
              <a:gd name="connsiteY709" fmla="*/ 1057814 h 5657850"/>
              <a:gd name="connsiteX710" fmla="*/ 3671025 w 8096249"/>
              <a:gd name="connsiteY710" fmla="*/ 951062 h 5657850"/>
              <a:gd name="connsiteX711" fmla="*/ 3671025 w 8096249"/>
              <a:gd name="connsiteY711" fmla="*/ 931653 h 5657850"/>
              <a:gd name="connsiteX712" fmla="*/ 3698287 w 8096249"/>
              <a:gd name="connsiteY712" fmla="*/ 931653 h 5657850"/>
              <a:gd name="connsiteX713" fmla="*/ 3721003 w 8096249"/>
              <a:gd name="connsiteY713" fmla="*/ 897687 h 5657850"/>
              <a:gd name="connsiteX714" fmla="*/ 3743719 w 8096249"/>
              <a:gd name="connsiteY714" fmla="*/ 863721 h 5657850"/>
              <a:gd name="connsiteX715" fmla="*/ 3789152 w 8096249"/>
              <a:gd name="connsiteY715" fmla="*/ 863721 h 5657850"/>
              <a:gd name="connsiteX716" fmla="*/ 3793695 w 8096249"/>
              <a:gd name="connsiteY716" fmla="*/ 849164 h 5657850"/>
              <a:gd name="connsiteX717" fmla="*/ 3798238 w 8096249"/>
              <a:gd name="connsiteY717" fmla="*/ 834608 h 5657850"/>
              <a:gd name="connsiteX718" fmla="*/ 3843673 w 8096249"/>
              <a:gd name="connsiteY718" fmla="*/ 834608 h 5657850"/>
              <a:gd name="connsiteX719" fmla="*/ 3870933 w 8096249"/>
              <a:gd name="connsiteY719" fmla="*/ 786082 h 5657850"/>
              <a:gd name="connsiteX720" fmla="*/ 3898192 w 8096249"/>
              <a:gd name="connsiteY720" fmla="*/ 786082 h 5657850"/>
              <a:gd name="connsiteX721" fmla="*/ 3920911 w 8096249"/>
              <a:gd name="connsiteY721" fmla="*/ 747264 h 5657850"/>
              <a:gd name="connsiteX722" fmla="*/ 3943627 w 8096249"/>
              <a:gd name="connsiteY722" fmla="*/ 708446 h 5657850"/>
              <a:gd name="connsiteX723" fmla="*/ 3970887 w 8096249"/>
              <a:gd name="connsiteY723" fmla="*/ 698742 h 5657850"/>
              <a:gd name="connsiteX724" fmla="*/ 4102644 w 8096249"/>
              <a:gd name="connsiteY724" fmla="*/ 655069 h 5657850"/>
              <a:gd name="connsiteX725" fmla="*/ 4175338 w 8096249"/>
              <a:gd name="connsiteY725" fmla="*/ 582285 h 5657850"/>
              <a:gd name="connsiteX726" fmla="*/ 4238944 w 8096249"/>
              <a:gd name="connsiteY726" fmla="*/ 519203 h 5657850"/>
              <a:gd name="connsiteX727" fmla="*/ 4334355 w 8096249"/>
              <a:gd name="connsiteY727" fmla="*/ 494941 h 5657850"/>
              <a:gd name="connsiteX728" fmla="*/ 4434309 w 8096249"/>
              <a:gd name="connsiteY728" fmla="*/ 456123 h 5657850"/>
              <a:gd name="connsiteX729" fmla="*/ 4488828 w 8096249"/>
              <a:gd name="connsiteY729" fmla="*/ 378484 h 5657850"/>
              <a:gd name="connsiteX730" fmla="*/ 4475198 w 8096249"/>
              <a:gd name="connsiteY730" fmla="*/ 252323 h 5657850"/>
              <a:gd name="connsiteX731" fmla="*/ 4461568 w 8096249"/>
              <a:gd name="connsiteY731" fmla="*/ 126162 h 5657850"/>
              <a:gd name="connsiteX732" fmla="*/ 4507001 w 8096249"/>
              <a:gd name="connsiteY732" fmla="*/ 19409 h 56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</a:cxnLst>
            <a:rect l="l" t="t" r="r" b="b"/>
            <a:pathLst>
              <a:path w="8096249" h="5657850">
                <a:moveTo>
                  <a:pt x="4298011" y="5162909"/>
                </a:moveTo>
                <a:lnTo>
                  <a:pt x="4325271" y="5162909"/>
                </a:lnTo>
                <a:cubicBezTo>
                  <a:pt x="4325271" y="5162909"/>
                  <a:pt x="4331328" y="5169379"/>
                  <a:pt x="4343444" y="5182318"/>
                </a:cubicBezTo>
                <a:lnTo>
                  <a:pt x="4352530" y="5192023"/>
                </a:lnTo>
                <a:lnTo>
                  <a:pt x="4361617" y="5298775"/>
                </a:lnTo>
                <a:lnTo>
                  <a:pt x="4379790" y="5298775"/>
                </a:lnTo>
                <a:lnTo>
                  <a:pt x="4379790" y="5347298"/>
                </a:lnTo>
                <a:lnTo>
                  <a:pt x="4397963" y="5347298"/>
                </a:lnTo>
                <a:lnTo>
                  <a:pt x="4407049" y="5376414"/>
                </a:lnTo>
                <a:cubicBezTo>
                  <a:pt x="4425225" y="5415232"/>
                  <a:pt x="4428254" y="5441111"/>
                  <a:pt x="4416138" y="5454050"/>
                </a:cubicBezTo>
                <a:cubicBezTo>
                  <a:pt x="4404020" y="5466989"/>
                  <a:pt x="4410078" y="5486398"/>
                  <a:pt x="4434311" y="5512280"/>
                </a:cubicBezTo>
                <a:cubicBezTo>
                  <a:pt x="4434311" y="5557568"/>
                  <a:pt x="4432797" y="5586681"/>
                  <a:pt x="4429768" y="5599620"/>
                </a:cubicBezTo>
                <a:cubicBezTo>
                  <a:pt x="4426739" y="5612560"/>
                  <a:pt x="4419167" y="5631969"/>
                  <a:pt x="4407049" y="5657850"/>
                </a:cubicBezTo>
                <a:lnTo>
                  <a:pt x="4334357" y="5648146"/>
                </a:lnTo>
                <a:lnTo>
                  <a:pt x="4325271" y="5512280"/>
                </a:lnTo>
                <a:cubicBezTo>
                  <a:pt x="4319213" y="5505807"/>
                  <a:pt x="4314670" y="5502575"/>
                  <a:pt x="4311641" y="5502575"/>
                </a:cubicBezTo>
                <a:cubicBezTo>
                  <a:pt x="4308612" y="5502575"/>
                  <a:pt x="4304069" y="5499340"/>
                  <a:pt x="4298011" y="5492868"/>
                </a:cubicBezTo>
                <a:lnTo>
                  <a:pt x="4298011" y="5454050"/>
                </a:lnTo>
                <a:lnTo>
                  <a:pt x="4279836" y="5454050"/>
                </a:lnTo>
                <a:cubicBezTo>
                  <a:pt x="4279836" y="5441111"/>
                  <a:pt x="4281350" y="5433024"/>
                  <a:pt x="4284379" y="5429789"/>
                </a:cubicBezTo>
                <a:cubicBezTo>
                  <a:pt x="4287410" y="5426554"/>
                  <a:pt x="4288922" y="5421702"/>
                  <a:pt x="4288922" y="5415232"/>
                </a:cubicBezTo>
                <a:lnTo>
                  <a:pt x="4298011" y="5405527"/>
                </a:lnTo>
                <a:close/>
                <a:moveTo>
                  <a:pt x="4706909" y="5133795"/>
                </a:moveTo>
                <a:cubicBezTo>
                  <a:pt x="4719024" y="5140265"/>
                  <a:pt x="4731140" y="5162909"/>
                  <a:pt x="4743255" y="5201727"/>
                </a:cubicBezTo>
                <a:cubicBezTo>
                  <a:pt x="4755370" y="5240545"/>
                  <a:pt x="4767486" y="5266427"/>
                  <a:pt x="4779601" y="5279366"/>
                </a:cubicBezTo>
                <a:cubicBezTo>
                  <a:pt x="4779601" y="5331123"/>
                  <a:pt x="4767486" y="5363474"/>
                  <a:pt x="4743255" y="5376414"/>
                </a:cubicBezTo>
                <a:lnTo>
                  <a:pt x="4743255" y="5386118"/>
                </a:lnTo>
                <a:cubicBezTo>
                  <a:pt x="4712967" y="5386118"/>
                  <a:pt x="4693279" y="5376414"/>
                  <a:pt x="4684193" y="5357002"/>
                </a:cubicBezTo>
                <a:cubicBezTo>
                  <a:pt x="4675106" y="5337593"/>
                  <a:pt x="4664505" y="5318184"/>
                  <a:pt x="4652387" y="5298775"/>
                </a:cubicBezTo>
                <a:lnTo>
                  <a:pt x="4634214" y="5298775"/>
                </a:lnTo>
                <a:lnTo>
                  <a:pt x="4634214" y="5250250"/>
                </a:lnTo>
                <a:cubicBezTo>
                  <a:pt x="4609984" y="5250250"/>
                  <a:pt x="4597868" y="5243780"/>
                  <a:pt x="4597868" y="5230841"/>
                </a:cubicBezTo>
                <a:cubicBezTo>
                  <a:pt x="4597868" y="5217901"/>
                  <a:pt x="4591811" y="5204962"/>
                  <a:pt x="4579695" y="5192023"/>
                </a:cubicBezTo>
                <a:lnTo>
                  <a:pt x="4588782" y="5143500"/>
                </a:lnTo>
                <a:lnTo>
                  <a:pt x="4661476" y="5143500"/>
                </a:lnTo>
                <a:close/>
                <a:moveTo>
                  <a:pt x="5579231" y="5027043"/>
                </a:moveTo>
                <a:cubicBezTo>
                  <a:pt x="5597404" y="5027043"/>
                  <a:pt x="5615577" y="5030278"/>
                  <a:pt x="5633753" y="5036748"/>
                </a:cubicBezTo>
                <a:cubicBezTo>
                  <a:pt x="5651926" y="5043217"/>
                  <a:pt x="5667070" y="5046452"/>
                  <a:pt x="5679185" y="5046452"/>
                </a:cubicBezTo>
                <a:lnTo>
                  <a:pt x="5679185" y="5085270"/>
                </a:lnTo>
                <a:cubicBezTo>
                  <a:pt x="5648897" y="5078801"/>
                  <a:pt x="5623149" y="5070713"/>
                  <a:pt x="5601948" y="5061009"/>
                </a:cubicBezTo>
                <a:cubicBezTo>
                  <a:pt x="5580746" y="5051304"/>
                  <a:pt x="5555001" y="5046452"/>
                  <a:pt x="5524712" y="5046452"/>
                </a:cubicBezTo>
                <a:cubicBezTo>
                  <a:pt x="5548943" y="5033513"/>
                  <a:pt x="5567116" y="5027043"/>
                  <a:pt x="5579231" y="5027043"/>
                </a:cubicBezTo>
                <a:close/>
                <a:moveTo>
                  <a:pt x="327122" y="4376827"/>
                </a:moveTo>
                <a:cubicBezTo>
                  <a:pt x="345295" y="4428584"/>
                  <a:pt x="354382" y="4467405"/>
                  <a:pt x="354382" y="4493284"/>
                </a:cubicBezTo>
                <a:cubicBezTo>
                  <a:pt x="354382" y="4525632"/>
                  <a:pt x="348324" y="4557981"/>
                  <a:pt x="336209" y="4590332"/>
                </a:cubicBezTo>
                <a:cubicBezTo>
                  <a:pt x="324093" y="4622680"/>
                  <a:pt x="299863" y="4648559"/>
                  <a:pt x="263514" y="4667968"/>
                </a:cubicBezTo>
                <a:lnTo>
                  <a:pt x="254427" y="4648559"/>
                </a:lnTo>
                <a:cubicBezTo>
                  <a:pt x="254427" y="4622680"/>
                  <a:pt x="252913" y="4600036"/>
                  <a:pt x="249884" y="4580625"/>
                </a:cubicBezTo>
                <a:cubicBezTo>
                  <a:pt x="246855" y="4561215"/>
                  <a:pt x="245341" y="4541806"/>
                  <a:pt x="245341" y="4522397"/>
                </a:cubicBezTo>
                <a:cubicBezTo>
                  <a:pt x="245341" y="4483579"/>
                  <a:pt x="257456" y="4451228"/>
                  <a:pt x="281690" y="4425350"/>
                </a:cubicBezTo>
                <a:cubicBezTo>
                  <a:pt x="287747" y="4405940"/>
                  <a:pt x="290776" y="4394619"/>
                  <a:pt x="290776" y="4391384"/>
                </a:cubicBezTo>
                <a:cubicBezTo>
                  <a:pt x="290776" y="4388149"/>
                  <a:pt x="302891" y="4383297"/>
                  <a:pt x="327122" y="4376827"/>
                </a:cubicBezTo>
                <a:close/>
                <a:moveTo>
                  <a:pt x="5670101" y="3755727"/>
                </a:moveTo>
                <a:lnTo>
                  <a:pt x="5706447" y="3755727"/>
                </a:lnTo>
                <a:lnTo>
                  <a:pt x="5706447" y="3775136"/>
                </a:lnTo>
                <a:cubicBezTo>
                  <a:pt x="5712505" y="3781606"/>
                  <a:pt x="5723106" y="3805867"/>
                  <a:pt x="5738250" y="3847922"/>
                </a:cubicBezTo>
                <a:cubicBezTo>
                  <a:pt x="5753397" y="3889975"/>
                  <a:pt x="5760969" y="3927176"/>
                  <a:pt x="5760969" y="3959527"/>
                </a:cubicBezTo>
                <a:cubicBezTo>
                  <a:pt x="5760969" y="3965997"/>
                  <a:pt x="5759455" y="3970849"/>
                  <a:pt x="5756426" y="3974084"/>
                </a:cubicBezTo>
                <a:cubicBezTo>
                  <a:pt x="5753397" y="3977319"/>
                  <a:pt x="5751882" y="3982171"/>
                  <a:pt x="5751882" y="3988641"/>
                </a:cubicBezTo>
                <a:lnTo>
                  <a:pt x="5733707" y="3988641"/>
                </a:lnTo>
                <a:cubicBezTo>
                  <a:pt x="5733707" y="4040398"/>
                  <a:pt x="5730678" y="4075984"/>
                  <a:pt x="5724620" y="4095393"/>
                </a:cubicBezTo>
                <a:lnTo>
                  <a:pt x="5670101" y="4095393"/>
                </a:lnTo>
                <a:cubicBezTo>
                  <a:pt x="5664044" y="4069512"/>
                  <a:pt x="5661015" y="4046868"/>
                  <a:pt x="5661015" y="4027459"/>
                </a:cubicBezTo>
                <a:cubicBezTo>
                  <a:pt x="5661015" y="4008050"/>
                  <a:pt x="5657986" y="3988641"/>
                  <a:pt x="5651928" y="3969232"/>
                </a:cubicBezTo>
                <a:cubicBezTo>
                  <a:pt x="5633755" y="3969232"/>
                  <a:pt x="5624666" y="3959527"/>
                  <a:pt x="5624666" y="3940118"/>
                </a:cubicBezTo>
                <a:cubicBezTo>
                  <a:pt x="5624666" y="3881888"/>
                  <a:pt x="5630727" y="3839835"/>
                  <a:pt x="5642842" y="3813954"/>
                </a:cubicBezTo>
                <a:cubicBezTo>
                  <a:pt x="5654957" y="3788075"/>
                  <a:pt x="5664044" y="3768666"/>
                  <a:pt x="5670101" y="3755727"/>
                </a:cubicBezTo>
                <a:close/>
                <a:moveTo>
                  <a:pt x="6996757" y="2115626"/>
                </a:moveTo>
                <a:cubicBezTo>
                  <a:pt x="6996757" y="2128568"/>
                  <a:pt x="7002814" y="2143124"/>
                  <a:pt x="7014930" y="2159299"/>
                </a:cubicBezTo>
                <a:cubicBezTo>
                  <a:pt x="7027045" y="2175473"/>
                  <a:pt x="7033103" y="2199734"/>
                  <a:pt x="7033103" y="2232083"/>
                </a:cubicBezTo>
                <a:lnTo>
                  <a:pt x="7024016" y="2232083"/>
                </a:lnTo>
                <a:cubicBezTo>
                  <a:pt x="7017959" y="2245024"/>
                  <a:pt x="7014930" y="2254729"/>
                  <a:pt x="7014930" y="2261199"/>
                </a:cubicBezTo>
                <a:lnTo>
                  <a:pt x="7024016" y="2261199"/>
                </a:lnTo>
                <a:lnTo>
                  <a:pt x="7024016" y="2280608"/>
                </a:lnTo>
                <a:cubicBezTo>
                  <a:pt x="7011901" y="2280608"/>
                  <a:pt x="7004329" y="2282225"/>
                  <a:pt x="7001300" y="2285460"/>
                </a:cubicBezTo>
                <a:cubicBezTo>
                  <a:pt x="6998271" y="2288695"/>
                  <a:pt x="6990699" y="2290313"/>
                  <a:pt x="6978584" y="2290313"/>
                </a:cubicBezTo>
                <a:lnTo>
                  <a:pt x="6978584" y="2309721"/>
                </a:lnTo>
                <a:cubicBezTo>
                  <a:pt x="6972526" y="2303252"/>
                  <a:pt x="6966468" y="2300017"/>
                  <a:pt x="6960408" y="2300017"/>
                </a:cubicBezTo>
                <a:cubicBezTo>
                  <a:pt x="6954350" y="2300017"/>
                  <a:pt x="6948293" y="2296782"/>
                  <a:pt x="6942235" y="2290313"/>
                </a:cubicBezTo>
                <a:lnTo>
                  <a:pt x="6942235" y="2309721"/>
                </a:lnTo>
                <a:lnTo>
                  <a:pt x="6924062" y="2309721"/>
                </a:lnTo>
                <a:lnTo>
                  <a:pt x="6924062" y="2290313"/>
                </a:lnTo>
                <a:cubicBezTo>
                  <a:pt x="6893774" y="2283843"/>
                  <a:pt x="6875601" y="2264434"/>
                  <a:pt x="6869543" y="2232083"/>
                </a:cubicBezTo>
                <a:lnTo>
                  <a:pt x="6851370" y="2232083"/>
                </a:lnTo>
                <a:cubicBezTo>
                  <a:pt x="6857428" y="2225613"/>
                  <a:pt x="6860457" y="2219143"/>
                  <a:pt x="6860457" y="2212673"/>
                </a:cubicBezTo>
                <a:cubicBezTo>
                  <a:pt x="6860457" y="2206204"/>
                  <a:pt x="6863485" y="2199734"/>
                  <a:pt x="6869543" y="2193265"/>
                </a:cubicBezTo>
                <a:lnTo>
                  <a:pt x="6851370" y="2193265"/>
                </a:lnTo>
                <a:lnTo>
                  <a:pt x="6851370" y="2173855"/>
                </a:lnTo>
                <a:lnTo>
                  <a:pt x="6869543" y="2173855"/>
                </a:lnTo>
                <a:cubicBezTo>
                  <a:pt x="6869543" y="2141507"/>
                  <a:pt x="6886202" y="2123716"/>
                  <a:pt x="6919519" y="2120481"/>
                </a:cubicBezTo>
                <a:cubicBezTo>
                  <a:pt x="6952836" y="2117243"/>
                  <a:pt x="6978584" y="2115626"/>
                  <a:pt x="6996757" y="2115626"/>
                </a:cubicBezTo>
                <a:close/>
                <a:moveTo>
                  <a:pt x="7955690" y="1957621"/>
                </a:moveTo>
                <a:cubicBezTo>
                  <a:pt x="7961558" y="1957824"/>
                  <a:pt x="7966007" y="1958733"/>
                  <a:pt x="7969036" y="1960351"/>
                </a:cubicBezTo>
                <a:lnTo>
                  <a:pt x="7969036" y="1979760"/>
                </a:lnTo>
                <a:cubicBezTo>
                  <a:pt x="8011439" y="1979760"/>
                  <a:pt x="8043242" y="1984612"/>
                  <a:pt x="8064446" y="1994316"/>
                </a:cubicBezTo>
                <a:cubicBezTo>
                  <a:pt x="8085648" y="2004024"/>
                  <a:pt x="8096249" y="2028285"/>
                  <a:pt x="8096249" y="2067103"/>
                </a:cubicBezTo>
                <a:cubicBezTo>
                  <a:pt x="8096249" y="2080042"/>
                  <a:pt x="8094735" y="2091364"/>
                  <a:pt x="8091706" y="2101071"/>
                </a:cubicBezTo>
                <a:cubicBezTo>
                  <a:pt x="8088677" y="2110776"/>
                  <a:pt x="8087163" y="2128568"/>
                  <a:pt x="8087163" y="2154447"/>
                </a:cubicBezTo>
                <a:lnTo>
                  <a:pt x="8050814" y="2154447"/>
                </a:lnTo>
                <a:cubicBezTo>
                  <a:pt x="8044759" y="2186795"/>
                  <a:pt x="8035670" y="2207821"/>
                  <a:pt x="8023555" y="2217526"/>
                </a:cubicBezTo>
                <a:cubicBezTo>
                  <a:pt x="8011439" y="2227230"/>
                  <a:pt x="7993266" y="2238552"/>
                  <a:pt x="7969036" y="2251494"/>
                </a:cubicBezTo>
                <a:lnTo>
                  <a:pt x="7969036" y="2261199"/>
                </a:lnTo>
                <a:cubicBezTo>
                  <a:pt x="7938747" y="2293547"/>
                  <a:pt x="7893312" y="2309721"/>
                  <a:pt x="7832735" y="2309721"/>
                </a:cubicBezTo>
                <a:cubicBezTo>
                  <a:pt x="7778214" y="2309721"/>
                  <a:pt x="7738839" y="2300017"/>
                  <a:pt x="7714608" y="2280608"/>
                </a:cubicBezTo>
                <a:lnTo>
                  <a:pt x="7714608" y="2261199"/>
                </a:lnTo>
                <a:cubicBezTo>
                  <a:pt x="7702493" y="2254729"/>
                  <a:pt x="7693407" y="2248257"/>
                  <a:pt x="7687346" y="2241787"/>
                </a:cubicBezTo>
                <a:cubicBezTo>
                  <a:pt x="7681289" y="2235318"/>
                  <a:pt x="7672202" y="2228848"/>
                  <a:pt x="7660087" y="2222378"/>
                </a:cubicBezTo>
                <a:cubicBezTo>
                  <a:pt x="7660087" y="2164151"/>
                  <a:pt x="7663116" y="2128568"/>
                  <a:pt x="7669173" y="2115626"/>
                </a:cubicBezTo>
                <a:lnTo>
                  <a:pt x="7687346" y="2115626"/>
                </a:lnTo>
                <a:cubicBezTo>
                  <a:pt x="7705522" y="2083277"/>
                  <a:pt x="7720666" y="2062251"/>
                  <a:pt x="7732781" y="2052546"/>
                </a:cubicBezTo>
                <a:cubicBezTo>
                  <a:pt x="7744897" y="2042842"/>
                  <a:pt x="7757012" y="2031520"/>
                  <a:pt x="7769127" y="2018580"/>
                </a:cubicBezTo>
                <a:lnTo>
                  <a:pt x="7769127" y="2008876"/>
                </a:lnTo>
                <a:cubicBezTo>
                  <a:pt x="7775185" y="2002406"/>
                  <a:pt x="7806988" y="1991082"/>
                  <a:pt x="7864538" y="1974910"/>
                </a:cubicBezTo>
                <a:cubicBezTo>
                  <a:pt x="7907699" y="1962777"/>
                  <a:pt x="7938085" y="1957015"/>
                  <a:pt x="7955690" y="1957621"/>
                </a:cubicBezTo>
                <a:close/>
                <a:moveTo>
                  <a:pt x="6542421" y="1300433"/>
                </a:moveTo>
                <a:lnTo>
                  <a:pt x="6615116" y="1310137"/>
                </a:lnTo>
                <a:cubicBezTo>
                  <a:pt x="6621173" y="1316607"/>
                  <a:pt x="6627231" y="1319842"/>
                  <a:pt x="6633289" y="1319842"/>
                </a:cubicBezTo>
                <a:cubicBezTo>
                  <a:pt x="6639347" y="1319842"/>
                  <a:pt x="6645404" y="1323076"/>
                  <a:pt x="6651462" y="1329546"/>
                </a:cubicBezTo>
                <a:cubicBezTo>
                  <a:pt x="6651462" y="1336016"/>
                  <a:pt x="6649947" y="1342488"/>
                  <a:pt x="6646919" y="1348958"/>
                </a:cubicBezTo>
                <a:cubicBezTo>
                  <a:pt x="6643890" y="1355425"/>
                  <a:pt x="6642375" y="1365132"/>
                  <a:pt x="6642375" y="1378071"/>
                </a:cubicBezTo>
                <a:lnTo>
                  <a:pt x="6615116" y="1387776"/>
                </a:lnTo>
                <a:lnTo>
                  <a:pt x="6596940" y="1387776"/>
                </a:lnTo>
                <a:lnTo>
                  <a:pt x="6542421" y="1378071"/>
                </a:lnTo>
                <a:close/>
                <a:moveTo>
                  <a:pt x="6369775" y="1038405"/>
                </a:moveTo>
                <a:cubicBezTo>
                  <a:pt x="6394006" y="1051345"/>
                  <a:pt x="6412179" y="1056197"/>
                  <a:pt x="6424294" y="1052962"/>
                </a:cubicBezTo>
                <a:cubicBezTo>
                  <a:pt x="6436409" y="1049727"/>
                  <a:pt x="6442467" y="1064284"/>
                  <a:pt x="6442467" y="1096632"/>
                </a:cubicBezTo>
                <a:cubicBezTo>
                  <a:pt x="6442467" y="1122514"/>
                  <a:pt x="6439438" y="1132218"/>
                  <a:pt x="6433381" y="1125749"/>
                </a:cubicBezTo>
                <a:cubicBezTo>
                  <a:pt x="6427323" y="1119279"/>
                  <a:pt x="6415208" y="1125749"/>
                  <a:pt x="6397035" y="1145158"/>
                </a:cubicBezTo>
                <a:cubicBezTo>
                  <a:pt x="6378862" y="1145158"/>
                  <a:pt x="6360689" y="1141923"/>
                  <a:pt x="6342513" y="1135453"/>
                </a:cubicBezTo>
                <a:cubicBezTo>
                  <a:pt x="6348571" y="1096632"/>
                  <a:pt x="6357657" y="1070754"/>
                  <a:pt x="6369775" y="1057814"/>
                </a:cubicBezTo>
                <a:close/>
                <a:moveTo>
                  <a:pt x="6651462" y="659918"/>
                </a:moveTo>
                <a:cubicBezTo>
                  <a:pt x="6663577" y="685797"/>
                  <a:pt x="6674178" y="698739"/>
                  <a:pt x="6683265" y="698739"/>
                </a:cubicBezTo>
                <a:cubicBezTo>
                  <a:pt x="6692351" y="698739"/>
                  <a:pt x="6696894" y="708443"/>
                  <a:pt x="6696894" y="727853"/>
                </a:cubicBezTo>
                <a:cubicBezTo>
                  <a:pt x="6696894" y="747262"/>
                  <a:pt x="6692351" y="765053"/>
                  <a:pt x="6683265" y="781227"/>
                </a:cubicBezTo>
                <a:cubicBezTo>
                  <a:pt x="6674178" y="797402"/>
                  <a:pt x="6663577" y="815193"/>
                  <a:pt x="6651462" y="834605"/>
                </a:cubicBezTo>
                <a:lnTo>
                  <a:pt x="6642375" y="834605"/>
                </a:lnTo>
                <a:lnTo>
                  <a:pt x="6596940" y="844309"/>
                </a:lnTo>
                <a:lnTo>
                  <a:pt x="6596940" y="863718"/>
                </a:lnTo>
                <a:cubicBezTo>
                  <a:pt x="6572710" y="850779"/>
                  <a:pt x="6554537" y="839457"/>
                  <a:pt x="6542421" y="829753"/>
                </a:cubicBezTo>
                <a:cubicBezTo>
                  <a:pt x="6530306" y="820048"/>
                  <a:pt x="6515162" y="808724"/>
                  <a:pt x="6496989" y="795784"/>
                </a:cubicBezTo>
                <a:cubicBezTo>
                  <a:pt x="6509104" y="737557"/>
                  <a:pt x="6525763" y="700354"/>
                  <a:pt x="6546965" y="684182"/>
                </a:cubicBezTo>
                <a:cubicBezTo>
                  <a:pt x="6568166" y="668005"/>
                  <a:pt x="6603000" y="659918"/>
                  <a:pt x="6651462" y="659918"/>
                </a:cubicBezTo>
                <a:close/>
                <a:moveTo>
                  <a:pt x="2980440" y="591987"/>
                </a:moveTo>
                <a:lnTo>
                  <a:pt x="3053132" y="601691"/>
                </a:lnTo>
                <a:lnTo>
                  <a:pt x="3034959" y="698739"/>
                </a:lnTo>
                <a:cubicBezTo>
                  <a:pt x="3047074" y="711678"/>
                  <a:pt x="3059190" y="721383"/>
                  <a:pt x="3071308" y="727853"/>
                </a:cubicBezTo>
                <a:cubicBezTo>
                  <a:pt x="3083423" y="734322"/>
                  <a:pt x="3089481" y="747262"/>
                  <a:pt x="3089481" y="766671"/>
                </a:cubicBezTo>
                <a:cubicBezTo>
                  <a:pt x="3089481" y="792549"/>
                  <a:pt x="3084937" y="813578"/>
                  <a:pt x="3075851" y="829753"/>
                </a:cubicBezTo>
                <a:cubicBezTo>
                  <a:pt x="3066762" y="845927"/>
                  <a:pt x="3059190" y="860484"/>
                  <a:pt x="3053132" y="873423"/>
                </a:cubicBezTo>
                <a:lnTo>
                  <a:pt x="2953178" y="863718"/>
                </a:lnTo>
                <a:lnTo>
                  <a:pt x="2953178" y="844309"/>
                </a:lnTo>
                <a:cubicBezTo>
                  <a:pt x="2935005" y="837840"/>
                  <a:pt x="2925918" y="828135"/>
                  <a:pt x="2925918" y="815193"/>
                </a:cubicBezTo>
                <a:cubicBezTo>
                  <a:pt x="2931976" y="815193"/>
                  <a:pt x="2935005" y="811958"/>
                  <a:pt x="2935005" y="805489"/>
                </a:cubicBezTo>
                <a:cubicBezTo>
                  <a:pt x="2935005" y="799019"/>
                  <a:pt x="2931976" y="792549"/>
                  <a:pt x="2925918" y="786080"/>
                </a:cubicBezTo>
                <a:lnTo>
                  <a:pt x="2907745" y="786080"/>
                </a:lnTo>
                <a:cubicBezTo>
                  <a:pt x="2913803" y="747262"/>
                  <a:pt x="2922890" y="724618"/>
                  <a:pt x="2935005" y="718148"/>
                </a:cubicBezTo>
                <a:cubicBezTo>
                  <a:pt x="2947123" y="711678"/>
                  <a:pt x="2962267" y="698739"/>
                  <a:pt x="2980440" y="679327"/>
                </a:cubicBezTo>
                <a:lnTo>
                  <a:pt x="2998613" y="679327"/>
                </a:lnTo>
                <a:cubicBezTo>
                  <a:pt x="2986498" y="666388"/>
                  <a:pt x="2974382" y="656683"/>
                  <a:pt x="2962267" y="650214"/>
                </a:cubicBezTo>
                <a:cubicBezTo>
                  <a:pt x="2968325" y="624335"/>
                  <a:pt x="2974382" y="604926"/>
                  <a:pt x="2980440" y="591987"/>
                </a:cubicBezTo>
                <a:close/>
                <a:moveTo>
                  <a:pt x="3216692" y="494939"/>
                </a:moveTo>
                <a:lnTo>
                  <a:pt x="3234865" y="494939"/>
                </a:lnTo>
                <a:lnTo>
                  <a:pt x="3234865" y="514348"/>
                </a:lnTo>
                <a:cubicBezTo>
                  <a:pt x="3259095" y="533757"/>
                  <a:pt x="3271211" y="549931"/>
                  <a:pt x="3271211" y="562873"/>
                </a:cubicBezTo>
                <a:cubicBezTo>
                  <a:pt x="3271211" y="575812"/>
                  <a:pt x="3268182" y="588752"/>
                  <a:pt x="3262124" y="601691"/>
                </a:cubicBezTo>
                <a:cubicBezTo>
                  <a:pt x="3304528" y="621100"/>
                  <a:pt x="3325732" y="635657"/>
                  <a:pt x="3325732" y="645361"/>
                </a:cubicBezTo>
                <a:cubicBezTo>
                  <a:pt x="3325732" y="655066"/>
                  <a:pt x="3331790" y="666388"/>
                  <a:pt x="3343905" y="679327"/>
                </a:cubicBezTo>
                <a:cubicBezTo>
                  <a:pt x="3343905" y="724618"/>
                  <a:pt x="3340877" y="752114"/>
                  <a:pt x="3334819" y="761818"/>
                </a:cubicBezTo>
                <a:cubicBezTo>
                  <a:pt x="3328761" y="771523"/>
                  <a:pt x="3319675" y="789314"/>
                  <a:pt x="3307557" y="815193"/>
                </a:cubicBezTo>
                <a:cubicBezTo>
                  <a:pt x="3277268" y="815193"/>
                  <a:pt x="3256067" y="810341"/>
                  <a:pt x="3243951" y="800636"/>
                </a:cubicBezTo>
                <a:cubicBezTo>
                  <a:pt x="3231836" y="790932"/>
                  <a:pt x="3213663" y="779610"/>
                  <a:pt x="3189432" y="766671"/>
                </a:cubicBezTo>
                <a:lnTo>
                  <a:pt x="3189432" y="650214"/>
                </a:lnTo>
                <a:cubicBezTo>
                  <a:pt x="3195487" y="643744"/>
                  <a:pt x="3204576" y="637274"/>
                  <a:pt x="3216692" y="630805"/>
                </a:cubicBezTo>
                <a:cubicBezTo>
                  <a:pt x="3228807" y="624335"/>
                  <a:pt x="3234865" y="614630"/>
                  <a:pt x="3234865" y="601691"/>
                </a:cubicBezTo>
                <a:lnTo>
                  <a:pt x="3216692" y="601691"/>
                </a:lnTo>
                <a:cubicBezTo>
                  <a:pt x="3210634" y="588752"/>
                  <a:pt x="3206091" y="580665"/>
                  <a:pt x="3203062" y="577430"/>
                </a:cubicBezTo>
                <a:cubicBezTo>
                  <a:pt x="3200033" y="574195"/>
                  <a:pt x="3195487" y="562873"/>
                  <a:pt x="3189432" y="543461"/>
                </a:cubicBezTo>
                <a:cubicBezTo>
                  <a:pt x="3201548" y="536992"/>
                  <a:pt x="3207605" y="532139"/>
                  <a:pt x="3207605" y="528905"/>
                </a:cubicBezTo>
                <a:cubicBezTo>
                  <a:pt x="3207605" y="525670"/>
                  <a:pt x="3210634" y="520817"/>
                  <a:pt x="3216692" y="514348"/>
                </a:cubicBezTo>
                <a:close/>
                <a:moveTo>
                  <a:pt x="5424758" y="155275"/>
                </a:moveTo>
                <a:cubicBezTo>
                  <a:pt x="5430816" y="168215"/>
                  <a:pt x="5433845" y="190858"/>
                  <a:pt x="5433845" y="223207"/>
                </a:cubicBezTo>
                <a:cubicBezTo>
                  <a:pt x="5433845" y="268495"/>
                  <a:pt x="5417186" y="315402"/>
                  <a:pt x="5383866" y="363925"/>
                </a:cubicBezTo>
                <a:cubicBezTo>
                  <a:pt x="5350549" y="412450"/>
                  <a:pt x="5321775" y="436712"/>
                  <a:pt x="5297545" y="436712"/>
                </a:cubicBezTo>
                <a:lnTo>
                  <a:pt x="5288458" y="427007"/>
                </a:lnTo>
                <a:cubicBezTo>
                  <a:pt x="5288458" y="355838"/>
                  <a:pt x="5299059" y="295993"/>
                  <a:pt x="5320261" y="247468"/>
                </a:cubicBezTo>
                <a:cubicBezTo>
                  <a:pt x="5341463" y="198946"/>
                  <a:pt x="5376294" y="168215"/>
                  <a:pt x="5424758" y="155275"/>
                </a:cubicBezTo>
                <a:close/>
                <a:moveTo>
                  <a:pt x="6824108" y="29116"/>
                </a:moveTo>
                <a:lnTo>
                  <a:pt x="6851370" y="48525"/>
                </a:lnTo>
                <a:lnTo>
                  <a:pt x="6851370" y="106753"/>
                </a:lnTo>
                <a:lnTo>
                  <a:pt x="6869543" y="106753"/>
                </a:lnTo>
                <a:lnTo>
                  <a:pt x="6869543" y="213505"/>
                </a:lnTo>
                <a:cubicBezTo>
                  <a:pt x="6857428" y="207035"/>
                  <a:pt x="6849856" y="202183"/>
                  <a:pt x="6846827" y="198948"/>
                </a:cubicBezTo>
                <a:cubicBezTo>
                  <a:pt x="6843795" y="195713"/>
                  <a:pt x="6836223" y="190861"/>
                  <a:pt x="6824108" y="184391"/>
                </a:cubicBezTo>
                <a:lnTo>
                  <a:pt x="6824108" y="106753"/>
                </a:lnTo>
                <a:lnTo>
                  <a:pt x="6842284" y="106753"/>
                </a:lnTo>
                <a:cubicBezTo>
                  <a:pt x="6842284" y="100283"/>
                  <a:pt x="6839255" y="90578"/>
                  <a:pt x="6833195" y="77639"/>
                </a:cubicBezTo>
                <a:cubicBezTo>
                  <a:pt x="6827137" y="64700"/>
                  <a:pt x="6824108" y="48525"/>
                  <a:pt x="6824108" y="29116"/>
                </a:cubicBezTo>
                <a:close/>
                <a:moveTo>
                  <a:pt x="3253040" y="29114"/>
                </a:moveTo>
                <a:lnTo>
                  <a:pt x="3262127" y="106750"/>
                </a:lnTo>
                <a:cubicBezTo>
                  <a:pt x="3250011" y="106750"/>
                  <a:pt x="3240925" y="108367"/>
                  <a:pt x="3234867" y="111602"/>
                </a:cubicBezTo>
                <a:cubicBezTo>
                  <a:pt x="3228810" y="114837"/>
                  <a:pt x="3219723" y="116454"/>
                  <a:pt x="3207608" y="116454"/>
                </a:cubicBezTo>
                <a:lnTo>
                  <a:pt x="3207608" y="106750"/>
                </a:lnTo>
                <a:lnTo>
                  <a:pt x="3189435" y="106750"/>
                </a:lnTo>
                <a:lnTo>
                  <a:pt x="3189435" y="48523"/>
                </a:lnTo>
                <a:cubicBezTo>
                  <a:pt x="3201550" y="42050"/>
                  <a:pt x="3212151" y="38818"/>
                  <a:pt x="3221237" y="38818"/>
                </a:cubicBezTo>
                <a:cubicBezTo>
                  <a:pt x="3230324" y="38818"/>
                  <a:pt x="3240925" y="35583"/>
                  <a:pt x="3253040" y="29114"/>
                </a:cubicBezTo>
                <a:close/>
                <a:moveTo>
                  <a:pt x="2716924" y="19409"/>
                </a:moveTo>
                <a:cubicBezTo>
                  <a:pt x="2735097" y="19409"/>
                  <a:pt x="2747212" y="29116"/>
                  <a:pt x="2753270" y="48525"/>
                </a:cubicBezTo>
                <a:lnTo>
                  <a:pt x="2771443" y="58230"/>
                </a:lnTo>
                <a:cubicBezTo>
                  <a:pt x="2747212" y="84109"/>
                  <a:pt x="2732068" y="103518"/>
                  <a:pt x="2726010" y="116457"/>
                </a:cubicBezTo>
                <a:cubicBezTo>
                  <a:pt x="2707835" y="109987"/>
                  <a:pt x="2697234" y="106753"/>
                  <a:pt x="2694207" y="106753"/>
                </a:cubicBezTo>
                <a:cubicBezTo>
                  <a:pt x="2691176" y="106753"/>
                  <a:pt x="2683607" y="100283"/>
                  <a:pt x="2671489" y="87343"/>
                </a:cubicBezTo>
                <a:cubicBezTo>
                  <a:pt x="2671489" y="42053"/>
                  <a:pt x="2686633" y="19409"/>
                  <a:pt x="2716924" y="19409"/>
                </a:cubicBezTo>
                <a:close/>
                <a:moveTo>
                  <a:pt x="4507001" y="0"/>
                </a:moveTo>
                <a:lnTo>
                  <a:pt x="4525174" y="0"/>
                </a:lnTo>
                <a:cubicBezTo>
                  <a:pt x="4543349" y="32351"/>
                  <a:pt x="4553950" y="66317"/>
                  <a:pt x="4556979" y="101900"/>
                </a:cubicBezTo>
                <a:cubicBezTo>
                  <a:pt x="4560008" y="137486"/>
                  <a:pt x="4561522" y="174687"/>
                  <a:pt x="4561522" y="213505"/>
                </a:cubicBezTo>
                <a:lnTo>
                  <a:pt x="4552436" y="242619"/>
                </a:lnTo>
                <a:lnTo>
                  <a:pt x="4534263" y="242619"/>
                </a:lnTo>
                <a:cubicBezTo>
                  <a:pt x="4534263" y="262028"/>
                  <a:pt x="4532746" y="281437"/>
                  <a:pt x="4529717" y="300848"/>
                </a:cubicBezTo>
                <a:cubicBezTo>
                  <a:pt x="4526688" y="320257"/>
                  <a:pt x="4525174" y="339666"/>
                  <a:pt x="4525174" y="359075"/>
                </a:cubicBezTo>
                <a:cubicBezTo>
                  <a:pt x="4531231" y="365545"/>
                  <a:pt x="4535775" y="368780"/>
                  <a:pt x="4538806" y="368780"/>
                </a:cubicBezTo>
                <a:cubicBezTo>
                  <a:pt x="4541835" y="368780"/>
                  <a:pt x="4546378" y="372015"/>
                  <a:pt x="4552436" y="378484"/>
                </a:cubicBezTo>
                <a:lnTo>
                  <a:pt x="4552436" y="407598"/>
                </a:lnTo>
                <a:cubicBezTo>
                  <a:pt x="4564551" y="414068"/>
                  <a:pt x="4569094" y="415685"/>
                  <a:pt x="4566066" y="412453"/>
                </a:cubicBezTo>
                <a:cubicBezTo>
                  <a:pt x="4563037" y="409215"/>
                  <a:pt x="4567580" y="414068"/>
                  <a:pt x="4579695" y="427010"/>
                </a:cubicBezTo>
                <a:cubicBezTo>
                  <a:pt x="4591811" y="420537"/>
                  <a:pt x="4603926" y="418920"/>
                  <a:pt x="4616041" y="422155"/>
                </a:cubicBezTo>
                <a:cubicBezTo>
                  <a:pt x="4628157" y="425390"/>
                  <a:pt x="4640272" y="420537"/>
                  <a:pt x="4652387" y="407598"/>
                </a:cubicBezTo>
                <a:lnTo>
                  <a:pt x="4652387" y="378484"/>
                </a:lnTo>
                <a:cubicBezTo>
                  <a:pt x="4658445" y="365545"/>
                  <a:pt x="4664505" y="360693"/>
                  <a:pt x="4670563" y="363928"/>
                </a:cubicBezTo>
                <a:cubicBezTo>
                  <a:pt x="4676621" y="367163"/>
                  <a:pt x="4682678" y="362310"/>
                  <a:pt x="4688736" y="349371"/>
                </a:cubicBezTo>
                <a:lnTo>
                  <a:pt x="4734169" y="359075"/>
                </a:lnTo>
                <a:cubicBezTo>
                  <a:pt x="4770515" y="372015"/>
                  <a:pt x="4794748" y="391424"/>
                  <a:pt x="4806863" y="417302"/>
                </a:cubicBezTo>
                <a:cubicBezTo>
                  <a:pt x="4818978" y="443184"/>
                  <a:pt x="4855324" y="469063"/>
                  <a:pt x="4915904" y="494941"/>
                </a:cubicBezTo>
                <a:cubicBezTo>
                  <a:pt x="4928019" y="482002"/>
                  <a:pt x="4935591" y="472298"/>
                  <a:pt x="4938620" y="465828"/>
                </a:cubicBezTo>
                <a:cubicBezTo>
                  <a:pt x="4941649" y="459358"/>
                  <a:pt x="4949221" y="449654"/>
                  <a:pt x="4961336" y="436714"/>
                </a:cubicBezTo>
                <a:cubicBezTo>
                  <a:pt x="4991625" y="449654"/>
                  <a:pt x="5018884" y="454506"/>
                  <a:pt x="5043117" y="451271"/>
                </a:cubicBezTo>
                <a:cubicBezTo>
                  <a:pt x="5067348" y="448036"/>
                  <a:pt x="5094608" y="462593"/>
                  <a:pt x="5124896" y="494941"/>
                </a:cubicBezTo>
                <a:lnTo>
                  <a:pt x="5224850" y="494941"/>
                </a:lnTo>
                <a:lnTo>
                  <a:pt x="5224850" y="514350"/>
                </a:lnTo>
                <a:lnTo>
                  <a:pt x="5252110" y="514350"/>
                </a:lnTo>
                <a:lnTo>
                  <a:pt x="5252110" y="494941"/>
                </a:lnTo>
                <a:cubicBezTo>
                  <a:pt x="5264225" y="494941"/>
                  <a:pt x="5274828" y="493324"/>
                  <a:pt x="5283915" y="490089"/>
                </a:cubicBezTo>
                <a:cubicBezTo>
                  <a:pt x="5293001" y="486854"/>
                  <a:pt x="5303602" y="485237"/>
                  <a:pt x="5315718" y="485237"/>
                </a:cubicBezTo>
                <a:lnTo>
                  <a:pt x="5315718" y="465828"/>
                </a:lnTo>
                <a:cubicBezTo>
                  <a:pt x="5346006" y="465828"/>
                  <a:pt x="5359636" y="470680"/>
                  <a:pt x="5356607" y="480384"/>
                </a:cubicBezTo>
                <a:cubicBezTo>
                  <a:pt x="5353578" y="490089"/>
                  <a:pt x="5358121" y="494941"/>
                  <a:pt x="5370237" y="494941"/>
                </a:cubicBezTo>
                <a:lnTo>
                  <a:pt x="5397499" y="494941"/>
                </a:lnTo>
                <a:cubicBezTo>
                  <a:pt x="5403556" y="507881"/>
                  <a:pt x="5406585" y="515968"/>
                  <a:pt x="5406585" y="519203"/>
                </a:cubicBezTo>
                <a:cubicBezTo>
                  <a:pt x="5406585" y="522438"/>
                  <a:pt x="5409614" y="530525"/>
                  <a:pt x="5415672" y="543464"/>
                </a:cubicBezTo>
                <a:lnTo>
                  <a:pt x="5424758" y="591989"/>
                </a:lnTo>
                <a:lnTo>
                  <a:pt x="5442931" y="591989"/>
                </a:lnTo>
                <a:cubicBezTo>
                  <a:pt x="5455047" y="604929"/>
                  <a:pt x="5462619" y="613016"/>
                  <a:pt x="5465647" y="616251"/>
                </a:cubicBezTo>
                <a:cubicBezTo>
                  <a:pt x="5468676" y="619485"/>
                  <a:pt x="5479277" y="624338"/>
                  <a:pt x="5497450" y="630807"/>
                </a:cubicBezTo>
                <a:lnTo>
                  <a:pt x="5497450" y="650216"/>
                </a:lnTo>
                <a:lnTo>
                  <a:pt x="5506537" y="630807"/>
                </a:lnTo>
                <a:lnTo>
                  <a:pt x="5579231" y="630807"/>
                </a:lnTo>
                <a:cubicBezTo>
                  <a:pt x="5585289" y="624338"/>
                  <a:pt x="5589832" y="617868"/>
                  <a:pt x="5592861" y="611398"/>
                </a:cubicBezTo>
                <a:cubicBezTo>
                  <a:pt x="5595890" y="604929"/>
                  <a:pt x="5600433" y="598459"/>
                  <a:pt x="5606491" y="591989"/>
                </a:cubicBezTo>
                <a:cubicBezTo>
                  <a:pt x="5612549" y="591989"/>
                  <a:pt x="5617092" y="593607"/>
                  <a:pt x="5620121" y="596842"/>
                </a:cubicBezTo>
                <a:cubicBezTo>
                  <a:pt x="5623149" y="600076"/>
                  <a:pt x="5627693" y="601694"/>
                  <a:pt x="5633753" y="601694"/>
                </a:cubicBezTo>
                <a:lnTo>
                  <a:pt x="5697358" y="591989"/>
                </a:lnTo>
                <a:lnTo>
                  <a:pt x="5697358" y="601694"/>
                </a:lnTo>
                <a:cubicBezTo>
                  <a:pt x="5709474" y="608163"/>
                  <a:pt x="5718560" y="611398"/>
                  <a:pt x="5724618" y="611398"/>
                </a:cubicBezTo>
                <a:cubicBezTo>
                  <a:pt x="5730676" y="611398"/>
                  <a:pt x="5739765" y="614633"/>
                  <a:pt x="5751880" y="621103"/>
                </a:cubicBezTo>
                <a:lnTo>
                  <a:pt x="5751880" y="727855"/>
                </a:lnTo>
                <a:lnTo>
                  <a:pt x="5760966" y="756969"/>
                </a:lnTo>
                <a:lnTo>
                  <a:pt x="5779139" y="756969"/>
                </a:lnTo>
                <a:lnTo>
                  <a:pt x="5779139" y="786082"/>
                </a:lnTo>
                <a:lnTo>
                  <a:pt x="5797313" y="786082"/>
                </a:lnTo>
                <a:cubicBezTo>
                  <a:pt x="5797313" y="792552"/>
                  <a:pt x="5798827" y="797404"/>
                  <a:pt x="5801856" y="800639"/>
                </a:cubicBezTo>
                <a:cubicBezTo>
                  <a:pt x="5804885" y="803877"/>
                  <a:pt x="5806399" y="808726"/>
                  <a:pt x="5806399" y="815196"/>
                </a:cubicBezTo>
                <a:lnTo>
                  <a:pt x="5833659" y="815196"/>
                </a:lnTo>
                <a:cubicBezTo>
                  <a:pt x="5839716" y="828138"/>
                  <a:pt x="5842745" y="836225"/>
                  <a:pt x="5842745" y="839460"/>
                </a:cubicBezTo>
                <a:cubicBezTo>
                  <a:pt x="5842745" y="842695"/>
                  <a:pt x="5845774" y="850782"/>
                  <a:pt x="5851832" y="863721"/>
                </a:cubicBezTo>
                <a:lnTo>
                  <a:pt x="5879094" y="863721"/>
                </a:lnTo>
                <a:cubicBezTo>
                  <a:pt x="5879094" y="896070"/>
                  <a:pt x="5894238" y="917096"/>
                  <a:pt x="5924526" y="926801"/>
                </a:cubicBezTo>
                <a:cubicBezTo>
                  <a:pt x="5954814" y="936505"/>
                  <a:pt x="5976016" y="944592"/>
                  <a:pt x="5988132" y="951062"/>
                </a:cubicBezTo>
                <a:lnTo>
                  <a:pt x="6006307" y="951062"/>
                </a:lnTo>
                <a:lnTo>
                  <a:pt x="6006307" y="931653"/>
                </a:lnTo>
                <a:cubicBezTo>
                  <a:pt x="6036596" y="931653"/>
                  <a:pt x="6062341" y="934888"/>
                  <a:pt x="6083543" y="941357"/>
                </a:cubicBezTo>
                <a:cubicBezTo>
                  <a:pt x="6104744" y="947827"/>
                  <a:pt x="6115348" y="967239"/>
                  <a:pt x="6115348" y="999587"/>
                </a:cubicBezTo>
                <a:lnTo>
                  <a:pt x="6133521" y="999587"/>
                </a:lnTo>
                <a:cubicBezTo>
                  <a:pt x="6127463" y="1025466"/>
                  <a:pt x="6124434" y="1051345"/>
                  <a:pt x="6124434" y="1077223"/>
                </a:cubicBezTo>
                <a:cubicBezTo>
                  <a:pt x="6124434" y="1103105"/>
                  <a:pt x="6121406" y="1132218"/>
                  <a:pt x="6115348" y="1164567"/>
                </a:cubicBezTo>
                <a:lnTo>
                  <a:pt x="6133521" y="1164567"/>
                </a:lnTo>
                <a:lnTo>
                  <a:pt x="6142607" y="1193680"/>
                </a:lnTo>
                <a:cubicBezTo>
                  <a:pt x="6160780" y="1213089"/>
                  <a:pt x="6172896" y="1232501"/>
                  <a:pt x="6178953" y="1251910"/>
                </a:cubicBezTo>
                <a:cubicBezTo>
                  <a:pt x="6203184" y="1251910"/>
                  <a:pt x="6221357" y="1248675"/>
                  <a:pt x="6233472" y="1242205"/>
                </a:cubicBezTo>
                <a:lnTo>
                  <a:pt x="6233472" y="1222796"/>
                </a:lnTo>
                <a:lnTo>
                  <a:pt x="6260734" y="1222796"/>
                </a:lnTo>
                <a:lnTo>
                  <a:pt x="6260734" y="1203385"/>
                </a:lnTo>
                <a:cubicBezTo>
                  <a:pt x="6297081" y="1216327"/>
                  <a:pt x="6319797" y="1229263"/>
                  <a:pt x="6328883" y="1242205"/>
                </a:cubicBezTo>
                <a:cubicBezTo>
                  <a:pt x="6337970" y="1255145"/>
                  <a:pt x="6342513" y="1274554"/>
                  <a:pt x="6342513" y="1300433"/>
                </a:cubicBezTo>
                <a:cubicBezTo>
                  <a:pt x="6342513" y="1332781"/>
                  <a:pt x="6340999" y="1363515"/>
                  <a:pt x="6337970" y="1392628"/>
                </a:cubicBezTo>
                <a:cubicBezTo>
                  <a:pt x="6334941" y="1421742"/>
                  <a:pt x="6324340" y="1446006"/>
                  <a:pt x="6306167" y="1465415"/>
                </a:cubicBezTo>
                <a:cubicBezTo>
                  <a:pt x="6306167" y="1517172"/>
                  <a:pt x="6318282" y="1554373"/>
                  <a:pt x="6342513" y="1577017"/>
                </a:cubicBezTo>
                <a:cubicBezTo>
                  <a:pt x="6366746" y="1599663"/>
                  <a:pt x="6390977" y="1623925"/>
                  <a:pt x="6415208" y="1649803"/>
                </a:cubicBezTo>
                <a:lnTo>
                  <a:pt x="6415208" y="1659508"/>
                </a:lnTo>
                <a:cubicBezTo>
                  <a:pt x="6427323" y="1665978"/>
                  <a:pt x="6439438" y="1669212"/>
                  <a:pt x="6451554" y="1669212"/>
                </a:cubicBezTo>
                <a:cubicBezTo>
                  <a:pt x="6463669" y="1669212"/>
                  <a:pt x="6475787" y="1672447"/>
                  <a:pt x="6487902" y="1678917"/>
                </a:cubicBezTo>
                <a:lnTo>
                  <a:pt x="6487902" y="1688621"/>
                </a:lnTo>
                <a:cubicBezTo>
                  <a:pt x="6493960" y="1695091"/>
                  <a:pt x="6500018" y="1699943"/>
                  <a:pt x="6506075" y="1703178"/>
                </a:cubicBezTo>
                <a:cubicBezTo>
                  <a:pt x="6512133" y="1706413"/>
                  <a:pt x="6518191" y="1711268"/>
                  <a:pt x="6524248" y="1717738"/>
                </a:cubicBezTo>
                <a:lnTo>
                  <a:pt x="6524248" y="1795374"/>
                </a:lnTo>
                <a:cubicBezTo>
                  <a:pt x="6518191" y="1801844"/>
                  <a:pt x="6513647" y="1805078"/>
                  <a:pt x="6510618" y="1805078"/>
                </a:cubicBezTo>
                <a:cubicBezTo>
                  <a:pt x="6507590" y="1805078"/>
                  <a:pt x="6503046" y="1808313"/>
                  <a:pt x="6496989" y="1814783"/>
                </a:cubicBezTo>
                <a:lnTo>
                  <a:pt x="6496989" y="1843899"/>
                </a:lnTo>
                <a:cubicBezTo>
                  <a:pt x="6490931" y="1843899"/>
                  <a:pt x="6486388" y="1845514"/>
                  <a:pt x="6483359" y="1848751"/>
                </a:cubicBezTo>
                <a:cubicBezTo>
                  <a:pt x="6480330" y="1851986"/>
                  <a:pt x="6475787" y="1853604"/>
                  <a:pt x="6469727" y="1853604"/>
                </a:cubicBezTo>
                <a:lnTo>
                  <a:pt x="6469727" y="1873013"/>
                </a:lnTo>
                <a:cubicBezTo>
                  <a:pt x="6463669" y="1873013"/>
                  <a:pt x="6459126" y="1874630"/>
                  <a:pt x="6456097" y="1877865"/>
                </a:cubicBezTo>
                <a:cubicBezTo>
                  <a:pt x="6453068" y="1881100"/>
                  <a:pt x="6448525" y="1882717"/>
                  <a:pt x="6442467" y="1882717"/>
                </a:cubicBezTo>
                <a:lnTo>
                  <a:pt x="6433381" y="2037992"/>
                </a:lnTo>
                <a:cubicBezTo>
                  <a:pt x="6439438" y="2044462"/>
                  <a:pt x="6445496" y="2054166"/>
                  <a:pt x="6451554" y="2067106"/>
                </a:cubicBezTo>
                <a:cubicBezTo>
                  <a:pt x="6457611" y="2080045"/>
                  <a:pt x="6463669" y="2089750"/>
                  <a:pt x="6469727" y="2096219"/>
                </a:cubicBezTo>
                <a:lnTo>
                  <a:pt x="6496989" y="2096219"/>
                </a:lnTo>
                <a:lnTo>
                  <a:pt x="6496989" y="2115628"/>
                </a:lnTo>
                <a:lnTo>
                  <a:pt x="6524248" y="2115628"/>
                </a:lnTo>
                <a:cubicBezTo>
                  <a:pt x="6536364" y="2122101"/>
                  <a:pt x="6543936" y="2128570"/>
                  <a:pt x="6546965" y="2135040"/>
                </a:cubicBezTo>
                <a:cubicBezTo>
                  <a:pt x="6549993" y="2141510"/>
                  <a:pt x="6554537" y="2147980"/>
                  <a:pt x="6560594" y="2154449"/>
                </a:cubicBezTo>
                <a:lnTo>
                  <a:pt x="6569681" y="2232085"/>
                </a:lnTo>
                <a:lnTo>
                  <a:pt x="6587854" y="2232085"/>
                </a:lnTo>
                <a:lnTo>
                  <a:pt x="6587854" y="2261201"/>
                </a:lnTo>
                <a:cubicBezTo>
                  <a:pt x="6587854" y="2274141"/>
                  <a:pt x="6596940" y="2283845"/>
                  <a:pt x="6615116" y="2290315"/>
                </a:cubicBezTo>
                <a:cubicBezTo>
                  <a:pt x="6633289" y="2296785"/>
                  <a:pt x="6645404" y="2303254"/>
                  <a:pt x="6651462" y="2309724"/>
                </a:cubicBezTo>
                <a:lnTo>
                  <a:pt x="6651462" y="2290315"/>
                </a:lnTo>
                <a:lnTo>
                  <a:pt x="6724156" y="2290315"/>
                </a:lnTo>
                <a:lnTo>
                  <a:pt x="6724156" y="2309724"/>
                </a:lnTo>
                <a:lnTo>
                  <a:pt x="6751416" y="2309724"/>
                </a:lnTo>
                <a:lnTo>
                  <a:pt x="6751416" y="2329133"/>
                </a:lnTo>
                <a:cubicBezTo>
                  <a:pt x="6763531" y="2329133"/>
                  <a:pt x="6778675" y="2330750"/>
                  <a:pt x="6796848" y="2333985"/>
                </a:cubicBezTo>
                <a:cubicBezTo>
                  <a:pt x="6815022" y="2337220"/>
                  <a:pt x="6830166" y="2338838"/>
                  <a:pt x="6842284" y="2338838"/>
                </a:cubicBezTo>
                <a:lnTo>
                  <a:pt x="6842284" y="2358247"/>
                </a:lnTo>
                <a:lnTo>
                  <a:pt x="6869543" y="2367951"/>
                </a:lnTo>
                <a:cubicBezTo>
                  <a:pt x="6887716" y="2367951"/>
                  <a:pt x="6896803" y="2364716"/>
                  <a:pt x="6896803" y="2358247"/>
                </a:cubicBezTo>
                <a:lnTo>
                  <a:pt x="6905889" y="2367951"/>
                </a:lnTo>
                <a:cubicBezTo>
                  <a:pt x="6918004" y="2367951"/>
                  <a:pt x="6927091" y="2366334"/>
                  <a:pt x="6933149" y="2363099"/>
                </a:cubicBezTo>
                <a:cubicBezTo>
                  <a:pt x="6939206" y="2359864"/>
                  <a:pt x="6945264" y="2358247"/>
                  <a:pt x="6951322" y="2358247"/>
                </a:cubicBezTo>
                <a:lnTo>
                  <a:pt x="6969497" y="2367951"/>
                </a:lnTo>
                <a:cubicBezTo>
                  <a:pt x="6981612" y="2355012"/>
                  <a:pt x="6995242" y="2343690"/>
                  <a:pt x="7010386" y="2333985"/>
                </a:cubicBezTo>
                <a:cubicBezTo>
                  <a:pt x="7025531" y="2324281"/>
                  <a:pt x="7045218" y="2306489"/>
                  <a:pt x="7069449" y="2280611"/>
                </a:cubicBezTo>
                <a:lnTo>
                  <a:pt x="7096711" y="2280611"/>
                </a:lnTo>
                <a:cubicBezTo>
                  <a:pt x="7126999" y="2222381"/>
                  <a:pt x="7166374" y="2193267"/>
                  <a:pt x="7214838" y="2193267"/>
                </a:cubicBezTo>
                <a:cubicBezTo>
                  <a:pt x="7251184" y="2193267"/>
                  <a:pt x="7287530" y="2202972"/>
                  <a:pt x="7323876" y="2222381"/>
                </a:cubicBezTo>
                <a:lnTo>
                  <a:pt x="7332965" y="2280611"/>
                </a:lnTo>
                <a:lnTo>
                  <a:pt x="7351138" y="2280611"/>
                </a:lnTo>
                <a:cubicBezTo>
                  <a:pt x="7351138" y="2371186"/>
                  <a:pt x="7320847" y="2432651"/>
                  <a:pt x="7260270" y="2464999"/>
                </a:cubicBezTo>
                <a:lnTo>
                  <a:pt x="7260270" y="2494113"/>
                </a:lnTo>
                <a:cubicBezTo>
                  <a:pt x="7254213" y="2507052"/>
                  <a:pt x="7229982" y="2519994"/>
                  <a:pt x="7187576" y="2532933"/>
                </a:cubicBezTo>
                <a:cubicBezTo>
                  <a:pt x="7145172" y="2545873"/>
                  <a:pt x="7117913" y="2555577"/>
                  <a:pt x="7105797" y="2562047"/>
                </a:cubicBezTo>
                <a:lnTo>
                  <a:pt x="7105797" y="2581456"/>
                </a:lnTo>
                <a:lnTo>
                  <a:pt x="7078535" y="2581456"/>
                </a:lnTo>
                <a:cubicBezTo>
                  <a:pt x="7066420" y="2594395"/>
                  <a:pt x="7051276" y="2623509"/>
                  <a:pt x="7033103" y="2668799"/>
                </a:cubicBezTo>
                <a:cubicBezTo>
                  <a:pt x="7014930" y="2714087"/>
                  <a:pt x="7002814" y="2746436"/>
                  <a:pt x="6996757" y="2765844"/>
                </a:cubicBezTo>
                <a:lnTo>
                  <a:pt x="6969497" y="2765844"/>
                </a:lnTo>
                <a:cubicBezTo>
                  <a:pt x="6969497" y="2772314"/>
                  <a:pt x="6971012" y="2778786"/>
                  <a:pt x="6974040" y="2785256"/>
                </a:cubicBezTo>
                <a:cubicBezTo>
                  <a:pt x="6977069" y="2791726"/>
                  <a:pt x="6978584" y="2798195"/>
                  <a:pt x="6978584" y="2804665"/>
                </a:cubicBezTo>
                <a:cubicBezTo>
                  <a:pt x="6978584" y="2830544"/>
                  <a:pt x="6969497" y="2853188"/>
                  <a:pt x="6951322" y="2872597"/>
                </a:cubicBezTo>
                <a:cubicBezTo>
                  <a:pt x="6933149" y="2892006"/>
                  <a:pt x="6918004" y="2911418"/>
                  <a:pt x="6905889" y="2930827"/>
                </a:cubicBezTo>
                <a:cubicBezTo>
                  <a:pt x="6857428" y="2924357"/>
                  <a:pt x="6825622" y="2904945"/>
                  <a:pt x="6810478" y="2872597"/>
                </a:cubicBezTo>
                <a:cubicBezTo>
                  <a:pt x="6795334" y="2840248"/>
                  <a:pt x="6781704" y="2807900"/>
                  <a:pt x="6769589" y="2775549"/>
                </a:cubicBezTo>
                <a:cubicBezTo>
                  <a:pt x="6727185" y="2782021"/>
                  <a:pt x="6687808" y="2786874"/>
                  <a:pt x="6651462" y="2790108"/>
                </a:cubicBezTo>
                <a:cubicBezTo>
                  <a:pt x="6615116" y="2793343"/>
                  <a:pt x="6580282" y="2801430"/>
                  <a:pt x="6546965" y="2814370"/>
                </a:cubicBezTo>
                <a:cubicBezTo>
                  <a:pt x="6513647" y="2827309"/>
                  <a:pt x="6480330" y="2848335"/>
                  <a:pt x="6447010" y="2877449"/>
                </a:cubicBezTo>
                <a:cubicBezTo>
                  <a:pt x="6413693" y="2906565"/>
                  <a:pt x="6375833" y="2950236"/>
                  <a:pt x="6333427" y="3008463"/>
                </a:cubicBezTo>
                <a:lnTo>
                  <a:pt x="6315254" y="3008463"/>
                </a:lnTo>
                <a:cubicBezTo>
                  <a:pt x="6315254" y="3040811"/>
                  <a:pt x="6309196" y="3060223"/>
                  <a:pt x="6297081" y="3066693"/>
                </a:cubicBezTo>
                <a:cubicBezTo>
                  <a:pt x="6284965" y="3073162"/>
                  <a:pt x="6272850" y="3082867"/>
                  <a:pt x="6260734" y="3095806"/>
                </a:cubicBezTo>
                <a:lnTo>
                  <a:pt x="6260734" y="3124920"/>
                </a:lnTo>
                <a:lnTo>
                  <a:pt x="6242561" y="3124920"/>
                </a:lnTo>
                <a:lnTo>
                  <a:pt x="6215299" y="3212263"/>
                </a:lnTo>
                <a:lnTo>
                  <a:pt x="6206213" y="3280195"/>
                </a:lnTo>
                <a:lnTo>
                  <a:pt x="6188040" y="3280195"/>
                </a:lnTo>
                <a:cubicBezTo>
                  <a:pt x="6181982" y="3280195"/>
                  <a:pt x="6177439" y="3281815"/>
                  <a:pt x="6174410" y="3285047"/>
                </a:cubicBezTo>
                <a:cubicBezTo>
                  <a:pt x="6171381" y="3288282"/>
                  <a:pt x="6163809" y="3289899"/>
                  <a:pt x="6151694" y="3289899"/>
                </a:cubicBezTo>
                <a:cubicBezTo>
                  <a:pt x="6139579" y="3289899"/>
                  <a:pt x="6122920" y="3288282"/>
                  <a:pt x="6101716" y="3285047"/>
                </a:cubicBezTo>
                <a:cubicBezTo>
                  <a:pt x="6080514" y="3281815"/>
                  <a:pt x="6063855" y="3280195"/>
                  <a:pt x="6051740" y="3280195"/>
                </a:cubicBezTo>
                <a:cubicBezTo>
                  <a:pt x="6039624" y="3306076"/>
                  <a:pt x="6018423" y="3328720"/>
                  <a:pt x="5988132" y="3348129"/>
                </a:cubicBezTo>
                <a:lnTo>
                  <a:pt x="5988132" y="3367538"/>
                </a:lnTo>
                <a:cubicBezTo>
                  <a:pt x="5982074" y="3367538"/>
                  <a:pt x="5976016" y="3369155"/>
                  <a:pt x="5969959" y="3372390"/>
                </a:cubicBezTo>
                <a:cubicBezTo>
                  <a:pt x="5963901" y="3375625"/>
                  <a:pt x="5957843" y="3377243"/>
                  <a:pt x="5951786" y="3377243"/>
                </a:cubicBezTo>
                <a:lnTo>
                  <a:pt x="5951786" y="3416061"/>
                </a:lnTo>
                <a:cubicBezTo>
                  <a:pt x="5939670" y="3422533"/>
                  <a:pt x="5929069" y="3429003"/>
                  <a:pt x="5919983" y="3435472"/>
                </a:cubicBezTo>
                <a:cubicBezTo>
                  <a:pt x="5910896" y="3441942"/>
                  <a:pt x="5900295" y="3448412"/>
                  <a:pt x="5888180" y="3454881"/>
                </a:cubicBezTo>
                <a:lnTo>
                  <a:pt x="5888180" y="3483995"/>
                </a:lnTo>
                <a:cubicBezTo>
                  <a:pt x="5876065" y="3496934"/>
                  <a:pt x="5866978" y="3505021"/>
                  <a:pt x="5860918" y="3508256"/>
                </a:cubicBezTo>
                <a:cubicBezTo>
                  <a:pt x="5854860" y="3511491"/>
                  <a:pt x="5845774" y="3519578"/>
                  <a:pt x="5833659" y="3532518"/>
                </a:cubicBezTo>
                <a:lnTo>
                  <a:pt x="5806399" y="3532518"/>
                </a:lnTo>
                <a:cubicBezTo>
                  <a:pt x="5806399" y="3538987"/>
                  <a:pt x="5804885" y="3543839"/>
                  <a:pt x="5801856" y="3547074"/>
                </a:cubicBezTo>
                <a:cubicBezTo>
                  <a:pt x="5798827" y="3550309"/>
                  <a:pt x="5797313" y="3555161"/>
                  <a:pt x="5797313" y="3561631"/>
                </a:cubicBezTo>
                <a:lnTo>
                  <a:pt x="5679185" y="3581043"/>
                </a:lnTo>
                <a:cubicBezTo>
                  <a:pt x="5673128" y="3593982"/>
                  <a:pt x="5657984" y="3613391"/>
                  <a:pt x="5633753" y="3639270"/>
                </a:cubicBezTo>
                <a:lnTo>
                  <a:pt x="5624664" y="3668383"/>
                </a:lnTo>
                <a:cubicBezTo>
                  <a:pt x="5576202" y="3720144"/>
                  <a:pt x="5526227" y="3765431"/>
                  <a:pt x="5474734" y="3804249"/>
                </a:cubicBezTo>
                <a:cubicBezTo>
                  <a:pt x="5423244" y="3843070"/>
                  <a:pt x="5388412" y="3898062"/>
                  <a:pt x="5370237" y="3969232"/>
                </a:cubicBezTo>
                <a:lnTo>
                  <a:pt x="5342977" y="3969232"/>
                </a:lnTo>
                <a:lnTo>
                  <a:pt x="5342977" y="3998345"/>
                </a:lnTo>
                <a:cubicBezTo>
                  <a:pt x="5318746" y="4017754"/>
                  <a:pt x="5300573" y="4037163"/>
                  <a:pt x="5288458" y="4056572"/>
                </a:cubicBezTo>
                <a:cubicBezTo>
                  <a:pt x="5276340" y="4075984"/>
                  <a:pt x="5264225" y="4092158"/>
                  <a:pt x="5252110" y="4105098"/>
                </a:cubicBezTo>
                <a:lnTo>
                  <a:pt x="5224850" y="4105098"/>
                </a:lnTo>
                <a:cubicBezTo>
                  <a:pt x="5218792" y="4143916"/>
                  <a:pt x="5200619" y="4179499"/>
                  <a:pt x="5170331" y="4211850"/>
                </a:cubicBezTo>
                <a:lnTo>
                  <a:pt x="5161244" y="4211850"/>
                </a:lnTo>
                <a:cubicBezTo>
                  <a:pt x="5143069" y="4257138"/>
                  <a:pt x="5129439" y="4274929"/>
                  <a:pt x="5120353" y="4265225"/>
                </a:cubicBezTo>
                <a:cubicBezTo>
                  <a:pt x="5111266" y="4255520"/>
                  <a:pt x="5094608" y="4263607"/>
                  <a:pt x="5070377" y="4289486"/>
                </a:cubicBezTo>
                <a:lnTo>
                  <a:pt x="5061290" y="4318600"/>
                </a:lnTo>
                <a:cubicBezTo>
                  <a:pt x="5049175" y="4331539"/>
                  <a:pt x="5038574" y="4344481"/>
                  <a:pt x="5029488" y="4357421"/>
                </a:cubicBezTo>
                <a:cubicBezTo>
                  <a:pt x="5020399" y="4370360"/>
                  <a:pt x="5009798" y="4383299"/>
                  <a:pt x="4997682" y="4396239"/>
                </a:cubicBezTo>
                <a:lnTo>
                  <a:pt x="4970423" y="4396239"/>
                </a:lnTo>
                <a:cubicBezTo>
                  <a:pt x="4964365" y="4415648"/>
                  <a:pt x="4961336" y="4423735"/>
                  <a:pt x="4961336" y="4420500"/>
                </a:cubicBezTo>
                <a:cubicBezTo>
                  <a:pt x="4961336" y="4417265"/>
                  <a:pt x="4955279" y="4422117"/>
                  <a:pt x="4943163" y="4435057"/>
                </a:cubicBezTo>
                <a:lnTo>
                  <a:pt x="4943163" y="4454468"/>
                </a:lnTo>
                <a:lnTo>
                  <a:pt x="4915904" y="4454468"/>
                </a:lnTo>
                <a:cubicBezTo>
                  <a:pt x="4903788" y="4467408"/>
                  <a:pt x="4894699" y="4480347"/>
                  <a:pt x="4888642" y="4493286"/>
                </a:cubicBezTo>
                <a:cubicBezTo>
                  <a:pt x="4882584" y="4506226"/>
                  <a:pt x="4873497" y="4519165"/>
                  <a:pt x="4861382" y="4532105"/>
                </a:cubicBezTo>
                <a:lnTo>
                  <a:pt x="4834123" y="4532105"/>
                </a:lnTo>
                <a:cubicBezTo>
                  <a:pt x="4828065" y="4538574"/>
                  <a:pt x="4825036" y="4543426"/>
                  <a:pt x="4825036" y="4546661"/>
                </a:cubicBezTo>
                <a:cubicBezTo>
                  <a:pt x="4825036" y="4549896"/>
                  <a:pt x="4822007" y="4554748"/>
                  <a:pt x="4815950" y="4561218"/>
                </a:cubicBezTo>
                <a:lnTo>
                  <a:pt x="4806863" y="4561218"/>
                </a:lnTo>
                <a:cubicBezTo>
                  <a:pt x="4776572" y="4593569"/>
                  <a:pt x="4750827" y="4616213"/>
                  <a:pt x="4729625" y="4629152"/>
                </a:cubicBezTo>
                <a:cubicBezTo>
                  <a:pt x="4708423" y="4642092"/>
                  <a:pt x="4690250" y="4653414"/>
                  <a:pt x="4675106" y="4663118"/>
                </a:cubicBezTo>
                <a:cubicBezTo>
                  <a:pt x="4659962" y="4672823"/>
                  <a:pt x="4646330" y="4684145"/>
                  <a:pt x="4634214" y="4697084"/>
                </a:cubicBezTo>
                <a:cubicBezTo>
                  <a:pt x="4622099" y="4710023"/>
                  <a:pt x="4613013" y="4735905"/>
                  <a:pt x="4606955" y="4774723"/>
                </a:cubicBezTo>
                <a:lnTo>
                  <a:pt x="4588782" y="4774723"/>
                </a:lnTo>
                <a:cubicBezTo>
                  <a:pt x="4588782" y="4794132"/>
                  <a:pt x="4596354" y="4829715"/>
                  <a:pt x="4611498" y="4881475"/>
                </a:cubicBezTo>
                <a:cubicBezTo>
                  <a:pt x="4626642" y="4933233"/>
                  <a:pt x="4640272" y="4965581"/>
                  <a:pt x="4652387" y="4978520"/>
                </a:cubicBezTo>
                <a:lnTo>
                  <a:pt x="4652387" y="5007637"/>
                </a:lnTo>
                <a:lnTo>
                  <a:pt x="4634214" y="5007637"/>
                </a:lnTo>
                <a:cubicBezTo>
                  <a:pt x="4622099" y="4981758"/>
                  <a:pt x="4609984" y="4960729"/>
                  <a:pt x="4597868" y="4944555"/>
                </a:cubicBezTo>
                <a:cubicBezTo>
                  <a:pt x="4585753" y="4928380"/>
                  <a:pt x="4573638" y="4904119"/>
                  <a:pt x="4561522" y="4871771"/>
                </a:cubicBezTo>
                <a:lnTo>
                  <a:pt x="4534263" y="4871771"/>
                </a:lnTo>
                <a:cubicBezTo>
                  <a:pt x="4522145" y="4839420"/>
                  <a:pt x="4508515" y="4813541"/>
                  <a:pt x="4493371" y="4794132"/>
                </a:cubicBezTo>
                <a:cubicBezTo>
                  <a:pt x="4478227" y="4774723"/>
                  <a:pt x="4464597" y="4752079"/>
                  <a:pt x="4452482" y="4726198"/>
                </a:cubicBezTo>
                <a:lnTo>
                  <a:pt x="4334355" y="4735905"/>
                </a:lnTo>
                <a:cubicBezTo>
                  <a:pt x="4298009" y="4748844"/>
                  <a:pt x="4264689" y="4755314"/>
                  <a:pt x="4234401" y="4755314"/>
                </a:cubicBezTo>
                <a:lnTo>
                  <a:pt x="4234401" y="4784427"/>
                </a:lnTo>
                <a:lnTo>
                  <a:pt x="4179881" y="4784427"/>
                </a:lnTo>
                <a:lnTo>
                  <a:pt x="4179881" y="4803836"/>
                </a:lnTo>
                <a:cubicBezTo>
                  <a:pt x="4155648" y="4803836"/>
                  <a:pt x="4132932" y="4808689"/>
                  <a:pt x="4111730" y="4818393"/>
                </a:cubicBezTo>
                <a:cubicBezTo>
                  <a:pt x="4090528" y="4828098"/>
                  <a:pt x="4079927" y="4845892"/>
                  <a:pt x="4079927" y="4871771"/>
                </a:cubicBezTo>
                <a:lnTo>
                  <a:pt x="4098100" y="4871771"/>
                </a:lnTo>
                <a:lnTo>
                  <a:pt x="4098100" y="4939702"/>
                </a:lnTo>
                <a:lnTo>
                  <a:pt x="4079927" y="4939702"/>
                </a:lnTo>
                <a:cubicBezTo>
                  <a:pt x="4073870" y="4946172"/>
                  <a:pt x="4070841" y="4947790"/>
                  <a:pt x="4070841" y="4944555"/>
                </a:cubicBezTo>
                <a:cubicBezTo>
                  <a:pt x="4070841" y="4941320"/>
                  <a:pt x="4064783" y="4942937"/>
                  <a:pt x="4052668" y="4949407"/>
                </a:cubicBezTo>
                <a:lnTo>
                  <a:pt x="4043579" y="4832950"/>
                </a:lnTo>
                <a:lnTo>
                  <a:pt x="4025406" y="4832950"/>
                </a:lnTo>
                <a:cubicBezTo>
                  <a:pt x="4019348" y="4826480"/>
                  <a:pt x="4007233" y="4818393"/>
                  <a:pt x="3989060" y="4808689"/>
                </a:cubicBezTo>
                <a:cubicBezTo>
                  <a:pt x="3970887" y="4798984"/>
                  <a:pt x="3952714" y="4794132"/>
                  <a:pt x="3934541" y="4794132"/>
                </a:cubicBezTo>
                <a:cubicBezTo>
                  <a:pt x="3928483" y="4794132"/>
                  <a:pt x="3922423" y="4795749"/>
                  <a:pt x="3916365" y="4798984"/>
                </a:cubicBezTo>
                <a:cubicBezTo>
                  <a:pt x="3910308" y="4802219"/>
                  <a:pt x="3904250" y="4803836"/>
                  <a:pt x="3898192" y="4803836"/>
                </a:cubicBezTo>
                <a:lnTo>
                  <a:pt x="3816414" y="4813541"/>
                </a:lnTo>
                <a:lnTo>
                  <a:pt x="3816414" y="4832950"/>
                </a:lnTo>
                <a:lnTo>
                  <a:pt x="3761892" y="4832950"/>
                </a:lnTo>
                <a:lnTo>
                  <a:pt x="3761892" y="4813541"/>
                </a:lnTo>
                <a:lnTo>
                  <a:pt x="3689198" y="4813541"/>
                </a:lnTo>
                <a:cubicBezTo>
                  <a:pt x="3683140" y="4807071"/>
                  <a:pt x="3680111" y="4802219"/>
                  <a:pt x="3680111" y="4798984"/>
                </a:cubicBezTo>
                <a:cubicBezTo>
                  <a:pt x="3680111" y="4795749"/>
                  <a:pt x="3677082" y="4790897"/>
                  <a:pt x="3671025" y="4784427"/>
                </a:cubicBezTo>
                <a:lnTo>
                  <a:pt x="3589246" y="4774723"/>
                </a:lnTo>
                <a:lnTo>
                  <a:pt x="3589246" y="4755314"/>
                </a:lnTo>
                <a:lnTo>
                  <a:pt x="3471119" y="4755314"/>
                </a:lnTo>
                <a:lnTo>
                  <a:pt x="3471119" y="4735905"/>
                </a:lnTo>
                <a:cubicBezTo>
                  <a:pt x="3459004" y="4735905"/>
                  <a:pt x="3449917" y="4734287"/>
                  <a:pt x="3443859" y="4731050"/>
                </a:cubicBezTo>
                <a:cubicBezTo>
                  <a:pt x="3437799" y="4727815"/>
                  <a:pt x="3428713" y="4726198"/>
                  <a:pt x="3416597" y="4726198"/>
                </a:cubicBezTo>
                <a:lnTo>
                  <a:pt x="3416597" y="4706789"/>
                </a:lnTo>
                <a:lnTo>
                  <a:pt x="3389338" y="4706789"/>
                </a:lnTo>
                <a:cubicBezTo>
                  <a:pt x="3389338" y="4700319"/>
                  <a:pt x="3387823" y="4693849"/>
                  <a:pt x="3384795" y="4687380"/>
                </a:cubicBezTo>
                <a:cubicBezTo>
                  <a:pt x="3381766" y="4680910"/>
                  <a:pt x="3380251" y="4674440"/>
                  <a:pt x="3380251" y="4667971"/>
                </a:cubicBezTo>
                <a:lnTo>
                  <a:pt x="3362078" y="4667971"/>
                </a:lnTo>
                <a:cubicBezTo>
                  <a:pt x="3356021" y="4655031"/>
                  <a:pt x="3351477" y="4646944"/>
                  <a:pt x="3348449" y="4643709"/>
                </a:cubicBezTo>
                <a:cubicBezTo>
                  <a:pt x="3345420" y="4640474"/>
                  <a:pt x="3340877" y="4632387"/>
                  <a:pt x="3334819" y="4619448"/>
                </a:cubicBezTo>
                <a:lnTo>
                  <a:pt x="3307557" y="4619448"/>
                </a:lnTo>
                <a:lnTo>
                  <a:pt x="3307557" y="4600039"/>
                </a:lnTo>
                <a:lnTo>
                  <a:pt x="3280297" y="4600039"/>
                </a:lnTo>
                <a:cubicBezTo>
                  <a:pt x="3274240" y="4593569"/>
                  <a:pt x="3271211" y="4588717"/>
                  <a:pt x="3271211" y="4585482"/>
                </a:cubicBezTo>
                <a:cubicBezTo>
                  <a:pt x="3271211" y="4582245"/>
                  <a:pt x="3268182" y="4577392"/>
                  <a:pt x="3262124" y="4570923"/>
                </a:cubicBezTo>
                <a:lnTo>
                  <a:pt x="3207605" y="4570923"/>
                </a:lnTo>
                <a:lnTo>
                  <a:pt x="3207605" y="4541809"/>
                </a:lnTo>
                <a:cubicBezTo>
                  <a:pt x="3171257" y="4541809"/>
                  <a:pt x="3134911" y="4540192"/>
                  <a:pt x="3098565" y="4536957"/>
                </a:cubicBezTo>
                <a:cubicBezTo>
                  <a:pt x="3062216" y="4533722"/>
                  <a:pt x="3028899" y="4532105"/>
                  <a:pt x="2998611" y="4532105"/>
                </a:cubicBezTo>
                <a:lnTo>
                  <a:pt x="2980438" y="4561218"/>
                </a:lnTo>
                <a:cubicBezTo>
                  <a:pt x="2968322" y="4561218"/>
                  <a:pt x="2960750" y="4562836"/>
                  <a:pt x="2957721" y="4566070"/>
                </a:cubicBezTo>
                <a:cubicBezTo>
                  <a:pt x="2954690" y="4569305"/>
                  <a:pt x="2947120" y="4570923"/>
                  <a:pt x="2935002" y="4570923"/>
                </a:cubicBezTo>
                <a:lnTo>
                  <a:pt x="2935002" y="4590334"/>
                </a:lnTo>
                <a:cubicBezTo>
                  <a:pt x="2904714" y="4590334"/>
                  <a:pt x="2886541" y="4596801"/>
                  <a:pt x="2880483" y="4609743"/>
                </a:cubicBezTo>
                <a:cubicBezTo>
                  <a:pt x="2874426" y="4622683"/>
                  <a:pt x="2865339" y="4635622"/>
                  <a:pt x="2853224" y="4648561"/>
                </a:cubicBezTo>
                <a:lnTo>
                  <a:pt x="2825962" y="4648561"/>
                </a:lnTo>
                <a:cubicBezTo>
                  <a:pt x="2795674" y="4667971"/>
                  <a:pt x="2753270" y="4680910"/>
                  <a:pt x="2698748" y="4687380"/>
                </a:cubicBezTo>
                <a:cubicBezTo>
                  <a:pt x="2644229" y="4693849"/>
                  <a:pt x="2616970" y="4722963"/>
                  <a:pt x="2616970" y="4774723"/>
                </a:cubicBezTo>
                <a:cubicBezTo>
                  <a:pt x="2592739" y="4761784"/>
                  <a:pt x="2580624" y="4755314"/>
                  <a:pt x="2580624" y="4755314"/>
                </a:cubicBezTo>
                <a:cubicBezTo>
                  <a:pt x="2580624" y="4755314"/>
                  <a:pt x="2577595" y="4745609"/>
                  <a:pt x="2571537" y="4726198"/>
                </a:cubicBezTo>
                <a:cubicBezTo>
                  <a:pt x="2541246" y="4726198"/>
                  <a:pt x="2520044" y="4727815"/>
                  <a:pt x="2507929" y="4731050"/>
                </a:cubicBezTo>
                <a:cubicBezTo>
                  <a:pt x="2495814" y="4734287"/>
                  <a:pt x="2477641" y="4742374"/>
                  <a:pt x="2453408" y="4755314"/>
                </a:cubicBezTo>
                <a:lnTo>
                  <a:pt x="2453408" y="4774723"/>
                </a:lnTo>
                <a:lnTo>
                  <a:pt x="2344369" y="4784427"/>
                </a:lnTo>
                <a:lnTo>
                  <a:pt x="2344369" y="4803836"/>
                </a:lnTo>
                <a:lnTo>
                  <a:pt x="2062680" y="4784427"/>
                </a:lnTo>
                <a:cubicBezTo>
                  <a:pt x="2056622" y="4790897"/>
                  <a:pt x="2053594" y="4795749"/>
                  <a:pt x="2053594" y="4798984"/>
                </a:cubicBezTo>
                <a:cubicBezTo>
                  <a:pt x="2053594" y="4802219"/>
                  <a:pt x="2050565" y="4807071"/>
                  <a:pt x="2044507" y="4813541"/>
                </a:cubicBezTo>
                <a:lnTo>
                  <a:pt x="2017248" y="4813541"/>
                </a:lnTo>
                <a:cubicBezTo>
                  <a:pt x="2011190" y="4826480"/>
                  <a:pt x="2005132" y="4836185"/>
                  <a:pt x="1999075" y="4842655"/>
                </a:cubicBezTo>
                <a:cubicBezTo>
                  <a:pt x="1993017" y="4849124"/>
                  <a:pt x="1986959" y="4858831"/>
                  <a:pt x="1980902" y="4871771"/>
                </a:cubicBezTo>
                <a:lnTo>
                  <a:pt x="1935467" y="4871771"/>
                </a:lnTo>
                <a:cubicBezTo>
                  <a:pt x="1923351" y="4884710"/>
                  <a:pt x="1920322" y="4891180"/>
                  <a:pt x="1926380" y="4891180"/>
                </a:cubicBezTo>
                <a:lnTo>
                  <a:pt x="1917294" y="4891180"/>
                </a:lnTo>
                <a:lnTo>
                  <a:pt x="1917294" y="4871771"/>
                </a:lnTo>
                <a:cubicBezTo>
                  <a:pt x="1880947" y="4865301"/>
                  <a:pt x="1849145" y="4839420"/>
                  <a:pt x="1821883" y="4794132"/>
                </a:cubicBezTo>
                <a:cubicBezTo>
                  <a:pt x="1794623" y="4748844"/>
                  <a:pt x="1780993" y="4729435"/>
                  <a:pt x="1780993" y="4735905"/>
                </a:cubicBezTo>
                <a:lnTo>
                  <a:pt x="1753734" y="4726198"/>
                </a:lnTo>
                <a:cubicBezTo>
                  <a:pt x="1741619" y="4726198"/>
                  <a:pt x="1731015" y="4727815"/>
                  <a:pt x="1721929" y="4731050"/>
                </a:cubicBezTo>
                <a:cubicBezTo>
                  <a:pt x="1712842" y="4734287"/>
                  <a:pt x="1702241" y="4735905"/>
                  <a:pt x="1690126" y="4735905"/>
                </a:cubicBezTo>
                <a:cubicBezTo>
                  <a:pt x="1684068" y="4735905"/>
                  <a:pt x="1673467" y="4732670"/>
                  <a:pt x="1658323" y="4726198"/>
                </a:cubicBezTo>
                <a:cubicBezTo>
                  <a:pt x="1643179" y="4719731"/>
                  <a:pt x="1623491" y="4716493"/>
                  <a:pt x="1599261" y="4716493"/>
                </a:cubicBezTo>
                <a:cubicBezTo>
                  <a:pt x="1568970" y="4716493"/>
                  <a:pt x="1553826" y="4729435"/>
                  <a:pt x="1553826" y="4755314"/>
                </a:cubicBezTo>
                <a:lnTo>
                  <a:pt x="1526566" y="4755314"/>
                </a:lnTo>
                <a:cubicBezTo>
                  <a:pt x="1520508" y="4761784"/>
                  <a:pt x="1517480" y="4766636"/>
                  <a:pt x="1517480" y="4769871"/>
                </a:cubicBezTo>
                <a:cubicBezTo>
                  <a:pt x="1517480" y="4773105"/>
                  <a:pt x="1514451" y="4777958"/>
                  <a:pt x="1508393" y="4784427"/>
                </a:cubicBezTo>
                <a:lnTo>
                  <a:pt x="1408439" y="4803836"/>
                </a:lnTo>
                <a:lnTo>
                  <a:pt x="1408439" y="4784427"/>
                </a:lnTo>
                <a:lnTo>
                  <a:pt x="1381180" y="4784427"/>
                </a:lnTo>
                <a:cubicBezTo>
                  <a:pt x="1369064" y="4758549"/>
                  <a:pt x="1356949" y="4735905"/>
                  <a:pt x="1344833" y="4716493"/>
                </a:cubicBezTo>
                <a:cubicBezTo>
                  <a:pt x="1332718" y="4697084"/>
                  <a:pt x="1320600" y="4674440"/>
                  <a:pt x="1308485" y="4648561"/>
                </a:cubicBezTo>
                <a:lnTo>
                  <a:pt x="1299398" y="4619448"/>
                </a:lnTo>
                <a:lnTo>
                  <a:pt x="1281225" y="4619448"/>
                </a:lnTo>
                <a:cubicBezTo>
                  <a:pt x="1275168" y="4619448"/>
                  <a:pt x="1272139" y="4616213"/>
                  <a:pt x="1272139" y="4609743"/>
                </a:cubicBezTo>
                <a:lnTo>
                  <a:pt x="1272139" y="4600039"/>
                </a:lnTo>
                <a:lnTo>
                  <a:pt x="1199444" y="4600039"/>
                </a:lnTo>
                <a:cubicBezTo>
                  <a:pt x="1193387" y="4593569"/>
                  <a:pt x="1190358" y="4588717"/>
                  <a:pt x="1190358" y="4585482"/>
                </a:cubicBezTo>
                <a:cubicBezTo>
                  <a:pt x="1190358" y="4582245"/>
                  <a:pt x="1187329" y="4577392"/>
                  <a:pt x="1181271" y="4570923"/>
                </a:cubicBezTo>
                <a:lnTo>
                  <a:pt x="1154012" y="4570923"/>
                </a:lnTo>
                <a:cubicBezTo>
                  <a:pt x="1154012" y="4557983"/>
                  <a:pt x="1147954" y="4548279"/>
                  <a:pt x="1135839" y="4541809"/>
                </a:cubicBezTo>
                <a:cubicBezTo>
                  <a:pt x="1123723" y="4535339"/>
                  <a:pt x="1111608" y="4532105"/>
                  <a:pt x="1099493" y="4532105"/>
                </a:cubicBezTo>
                <a:cubicBezTo>
                  <a:pt x="1069202" y="4532105"/>
                  <a:pt x="1040428" y="4540192"/>
                  <a:pt x="1013168" y="4556366"/>
                </a:cubicBezTo>
                <a:cubicBezTo>
                  <a:pt x="985906" y="4572540"/>
                  <a:pt x="960161" y="4580627"/>
                  <a:pt x="935931" y="4580627"/>
                </a:cubicBezTo>
                <a:cubicBezTo>
                  <a:pt x="905642" y="4580627"/>
                  <a:pt x="887469" y="4577392"/>
                  <a:pt x="881412" y="4570923"/>
                </a:cubicBezTo>
                <a:lnTo>
                  <a:pt x="863239" y="4551514"/>
                </a:lnTo>
                <a:cubicBezTo>
                  <a:pt x="869296" y="4545044"/>
                  <a:pt x="872325" y="4538574"/>
                  <a:pt x="872325" y="4532105"/>
                </a:cubicBezTo>
                <a:cubicBezTo>
                  <a:pt x="872325" y="4519165"/>
                  <a:pt x="864753" y="4504608"/>
                  <a:pt x="849609" y="4488434"/>
                </a:cubicBezTo>
                <a:cubicBezTo>
                  <a:pt x="834462" y="4472260"/>
                  <a:pt x="826890" y="4428587"/>
                  <a:pt x="826890" y="4357421"/>
                </a:cubicBezTo>
                <a:cubicBezTo>
                  <a:pt x="826890" y="4318600"/>
                  <a:pt x="811746" y="4292721"/>
                  <a:pt x="781457" y="4279782"/>
                </a:cubicBezTo>
                <a:cubicBezTo>
                  <a:pt x="751167" y="4266842"/>
                  <a:pt x="736022" y="4244198"/>
                  <a:pt x="736022" y="4211850"/>
                </a:cubicBezTo>
                <a:lnTo>
                  <a:pt x="708763" y="4211850"/>
                </a:lnTo>
                <a:cubicBezTo>
                  <a:pt x="696648" y="4198908"/>
                  <a:pt x="690590" y="4189203"/>
                  <a:pt x="690590" y="4182734"/>
                </a:cubicBezTo>
                <a:lnTo>
                  <a:pt x="645157" y="4182734"/>
                </a:lnTo>
                <a:lnTo>
                  <a:pt x="645157" y="4163325"/>
                </a:lnTo>
                <a:lnTo>
                  <a:pt x="517941" y="4163325"/>
                </a:lnTo>
                <a:cubicBezTo>
                  <a:pt x="517941" y="4156855"/>
                  <a:pt x="516429" y="4152003"/>
                  <a:pt x="513398" y="4148768"/>
                </a:cubicBezTo>
                <a:cubicBezTo>
                  <a:pt x="510369" y="4145533"/>
                  <a:pt x="508855" y="4140681"/>
                  <a:pt x="508855" y="4134211"/>
                </a:cubicBezTo>
                <a:lnTo>
                  <a:pt x="481595" y="4134211"/>
                </a:lnTo>
                <a:cubicBezTo>
                  <a:pt x="481595" y="4134211"/>
                  <a:pt x="472509" y="4124507"/>
                  <a:pt x="454336" y="4105098"/>
                </a:cubicBezTo>
                <a:cubicBezTo>
                  <a:pt x="454336" y="4085688"/>
                  <a:pt x="455850" y="4066277"/>
                  <a:pt x="458879" y="4046868"/>
                </a:cubicBezTo>
                <a:cubicBezTo>
                  <a:pt x="461908" y="4027459"/>
                  <a:pt x="463422" y="4008050"/>
                  <a:pt x="463422" y="3988641"/>
                </a:cubicBezTo>
                <a:lnTo>
                  <a:pt x="481595" y="3988641"/>
                </a:lnTo>
                <a:cubicBezTo>
                  <a:pt x="487653" y="3975701"/>
                  <a:pt x="492196" y="3959527"/>
                  <a:pt x="495225" y="3940118"/>
                </a:cubicBezTo>
                <a:cubicBezTo>
                  <a:pt x="498254" y="3920706"/>
                  <a:pt x="502797" y="3904532"/>
                  <a:pt x="508855" y="3891593"/>
                </a:cubicBezTo>
                <a:cubicBezTo>
                  <a:pt x="466451" y="3872184"/>
                  <a:pt x="434648" y="3846305"/>
                  <a:pt x="413446" y="3813954"/>
                </a:cubicBezTo>
                <a:cubicBezTo>
                  <a:pt x="392245" y="3781606"/>
                  <a:pt x="339237" y="3739553"/>
                  <a:pt x="254427" y="3687793"/>
                </a:cubicBezTo>
                <a:cubicBezTo>
                  <a:pt x="254427" y="3629565"/>
                  <a:pt x="265028" y="3592365"/>
                  <a:pt x="286233" y="3576191"/>
                </a:cubicBezTo>
                <a:cubicBezTo>
                  <a:pt x="307435" y="3560016"/>
                  <a:pt x="318036" y="3545457"/>
                  <a:pt x="318036" y="3532518"/>
                </a:cubicBezTo>
                <a:cubicBezTo>
                  <a:pt x="318036" y="3526048"/>
                  <a:pt x="316521" y="3522813"/>
                  <a:pt x="313492" y="3522813"/>
                </a:cubicBezTo>
                <a:cubicBezTo>
                  <a:pt x="310463" y="3522813"/>
                  <a:pt x="308949" y="3519578"/>
                  <a:pt x="308949" y="3513108"/>
                </a:cubicBezTo>
                <a:lnTo>
                  <a:pt x="336209" y="3483995"/>
                </a:lnTo>
                <a:cubicBezTo>
                  <a:pt x="336209" y="3432237"/>
                  <a:pt x="325608" y="3395034"/>
                  <a:pt x="304406" y="3372390"/>
                </a:cubicBezTo>
                <a:cubicBezTo>
                  <a:pt x="283204" y="3349746"/>
                  <a:pt x="262000" y="3330337"/>
                  <a:pt x="240798" y="3314163"/>
                </a:cubicBezTo>
                <a:cubicBezTo>
                  <a:pt x="219596" y="3297989"/>
                  <a:pt x="199908" y="3281815"/>
                  <a:pt x="181735" y="3265638"/>
                </a:cubicBezTo>
                <a:cubicBezTo>
                  <a:pt x="163562" y="3249464"/>
                  <a:pt x="157505" y="3221968"/>
                  <a:pt x="163562" y="3183149"/>
                </a:cubicBezTo>
                <a:cubicBezTo>
                  <a:pt x="193851" y="3176680"/>
                  <a:pt x="216567" y="3162120"/>
                  <a:pt x="231711" y="3139476"/>
                </a:cubicBezTo>
                <a:cubicBezTo>
                  <a:pt x="246855" y="3116833"/>
                  <a:pt x="263514" y="3095806"/>
                  <a:pt x="281690" y="3076397"/>
                </a:cubicBezTo>
                <a:cubicBezTo>
                  <a:pt x="281690" y="3031107"/>
                  <a:pt x="280175" y="2995523"/>
                  <a:pt x="277146" y="2969645"/>
                </a:cubicBezTo>
                <a:cubicBezTo>
                  <a:pt x="274117" y="2943766"/>
                  <a:pt x="257456" y="2924357"/>
                  <a:pt x="227168" y="2911418"/>
                </a:cubicBezTo>
                <a:lnTo>
                  <a:pt x="136300" y="2901713"/>
                </a:lnTo>
                <a:cubicBezTo>
                  <a:pt x="124188" y="2888771"/>
                  <a:pt x="116613" y="2880684"/>
                  <a:pt x="113584" y="2877449"/>
                </a:cubicBezTo>
                <a:cubicBezTo>
                  <a:pt x="110555" y="2874214"/>
                  <a:pt x="99954" y="2872597"/>
                  <a:pt x="81781" y="2872597"/>
                </a:cubicBezTo>
                <a:lnTo>
                  <a:pt x="72695" y="2833779"/>
                </a:lnTo>
                <a:cubicBezTo>
                  <a:pt x="78752" y="2833779"/>
                  <a:pt x="81781" y="2830544"/>
                  <a:pt x="81781" y="2824074"/>
                </a:cubicBezTo>
                <a:lnTo>
                  <a:pt x="81781" y="2775549"/>
                </a:lnTo>
                <a:cubicBezTo>
                  <a:pt x="106012" y="2749670"/>
                  <a:pt x="128731" y="2736731"/>
                  <a:pt x="149933" y="2736731"/>
                </a:cubicBezTo>
                <a:cubicBezTo>
                  <a:pt x="171134" y="2736731"/>
                  <a:pt x="190822" y="2735113"/>
                  <a:pt x="208995" y="2731879"/>
                </a:cubicBezTo>
                <a:cubicBezTo>
                  <a:pt x="227168" y="2728644"/>
                  <a:pt x="246855" y="2717322"/>
                  <a:pt x="268060" y="2697913"/>
                </a:cubicBezTo>
                <a:cubicBezTo>
                  <a:pt x="289262" y="2678504"/>
                  <a:pt x="308949" y="2639683"/>
                  <a:pt x="327122" y="2581456"/>
                </a:cubicBezTo>
                <a:lnTo>
                  <a:pt x="336209" y="2494113"/>
                </a:lnTo>
                <a:lnTo>
                  <a:pt x="354382" y="2494113"/>
                </a:lnTo>
                <a:cubicBezTo>
                  <a:pt x="342266" y="2461764"/>
                  <a:pt x="330151" y="2440738"/>
                  <a:pt x="318036" y="2431033"/>
                </a:cubicBezTo>
                <a:cubicBezTo>
                  <a:pt x="305920" y="2421329"/>
                  <a:pt x="293805" y="2406772"/>
                  <a:pt x="281690" y="2387363"/>
                </a:cubicBezTo>
                <a:lnTo>
                  <a:pt x="263514" y="2387363"/>
                </a:lnTo>
                <a:lnTo>
                  <a:pt x="254427" y="2358247"/>
                </a:lnTo>
                <a:cubicBezTo>
                  <a:pt x="254427" y="2319429"/>
                  <a:pt x="255942" y="2280611"/>
                  <a:pt x="258971" y="2241790"/>
                </a:cubicBezTo>
                <a:cubicBezTo>
                  <a:pt x="262000" y="2202972"/>
                  <a:pt x="263514" y="2164153"/>
                  <a:pt x="263514" y="2125336"/>
                </a:cubicBezTo>
                <a:lnTo>
                  <a:pt x="254427" y="2067106"/>
                </a:lnTo>
                <a:cubicBezTo>
                  <a:pt x="242312" y="2060636"/>
                  <a:pt x="234740" y="2055784"/>
                  <a:pt x="231711" y="2052549"/>
                </a:cubicBezTo>
                <a:cubicBezTo>
                  <a:pt x="228682" y="2049314"/>
                  <a:pt x="221110" y="2044462"/>
                  <a:pt x="208995" y="2037992"/>
                </a:cubicBezTo>
                <a:lnTo>
                  <a:pt x="199908" y="1989470"/>
                </a:lnTo>
                <a:cubicBezTo>
                  <a:pt x="169620" y="1957119"/>
                  <a:pt x="146904" y="1932857"/>
                  <a:pt x="131757" y="1916683"/>
                </a:cubicBezTo>
                <a:cubicBezTo>
                  <a:pt x="116613" y="1900509"/>
                  <a:pt x="99954" y="1876247"/>
                  <a:pt x="81781" y="1843899"/>
                </a:cubicBezTo>
                <a:lnTo>
                  <a:pt x="72695" y="1814783"/>
                </a:lnTo>
                <a:cubicBezTo>
                  <a:pt x="60579" y="1801844"/>
                  <a:pt x="48462" y="1793756"/>
                  <a:pt x="36349" y="1790522"/>
                </a:cubicBezTo>
                <a:cubicBezTo>
                  <a:pt x="24233" y="1787287"/>
                  <a:pt x="12116" y="1779200"/>
                  <a:pt x="0" y="1766260"/>
                </a:cubicBezTo>
                <a:lnTo>
                  <a:pt x="0" y="1659508"/>
                </a:lnTo>
                <a:cubicBezTo>
                  <a:pt x="24233" y="1659508"/>
                  <a:pt x="46950" y="1657890"/>
                  <a:pt x="68152" y="1654656"/>
                </a:cubicBezTo>
                <a:cubicBezTo>
                  <a:pt x="89353" y="1651421"/>
                  <a:pt x="112070" y="1649803"/>
                  <a:pt x="136300" y="1649803"/>
                </a:cubicBezTo>
                <a:cubicBezTo>
                  <a:pt x="142361" y="1662743"/>
                  <a:pt x="151447" y="1685387"/>
                  <a:pt x="163562" y="1717738"/>
                </a:cubicBezTo>
                <a:cubicBezTo>
                  <a:pt x="175678" y="1750086"/>
                  <a:pt x="187793" y="1772730"/>
                  <a:pt x="199908" y="1785669"/>
                </a:cubicBezTo>
                <a:cubicBezTo>
                  <a:pt x="218081" y="1798609"/>
                  <a:pt x="231711" y="1803461"/>
                  <a:pt x="240798" y="1800226"/>
                </a:cubicBezTo>
                <a:cubicBezTo>
                  <a:pt x="249884" y="1796991"/>
                  <a:pt x="263514" y="1811548"/>
                  <a:pt x="281690" y="1843899"/>
                </a:cubicBezTo>
                <a:lnTo>
                  <a:pt x="308949" y="1843899"/>
                </a:lnTo>
                <a:cubicBezTo>
                  <a:pt x="315007" y="1830957"/>
                  <a:pt x="318036" y="1827722"/>
                  <a:pt x="318036" y="1834192"/>
                </a:cubicBezTo>
                <a:cubicBezTo>
                  <a:pt x="318036" y="1840662"/>
                  <a:pt x="321064" y="1837427"/>
                  <a:pt x="327122" y="1824487"/>
                </a:cubicBezTo>
                <a:lnTo>
                  <a:pt x="336209" y="1766260"/>
                </a:lnTo>
                <a:cubicBezTo>
                  <a:pt x="342266" y="1753321"/>
                  <a:pt x="345295" y="1743616"/>
                  <a:pt x="345295" y="1737147"/>
                </a:cubicBezTo>
                <a:cubicBezTo>
                  <a:pt x="345295" y="1730677"/>
                  <a:pt x="348324" y="1720973"/>
                  <a:pt x="354382" y="1708031"/>
                </a:cubicBezTo>
                <a:lnTo>
                  <a:pt x="363468" y="1649803"/>
                </a:lnTo>
                <a:lnTo>
                  <a:pt x="381644" y="1649803"/>
                </a:lnTo>
                <a:lnTo>
                  <a:pt x="381644" y="1630394"/>
                </a:lnTo>
                <a:cubicBezTo>
                  <a:pt x="393759" y="1630394"/>
                  <a:pt x="411932" y="1636864"/>
                  <a:pt x="436163" y="1649803"/>
                </a:cubicBezTo>
                <a:cubicBezTo>
                  <a:pt x="436163" y="1688621"/>
                  <a:pt x="434648" y="1729060"/>
                  <a:pt x="431619" y="1771112"/>
                </a:cubicBezTo>
                <a:cubicBezTo>
                  <a:pt x="428591" y="1813165"/>
                  <a:pt x="427076" y="1853604"/>
                  <a:pt x="427076" y="1892422"/>
                </a:cubicBezTo>
                <a:cubicBezTo>
                  <a:pt x="427076" y="1976527"/>
                  <a:pt x="445249" y="2034757"/>
                  <a:pt x="481595" y="2067106"/>
                </a:cubicBezTo>
                <a:lnTo>
                  <a:pt x="490682" y="2086515"/>
                </a:lnTo>
                <a:cubicBezTo>
                  <a:pt x="490682" y="2034757"/>
                  <a:pt x="484624" y="1986235"/>
                  <a:pt x="472509" y="1940944"/>
                </a:cubicBezTo>
                <a:cubicBezTo>
                  <a:pt x="460393" y="1895657"/>
                  <a:pt x="454336" y="1866543"/>
                  <a:pt x="454336" y="1853604"/>
                </a:cubicBezTo>
                <a:cubicBezTo>
                  <a:pt x="454336" y="1769495"/>
                  <a:pt x="487653" y="1727442"/>
                  <a:pt x="554290" y="1727442"/>
                </a:cubicBezTo>
                <a:cubicBezTo>
                  <a:pt x="578520" y="1727442"/>
                  <a:pt x="596696" y="1730677"/>
                  <a:pt x="608811" y="1737147"/>
                </a:cubicBezTo>
                <a:lnTo>
                  <a:pt x="617898" y="1746851"/>
                </a:lnTo>
                <a:cubicBezTo>
                  <a:pt x="636071" y="1746851"/>
                  <a:pt x="654244" y="1740381"/>
                  <a:pt x="672417" y="1727442"/>
                </a:cubicBezTo>
                <a:cubicBezTo>
                  <a:pt x="690590" y="1714503"/>
                  <a:pt x="711792" y="1708031"/>
                  <a:pt x="736022" y="1708031"/>
                </a:cubicBezTo>
                <a:lnTo>
                  <a:pt x="745109" y="1630394"/>
                </a:lnTo>
                <a:lnTo>
                  <a:pt x="736022" y="1630394"/>
                </a:lnTo>
                <a:cubicBezTo>
                  <a:pt x="736022" y="1578637"/>
                  <a:pt x="745109" y="1533346"/>
                  <a:pt x="763282" y="1494528"/>
                </a:cubicBezTo>
                <a:cubicBezTo>
                  <a:pt x="799630" y="1494528"/>
                  <a:pt x="831433" y="1496146"/>
                  <a:pt x="858695" y="1499381"/>
                </a:cubicBezTo>
                <a:cubicBezTo>
                  <a:pt x="885955" y="1502615"/>
                  <a:pt x="905642" y="1517172"/>
                  <a:pt x="917758" y="1543051"/>
                </a:cubicBezTo>
                <a:cubicBezTo>
                  <a:pt x="948046" y="1543051"/>
                  <a:pt x="973791" y="1539816"/>
                  <a:pt x="994993" y="1533346"/>
                </a:cubicBezTo>
                <a:cubicBezTo>
                  <a:pt x="1016197" y="1526877"/>
                  <a:pt x="1026798" y="1504233"/>
                  <a:pt x="1026798" y="1465415"/>
                </a:cubicBezTo>
                <a:lnTo>
                  <a:pt x="1044971" y="1465415"/>
                </a:lnTo>
                <a:lnTo>
                  <a:pt x="1044971" y="1387776"/>
                </a:lnTo>
                <a:cubicBezTo>
                  <a:pt x="1063144" y="1387776"/>
                  <a:pt x="1072233" y="1381306"/>
                  <a:pt x="1072233" y="1368367"/>
                </a:cubicBezTo>
                <a:cubicBezTo>
                  <a:pt x="1072233" y="1355425"/>
                  <a:pt x="1069202" y="1348958"/>
                  <a:pt x="1063144" y="1348958"/>
                </a:cubicBezTo>
                <a:cubicBezTo>
                  <a:pt x="1057087" y="1348958"/>
                  <a:pt x="1054058" y="1345720"/>
                  <a:pt x="1054058" y="1339253"/>
                </a:cubicBezTo>
                <a:cubicBezTo>
                  <a:pt x="1072233" y="1306902"/>
                  <a:pt x="1082834" y="1289111"/>
                  <a:pt x="1085863" y="1285876"/>
                </a:cubicBezTo>
                <a:cubicBezTo>
                  <a:pt x="1088889" y="1282641"/>
                  <a:pt x="1126752" y="1281024"/>
                  <a:pt x="1199444" y="1281024"/>
                </a:cubicBezTo>
                <a:lnTo>
                  <a:pt x="1199444" y="1300433"/>
                </a:lnTo>
                <a:lnTo>
                  <a:pt x="1244877" y="1310137"/>
                </a:lnTo>
                <a:cubicBezTo>
                  <a:pt x="1250937" y="1316607"/>
                  <a:pt x="1256995" y="1319842"/>
                  <a:pt x="1263052" y="1319842"/>
                </a:cubicBezTo>
                <a:cubicBezTo>
                  <a:pt x="1269110" y="1319842"/>
                  <a:pt x="1275168" y="1323076"/>
                  <a:pt x="1281225" y="1329546"/>
                </a:cubicBezTo>
                <a:lnTo>
                  <a:pt x="1281225" y="1310137"/>
                </a:lnTo>
                <a:cubicBezTo>
                  <a:pt x="1317571" y="1303667"/>
                  <a:pt x="1352406" y="1293963"/>
                  <a:pt x="1385723" y="1281024"/>
                </a:cubicBezTo>
                <a:cubicBezTo>
                  <a:pt x="1419040" y="1268084"/>
                  <a:pt x="1435699" y="1242205"/>
                  <a:pt x="1435699" y="1203385"/>
                </a:cubicBezTo>
                <a:lnTo>
                  <a:pt x="1426612" y="1145158"/>
                </a:lnTo>
                <a:lnTo>
                  <a:pt x="1408439" y="1135453"/>
                </a:lnTo>
                <a:lnTo>
                  <a:pt x="1426612" y="1135453"/>
                </a:lnTo>
                <a:cubicBezTo>
                  <a:pt x="1426612" y="1122514"/>
                  <a:pt x="1428126" y="1114427"/>
                  <a:pt x="1431155" y="1111192"/>
                </a:cubicBezTo>
                <a:cubicBezTo>
                  <a:pt x="1434184" y="1107957"/>
                  <a:pt x="1435699" y="1099870"/>
                  <a:pt x="1435699" y="1086928"/>
                </a:cubicBezTo>
                <a:lnTo>
                  <a:pt x="1453872" y="1086928"/>
                </a:lnTo>
                <a:lnTo>
                  <a:pt x="1453872" y="1067519"/>
                </a:lnTo>
                <a:lnTo>
                  <a:pt x="1526566" y="1067519"/>
                </a:lnTo>
                <a:cubicBezTo>
                  <a:pt x="1526566" y="1061049"/>
                  <a:pt x="1528081" y="1056197"/>
                  <a:pt x="1531109" y="1052962"/>
                </a:cubicBezTo>
                <a:cubicBezTo>
                  <a:pt x="1534138" y="1049727"/>
                  <a:pt x="1535653" y="1044875"/>
                  <a:pt x="1535653" y="1038405"/>
                </a:cubicBezTo>
                <a:lnTo>
                  <a:pt x="1626520" y="1038405"/>
                </a:lnTo>
                <a:cubicBezTo>
                  <a:pt x="1626520" y="1025466"/>
                  <a:pt x="1628035" y="1015761"/>
                  <a:pt x="1631064" y="1009292"/>
                </a:cubicBezTo>
                <a:cubicBezTo>
                  <a:pt x="1634092" y="1002822"/>
                  <a:pt x="1635607" y="993117"/>
                  <a:pt x="1635607" y="980178"/>
                </a:cubicBezTo>
                <a:cubicBezTo>
                  <a:pt x="1629549" y="980178"/>
                  <a:pt x="1625006" y="978561"/>
                  <a:pt x="1621977" y="975326"/>
                </a:cubicBezTo>
                <a:cubicBezTo>
                  <a:pt x="1618948" y="972091"/>
                  <a:pt x="1614405" y="970474"/>
                  <a:pt x="1608347" y="970474"/>
                </a:cubicBezTo>
                <a:lnTo>
                  <a:pt x="1608347" y="951062"/>
                </a:lnTo>
                <a:lnTo>
                  <a:pt x="1581088" y="951062"/>
                </a:lnTo>
                <a:cubicBezTo>
                  <a:pt x="1568970" y="938122"/>
                  <a:pt x="1559883" y="918713"/>
                  <a:pt x="1553826" y="892835"/>
                </a:cubicBezTo>
                <a:cubicBezTo>
                  <a:pt x="1547768" y="866956"/>
                  <a:pt x="1541710" y="847547"/>
                  <a:pt x="1535653" y="834608"/>
                </a:cubicBezTo>
                <a:lnTo>
                  <a:pt x="1526566" y="834608"/>
                </a:lnTo>
                <a:cubicBezTo>
                  <a:pt x="1526566" y="821666"/>
                  <a:pt x="1528081" y="808726"/>
                  <a:pt x="1531109" y="795787"/>
                </a:cubicBezTo>
                <a:cubicBezTo>
                  <a:pt x="1534138" y="782847"/>
                  <a:pt x="1535653" y="773143"/>
                  <a:pt x="1535653" y="766673"/>
                </a:cubicBezTo>
                <a:lnTo>
                  <a:pt x="1553826" y="766673"/>
                </a:lnTo>
                <a:cubicBezTo>
                  <a:pt x="1553826" y="740795"/>
                  <a:pt x="1559883" y="727855"/>
                  <a:pt x="1571999" y="727855"/>
                </a:cubicBezTo>
                <a:cubicBezTo>
                  <a:pt x="1584114" y="727855"/>
                  <a:pt x="1596232" y="727855"/>
                  <a:pt x="1608347" y="727855"/>
                </a:cubicBezTo>
                <a:cubicBezTo>
                  <a:pt x="1638636" y="727855"/>
                  <a:pt x="1667410" y="731090"/>
                  <a:pt x="1694669" y="737560"/>
                </a:cubicBezTo>
                <a:cubicBezTo>
                  <a:pt x="1721929" y="744029"/>
                  <a:pt x="1735561" y="760204"/>
                  <a:pt x="1735561" y="786082"/>
                </a:cubicBezTo>
                <a:lnTo>
                  <a:pt x="1753734" y="786082"/>
                </a:lnTo>
                <a:lnTo>
                  <a:pt x="1762820" y="863721"/>
                </a:lnTo>
                <a:lnTo>
                  <a:pt x="1780993" y="863721"/>
                </a:lnTo>
                <a:lnTo>
                  <a:pt x="1780993" y="931653"/>
                </a:lnTo>
                <a:lnTo>
                  <a:pt x="1762820" y="931653"/>
                </a:lnTo>
                <a:cubicBezTo>
                  <a:pt x="1762820" y="938122"/>
                  <a:pt x="1764335" y="952682"/>
                  <a:pt x="1767364" y="975326"/>
                </a:cubicBezTo>
                <a:cubicBezTo>
                  <a:pt x="1770392" y="997970"/>
                  <a:pt x="1777965" y="1022231"/>
                  <a:pt x="1790080" y="1048110"/>
                </a:cubicBezTo>
                <a:cubicBezTo>
                  <a:pt x="1802195" y="1073988"/>
                  <a:pt x="1820368" y="1098252"/>
                  <a:pt x="1844601" y="1120896"/>
                </a:cubicBezTo>
                <a:cubicBezTo>
                  <a:pt x="1868832" y="1143540"/>
                  <a:pt x="1902149" y="1154862"/>
                  <a:pt x="1944553" y="1154862"/>
                </a:cubicBezTo>
                <a:cubicBezTo>
                  <a:pt x="1968786" y="1154862"/>
                  <a:pt x="1988474" y="1146775"/>
                  <a:pt x="2003618" y="1130601"/>
                </a:cubicBezTo>
                <a:cubicBezTo>
                  <a:pt x="2018762" y="1114427"/>
                  <a:pt x="2053594" y="1099870"/>
                  <a:pt x="2108115" y="1086928"/>
                </a:cubicBezTo>
                <a:lnTo>
                  <a:pt x="2108115" y="1067519"/>
                </a:lnTo>
                <a:cubicBezTo>
                  <a:pt x="2132346" y="1067519"/>
                  <a:pt x="2158091" y="1088548"/>
                  <a:pt x="2185351" y="1130601"/>
                </a:cubicBezTo>
                <a:cubicBezTo>
                  <a:pt x="2212613" y="1172654"/>
                  <a:pt x="2232300" y="1203385"/>
                  <a:pt x="2244415" y="1222796"/>
                </a:cubicBezTo>
                <a:lnTo>
                  <a:pt x="2362542" y="1222796"/>
                </a:lnTo>
                <a:cubicBezTo>
                  <a:pt x="2374658" y="1196915"/>
                  <a:pt x="2385259" y="1174271"/>
                  <a:pt x="2394345" y="1154862"/>
                </a:cubicBezTo>
                <a:cubicBezTo>
                  <a:pt x="2403432" y="1135453"/>
                  <a:pt x="2414033" y="1112809"/>
                  <a:pt x="2426148" y="1086928"/>
                </a:cubicBezTo>
                <a:cubicBezTo>
                  <a:pt x="2480670" y="1093397"/>
                  <a:pt x="2518530" y="1111192"/>
                  <a:pt x="2539732" y="1140305"/>
                </a:cubicBezTo>
                <a:cubicBezTo>
                  <a:pt x="2560936" y="1169419"/>
                  <a:pt x="2595768" y="1190445"/>
                  <a:pt x="2644229" y="1203385"/>
                </a:cubicBezTo>
                <a:lnTo>
                  <a:pt x="2644229" y="1222796"/>
                </a:lnTo>
                <a:cubicBezTo>
                  <a:pt x="2656345" y="1216327"/>
                  <a:pt x="2660888" y="1213089"/>
                  <a:pt x="2657859" y="1213089"/>
                </a:cubicBezTo>
                <a:cubicBezTo>
                  <a:pt x="2654830" y="1213089"/>
                  <a:pt x="2659373" y="1206622"/>
                  <a:pt x="2671489" y="1193680"/>
                </a:cubicBezTo>
                <a:cubicBezTo>
                  <a:pt x="2701777" y="1193680"/>
                  <a:pt x="2719953" y="1196915"/>
                  <a:pt x="2726010" y="1203385"/>
                </a:cubicBezTo>
                <a:cubicBezTo>
                  <a:pt x="2732068" y="1209854"/>
                  <a:pt x="2741154" y="1222796"/>
                  <a:pt x="2753270" y="1242205"/>
                </a:cubicBezTo>
                <a:lnTo>
                  <a:pt x="2771443" y="1242205"/>
                </a:lnTo>
                <a:lnTo>
                  <a:pt x="2771443" y="1310137"/>
                </a:lnTo>
                <a:lnTo>
                  <a:pt x="2798702" y="1339253"/>
                </a:lnTo>
                <a:cubicBezTo>
                  <a:pt x="2865339" y="1339253"/>
                  <a:pt x="2925916" y="1336016"/>
                  <a:pt x="2980438" y="1329546"/>
                </a:cubicBezTo>
                <a:cubicBezTo>
                  <a:pt x="3034957" y="1323076"/>
                  <a:pt x="3083420" y="1293963"/>
                  <a:pt x="3125824" y="1242205"/>
                </a:cubicBezTo>
                <a:lnTo>
                  <a:pt x="3134911" y="1135453"/>
                </a:lnTo>
                <a:cubicBezTo>
                  <a:pt x="3147026" y="1122514"/>
                  <a:pt x="3156113" y="1114427"/>
                  <a:pt x="3162170" y="1111192"/>
                </a:cubicBezTo>
                <a:cubicBezTo>
                  <a:pt x="3168228" y="1107957"/>
                  <a:pt x="3177314" y="1099870"/>
                  <a:pt x="3189432" y="1086928"/>
                </a:cubicBezTo>
                <a:lnTo>
                  <a:pt x="3180343" y="1009292"/>
                </a:lnTo>
                <a:cubicBezTo>
                  <a:pt x="3180343" y="976943"/>
                  <a:pt x="3186401" y="959149"/>
                  <a:pt x="3198519" y="955917"/>
                </a:cubicBezTo>
                <a:cubicBezTo>
                  <a:pt x="3210634" y="952682"/>
                  <a:pt x="3222749" y="944592"/>
                  <a:pt x="3234865" y="931653"/>
                </a:cubicBezTo>
                <a:cubicBezTo>
                  <a:pt x="3253038" y="964004"/>
                  <a:pt x="3275754" y="985030"/>
                  <a:pt x="3303014" y="994735"/>
                </a:cubicBezTo>
                <a:cubicBezTo>
                  <a:pt x="3330276" y="1004439"/>
                  <a:pt x="3356021" y="1025466"/>
                  <a:pt x="3380251" y="1057814"/>
                </a:cubicBezTo>
                <a:cubicBezTo>
                  <a:pt x="3507465" y="1057814"/>
                  <a:pt x="3604390" y="1022231"/>
                  <a:pt x="3671025" y="951062"/>
                </a:cubicBezTo>
                <a:lnTo>
                  <a:pt x="3671025" y="931653"/>
                </a:lnTo>
                <a:lnTo>
                  <a:pt x="3698287" y="931653"/>
                </a:lnTo>
                <a:cubicBezTo>
                  <a:pt x="3710402" y="918713"/>
                  <a:pt x="3717974" y="907391"/>
                  <a:pt x="3721003" y="897687"/>
                </a:cubicBezTo>
                <a:cubicBezTo>
                  <a:pt x="3724032" y="887982"/>
                  <a:pt x="3731604" y="876660"/>
                  <a:pt x="3743719" y="863721"/>
                </a:cubicBezTo>
                <a:lnTo>
                  <a:pt x="3789152" y="863721"/>
                </a:lnTo>
                <a:cubicBezTo>
                  <a:pt x="3789152" y="857251"/>
                  <a:pt x="3790666" y="852399"/>
                  <a:pt x="3793695" y="849164"/>
                </a:cubicBezTo>
                <a:cubicBezTo>
                  <a:pt x="3796726" y="845930"/>
                  <a:pt x="3798238" y="841077"/>
                  <a:pt x="3798238" y="834608"/>
                </a:cubicBezTo>
                <a:lnTo>
                  <a:pt x="3843673" y="834608"/>
                </a:lnTo>
                <a:cubicBezTo>
                  <a:pt x="3855789" y="808726"/>
                  <a:pt x="3864875" y="792552"/>
                  <a:pt x="3870933" y="786082"/>
                </a:cubicBezTo>
                <a:lnTo>
                  <a:pt x="3898192" y="786082"/>
                </a:lnTo>
                <a:cubicBezTo>
                  <a:pt x="3910308" y="773143"/>
                  <a:pt x="3917880" y="760204"/>
                  <a:pt x="3920911" y="747264"/>
                </a:cubicBezTo>
                <a:cubicBezTo>
                  <a:pt x="3923940" y="734325"/>
                  <a:pt x="3931512" y="721385"/>
                  <a:pt x="3943627" y="708446"/>
                </a:cubicBezTo>
                <a:lnTo>
                  <a:pt x="3970887" y="698742"/>
                </a:lnTo>
                <a:cubicBezTo>
                  <a:pt x="4031464" y="692272"/>
                  <a:pt x="4075384" y="677715"/>
                  <a:pt x="4102644" y="655069"/>
                </a:cubicBezTo>
                <a:cubicBezTo>
                  <a:pt x="4129903" y="632425"/>
                  <a:pt x="4154134" y="608163"/>
                  <a:pt x="4175338" y="582285"/>
                </a:cubicBezTo>
                <a:cubicBezTo>
                  <a:pt x="4196540" y="556406"/>
                  <a:pt x="4217742" y="535379"/>
                  <a:pt x="4238944" y="519203"/>
                </a:cubicBezTo>
                <a:cubicBezTo>
                  <a:pt x="4260146" y="503029"/>
                  <a:pt x="4291951" y="494941"/>
                  <a:pt x="4334355" y="494941"/>
                </a:cubicBezTo>
                <a:cubicBezTo>
                  <a:pt x="4394931" y="494941"/>
                  <a:pt x="4428251" y="482002"/>
                  <a:pt x="4434309" y="456123"/>
                </a:cubicBezTo>
                <a:cubicBezTo>
                  <a:pt x="4440366" y="430245"/>
                  <a:pt x="4458539" y="404363"/>
                  <a:pt x="4488828" y="378484"/>
                </a:cubicBezTo>
                <a:cubicBezTo>
                  <a:pt x="4488828" y="339666"/>
                  <a:pt x="4484285" y="297613"/>
                  <a:pt x="4475198" y="252323"/>
                </a:cubicBezTo>
                <a:cubicBezTo>
                  <a:pt x="4466112" y="207035"/>
                  <a:pt x="4461568" y="164982"/>
                  <a:pt x="4461568" y="126162"/>
                </a:cubicBezTo>
                <a:cubicBezTo>
                  <a:pt x="4461568" y="74404"/>
                  <a:pt x="4476712" y="38821"/>
                  <a:pt x="4507001" y="194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4F60B2-B9E3-40B2-AEFD-647ABF883C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478" y="-1"/>
            <a:ext cx="6635523" cy="6858001"/>
          </a:xfrm>
          <a:custGeom>
            <a:avLst/>
            <a:gdLst>
              <a:gd name="connsiteX0" fmla="*/ 953885 w 6635523"/>
              <a:gd name="connsiteY0" fmla="*/ 1 h 6858001"/>
              <a:gd name="connsiteX1" fmla="*/ 2414724 w 6635523"/>
              <a:gd name="connsiteY1" fmla="*/ 1 h 6858001"/>
              <a:gd name="connsiteX2" fmla="*/ 2277268 w 6635523"/>
              <a:gd name="connsiteY2" fmla="*/ 174916 h 6858001"/>
              <a:gd name="connsiteX3" fmla="*/ 1196783 w 6635523"/>
              <a:gd name="connsiteY3" fmla="*/ 3429001 h 6858001"/>
              <a:gd name="connsiteX4" fmla="*/ 2277268 w 6635523"/>
              <a:gd name="connsiteY4" fmla="*/ 6683086 h 6858001"/>
              <a:gd name="connsiteX5" fmla="*/ 2414724 w 6635523"/>
              <a:gd name="connsiteY5" fmla="*/ 6858001 h 6858001"/>
              <a:gd name="connsiteX6" fmla="*/ 953885 w 6635523"/>
              <a:gd name="connsiteY6" fmla="*/ 6858001 h 6858001"/>
              <a:gd name="connsiteX7" fmla="*/ 800872 w 6635523"/>
              <a:gd name="connsiteY7" fmla="*/ 6591885 h 6858001"/>
              <a:gd name="connsiteX8" fmla="*/ 0 w 6635523"/>
              <a:gd name="connsiteY8" fmla="*/ 3429001 h 6858001"/>
              <a:gd name="connsiteX9" fmla="*/ 800872 w 6635523"/>
              <a:gd name="connsiteY9" fmla="*/ 266117 h 6858001"/>
              <a:gd name="connsiteX10" fmla="*/ 6635523 w 6635523"/>
              <a:gd name="connsiteY10" fmla="*/ 0 h 6858001"/>
              <a:gd name="connsiteX11" fmla="*/ 6635523 w 6635523"/>
              <a:gd name="connsiteY11" fmla="*/ 1681856 h 6858001"/>
              <a:gd name="connsiteX12" fmla="*/ 4888379 w 6635523"/>
              <a:gd name="connsiteY12" fmla="*/ 3429000 h 6858001"/>
              <a:gd name="connsiteX13" fmla="*/ 6635523 w 6635523"/>
              <a:gd name="connsiteY13" fmla="*/ 5176144 h 6858001"/>
              <a:gd name="connsiteX14" fmla="*/ 6635523 w 6635523"/>
              <a:gd name="connsiteY14" fmla="*/ 6858000 h 6858001"/>
              <a:gd name="connsiteX15" fmla="*/ 3206523 w 6635523"/>
              <a:gd name="connsiteY15" fmla="*/ 3429000 h 6858001"/>
              <a:gd name="connsiteX16" fmla="*/ 6635523 w 6635523"/>
              <a:gd name="connsiteY16" fmla="*/ 0 h 6858001"/>
              <a:gd name="connsiteX17" fmla="*/ 2721779 w 6635523"/>
              <a:gd name="connsiteY17" fmla="*/ 0 h 6858001"/>
              <a:gd name="connsiteX18" fmla="*/ 5308889 w 6635523"/>
              <a:gd name="connsiteY18" fmla="*/ 0 h 6858001"/>
              <a:gd name="connsiteX19" fmla="*/ 5204375 w 6635523"/>
              <a:gd name="connsiteY19" fmla="*/ 41208 h 6858001"/>
              <a:gd name="connsiteX20" fmla="*/ 2958796 w 6635523"/>
              <a:gd name="connsiteY20" fmla="*/ 3429000 h 6858001"/>
              <a:gd name="connsiteX21" fmla="*/ 5204375 w 6635523"/>
              <a:gd name="connsiteY21" fmla="*/ 6816792 h 6858001"/>
              <a:gd name="connsiteX22" fmla="*/ 5308891 w 6635523"/>
              <a:gd name="connsiteY22" fmla="*/ 6858001 h 6858001"/>
              <a:gd name="connsiteX23" fmla="*/ 2721780 w 6635523"/>
              <a:gd name="connsiteY23" fmla="*/ 6858001 h 6858001"/>
              <a:gd name="connsiteX24" fmla="*/ 2619299 w 6635523"/>
              <a:gd name="connsiteY24" fmla="*/ 6739693 h 6858001"/>
              <a:gd name="connsiteX25" fmla="*/ 1430791 w 6635523"/>
              <a:gd name="connsiteY25" fmla="*/ 3429000 h 6858001"/>
              <a:gd name="connsiteX26" fmla="*/ 2619299 w 6635523"/>
              <a:gd name="connsiteY26" fmla="*/ 1183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635523" h="6858001">
                <a:moveTo>
                  <a:pt x="953885" y="1"/>
                </a:moveTo>
                <a:lnTo>
                  <a:pt x="2414724" y="1"/>
                </a:lnTo>
                <a:lnTo>
                  <a:pt x="2277268" y="174916"/>
                </a:lnTo>
                <a:cubicBezTo>
                  <a:pt x="1598655" y="1082330"/>
                  <a:pt x="1196783" y="2208735"/>
                  <a:pt x="1196783" y="3429001"/>
                </a:cubicBezTo>
                <a:cubicBezTo>
                  <a:pt x="1196783" y="4649267"/>
                  <a:pt x="1598655" y="5775672"/>
                  <a:pt x="2277268" y="6683086"/>
                </a:cubicBezTo>
                <a:lnTo>
                  <a:pt x="2414724" y="6858001"/>
                </a:lnTo>
                <a:lnTo>
                  <a:pt x="953885" y="6858001"/>
                </a:lnTo>
                <a:lnTo>
                  <a:pt x="800872" y="6591885"/>
                </a:lnTo>
                <a:cubicBezTo>
                  <a:pt x="290120" y="5651676"/>
                  <a:pt x="0" y="4574219"/>
                  <a:pt x="0" y="3429001"/>
                </a:cubicBezTo>
                <a:cubicBezTo>
                  <a:pt x="0" y="2283783"/>
                  <a:pt x="290120" y="1206326"/>
                  <a:pt x="800872" y="266117"/>
                </a:cubicBezTo>
                <a:close/>
                <a:moveTo>
                  <a:pt x="6635523" y="0"/>
                </a:moveTo>
                <a:lnTo>
                  <a:pt x="6635523" y="1681856"/>
                </a:lnTo>
                <a:cubicBezTo>
                  <a:pt x="5670602" y="1681856"/>
                  <a:pt x="4888379" y="2464079"/>
                  <a:pt x="4888379" y="3429000"/>
                </a:cubicBezTo>
                <a:cubicBezTo>
                  <a:pt x="4888379" y="4393921"/>
                  <a:pt x="5670602" y="5176144"/>
                  <a:pt x="6635523" y="5176144"/>
                </a:cubicBezTo>
                <a:lnTo>
                  <a:pt x="6635523" y="6858000"/>
                </a:lnTo>
                <a:cubicBezTo>
                  <a:pt x="4741739" y="6858000"/>
                  <a:pt x="3206523" y="5322784"/>
                  <a:pt x="3206523" y="3429000"/>
                </a:cubicBezTo>
                <a:cubicBezTo>
                  <a:pt x="3206523" y="1535216"/>
                  <a:pt x="4741739" y="0"/>
                  <a:pt x="6635523" y="0"/>
                </a:cubicBezTo>
                <a:close/>
                <a:moveTo>
                  <a:pt x="2721779" y="0"/>
                </a:moveTo>
                <a:lnTo>
                  <a:pt x="5308889" y="0"/>
                </a:lnTo>
                <a:lnTo>
                  <a:pt x="5204375" y="41208"/>
                </a:lnTo>
                <a:cubicBezTo>
                  <a:pt x="3884742" y="599366"/>
                  <a:pt x="2958796" y="1906050"/>
                  <a:pt x="2958796" y="3429000"/>
                </a:cubicBezTo>
                <a:cubicBezTo>
                  <a:pt x="2958796" y="4951950"/>
                  <a:pt x="3884742" y="6258634"/>
                  <a:pt x="5204375" y="6816792"/>
                </a:cubicBezTo>
                <a:lnTo>
                  <a:pt x="5308891" y="6858001"/>
                </a:lnTo>
                <a:lnTo>
                  <a:pt x="2721780" y="6858001"/>
                </a:lnTo>
                <a:lnTo>
                  <a:pt x="2619299" y="6739693"/>
                </a:lnTo>
                <a:cubicBezTo>
                  <a:pt x="1876813" y="5840008"/>
                  <a:pt x="1430791" y="4686591"/>
                  <a:pt x="1430791" y="3429000"/>
                </a:cubicBezTo>
                <a:cubicBezTo>
                  <a:pt x="1430791" y="2171409"/>
                  <a:pt x="1876813" y="1017992"/>
                  <a:pt x="2619299" y="1183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4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824D30-BE83-4D5E-B771-18C630F15E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35523" cy="6858001"/>
          </a:xfrm>
          <a:custGeom>
            <a:avLst/>
            <a:gdLst>
              <a:gd name="connsiteX0" fmla="*/ 4220799 w 6635523"/>
              <a:gd name="connsiteY0" fmla="*/ 1 h 6858001"/>
              <a:gd name="connsiteX1" fmla="*/ 5681638 w 6635523"/>
              <a:gd name="connsiteY1" fmla="*/ 1 h 6858001"/>
              <a:gd name="connsiteX2" fmla="*/ 5834651 w 6635523"/>
              <a:gd name="connsiteY2" fmla="*/ 266117 h 6858001"/>
              <a:gd name="connsiteX3" fmla="*/ 6635523 w 6635523"/>
              <a:gd name="connsiteY3" fmla="*/ 3429001 h 6858001"/>
              <a:gd name="connsiteX4" fmla="*/ 5834651 w 6635523"/>
              <a:gd name="connsiteY4" fmla="*/ 6591885 h 6858001"/>
              <a:gd name="connsiteX5" fmla="*/ 5681638 w 6635523"/>
              <a:gd name="connsiteY5" fmla="*/ 6858001 h 6858001"/>
              <a:gd name="connsiteX6" fmla="*/ 4220799 w 6635523"/>
              <a:gd name="connsiteY6" fmla="*/ 6858001 h 6858001"/>
              <a:gd name="connsiteX7" fmla="*/ 4358255 w 6635523"/>
              <a:gd name="connsiteY7" fmla="*/ 6683086 h 6858001"/>
              <a:gd name="connsiteX8" fmla="*/ 5438740 w 6635523"/>
              <a:gd name="connsiteY8" fmla="*/ 3429001 h 6858001"/>
              <a:gd name="connsiteX9" fmla="*/ 4358255 w 6635523"/>
              <a:gd name="connsiteY9" fmla="*/ 174916 h 6858001"/>
              <a:gd name="connsiteX10" fmla="*/ 1326634 w 6635523"/>
              <a:gd name="connsiteY10" fmla="*/ 0 h 6858001"/>
              <a:gd name="connsiteX11" fmla="*/ 3913744 w 6635523"/>
              <a:gd name="connsiteY11" fmla="*/ 0 h 6858001"/>
              <a:gd name="connsiteX12" fmla="*/ 4016224 w 6635523"/>
              <a:gd name="connsiteY12" fmla="*/ 118307 h 6858001"/>
              <a:gd name="connsiteX13" fmla="*/ 5204732 w 6635523"/>
              <a:gd name="connsiteY13" fmla="*/ 3429000 h 6858001"/>
              <a:gd name="connsiteX14" fmla="*/ 4016224 w 6635523"/>
              <a:gd name="connsiteY14" fmla="*/ 6739693 h 6858001"/>
              <a:gd name="connsiteX15" fmla="*/ 3913743 w 6635523"/>
              <a:gd name="connsiteY15" fmla="*/ 6858001 h 6858001"/>
              <a:gd name="connsiteX16" fmla="*/ 1326632 w 6635523"/>
              <a:gd name="connsiteY16" fmla="*/ 6858001 h 6858001"/>
              <a:gd name="connsiteX17" fmla="*/ 1431148 w 6635523"/>
              <a:gd name="connsiteY17" fmla="*/ 6816792 h 6858001"/>
              <a:gd name="connsiteX18" fmla="*/ 3676727 w 6635523"/>
              <a:gd name="connsiteY18" fmla="*/ 3429000 h 6858001"/>
              <a:gd name="connsiteX19" fmla="*/ 1431148 w 6635523"/>
              <a:gd name="connsiteY19" fmla="*/ 41208 h 6858001"/>
              <a:gd name="connsiteX20" fmla="*/ 0 w 6635523"/>
              <a:gd name="connsiteY20" fmla="*/ 0 h 6858001"/>
              <a:gd name="connsiteX21" fmla="*/ 3429000 w 6635523"/>
              <a:gd name="connsiteY21" fmla="*/ 3429000 h 6858001"/>
              <a:gd name="connsiteX22" fmla="*/ 0 w 6635523"/>
              <a:gd name="connsiteY22" fmla="*/ 6858000 h 6858001"/>
              <a:gd name="connsiteX23" fmla="*/ 0 w 6635523"/>
              <a:gd name="connsiteY23" fmla="*/ 5176144 h 6858001"/>
              <a:gd name="connsiteX24" fmla="*/ 1747144 w 6635523"/>
              <a:gd name="connsiteY24" fmla="*/ 3429000 h 6858001"/>
              <a:gd name="connsiteX25" fmla="*/ 0 w 6635523"/>
              <a:gd name="connsiteY25" fmla="*/ 168185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35523" h="6858001">
                <a:moveTo>
                  <a:pt x="4220799" y="1"/>
                </a:moveTo>
                <a:lnTo>
                  <a:pt x="5681638" y="1"/>
                </a:lnTo>
                <a:lnTo>
                  <a:pt x="5834651" y="266117"/>
                </a:lnTo>
                <a:cubicBezTo>
                  <a:pt x="6345403" y="1206326"/>
                  <a:pt x="6635523" y="2283783"/>
                  <a:pt x="6635523" y="3429001"/>
                </a:cubicBezTo>
                <a:cubicBezTo>
                  <a:pt x="6635523" y="4574219"/>
                  <a:pt x="6345403" y="5651676"/>
                  <a:pt x="5834651" y="6591885"/>
                </a:cubicBezTo>
                <a:lnTo>
                  <a:pt x="5681638" y="6858001"/>
                </a:lnTo>
                <a:lnTo>
                  <a:pt x="4220799" y="6858001"/>
                </a:lnTo>
                <a:lnTo>
                  <a:pt x="4358255" y="6683086"/>
                </a:lnTo>
                <a:cubicBezTo>
                  <a:pt x="5036868" y="5775672"/>
                  <a:pt x="5438740" y="4649267"/>
                  <a:pt x="5438740" y="3429001"/>
                </a:cubicBezTo>
                <a:cubicBezTo>
                  <a:pt x="5438740" y="2208735"/>
                  <a:pt x="5036868" y="1082330"/>
                  <a:pt x="4358255" y="174916"/>
                </a:cubicBezTo>
                <a:close/>
                <a:moveTo>
                  <a:pt x="1326634" y="0"/>
                </a:moveTo>
                <a:lnTo>
                  <a:pt x="3913744" y="0"/>
                </a:lnTo>
                <a:lnTo>
                  <a:pt x="4016224" y="118307"/>
                </a:lnTo>
                <a:cubicBezTo>
                  <a:pt x="4758710" y="1017992"/>
                  <a:pt x="5204732" y="2171409"/>
                  <a:pt x="5204732" y="3429000"/>
                </a:cubicBezTo>
                <a:cubicBezTo>
                  <a:pt x="5204732" y="4686591"/>
                  <a:pt x="4758710" y="5840008"/>
                  <a:pt x="4016224" y="6739693"/>
                </a:cubicBezTo>
                <a:lnTo>
                  <a:pt x="3913743" y="6858001"/>
                </a:lnTo>
                <a:lnTo>
                  <a:pt x="1326632" y="6858001"/>
                </a:lnTo>
                <a:lnTo>
                  <a:pt x="1431148" y="6816792"/>
                </a:lnTo>
                <a:cubicBezTo>
                  <a:pt x="2750781" y="6258634"/>
                  <a:pt x="3676727" y="4951950"/>
                  <a:pt x="3676727" y="3429000"/>
                </a:cubicBezTo>
                <a:cubicBezTo>
                  <a:pt x="3676727" y="1906050"/>
                  <a:pt x="2750781" y="599366"/>
                  <a:pt x="1431148" y="41208"/>
                </a:cubicBezTo>
                <a:close/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lnTo>
                  <a:pt x="0" y="5176144"/>
                </a:lnTo>
                <a:cubicBezTo>
                  <a:pt x="964921" y="5176144"/>
                  <a:pt x="1747144" y="4393921"/>
                  <a:pt x="1747144" y="3429000"/>
                </a:cubicBezTo>
                <a:cubicBezTo>
                  <a:pt x="1747144" y="2464079"/>
                  <a:pt x="964921" y="1681856"/>
                  <a:pt x="0" y="16818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2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9F863-9B56-4138-9A56-2C55AD27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349D6-F5D9-46A7-A2BD-0B53499B0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16C0E-353E-4661-A7E9-42FF2AC0E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1373-854B-4791-BFC3-2D6795919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778C6-921B-4B84-AD0B-E0C0A43B1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657" r:id="rId19"/>
    <p:sldLayoutId id="2147483731" r:id="rId20"/>
    <p:sldLayoutId id="2147483732" r:id="rId21"/>
    <p:sldLayoutId id="2147483733" r:id="rId22"/>
    <p:sldLayoutId id="2147483734" r:id="rId23"/>
    <p:sldLayoutId id="2147483659" r:id="rId24"/>
    <p:sldLayoutId id="2147483737" r:id="rId25"/>
    <p:sldLayoutId id="2147483738" r:id="rId26"/>
    <p:sldLayoutId id="2147483739" r:id="rId27"/>
    <p:sldLayoutId id="2147483741" r:id="rId28"/>
    <p:sldLayoutId id="2147483742" r:id="rId29"/>
    <p:sldLayoutId id="2147483743" r:id="rId30"/>
    <p:sldLayoutId id="2147483740" r:id="rId31"/>
    <p:sldLayoutId id="2147483661" r:id="rId32"/>
    <p:sldLayoutId id="2147483662" r:id="rId33"/>
    <p:sldLayoutId id="2147483663" r:id="rId34"/>
    <p:sldLayoutId id="2147483664" r:id="rId35"/>
    <p:sldLayoutId id="2147483666" r:id="rId36"/>
    <p:sldLayoutId id="2147483667" r:id="rId37"/>
    <p:sldLayoutId id="2147483669" r:id="rId38"/>
    <p:sldLayoutId id="2147483735" r:id="rId39"/>
    <p:sldLayoutId id="2147483736" r:id="rId40"/>
    <p:sldLayoutId id="2147483670" r:id="rId41"/>
    <p:sldLayoutId id="2147483671" r:id="rId42"/>
    <p:sldLayoutId id="2147483673" r:id="rId43"/>
    <p:sldLayoutId id="2147483674" r:id="rId44"/>
    <p:sldLayoutId id="2147483675" r:id="rId45"/>
    <p:sldLayoutId id="2147483676" r:id="rId46"/>
    <p:sldLayoutId id="2147483677" r:id="rId47"/>
    <p:sldLayoutId id="2147483678" r:id="rId48"/>
    <p:sldLayoutId id="2147483679" r:id="rId49"/>
    <p:sldLayoutId id="2147483681" r:id="rId50"/>
    <p:sldLayoutId id="2147483682" r:id="rId51"/>
    <p:sldLayoutId id="2147483685" r:id="rId52"/>
    <p:sldLayoutId id="2147483686" r:id="rId53"/>
    <p:sldLayoutId id="2147483687" r:id="rId54"/>
    <p:sldLayoutId id="2147483692" r:id="rId55"/>
    <p:sldLayoutId id="2147483693" r:id="rId56"/>
    <p:sldLayoutId id="2147483698" r:id="rId57"/>
    <p:sldLayoutId id="2147483699" r:id="rId58"/>
    <p:sldLayoutId id="2147483744" r:id="rId59"/>
    <p:sldLayoutId id="2147483703" r:id="rId60"/>
    <p:sldLayoutId id="2147483704" r:id="rId61"/>
    <p:sldLayoutId id="2147483705" r:id="rId62"/>
    <p:sldLayoutId id="2147483706" r:id="rId63"/>
    <p:sldLayoutId id="2147483707" r:id="rId64"/>
    <p:sldLayoutId id="2147483783" r:id="rId65"/>
    <p:sldLayoutId id="2147483784" r:id="rId6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B4A0-DAD6-4FA3-B0FD-921E5A231EEC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3F2DC32-202D-4B1F-BD45-D1D83E6C30A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8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57" r:id="rId12"/>
    <p:sldLayoutId id="21474837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016A2DA-4A31-B341-A3AB-F292CD98E6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>
            <a:fillRect/>
          </a:stretch>
        </p:blipFill>
        <p:spPr/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96771F-92B4-41FF-AD0E-AB85576991B2}"/>
              </a:ext>
            </a:extLst>
          </p:cNvPr>
          <p:cNvSpPr/>
          <p:nvPr/>
        </p:nvSpPr>
        <p:spPr>
          <a:xfrm rot="19180465">
            <a:off x="1241447" y="-694427"/>
            <a:ext cx="2658885" cy="9547034"/>
          </a:xfrm>
          <a:custGeom>
            <a:avLst/>
            <a:gdLst>
              <a:gd name="connsiteX0" fmla="*/ 2009151 w 2658885"/>
              <a:gd name="connsiteY0" fmla="*/ 0 h 9547034"/>
              <a:gd name="connsiteX1" fmla="*/ 2658885 w 2658885"/>
              <a:gd name="connsiteY1" fmla="*/ 9547034 h 9547034"/>
              <a:gd name="connsiteX2" fmla="*/ 1721418 w 2658885"/>
              <a:gd name="connsiteY2" fmla="*/ 8751285 h 9547034"/>
              <a:gd name="connsiteX3" fmla="*/ 1823080 w 2658885"/>
              <a:gd name="connsiteY3" fmla="*/ 8456585 h 9547034"/>
              <a:gd name="connsiteX4" fmla="*/ 2106732 w 2658885"/>
              <a:gd name="connsiteY4" fmla="*/ 6483757 h 9547034"/>
              <a:gd name="connsiteX5" fmla="*/ 114471 w 2658885"/>
              <a:gd name="connsiteY5" fmla="*/ 2392584 h 9547034"/>
              <a:gd name="connsiteX6" fmla="*/ 0 w 2658885"/>
              <a:gd name="connsiteY6" fmla="*/ 2366966 h 9547034"/>
              <a:gd name="connsiteX7" fmla="*/ 2009151 w 2658885"/>
              <a:gd name="connsiteY7" fmla="*/ 0 h 954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8885" h="9547034">
                <a:moveTo>
                  <a:pt x="2009151" y="0"/>
                </a:moveTo>
                <a:lnTo>
                  <a:pt x="2658885" y="9547034"/>
                </a:lnTo>
                <a:lnTo>
                  <a:pt x="1721418" y="8751285"/>
                </a:lnTo>
                <a:lnTo>
                  <a:pt x="1823080" y="8456585"/>
                </a:lnTo>
                <a:cubicBezTo>
                  <a:pt x="2003977" y="7870136"/>
                  <a:pt x="2106732" y="7198079"/>
                  <a:pt x="2106732" y="6483757"/>
                </a:cubicBezTo>
                <a:cubicBezTo>
                  <a:pt x="2106732" y="4412223"/>
                  <a:pt x="1242566" y="2696142"/>
                  <a:pt x="114471" y="2392584"/>
                </a:cubicBezTo>
                <a:lnTo>
                  <a:pt x="0" y="2366966"/>
                </a:lnTo>
                <a:lnTo>
                  <a:pt x="2009151" y="0"/>
                </a:lnTo>
                <a:close/>
              </a:path>
            </a:pathLst>
          </a:cu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7DD3E4-63F7-451B-AC28-417548DF7A26}"/>
              </a:ext>
            </a:extLst>
          </p:cNvPr>
          <p:cNvSpPr/>
          <p:nvPr/>
        </p:nvSpPr>
        <p:spPr>
          <a:xfrm rot="20470199">
            <a:off x="-943892" y="-1756941"/>
            <a:ext cx="12852869" cy="3985224"/>
          </a:xfrm>
          <a:custGeom>
            <a:avLst/>
            <a:gdLst>
              <a:gd name="connsiteX0" fmla="*/ 1313381 w 12852869"/>
              <a:gd name="connsiteY0" fmla="*/ 0 h 3985224"/>
              <a:gd name="connsiteX1" fmla="*/ 12852869 w 12852869"/>
              <a:gd name="connsiteY1" fmla="*/ 3935109 h 3985224"/>
              <a:gd name="connsiteX2" fmla="*/ 11908091 w 12852869"/>
              <a:gd name="connsiteY2" fmla="*/ 3985224 h 3985224"/>
              <a:gd name="connsiteX3" fmla="*/ 11872967 w 12852869"/>
              <a:gd name="connsiteY3" fmla="*/ 3947542 h 3985224"/>
              <a:gd name="connsiteX4" fmla="*/ 5882431 w 12852869"/>
              <a:gd name="connsiteY4" fmla="*/ 2604844 h 3985224"/>
              <a:gd name="connsiteX5" fmla="*/ 102821 w 12852869"/>
              <a:gd name="connsiteY5" fmla="*/ 3771970 h 3985224"/>
              <a:gd name="connsiteX6" fmla="*/ 0 w 12852869"/>
              <a:gd name="connsiteY6" fmla="*/ 3851418 h 3985224"/>
              <a:gd name="connsiteX7" fmla="*/ 1313381 w 12852869"/>
              <a:gd name="connsiteY7" fmla="*/ 0 h 398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2869" h="3985224">
                <a:moveTo>
                  <a:pt x="1313381" y="0"/>
                </a:moveTo>
                <a:lnTo>
                  <a:pt x="12852869" y="3935109"/>
                </a:lnTo>
                <a:lnTo>
                  <a:pt x="11908091" y="3985224"/>
                </a:lnTo>
                <a:lnTo>
                  <a:pt x="11872967" y="3947542"/>
                </a:lnTo>
                <a:cubicBezTo>
                  <a:pt x="11078792" y="3169650"/>
                  <a:pt x="8697116" y="2604844"/>
                  <a:pt x="5882431" y="2604844"/>
                </a:cubicBezTo>
                <a:cubicBezTo>
                  <a:pt x="3284261" y="2604844"/>
                  <a:pt x="1055044" y="3086099"/>
                  <a:pt x="102821" y="3771970"/>
                </a:cubicBezTo>
                <a:lnTo>
                  <a:pt x="0" y="3851418"/>
                </a:lnTo>
                <a:lnTo>
                  <a:pt x="1313381" y="0"/>
                </a:lnTo>
                <a:close/>
              </a:path>
            </a:pathLst>
          </a:cu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B0AF8F-AD1C-4E64-9B3A-328B6293A455}"/>
              </a:ext>
            </a:extLst>
          </p:cNvPr>
          <p:cNvSpPr txBox="1"/>
          <p:nvPr/>
        </p:nvSpPr>
        <p:spPr>
          <a:xfrm>
            <a:off x="4158343" y="3121224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err="1">
                <a:solidFill>
                  <a:srgbClr val="3A3D3B"/>
                </a:solidFill>
                <a:latin typeface="League Spartan" panose="00000800000000000000" pitchFamily="50" charset="0"/>
              </a:rPr>
              <a:t>Menarik</a:t>
            </a:r>
            <a:r>
              <a:rPr lang="en-US" sz="5400" dirty="0">
                <a:solidFill>
                  <a:srgbClr val="3A3D3B"/>
                </a:solidFill>
                <a:latin typeface="League Spartan" panose="00000800000000000000" pitchFamily="50" charset="0"/>
              </a:rPr>
              <a:t> &amp; </a:t>
            </a:r>
            <a:r>
              <a:rPr lang="en-US" sz="5400" dirty="0" err="1">
                <a:solidFill>
                  <a:srgbClr val="3A3D3B"/>
                </a:solidFill>
                <a:latin typeface="League Spartan" panose="00000800000000000000" pitchFamily="50" charset="0"/>
              </a:rPr>
              <a:t>Efektif</a:t>
            </a:r>
            <a:endParaRPr lang="en-US" sz="5400" dirty="0">
              <a:solidFill>
                <a:srgbClr val="3A3D3B"/>
              </a:solidFill>
              <a:latin typeface="League Spartan" panose="00000800000000000000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EA9A61-0175-4CCC-ACA5-7FCE4E5D2B29}"/>
              </a:ext>
            </a:extLst>
          </p:cNvPr>
          <p:cNvSpPr/>
          <p:nvPr/>
        </p:nvSpPr>
        <p:spPr>
          <a:xfrm>
            <a:off x="3243943" y="2105561"/>
            <a:ext cx="11066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>
                <a:solidFill>
                  <a:srgbClr val="3A3D3B"/>
                </a:solidFill>
                <a:latin typeface="League Spartan" panose="00000800000000000000" pitchFamily="50" charset="0"/>
              </a:rPr>
              <a:t>Membuat</a:t>
            </a:r>
            <a:r>
              <a:rPr lang="en-US" sz="8000" dirty="0">
                <a:solidFill>
                  <a:srgbClr val="3A3D3B"/>
                </a:solidFill>
                <a:latin typeface="League Spartan" panose="00000800000000000000" pitchFamily="50" charset="0"/>
              </a:rPr>
              <a:t> </a:t>
            </a:r>
            <a:r>
              <a:rPr lang="en-US" sz="8000" dirty="0" err="1">
                <a:solidFill>
                  <a:srgbClr val="3A3D3B"/>
                </a:solidFill>
                <a:latin typeface="League Spartan" panose="00000800000000000000" pitchFamily="50" charset="0"/>
              </a:rPr>
              <a:t>Presentasi</a:t>
            </a:r>
            <a:r>
              <a:rPr lang="en-US" sz="8000" dirty="0">
                <a:solidFill>
                  <a:srgbClr val="3A3D3B"/>
                </a:solidFill>
                <a:latin typeface="League Spartan" panose="00000800000000000000" pitchFamily="50" charset="0"/>
              </a:rPr>
              <a:t>  </a:t>
            </a:r>
            <a:endParaRPr lang="en-US" sz="4000" dirty="0">
              <a:solidFill>
                <a:srgbClr val="3A3D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7B8E5A-3DA9-D54E-8291-00FF207E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04519"/>
            <a:ext cx="9264154" cy="1049235"/>
          </a:xfrm>
        </p:spPr>
        <p:txBody>
          <a:bodyPr/>
          <a:lstStyle/>
          <a:p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Perokok</a:t>
            </a:r>
            <a:r>
              <a:rPr lang="en-US" dirty="0"/>
              <a:t> </a:t>
            </a:r>
            <a:r>
              <a:rPr lang="en-US" dirty="0" err="1"/>
              <a:t>Anak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6FC67-B106-D144-A151-E41249C4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/>
              <a:t>Data perokok pada </a:t>
            </a:r>
            <a:r>
              <a:rPr lang="id-ID" sz="2400" dirty="0" err="1"/>
              <a:t>pra</a:t>
            </a:r>
            <a:r>
              <a:rPr lang="id-ID" sz="2400" dirty="0"/>
              <a:t>-remaja dan remaja (10-18 tahun) meningkat dari 7,2% pada tahun 2013 menjadi 8,8% pada tahun 2016 dan 9,1% pada tahun 2018. Angka ini dua kali lipat dari target penurunan perokok kelompok tersebut, yaitu 5,4% (</a:t>
            </a:r>
            <a:r>
              <a:rPr lang="id-ID" sz="2400" dirty="0" err="1"/>
              <a:t>Kementrian</a:t>
            </a:r>
            <a:r>
              <a:rPr lang="id-ID" sz="2400" dirty="0"/>
              <a:t> kesehatan RI, 2018).</a:t>
            </a:r>
            <a:endParaRPr lang="en-ID" sz="2400" dirty="0"/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EE39D9-8E4E-F349-BA9C-9E424D10295E}"/>
              </a:ext>
            </a:extLst>
          </p:cNvPr>
          <p:cNvSpPr/>
          <p:nvPr/>
        </p:nvSpPr>
        <p:spPr>
          <a:xfrm rot="20836883">
            <a:off x="91835" y="117923"/>
            <a:ext cx="1928949" cy="10492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70ABF-6D84-8540-AF74-9C8B58716467}"/>
              </a:ext>
            </a:extLst>
          </p:cNvPr>
          <p:cNvSpPr txBox="1"/>
          <p:nvPr/>
        </p:nvSpPr>
        <p:spPr>
          <a:xfrm rot="20852116">
            <a:off x="433508" y="317377"/>
            <a:ext cx="164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Contoh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4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2B05805-54DC-C74C-BC56-744C8B2E86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r="2492"/>
          <a:stretch>
            <a:fillRect/>
          </a:stretch>
        </p:blipFill>
        <p:spPr>
          <a:xfrm>
            <a:off x="6695575" y="3081364"/>
            <a:ext cx="6698812" cy="4681288"/>
          </a:xfr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ED4D855-B8D1-D14C-BB02-440208D6D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967603"/>
              </p:ext>
            </p:extLst>
          </p:nvPr>
        </p:nvGraphicFramePr>
        <p:xfrm>
          <a:off x="1257421" y="5097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926900-B902-1541-8661-A1772CCD85F2}"/>
              </a:ext>
            </a:extLst>
          </p:cNvPr>
          <p:cNvSpPr txBox="1"/>
          <p:nvPr/>
        </p:nvSpPr>
        <p:spPr>
          <a:xfrm>
            <a:off x="990721" y="6153024"/>
            <a:ext cx="2987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Target Nasional </a:t>
            </a:r>
            <a:r>
              <a:rPr lang="en-US" sz="3200" dirty="0"/>
              <a:t>5,4%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2373A-4704-864C-8735-08838B783213}"/>
              </a:ext>
            </a:extLst>
          </p:cNvPr>
          <p:cNvSpPr txBox="1"/>
          <p:nvPr/>
        </p:nvSpPr>
        <p:spPr>
          <a:xfrm>
            <a:off x="495300" y="274118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</a:rPr>
              <a:t>Prevalensi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</a:rPr>
              <a:t>Perokok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</a:rPr>
              <a:t>Anak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</a:rPr>
              <a:t>usia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 10-18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</a:rPr>
              <a:t>tahun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278A4F-E501-2944-B39A-1625DA5B263E}"/>
              </a:ext>
            </a:extLst>
          </p:cNvPr>
          <p:cNvSpPr/>
          <p:nvPr/>
        </p:nvSpPr>
        <p:spPr>
          <a:xfrm rot="1095537">
            <a:off x="9975575" y="241660"/>
            <a:ext cx="1928949" cy="10492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3970A-C06E-424E-BB9B-E97BE5D87D98}"/>
              </a:ext>
            </a:extLst>
          </p:cNvPr>
          <p:cNvSpPr txBox="1"/>
          <p:nvPr/>
        </p:nvSpPr>
        <p:spPr>
          <a:xfrm rot="1110770">
            <a:off x="10337753" y="543267"/>
            <a:ext cx="164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Contoh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43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F3A58A-68A2-4B44-B4CB-61AC587C5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7303"/>
            <a:ext cx="12192000" cy="443841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1C182EB-E719-F849-B8B2-5E04A7D1B639}"/>
              </a:ext>
            </a:extLst>
          </p:cNvPr>
          <p:cNvSpPr/>
          <p:nvPr/>
        </p:nvSpPr>
        <p:spPr>
          <a:xfrm rot="20836883">
            <a:off x="91835" y="117923"/>
            <a:ext cx="1928949" cy="10492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EB7DC-4C86-6943-B88F-3EF3611A3617}"/>
              </a:ext>
            </a:extLst>
          </p:cNvPr>
          <p:cNvSpPr txBox="1"/>
          <p:nvPr/>
        </p:nvSpPr>
        <p:spPr>
          <a:xfrm rot="20852116">
            <a:off x="433508" y="317377"/>
            <a:ext cx="164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Contoh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D170D-0502-F348-A575-3EBF93553560}"/>
              </a:ext>
            </a:extLst>
          </p:cNvPr>
          <p:cNvSpPr txBox="1"/>
          <p:nvPr/>
        </p:nvSpPr>
        <p:spPr>
          <a:xfrm>
            <a:off x="1770862" y="6081068"/>
            <a:ext cx="911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“</a:t>
            </a:r>
            <a:r>
              <a:rPr lang="en-US" sz="2400" dirty="0" err="1">
                <a:solidFill>
                  <a:srgbClr val="C00000"/>
                </a:solidFill>
              </a:rPr>
              <a:t>Enak</a:t>
            </a:r>
            <a:r>
              <a:rPr lang="en-US" sz="2400" dirty="0">
                <a:solidFill>
                  <a:srgbClr val="C00000"/>
                </a:solidFill>
              </a:rPr>
              <a:t>” mana? </a:t>
            </a:r>
            <a:r>
              <a:rPr lang="en-US" sz="2400" dirty="0" err="1">
                <a:solidFill>
                  <a:srgbClr val="C00000"/>
                </a:solidFill>
              </a:rPr>
              <a:t>Gunakan</a:t>
            </a:r>
            <a:r>
              <a:rPr lang="en-US" sz="2400" dirty="0">
                <a:solidFill>
                  <a:srgbClr val="C00000"/>
                </a:solidFill>
              </a:rPr>
              <a:t> “rasa”, </a:t>
            </a:r>
            <a:r>
              <a:rPr lang="en-US" sz="2400" dirty="0" err="1">
                <a:solidFill>
                  <a:srgbClr val="C00000"/>
                </a:solidFill>
              </a:rPr>
              <a:t>tempatkan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diri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Anda</a:t>
            </a:r>
            <a:r>
              <a:rPr lang="en-US" sz="2400" dirty="0">
                <a:solidFill>
                  <a:srgbClr val="C00000"/>
                </a:solidFill>
              </a:rPr>
              <a:t> di “</a:t>
            </a:r>
            <a:r>
              <a:rPr lang="en-US" sz="2400" dirty="0" err="1">
                <a:solidFill>
                  <a:srgbClr val="C00000"/>
                </a:solidFill>
              </a:rPr>
              <a:t>kursi</a:t>
            </a:r>
            <a:r>
              <a:rPr lang="en-US" sz="2400" dirty="0">
                <a:solidFill>
                  <a:srgbClr val="C00000"/>
                </a:solidFill>
              </a:rPr>
              <a:t>” audience</a:t>
            </a:r>
          </a:p>
        </p:txBody>
      </p:sp>
    </p:spTree>
    <p:extLst>
      <p:ext uri="{BB962C8B-B14F-4D97-AF65-F5344CB8AC3E}">
        <p14:creationId xmlns:p14="http://schemas.microsoft.com/office/powerpoint/2010/main" val="24161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413791" y="20324"/>
            <a:ext cx="4229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eague Spartan" panose="00000800000000000000" pitchFamily="50" charset="0"/>
              </a:rPr>
              <a:t>#2. VISUAL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265205" y="1370174"/>
            <a:ext cx="37002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d-ID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Gambar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Grafik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d-ID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Icon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d-ID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2EC2D77-6C77-3448-8025-A2179C4694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r="14792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16218C-F9DC-E842-8519-186CF704D12C}"/>
              </a:ext>
            </a:extLst>
          </p:cNvPr>
          <p:cNvSpPr txBox="1"/>
          <p:nvPr/>
        </p:nvSpPr>
        <p:spPr>
          <a:xfrm>
            <a:off x="7091388" y="4314142"/>
            <a:ext cx="5095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 err="1">
                <a:solidFill>
                  <a:srgbClr val="C00000"/>
                </a:solidFill>
              </a:rPr>
              <a:t>Apapun</a:t>
            </a:r>
            <a:r>
              <a:rPr lang="en-ID" sz="2400" dirty="0">
                <a:solidFill>
                  <a:srgbClr val="C00000"/>
                </a:solidFill>
              </a:rPr>
              <a:t> visual yang </a:t>
            </a:r>
            <a:r>
              <a:rPr lang="en-ID" sz="2400" dirty="0" err="1">
                <a:solidFill>
                  <a:srgbClr val="C00000"/>
                </a:solidFill>
              </a:rPr>
              <a:t>Anda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  <a:r>
              <a:rPr lang="en-ID" sz="2400" dirty="0" err="1">
                <a:solidFill>
                  <a:srgbClr val="C00000"/>
                </a:solidFill>
              </a:rPr>
              <a:t>gunakan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</a:p>
          <a:p>
            <a:r>
              <a:rPr lang="en-ID" sz="2400" dirty="0" err="1">
                <a:solidFill>
                  <a:srgbClr val="C00000"/>
                </a:solidFill>
              </a:rPr>
              <a:t>pastikan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  <a:r>
              <a:rPr lang="en-ID" sz="2400" dirty="0" err="1">
                <a:solidFill>
                  <a:srgbClr val="C00000"/>
                </a:solidFill>
              </a:rPr>
              <a:t>bahwa</a:t>
            </a:r>
            <a:r>
              <a:rPr lang="en-ID" sz="2400" dirty="0">
                <a:solidFill>
                  <a:srgbClr val="C00000"/>
                </a:solidFill>
              </a:rPr>
              <a:t> visual </a:t>
            </a:r>
            <a:r>
              <a:rPr lang="en-ID" sz="2400" dirty="0" err="1">
                <a:solidFill>
                  <a:srgbClr val="C00000"/>
                </a:solidFill>
              </a:rPr>
              <a:t>tersebut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  <a:r>
              <a:rPr lang="en-ID" sz="2400" dirty="0" err="1">
                <a:solidFill>
                  <a:srgbClr val="C00000"/>
                </a:solidFill>
              </a:rPr>
              <a:t>relevan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</a:p>
          <a:p>
            <a:r>
              <a:rPr lang="en-ID" sz="2400" dirty="0" err="1">
                <a:solidFill>
                  <a:srgbClr val="C00000"/>
                </a:solidFill>
              </a:rPr>
              <a:t>dengan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  <a:r>
              <a:rPr lang="en-ID" sz="2400" dirty="0" err="1">
                <a:solidFill>
                  <a:srgbClr val="C00000"/>
                </a:solidFill>
              </a:rPr>
              <a:t>konten</a:t>
            </a:r>
            <a:r>
              <a:rPr lang="en-ID" sz="2400" dirty="0">
                <a:solidFill>
                  <a:srgbClr val="C00000"/>
                </a:solidFill>
              </a:rPr>
              <a:t> yang </a:t>
            </a:r>
            <a:r>
              <a:rPr lang="en-ID" sz="2400" dirty="0" err="1">
                <a:solidFill>
                  <a:srgbClr val="C00000"/>
                </a:solidFill>
              </a:rPr>
              <a:t>Anda</a:t>
            </a:r>
            <a:r>
              <a:rPr lang="en-ID" sz="2400" dirty="0">
                <a:solidFill>
                  <a:srgbClr val="C00000"/>
                </a:solidFill>
              </a:rPr>
              <a:t> </a:t>
            </a:r>
            <a:r>
              <a:rPr lang="en-ID" sz="2400" dirty="0" err="1">
                <a:solidFill>
                  <a:srgbClr val="C00000"/>
                </a:solidFill>
              </a:rPr>
              <a:t>tampilkan</a:t>
            </a:r>
            <a:r>
              <a:rPr lang="en-ID" sz="2400" dirty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422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33073" y="655982"/>
            <a:ext cx="3702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eague Spartan" panose="00000800000000000000" pitchFamily="50" charset="0"/>
              </a:rPr>
              <a:t>#3 KONTRAS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99394" y="2166196"/>
            <a:ext cx="44384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  <a:defRPr/>
            </a:pPr>
            <a:r>
              <a:rPr lang="en-ID" sz="2400" dirty="0" err="1"/>
              <a:t>Menciptakan</a:t>
            </a:r>
            <a:r>
              <a:rPr lang="en-ID" sz="2400" dirty="0"/>
              <a:t> </a:t>
            </a:r>
            <a:r>
              <a:rPr lang="en-ID" sz="2400" dirty="0" err="1"/>
              <a:t>perbedaan</a:t>
            </a:r>
            <a:r>
              <a:rPr lang="en-ID" sz="2400" dirty="0"/>
              <a:t> </a:t>
            </a:r>
            <a:r>
              <a:rPr lang="en-ID" sz="2400" dirty="0" err="1"/>
              <a:t>antar</a:t>
            </a:r>
            <a:r>
              <a:rPr lang="en-ID" sz="2400" dirty="0"/>
              <a:t> </a:t>
            </a:r>
            <a:r>
              <a:rPr lang="en-ID" sz="2400" dirty="0" err="1"/>
              <a:t>elemen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slide </a:t>
            </a:r>
            <a:r>
              <a:rPr lang="en-ID" sz="2400" dirty="0" err="1"/>
              <a:t>presentasi</a:t>
            </a:r>
            <a:r>
              <a:rPr lang="en-ID" sz="2400" dirty="0"/>
              <a:t>.</a:t>
            </a:r>
          </a:p>
          <a:p>
            <a:pPr marL="285750" lvl="0" indent="-285750">
              <a:buFont typeface="Wingdings" pitchFamily="2" charset="2"/>
              <a:buChar char="Ø"/>
              <a:defRPr/>
            </a:pPr>
            <a:r>
              <a:rPr lang="en-ID" sz="2400" dirty="0" err="1"/>
              <a:t>Membantu</a:t>
            </a:r>
            <a:r>
              <a:rPr lang="en-ID" sz="2400" dirty="0"/>
              <a:t> </a:t>
            </a:r>
            <a:r>
              <a:rPr lang="en-ID" sz="2400" dirty="0" err="1"/>
              <a:t>audiens</a:t>
            </a:r>
            <a:r>
              <a:rPr lang="en-ID" sz="2400" dirty="0"/>
              <a:t> </a:t>
            </a:r>
            <a:r>
              <a:rPr lang="en-ID" sz="2400" dirty="0" err="1"/>
              <a:t>memperhatikan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cepat</a:t>
            </a:r>
            <a:r>
              <a:rPr lang="en-ID" sz="2400" dirty="0"/>
              <a:t>, </a:t>
            </a:r>
            <a:r>
              <a:rPr lang="en-ID" sz="2400" dirty="0" err="1"/>
              <a:t>melihat</a:t>
            </a:r>
            <a:r>
              <a:rPr lang="en-ID" sz="2400" dirty="0"/>
              <a:t> mana </a:t>
            </a:r>
            <a:r>
              <a:rPr lang="en-ID" sz="3200" dirty="0" err="1">
                <a:solidFill>
                  <a:srgbClr val="C00000"/>
                </a:solidFill>
              </a:rPr>
              <a:t>pesan</a:t>
            </a:r>
            <a:r>
              <a:rPr lang="en-ID" sz="3200" dirty="0">
                <a:solidFill>
                  <a:srgbClr val="C00000"/>
                </a:solidFill>
              </a:rPr>
              <a:t> </a:t>
            </a:r>
            <a:r>
              <a:rPr lang="en-ID" sz="3200" dirty="0" err="1">
                <a:solidFill>
                  <a:srgbClr val="C00000"/>
                </a:solidFill>
              </a:rPr>
              <a:t>utama</a:t>
            </a:r>
            <a:r>
              <a:rPr lang="en-ID" sz="3200" dirty="0">
                <a:solidFill>
                  <a:srgbClr val="C00000"/>
                </a:solidFill>
              </a:rPr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pendukung</a:t>
            </a:r>
            <a:r>
              <a:rPr lang="en-ID" sz="2400" dirty="0"/>
              <a:t> </a:t>
            </a:r>
          </a:p>
          <a:p>
            <a:pPr marL="285750" lvl="0" indent="-285750">
              <a:buFont typeface="Wingdings" pitchFamily="2" charset="2"/>
              <a:buChar char="Ø"/>
              <a:defRPr/>
            </a:pPr>
            <a:r>
              <a:rPr lang="en-ID" sz="2400" dirty="0" err="1"/>
              <a:t>Membantu</a:t>
            </a:r>
            <a:r>
              <a:rPr lang="en-ID" sz="2400" dirty="0"/>
              <a:t> </a:t>
            </a:r>
            <a:r>
              <a:rPr lang="en-ID" sz="2400" dirty="0" err="1"/>
              <a:t>audiens</a:t>
            </a:r>
            <a:r>
              <a:rPr lang="en-ID" sz="2400" dirty="0"/>
              <a:t> </a:t>
            </a:r>
            <a:r>
              <a:rPr lang="en-ID" sz="2400" dirty="0" err="1"/>
              <a:t>menangkap</a:t>
            </a:r>
            <a:r>
              <a:rPr lang="en-ID" sz="2400" dirty="0"/>
              <a:t> </a:t>
            </a:r>
            <a:r>
              <a:rPr lang="en-ID" sz="2800" dirty="0" err="1">
                <a:solidFill>
                  <a:srgbClr val="C00000"/>
                </a:solidFill>
              </a:rPr>
              <a:t>pesan</a:t>
            </a:r>
            <a:r>
              <a:rPr lang="en-ID" sz="2800" dirty="0">
                <a:solidFill>
                  <a:srgbClr val="C00000"/>
                </a:solidFill>
              </a:rPr>
              <a:t> </a:t>
            </a:r>
            <a:r>
              <a:rPr lang="en-ID" sz="2800" dirty="0" err="1">
                <a:solidFill>
                  <a:srgbClr val="C00000"/>
                </a:solidFill>
              </a:rPr>
              <a:t>kunci</a:t>
            </a:r>
            <a:r>
              <a:rPr lang="en-ID" sz="2800" dirty="0">
                <a:solidFill>
                  <a:srgbClr val="C00000"/>
                </a:solidFill>
              </a:rPr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mudah</a:t>
            </a:r>
            <a:r>
              <a:rPr lang="en-ID" sz="2400" dirty="0"/>
              <a:t>.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8F45B9F-B767-1143-932D-CEA64427A6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r="21955"/>
          <a:stretch>
            <a:fillRect/>
          </a:stretch>
        </p:blipFill>
        <p:spPr>
          <a:xfrm>
            <a:off x="841248" y="1032749"/>
            <a:ext cx="5121403" cy="5121403"/>
          </a:xfrm>
        </p:spPr>
      </p:pic>
    </p:spTree>
    <p:extLst>
      <p:ext uri="{BB962C8B-B14F-4D97-AF65-F5344CB8AC3E}">
        <p14:creationId xmlns:p14="http://schemas.microsoft.com/office/powerpoint/2010/main" val="6136303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6E095B2-D618-1041-B8A0-14E50611D1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r="13045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20CB67-3D04-41A7-BD98-13FFAE822C2B}"/>
              </a:ext>
            </a:extLst>
          </p:cNvPr>
          <p:cNvSpPr/>
          <p:nvPr/>
        </p:nvSpPr>
        <p:spPr>
          <a:xfrm>
            <a:off x="6096000" y="1078966"/>
            <a:ext cx="6096000" cy="571500"/>
          </a:xfrm>
          <a:prstGeom prst="rect">
            <a:avLst/>
          </a:prstGeom>
          <a:solidFill>
            <a:srgbClr val="3A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League Spartan" panose="00000800000000000000" pitchFamily="50" charset="0"/>
              </a:rPr>
              <a:t>Pengulangan</a:t>
            </a:r>
            <a:r>
              <a:rPr lang="en-US" sz="4000" dirty="0">
                <a:latin typeface="League Spartan" panose="00000800000000000000" pitchFamily="50" charset="0"/>
              </a:rPr>
              <a:t> </a:t>
            </a:r>
            <a:r>
              <a:rPr lang="en-US" sz="4000" dirty="0" err="1">
                <a:latin typeface="League Spartan" panose="00000800000000000000" pitchFamily="50" charset="0"/>
              </a:rPr>
              <a:t>Warna</a:t>
            </a:r>
            <a:endParaRPr lang="en-US" sz="4000" dirty="0">
              <a:latin typeface="League Spartan" panose="000008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6C27A1-8A32-4657-8A96-9061A1A65427}"/>
              </a:ext>
            </a:extLst>
          </p:cNvPr>
          <p:cNvSpPr/>
          <p:nvPr/>
        </p:nvSpPr>
        <p:spPr>
          <a:xfrm>
            <a:off x="6096000" y="2251401"/>
            <a:ext cx="6096000" cy="571500"/>
          </a:xfrm>
          <a:prstGeom prst="rect">
            <a:avLst/>
          </a:pr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League Spartan" panose="00000800000000000000" pitchFamily="50" charset="0"/>
              </a:rPr>
              <a:t>Pengulangan</a:t>
            </a:r>
            <a:r>
              <a:rPr lang="en-US" sz="3600" dirty="0">
                <a:latin typeface="League Spartan" panose="00000800000000000000" pitchFamily="50" charset="0"/>
              </a:rPr>
              <a:t>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D510B-A458-4E6B-BCCB-14C1CF581385}"/>
              </a:ext>
            </a:extLst>
          </p:cNvPr>
          <p:cNvSpPr/>
          <p:nvPr/>
        </p:nvSpPr>
        <p:spPr>
          <a:xfrm>
            <a:off x="6096000" y="3445348"/>
            <a:ext cx="6096000" cy="571500"/>
          </a:xfrm>
          <a:prstGeom prst="rect">
            <a:avLst/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League Spartan" panose="00000800000000000000" pitchFamily="50" charset="0"/>
              </a:rPr>
              <a:t>Pengulangan</a:t>
            </a:r>
            <a:r>
              <a:rPr lang="en-US" sz="3600" dirty="0">
                <a:latin typeface="League Spartan" panose="00000800000000000000" pitchFamily="50" charset="0"/>
              </a:rPr>
              <a:t>  </a:t>
            </a:r>
            <a:r>
              <a:rPr lang="en-US" sz="3600" dirty="0" err="1">
                <a:latin typeface="League Spartan" panose="00000800000000000000" pitchFamily="50" charset="0"/>
              </a:rPr>
              <a:t>jenis</a:t>
            </a:r>
            <a:r>
              <a:rPr lang="en-US" sz="3600" dirty="0">
                <a:latin typeface="League Spartan" panose="00000800000000000000" pitchFamily="50" charset="0"/>
              </a:rPr>
              <a:t> font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97171-411E-4E02-A40F-25B9F3CBBD79}"/>
              </a:ext>
            </a:extLst>
          </p:cNvPr>
          <p:cNvSpPr/>
          <p:nvPr/>
        </p:nvSpPr>
        <p:spPr>
          <a:xfrm>
            <a:off x="6096000" y="4617783"/>
            <a:ext cx="6096000" cy="571500"/>
          </a:xfrm>
          <a:prstGeom prst="rect">
            <a:avLst/>
          </a:prstGeom>
          <a:solidFill>
            <a:srgbClr val="3A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League Spartan" panose="00000800000000000000" pitchFamily="50" charset="0"/>
              </a:rPr>
              <a:t>Pengulangan</a:t>
            </a:r>
            <a:r>
              <a:rPr lang="en-US" sz="3600" dirty="0">
                <a:latin typeface="League Spartan" panose="00000800000000000000" pitchFamily="50" charset="0"/>
              </a:rPr>
              <a:t> </a:t>
            </a:r>
            <a:r>
              <a:rPr lang="en-US" sz="3600" dirty="0" err="1">
                <a:latin typeface="League Spartan" panose="00000800000000000000" pitchFamily="50" charset="0"/>
              </a:rPr>
              <a:t>pada</a:t>
            </a:r>
            <a:r>
              <a:rPr lang="en-US" sz="3600" dirty="0">
                <a:latin typeface="League Spartan" panose="00000800000000000000" pitchFamily="50" charset="0"/>
              </a:rPr>
              <a:t> </a:t>
            </a:r>
            <a:r>
              <a:rPr lang="en-US" sz="3600" dirty="0" err="1">
                <a:latin typeface="League Spartan" panose="00000800000000000000" pitchFamily="50" charset="0"/>
              </a:rPr>
              <a:t>objek</a:t>
            </a:r>
            <a:r>
              <a:rPr lang="en-US" sz="3600" dirty="0">
                <a:latin typeface="League Spartan" panose="00000800000000000000" pitchFamily="50" charset="0"/>
              </a:rPr>
              <a:t> lain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2EA81F6-8E25-4094-B171-04D43104387E}"/>
              </a:ext>
            </a:extLst>
          </p:cNvPr>
          <p:cNvSpPr/>
          <p:nvPr/>
        </p:nvSpPr>
        <p:spPr>
          <a:xfrm>
            <a:off x="-1" y="0"/>
            <a:ext cx="7010404" cy="6858001"/>
          </a:xfrm>
          <a:custGeom>
            <a:avLst/>
            <a:gdLst>
              <a:gd name="connsiteX0" fmla="*/ 3128210 w 7010404"/>
              <a:gd name="connsiteY0" fmla="*/ 0 h 6858001"/>
              <a:gd name="connsiteX1" fmla="*/ 7010403 w 7010404"/>
              <a:gd name="connsiteY1" fmla="*/ 0 h 6858001"/>
              <a:gd name="connsiteX2" fmla="*/ 3128211 w 7010404"/>
              <a:gd name="connsiteY2" fmla="*/ 1540041 h 6858001"/>
              <a:gd name="connsiteX3" fmla="*/ 3128211 w 7010404"/>
              <a:gd name="connsiteY3" fmla="*/ 5317959 h 6858001"/>
              <a:gd name="connsiteX4" fmla="*/ 7010404 w 7010404"/>
              <a:gd name="connsiteY4" fmla="*/ 6858001 h 6858001"/>
              <a:gd name="connsiteX5" fmla="*/ 3128211 w 7010404"/>
              <a:gd name="connsiteY5" fmla="*/ 6858001 h 6858001"/>
              <a:gd name="connsiteX6" fmla="*/ 3128211 w 7010404"/>
              <a:gd name="connsiteY6" fmla="*/ 6858000 h 6858001"/>
              <a:gd name="connsiteX7" fmla="*/ 0 w 7010404"/>
              <a:gd name="connsiteY7" fmla="*/ 6858000 h 6858001"/>
              <a:gd name="connsiteX8" fmla="*/ 0 w 7010404"/>
              <a:gd name="connsiteY8" fmla="*/ 0 h 6858001"/>
              <a:gd name="connsiteX9" fmla="*/ 3128210 w 7010404"/>
              <a:gd name="connsiteY9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10404" h="6858001">
                <a:moveTo>
                  <a:pt x="3128210" y="0"/>
                </a:moveTo>
                <a:lnTo>
                  <a:pt x="7010403" y="0"/>
                </a:lnTo>
                <a:lnTo>
                  <a:pt x="3128211" y="1540041"/>
                </a:lnTo>
                <a:lnTo>
                  <a:pt x="3128211" y="5317959"/>
                </a:lnTo>
                <a:lnTo>
                  <a:pt x="7010404" y="6858001"/>
                </a:lnTo>
                <a:lnTo>
                  <a:pt x="3128211" y="6858001"/>
                </a:lnTo>
                <a:lnTo>
                  <a:pt x="3128211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28210" y="0"/>
                </a:lnTo>
                <a:close/>
              </a:path>
            </a:pathLst>
          </a:cu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B914E34-EAE9-4154-9A31-E03085DE54E1}"/>
              </a:ext>
            </a:extLst>
          </p:cNvPr>
          <p:cNvSpPr txBox="1">
            <a:spLocks/>
          </p:cNvSpPr>
          <p:nvPr/>
        </p:nvSpPr>
        <p:spPr>
          <a:xfrm>
            <a:off x="221075" y="237995"/>
            <a:ext cx="5528372" cy="2563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League Spartan" panose="00000800000000000000" pitchFamily="50" charset="0"/>
              </a:rPr>
              <a:t>#4 </a:t>
            </a:r>
            <a:r>
              <a:rPr lang="en-US" sz="4800" dirty="0">
                <a:solidFill>
                  <a:schemeClr val="bg1"/>
                </a:solidFill>
                <a:latin typeface="League Spartan" panose="00000800000000000000" pitchFamily="50" charset="0"/>
              </a:rPr>
              <a:t>PENGULANGAN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30AA5C-BB2C-EB4E-975E-4176AE2DC4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5"/>
          <a:stretch/>
        </p:blipFill>
        <p:spPr>
          <a:xfrm>
            <a:off x="99902" y="1650466"/>
            <a:ext cx="3182940" cy="34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5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ABCB469-06D7-2147-A959-4EB96BB84AA6}"/>
              </a:ext>
            </a:extLst>
          </p:cNvPr>
          <p:cNvSpPr/>
          <p:nvPr/>
        </p:nvSpPr>
        <p:spPr>
          <a:xfrm>
            <a:off x="0" y="827649"/>
            <a:ext cx="12192000" cy="830997"/>
          </a:xfrm>
          <a:prstGeom prst="rect">
            <a:avLst/>
          </a:prstGeom>
          <a:solidFill>
            <a:srgbClr val="EA4D5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eague Spartan" panose="000008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EDC23E-BDE9-C145-8299-310466144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831"/>
            <a:ext cx="12192000" cy="454616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500617-8D9B-DF48-901C-F1515C7D06B8}"/>
              </a:ext>
            </a:extLst>
          </p:cNvPr>
          <p:cNvSpPr/>
          <p:nvPr/>
        </p:nvSpPr>
        <p:spPr>
          <a:xfrm>
            <a:off x="475989" y="827649"/>
            <a:ext cx="4885151" cy="830997"/>
          </a:xfrm>
          <a:prstGeom prst="rect">
            <a:avLst/>
          </a:prstGeom>
          <a:solidFill>
            <a:srgbClr val="23ACB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League Spartan" panose="000008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#5. PERATAAN</a:t>
            </a:r>
            <a:endParaRPr kumimoji="0" lang="id-ID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eague Spartan" panose="000008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0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87442" y="1371676"/>
            <a:ext cx="4864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eague Spartan" panose="000008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#6. KEDEKATAN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eague Spartan" panose="000008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76789" y="2880987"/>
            <a:ext cx="4197555" cy="193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en-ID" sz="2000" dirty="0" err="1"/>
              <a:t>Mengelompokkan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mengorganisasi</a:t>
            </a:r>
            <a:r>
              <a:rPr lang="en-ID" sz="2000" dirty="0"/>
              <a:t> item-item yang </a:t>
            </a:r>
            <a:r>
              <a:rPr lang="en-ID" sz="2000" dirty="0" err="1"/>
              <a:t>terkait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</a:t>
            </a:r>
            <a:r>
              <a:rPr lang="en-ID" sz="2000" dirty="0" err="1"/>
              <a:t>mendekatkan</a:t>
            </a:r>
            <a:r>
              <a:rPr lang="en-ID" sz="2000" dirty="0"/>
              <a:t> </a:t>
            </a:r>
            <a:r>
              <a:rPr lang="en-ID" sz="2000" dirty="0" err="1"/>
              <a:t>mereka</a:t>
            </a:r>
            <a:r>
              <a:rPr lang="en-ID" sz="2000" dirty="0"/>
              <a:t> </a:t>
            </a:r>
            <a:r>
              <a:rPr lang="en-ID" sz="2000" dirty="0" err="1"/>
              <a:t>sehingga</a:t>
            </a:r>
            <a:r>
              <a:rPr lang="en-ID" sz="2000" dirty="0"/>
              <a:t> item-item </a:t>
            </a:r>
            <a:r>
              <a:rPr lang="en-ID" sz="2000" dirty="0" err="1"/>
              <a:t>terkait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enak</a:t>
            </a:r>
            <a:r>
              <a:rPr lang="en-ID" sz="2000" dirty="0"/>
              <a:t> </a:t>
            </a:r>
            <a:r>
              <a:rPr lang="en-ID" sz="2000" dirty="0" err="1"/>
              <a:t>dipandang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satu</a:t>
            </a:r>
            <a:r>
              <a:rPr lang="en-ID" sz="2000" dirty="0"/>
              <a:t> </a:t>
            </a:r>
            <a:r>
              <a:rPr lang="en-ID" sz="2000" dirty="0" err="1"/>
              <a:t>kesatuan</a:t>
            </a:r>
            <a:r>
              <a:rPr lang="en-ID" sz="2000" dirty="0"/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75940" y="1756396"/>
            <a:ext cx="4792864" cy="4564066"/>
            <a:chOff x="994609" y="1608729"/>
            <a:chExt cx="4566501" cy="3832061"/>
          </a:xfrm>
        </p:grpSpPr>
        <p:sp>
          <p:nvSpPr>
            <p:cNvPr id="23" name="Freeform 22"/>
            <p:cNvSpPr/>
            <p:nvPr/>
          </p:nvSpPr>
          <p:spPr>
            <a:xfrm>
              <a:off x="1842526" y="2777798"/>
              <a:ext cx="2699702" cy="933059"/>
            </a:xfrm>
            <a:custGeom>
              <a:avLst/>
              <a:gdLst>
                <a:gd name="connsiteX0" fmla="*/ 2699702 w 2699702"/>
                <a:gd name="connsiteY0" fmla="*/ 0 h 933059"/>
                <a:gd name="connsiteX1" fmla="*/ 2230399 w 2699702"/>
                <a:gd name="connsiteY1" fmla="*/ 856986 h 933059"/>
                <a:gd name="connsiteX2" fmla="*/ 2209093 w 2699702"/>
                <a:gd name="connsiteY2" fmla="*/ 856986 h 933059"/>
                <a:gd name="connsiteX3" fmla="*/ 2197833 w 2699702"/>
                <a:gd name="connsiteY3" fmla="*/ 867464 h 933059"/>
                <a:gd name="connsiteX4" fmla="*/ 1339826 w 2699702"/>
                <a:gd name="connsiteY4" fmla="*/ 933059 h 933059"/>
                <a:gd name="connsiteX5" fmla="*/ 481819 w 2699702"/>
                <a:gd name="connsiteY5" fmla="*/ 867464 h 933059"/>
                <a:gd name="connsiteX6" fmla="*/ 470559 w 2699702"/>
                <a:gd name="connsiteY6" fmla="*/ 856986 h 933059"/>
                <a:gd name="connsiteX7" fmla="*/ 464908 w 2699702"/>
                <a:gd name="connsiteY7" fmla="*/ 856986 h 933059"/>
                <a:gd name="connsiteX8" fmla="*/ 0 w 2699702"/>
                <a:gd name="connsiteY8" fmla="*/ 8025 h 933059"/>
                <a:gd name="connsiteX9" fmla="*/ 12654 w 2699702"/>
                <a:gd name="connsiteY9" fmla="*/ 11516 h 933059"/>
                <a:gd name="connsiteX10" fmla="*/ 1342391 w 2699702"/>
                <a:gd name="connsiteY10" fmla="*/ 57148 h 933059"/>
                <a:gd name="connsiteX11" fmla="*/ 2692696 w 2699702"/>
                <a:gd name="connsiteY11" fmla="*/ 5841 h 93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9702" h="933059">
                  <a:moveTo>
                    <a:pt x="2699702" y="0"/>
                  </a:moveTo>
                  <a:lnTo>
                    <a:pt x="2230399" y="856986"/>
                  </a:lnTo>
                  <a:lnTo>
                    <a:pt x="2209093" y="856986"/>
                  </a:lnTo>
                  <a:lnTo>
                    <a:pt x="2197833" y="867464"/>
                  </a:lnTo>
                  <a:cubicBezTo>
                    <a:pt x="2116168" y="904899"/>
                    <a:pt x="1763056" y="933059"/>
                    <a:pt x="1339826" y="933059"/>
                  </a:cubicBezTo>
                  <a:cubicBezTo>
                    <a:pt x="916597" y="933059"/>
                    <a:pt x="563484" y="904899"/>
                    <a:pt x="481819" y="867464"/>
                  </a:cubicBezTo>
                  <a:lnTo>
                    <a:pt x="470559" y="856986"/>
                  </a:lnTo>
                  <a:lnTo>
                    <a:pt x="464908" y="856986"/>
                  </a:lnTo>
                  <a:lnTo>
                    <a:pt x="0" y="8025"/>
                  </a:lnTo>
                  <a:lnTo>
                    <a:pt x="12654" y="11516"/>
                  </a:lnTo>
                  <a:cubicBezTo>
                    <a:pt x="139218" y="37558"/>
                    <a:pt x="686471" y="57148"/>
                    <a:pt x="1342391" y="57148"/>
                  </a:cubicBezTo>
                  <a:cubicBezTo>
                    <a:pt x="2045163" y="57148"/>
                    <a:pt x="2623189" y="34660"/>
                    <a:pt x="2692696" y="5841"/>
                  </a:cubicBezTo>
                  <a:close/>
                </a:path>
              </a:pathLst>
            </a:custGeom>
            <a:solidFill>
              <a:srgbClr val="EA4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43403" y="3684152"/>
              <a:ext cx="1693626" cy="869204"/>
            </a:xfrm>
            <a:custGeom>
              <a:avLst/>
              <a:gdLst>
                <a:gd name="connsiteX0" fmla="*/ 0 w 1693626"/>
                <a:gd name="connsiteY0" fmla="*/ 0 h 869204"/>
                <a:gd name="connsiteX1" fmla="*/ 846813 w 1693626"/>
                <a:gd name="connsiteY1" fmla="*/ 79421 h 869204"/>
                <a:gd name="connsiteX2" fmla="*/ 1693626 w 1693626"/>
                <a:gd name="connsiteY2" fmla="*/ 0 h 869204"/>
                <a:gd name="connsiteX3" fmla="*/ 1487092 w 1693626"/>
                <a:gd name="connsiteY3" fmla="*/ 799149 h 869204"/>
                <a:gd name="connsiteX4" fmla="*/ 1480994 w 1693626"/>
                <a:gd name="connsiteY4" fmla="*/ 799149 h 869204"/>
                <a:gd name="connsiteX5" fmla="*/ 846813 w 1693626"/>
                <a:gd name="connsiteY5" fmla="*/ 869204 h 869204"/>
                <a:gd name="connsiteX6" fmla="*/ 212632 w 1693626"/>
                <a:gd name="connsiteY6" fmla="*/ 799149 h 869204"/>
                <a:gd name="connsiteX7" fmla="*/ 206534 w 1693626"/>
                <a:gd name="connsiteY7" fmla="*/ 799149 h 86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3626" h="869204">
                  <a:moveTo>
                    <a:pt x="0" y="0"/>
                  </a:moveTo>
                  <a:cubicBezTo>
                    <a:pt x="0" y="43863"/>
                    <a:pt x="379131" y="79421"/>
                    <a:pt x="846813" y="79421"/>
                  </a:cubicBezTo>
                  <a:cubicBezTo>
                    <a:pt x="1314495" y="79421"/>
                    <a:pt x="1693626" y="43863"/>
                    <a:pt x="1693626" y="0"/>
                  </a:cubicBezTo>
                  <a:lnTo>
                    <a:pt x="1487092" y="799149"/>
                  </a:lnTo>
                  <a:lnTo>
                    <a:pt x="1480994" y="799149"/>
                  </a:lnTo>
                  <a:cubicBezTo>
                    <a:pt x="1480994" y="837839"/>
                    <a:pt x="1197061" y="869204"/>
                    <a:pt x="846813" y="869204"/>
                  </a:cubicBezTo>
                  <a:cubicBezTo>
                    <a:pt x="496565" y="869204"/>
                    <a:pt x="212632" y="837839"/>
                    <a:pt x="212632" y="799149"/>
                  </a:cubicBezTo>
                  <a:lnTo>
                    <a:pt x="206534" y="799149"/>
                  </a:lnTo>
                  <a:close/>
                </a:path>
              </a:pathLst>
            </a:custGeom>
            <a:solidFill>
              <a:srgbClr val="3A3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341910" y="4370477"/>
              <a:ext cx="1784" cy="1575"/>
            </a:xfrm>
            <a:custGeom>
              <a:avLst/>
              <a:gdLst>
                <a:gd name="connsiteX0" fmla="*/ 0 w 1784"/>
                <a:gd name="connsiteY0" fmla="*/ 0 h 1575"/>
                <a:gd name="connsiteX1" fmla="*/ 1784 w 1784"/>
                <a:gd name="connsiteY1" fmla="*/ 0 h 1575"/>
                <a:gd name="connsiteX2" fmla="*/ 394 w 1784"/>
                <a:gd name="connsiteY2" fmla="*/ 1575 h 1575"/>
                <a:gd name="connsiteX3" fmla="*/ 0 w 1784"/>
                <a:gd name="connsiteY3" fmla="*/ 0 h 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4" h="1575">
                  <a:moveTo>
                    <a:pt x="0" y="0"/>
                  </a:moveTo>
                  <a:lnTo>
                    <a:pt x="1784" y="0"/>
                  </a:lnTo>
                  <a:lnTo>
                    <a:pt x="394" y="1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4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559326" y="4370476"/>
              <a:ext cx="1783" cy="1574"/>
            </a:xfrm>
            <a:custGeom>
              <a:avLst/>
              <a:gdLst>
                <a:gd name="connsiteX0" fmla="*/ 0 w 1783"/>
                <a:gd name="connsiteY0" fmla="*/ 0 h 1574"/>
                <a:gd name="connsiteX1" fmla="*/ 1783 w 1783"/>
                <a:gd name="connsiteY1" fmla="*/ 0 h 1574"/>
                <a:gd name="connsiteX2" fmla="*/ 1390 w 1783"/>
                <a:gd name="connsiteY2" fmla="*/ 1574 h 1574"/>
                <a:gd name="connsiteX3" fmla="*/ 0 w 1783"/>
                <a:gd name="connsiteY3" fmla="*/ 0 h 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" h="1574">
                  <a:moveTo>
                    <a:pt x="0" y="0"/>
                  </a:moveTo>
                  <a:lnTo>
                    <a:pt x="1783" y="0"/>
                  </a:lnTo>
                  <a:lnTo>
                    <a:pt x="1390" y="1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4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560404" y="4372051"/>
              <a:ext cx="706" cy="1247"/>
            </a:xfrm>
            <a:custGeom>
              <a:avLst/>
              <a:gdLst>
                <a:gd name="connsiteX0" fmla="*/ 312 w 706"/>
                <a:gd name="connsiteY0" fmla="*/ 0 h 1247"/>
                <a:gd name="connsiteX1" fmla="*/ 706 w 706"/>
                <a:gd name="connsiteY1" fmla="*/ 447 h 1247"/>
                <a:gd name="connsiteX2" fmla="*/ 0 w 706"/>
                <a:gd name="connsiteY2" fmla="*/ 1247 h 1247"/>
                <a:gd name="connsiteX3" fmla="*/ 312 w 706"/>
                <a:gd name="connsiteY3" fmla="*/ 0 h 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6" h="1247">
                  <a:moveTo>
                    <a:pt x="312" y="0"/>
                  </a:moveTo>
                  <a:lnTo>
                    <a:pt x="706" y="447"/>
                  </a:lnTo>
                  <a:lnTo>
                    <a:pt x="0" y="1247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964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341910" y="4372052"/>
              <a:ext cx="705" cy="1245"/>
            </a:xfrm>
            <a:custGeom>
              <a:avLst/>
              <a:gdLst>
                <a:gd name="connsiteX0" fmla="*/ 394 w 705"/>
                <a:gd name="connsiteY0" fmla="*/ 0 h 1245"/>
                <a:gd name="connsiteX1" fmla="*/ 705 w 705"/>
                <a:gd name="connsiteY1" fmla="*/ 1245 h 1245"/>
                <a:gd name="connsiteX2" fmla="*/ 0 w 705"/>
                <a:gd name="connsiteY2" fmla="*/ 446 h 1245"/>
                <a:gd name="connsiteX3" fmla="*/ 394 w 705"/>
                <a:gd name="connsiteY3" fmla="*/ 0 h 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" h="1245">
                  <a:moveTo>
                    <a:pt x="394" y="0"/>
                  </a:moveTo>
                  <a:lnTo>
                    <a:pt x="705" y="1245"/>
                  </a:lnTo>
                  <a:lnTo>
                    <a:pt x="0" y="446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964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2553863" y="4531275"/>
              <a:ext cx="1262742" cy="909515"/>
            </a:xfrm>
            <a:custGeom>
              <a:avLst/>
              <a:gdLst>
                <a:gd name="connsiteX0" fmla="*/ 0 w 1262742"/>
                <a:gd name="connsiteY0" fmla="*/ 0 h 909515"/>
                <a:gd name="connsiteX1" fmla="*/ 12111 w 1262742"/>
                <a:gd name="connsiteY1" fmla="*/ 13232 h 909515"/>
                <a:gd name="connsiteX2" fmla="*/ 631372 w 1262742"/>
                <a:gd name="connsiteY2" fmla="*/ 68821 h 909515"/>
                <a:gd name="connsiteX3" fmla="*/ 1250632 w 1262742"/>
                <a:gd name="connsiteY3" fmla="*/ 13232 h 909515"/>
                <a:gd name="connsiteX4" fmla="*/ 1262742 w 1262742"/>
                <a:gd name="connsiteY4" fmla="*/ 1 h 909515"/>
                <a:gd name="connsiteX5" fmla="*/ 1060592 w 1262742"/>
                <a:gd name="connsiteY5" fmla="*/ 779815 h 909515"/>
                <a:gd name="connsiteX6" fmla="*/ 1054907 w 1262742"/>
                <a:gd name="connsiteY6" fmla="*/ 779815 h 909515"/>
                <a:gd name="connsiteX7" fmla="*/ 1055956 w 1262742"/>
                <a:gd name="connsiteY7" fmla="*/ 782908 h 909515"/>
                <a:gd name="connsiteX8" fmla="*/ 630004 w 1262742"/>
                <a:gd name="connsiteY8" fmla="*/ 909515 h 909515"/>
                <a:gd name="connsiteX9" fmla="*/ 204052 w 1262742"/>
                <a:gd name="connsiteY9" fmla="*/ 782908 h 909515"/>
                <a:gd name="connsiteX10" fmla="*/ 205101 w 1262742"/>
                <a:gd name="connsiteY10" fmla="*/ 779815 h 909515"/>
                <a:gd name="connsiteX11" fmla="*/ 202150 w 1262742"/>
                <a:gd name="connsiteY11" fmla="*/ 779815 h 90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2742" h="909515">
                  <a:moveTo>
                    <a:pt x="0" y="0"/>
                  </a:moveTo>
                  <a:lnTo>
                    <a:pt x="12111" y="13232"/>
                  </a:lnTo>
                  <a:cubicBezTo>
                    <a:pt x="71052" y="44957"/>
                    <a:pt x="325908" y="68821"/>
                    <a:pt x="631372" y="68821"/>
                  </a:cubicBezTo>
                  <a:cubicBezTo>
                    <a:pt x="936835" y="68821"/>
                    <a:pt x="1191691" y="44957"/>
                    <a:pt x="1250632" y="13232"/>
                  </a:cubicBezTo>
                  <a:lnTo>
                    <a:pt x="1262742" y="1"/>
                  </a:lnTo>
                  <a:lnTo>
                    <a:pt x="1060592" y="779815"/>
                  </a:lnTo>
                  <a:lnTo>
                    <a:pt x="1054907" y="779815"/>
                  </a:lnTo>
                  <a:lnTo>
                    <a:pt x="1055956" y="782908"/>
                  </a:lnTo>
                  <a:cubicBezTo>
                    <a:pt x="1055956" y="852831"/>
                    <a:pt x="865251" y="909515"/>
                    <a:pt x="630004" y="909515"/>
                  </a:cubicBezTo>
                  <a:cubicBezTo>
                    <a:pt x="394757" y="909515"/>
                    <a:pt x="204052" y="852831"/>
                    <a:pt x="204052" y="782908"/>
                  </a:cubicBezTo>
                  <a:lnTo>
                    <a:pt x="205101" y="779815"/>
                  </a:lnTo>
                  <a:lnTo>
                    <a:pt x="202150" y="779815"/>
                  </a:lnTo>
                  <a:close/>
                </a:path>
              </a:pathLst>
            </a:custGeom>
            <a:solidFill>
              <a:srgbClr val="0D4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94609" y="1608729"/>
              <a:ext cx="4395537" cy="1187989"/>
              <a:chOff x="994609" y="1608729"/>
              <a:chExt cx="4395537" cy="118798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94609" y="1608729"/>
                <a:ext cx="4395537" cy="1187989"/>
                <a:chOff x="1251283" y="2117448"/>
                <a:chExt cx="4395537" cy="1187989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1251283" y="2287932"/>
                  <a:ext cx="4395537" cy="1017505"/>
                </a:xfrm>
                <a:custGeom>
                  <a:avLst/>
                  <a:gdLst>
                    <a:gd name="connsiteX0" fmla="*/ 0 w 4395537"/>
                    <a:gd name="connsiteY0" fmla="*/ 0 h 1386838"/>
                    <a:gd name="connsiteX1" fmla="*/ 4395537 w 4395537"/>
                    <a:gd name="connsiteY1" fmla="*/ 0 h 1386838"/>
                    <a:gd name="connsiteX2" fmla="*/ 3610231 w 4395537"/>
                    <a:gd name="connsiteY2" fmla="*/ 1216152 h 1386838"/>
                    <a:gd name="connsiteX3" fmla="*/ 3594584 w 4395537"/>
                    <a:gd name="connsiteY3" fmla="*/ 1216152 h 1386838"/>
                    <a:gd name="connsiteX4" fmla="*/ 3602956 w 4395537"/>
                    <a:gd name="connsiteY4" fmla="*/ 1225677 h 1386838"/>
                    <a:gd name="connsiteX5" fmla="*/ 2197768 w 4395537"/>
                    <a:gd name="connsiteY5" fmla="*/ 1386838 h 1386838"/>
                    <a:gd name="connsiteX6" fmla="*/ 792580 w 4395537"/>
                    <a:gd name="connsiteY6" fmla="*/ 1225677 h 1386838"/>
                    <a:gd name="connsiteX7" fmla="*/ 800952 w 4395537"/>
                    <a:gd name="connsiteY7" fmla="*/ 1216152 h 1386838"/>
                    <a:gd name="connsiteX8" fmla="*/ 785306 w 4395537"/>
                    <a:gd name="connsiteY8" fmla="*/ 1216152 h 138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95537" h="1386838">
                      <a:moveTo>
                        <a:pt x="0" y="0"/>
                      </a:moveTo>
                      <a:lnTo>
                        <a:pt x="4395537" y="0"/>
                      </a:lnTo>
                      <a:lnTo>
                        <a:pt x="3610231" y="1216152"/>
                      </a:lnTo>
                      <a:lnTo>
                        <a:pt x="3594584" y="1216152"/>
                      </a:lnTo>
                      <a:lnTo>
                        <a:pt x="3602956" y="1225677"/>
                      </a:lnTo>
                      <a:cubicBezTo>
                        <a:pt x="3602956" y="1314684"/>
                        <a:pt x="2973832" y="1386838"/>
                        <a:pt x="2197768" y="1386838"/>
                      </a:cubicBezTo>
                      <a:cubicBezTo>
                        <a:pt x="1421704" y="1386838"/>
                        <a:pt x="792580" y="1314684"/>
                        <a:pt x="792580" y="1225677"/>
                      </a:cubicBezTo>
                      <a:lnTo>
                        <a:pt x="800952" y="1216152"/>
                      </a:lnTo>
                      <a:lnTo>
                        <a:pt x="785306" y="1216152"/>
                      </a:lnTo>
                      <a:close/>
                    </a:path>
                  </a:pathLst>
                </a:custGeom>
                <a:solidFill>
                  <a:srgbClr val="23ACB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251283" y="2117448"/>
                  <a:ext cx="4395537" cy="340968"/>
                </a:xfrm>
                <a:prstGeom prst="ellipse">
                  <a:avLst/>
                </a:prstGeom>
                <a:solidFill>
                  <a:srgbClr val="23ACB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5" name="Oval 44"/>
              <p:cNvSpPr/>
              <p:nvPr/>
            </p:nvSpPr>
            <p:spPr>
              <a:xfrm>
                <a:off x="2085243" y="1673685"/>
                <a:ext cx="2198825" cy="170484"/>
              </a:xfrm>
              <a:prstGeom prst="ellipse">
                <a:avLst/>
              </a:prstGeom>
              <a:solidFill>
                <a:srgbClr val="0D40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cxnSp>
        <p:nvCxnSpPr>
          <p:cNvPr id="50" name="Straight Connector 49"/>
          <p:cNvCxnSpPr/>
          <p:nvPr/>
        </p:nvCxnSpPr>
        <p:spPr>
          <a:xfrm>
            <a:off x="4731493" y="3097336"/>
            <a:ext cx="1501253" cy="0"/>
          </a:xfrm>
          <a:prstGeom prst="line">
            <a:avLst/>
          </a:prstGeom>
          <a:ln w="3175">
            <a:solidFill>
              <a:srgbClr val="1F608A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731492" y="3998959"/>
            <a:ext cx="1501253" cy="0"/>
          </a:xfrm>
          <a:prstGeom prst="line">
            <a:avLst/>
          </a:prstGeom>
          <a:ln w="3175">
            <a:solidFill>
              <a:srgbClr val="1F608A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31491" y="4812545"/>
            <a:ext cx="1501253" cy="0"/>
          </a:xfrm>
          <a:prstGeom prst="line">
            <a:avLst/>
          </a:prstGeom>
          <a:ln w="3175">
            <a:solidFill>
              <a:srgbClr val="1F608A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731490" y="5589348"/>
            <a:ext cx="1501253" cy="0"/>
          </a:xfrm>
          <a:prstGeom prst="line">
            <a:avLst/>
          </a:prstGeom>
          <a:ln w="3175">
            <a:solidFill>
              <a:srgbClr val="1F608A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52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7EDDB83-441F-4548-9597-8D739A6AC7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8" b="37512"/>
          <a:stretch/>
        </p:blipFill>
        <p:spPr>
          <a:xfrm>
            <a:off x="625642" y="609600"/>
            <a:ext cx="10892589" cy="373781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73E8E6-D46A-4B4A-80C0-5C6E20BC254E}"/>
              </a:ext>
            </a:extLst>
          </p:cNvPr>
          <p:cNvSpPr txBox="1"/>
          <p:nvPr/>
        </p:nvSpPr>
        <p:spPr>
          <a:xfrm>
            <a:off x="3857481" y="4671387"/>
            <a:ext cx="4146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League Spartan" panose="00000800000000000000" pitchFamily="50" charset="0"/>
              </a:rPr>
              <a:t>Mari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ague Spartan" panose="00000800000000000000" pitchFamily="50" charset="0"/>
              </a:rPr>
              <a:t>kita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League Spartan" panose="00000800000000000000" pitchFamily="50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ague Spartan" panose="00000800000000000000" pitchFamily="50" charset="0"/>
              </a:rPr>
              <a:t>berlatih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312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9E83C25-AF18-41E0-97CE-85883A4F1D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A09BF6-CA79-49B8-9A02-175E3A3B6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0D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31A5E2-24BE-400B-AC74-9E996F8D03D7}"/>
              </a:ext>
            </a:extLst>
          </p:cNvPr>
          <p:cNvSpPr/>
          <p:nvPr/>
        </p:nvSpPr>
        <p:spPr>
          <a:xfrm>
            <a:off x="6096000" y="0"/>
            <a:ext cx="5067300" cy="6858000"/>
          </a:xfrm>
          <a:prstGeom prst="rect">
            <a:avLst/>
          </a:prstGeom>
          <a:solidFill>
            <a:srgbClr val="23ACB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B1FBEB79-A8CE-465C-99E0-C8A8D5766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82655"/>
            <a:ext cx="3513219" cy="9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883" tIns="30479" rIns="60883" bIns="30479">
            <a:spAutoFit/>
          </a:bodyPr>
          <a:lstStyle/>
          <a:p>
            <a:pPr defTabSz="1448816"/>
            <a:r>
              <a:rPr lang="en-US" sz="2800" dirty="0" err="1">
                <a:solidFill>
                  <a:prstClr val="white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Ketrampilan</a:t>
            </a:r>
            <a:r>
              <a:rPr lang="en-US" sz="2800" dirty="0">
                <a:solidFill>
                  <a:prstClr val="white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membuat</a:t>
            </a:r>
            <a:r>
              <a:rPr lang="en-US" sz="2800" dirty="0">
                <a:solidFill>
                  <a:prstClr val="white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konten</a:t>
            </a:r>
            <a:endParaRPr lang="en-US" sz="2800" dirty="0">
              <a:solidFill>
                <a:prstClr val="white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571D52E0-23D5-4CC0-97CB-662A8C488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45024"/>
            <a:ext cx="3513219" cy="9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883" tIns="30479" rIns="60883" bIns="30479">
            <a:spAutoFit/>
          </a:bodyPr>
          <a:lstStyle/>
          <a:p>
            <a:pPr defTabSz="1448816"/>
            <a:r>
              <a:rPr lang="en-US" sz="2800" dirty="0" err="1">
                <a:solidFill>
                  <a:prstClr val="white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Ketrampilan</a:t>
            </a:r>
            <a:r>
              <a:rPr lang="en-US" sz="2800" dirty="0">
                <a:solidFill>
                  <a:prstClr val="white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mendesain</a:t>
            </a:r>
            <a:r>
              <a:rPr lang="en-US" sz="2800" dirty="0">
                <a:solidFill>
                  <a:prstClr val="white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slide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89A9DF5-DC7A-44CD-B207-ADD2B0336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454724"/>
            <a:ext cx="3513219" cy="9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883" tIns="30479" rIns="60883" bIns="30479">
            <a:spAutoFit/>
          </a:bodyPr>
          <a:lstStyle/>
          <a:p>
            <a:pPr defTabSz="1448816"/>
            <a:r>
              <a:rPr lang="en-US" sz="2800" dirty="0" err="1">
                <a:solidFill>
                  <a:prstClr val="white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Ketrampilan</a:t>
            </a:r>
            <a:r>
              <a:rPr lang="en-US" sz="2800" dirty="0">
                <a:solidFill>
                  <a:prstClr val="white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menyampaikan</a:t>
            </a:r>
            <a:endParaRPr lang="en-US" sz="2800" dirty="0">
              <a:solidFill>
                <a:prstClr val="white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AC32BE-EED6-41E7-994E-87E961A92142}"/>
              </a:ext>
            </a:extLst>
          </p:cNvPr>
          <p:cNvSpPr/>
          <p:nvPr/>
        </p:nvSpPr>
        <p:spPr>
          <a:xfrm>
            <a:off x="5562600" y="1409700"/>
            <a:ext cx="1066800" cy="1066800"/>
          </a:xfrm>
          <a:prstGeom prst="flowChartMagneticTape">
            <a:avLst/>
          </a:prstGeom>
          <a:solidFill>
            <a:srgbClr val="3A3D3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League Spartan" panose="00000800000000000000" pitchFamily="50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7F5B1B-5E58-4E17-A9DA-47A17731AC55}"/>
              </a:ext>
            </a:extLst>
          </p:cNvPr>
          <p:cNvSpPr/>
          <p:nvPr/>
        </p:nvSpPr>
        <p:spPr>
          <a:xfrm>
            <a:off x="5550555" y="2819400"/>
            <a:ext cx="1066800" cy="1066800"/>
          </a:xfrm>
          <a:prstGeom prst="flowChartMagneticTape">
            <a:avLst/>
          </a:prstGeom>
          <a:solidFill>
            <a:srgbClr val="3A3D3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League Spartan" panose="00000800000000000000" pitchFamily="50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5347A8-3729-4C10-92F4-65E6D9341843}"/>
              </a:ext>
            </a:extLst>
          </p:cNvPr>
          <p:cNvSpPr/>
          <p:nvPr/>
        </p:nvSpPr>
        <p:spPr>
          <a:xfrm>
            <a:off x="5538510" y="4229100"/>
            <a:ext cx="1066800" cy="1066800"/>
          </a:xfrm>
          <a:prstGeom prst="flowChartMagneticTape">
            <a:avLst/>
          </a:prstGeom>
          <a:solidFill>
            <a:srgbClr val="3A3D3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League Spartan" panose="00000800000000000000" pitchFamily="50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AF4528-6C71-4824-A4D8-D2CAE704093F}"/>
              </a:ext>
            </a:extLst>
          </p:cNvPr>
          <p:cNvSpPr txBox="1"/>
          <p:nvPr/>
        </p:nvSpPr>
        <p:spPr>
          <a:xfrm>
            <a:off x="631371" y="1612406"/>
            <a:ext cx="3992095" cy="1015663"/>
          </a:xfrm>
          <a:prstGeom prst="rect">
            <a:avLst/>
          </a:prstGeom>
          <a:solidFill>
            <a:srgbClr val="EA4D5B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Presentasi</a:t>
            </a:r>
            <a:r>
              <a:rPr lang="en-US" sz="6000" dirty="0">
                <a:solidFill>
                  <a:schemeClr val="bg1"/>
                </a:solidFill>
                <a:latin typeface="League Spartan" panose="00000800000000000000" pitchFamily="50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39210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2" grpId="0"/>
      <p:bldP spid="15" grpId="0" animBg="1"/>
      <p:bldP spid="18" grpId="0" animBg="1"/>
      <p:bldP spid="21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764F7B-BDF9-4780-ACDE-4E6F2CA4F5CA}"/>
              </a:ext>
            </a:extLst>
          </p:cNvPr>
          <p:cNvCxnSpPr>
            <a:cxnSpLocks/>
          </p:cNvCxnSpPr>
          <p:nvPr/>
        </p:nvCxnSpPr>
        <p:spPr>
          <a:xfrm flipV="1">
            <a:off x="3623397" y="3974327"/>
            <a:ext cx="1267157" cy="7703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3A0B0C-8B66-4576-A873-2F295E06B979}"/>
              </a:ext>
            </a:extLst>
          </p:cNvPr>
          <p:cNvCxnSpPr>
            <a:cxnSpLocks/>
          </p:cNvCxnSpPr>
          <p:nvPr/>
        </p:nvCxnSpPr>
        <p:spPr>
          <a:xfrm flipV="1">
            <a:off x="6564771" y="2583494"/>
            <a:ext cx="1082673" cy="5897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C6FCC54-27D2-4C2E-BC1B-B2335F84DC72}"/>
              </a:ext>
            </a:extLst>
          </p:cNvPr>
          <p:cNvSpPr txBox="1"/>
          <p:nvPr/>
        </p:nvSpPr>
        <p:spPr>
          <a:xfrm>
            <a:off x="898358" y="673768"/>
            <a:ext cx="5240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League Spartan" panose="00000800000000000000" pitchFamily="50" charset="0"/>
              </a:rPr>
              <a:t>PRESENTASI EFEKTIF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97E5C91C-BC58-42F2-96B2-F18F4DB83F5B}"/>
              </a:ext>
            </a:extLst>
          </p:cNvPr>
          <p:cNvSpPr txBox="1">
            <a:spLocks/>
          </p:cNvSpPr>
          <p:nvPr/>
        </p:nvSpPr>
        <p:spPr>
          <a:xfrm>
            <a:off x="3410773" y="5314332"/>
            <a:ext cx="3317875" cy="121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  <a:endParaRPr lang="id-ID" sz="2400" dirty="0">
              <a:solidFill>
                <a:prstClr val="black">
                  <a:lumMod val="65000"/>
                  <a:lumOff val="35000"/>
                </a:prst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Raleway" panose="020B0503030101060003" pitchFamily="34" charset="0"/>
            </a:endParaRP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7984A5AD-289F-449C-BB62-8835E2A76440}"/>
              </a:ext>
            </a:extLst>
          </p:cNvPr>
          <p:cNvSpPr txBox="1">
            <a:spLocks/>
          </p:cNvSpPr>
          <p:nvPr/>
        </p:nvSpPr>
        <p:spPr>
          <a:xfrm>
            <a:off x="5813178" y="3974327"/>
            <a:ext cx="3317875" cy="121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</a:t>
            </a:r>
            <a:endParaRPr lang="en-US" sz="4000" dirty="0">
              <a:latin typeface="Raleway" panose="020B0503030101060003" pitchFamily="34" charset="0"/>
            </a:endParaRP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FAA48D05-22C5-4CBD-92F1-BE21F2EE5AF2}"/>
              </a:ext>
            </a:extLst>
          </p:cNvPr>
          <p:cNvSpPr txBox="1">
            <a:spLocks/>
          </p:cNvSpPr>
          <p:nvPr/>
        </p:nvSpPr>
        <p:spPr>
          <a:xfrm>
            <a:off x="8500572" y="2654350"/>
            <a:ext cx="3317875" cy="121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DELIVERY</a:t>
            </a:r>
            <a:endParaRPr lang="id-ID" sz="2400" dirty="0">
              <a:solidFill>
                <a:prstClr val="black">
                  <a:lumMod val="65000"/>
                  <a:lumOff val="35000"/>
                </a:prst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Raleway" panose="020B0503030101060003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40CCDA-33E1-4925-98D8-B85C86B36011}"/>
              </a:ext>
            </a:extLst>
          </p:cNvPr>
          <p:cNvGrpSpPr/>
          <p:nvPr/>
        </p:nvGrpSpPr>
        <p:grpSpPr>
          <a:xfrm>
            <a:off x="1790380" y="4504248"/>
            <a:ext cx="1620289" cy="1620168"/>
            <a:chOff x="397009" y="4504248"/>
            <a:chExt cx="1620289" cy="162016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80681B-7FDD-4D7A-A749-5DFD02F6B214}"/>
                </a:ext>
              </a:extLst>
            </p:cNvPr>
            <p:cNvSpPr/>
            <p:nvPr/>
          </p:nvSpPr>
          <p:spPr>
            <a:xfrm rot="1093593">
              <a:off x="397009" y="4504248"/>
              <a:ext cx="1620289" cy="1620168"/>
            </a:xfrm>
            <a:custGeom>
              <a:avLst/>
              <a:gdLst/>
              <a:ahLst/>
              <a:cxnLst/>
              <a:rect l="l" t="t" r="r" b="b"/>
              <a:pathLst>
                <a:path w="1917115" h="1916972">
                  <a:moveTo>
                    <a:pt x="1541239" y="263134"/>
                  </a:moveTo>
                  <a:cubicBezTo>
                    <a:pt x="1509305" y="263941"/>
                    <a:pt x="1482730" y="274953"/>
                    <a:pt x="1461513" y="296169"/>
                  </a:cubicBezTo>
                  <a:cubicBezTo>
                    <a:pt x="1440298" y="317385"/>
                    <a:pt x="1429286" y="343960"/>
                    <a:pt x="1428478" y="375894"/>
                  </a:cubicBezTo>
                  <a:cubicBezTo>
                    <a:pt x="1429286" y="407829"/>
                    <a:pt x="1440298" y="434404"/>
                    <a:pt x="1461513" y="455619"/>
                  </a:cubicBezTo>
                  <a:cubicBezTo>
                    <a:pt x="1482730" y="476836"/>
                    <a:pt x="1509305" y="487847"/>
                    <a:pt x="1541239" y="488655"/>
                  </a:cubicBezTo>
                  <a:cubicBezTo>
                    <a:pt x="1573173" y="487847"/>
                    <a:pt x="1599748" y="476836"/>
                    <a:pt x="1620964" y="455619"/>
                  </a:cubicBezTo>
                  <a:cubicBezTo>
                    <a:pt x="1642180" y="434404"/>
                    <a:pt x="1653192" y="407829"/>
                    <a:pt x="1653999" y="375894"/>
                  </a:cubicBezTo>
                  <a:cubicBezTo>
                    <a:pt x="1653192" y="343960"/>
                    <a:pt x="1642180" y="317385"/>
                    <a:pt x="1620964" y="296169"/>
                  </a:cubicBezTo>
                  <a:cubicBezTo>
                    <a:pt x="1599748" y="274953"/>
                    <a:pt x="1573173" y="263941"/>
                    <a:pt x="1541239" y="263134"/>
                  </a:cubicBezTo>
                  <a:close/>
                  <a:moveTo>
                    <a:pt x="1877171" y="26"/>
                  </a:moveTo>
                  <a:cubicBezTo>
                    <a:pt x="1888085" y="271"/>
                    <a:pt x="1897384" y="3892"/>
                    <a:pt x="1905068" y="10891"/>
                  </a:cubicBezTo>
                  <a:cubicBezTo>
                    <a:pt x="1912751" y="17889"/>
                    <a:pt x="1916764" y="26797"/>
                    <a:pt x="1917107" y="37612"/>
                  </a:cubicBezTo>
                  <a:cubicBezTo>
                    <a:pt x="1917491" y="166672"/>
                    <a:pt x="1904716" y="284030"/>
                    <a:pt x="1878781" y="389685"/>
                  </a:cubicBezTo>
                  <a:cubicBezTo>
                    <a:pt x="1852845" y="495340"/>
                    <a:pt x="1811445" y="594861"/>
                    <a:pt x="1754579" y="688248"/>
                  </a:cubicBezTo>
                  <a:cubicBezTo>
                    <a:pt x="1697713" y="781635"/>
                    <a:pt x="1623076" y="874457"/>
                    <a:pt x="1530668" y="966713"/>
                  </a:cubicBezTo>
                  <a:cubicBezTo>
                    <a:pt x="1496531" y="1000213"/>
                    <a:pt x="1460266" y="1034227"/>
                    <a:pt x="1421871" y="1068755"/>
                  </a:cubicBezTo>
                  <a:cubicBezTo>
                    <a:pt x="1383477" y="1103283"/>
                    <a:pt x="1343394" y="1138178"/>
                    <a:pt x="1301623" y="1173441"/>
                  </a:cubicBezTo>
                  <a:lnTo>
                    <a:pt x="1278131" y="1618610"/>
                  </a:lnTo>
                  <a:cubicBezTo>
                    <a:pt x="1277495" y="1624581"/>
                    <a:pt x="1275537" y="1630258"/>
                    <a:pt x="1272258" y="1635642"/>
                  </a:cubicBezTo>
                  <a:cubicBezTo>
                    <a:pt x="1268979" y="1641025"/>
                    <a:pt x="1264672" y="1645528"/>
                    <a:pt x="1259337" y="1649150"/>
                  </a:cubicBezTo>
                  <a:lnTo>
                    <a:pt x="808295" y="1912257"/>
                  </a:lnTo>
                  <a:cubicBezTo>
                    <a:pt x="802618" y="1915585"/>
                    <a:pt x="796353" y="1917152"/>
                    <a:pt x="789501" y="1916956"/>
                  </a:cubicBezTo>
                  <a:cubicBezTo>
                    <a:pt x="779909" y="1916956"/>
                    <a:pt x="770904" y="1913432"/>
                    <a:pt x="762486" y="1906385"/>
                  </a:cubicBezTo>
                  <a:lnTo>
                    <a:pt x="687312" y="1831211"/>
                  </a:lnTo>
                  <a:cubicBezTo>
                    <a:pt x="682589" y="1825827"/>
                    <a:pt x="679408" y="1819856"/>
                    <a:pt x="677769" y="1813298"/>
                  </a:cubicBezTo>
                  <a:cubicBezTo>
                    <a:pt x="676129" y="1806740"/>
                    <a:pt x="676178" y="1800182"/>
                    <a:pt x="677916" y="1793624"/>
                  </a:cubicBezTo>
                  <a:lnTo>
                    <a:pt x="777756" y="1469437"/>
                  </a:lnTo>
                  <a:lnTo>
                    <a:pt x="447696" y="1139377"/>
                  </a:lnTo>
                  <a:lnTo>
                    <a:pt x="123509" y="1239218"/>
                  </a:lnTo>
                  <a:cubicBezTo>
                    <a:pt x="119985" y="1240197"/>
                    <a:pt x="116462" y="1240588"/>
                    <a:pt x="112938" y="1240392"/>
                  </a:cubicBezTo>
                  <a:cubicBezTo>
                    <a:pt x="108142" y="1240392"/>
                    <a:pt x="103345" y="1239511"/>
                    <a:pt x="98549" y="1237749"/>
                  </a:cubicBezTo>
                  <a:cubicBezTo>
                    <a:pt x="93753" y="1235988"/>
                    <a:pt x="89544" y="1233345"/>
                    <a:pt x="85922" y="1229821"/>
                  </a:cubicBezTo>
                  <a:lnTo>
                    <a:pt x="10749" y="1154647"/>
                  </a:lnTo>
                  <a:cubicBezTo>
                    <a:pt x="4851" y="1147967"/>
                    <a:pt x="1376" y="1140479"/>
                    <a:pt x="324" y="1132183"/>
                  </a:cubicBezTo>
                  <a:cubicBezTo>
                    <a:pt x="-728" y="1123888"/>
                    <a:pt x="789" y="1116106"/>
                    <a:pt x="4876" y="1108838"/>
                  </a:cubicBezTo>
                  <a:lnTo>
                    <a:pt x="267984" y="657796"/>
                  </a:lnTo>
                  <a:cubicBezTo>
                    <a:pt x="271605" y="652461"/>
                    <a:pt x="276108" y="648155"/>
                    <a:pt x="281491" y="644875"/>
                  </a:cubicBezTo>
                  <a:cubicBezTo>
                    <a:pt x="286875" y="641596"/>
                    <a:pt x="292552" y="639639"/>
                    <a:pt x="298523" y="639002"/>
                  </a:cubicBezTo>
                  <a:lnTo>
                    <a:pt x="743693" y="615511"/>
                  </a:lnTo>
                  <a:cubicBezTo>
                    <a:pt x="778955" y="573739"/>
                    <a:pt x="813850" y="533656"/>
                    <a:pt x="848378" y="495262"/>
                  </a:cubicBezTo>
                  <a:cubicBezTo>
                    <a:pt x="882906" y="456868"/>
                    <a:pt x="916920" y="420602"/>
                    <a:pt x="950420" y="386466"/>
                  </a:cubicBezTo>
                  <a:cubicBezTo>
                    <a:pt x="1046737" y="289620"/>
                    <a:pt x="1140051" y="212895"/>
                    <a:pt x="1230364" y="156290"/>
                  </a:cubicBezTo>
                  <a:cubicBezTo>
                    <a:pt x="1320677" y="99685"/>
                    <a:pt x="1417385" y="59328"/>
                    <a:pt x="1520488" y="35220"/>
                  </a:cubicBezTo>
                  <a:cubicBezTo>
                    <a:pt x="1623591" y="11112"/>
                    <a:pt x="1742485" y="-619"/>
                    <a:pt x="1877171" y="26"/>
                  </a:cubicBezTo>
                  <a:close/>
                </a:path>
              </a:pathLst>
            </a:custGeom>
            <a:solidFill>
              <a:srgbClr val="3A3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D4C93E4-785A-43BE-B4CD-835FD0E05D23}"/>
                </a:ext>
              </a:extLst>
            </p:cNvPr>
            <p:cNvSpPr txBox="1"/>
            <p:nvPr/>
          </p:nvSpPr>
          <p:spPr>
            <a:xfrm>
              <a:off x="997801" y="4991166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League Spartan" panose="00000800000000000000" pitchFamily="50" charset="0"/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8C83DCE-08C2-4FD7-ADF3-B358E36B62E9}"/>
              </a:ext>
            </a:extLst>
          </p:cNvPr>
          <p:cNvGrpSpPr/>
          <p:nvPr/>
        </p:nvGrpSpPr>
        <p:grpSpPr>
          <a:xfrm>
            <a:off x="4621813" y="2911728"/>
            <a:ext cx="1620289" cy="1620168"/>
            <a:chOff x="3228442" y="2911728"/>
            <a:chExt cx="1620289" cy="162016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385F6E-0F73-441C-8C0D-EE000269EBF5}"/>
                </a:ext>
              </a:extLst>
            </p:cNvPr>
            <p:cNvSpPr/>
            <p:nvPr/>
          </p:nvSpPr>
          <p:spPr>
            <a:xfrm rot="1093593">
              <a:off x="3228442" y="2911728"/>
              <a:ext cx="1620289" cy="1620168"/>
            </a:xfrm>
            <a:custGeom>
              <a:avLst/>
              <a:gdLst/>
              <a:ahLst/>
              <a:cxnLst/>
              <a:rect l="l" t="t" r="r" b="b"/>
              <a:pathLst>
                <a:path w="1917115" h="1916972">
                  <a:moveTo>
                    <a:pt x="1541239" y="263134"/>
                  </a:moveTo>
                  <a:cubicBezTo>
                    <a:pt x="1509305" y="263941"/>
                    <a:pt x="1482730" y="274953"/>
                    <a:pt x="1461513" y="296169"/>
                  </a:cubicBezTo>
                  <a:cubicBezTo>
                    <a:pt x="1440298" y="317385"/>
                    <a:pt x="1429286" y="343960"/>
                    <a:pt x="1428478" y="375894"/>
                  </a:cubicBezTo>
                  <a:cubicBezTo>
                    <a:pt x="1429286" y="407829"/>
                    <a:pt x="1440298" y="434404"/>
                    <a:pt x="1461513" y="455619"/>
                  </a:cubicBezTo>
                  <a:cubicBezTo>
                    <a:pt x="1482730" y="476836"/>
                    <a:pt x="1509305" y="487847"/>
                    <a:pt x="1541239" y="488655"/>
                  </a:cubicBezTo>
                  <a:cubicBezTo>
                    <a:pt x="1573173" y="487847"/>
                    <a:pt x="1599748" y="476836"/>
                    <a:pt x="1620964" y="455619"/>
                  </a:cubicBezTo>
                  <a:cubicBezTo>
                    <a:pt x="1642180" y="434404"/>
                    <a:pt x="1653192" y="407829"/>
                    <a:pt x="1653999" y="375894"/>
                  </a:cubicBezTo>
                  <a:cubicBezTo>
                    <a:pt x="1653192" y="343960"/>
                    <a:pt x="1642180" y="317385"/>
                    <a:pt x="1620964" y="296169"/>
                  </a:cubicBezTo>
                  <a:cubicBezTo>
                    <a:pt x="1599748" y="274953"/>
                    <a:pt x="1573173" y="263941"/>
                    <a:pt x="1541239" y="263134"/>
                  </a:cubicBezTo>
                  <a:close/>
                  <a:moveTo>
                    <a:pt x="1877171" y="26"/>
                  </a:moveTo>
                  <a:cubicBezTo>
                    <a:pt x="1888085" y="271"/>
                    <a:pt x="1897384" y="3892"/>
                    <a:pt x="1905068" y="10891"/>
                  </a:cubicBezTo>
                  <a:cubicBezTo>
                    <a:pt x="1912751" y="17889"/>
                    <a:pt x="1916764" y="26797"/>
                    <a:pt x="1917107" y="37612"/>
                  </a:cubicBezTo>
                  <a:cubicBezTo>
                    <a:pt x="1917491" y="166672"/>
                    <a:pt x="1904716" y="284030"/>
                    <a:pt x="1878781" y="389685"/>
                  </a:cubicBezTo>
                  <a:cubicBezTo>
                    <a:pt x="1852845" y="495340"/>
                    <a:pt x="1811445" y="594861"/>
                    <a:pt x="1754579" y="688248"/>
                  </a:cubicBezTo>
                  <a:cubicBezTo>
                    <a:pt x="1697713" y="781635"/>
                    <a:pt x="1623076" y="874457"/>
                    <a:pt x="1530668" y="966713"/>
                  </a:cubicBezTo>
                  <a:cubicBezTo>
                    <a:pt x="1496531" y="1000213"/>
                    <a:pt x="1460266" y="1034227"/>
                    <a:pt x="1421871" y="1068755"/>
                  </a:cubicBezTo>
                  <a:cubicBezTo>
                    <a:pt x="1383477" y="1103283"/>
                    <a:pt x="1343394" y="1138178"/>
                    <a:pt x="1301623" y="1173441"/>
                  </a:cubicBezTo>
                  <a:lnTo>
                    <a:pt x="1278131" y="1618610"/>
                  </a:lnTo>
                  <a:cubicBezTo>
                    <a:pt x="1277495" y="1624581"/>
                    <a:pt x="1275537" y="1630258"/>
                    <a:pt x="1272258" y="1635642"/>
                  </a:cubicBezTo>
                  <a:cubicBezTo>
                    <a:pt x="1268979" y="1641025"/>
                    <a:pt x="1264672" y="1645528"/>
                    <a:pt x="1259337" y="1649150"/>
                  </a:cubicBezTo>
                  <a:lnTo>
                    <a:pt x="808295" y="1912257"/>
                  </a:lnTo>
                  <a:cubicBezTo>
                    <a:pt x="802618" y="1915585"/>
                    <a:pt x="796353" y="1917152"/>
                    <a:pt x="789501" y="1916956"/>
                  </a:cubicBezTo>
                  <a:cubicBezTo>
                    <a:pt x="779909" y="1916956"/>
                    <a:pt x="770904" y="1913432"/>
                    <a:pt x="762486" y="1906385"/>
                  </a:cubicBezTo>
                  <a:lnTo>
                    <a:pt x="687312" y="1831211"/>
                  </a:lnTo>
                  <a:cubicBezTo>
                    <a:pt x="682589" y="1825827"/>
                    <a:pt x="679408" y="1819856"/>
                    <a:pt x="677769" y="1813298"/>
                  </a:cubicBezTo>
                  <a:cubicBezTo>
                    <a:pt x="676129" y="1806740"/>
                    <a:pt x="676178" y="1800182"/>
                    <a:pt x="677916" y="1793624"/>
                  </a:cubicBezTo>
                  <a:lnTo>
                    <a:pt x="777756" y="1469437"/>
                  </a:lnTo>
                  <a:lnTo>
                    <a:pt x="447696" y="1139377"/>
                  </a:lnTo>
                  <a:lnTo>
                    <a:pt x="123509" y="1239218"/>
                  </a:lnTo>
                  <a:cubicBezTo>
                    <a:pt x="119985" y="1240197"/>
                    <a:pt x="116462" y="1240588"/>
                    <a:pt x="112938" y="1240392"/>
                  </a:cubicBezTo>
                  <a:cubicBezTo>
                    <a:pt x="108142" y="1240392"/>
                    <a:pt x="103345" y="1239511"/>
                    <a:pt x="98549" y="1237749"/>
                  </a:cubicBezTo>
                  <a:cubicBezTo>
                    <a:pt x="93753" y="1235988"/>
                    <a:pt x="89544" y="1233345"/>
                    <a:pt x="85922" y="1229821"/>
                  </a:cubicBezTo>
                  <a:lnTo>
                    <a:pt x="10749" y="1154647"/>
                  </a:lnTo>
                  <a:cubicBezTo>
                    <a:pt x="4851" y="1147967"/>
                    <a:pt x="1376" y="1140479"/>
                    <a:pt x="324" y="1132183"/>
                  </a:cubicBezTo>
                  <a:cubicBezTo>
                    <a:pt x="-728" y="1123888"/>
                    <a:pt x="789" y="1116106"/>
                    <a:pt x="4876" y="1108838"/>
                  </a:cubicBezTo>
                  <a:lnTo>
                    <a:pt x="267984" y="657796"/>
                  </a:lnTo>
                  <a:cubicBezTo>
                    <a:pt x="271605" y="652461"/>
                    <a:pt x="276108" y="648155"/>
                    <a:pt x="281491" y="644875"/>
                  </a:cubicBezTo>
                  <a:cubicBezTo>
                    <a:pt x="286875" y="641596"/>
                    <a:pt x="292552" y="639639"/>
                    <a:pt x="298523" y="639002"/>
                  </a:cubicBezTo>
                  <a:lnTo>
                    <a:pt x="743693" y="615511"/>
                  </a:lnTo>
                  <a:cubicBezTo>
                    <a:pt x="778955" y="573739"/>
                    <a:pt x="813850" y="533656"/>
                    <a:pt x="848378" y="495262"/>
                  </a:cubicBezTo>
                  <a:cubicBezTo>
                    <a:pt x="882906" y="456868"/>
                    <a:pt x="916920" y="420602"/>
                    <a:pt x="950420" y="386466"/>
                  </a:cubicBezTo>
                  <a:cubicBezTo>
                    <a:pt x="1046737" y="289620"/>
                    <a:pt x="1140051" y="212895"/>
                    <a:pt x="1230364" y="156290"/>
                  </a:cubicBezTo>
                  <a:cubicBezTo>
                    <a:pt x="1320677" y="99685"/>
                    <a:pt x="1417385" y="59328"/>
                    <a:pt x="1520488" y="35220"/>
                  </a:cubicBezTo>
                  <a:cubicBezTo>
                    <a:pt x="1623591" y="11112"/>
                    <a:pt x="1742485" y="-619"/>
                    <a:pt x="1877171" y="26"/>
                  </a:cubicBezTo>
                  <a:close/>
                </a:path>
              </a:pathLst>
            </a:custGeom>
            <a:solidFill>
              <a:srgbClr val="EA4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7843FA-2666-485F-9254-74D05AAAA4B8}"/>
                </a:ext>
              </a:extLst>
            </p:cNvPr>
            <p:cNvSpPr txBox="1"/>
            <p:nvPr/>
          </p:nvSpPr>
          <p:spPr>
            <a:xfrm>
              <a:off x="3691139" y="3477764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League Spartan" panose="00000800000000000000" pitchFamily="50" charset="0"/>
                </a:rPr>
                <a:t>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70A6870-2056-4F06-B03E-5DCBBCD4BBC9}"/>
              </a:ext>
            </a:extLst>
          </p:cNvPr>
          <p:cNvGrpSpPr/>
          <p:nvPr/>
        </p:nvGrpSpPr>
        <p:grpSpPr>
          <a:xfrm>
            <a:off x="7453245" y="1536012"/>
            <a:ext cx="1620289" cy="1620168"/>
            <a:chOff x="6059874" y="1536012"/>
            <a:chExt cx="1620289" cy="162016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CEF6D72-405B-4679-888E-3927FDD198EB}"/>
                </a:ext>
              </a:extLst>
            </p:cNvPr>
            <p:cNvSpPr/>
            <p:nvPr/>
          </p:nvSpPr>
          <p:spPr>
            <a:xfrm rot="1093593">
              <a:off x="6059874" y="1536012"/>
              <a:ext cx="1620289" cy="1620168"/>
            </a:xfrm>
            <a:custGeom>
              <a:avLst/>
              <a:gdLst/>
              <a:ahLst/>
              <a:cxnLst/>
              <a:rect l="l" t="t" r="r" b="b"/>
              <a:pathLst>
                <a:path w="1917115" h="1916972">
                  <a:moveTo>
                    <a:pt x="1541239" y="263134"/>
                  </a:moveTo>
                  <a:cubicBezTo>
                    <a:pt x="1509305" y="263941"/>
                    <a:pt x="1482730" y="274953"/>
                    <a:pt x="1461513" y="296169"/>
                  </a:cubicBezTo>
                  <a:cubicBezTo>
                    <a:pt x="1440298" y="317385"/>
                    <a:pt x="1429286" y="343960"/>
                    <a:pt x="1428478" y="375894"/>
                  </a:cubicBezTo>
                  <a:cubicBezTo>
                    <a:pt x="1429286" y="407829"/>
                    <a:pt x="1440298" y="434404"/>
                    <a:pt x="1461513" y="455619"/>
                  </a:cubicBezTo>
                  <a:cubicBezTo>
                    <a:pt x="1482730" y="476836"/>
                    <a:pt x="1509305" y="487847"/>
                    <a:pt x="1541239" y="488655"/>
                  </a:cubicBezTo>
                  <a:cubicBezTo>
                    <a:pt x="1573173" y="487847"/>
                    <a:pt x="1599748" y="476836"/>
                    <a:pt x="1620964" y="455619"/>
                  </a:cubicBezTo>
                  <a:cubicBezTo>
                    <a:pt x="1642180" y="434404"/>
                    <a:pt x="1653192" y="407829"/>
                    <a:pt x="1653999" y="375894"/>
                  </a:cubicBezTo>
                  <a:cubicBezTo>
                    <a:pt x="1653192" y="343960"/>
                    <a:pt x="1642180" y="317385"/>
                    <a:pt x="1620964" y="296169"/>
                  </a:cubicBezTo>
                  <a:cubicBezTo>
                    <a:pt x="1599748" y="274953"/>
                    <a:pt x="1573173" y="263941"/>
                    <a:pt x="1541239" y="263134"/>
                  </a:cubicBezTo>
                  <a:close/>
                  <a:moveTo>
                    <a:pt x="1877171" y="26"/>
                  </a:moveTo>
                  <a:cubicBezTo>
                    <a:pt x="1888085" y="271"/>
                    <a:pt x="1897384" y="3892"/>
                    <a:pt x="1905068" y="10891"/>
                  </a:cubicBezTo>
                  <a:cubicBezTo>
                    <a:pt x="1912751" y="17889"/>
                    <a:pt x="1916764" y="26797"/>
                    <a:pt x="1917107" y="37612"/>
                  </a:cubicBezTo>
                  <a:cubicBezTo>
                    <a:pt x="1917491" y="166672"/>
                    <a:pt x="1904716" y="284030"/>
                    <a:pt x="1878781" y="389685"/>
                  </a:cubicBezTo>
                  <a:cubicBezTo>
                    <a:pt x="1852845" y="495340"/>
                    <a:pt x="1811445" y="594861"/>
                    <a:pt x="1754579" y="688248"/>
                  </a:cubicBezTo>
                  <a:cubicBezTo>
                    <a:pt x="1697713" y="781635"/>
                    <a:pt x="1623076" y="874457"/>
                    <a:pt x="1530668" y="966713"/>
                  </a:cubicBezTo>
                  <a:cubicBezTo>
                    <a:pt x="1496531" y="1000213"/>
                    <a:pt x="1460266" y="1034227"/>
                    <a:pt x="1421871" y="1068755"/>
                  </a:cubicBezTo>
                  <a:cubicBezTo>
                    <a:pt x="1383477" y="1103283"/>
                    <a:pt x="1343394" y="1138178"/>
                    <a:pt x="1301623" y="1173441"/>
                  </a:cubicBezTo>
                  <a:lnTo>
                    <a:pt x="1278131" y="1618610"/>
                  </a:lnTo>
                  <a:cubicBezTo>
                    <a:pt x="1277495" y="1624581"/>
                    <a:pt x="1275537" y="1630258"/>
                    <a:pt x="1272258" y="1635642"/>
                  </a:cubicBezTo>
                  <a:cubicBezTo>
                    <a:pt x="1268979" y="1641025"/>
                    <a:pt x="1264672" y="1645528"/>
                    <a:pt x="1259337" y="1649150"/>
                  </a:cubicBezTo>
                  <a:lnTo>
                    <a:pt x="808295" y="1912257"/>
                  </a:lnTo>
                  <a:cubicBezTo>
                    <a:pt x="802618" y="1915585"/>
                    <a:pt x="796353" y="1917152"/>
                    <a:pt x="789501" y="1916956"/>
                  </a:cubicBezTo>
                  <a:cubicBezTo>
                    <a:pt x="779909" y="1916956"/>
                    <a:pt x="770904" y="1913432"/>
                    <a:pt x="762486" y="1906385"/>
                  </a:cubicBezTo>
                  <a:lnTo>
                    <a:pt x="687312" y="1831211"/>
                  </a:lnTo>
                  <a:cubicBezTo>
                    <a:pt x="682589" y="1825827"/>
                    <a:pt x="679408" y="1819856"/>
                    <a:pt x="677769" y="1813298"/>
                  </a:cubicBezTo>
                  <a:cubicBezTo>
                    <a:pt x="676129" y="1806740"/>
                    <a:pt x="676178" y="1800182"/>
                    <a:pt x="677916" y="1793624"/>
                  </a:cubicBezTo>
                  <a:lnTo>
                    <a:pt x="777756" y="1469437"/>
                  </a:lnTo>
                  <a:lnTo>
                    <a:pt x="447696" y="1139377"/>
                  </a:lnTo>
                  <a:lnTo>
                    <a:pt x="123509" y="1239218"/>
                  </a:lnTo>
                  <a:cubicBezTo>
                    <a:pt x="119985" y="1240197"/>
                    <a:pt x="116462" y="1240588"/>
                    <a:pt x="112938" y="1240392"/>
                  </a:cubicBezTo>
                  <a:cubicBezTo>
                    <a:pt x="108142" y="1240392"/>
                    <a:pt x="103345" y="1239511"/>
                    <a:pt x="98549" y="1237749"/>
                  </a:cubicBezTo>
                  <a:cubicBezTo>
                    <a:pt x="93753" y="1235988"/>
                    <a:pt x="89544" y="1233345"/>
                    <a:pt x="85922" y="1229821"/>
                  </a:cubicBezTo>
                  <a:lnTo>
                    <a:pt x="10749" y="1154647"/>
                  </a:lnTo>
                  <a:cubicBezTo>
                    <a:pt x="4851" y="1147967"/>
                    <a:pt x="1376" y="1140479"/>
                    <a:pt x="324" y="1132183"/>
                  </a:cubicBezTo>
                  <a:cubicBezTo>
                    <a:pt x="-728" y="1123888"/>
                    <a:pt x="789" y="1116106"/>
                    <a:pt x="4876" y="1108838"/>
                  </a:cubicBezTo>
                  <a:lnTo>
                    <a:pt x="267984" y="657796"/>
                  </a:lnTo>
                  <a:cubicBezTo>
                    <a:pt x="271605" y="652461"/>
                    <a:pt x="276108" y="648155"/>
                    <a:pt x="281491" y="644875"/>
                  </a:cubicBezTo>
                  <a:cubicBezTo>
                    <a:pt x="286875" y="641596"/>
                    <a:pt x="292552" y="639639"/>
                    <a:pt x="298523" y="639002"/>
                  </a:cubicBezTo>
                  <a:lnTo>
                    <a:pt x="743693" y="615511"/>
                  </a:lnTo>
                  <a:cubicBezTo>
                    <a:pt x="778955" y="573739"/>
                    <a:pt x="813850" y="533656"/>
                    <a:pt x="848378" y="495262"/>
                  </a:cubicBezTo>
                  <a:cubicBezTo>
                    <a:pt x="882906" y="456868"/>
                    <a:pt x="916920" y="420602"/>
                    <a:pt x="950420" y="386466"/>
                  </a:cubicBezTo>
                  <a:cubicBezTo>
                    <a:pt x="1046737" y="289620"/>
                    <a:pt x="1140051" y="212895"/>
                    <a:pt x="1230364" y="156290"/>
                  </a:cubicBezTo>
                  <a:cubicBezTo>
                    <a:pt x="1320677" y="99685"/>
                    <a:pt x="1417385" y="59328"/>
                    <a:pt x="1520488" y="35220"/>
                  </a:cubicBezTo>
                  <a:cubicBezTo>
                    <a:pt x="1623591" y="11112"/>
                    <a:pt x="1742485" y="-619"/>
                    <a:pt x="1877171" y="26"/>
                  </a:cubicBezTo>
                  <a:close/>
                </a:path>
              </a:pathLst>
            </a:custGeom>
            <a:solidFill>
              <a:srgbClr val="23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EE9735-E0C5-46EA-B1F7-A7686BC52BAB}"/>
                </a:ext>
              </a:extLst>
            </p:cNvPr>
            <p:cNvSpPr txBox="1"/>
            <p:nvPr/>
          </p:nvSpPr>
          <p:spPr>
            <a:xfrm>
              <a:off x="6615786" y="2057925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League Spartan" panose="00000800000000000000" pitchFamily="50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64648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329EE5C-0415-4CED-8325-BC919A83F4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7845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489015-5B12-4851-8331-F6A554A42CA5}"/>
              </a:ext>
            </a:extLst>
          </p:cNvPr>
          <p:cNvSpPr/>
          <p:nvPr/>
        </p:nvSpPr>
        <p:spPr>
          <a:xfrm>
            <a:off x="2702255" y="914401"/>
            <a:ext cx="8153573" cy="5500048"/>
          </a:xfrm>
          <a:custGeom>
            <a:avLst/>
            <a:gdLst>
              <a:gd name="connsiteX0" fmla="*/ 0 w 7471184"/>
              <a:gd name="connsiteY0" fmla="*/ 0 h 5431809"/>
              <a:gd name="connsiteX1" fmla="*/ 7471184 w 7471184"/>
              <a:gd name="connsiteY1" fmla="*/ 0 h 5431809"/>
              <a:gd name="connsiteX2" fmla="*/ 7471184 w 7471184"/>
              <a:gd name="connsiteY2" fmla="*/ 5431809 h 5431809"/>
              <a:gd name="connsiteX3" fmla="*/ 0 w 7471184"/>
              <a:gd name="connsiteY3" fmla="*/ 5431809 h 5431809"/>
              <a:gd name="connsiteX4" fmla="*/ 0 w 7471184"/>
              <a:gd name="connsiteY4" fmla="*/ 0 h 5431809"/>
              <a:gd name="connsiteX0" fmla="*/ 0 w 7471184"/>
              <a:gd name="connsiteY0" fmla="*/ 0 h 5431809"/>
              <a:gd name="connsiteX1" fmla="*/ 7471184 w 7471184"/>
              <a:gd name="connsiteY1" fmla="*/ 0 h 5431809"/>
              <a:gd name="connsiteX2" fmla="*/ 7471184 w 7471184"/>
              <a:gd name="connsiteY2" fmla="*/ 5431809 h 5431809"/>
              <a:gd name="connsiteX3" fmla="*/ 0 w 7471184"/>
              <a:gd name="connsiteY3" fmla="*/ 5431809 h 5431809"/>
              <a:gd name="connsiteX4" fmla="*/ 122830 w 7471184"/>
              <a:gd name="connsiteY4" fmla="*/ 2947916 h 5431809"/>
              <a:gd name="connsiteX5" fmla="*/ 0 w 7471184"/>
              <a:gd name="connsiteY5" fmla="*/ 0 h 5431809"/>
              <a:gd name="connsiteX0" fmla="*/ 682389 w 8153573"/>
              <a:gd name="connsiteY0" fmla="*/ 0 h 5500048"/>
              <a:gd name="connsiteX1" fmla="*/ 8153573 w 8153573"/>
              <a:gd name="connsiteY1" fmla="*/ 0 h 5500048"/>
              <a:gd name="connsiteX2" fmla="*/ 8153573 w 8153573"/>
              <a:gd name="connsiteY2" fmla="*/ 5431809 h 5500048"/>
              <a:gd name="connsiteX3" fmla="*/ 0 w 8153573"/>
              <a:gd name="connsiteY3" fmla="*/ 5500048 h 5500048"/>
              <a:gd name="connsiteX4" fmla="*/ 805219 w 8153573"/>
              <a:gd name="connsiteY4" fmla="*/ 2947916 h 5500048"/>
              <a:gd name="connsiteX5" fmla="*/ 682389 w 8153573"/>
              <a:gd name="connsiteY5" fmla="*/ 0 h 55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3573" h="5500048">
                <a:moveTo>
                  <a:pt x="682389" y="0"/>
                </a:moveTo>
                <a:lnTo>
                  <a:pt x="8153573" y="0"/>
                </a:lnTo>
                <a:lnTo>
                  <a:pt x="8153573" y="5431809"/>
                </a:lnTo>
                <a:lnTo>
                  <a:pt x="0" y="5500048"/>
                </a:lnTo>
                <a:cubicBezTo>
                  <a:pt x="0" y="4662985"/>
                  <a:pt x="805219" y="3784979"/>
                  <a:pt x="805219" y="2947916"/>
                </a:cubicBezTo>
                <a:lnTo>
                  <a:pt x="682389" y="0"/>
                </a:lnTo>
                <a:close/>
              </a:path>
            </a:pathLst>
          </a:custGeom>
          <a:solidFill>
            <a:srgbClr val="F7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FEBF954-0488-422A-9D6A-377057A082B6}"/>
              </a:ext>
            </a:extLst>
          </p:cNvPr>
          <p:cNvSpPr/>
          <p:nvPr/>
        </p:nvSpPr>
        <p:spPr>
          <a:xfrm>
            <a:off x="4010524" y="539128"/>
            <a:ext cx="7580734" cy="1088947"/>
          </a:xfrm>
          <a:custGeom>
            <a:avLst/>
            <a:gdLst>
              <a:gd name="connsiteX0" fmla="*/ 0 w 7444256"/>
              <a:gd name="connsiteY0" fmla="*/ 0 h 1088947"/>
              <a:gd name="connsiteX1" fmla="*/ 7444256 w 7444256"/>
              <a:gd name="connsiteY1" fmla="*/ 0 h 1088947"/>
              <a:gd name="connsiteX2" fmla="*/ 7444256 w 7444256"/>
              <a:gd name="connsiteY2" fmla="*/ 1088947 h 1088947"/>
              <a:gd name="connsiteX3" fmla="*/ 0 w 7444256"/>
              <a:gd name="connsiteY3" fmla="*/ 1088947 h 1088947"/>
              <a:gd name="connsiteX4" fmla="*/ 0 w 7444256"/>
              <a:gd name="connsiteY4" fmla="*/ 0 h 1088947"/>
              <a:gd name="connsiteX0" fmla="*/ 0 w 7580734"/>
              <a:gd name="connsiteY0" fmla="*/ 13648 h 1088947"/>
              <a:gd name="connsiteX1" fmla="*/ 7580734 w 7580734"/>
              <a:gd name="connsiteY1" fmla="*/ 0 h 1088947"/>
              <a:gd name="connsiteX2" fmla="*/ 7580734 w 7580734"/>
              <a:gd name="connsiteY2" fmla="*/ 1088947 h 1088947"/>
              <a:gd name="connsiteX3" fmla="*/ 136478 w 7580734"/>
              <a:gd name="connsiteY3" fmla="*/ 1088947 h 1088947"/>
              <a:gd name="connsiteX4" fmla="*/ 0 w 7580734"/>
              <a:gd name="connsiteY4" fmla="*/ 13648 h 108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0734" h="1088947">
                <a:moveTo>
                  <a:pt x="0" y="13648"/>
                </a:moveTo>
                <a:lnTo>
                  <a:pt x="7580734" y="0"/>
                </a:lnTo>
                <a:lnTo>
                  <a:pt x="7580734" y="1088947"/>
                </a:lnTo>
                <a:lnTo>
                  <a:pt x="136478" y="1088947"/>
                </a:lnTo>
                <a:lnTo>
                  <a:pt x="0" y="13648"/>
                </a:lnTo>
                <a:close/>
              </a:path>
            </a:pathLst>
          </a:cu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757A27D-BAB1-4B1F-BD02-75A7DA2A9FCA}"/>
              </a:ext>
            </a:extLst>
          </p:cNvPr>
          <p:cNvSpPr/>
          <p:nvPr/>
        </p:nvSpPr>
        <p:spPr>
          <a:xfrm rot="5400000">
            <a:off x="10979985" y="1494476"/>
            <a:ext cx="477671" cy="744871"/>
          </a:xfrm>
          <a:prstGeom prst="rtTriangle">
            <a:avLst/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5F3CA9C4-2A42-460B-9F76-C0C2C459056D}"/>
              </a:ext>
            </a:extLst>
          </p:cNvPr>
          <p:cNvSpPr/>
          <p:nvPr/>
        </p:nvSpPr>
        <p:spPr>
          <a:xfrm>
            <a:off x="4147000" y="2105747"/>
            <a:ext cx="7444256" cy="1102595"/>
          </a:xfrm>
          <a:custGeom>
            <a:avLst/>
            <a:gdLst>
              <a:gd name="connsiteX0" fmla="*/ 0 w 7444256"/>
              <a:gd name="connsiteY0" fmla="*/ 0 h 1088947"/>
              <a:gd name="connsiteX1" fmla="*/ 7444256 w 7444256"/>
              <a:gd name="connsiteY1" fmla="*/ 0 h 1088947"/>
              <a:gd name="connsiteX2" fmla="*/ 7444256 w 7444256"/>
              <a:gd name="connsiteY2" fmla="*/ 1088947 h 1088947"/>
              <a:gd name="connsiteX3" fmla="*/ 0 w 7444256"/>
              <a:gd name="connsiteY3" fmla="*/ 1088947 h 1088947"/>
              <a:gd name="connsiteX4" fmla="*/ 0 w 7444256"/>
              <a:gd name="connsiteY4" fmla="*/ 0 h 1088947"/>
              <a:gd name="connsiteX0" fmla="*/ 0 w 7444256"/>
              <a:gd name="connsiteY0" fmla="*/ 0 h 1102595"/>
              <a:gd name="connsiteX1" fmla="*/ 7444256 w 7444256"/>
              <a:gd name="connsiteY1" fmla="*/ 0 h 1102595"/>
              <a:gd name="connsiteX2" fmla="*/ 7444256 w 7444256"/>
              <a:gd name="connsiteY2" fmla="*/ 1088947 h 1102595"/>
              <a:gd name="connsiteX3" fmla="*/ 150125 w 7444256"/>
              <a:gd name="connsiteY3" fmla="*/ 1102595 h 1102595"/>
              <a:gd name="connsiteX4" fmla="*/ 0 w 7444256"/>
              <a:gd name="connsiteY4" fmla="*/ 0 h 110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256" h="1102595">
                <a:moveTo>
                  <a:pt x="0" y="0"/>
                </a:moveTo>
                <a:lnTo>
                  <a:pt x="7444256" y="0"/>
                </a:lnTo>
                <a:lnTo>
                  <a:pt x="7444256" y="1088947"/>
                </a:lnTo>
                <a:lnTo>
                  <a:pt x="150125" y="1102595"/>
                </a:lnTo>
                <a:lnTo>
                  <a:pt x="0" y="0"/>
                </a:lnTo>
                <a:close/>
              </a:path>
            </a:pathLst>
          </a:cu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622C0893-2636-4F4E-B912-E5A825BEC11C}"/>
              </a:ext>
            </a:extLst>
          </p:cNvPr>
          <p:cNvSpPr/>
          <p:nvPr/>
        </p:nvSpPr>
        <p:spPr>
          <a:xfrm rot="5400000">
            <a:off x="10979983" y="3061095"/>
            <a:ext cx="477671" cy="744871"/>
          </a:xfrm>
          <a:prstGeom prst="rtTriangle">
            <a:avLst/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BA6B6B7-4462-4E70-A23E-C3123850ED86}"/>
              </a:ext>
            </a:extLst>
          </p:cNvPr>
          <p:cNvSpPr/>
          <p:nvPr/>
        </p:nvSpPr>
        <p:spPr>
          <a:xfrm>
            <a:off x="4146998" y="3672366"/>
            <a:ext cx="7444256" cy="1102595"/>
          </a:xfrm>
          <a:custGeom>
            <a:avLst/>
            <a:gdLst>
              <a:gd name="connsiteX0" fmla="*/ 0 w 7444256"/>
              <a:gd name="connsiteY0" fmla="*/ 0 h 1088947"/>
              <a:gd name="connsiteX1" fmla="*/ 7444256 w 7444256"/>
              <a:gd name="connsiteY1" fmla="*/ 0 h 1088947"/>
              <a:gd name="connsiteX2" fmla="*/ 7444256 w 7444256"/>
              <a:gd name="connsiteY2" fmla="*/ 1088947 h 1088947"/>
              <a:gd name="connsiteX3" fmla="*/ 0 w 7444256"/>
              <a:gd name="connsiteY3" fmla="*/ 1088947 h 1088947"/>
              <a:gd name="connsiteX4" fmla="*/ 0 w 7444256"/>
              <a:gd name="connsiteY4" fmla="*/ 0 h 1088947"/>
              <a:gd name="connsiteX0" fmla="*/ 0 w 7444256"/>
              <a:gd name="connsiteY0" fmla="*/ 0 h 1102595"/>
              <a:gd name="connsiteX1" fmla="*/ 7444256 w 7444256"/>
              <a:gd name="connsiteY1" fmla="*/ 0 h 1102595"/>
              <a:gd name="connsiteX2" fmla="*/ 7444256 w 7444256"/>
              <a:gd name="connsiteY2" fmla="*/ 1088947 h 1102595"/>
              <a:gd name="connsiteX3" fmla="*/ 163773 w 7444256"/>
              <a:gd name="connsiteY3" fmla="*/ 1102595 h 1102595"/>
              <a:gd name="connsiteX4" fmla="*/ 0 w 7444256"/>
              <a:gd name="connsiteY4" fmla="*/ 0 h 110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256" h="1102595">
                <a:moveTo>
                  <a:pt x="0" y="0"/>
                </a:moveTo>
                <a:lnTo>
                  <a:pt x="7444256" y="0"/>
                </a:lnTo>
                <a:lnTo>
                  <a:pt x="7444256" y="1088947"/>
                </a:lnTo>
                <a:lnTo>
                  <a:pt x="163773" y="1102595"/>
                </a:lnTo>
                <a:lnTo>
                  <a:pt x="0" y="0"/>
                </a:lnTo>
                <a:close/>
              </a:path>
            </a:pathLst>
          </a:cu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0BDB4EB-8D57-4953-BAED-6F5EF7E91D2A}"/>
              </a:ext>
            </a:extLst>
          </p:cNvPr>
          <p:cNvSpPr/>
          <p:nvPr/>
        </p:nvSpPr>
        <p:spPr>
          <a:xfrm rot="5400000">
            <a:off x="10979981" y="4627714"/>
            <a:ext cx="477671" cy="744871"/>
          </a:xfrm>
          <a:prstGeom prst="rtTriangle">
            <a:avLst/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9F38436E-891F-4198-8F76-9F387AD8ED87}"/>
              </a:ext>
            </a:extLst>
          </p:cNvPr>
          <p:cNvSpPr txBox="1">
            <a:spLocks/>
          </p:cNvSpPr>
          <p:nvPr/>
        </p:nvSpPr>
        <p:spPr>
          <a:xfrm>
            <a:off x="152401" y="1299411"/>
            <a:ext cx="3050566" cy="27926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League Spartan" panose="00000800000000000000" pitchFamily="50" charset="0"/>
              </a:rPr>
              <a:t>CONTENT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League Spartan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02E3F-44EC-4C47-A2F7-90A0FE4F9673}"/>
              </a:ext>
            </a:extLst>
          </p:cNvPr>
          <p:cNvSpPr txBox="1"/>
          <p:nvPr/>
        </p:nvSpPr>
        <p:spPr>
          <a:xfrm>
            <a:off x="4654118" y="830760"/>
            <a:ext cx="280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Siapa</a:t>
            </a:r>
            <a:r>
              <a:rPr lang="en-US" sz="3200" noProof="0" dirty="0">
                <a:solidFill>
                  <a:schemeClr val="bg1"/>
                </a:solidFill>
                <a:latin typeface="League Spartan" panose="00000800000000000000" pitchFamily="50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Audiens</a:t>
            </a:r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D3A756-E776-497D-8EEF-780D9F960B42}"/>
              </a:ext>
            </a:extLst>
          </p:cNvPr>
          <p:cNvSpPr txBox="1"/>
          <p:nvPr/>
        </p:nvSpPr>
        <p:spPr>
          <a:xfrm>
            <a:off x="4654117" y="2400855"/>
            <a:ext cx="3284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chemeClr val="bg1"/>
                </a:solidFill>
                <a:latin typeface="League Spartan" panose="00000800000000000000" pitchFamily="50" charset="0"/>
              </a:rPr>
              <a:t>Pas  </a:t>
            </a:r>
            <a:r>
              <a:rPr lang="en-US" sz="3200" noProof="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dengan</a:t>
            </a:r>
            <a:r>
              <a:rPr lang="en-US" sz="3200" noProof="0" dirty="0">
                <a:solidFill>
                  <a:schemeClr val="bg1"/>
                </a:solidFill>
                <a:latin typeface="League Spartan" panose="00000800000000000000" pitchFamily="50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waktu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339C17-DE2F-4F57-925C-568192F21A34}"/>
              </a:ext>
            </a:extLst>
          </p:cNvPr>
          <p:cNvSpPr txBox="1"/>
          <p:nvPr/>
        </p:nvSpPr>
        <p:spPr>
          <a:xfrm>
            <a:off x="4654116" y="3924451"/>
            <a:ext cx="4137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Terstruktur</a:t>
            </a:r>
            <a:r>
              <a:rPr lang="en-US" sz="3200" noProof="0" dirty="0">
                <a:solidFill>
                  <a:schemeClr val="bg1"/>
                </a:solidFill>
                <a:latin typeface="League Spartan" panose="00000800000000000000" pitchFamily="50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dengan</a:t>
            </a:r>
            <a:r>
              <a:rPr lang="en-US" sz="3200" noProof="0" dirty="0">
                <a:solidFill>
                  <a:schemeClr val="bg1"/>
                </a:solidFill>
                <a:latin typeface="League Spartan" panose="00000800000000000000" pitchFamily="50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baik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1FA62F38-9868-E649-9184-402777D46A3F}"/>
              </a:ext>
            </a:extLst>
          </p:cNvPr>
          <p:cNvSpPr/>
          <p:nvPr/>
        </p:nvSpPr>
        <p:spPr>
          <a:xfrm>
            <a:off x="4216221" y="5213811"/>
            <a:ext cx="7444256" cy="1102595"/>
          </a:xfrm>
          <a:custGeom>
            <a:avLst/>
            <a:gdLst>
              <a:gd name="connsiteX0" fmla="*/ 0 w 7444256"/>
              <a:gd name="connsiteY0" fmla="*/ 0 h 1088947"/>
              <a:gd name="connsiteX1" fmla="*/ 7444256 w 7444256"/>
              <a:gd name="connsiteY1" fmla="*/ 0 h 1088947"/>
              <a:gd name="connsiteX2" fmla="*/ 7444256 w 7444256"/>
              <a:gd name="connsiteY2" fmla="*/ 1088947 h 1088947"/>
              <a:gd name="connsiteX3" fmla="*/ 0 w 7444256"/>
              <a:gd name="connsiteY3" fmla="*/ 1088947 h 1088947"/>
              <a:gd name="connsiteX4" fmla="*/ 0 w 7444256"/>
              <a:gd name="connsiteY4" fmla="*/ 0 h 1088947"/>
              <a:gd name="connsiteX0" fmla="*/ 0 w 7444256"/>
              <a:gd name="connsiteY0" fmla="*/ 0 h 1102595"/>
              <a:gd name="connsiteX1" fmla="*/ 7444256 w 7444256"/>
              <a:gd name="connsiteY1" fmla="*/ 0 h 1102595"/>
              <a:gd name="connsiteX2" fmla="*/ 7444256 w 7444256"/>
              <a:gd name="connsiteY2" fmla="*/ 1088947 h 1102595"/>
              <a:gd name="connsiteX3" fmla="*/ 163773 w 7444256"/>
              <a:gd name="connsiteY3" fmla="*/ 1102595 h 1102595"/>
              <a:gd name="connsiteX4" fmla="*/ 0 w 7444256"/>
              <a:gd name="connsiteY4" fmla="*/ 0 h 110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256" h="1102595">
                <a:moveTo>
                  <a:pt x="0" y="0"/>
                </a:moveTo>
                <a:lnTo>
                  <a:pt x="7444256" y="0"/>
                </a:lnTo>
                <a:lnTo>
                  <a:pt x="7444256" y="1088947"/>
                </a:lnTo>
                <a:lnTo>
                  <a:pt x="163773" y="1102595"/>
                </a:lnTo>
                <a:lnTo>
                  <a:pt x="0" y="0"/>
                </a:lnTo>
                <a:close/>
              </a:path>
            </a:pathLst>
          </a:cu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7ECC6AF0-D7B5-6B4C-AB26-5F8717DF70B3}"/>
              </a:ext>
            </a:extLst>
          </p:cNvPr>
          <p:cNvSpPr/>
          <p:nvPr/>
        </p:nvSpPr>
        <p:spPr>
          <a:xfrm rot="5400000">
            <a:off x="11049204" y="6169159"/>
            <a:ext cx="477671" cy="744871"/>
          </a:xfrm>
          <a:prstGeom prst="rtTriangle">
            <a:avLst/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E927A-07C8-0741-9FAF-1B831CA3506C}"/>
              </a:ext>
            </a:extLst>
          </p:cNvPr>
          <p:cNvSpPr txBox="1"/>
          <p:nvPr/>
        </p:nvSpPr>
        <p:spPr>
          <a:xfrm>
            <a:off x="4723339" y="5465896"/>
            <a:ext cx="4879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Mengandung</a:t>
            </a:r>
            <a:r>
              <a:rPr lang="en-US" sz="3200" noProof="0" dirty="0">
                <a:solidFill>
                  <a:schemeClr val="bg1"/>
                </a:solidFill>
                <a:latin typeface="League Spartan" panose="00000800000000000000" pitchFamily="50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isi</a:t>
            </a:r>
            <a:r>
              <a:rPr lang="en-US" sz="3200" noProof="0" dirty="0">
                <a:solidFill>
                  <a:schemeClr val="bg1"/>
                </a:solidFill>
                <a:latin typeface="League Spartan" panose="00000800000000000000" pitchFamily="50" charset="0"/>
              </a:rPr>
              <a:t> yang ”</a:t>
            </a:r>
            <a:r>
              <a:rPr lang="en-US" sz="3200" noProof="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kuat</a:t>
            </a:r>
            <a:r>
              <a:rPr lang="en-US" sz="3200" noProof="0" dirty="0">
                <a:solidFill>
                  <a:schemeClr val="bg1"/>
                </a:solidFill>
                <a:latin typeface="League Spartan" panose="00000800000000000000" pitchFamily="50" charset="0"/>
              </a:rPr>
              <a:t>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072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27" descr="A picture containing person&#10;&#10;Description automatically generated">
            <a:extLst>
              <a:ext uri="{FF2B5EF4-FFF2-40B4-BE49-F238E27FC236}">
                <a16:creationId xmlns:a16="http://schemas.microsoft.com/office/drawing/2014/main" id="{26872B83-543D-D149-A574-48322248E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32224"/>
          <a:stretch/>
        </p:blipFill>
        <p:spPr>
          <a:xfrm>
            <a:off x="3343276" y="0"/>
            <a:ext cx="5945103" cy="6858000"/>
          </a:xfrm>
          <a:custGeom>
            <a:avLst/>
            <a:gdLst>
              <a:gd name="connsiteX0" fmla="*/ 0 w 5505448"/>
              <a:gd name="connsiteY0" fmla="*/ 0 h 6858000"/>
              <a:gd name="connsiteX1" fmla="*/ 5505448 w 5505448"/>
              <a:gd name="connsiteY1" fmla="*/ 0 h 6858000"/>
              <a:gd name="connsiteX2" fmla="*/ 5505448 w 5505448"/>
              <a:gd name="connsiteY2" fmla="*/ 6858000 h 6858000"/>
              <a:gd name="connsiteX3" fmla="*/ 0 w 55054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448" h="6858000">
                <a:moveTo>
                  <a:pt x="0" y="0"/>
                </a:moveTo>
                <a:lnTo>
                  <a:pt x="5505448" y="0"/>
                </a:lnTo>
                <a:lnTo>
                  <a:pt x="550544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ED13DD-F9E6-41C3-BEB0-8925E707BA98}"/>
              </a:ext>
            </a:extLst>
          </p:cNvPr>
          <p:cNvSpPr/>
          <p:nvPr/>
        </p:nvSpPr>
        <p:spPr>
          <a:xfrm>
            <a:off x="6096000" y="1563106"/>
            <a:ext cx="6096000" cy="571500"/>
          </a:xfrm>
          <a:prstGeom prst="rect">
            <a:avLst/>
          </a:prstGeom>
          <a:solidFill>
            <a:srgbClr val="3A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League Spartan" panose="00000800000000000000" pitchFamily="50" charset="0"/>
              </a:rPr>
              <a:t>Sederhana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9795E5-217F-4040-AF0C-4417D1B8B029}"/>
              </a:ext>
            </a:extLst>
          </p:cNvPr>
          <p:cNvSpPr/>
          <p:nvPr/>
        </p:nvSpPr>
        <p:spPr>
          <a:xfrm>
            <a:off x="6096000" y="2331030"/>
            <a:ext cx="6096000" cy="571500"/>
          </a:xfrm>
          <a:prstGeom prst="rect">
            <a:avLst/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League Spartan" panose="00000800000000000000" pitchFamily="50" charset="0"/>
              </a:rPr>
              <a:t>Visual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6D85F-8ED8-4745-B702-9B62AB7F15A8}"/>
              </a:ext>
            </a:extLst>
          </p:cNvPr>
          <p:cNvSpPr/>
          <p:nvPr/>
        </p:nvSpPr>
        <p:spPr>
          <a:xfrm>
            <a:off x="6096000" y="3064455"/>
            <a:ext cx="6096000" cy="571500"/>
          </a:xfrm>
          <a:prstGeom prst="rect">
            <a:avLst/>
          </a:pr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League Spartan" panose="00000800000000000000" pitchFamily="50" charset="0"/>
              </a:rPr>
              <a:t>Kontras</a:t>
            </a:r>
            <a:endParaRPr lang="en-US" sz="2800" dirty="0">
              <a:latin typeface="League Spartan" panose="000008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F9F186-F328-45EB-925C-5EB43B88B725}"/>
              </a:ext>
            </a:extLst>
          </p:cNvPr>
          <p:cNvSpPr/>
          <p:nvPr/>
        </p:nvSpPr>
        <p:spPr>
          <a:xfrm>
            <a:off x="6096000" y="3797880"/>
            <a:ext cx="6096000" cy="571500"/>
          </a:xfrm>
          <a:prstGeom prst="rect">
            <a:avLst/>
          </a:prstGeom>
          <a:solidFill>
            <a:srgbClr val="3A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League Spartan" panose="00000800000000000000" pitchFamily="50" charset="0"/>
              </a:rPr>
              <a:t>Pengulangan</a:t>
            </a:r>
            <a:endParaRPr lang="en-US" sz="2800" dirty="0">
              <a:latin typeface="League Spartan" panose="00000800000000000000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74A14F-ECB8-4641-8380-A08C61B52293}"/>
              </a:ext>
            </a:extLst>
          </p:cNvPr>
          <p:cNvSpPr/>
          <p:nvPr/>
        </p:nvSpPr>
        <p:spPr>
          <a:xfrm>
            <a:off x="6096000" y="4561660"/>
            <a:ext cx="6096000" cy="571500"/>
          </a:xfrm>
          <a:prstGeom prst="rect">
            <a:avLst/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League Spartan" panose="00000800000000000000" pitchFamily="50" charset="0"/>
              </a:rPr>
              <a:t>Penjajaran</a:t>
            </a:r>
            <a:r>
              <a:rPr lang="en-US" sz="2800" dirty="0">
                <a:latin typeface="League Spartan" panose="00000800000000000000" pitchFamily="50" charset="0"/>
              </a:rPr>
              <a:t>/</a:t>
            </a:r>
            <a:r>
              <a:rPr lang="en-US" sz="2800" dirty="0" err="1">
                <a:latin typeface="League Spartan" panose="00000800000000000000" pitchFamily="50" charset="0"/>
              </a:rPr>
              <a:t>Perataan</a:t>
            </a:r>
            <a:endParaRPr lang="en-US" sz="2800" dirty="0">
              <a:latin typeface="League Spartan" panose="000008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482130-8ACF-4C86-AB51-8D88991DAAEF}"/>
              </a:ext>
            </a:extLst>
          </p:cNvPr>
          <p:cNvSpPr/>
          <p:nvPr/>
        </p:nvSpPr>
        <p:spPr>
          <a:xfrm rot="5400000">
            <a:off x="-1861638" y="1861642"/>
            <a:ext cx="6858003" cy="3134726"/>
          </a:xfrm>
          <a:prstGeom prst="rect">
            <a:avLst/>
          </a:pr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3DAEBCB-0E84-4B40-A394-C49FA05DBA1A}"/>
              </a:ext>
            </a:extLst>
          </p:cNvPr>
          <p:cNvSpPr txBox="1">
            <a:spLocks/>
          </p:cNvSpPr>
          <p:nvPr/>
        </p:nvSpPr>
        <p:spPr>
          <a:xfrm>
            <a:off x="504996" y="2032672"/>
            <a:ext cx="2629731" cy="27926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League Spartan" panose="00000800000000000000" pitchFamily="50" charset="0"/>
              </a:rPr>
              <a:t>MEDIA/</a:t>
            </a:r>
          </a:p>
          <a:p>
            <a:r>
              <a:rPr lang="en-US" sz="5400" dirty="0">
                <a:solidFill>
                  <a:schemeClr val="bg1"/>
                </a:solidFill>
                <a:latin typeface="League Spartan" panose="00000800000000000000" pitchFamily="50" charset="0"/>
              </a:rPr>
              <a:t>SLIDE</a:t>
            </a:r>
          </a:p>
          <a:p>
            <a:endParaRPr lang="en-US" sz="6000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endParaRPr lang="en-US" sz="6000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7A1A79-9F9E-9045-9F29-5B76B537926F}"/>
              </a:ext>
            </a:extLst>
          </p:cNvPr>
          <p:cNvSpPr/>
          <p:nvPr/>
        </p:nvSpPr>
        <p:spPr>
          <a:xfrm>
            <a:off x="6096000" y="5424080"/>
            <a:ext cx="6096000" cy="571500"/>
          </a:xfrm>
          <a:prstGeom prst="rect">
            <a:avLst/>
          </a:pr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League Spartan" panose="00000800000000000000" pitchFamily="50" charset="0"/>
              </a:rPr>
              <a:t>Kedekatan</a:t>
            </a:r>
            <a:endParaRPr lang="en-US" sz="2800" dirty="0"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906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r="9861"/>
          <a:stretch>
            <a:fillRect/>
          </a:stretch>
        </p:blipFill>
        <p:spPr>
          <a:xfrm>
            <a:off x="0" y="1828800"/>
            <a:ext cx="4037330" cy="5029200"/>
          </a:xfrm>
        </p:spPr>
      </p:pic>
      <p:sp>
        <p:nvSpPr>
          <p:cNvPr id="8" name="Rectangle 7"/>
          <p:cNvSpPr/>
          <p:nvPr/>
        </p:nvSpPr>
        <p:spPr>
          <a:xfrm>
            <a:off x="4037330" y="914400"/>
            <a:ext cx="7194780" cy="3627348"/>
          </a:xfrm>
          <a:custGeom>
            <a:avLst/>
            <a:gdLst>
              <a:gd name="connsiteX0" fmla="*/ 0 w 5663821"/>
              <a:gd name="connsiteY0" fmla="*/ 0 h 3002508"/>
              <a:gd name="connsiteX1" fmla="*/ 5663821 w 5663821"/>
              <a:gd name="connsiteY1" fmla="*/ 0 h 3002508"/>
              <a:gd name="connsiteX2" fmla="*/ 5663821 w 5663821"/>
              <a:gd name="connsiteY2" fmla="*/ 3002508 h 3002508"/>
              <a:gd name="connsiteX3" fmla="*/ 0 w 5663821"/>
              <a:gd name="connsiteY3" fmla="*/ 3002508 h 3002508"/>
              <a:gd name="connsiteX4" fmla="*/ 0 w 5663821"/>
              <a:gd name="connsiteY4" fmla="*/ 0 h 3002508"/>
              <a:gd name="connsiteX0" fmla="*/ 0 w 5991367"/>
              <a:gd name="connsiteY0" fmla="*/ 436729 h 3002508"/>
              <a:gd name="connsiteX1" fmla="*/ 5991367 w 5991367"/>
              <a:gd name="connsiteY1" fmla="*/ 0 h 3002508"/>
              <a:gd name="connsiteX2" fmla="*/ 5991367 w 5991367"/>
              <a:gd name="connsiteY2" fmla="*/ 3002508 h 3002508"/>
              <a:gd name="connsiteX3" fmla="*/ 327546 w 5991367"/>
              <a:gd name="connsiteY3" fmla="*/ 3002508 h 3002508"/>
              <a:gd name="connsiteX4" fmla="*/ 0 w 5991367"/>
              <a:gd name="connsiteY4" fmla="*/ 436729 h 30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367" h="3002508">
                <a:moveTo>
                  <a:pt x="0" y="436729"/>
                </a:moveTo>
                <a:lnTo>
                  <a:pt x="5991367" y="0"/>
                </a:lnTo>
                <a:lnTo>
                  <a:pt x="5991367" y="3002508"/>
                </a:lnTo>
                <a:lnTo>
                  <a:pt x="327546" y="3002508"/>
                </a:lnTo>
                <a:lnTo>
                  <a:pt x="0" y="436729"/>
                </a:lnTo>
                <a:close/>
              </a:path>
            </a:pathLst>
          </a:custGeom>
          <a:solidFill>
            <a:srgbClr val="3A3D3B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Triangle 8"/>
          <p:cNvSpPr/>
          <p:nvPr/>
        </p:nvSpPr>
        <p:spPr>
          <a:xfrm flipH="1" flipV="1">
            <a:off x="4684395" y="4960848"/>
            <a:ext cx="1925044" cy="550318"/>
          </a:xfrm>
          <a:prstGeom prst="rtTriangle">
            <a:avLst/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5160645" y="5092066"/>
            <a:ext cx="1448795" cy="4191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ight Triangle 10"/>
          <p:cNvSpPr/>
          <p:nvPr/>
        </p:nvSpPr>
        <p:spPr>
          <a:xfrm flipH="1" flipV="1">
            <a:off x="5160643" y="5511166"/>
            <a:ext cx="928067" cy="55031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10074408" y="-184308"/>
            <a:ext cx="367407" cy="2051242"/>
          </a:xfrm>
          <a:custGeom>
            <a:avLst/>
            <a:gdLst>
              <a:gd name="connsiteX0" fmla="*/ 0 w 367407"/>
              <a:gd name="connsiteY0" fmla="*/ 1999620 h 1999620"/>
              <a:gd name="connsiteX1" fmla="*/ 183704 w 367407"/>
              <a:gd name="connsiteY1" fmla="*/ 0 h 1999620"/>
              <a:gd name="connsiteX2" fmla="*/ 367407 w 367407"/>
              <a:gd name="connsiteY2" fmla="*/ 1999620 h 1999620"/>
              <a:gd name="connsiteX3" fmla="*/ 0 w 367407"/>
              <a:gd name="connsiteY3" fmla="*/ 1999620 h 1999620"/>
              <a:gd name="connsiteX0" fmla="*/ 0 w 367407"/>
              <a:gd name="connsiteY0" fmla="*/ 2029119 h 2029119"/>
              <a:gd name="connsiteX1" fmla="*/ 213204 w 367407"/>
              <a:gd name="connsiteY1" fmla="*/ 0 h 2029119"/>
              <a:gd name="connsiteX2" fmla="*/ 367407 w 367407"/>
              <a:gd name="connsiteY2" fmla="*/ 2029119 h 2029119"/>
              <a:gd name="connsiteX3" fmla="*/ 0 w 367407"/>
              <a:gd name="connsiteY3" fmla="*/ 2029119 h 2029119"/>
              <a:gd name="connsiteX0" fmla="*/ 0 w 367407"/>
              <a:gd name="connsiteY0" fmla="*/ 2051242 h 2051242"/>
              <a:gd name="connsiteX1" fmla="*/ 220578 w 367407"/>
              <a:gd name="connsiteY1" fmla="*/ 0 h 2051242"/>
              <a:gd name="connsiteX2" fmla="*/ 367407 w 367407"/>
              <a:gd name="connsiteY2" fmla="*/ 2051242 h 2051242"/>
              <a:gd name="connsiteX3" fmla="*/ 0 w 367407"/>
              <a:gd name="connsiteY3" fmla="*/ 2051242 h 205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07" h="2051242">
                <a:moveTo>
                  <a:pt x="0" y="2051242"/>
                </a:moveTo>
                <a:lnTo>
                  <a:pt x="220578" y="0"/>
                </a:lnTo>
                <a:lnTo>
                  <a:pt x="367407" y="2051242"/>
                </a:lnTo>
                <a:lnTo>
                  <a:pt x="0" y="2051242"/>
                </a:lnTo>
                <a:close/>
              </a:path>
            </a:pathLst>
          </a:cu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 rot="16200000">
            <a:off x="9682317" y="81115"/>
            <a:ext cx="258098" cy="11577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 rot="21281064">
            <a:off x="4662504" y="1821736"/>
            <a:ext cx="7530381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Membuka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Menutup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presentasi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Bahasa Verbal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Bahasa Non Verbal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D26FB5-2D10-C649-87B7-7AA9F5FD95B3}"/>
              </a:ext>
            </a:extLst>
          </p:cNvPr>
          <p:cNvSpPr txBox="1"/>
          <p:nvPr/>
        </p:nvSpPr>
        <p:spPr>
          <a:xfrm rot="21274867">
            <a:off x="1721722" y="581582"/>
            <a:ext cx="407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HOW TO DELIVER?</a:t>
            </a:r>
          </a:p>
        </p:txBody>
      </p:sp>
    </p:spTree>
    <p:extLst>
      <p:ext uri="{BB962C8B-B14F-4D97-AF65-F5344CB8AC3E}">
        <p14:creationId xmlns:p14="http://schemas.microsoft.com/office/powerpoint/2010/main" val="23928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r="2438"/>
          <a:stretch>
            <a:fillRect/>
          </a:stretch>
        </p:blipFill>
        <p:spPr>
          <a:ln>
            <a:solidFill>
              <a:schemeClr val="bg1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2642425" y="2955442"/>
            <a:ext cx="4428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eague Spartan" panose="00000800000000000000" pitchFamily="50" charset="0"/>
              </a:rPr>
              <a:t>LET’S DO IT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42925" y="4093211"/>
            <a:ext cx="3370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Teknik-teknik membuat </a:t>
            </a:r>
            <a:r>
              <a:rPr lang="id-ID" dirty="0" err="1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id-ID" dirty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lebih “enak” dinikmati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315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59BAEC-BC97-4051-A149-1FB9FB5B392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0237 h 6858000"/>
              <a:gd name="connsiteX3" fmla="*/ 6033919 w 6096000"/>
              <a:gd name="connsiteY3" fmla="*/ 677102 h 6858000"/>
              <a:gd name="connsiteX4" fmla="*/ 3198895 w 6096000"/>
              <a:gd name="connsiteY4" fmla="*/ 3512126 h 6858000"/>
              <a:gd name="connsiteX5" fmla="*/ 6033919 w 6096000"/>
              <a:gd name="connsiteY5" fmla="*/ 6347150 h 6858000"/>
              <a:gd name="connsiteX6" fmla="*/ 6096000 w 6096000"/>
              <a:gd name="connsiteY6" fmla="*/ 6344015 h 6858000"/>
              <a:gd name="connsiteX7" fmla="*/ 6096000 w 6096000"/>
              <a:gd name="connsiteY7" fmla="*/ 6858000 h 6858000"/>
              <a:gd name="connsiteX8" fmla="*/ 0 w 6096000"/>
              <a:gd name="connsiteY8" fmla="*/ 6858000 h 6858000"/>
              <a:gd name="connsiteX9" fmla="*/ 0 w 6096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0237"/>
                </a:lnTo>
                <a:lnTo>
                  <a:pt x="6033919" y="677102"/>
                </a:lnTo>
                <a:cubicBezTo>
                  <a:pt x="4468178" y="677102"/>
                  <a:pt x="3198895" y="1946385"/>
                  <a:pt x="3198895" y="3512126"/>
                </a:cubicBezTo>
                <a:cubicBezTo>
                  <a:pt x="3198895" y="5077867"/>
                  <a:pt x="4468178" y="6347150"/>
                  <a:pt x="6033919" y="6347150"/>
                </a:cubicBezTo>
                <a:lnTo>
                  <a:pt x="6096000" y="6344015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B4103C6-9633-6442-9421-936B010BF7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C90F0BC0-4D54-4B18-AC1B-6AC9EB7BBA18}"/>
              </a:ext>
            </a:extLst>
          </p:cNvPr>
          <p:cNvSpPr txBox="1">
            <a:spLocks/>
          </p:cNvSpPr>
          <p:nvPr/>
        </p:nvSpPr>
        <p:spPr>
          <a:xfrm>
            <a:off x="293009" y="218153"/>
            <a:ext cx="3816847" cy="27926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League Spartan" panose="00000800000000000000" pitchFamily="50" charset="0"/>
              </a:rPr>
              <a:t>#1</a:t>
            </a:r>
          </a:p>
          <a:p>
            <a:r>
              <a:rPr lang="en-US" sz="5400" dirty="0">
                <a:solidFill>
                  <a:schemeClr val="bg1"/>
                </a:solidFill>
                <a:latin typeface="League Spartan" panose="00000800000000000000" pitchFamily="50" charset="0"/>
              </a:rPr>
              <a:t>SEDERHANA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75E3C6-DD1C-4829-8BA9-7582F5EF0676}"/>
              </a:ext>
            </a:extLst>
          </p:cNvPr>
          <p:cNvSpPr/>
          <p:nvPr/>
        </p:nvSpPr>
        <p:spPr>
          <a:xfrm>
            <a:off x="5973006" y="3438955"/>
            <a:ext cx="6096000" cy="571500"/>
          </a:xfrm>
          <a:prstGeom prst="rect">
            <a:avLst/>
          </a:prstGeom>
          <a:solidFill>
            <a:srgbClr val="3A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League Spartan" panose="00000800000000000000" pitchFamily="50" charset="0"/>
              </a:rPr>
              <a:t>Teks</a:t>
            </a:r>
            <a:r>
              <a:rPr lang="en-US" sz="4000" dirty="0">
                <a:latin typeface="League Spartan" panose="00000800000000000000" pitchFamily="50" charset="0"/>
              </a:rPr>
              <a:t> </a:t>
            </a:r>
            <a:r>
              <a:rPr lang="en-US" sz="4000" dirty="0" err="1">
                <a:latin typeface="League Spartan" panose="00000800000000000000" pitchFamily="50" charset="0"/>
              </a:rPr>
              <a:t>ringkas</a:t>
            </a:r>
            <a:endParaRPr lang="en-US" sz="4000" dirty="0">
              <a:latin typeface="League Spartan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614EF-B1E4-4ABD-B08B-93B3DB6C682A}"/>
              </a:ext>
            </a:extLst>
          </p:cNvPr>
          <p:cNvSpPr/>
          <p:nvPr/>
        </p:nvSpPr>
        <p:spPr>
          <a:xfrm>
            <a:off x="5973006" y="4206879"/>
            <a:ext cx="6096000" cy="571500"/>
          </a:xfrm>
          <a:prstGeom prst="rect">
            <a:avLst/>
          </a:prstGeom>
          <a:solidFill>
            <a:srgbClr val="EA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League Spartan" panose="00000800000000000000" pitchFamily="50" charset="0"/>
              </a:rPr>
              <a:t>Usahakan</a:t>
            </a:r>
            <a:r>
              <a:rPr lang="en-US" sz="3600" dirty="0">
                <a:latin typeface="League Spartan" panose="00000800000000000000" pitchFamily="50" charset="0"/>
              </a:rPr>
              <a:t> </a:t>
            </a:r>
            <a:r>
              <a:rPr lang="en-US" sz="3600" dirty="0" err="1">
                <a:latin typeface="League Spartan" panose="00000800000000000000" pitchFamily="50" charset="0"/>
              </a:rPr>
              <a:t>kurangi</a:t>
            </a:r>
            <a:r>
              <a:rPr lang="en-US" sz="3600" dirty="0">
                <a:latin typeface="League Spartan" panose="00000800000000000000" pitchFamily="50" charset="0"/>
              </a:rPr>
              <a:t> bullet point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A903A1-775B-4304-B151-954241F01A47}"/>
              </a:ext>
            </a:extLst>
          </p:cNvPr>
          <p:cNvSpPr/>
          <p:nvPr/>
        </p:nvSpPr>
        <p:spPr>
          <a:xfrm>
            <a:off x="5973006" y="4940304"/>
            <a:ext cx="6096000" cy="571500"/>
          </a:xfrm>
          <a:prstGeom prst="rect">
            <a:avLst/>
          </a:prstGeom>
          <a:solidFill>
            <a:srgbClr val="23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League Spartan" panose="00000800000000000000" pitchFamily="50" charset="0"/>
              </a:rPr>
              <a:t>1 slide 1 </a:t>
            </a:r>
            <a:r>
              <a:rPr lang="en-US" sz="3600" dirty="0" err="1">
                <a:latin typeface="League Spartan" panose="00000800000000000000" pitchFamily="50" charset="0"/>
              </a:rPr>
              <a:t>pesan</a:t>
            </a:r>
            <a:endParaRPr lang="en-US" sz="3600" dirty="0">
              <a:latin typeface="League Spartan" panose="00000800000000000000" pitchFamily="50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643BDAA3-41BF-E247-A26B-B23EB9B899D2}"/>
              </a:ext>
            </a:extLst>
          </p:cNvPr>
          <p:cNvSpPr txBox="1">
            <a:spLocks/>
          </p:cNvSpPr>
          <p:nvPr/>
        </p:nvSpPr>
        <p:spPr>
          <a:xfrm>
            <a:off x="122994" y="5226054"/>
            <a:ext cx="3816847" cy="1574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Ketika</a:t>
            </a:r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berkomunikasi</a:t>
            </a:r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buatlah</a:t>
            </a:r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pesan</a:t>
            </a:r>
            <a:r>
              <a:rPr lang="en-US" sz="3200" dirty="0">
                <a:solidFill>
                  <a:schemeClr val="bg1"/>
                </a:solidFill>
                <a:latin typeface="League Spartan" panose="00000800000000000000" pitchFamily="50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League Spartan" panose="00000800000000000000" pitchFamily="50" charset="0"/>
              </a:rPr>
              <a:t>sederhana</a:t>
            </a:r>
            <a:endParaRPr lang="en-US" sz="3200" dirty="0">
              <a:solidFill>
                <a:schemeClr val="bg1"/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30098F-D3D5-4443-A674-DFDFCB95E082}"/>
              </a:ext>
            </a:extLst>
          </p:cNvPr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solidFill>
            <a:srgbClr val="FF7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820DDD3-7BF0-482B-9797-3046BF086F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5" r="21475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68F8F4-1626-4F63-8DC1-FA77DBB66F67}"/>
              </a:ext>
            </a:extLst>
          </p:cNvPr>
          <p:cNvSpPr txBox="1"/>
          <p:nvPr/>
        </p:nvSpPr>
        <p:spPr>
          <a:xfrm>
            <a:off x="6272463" y="808411"/>
            <a:ext cx="30394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3A3D3B"/>
                </a:solidFill>
                <a:latin typeface="League Spartan" panose="00000800000000000000" pitchFamily="50" charset="0"/>
              </a:rPr>
              <a:t>Contoh</a:t>
            </a:r>
            <a:r>
              <a:rPr lang="en-US" sz="6000" dirty="0">
                <a:solidFill>
                  <a:srgbClr val="3A3D3B"/>
                </a:solidFill>
                <a:latin typeface="League Spartan" panose="00000800000000000000" pitchFamily="50" charset="0"/>
              </a:rPr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F2C7F1-3BC1-4616-BA23-31E99A700E81}"/>
              </a:ext>
            </a:extLst>
          </p:cNvPr>
          <p:cNvSpPr/>
          <p:nvPr/>
        </p:nvSpPr>
        <p:spPr>
          <a:xfrm>
            <a:off x="6272463" y="3668626"/>
            <a:ext cx="4555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noProof="1">
                <a:solidFill>
                  <a:srgbClr val="3A3D3B"/>
                </a:solidFill>
                <a:latin typeface="Raleway" panose="020B0503030101060003" pitchFamily="34" charset="0"/>
              </a:rPr>
              <a:t>Coba bandingkan slide berikut: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98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302</Words>
  <Application>Microsoft Macintosh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Bebas Neue</vt:lpstr>
      <vt:lpstr>Calibri</vt:lpstr>
      <vt:lpstr>Calibri Light</vt:lpstr>
      <vt:lpstr>Gill Sans MT</vt:lpstr>
      <vt:lpstr>Lato Black</vt:lpstr>
      <vt:lpstr>League Spartan</vt:lpstr>
      <vt:lpstr>Open Sans</vt:lpstr>
      <vt:lpstr>Raleway</vt:lpstr>
      <vt:lpstr>Wingdings</vt:lpstr>
      <vt:lpstr>Office Theme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Prevalensi Perokok Anak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Office365</dc:creator>
  <cp:lastModifiedBy>Microsoft Office User</cp:lastModifiedBy>
  <cp:revision>156</cp:revision>
  <dcterms:created xsi:type="dcterms:W3CDTF">2018-01-08T08:29:44Z</dcterms:created>
  <dcterms:modified xsi:type="dcterms:W3CDTF">2019-10-01T08:23:58Z</dcterms:modified>
</cp:coreProperties>
</file>