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9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8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74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82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725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344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430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0398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80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0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1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3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63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2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6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5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Homeless</a:t>
            </a:r>
          </a:p>
          <a:p>
            <a:pPr marL="0" indent="0" algn="r">
              <a:buNone/>
            </a:pPr>
            <a:r>
              <a:rPr lang="en-US" sz="6000" dirty="0" smtClean="0"/>
              <a:t>(</a:t>
            </a:r>
            <a:r>
              <a:rPr lang="en-US" sz="6000" dirty="0" err="1" smtClean="0"/>
              <a:t>Gelandangan</a:t>
            </a:r>
            <a:r>
              <a:rPr lang="en-US" sz="6000" dirty="0" smtClean="0"/>
              <a:t>)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2364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Pendapatan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870" y="2556932"/>
            <a:ext cx="10354235" cy="3318936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2.000,-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30.000,Penghasilan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subyek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berkisar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2.000,-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sampai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30.000,- per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Subyek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mengaku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penghasilan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menentu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ditentukan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oleh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nasib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waktu-waktu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tertentu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meskipun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juga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subyek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penghasilan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mengaku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mudah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uang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74" y="615637"/>
            <a:ext cx="15621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Jam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(6-7 jam)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30" y="2556932"/>
            <a:ext cx="10340788" cy="331893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Mengemis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jam 09.00-13.00 WIB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Salatiga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Ambarawa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sorenya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19.00-22.00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mengemis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Simpanglima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Pemulung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mulai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pukul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08.00-10.00 WIB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siang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berangkat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kerja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13.00-17.00 WIB.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Memungut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sisa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cabe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bawang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mayeng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04.30-11.00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WIB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13.00-16.00 WIB.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Bosok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08.00-11.00 WIB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jam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13.00-16.00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WIB. </a:t>
            </a:r>
          </a:p>
        </p:txBody>
      </p:sp>
    </p:spTree>
    <p:extLst>
      <p:ext uri="{BB962C8B-B14F-4D97-AF65-F5344CB8AC3E}">
        <p14:creationId xmlns:p14="http://schemas.microsoft.com/office/powerpoint/2010/main" val="73304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Faktor-faktor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047" y="3213846"/>
            <a:ext cx="8368550" cy="2662021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Terpaksa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Putus Asa</a:t>
            </a:r>
          </a:p>
          <a:p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Turun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Temurun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066" t="33914" r="27427" b="39014"/>
          <a:stretch/>
        </p:blipFill>
        <p:spPr>
          <a:xfrm>
            <a:off x="5463985" y="2556932"/>
            <a:ext cx="4948518" cy="35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599328" cy="33189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Olahraga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Teratur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Minum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Jamu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Penyebabnya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Dari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Teman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Menduga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Dari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Petugas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41" y="269240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55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Persepsi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Tentang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47" y="2556932"/>
            <a:ext cx="10461812" cy="331893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Sehat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itu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segar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bisa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beraktivitas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menyusahkan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orang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lain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parah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orang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mati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Berbahaya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diobati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Kolera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Stress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4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377951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Sikap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Mengenai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Upaya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576" y="2556932"/>
            <a:ext cx="11770469" cy="3318936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berobat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berarti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bodoh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fi-FI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Tidak harus memeriksakan diri saat sakit </a:t>
            </a:r>
          </a:p>
          <a:p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Jika ada teman yang sakit harus ditolong</a:t>
            </a:r>
          </a:p>
          <a:p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Tidak percaya thd dukun, jamu  bisa menyembuhkan penyakit</a:t>
            </a:r>
          </a:p>
          <a:p>
            <a:r>
              <a:rPr lang="sv-S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Berobat di Puskesmas murah, di Rumah sakit mahal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18" y="740584"/>
            <a:ext cx="2693839" cy="16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6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Praktik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Pelayanan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Jarang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toko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Membeli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toko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membeli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obat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apotik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minum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jamu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kecil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berobat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puskesmas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klinik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Menjaga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Tidur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Cukup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Jaga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Kebersihan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4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Bag. Rahabilitasi Dinas Sosial Kota Semarang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612775" cy="331893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Program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penanganan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terfokus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razia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menyalurkannya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panti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Provinsi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17" y="2556932"/>
            <a:ext cx="5325036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Discussion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8809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Homeless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yang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artinya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48" y="2581626"/>
            <a:ext cx="4841503" cy="35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6017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049" y="1844238"/>
            <a:ext cx="9601196" cy="3318936"/>
          </a:xfrm>
        </p:spPr>
        <p:txBody>
          <a:bodyPr/>
          <a:lstStyle/>
          <a:p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Indonesia Vol. 1 / No. 2 / </a:t>
            </a:r>
            <a:r>
              <a:rPr lang="en-US" dirty="0" err="1"/>
              <a:t>Agustus</a:t>
            </a:r>
            <a:r>
              <a:rPr lang="en-US" dirty="0"/>
              <a:t> 2006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831" t="19201" r="2721" b="46469"/>
          <a:stretch/>
        </p:blipFill>
        <p:spPr>
          <a:xfrm>
            <a:off x="2055159" y="2581835"/>
            <a:ext cx="8081681" cy="3509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608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082" y="749594"/>
            <a:ext cx="2843493" cy="1536405"/>
          </a:xfrm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Bertempat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terkonsentrasi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bawah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jembatan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kuburan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pinggir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kereta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api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emperan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toko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taman-taman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dikawasan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layak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tinggal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Gubug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tidur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emperan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toko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parkir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menggunakan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alas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koran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kardus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41" y="742624"/>
            <a:ext cx="2382931" cy="15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2" y="742623"/>
            <a:ext cx="2382931" cy="154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60" y="749594"/>
            <a:ext cx="2382931" cy="15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719" y="1345202"/>
            <a:ext cx="4634752" cy="4893736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sensus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dilakukan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Kota Semarang,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Kota Semarang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2002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kurang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923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jiwa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komposisi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497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laki-laki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426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perempuan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92" y="812986"/>
            <a:ext cx="5158736" cy="518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2716306"/>
            <a:ext cx="10461812" cy="3307478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Djastuti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(1988)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menemukan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43,3%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mengenyam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pendidikan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formal, 36,7%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tamat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SD,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20%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tamat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SD.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Sebanyak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65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menggelandang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terpaksa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22%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malas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sesuai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kemampuannya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13%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karena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turun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temurun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7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12" y="2891117"/>
            <a:ext cx="10475259" cy="2917515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Warella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(1990) di Kota Semarang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menemukan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66,7%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pemulung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ditelitinya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sedangkan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33,3%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membuktikan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rawan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terhadap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penyakit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masalah-masalah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kesehatan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24" y="982132"/>
            <a:ext cx="2312894" cy="1300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982132"/>
            <a:ext cx="2312894" cy="13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65" y="2704849"/>
            <a:ext cx="10569388" cy="3318936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Melik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bekas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sungai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Mayeng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Ngosek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sisa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bawang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cabe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pemulung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buruh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rosok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penjaga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malam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penarik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becak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calo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bus,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pengemis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lonte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pelacur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juga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subyek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bersifat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serabutan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sering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berganti-ganti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pekerjaan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meskipun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juga yang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bekerja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tetap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3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Tipe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Johar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juga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dibedakan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Hidup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gelandangan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Pasangan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kumpul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kebo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022" y="645459"/>
            <a:ext cx="2572590" cy="1715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57" y="645459"/>
            <a:ext cx="2572590" cy="1715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8" y="645459"/>
            <a:ext cx="2572590" cy="1715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3" y="645459"/>
            <a:ext cx="2572590" cy="17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1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1131</TotalTime>
  <Words>611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Organic</vt:lpstr>
      <vt:lpstr>PowerPoint Presentation</vt:lpstr>
      <vt:lpstr>Homeless, yang artinya tidak memiliki rumah, atau tidak mempunyai tempat tinggal yang tetap</vt:lpstr>
      <vt:lpstr>Studi Kasus</vt:lpstr>
      <vt:lpstr>Tempat Tinggal</vt:lpstr>
      <vt:lpstr>PowerPoint Presentation</vt:lpstr>
      <vt:lpstr>PowerPoint Presentation</vt:lpstr>
      <vt:lpstr>PowerPoint Presentation</vt:lpstr>
      <vt:lpstr>Pekerjaan</vt:lpstr>
      <vt:lpstr>PowerPoint Presentation</vt:lpstr>
      <vt:lpstr>Pendapatan</vt:lpstr>
      <vt:lpstr>Jam Kerja (6-7 jam)</vt:lpstr>
      <vt:lpstr>Faktor-faktor yang mempengaruhi Gelandangan</vt:lpstr>
      <vt:lpstr>Pengetahuan Gelandangan Mengenai Sakit dan Penyakit </vt:lpstr>
      <vt:lpstr>Persepsi Gelandangan Tentang Sehat/ Sakit </vt:lpstr>
      <vt:lpstr>Sikap Gelandangan Mengenai Upaya Pelayanan Kesehatan </vt:lpstr>
      <vt:lpstr>Praktik Gelandangan dalam mencari Pelayanan Kesehatan</vt:lpstr>
      <vt:lpstr> Bag. Rahabilitasi Dinas Sosial Kota Semarang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 PELAYANAN DASAR PERAWATAN KESEHATAN    DI LAPAS, RUTAN, BAPAS, LPKA DAN LPAS</dc:title>
  <dc:creator>MYWINDOWS</dc:creator>
  <cp:lastModifiedBy>MYWINDOWS</cp:lastModifiedBy>
  <cp:revision>23</cp:revision>
  <dcterms:created xsi:type="dcterms:W3CDTF">2018-11-21T04:50:12Z</dcterms:created>
  <dcterms:modified xsi:type="dcterms:W3CDTF">2019-10-16T01:58:51Z</dcterms:modified>
</cp:coreProperties>
</file>