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Biaya Kesehatan yg dikeluarkan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Pemerintah</c:v>
                </c:pt>
                <c:pt idx="1">
                  <c:v>Masyarakat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26.1</c:v>
                </c:pt>
                <c:pt idx="1">
                  <c:v>74.900000000000006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53524559430063"/>
          <c:y val="0.34954998806967308"/>
          <c:w val="0.23652824646919135"/>
          <c:h val="0.2756879026485325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00C90E-FB0E-4BBC-AC63-24A9887E2A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49B0B485-DFF2-4C84-A795-CB1C6A9D4955}">
      <dgm:prSet phldrT="[Text]"/>
      <dgm:spPr/>
      <dgm:t>
        <a:bodyPr/>
        <a:lstStyle/>
        <a:p>
          <a:r>
            <a:rPr lang="en-US" dirty="0" err="1" smtClean="0"/>
            <a:t>Pola</a:t>
          </a:r>
          <a:r>
            <a:rPr lang="en-US" dirty="0" smtClean="0"/>
            <a:t> </a:t>
          </a:r>
          <a:r>
            <a:rPr lang="en-US" dirty="0" err="1" smtClean="0"/>
            <a:t>penyakit</a:t>
          </a:r>
          <a:r>
            <a:rPr lang="en-US" dirty="0" smtClean="0"/>
            <a:t> </a:t>
          </a:r>
          <a:r>
            <a:rPr lang="en-US" dirty="0" err="1" smtClean="0"/>
            <a:t>degeneratif</a:t>
          </a:r>
          <a:endParaRPr lang="id-ID" dirty="0"/>
        </a:p>
      </dgm:t>
    </dgm:pt>
    <dgm:pt modelId="{BAFD251B-776A-41D1-90B8-2440E09582E7}" type="parTrans" cxnId="{C2471FBF-4D72-4791-82CE-8B544B811BD8}">
      <dgm:prSet/>
      <dgm:spPr/>
      <dgm:t>
        <a:bodyPr/>
        <a:lstStyle/>
        <a:p>
          <a:endParaRPr lang="id-ID"/>
        </a:p>
      </dgm:t>
    </dgm:pt>
    <dgm:pt modelId="{0A8B0C49-E510-462D-9B7B-AF03D203CF74}" type="sibTrans" cxnId="{C2471FBF-4D72-4791-82CE-8B544B811BD8}">
      <dgm:prSet/>
      <dgm:spPr/>
      <dgm:t>
        <a:bodyPr/>
        <a:lstStyle/>
        <a:p>
          <a:endParaRPr lang="id-ID"/>
        </a:p>
      </dgm:t>
    </dgm:pt>
    <dgm:pt modelId="{37C89B63-C65F-42E1-B9C5-15C227385A74}">
      <dgm:prSet phldrT="[Text]"/>
      <dgm:spPr/>
      <dgm:t>
        <a:bodyPr/>
        <a:lstStyle/>
        <a:p>
          <a:r>
            <a:rPr lang="en-US" altLang="id-ID" dirty="0" err="1" smtClean="0"/>
            <a:t>Orientasi</a:t>
          </a:r>
          <a:r>
            <a:rPr lang="en-US" altLang="id-ID" dirty="0" smtClean="0"/>
            <a:t> </a:t>
          </a:r>
          <a:r>
            <a:rPr lang="en-US" altLang="id-ID" dirty="0" err="1" smtClean="0"/>
            <a:t>pada</a:t>
          </a:r>
          <a:r>
            <a:rPr lang="en-US" altLang="id-ID" dirty="0" smtClean="0"/>
            <a:t> </a:t>
          </a:r>
          <a:r>
            <a:rPr lang="en-US" altLang="id-ID" dirty="0" err="1" smtClean="0"/>
            <a:t>pembiayaan</a:t>
          </a:r>
          <a:r>
            <a:rPr lang="en-US" altLang="id-ID" dirty="0" smtClean="0"/>
            <a:t> </a:t>
          </a:r>
          <a:r>
            <a:rPr lang="en-US" altLang="id-ID" dirty="0" err="1" smtClean="0"/>
            <a:t>kuratif</a:t>
          </a:r>
          <a:endParaRPr lang="id-ID" dirty="0"/>
        </a:p>
      </dgm:t>
    </dgm:pt>
    <dgm:pt modelId="{8476D1FF-6814-46D8-BCC7-0799BF1F3D17}" type="parTrans" cxnId="{1CAB342A-13E8-4990-93E2-EF4F8E4B3EF0}">
      <dgm:prSet/>
      <dgm:spPr/>
      <dgm:t>
        <a:bodyPr/>
        <a:lstStyle/>
        <a:p>
          <a:endParaRPr lang="id-ID"/>
        </a:p>
      </dgm:t>
    </dgm:pt>
    <dgm:pt modelId="{0D1EEE09-F129-4A71-BD20-6F2E4E4FBB97}" type="sibTrans" cxnId="{1CAB342A-13E8-4990-93E2-EF4F8E4B3EF0}">
      <dgm:prSet/>
      <dgm:spPr/>
      <dgm:t>
        <a:bodyPr/>
        <a:lstStyle/>
        <a:p>
          <a:endParaRPr lang="id-ID"/>
        </a:p>
      </dgm:t>
    </dgm:pt>
    <dgm:pt modelId="{2BBC7541-6B99-43BE-9E48-027F334BEC3C}">
      <dgm:prSet/>
      <dgm:spPr/>
      <dgm:t>
        <a:bodyPr/>
        <a:lstStyle/>
        <a:p>
          <a:r>
            <a:rPr lang="en-US" altLang="id-ID" smtClean="0"/>
            <a:t>Pembayaran </a:t>
          </a:r>
          <a:r>
            <a:rPr lang="en-US" altLang="id-ID" i="1" smtClean="0"/>
            <a:t>out of pocket </a:t>
          </a:r>
          <a:r>
            <a:rPr lang="en-US" altLang="id-ID" smtClean="0"/>
            <a:t>secara individual</a:t>
          </a:r>
          <a:endParaRPr lang="en-US" altLang="id-ID" dirty="0" smtClean="0"/>
        </a:p>
      </dgm:t>
    </dgm:pt>
    <dgm:pt modelId="{30AD5217-D85B-44E5-8625-3959FC4A8BB2}" type="parTrans" cxnId="{3D11D8C6-7C91-4541-A84C-0A332F1CFEBB}">
      <dgm:prSet/>
      <dgm:spPr/>
      <dgm:t>
        <a:bodyPr/>
        <a:lstStyle/>
        <a:p>
          <a:endParaRPr lang="id-ID"/>
        </a:p>
      </dgm:t>
    </dgm:pt>
    <dgm:pt modelId="{3EED9A2F-BC36-47FE-8527-356CF31F1B62}" type="sibTrans" cxnId="{3D11D8C6-7C91-4541-A84C-0A332F1CFEBB}">
      <dgm:prSet/>
      <dgm:spPr/>
      <dgm:t>
        <a:bodyPr/>
        <a:lstStyle/>
        <a:p>
          <a:endParaRPr lang="id-ID"/>
        </a:p>
      </dgm:t>
    </dgm:pt>
    <dgm:pt modelId="{724A9A92-D32F-4538-B258-55A3ACBAE44B}">
      <dgm:prSet/>
      <dgm:spPr/>
      <dgm:t>
        <a:bodyPr/>
        <a:lstStyle/>
        <a:p>
          <a:r>
            <a:rPr lang="en-US" altLang="id-ID" i="1" smtClean="0"/>
            <a:t>Service</a:t>
          </a:r>
          <a:r>
            <a:rPr lang="en-US" altLang="id-ID" smtClean="0"/>
            <a:t> yang ditentukan oleh provider</a:t>
          </a:r>
          <a:endParaRPr lang="en-US" altLang="id-ID" dirty="0" smtClean="0"/>
        </a:p>
      </dgm:t>
    </dgm:pt>
    <dgm:pt modelId="{9BE5A8C3-992F-4E8E-8EE0-FDC47C774A9B}" type="parTrans" cxnId="{64912D3D-2395-41E9-823E-5D5251CE7DFC}">
      <dgm:prSet/>
      <dgm:spPr/>
      <dgm:t>
        <a:bodyPr/>
        <a:lstStyle/>
        <a:p>
          <a:endParaRPr lang="id-ID"/>
        </a:p>
      </dgm:t>
    </dgm:pt>
    <dgm:pt modelId="{AE266DEC-8DA0-4CAA-9B19-3F5C54CBA3B5}" type="sibTrans" cxnId="{64912D3D-2395-41E9-823E-5D5251CE7DFC}">
      <dgm:prSet/>
      <dgm:spPr/>
      <dgm:t>
        <a:bodyPr/>
        <a:lstStyle/>
        <a:p>
          <a:endParaRPr lang="id-ID"/>
        </a:p>
      </dgm:t>
    </dgm:pt>
    <dgm:pt modelId="{5C83A785-733D-4D2E-9BA5-E83290E966CF}">
      <dgm:prSet/>
      <dgm:spPr/>
      <dgm:t>
        <a:bodyPr/>
        <a:lstStyle/>
        <a:p>
          <a:r>
            <a:rPr lang="en-US" altLang="id-ID" smtClean="0"/>
            <a:t>Teknologi canggih</a:t>
          </a:r>
          <a:endParaRPr lang="en-US" altLang="id-ID" dirty="0" smtClean="0"/>
        </a:p>
      </dgm:t>
    </dgm:pt>
    <dgm:pt modelId="{2569380B-CDE2-47B0-AF9D-B74162F81C58}" type="parTrans" cxnId="{6A3DC599-D3CF-4304-936E-B68B9CD0DB4F}">
      <dgm:prSet/>
      <dgm:spPr/>
      <dgm:t>
        <a:bodyPr/>
        <a:lstStyle/>
        <a:p>
          <a:endParaRPr lang="id-ID"/>
        </a:p>
      </dgm:t>
    </dgm:pt>
    <dgm:pt modelId="{AC2973C5-AD19-445D-8FDD-D43EADB3B22E}" type="sibTrans" cxnId="{6A3DC599-D3CF-4304-936E-B68B9CD0DB4F}">
      <dgm:prSet/>
      <dgm:spPr/>
      <dgm:t>
        <a:bodyPr/>
        <a:lstStyle/>
        <a:p>
          <a:endParaRPr lang="id-ID"/>
        </a:p>
      </dgm:t>
    </dgm:pt>
    <dgm:pt modelId="{2DBE8FA1-1AD7-4129-9B7A-AD2130A3A5BC}">
      <dgm:prSet/>
      <dgm:spPr/>
      <dgm:t>
        <a:bodyPr/>
        <a:lstStyle/>
        <a:p>
          <a:r>
            <a:rPr lang="en-US" altLang="id-ID" smtClean="0"/>
            <a:t>Perkembangan spesialisasi ilmu kedokteran</a:t>
          </a:r>
          <a:endParaRPr lang="en-US" altLang="id-ID" dirty="0" smtClean="0"/>
        </a:p>
      </dgm:t>
    </dgm:pt>
    <dgm:pt modelId="{757082BE-ACD3-4050-816F-39514152D94D}" type="parTrans" cxnId="{2ED4B825-7E47-4D33-B1BA-53FDC2125CF1}">
      <dgm:prSet/>
      <dgm:spPr/>
      <dgm:t>
        <a:bodyPr/>
        <a:lstStyle/>
        <a:p>
          <a:endParaRPr lang="id-ID"/>
        </a:p>
      </dgm:t>
    </dgm:pt>
    <dgm:pt modelId="{17E5D10B-95A9-4A7B-857B-5FE1FB081A0B}" type="sibTrans" cxnId="{2ED4B825-7E47-4D33-B1BA-53FDC2125CF1}">
      <dgm:prSet/>
      <dgm:spPr/>
      <dgm:t>
        <a:bodyPr/>
        <a:lstStyle/>
        <a:p>
          <a:endParaRPr lang="id-ID"/>
        </a:p>
      </dgm:t>
    </dgm:pt>
    <dgm:pt modelId="{40079A1D-A57A-4655-BFCF-AA16FFEC2329}">
      <dgm:prSet/>
      <dgm:spPr/>
      <dgm:t>
        <a:bodyPr/>
        <a:lstStyle/>
        <a:p>
          <a:r>
            <a:rPr lang="en-US" altLang="id-ID" b="1" smtClean="0"/>
            <a:t>Tingkat Inflasi</a:t>
          </a:r>
          <a:endParaRPr lang="en-US" altLang="id-ID" b="1" dirty="0" smtClean="0"/>
        </a:p>
      </dgm:t>
    </dgm:pt>
    <dgm:pt modelId="{EF25DA45-4B83-40AB-A2D4-6331E32C65FB}" type="parTrans" cxnId="{058521E6-4F36-4D08-BDD2-3A5863C4892B}">
      <dgm:prSet/>
      <dgm:spPr/>
      <dgm:t>
        <a:bodyPr/>
        <a:lstStyle/>
        <a:p>
          <a:endParaRPr lang="id-ID"/>
        </a:p>
      </dgm:t>
    </dgm:pt>
    <dgm:pt modelId="{D9324538-4BC9-4BEC-93AE-80D7CAEDB56A}" type="sibTrans" cxnId="{058521E6-4F36-4D08-BDD2-3A5863C4892B}">
      <dgm:prSet/>
      <dgm:spPr/>
      <dgm:t>
        <a:bodyPr/>
        <a:lstStyle/>
        <a:p>
          <a:endParaRPr lang="id-ID"/>
        </a:p>
      </dgm:t>
    </dgm:pt>
    <dgm:pt modelId="{A8315F29-55DF-488C-9576-041BD97D2C47}" type="pres">
      <dgm:prSet presAssocID="{0500C90E-FB0E-4BBC-AC63-24A9887E2A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7EF89C3-5B96-46FD-B066-5B0710CEF487}" type="pres">
      <dgm:prSet presAssocID="{49B0B485-DFF2-4C84-A795-CB1C6A9D495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916E5E-BA0C-4E21-BECA-C21AB09235EE}" type="pres">
      <dgm:prSet presAssocID="{0A8B0C49-E510-462D-9B7B-AF03D203CF74}" presName="spacer" presStyleCnt="0"/>
      <dgm:spPr/>
    </dgm:pt>
    <dgm:pt modelId="{53B809B6-C266-4DDF-84AD-F0E817933C88}" type="pres">
      <dgm:prSet presAssocID="{37C89B63-C65F-42E1-B9C5-15C227385A7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0B32C4-883C-4A60-B994-157B55C8591C}" type="pres">
      <dgm:prSet presAssocID="{0D1EEE09-F129-4A71-BD20-6F2E4E4FBB97}" presName="spacer" presStyleCnt="0"/>
      <dgm:spPr/>
    </dgm:pt>
    <dgm:pt modelId="{7E189763-E462-461C-9580-DB6F4B7A677F}" type="pres">
      <dgm:prSet presAssocID="{2BBC7541-6B99-43BE-9E48-027F334BEC3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6FF995-0822-405E-BEEB-EE5141ADCBE1}" type="pres">
      <dgm:prSet presAssocID="{3EED9A2F-BC36-47FE-8527-356CF31F1B62}" presName="spacer" presStyleCnt="0"/>
      <dgm:spPr/>
    </dgm:pt>
    <dgm:pt modelId="{F7557B5D-B69F-44A5-A13A-59C3F780AE47}" type="pres">
      <dgm:prSet presAssocID="{724A9A92-D32F-4538-B258-55A3ACBAE44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332C6CA-9385-49C1-9387-90EEDA5A3068}" type="pres">
      <dgm:prSet presAssocID="{AE266DEC-8DA0-4CAA-9B19-3F5C54CBA3B5}" presName="spacer" presStyleCnt="0"/>
      <dgm:spPr/>
    </dgm:pt>
    <dgm:pt modelId="{B431476E-9A64-44CB-B991-BD64021E45A5}" type="pres">
      <dgm:prSet presAssocID="{5C83A785-733D-4D2E-9BA5-E83290E966C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9F8CBA-D470-4523-909E-7DFC09E390CB}" type="pres">
      <dgm:prSet presAssocID="{AC2973C5-AD19-445D-8FDD-D43EADB3B22E}" presName="spacer" presStyleCnt="0"/>
      <dgm:spPr/>
    </dgm:pt>
    <dgm:pt modelId="{FB410CBD-621D-44BD-A511-EC977FB96816}" type="pres">
      <dgm:prSet presAssocID="{2DBE8FA1-1AD7-4129-9B7A-AD2130A3A5B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8BDDC5-E289-42AA-88EA-04390AC20689}" type="pres">
      <dgm:prSet presAssocID="{17E5D10B-95A9-4A7B-857B-5FE1FB081A0B}" presName="spacer" presStyleCnt="0"/>
      <dgm:spPr/>
    </dgm:pt>
    <dgm:pt modelId="{D90373E1-A87E-4C83-981D-4990F730AFD3}" type="pres">
      <dgm:prSet presAssocID="{40079A1D-A57A-4655-BFCF-AA16FFEC232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D7DDFFE-49A7-4D00-A2C0-F5E3236A04CA}" type="presOf" srcId="{5C83A785-733D-4D2E-9BA5-E83290E966CF}" destId="{B431476E-9A64-44CB-B991-BD64021E45A5}" srcOrd="0" destOrd="0" presId="urn:microsoft.com/office/officeart/2005/8/layout/vList2"/>
    <dgm:cxn modelId="{41C48860-BA05-4A9E-9C97-4BB7C96B1F08}" type="presOf" srcId="{49B0B485-DFF2-4C84-A795-CB1C6A9D4955}" destId="{B7EF89C3-5B96-46FD-B066-5B0710CEF487}" srcOrd="0" destOrd="0" presId="urn:microsoft.com/office/officeart/2005/8/layout/vList2"/>
    <dgm:cxn modelId="{96D53D81-4271-4EFE-83B7-A9A004CF9E04}" type="presOf" srcId="{2BBC7541-6B99-43BE-9E48-027F334BEC3C}" destId="{7E189763-E462-461C-9580-DB6F4B7A677F}" srcOrd="0" destOrd="0" presId="urn:microsoft.com/office/officeart/2005/8/layout/vList2"/>
    <dgm:cxn modelId="{82F92F0D-A351-4175-9FF4-E99E48DCA198}" type="presOf" srcId="{0500C90E-FB0E-4BBC-AC63-24A9887E2AEC}" destId="{A8315F29-55DF-488C-9576-041BD97D2C47}" srcOrd="0" destOrd="0" presId="urn:microsoft.com/office/officeart/2005/8/layout/vList2"/>
    <dgm:cxn modelId="{64912D3D-2395-41E9-823E-5D5251CE7DFC}" srcId="{0500C90E-FB0E-4BBC-AC63-24A9887E2AEC}" destId="{724A9A92-D32F-4538-B258-55A3ACBAE44B}" srcOrd="3" destOrd="0" parTransId="{9BE5A8C3-992F-4E8E-8EE0-FDC47C774A9B}" sibTransId="{AE266DEC-8DA0-4CAA-9B19-3F5C54CBA3B5}"/>
    <dgm:cxn modelId="{1CAB342A-13E8-4990-93E2-EF4F8E4B3EF0}" srcId="{0500C90E-FB0E-4BBC-AC63-24A9887E2AEC}" destId="{37C89B63-C65F-42E1-B9C5-15C227385A74}" srcOrd="1" destOrd="0" parTransId="{8476D1FF-6814-46D8-BCC7-0799BF1F3D17}" sibTransId="{0D1EEE09-F129-4A71-BD20-6F2E4E4FBB97}"/>
    <dgm:cxn modelId="{058521E6-4F36-4D08-BDD2-3A5863C4892B}" srcId="{0500C90E-FB0E-4BBC-AC63-24A9887E2AEC}" destId="{40079A1D-A57A-4655-BFCF-AA16FFEC2329}" srcOrd="6" destOrd="0" parTransId="{EF25DA45-4B83-40AB-A2D4-6331E32C65FB}" sibTransId="{D9324538-4BC9-4BEC-93AE-80D7CAEDB56A}"/>
    <dgm:cxn modelId="{F6D09924-8FD8-4416-9237-823FFE85C95C}" type="presOf" srcId="{37C89B63-C65F-42E1-B9C5-15C227385A74}" destId="{53B809B6-C266-4DDF-84AD-F0E817933C88}" srcOrd="0" destOrd="0" presId="urn:microsoft.com/office/officeart/2005/8/layout/vList2"/>
    <dgm:cxn modelId="{6A3DC599-D3CF-4304-936E-B68B9CD0DB4F}" srcId="{0500C90E-FB0E-4BBC-AC63-24A9887E2AEC}" destId="{5C83A785-733D-4D2E-9BA5-E83290E966CF}" srcOrd="4" destOrd="0" parTransId="{2569380B-CDE2-47B0-AF9D-B74162F81C58}" sibTransId="{AC2973C5-AD19-445D-8FDD-D43EADB3B22E}"/>
    <dgm:cxn modelId="{563E0A04-9C6D-4F85-9857-E2BB8054F550}" type="presOf" srcId="{2DBE8FA1-1AD7-4129-9B7A-AD2130A3A5BC}" destId="{FB410CBD-621D-44BD-A511-EC977FB96816}" srcOrd="0" destOrd="0" presId="urn:microsoft.com/office/officeart/2005/8/layout/vList2"/>
    <dgm:cxn modelId="{2ED4B825-7E47-4D33-B1BA-53FDC2125CF1}" srcId="{0500C90E-FB0E-4BBC-AC63-24A9887E2AEC}" destId="{2DBE8FA1-1AD7-4129-9B7A-AD2130A3A5BC}" srcOrd="5" destOrd="0" parTransId="{757082BE-ACD3-4050-816F-39514152D94D}" sibTransId="{17E5D10B-95A9-4A7B-857B-5FE1FB081A0B}"/>
    <dgm:cxn modelId="{C2471FBF-4D72-4791-82CE-8B544B811BD8}" srcId="{0500C90E-FB0E-4BBC-AC63-24A9887E2AEC}" destId="{49B0B485-DFF2-4C84-A795-CB1C6A9D4955}" srcOrd="0" destOrd="0" parTransId="{BAFD251B-776A-41D1-90B8-2440E09582E7}" sibTransId="{0A8B0C49-E510-462D-9B7B-AF03D203CF74}"/>
    <dgm:cxn modelId="{3D11D8C6-7C91-4541-A84C-0A332F1CFEBB}" srcId="{0500C90E-FB0E-4BBC-AC63-24A9887E2AEC}" destId="{2BBC7541-6B99-43BE-9E48-027F334BEC3C}" srcOrd="2" destOrd="0" parTransId="{30AD5217-D85B-44E5-8625-3959FC4A8BB2}" sibTransId="{3EED9A2F-BC36-47FE-8527-356CF31F1B62}"/>
    <dgm:cxn modelId="{CE203676-A9C6-4F05-BA09-8D61D47B6026}" type="presOf" srcId="{724A9A92-D32F-4538-B258-55A3ACBAE44B}" destId="{F7557B5D-B69F-44A5-A13A-59C3F780AE47}" srcOrd="0" destOrd="0" presId="urn:microsoft.com/office/officeart/2005/8/layout/vList2"/>
    <dgm:cxn modelId="{89D19A07-E648-41F4-930C-4364EC3114F5}" type="presOf" srcId="{40079A1D-A57A-4655-BFCF-AA16FFEC2329}" destId="{D90373E1-A87E-4C83-981D-4990F730AFD3}" srcOrd="0" destOrd="0" presId="urn:microsoft.com/office/officeart/2005/8/layout/vList2"/>
    <dgm:cxn modelId="{5263B1B4-6696-4EDD-B544-289A1358DA57}" type="presParOf" srcId="{A8315F29-55DF-488C-9576-041BD97D2C47}" destId="{B7EF89C3-5B96-46FD-B066-5B0710CEF487}" srcOrd="0" destOrd="0" presId="urn:microsoft.com/office/officeart/2005/8/layout/vList2"/>
    <dgm:cxn modelId="{BB65E728-FE6B-40B1-AEC8-74251600EB46}" type="presParOf" srcId="{A8315F29-55DF-488C-9576-041BD97D2C47}" destId="{D0916E5E-BA0C-4E21-BECA-C21AB09235EE}" srcOrd="1" destOrd="0" presId="urn:microsoft.com/office/officeart/2005/8/layout/vList2"/>
    <dgm:cxn modelId="{68137362-59A7-4B7E-9E2E-9ACFA64F2DC0}" type="presParOf" srcId="{A8315F29-55DF-488C-9576-041BD97D2C47}" destId="{53B809B6-C266-4DDF-84AD-F0E817933C88}" srcOrd="2" destOrd="0" presId="urn:microsoft.com/office/officeart/2005/8/layout/vList2"/>
    <dgm:cxn modelId="{2D90C611-FE55-4E1A-9212-BFC9D4EEF3F6}" type="presParOf" srcId="{A8315F29-55DF-488C-9576-041BD97D2C47}" destId="{220B32C4-883C-4A60-B994-157B55C8591C}" srcOrd="3" destOrd="0" presId="urn:microsoft.com/office/officeart/2005/8/layout/vList2"/>
    <dgm:cxn modelId="{8FF00CAD-756C-4608-BAA7-A6053ED39F8E}" type="presParOf" srcId="{A8315F29-55DF-488C-9576-041BD97D2C47}" destId="{7E189763-E462-461C-9580-DB6F4B7A677F}" srcOrd="4" destOrd="0" presId="urn:microsoft.com/office/officeart/2005/8/layout/vList2"/>
    <dgm:cxn modelId="{89F0A0EC-CAB7-46AD-9A48-BBDF62B66F00}" type="presParOf" srcId="{A8315F29-55DF-488C-9576-041BD97D2C47}" destId="{116FF995-0822-405E-BEEB-EE5141ADCBE1}" srcOrd="5" destOrd="0" presId="urn:microsoft.com/office/officeart/2005/8/layout/vList2"/>
    <dgm:cxn modelId="{36CF9CFC-C102-4F0A-99F4-E614C5A30573}" type="presParOf" srcId="{A8315F29-55DF-488C-9576-041BD97D2C47}" destId="{F7557B5D-B69F-44A5-A13A-59C3F780AE47}" srcOrd="6" destOrd="0" presId="urn:microsoft.com/office/officeart/2005/8/layout/vList2"/>
    <dgm:cxn modelId="{9C4688AC-B8DE-4379-879B-30CA842DC252}" type="presParOf" srcId="{A8315F29-55DF-488C-9576-041BD97D2C47}" destId="{E332C6CA-9385-49C1-9387-90EEDA5A3068}" srcOrd="7" destOrd="0" presId="urn:microsoft.com/office/officeart/2005/8/layout/vList2"/>
    <dgm:cxn modelId="{413C6123-510A-40B8-8FE4-22B67C6B7994}" type="presParOf" srcId="{A8315F29-55DF-488C-9576-041BD97D2C47}" destId="{B431476E-9A64-44CB-B991-BD64021E45A5}" srcOrd="8" destOrd="0" presId="urn:microsoft.com/office/officeart/2005/8/layout/vList2"/>
    <dgm:cxn modelId="{C09C3AA6-E74F-45C8-8D00-CDA8C4C650A3}" type="presParOf" srcId="{A8315F29-55DF-488C-9576-041BD97D2C47}" destId="{CA9F8CBA-D470-4523-909E-7DFC09E390CB}" srcOrd="9" destOrd="0" presId="urn:microsoft.com/office/officeart/2005/8/layout/vList2"/>
    <dgm:cxn modelId="{05688BC3-E495-4C78-A390-9C3C62283CAE}" type="presParOf" srcId="{A8315F29-55DF-488C-9576-041BD97D2C47}" destId="{FB410CBD-621D-44BD-A511-EC977FB96816}" srcOrd="10" destOrd="0" presId="urn:microsoft.com/office/officeart/2005/8/layout/vList2"/>
    <dgm:cxn modelId="{7C0A29F5-80C8-408F-9ECA-B166C1D29A46}" type="presParOf" srcId="{A8315F29-55DF-488C-9576-041BD97D2C47}" destId="{778BDDC5-E289-42AA-88EA-04390AC20689}" srcOrd="11" destOrd="0" presId="urn:microsoft.com/office/officeart/2005/8/layout/vList2"/>
    <dgm:cxn modelId="{28652EB0-88EC-4004-AC49-E8CA7754C664}" type="presParOf" srcId="{A8315F29-55DF-488C-9576-041BD97D2C47}" destId="{D90373E1-A87E-4C83-981D-4990F730AFD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95D8DF-052A-4015-A9EE-F3903AD26A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F6DC52D0-E447-46D0-BDF0-3F3FA17AF683}">
      <dgm:prSet phldrT="[Text]" custT="1"/>
      <dgm:spPr/>
      <dgm:t>
        <a:bodyPr/>
        <a:lstStyle/>
        <a:p>
          <a:r>
            <a:rPr lang="id-ID" sz="2400" dirty="0" smtClean="0"/>
            <a:t>Rumah Sakit</a:t>
          </a:r>
          <a:endParaRPr lang="id-ID" sz="2400" dirty="0"/>
        </a:p>
      </dgm:t>
    </dgm:pt>
    <dgm:pt modelId="{9A14188E-7F6F-4EF8-8ED8-C763661E4319}" type="parTrans" cxnId="{2CE939DB-E6B3-41A8-873F-EBE6E9FBBBD2}">
      <dgm:prSet/>
      <dgm:spPr/>
      <dgm:t>
        <a:bodyPr/>
        <a:lstStyle/>
        <a:p>
          <a:endParaRPr lang="id-ID" sz="2800"/>
        </a:p>
      </dgm:t>
    </dgm:pt>
    <dgm:pt modelId="{C806E760-A0EC-4CFD-A1A5-FD8E470D649A}" type="sibTrans" cxnId="{2CE939DB-E6B3-41A8-873F-EBE6E9FBBBD2}">
      <dgm:prSet/>
      <dgm:spPr/>
      <dgm:t>
        <a:bodyPr/>
        <a:lstStyle/>
        <a:p>
          <a:endParaRPr lang="id-ID" sz="2800"/>
        </a:p>
      </dgm:t>
    </dgm:pt>
    <dgm:pt modelId="{02671B2A-DA52-40AC-8B6E-6B4628E5B7A4}">
      <dgm:prSet phldrT="[Text]" custT="1"/>
      <dgm:spPr/>
      <dgm:t>
        <a:bodyPr/>
        <a:lstStyle/>
        <a:p>
          <a:r>
            <a:rPr lang="id-ID" sz="2400" dirty="0" smtClean="0"/>
            <a:t>Unit Produksi:</a:t>
          </a:r>
          <a:endParaRPr lang="id-ID" sz="2400" dirty="0"/>
        </a:p>
      </dgm:t>
    </dgm:pt>
    <dgm:pt modelId="{A90E5668-A8A9-4A0E-9FEF-38717D41582C}" type="parTrans" cxnId="{D68DC72B-47B0-4216-851A-C12F0F8E56B0}">
      <dgm:prSet/>
      <dgm:spPr/>
      <dgm:t>
        <a:bodyPr/>
        <a:lstStyle/>
        <a:p>
          <a:endParaRPr lang="id-ID" sz="2800"/>
        </a:p>
      </dgm:t>
    </dgm:pt>
    <dgm:pt modelId="{E36918DD-2A30-48CF-9932-D630FEF38CF2}" type="sibTrans" cxnId="{D68DC72B-47B0-4216-851A-C12F0F8E56B0}">
      <dgm:prSet/>
      <dgm:spPr/>
      <dgm:t>
        <a:bodyPr/>
        <a:lstStyle/>
        <a:p>
          <a:endParaRPr lang="id-ID" sz="2800"/>
        </a:p>
      </dgm:t>
    </dgm:pt>
    <dgm:pt modelId="{627E4639-7685-4B99-A869-479260ED3612}">
      <dgm:prSet phldrT="[Text]" custT="1"/>
      <dgm:spPr/>
      <dgm:t>
        <a:bodyPr/>
        <a:lstStyle/>
        <a:p>
          <a:r>
            <a:rPr lang="id-ID" sz="2400" dirty="0" smtClean="0"/>
            <a:t>Unit Penunjang :</a:t>
          </a:r>
        </a:p>
      </dgm:t>
    </dgm:pt>
    <dgm:pt modelId="{2E6FFA39-B0D2-4054-884D-FE13538B6839}" type="parTrans" cxnId="{4EFEE0B8-81D6-4526-AE7D-74BFB00BBA19}">
      <dgm:prSet/>
      <dgm:spPr/>
      <dgm:t>
        <a:bodyPr/>
        <a:lstStyle/>
        <a:p>
          <a:endParaRPr lang="id-ID" sz="2800"/>
        </a:p>
      </dgm:t>
    </dgm:pt>
    <dgm:pt modelId="{D6CF25C2-4DB2-476B-9D0E-898D06473C30}" type="sibTrans" cxnId="{4EFEE0B8-81D6-4526-AE7D-74BFB00BBA19}">
      <dgm:prSet/>
      <dgm:spPr/>
      <dgm:t>
        <a:bodyPr/>
        <a:lstStyle/>
        <a:p>
          <a:endParaRPr lang="id-ID" sz="2800"/>
        </a:p>
      </dgm:t>
    </dgm:pt>
    <dgm:pt modelId="{DDA6B8CD-CBBC-4C4D-BDFA-F96C71597952}">
      <dgm:prSet phldrT="[Text]" custT="1"/>
      <dgm:spPr/>
      <dgm:t>
        <a:bodyPr/>
        <a:lstStyle/>
        <a:p>
          <a:r>
            <a:rPr lang="id-ID" sz="2400" dirty="0" smtClean="0"/>
            <a:t>Gaji perawat</a:t>
          </a:r>
          <a:br>
            <a:rPr lang="id-ID" sz="2400" dirty="0" smtClean="0"/>
          </a:br>
          <a:r>
            <a:rPr lang="id-ID" sz="2400" dirty="0" smtClean="0"/>
            <a:t>Biaya obat RJ, RI</a:t>
          </a:r>
          <a:br>
            <a:rPr lang="id-ID" sz="2400" dirty="0" smtClean="0"/>
          </a:br>
          <a:r>
            <a:rPr lang="id-ID" sz="2400" dirty="0" smtClean="0"/>
            <a:t>Biaya ALMED</a:t>
          </a:r>
          <a:br>
            <a:rPr lang="id-ID" sz="2400" dirty="0" smtClean="0"/>
          </a:br>
          <a:r>
            <a:rPr lang="id-ID" sz="2400" dirty="0" smtClean="0"/>
            <a:t>Biaya non-ALMED</a:t>
          </a:r>
          <a:endParaRPr lang="id-ID" sz="2400" dirty="0"/>
        </a:p>
      </dgm:t>
    </dgm:pt>
    <dgm:pt modelId="{8CC48431-7091-4954-B23C-942FDF41BBFC}" type="parTrans" cxnId="{D0AF7A69-FA6D-4267-9339-517D4E8A91D7}">
      <dgm:prSet/>
      <dgm:spPr/>
      <dgm:t>
        <a:bodyPr/>
        <a:lstStyle/>
        <a:p>
          <a:endParaRPr lang="id-ID" sz="2800"/>
        </a:p>
      </dgm:t>
    </dgm:pt>
    <dgm:pt modelId="{1BA93D0D-DD8B-4C26-A9F3-B3A20104CDB8}" type="sibTrans" cxnId="{D0AF7A69-FA6D-4267-9339-517D4E8A91D7}">
      <dgm:prSet/>
      <dgm:spPr/>
      <dgm:t>
        <a:bodyPr/>
        <a:lstStyle/>
        <a:p>
          <a:endParaRPr lang="id-ID" sz="2800"/>
        </a:p>
      </dgm:t>
    </dgm:pt>
    <dgm:pt modelId="{F557DA4D-30BE-4E94-9121-FF0554820EC7}">
      <dgm:prSet phldrT="[Text]" custT="1"/>
      <dgm:spPr/>
      <dgm:t>
        <a:bodyPr/>
        <a:lstStyle/>
        <a:p>
          <a:r>
            <a:rPr lang="id-ID" sz="1800" dirty="0" smtClean="0"/>
            <a:t>Gaji direktur RS</a:t>
          </a:r>
          <a:br>
            <a:rPr lang="id-ID" sz="1800" dirty="0" smtClean="0"/>
          </a:br>
          <a:r>
            <a:rPr lang="id-ID" sz="1800" dirty="0" smtClean="0"/>
            <a:t>Gaji staf admin</a:t>
          </a:r>
          <a:br>
            <a:rPr lang="id-ID" sz="1800" dirty="0" smtClean="0"/>
          </a:br>
          <a:r>
            <a:rPr lang="id-ID" sz="1800" dirty="0" smtClean="0"/>
            <a:t>Pembelian ATK</a:t>
          </a:r>
          <a:br>
            <a:rPr lang="id-ID" sz="1800" dirty="0" smtClean="0"/>
          </a:br>
          <a:r>
            <a:rPr lang="id-ID" sz="1800" dirty="0" smtClean="0"/>
            <a:t>Biaya instalasi gizi</a:t>
          </a:r>
          <a:br>
            <a:rPr lang="id-ID" sz="1800" dirty="0" smtClean="0"/>
          </a:br>
          <a:r>
            <a:rPr lang="id-ID" sz="1800" dirty="0" smtClean="0"/>
            <a:t>Biaya instalasi laundry</a:t>
          </a:r>
        </a:p>
      </dgm:t>
    </dgm:pt>
    <dgm:pt modelId="{BC52E954-AA49-4548-A9A7-F7D279E4C9BC}" type="parTrans" cxnId="{162DB35C-0F23-4864-849D-D927AF239D59}">
      <dgm:prSet/>
      <dgm:spPr/>
      <dgm:t>
        <a:bodyPr/>
        <a:lstStyle/>
        <a:p>
          <a:endParaRPr lang="id-ID" sz="2800"/>
        </a:p>
      </dgm:t>
    </dgm:pt>
    <dgm:pt modelId="{169CE4C4-82BD-4742-A48B-6A370A972A2F}" type="sibTrans" cxnId="{162DB35C-0F23-4864-849D-D927AF239D59}">
      <dgm:prSet/>
      <dgm:spPr/>
      <dgm:t>
        <a:bodyPr/>
        <a:lstStyle/>
        <a:p>
          <a:endParaRPr lang="id-ID" sz="2800"/>
        </a:p>
      </dgm:t>
    </dgm:pt>
    <dgm:pt modelId="{E3BF07D9-B905-4663-967C-ECA9E77FE7F9}" type="pres">
      <dgm:prSet presAssocID="{1D95D8DF-052A-4015-A9EE-F3903AD26A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8AD512-ABE6-4477-9ED0-21FB01B720EA}" type="pres">
      <dgm:prSet presAssocID="{F6DC52D0-E447-46D0-BDF0-3F3FA17AF683}" presName="hierRoot1" presStyleCnt="0"/>
      <dgm:spPr/>
    </dgm:pt>
    <dgm:pt modelId="{EF5597B9-39CE-4365-A433-6AA5B320BEBA}" type="pres">
      <dgm:prSet presAssocID="{F6DC52D0-E447-46D0-BDF0-3F3FA17AF683}" presName="composite" presStyleCnt="0"/>
      <dgm:spPr/>
    </dgm:pt>
    <dgm:pt modelId="{AC9D0215-E735-4DEA-9584-2C2A9D204AA3}" type="pres">
      <dgm:prSet presAssocID="{F6DC52D0-E447-46D0-BDF0-3F3FA17AF683}" presName="background" presStyleLbl="node0" presStyleIdx="0" presStyleCnt="1"/>
      <dgm:spPr/>
    </dgm:pt>
    <dgm:pt modelId="{227FA1FD-0971-408A-BE64-97DCC05A028A}" type="pres">
      <dgm:prSet presAssocID="{F6DC52D0-E447-46D0-BDF0-3F3FA17AF683}" presName="text" presStyleLbl="fgAcc0" presStyleIdx="0" presStyleCnt="1" custScaleX="20342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2EF7B0C-855D-4C15-8971-F4214FD25F96}" type="pres">
      <dgm:prSet presAssocID="{F6DC52D0-E447-46D0-BDF0-3F3FA17AF683}" presName="hierChild2" presStyleCnt="0"/>
      <dgm:spPr/>
    </dgm:pt>
    <dgm:pt modelId="{7BA13ED0-5425-40D7-8530-C8D8C7A08CBB}" type="pres">
      <dgm:prSet presAssocID="{A90E5668-A8A9-4A0E-9FEF-38717D41582C}" presName="Name10" presStyleLbl="parChTrans1D2" presStyleIdx="0" presStyleCnt="2"/>
      <dgm:spPr/>
    </dgm:pt>
    <dgm:pt modelId="{423FB231-14D0-41FA-B1B6-9DE9C4681BB6}" type="pres">
      <dgm:prSet presAssocID="{02671B2A-DA52-40AC-8B6E-6B4628E5B7A4}" presName="hierRoot2" presStyleCnt="0"/>
      <dgm:spPr/>
    </dgm:pt>
    <dgm:pt modelId="{036E3DA2-66C9-4320-92F3-8C66CCBC6FC9}" type="pres">
      <dgm:prSet presAssocID="{02671B2A-DA52-40AC-8B6E-6B4628E5B7A4}" presName="composite2" presStyleCnt="0"/>
      <dgm:spPr/>
    </dgm:pt>
    <dgm:pt modelId="{2C0A1753-45DC-4D8A-9C70-ADDB2CB49ACF}" type="pres">
      <dgm:prSet presAssocID="{02671B2A-DA52-40AC-8B6E-6B4628E5B7A4}" presName="background2" presStyleLbl="node2" presStyleIdx="0" presStyleCnt="2"/>
      <dgm:spPr/>
    </dgm:pt>
    <dgm:pt modelId="{37672E95-C199-4E15-9941-6329A2B2BAE7}" type="pres">
      <dgm:prSet presAssocID="{02671B2A-DA52-40AC-8B6E-6B4628E5B7A4}" presName="text2" presStyleLbl="fgAcc2" presStyleIdx="0" presStyleCnt="2" custScaleX="20342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6084442-1F7F-4F9B-A3CE-0FFAA9EB89A8}" type="pres">
      <dgm:prSet presAssocID="{02671B2A-DA52-40AC-8B6E-6B4628E5B7A4}" presName="hierChild3" presStyleCnt="0"/>
      <dgm:spPr/>
    </dgm:pt>
    <dgm:pt modelId="{E6C6470A-C16A-41D8-9EC5-A230A02CD3E1}" type="pres">
      <dgm:prSet presAssocID="{8CC48431-7091-4954-B23C-942FDF41BBFC}" presName="Name17" presStyleLbl="parChTrans1D3" presStyleIdx="0" presStyleCnt="2"/>
      <dgm:spPr/>
    </dgm:pt>
    <dgm:pt modelId="{C1075887-7F59-42B3-B006-D1982DF27FF0}" type="pres">
      <dgm:prSet presAssocID="{DDA6B8CD-CBBC-4C4D-BDFA-F96C71597952}" presName="hierRoot3" presStyleCnt="0"/>
      <dgm:spPr/>
    </dgm:pt>
    <dgm:pt modelId="{6E435E2B-B9A4-46F5-9036-547D3705B576}" type="pres">
      <dgm:prSet presAssocID="{DDA6B8CD-CBBC-4C4D-BDFA-F96C71597952}" presName="composite3" presStyleCnt="0"/>
      <dgm:spPr/>
    </dgm:pt>
    <dgm:pt modelId="{1E6E2001-21D8-45E6-87B2-8510727826E4}" type="pres">
      <dgm:prSet presAssocID="{DDA6B8CD-CBBC-4C4D-BDFA-F96C71597952}" presName="background3" presStyleLbl="node3" presStyleIdx="0" presStyleCnt="2"/>
      <dgm:spPr/>
    </dgm:pt>
    <dgm:pt modelId="{168E5843-5E97-4C15-A101-D634F16C3364}" type="pres">
      <dgm:prSet presAssocID="{DDA6B8CD-CBBC-4C4D-BDFA-F96C71597952}" presName="text3" presStyleLbl="fgAcc3" presStyleIdx="0" presStyleCnt="2" custScaleX="20342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D650B65-B482-4B0D-846C-BC414FF65017}" type="pres">
      <dgm:prSet presAssocID="{DDA6B8CD-CBBC-4C4D-BDFA-F96C71597952}" presName="hierChild4" presStyleCnt="0"/>
      <dgm:spPr/>
    </dgm:pt>
    <dgm:pt modelId="{73F59A21-B578-4E46-A3C1-45A7373BC8B5}" type="pres">
      <dgm:prSet presAssocID="{2E6FFA39-B0D2-4054-884D-FE13538B6839}" presName="Name10" presStyleLbl="parChTrans1D2" presStyleIdx="1" presStyleCnt="2"/>
      <dgm:spPr/>
    </dgm:pt>
    <dgm:pt modelId="{3F54D53B-C8B5-4C0B-901E-F1A68D45BCB8}" type="pres">
      <dgm:prSet presAssocID="{627E4639-7685-4B99-A869-479260ED3612}" presName="hierRoot2" presStyleCnt="0"/>
      <dgm:spPr/>
    </dgm:pt>
    <dgm:pt modelId="{0ED25779-855A-4C0C-BF57-23372E51976F}" type="pres">
      <dgm:prSet presAssocID="{627E4639-7685-4B99-A869-479260ED3612}" presName="composite2" presStyleCnt="0"/>
      <dgm:spPr/>
    </dgm:pt>
    <dgm:pt modelId="{63FA7173-C570-4209-809D-FC826340D3D3}" type="pres">
      <dgm:prSet presAssocID="{627E4639-7685-4B99-A869-479260ED3612}" presName="background2" presStyleLbl="node2" presStyleIdx="1" presStyleCnt="2"/>
      <dgm:spPr/>
    </dgm:pt>
    <dgm:pt modelId="{4508C87B-6BD7-4AA8-9E1B-51DEFB419474}" type="pres">
      <dgm:prSet presAssocID="{627E4639-7685-4B99-A869-479260ED3612}" presName="text2" presStyleLbl="fgAcc2" presStyleIdx="1" presStyleCnt="2" custScaleX="20342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2EA0EEE-625D-49A4-89A4-3BCB9DC1AF98}" type="pres">
      <dgm:prSet presAssocID="{627E4639-7685-4B99-A869-479260ED3612}" presName="hierChild3" presStyleCnt="0"/>
      <dgm:spPr/>
    </dgm:pt>
    <dgm:pt modelId="{EA020A10-62DB-41B5-B6B9-6CE7EE92DAFC}" type="pres">
      <dgm:prSet presAssocID="{BC52E954-AA49-4548-A9A7-F7D279E4C9BC}" presName="Name17" presStyleLbl="parChTrans1D3" presStyleIdx="1" presStyleCnt="2"/>
      <dgm:spPr/>
    </dgm:pt>
    <dgm:pt modelId="{A06888F1-383D-487C-901A-47F313D2C91B}" type="pres">
      <dgm:prSet presAssocID="{F557DA4D-30BE-4E94-9121-FF0554820EC7}" presName="hierRoot3" presStyleCnt="0"/>
      <dgm:spPr/>
    </dgm:pt>
    <dgm:pt modelId="{18BC43B4-DE98-494F-ACF3-8351144B0C48}" type="pres">
      <dgm:prSet presAssocID="{F557DA4D-30BE-4E94-9121-FF0554820EC7}" presName="composite3" presStyleCnt="0"/>
      <dgm:spPr/>
    </dgm:pt>
    <dgm:pt modelId="{7DF12BE7-537B-43A8-98AD-9CCF84D1A642}" type="pres">
      <dgm:prSet presAssocID="{F557DA4D-30BE-4E94-9121-FF0554820EC7}" presName="background3" presStyleLbl="node3" presStyleIdx="1" presStyleCnt="2"/>
      <dgm:spPr/>
    </dgm:pt>
    <dgm:pt modelId="{246FF673-B59F-4482-82C6-BA29F8C3A1CE}" type="pres">
      <dgm:prSet presAssocID="{F557DA4D-30BE-4E94-9121-FF0554820EC7}" presName="text3" presStyleLbl="fgAcc3" presStyleIdx="1" presStyleCnt="2" custScaleX="20342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73DDAB5-7512-4600-93A8-F46969083283}" type="pres">
      <dgm:prSet presAssocID="{F557DA4D-30BE-4E94-9121-FF0554820EC7}" presName="hierChild4" presStyleCnt="0"/>
      <dgm:spPr/>
    </dgm:pt>
  </dgm:ptLst>
  <dgm:cxnLst>
    <dgm:cxn modelId="{4EFEE0B8-81D6-4526-AE7D-74BFB00BBA19}" srcId="{F6DC52D0-E447-46D0-BDF0-3F3FA17AF683}" destId="{627E4639-7685-4B99-A869-479260ED3612}" srcOrd="1" destOrd="0" parTransId="{2E6FFA39-B0D2-4054-884D-FE13538B6839}" sibTransId="{D6CF25C2-4DB2-476B-9D0E-898D06473C30}"/>
    <dgm:cxn modelId="{D68DC72B-47B0-4216-851A-C12F0F8E56B0}" srcId="{F6DC52D0-E447-46D0-BDF0-3F3FA17AF683}" destId="{02671B2A-DA52-40AC-8B6E-6B4628E5B7A4}" srcOrd="0" destOrd="0" parTransId="{A90E5668-A8A9-4A0E-9FEF-38717D41582C}" sibTransId="{E36918DD-2A30-48CF-9932-D630FEF38CF2}"/>
    <dgm:cxn modelId="{2C9EFA33-07D5-4B36-BE91-43D865F55F53}" type="presOf" srcId="{1D95D8DF-052A-4015-A9EE-F3903AD26A14}" destId="{E3BF07D9-B905-4663-967C-ECA9E77FE7F9}" srcOrd="0" destOrd="0" presId="urn:microsoft.com/office/officeart/2005/8/layout/hierarchy1"/>
    <dgm:cxn modelId="{1CBDFE1F-62CA-4636-9F2A-DC2620CD93E0}" type="presOf" srcId="{DDA6B8CD-CBBC-4C4D-BDFA-F96C71597952}" destId="{168E5843-5E97-4C15-A101-D634F16C3364}" srcOrd="0" destOrd="0" presId="urn:microsoft.com/office/officeart/2005/8/layout/hierarchy1"/>
    <dgm:cxn modelId="{19CA40A7-B760-47AC-B8AF-03902B1E2566}" type="presOf" srcId="{F6DC52D0-E447-46D0-BDF0-3F3FA17AF683}" destId="{227FA1FD-0971-408A-BE64-97DCC05A028A}" srcOrd="0" destOrd="0" presId="urn:microsoft.com/office/officeart/2005/8/layout/hierarchy1"/>
    <dgm:cxn modelId="{162DB35C-0F23-4864-849D-D927AF239D59}" srcId="{627E4639-7685-4B99-A869-479260ED3612}" destId="{F557DA4D-30BE-4E94-9121-FF0554820EC7}" srcOrd="0" destOrd="0" parTransId="{BC52E954-AA49-4548-A9A7-F7D279E4C9BC}" sibTransId="{169CE4C4-82BD-4742-A48B-6A370A972A2F}"/>
    <dgm:cxn modelId="{9B6E10A5-B5B7-46A9-96C0-ED1482770F54}" type="presOf" srcId="{A90E5668-A8A9-4A0E-9FEF-38717D41582C}" destId="{7BA13ED0-5425-40D7-8530-C8D8C7A08CBB}" srcOrd="0" destOrd="0" presId="urn:microsoft.com/office/officeart/2005/8/layout/hierarchy1"/>
    <dgm:cxn modelId="{D100E4BC-D975-443C-9680-4E61A668D6AE}" type="presOf" srcId="{8CC48431-7091-4954-B23C-942FDF41BBFC}" destId="{E6C6470A-C16A-41D8-9EC5-A230A02CD3E1}" srcOrd="0" destOrd="0" presId="urn:microsoft.com/office/officeart/2005/8/layout/hierarchy1"/>
    <dgm:cxn modelId="{51FC5C6F-7EFB-49F0-9D47-FC2AF16A347C}" type="presOf" srcId="{2E6FFA39-B0D2-4054-884D-FE13538B6839}" destId="{73F59A21-B578-4E46-A3C1-45A7373BC8B5}" srcOrd="0" destOrd="0" presId="urn:microsoft.com/office/officeart/2005/8/layout/hierarchy1"/>
    <dgm:cxn modelId="{9048E957-3EEE-4904-9EDF-76794DE48D02}" type="presOf" srcId="{627E4639-7685-4B99-A869-479260ED3612}" destId="{4508C87B-6BD7-4AA8-9E1B-51DEFB419474}" srcOrd="0" destOrd="0" presId="urn:microsoft.com/office/officeart/2005/8/layout/hierarchy1"/>
    <dgm:cxn modelId="{37BA2F75-16AE-40DF-AB43-508CF20AF5DE}" type="presOf" srcId="{BC52E954-AA49-4548-A9A7-F7D279E4C9BC}" destId="{EA020A10-62DB-41B5-B6B9-6CE7EE92DAFC}" srcOrd="0" destOrd="0" presId="urn:microsoft.com/office/officeart/2005/8/layout/hierarchy1"/>
    <dgm:cxn modelId="{2CE939DB-E6B3-41A8-873F-EBE6E9FBBBD2}" srcId="{1D95D8DF-052A-4015-A9EE-F3903AD26A14}" destId="{F6DC52D0-E447-46D0-BDF0-3F3FA17AF683}" srcOrd="0" destOrd="0" parTransId="{9A14188E-7F6F-4EF8-8ED8-C763661E4319}" sibTransId="{C806E760-A0EC-4CFD-A1A5-FD8E470D649A}"/>
    <dgm:cxn modelId="{B1DB5B4F-39A5-44EF-943E-C9B54449EF48}" type="presOf" srcId="{02671B2A-DA52-40AC-8B6E-6B4628E5B7A4}" destId="{37672E95-C199-4E15-9941-6329A2B2BAE7}" srcOrd="0" destOrd="0" presId="urn:microsoft.com/office/officeart/2005/8/layout/hierarchy1"/>
    <dgm:cxn modelId="{30CB31E9-06F8-4B7F-83FA-6057D9C25010}" type="presOf" srcId="{F557DA4D-30BE-4E94-9121-FF0554820EC7}" destId="{246FF673-B59F-4482-82C6-BA29F8C3A1CE}" srcOrd="0" destOrd="0" presId="urn:microsoft.com/office/officeart/2005/8/layout/hierarchy1"/>
    <dgm:cxn modelId="{D0AF7A69-FA6D-4267-9339-517D4E8A91D7}" srcId="{02671B2A-DA52-40AC-8B6E-6B4628E5B7A4}" destId="{DDA6B8CD-CBBC-4C4D-BDFA-F96C71597952}" srcOrd="0" destOrd="0" parTransId="{8CC48431-7091-4954-B23C-942FDF41BBFC}" sibTransId="{1BA93D0D-DD8B-4C26-A9F3-B3A20104CDB8}"/>
    <dgm:cxn modelId="{998B8A58-89BF-4105-A8F4-CFC334B0EFF8}" type="presParOf" srcId="{E3BF07D9-B905-4663-967C-ECA9E77FE7F9}" destId="{868AD512-ABE6-4477-9ED0-21FB01B720EA}" srcOrd="0" destOrd="0" presId="urn:microsoft.com/office/officeart/2005/8/layout/hierarchy1"/>
    <dgm:cxn modelId="{1D7B34B6-E15F-42BA-B5F5-85038A45FB24}" type="presParOf" srcId="{868AD512-ABE6-4477-9ED0-21FB01B720EA}" destId="{EF5597B9-39CE-4365-A433-6AA5B320BEBA}" srcOrd="0" destOrd="0" presId="urn:microsoft.com/office/officeart/2005/8/layout/hierarchy1"/>
    <dgm:cxn modelId="{4CE50559-8009-4590-B7CB-AA527B30337B}" type="presParOf" srcId="{EF5597B9-39CE-4365-A433-6AA5B320BEBA}" destId="{AC9D0215-E735-4DEA-9584-2C2A9D204AA3}" srcOrd="0" destOrd="0" presId="urn:microsoft.com/office/officeart/2005/8/layout/hierarchy1"/>
    <dgm:cxn modelId="{4401CE18-F970-40E3-895A-660440930095}" type="presParOf" srcId="{EF5597B9-39CE-4365-A433-6AA5B320BEBA}" destId="{227FA1FD-0971-408A-BE64-97DCC05A028A}" srcOrd="1" destOrd="0" presId="urn:microsoft.com/office/officeart/2005/8/layout/hierarchy1"/>
    <dgm:cxn modelId="{E5C5FF31-D6CB-46AD-A55E-7A312FE032AC}" type="presParOf" srcId="{868AD512-ABE6-4477-9ED0-21FB01B720EA}" destId="{D2EF7B0C-855D-4C15-8971-F4214FD25F96}" srcOrd="1" destOrd="0" presId="urn:microsoft.com/office/officeart/2005/8/layout/hierarchy1"/>
    <dgm:cxn modelId="{C8314EE6-D364-4290-B602-9F08DF2D5ED4}" type="presParOf" srcId="{D2EF7B0C-855D-4C15-8971-F4214FD25F96}" destId="{7BA13ED0-5425-40D7-8530-C8D8C7A08CBB}" srcOrd="0" destOrd="0" presId="urn:microsoft.com/office/officeart/2005/8/layout/hierarchy1"/>
    <dgm:cxn modelId="{8C47BBA1-8BA5-4AD8-86F8-6448014A1525}" type="presParOf" srcId="{D2EF7B0C-855D-4C15-8971-F4214FD25F96}" destId="{423FB231-14D0-41FA-B1B6-9DE9C4681BB6}" srcOrd="1" destOrd="0" presId="urn:microsoft.com/office/officeart/2005/8/layout/hierarchy1"/>
    <dgm:cxn modelId="{3E28031E-1A28-4900-BA47-D741269ACB3D}" type="presParOf" srcId="{423FB231-14D0-41FA-B1B6-9DE9C4681BB6}" destId="{036E3DA2-66C9-4320-92F3-8C66CCBC6FC9}" srcOrd="0" destOrd="0" presId="urn:microsoft.com/office/officeart/2005/8/layout/hierarchy1"/>
    <dgm:cxn modelId="{EEE94A67-2969-45AF-8C27-A853F4AB5F6F}" type="presParOf" srcId="{036E3DA2-66C9-4320-92F3-8C66CCBC6FC9}" destId="{2C0A1753-45DC-4D8A-9C70-ADDB2CB49ACF}" srcOrd="0" destOrd="0" presId="urn:microsoft.com/office/officeart/2005/8/layout/hierarchy1"/>
    <dgm:cxn modelId="{D968BD71-8308-4463-8539-B32EEE9A2E2C}" type="presParOf" srcId="{036E3DA2-66C9-4320-92F3-8C66CCBC6FC9}" destId="{37672E95-C199-4E15-9941-6329A2B2BAE7}" srcOrd="1" destOrd="0" presId="urn:microsoft.com/office/officeart/2005/8/layout/hierarchy1"/>
    <dgm:cxn modelId="{51B6CE4A-25B7-4288-BE68-02CEB1682A42}" type="presParOf" srcId="{423FB231-14D0-41FA-B1B6-9DE9C4681BB6}" destId="{16084442-1F7F-4F9B-A3CE-0FFAA9EB89A8}" srcOrd="1" destOrd="0" presId="urn:microsoft.com/office/officeart/2005/8/layout/hierarchy1"/>
    <dgm:cxn modelId="{ACCE67E3-BFD7-4679-9DB2-20FFB454EAD7}" type="presParOf" srcId="{16084442-1F7F-4F9B-A3CE-0FFAA9EB89A8}" destId="{E6C6470A-C16A-41D8-9EC5-A230A02CD3E1}" srcOrd="0" destOrd="0" presId="urn:microsoft.com/office/officeart/2005/8/layout/hierarchy1"/>
    <dgm:cxn modelId="{B9AF3FEC-C4E9-4893-9854-9D4EDEE44726}" type="presParOf" srcId="{16084442-1F7F-4F9B-A3CE-0FFAA9EB89A8}" destId="{C1075887-7F59-42B3-B006-D1982DF27FF0}" srcOrd="1" destOrd="0" presId="urn:microsoft.com/office/officeart/2005/8/layout/hierarchy1"/>
    <dgm:cxn modelId="{71CCE6BE-226D-4790-B4BC-2D2A05FC3AE1}" type="presParOf" srcId="{C1075887-7F59-42B3-B006-D1982DF27FF0}" destId="{6E435E2B-B9A4-46F5-9036-547D3705B576}" srcOrd="0" destOrd="0" presId="urn:microsoft.com/office/officeart/2005/8/layout/hierarchy1"/>
    <dgm:cxn modelId="{BF2777F0-F39E-4122-B0EF-FD302222CAF8}" type="presParOf" srcId="{6E435E2B-B9A4-46F5-9036-547D3705B576}" destId="{1E6E2001-21D8-45E6-87B2-8510727826E4}" srcOrd="0" destOrd="0" presId="urn:microsoft.com/office/officeart/2005/8/layout/hierarchy1"/>
    <dgm:cxn modelId="{81D6A024-F207-47F8-B84E-FC5E20753845}" type="presParOf" srcId="{6E435E2B-B9A4-46F5-9036-547D3705B576}" destId="{168E5843-5E97-4C15-A101-D634F16C3364}" srcOrd="1" destOrd="0" presId="urn:microsoft.com/office/officeart/2005/8/layout/hierarchy1"/>
    <dgm:cxn modelId="{E200D16F-DC0F-4B54-BD3A-F310F3482D96}" type="presParOf" srcId="{C1075887-7F59-42B3-B006-D1982DF27FF0}" destId="{DD650B65-B482-4B0D-846C-BC414FF65017}" srcOrd="1" destOrd="0" presId="urn:microsoft.com/office/officeart/2005/8/layout/hierarchy1"/>
    <dgm:cxn modelId="{759210BA-EF65-44A4-B405-A5E16A2FBB86}" type="presParOf" srcId="{D2EF7B0C-855D-4C15-8971-F4214FD25F96}" destId="{73F59A21-B578-4E46-A3C1-45A7373BC8B5}" srcOrd="2" destOrd="0" presId="urn:microsoft.com/office/officeart/2005/8/layout/hierarchy1"/>
    <dgm:cxn modelId="{6BEE220F-BCE2-4AC5-81C6-0D3264E38529}" type="presParOf" srcId="{D2EF7B0C-855D-4C15-8971-F4214FD25F96}" destId="{3F54D53B-C8B5-4C0B-901E-F1A68D45BCB8}" srcOrd="3" destOrd="0" presId="urn:microsoft.com/office/officeart/2005/8/layout/hierarchy1"/>
    <dgm:cxn modelId="{2CECAD12-3268-43D9-9B5E-895F8D978C4F}" type="presParOf" srcId="{3F54D53B-C8B5-4C0B-901E-F1A68D45BCB8}" destId="{0ED25779-855A-4C0C-BF57-23372E51976F}" srcOrd="0" destOrd="0" presId="urn:microsoft.com/office/officeart/2005/8/layout/hierarchy1"/>
    <dgm:cxn modelId="{C463DA7C-779D-4D00-B089-527F66F8A2BA}" type="presParOf" srcId="{0ED25779-855A-4C0C-BF57-23372E51976F}" destId="{63FA7173-C570-4209-809D-FC826340D3D3}" srcOrd="0" destOrd="0" presId="urn:microsoft.com/office/officeart/2005/8/layout/hierarchy1"/>
    <dgm:cxn modelId="{5620AA07-9539-4C07-8D56-C8AC548AD0A8}" type="presParOf" srcId="{0ED25779-855A-4C0C-BF57-23372E51976F}" destId="{4508C87B-6BD7-4AA8-9E1B-51DEFB419474}" srcOrd="1" destOrd="0" presId="urn:microsoft.com/office/officeart/2005/8/layout/hierarchy1"/>
    <dgm:cxn modelId="{F39C7053-2740-4869-96CA-ACAB743A314F}" type="presParOf" srcId="{3F54D53B-C8B5-4C0B-901E-F1A68D45BCB8}" destId="{F2EA0EEE-625D-49A4-89A4-3BCB9DC1AF98}" srcOrd="1" destOrd="0" presId="urn:microsoft.com/office/officeart/2005/8/layout/hierarchy1"/>
    <dgm:cxn modelId="{22675BCE-FE0A-4961-902F-130BAC37F072}" type="presParOf" srcId="{F2EA0EEE-625D-49A4-89A4-3BCB9DC1AF98}" destId="{EA020A10-62DB-41B5-B6B9-6CE7EE92DAFC}" srcOrd="0" destOrd="0" presId="urn:microsoft.com/office/officeart/2005/8/layout/hierarchy1"/>
    <dgm:cxn modelId="{CCB0B0A5-AF7C-4AD0-894A-17BAE3C09002}" type="presParOf" srcId="{F2EA0EEE-625D-49A4-89A4-3BCB9DC1AF98}" destId="{A06888F1-383D-487C-901A-47F313D2C91B}" srcOrd="1" destOrd="0" presId="urn:microsoft.com/office/officeart/2005/8/layout/hierarchy1"/>
    <dgm:cxn modelId="{16581B3B-910F-4567-9C74-29D1A30E5444}" type="presParOf" srcId="{A06888F1-383D-487C-901A-47F313D2C91B}" destId="{18BC43B4-DE98-494F-ACF3-8351144B0C48}" srcOrd="0" destOrd="0" presId="urn:microsoft.com/office/officeart/2005/8/layout/hierarchy1"/>
    <dgm:cxn modelId="{1B08B5EC-EA2A-4BC0-A29C-B639E4C1025A}" type="presParOf" srcId="{18BC43B4-DE98-494F-ACF3-8351144B0C48}" destId="{7DF12BE7-537B-43A8-98AD-9CCF84D1A642}" srcOrd="0" destOrd="0" presId="urn:microsoft.com/office/officeart/2005/8/layout/hierarchy1"/>
    <dgm:cxn modelId="{D2631453-3A31-4A6D-B3D3-E6B43BC30DD4}" type="presParOf" srcId="{18BC43B4-DE98-494F-ACF3-8351144B0C48}" destId="{246FF673-B59F-4482-82C6-BA29F8C3A1CE}" srcOrd="1" destOrd="0" presId="urn:microsoft.com/office/officeart/2005/8/layout/hierarchy1"/>
    <dgm:cxn modelId="{E8C7FACC-CC70-4487-A958-9C972EAD6C00}" type="presParOf" srcId="{A06888F1-383D-487C-901A-47F313D2C91B}" destId="{F73DDAB5-7512-4600-93A8-F469690832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8FF787-F53E-42E9-89B7-F399EBDC686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33092A7-B1CC-4BD3-9C39-3194A4493886}">
      <dgm:prSet phldrT="[Text]"/>
      <dgm:spPr/>
      <dgm:t>
        <a:bodyPr/>
        <a:lstStyle/>
        <a:p>
          <a:r>
            <a:rPr lang="id-ID" dirty="0" smtClean="0"/>
            <a:t>Berdasarkan pengaruhnya pada perubahan skala produksi</a:t>
          </a:r>
          <a:endParaRPr lang="id-ID" dirty="0"/>
        </a:p>
      </dgm:t>
    </dgm:pt>
    <dgm:pt modelId="{8A3E6109-6678-4229-A6E9-24EE2039B051}" type="parTrans" cxnId="{DE581E6C-B49B-4767-98B9-1DE2CAFE8425}">
      <dgm:prSet/>
      <dgm:spPr/>
      <dgm:t>
        <a:bodyPr/>
        <a:lstStyle/>
        <a:p>
          <a:endParaRPr lang="id-ID"/>
        </a:p>
      </dgm:t>
    </dgm:pt>
    <dgm:pt modelId="{A26462A4-67A7-47DD-9D6A-9D936AE6269F}" type="sibTrans" cxnId="{DE581E6C-B49B-4767-98B9-1DE2CAFE8425}">
      <dgm:prSet/>
      <dgm:spPr/>
      <dgm:t>
        <a:bodyPr/>
        <a:lstStyle/>
        <a:p>
          <a:endParaRPr lang="id-ID"/>
        </a:p>
      </dgm:t>
    </dgm:pt>
    <dgm:pt modelId="{2D1649E4-8573-4DAD-B482-8FD16A4FC7CA}">
      <dgm:prSet phldrT="[Text]" custT="1"/>
      <dgm:spPr/>
      <dgm:t>
        <a:bodyPr/>
        <a:lstStyle/>
        <a:p>
          <a:r>
            <a:rPr lang="id-ID" sz="2400" dirty="0" smtClean="0"/>
            <a:t>Biaya tetap</a:t>
          </a:r>
          <a:endParaRPr lang="id-ID" sz="2400" dirty="0"/>
        </a:p>
      </dgm:t>
    </dgm:pt>
    <dgm:pt modelId="{78C43097-014F-412A-98C2-AD04675C75F9}" type="parTrans" cxnId="{AF4A88DF-93C2-4572-B769-AEE1127EEEFE}">
      <dgm:prSet/>
      <dgm:spPr/>
      <dgm:t>
        <a:bodyPr/>
        <a:lstStyle/>
        <a:p>
          <a:endParaRPr lang="id-ID"/>
        </a:p>
      </dgm:t>
    </dgm:pt>
    <dgm:pt modelId="{1EC67BDA-F8FF-41EE-9147-88693D550AB4}" type="sibTrans" cxnId="{AF4A88DF-93C2-4572-B769-AEE1127EEEFE}">
      <dgm:prSet/>
      <dgm:spPr/>
      <dgm:t>
        <a:bodyPr/>
        <a:lstStyle/>
        <a:p>
          <a:endParaRPr lang="id-ID"/>
        </a:p>
      </dgm:t>
    </dgm:pt>
    <dgm:pt modelId="{66F741BD-F14A-49AE-A653-204FA9A3D9EE}">
      <dgm:prSet phldrT="[Text]" custT="1"/>
      <dgm:spPr/>
      <dgm:t>
        <a:bodyPr/>
        <a:lstStyle/>
        <a:p>
          <a:r>
            <a:rPr lang="id-ID" sz="2400" dirty="0" smtClean="0"/>
            <a:t>Biaya variabel</a:t>
          </a:r>
          <a:endParaRPr lang="id-ID" sz="2400" dirty="0"/>
        </a:p>
      </dgm:t>
    </dgm:pt>
    <dgm:pt modelId="{62BB094F-1D3A-402A-9A6F-D276E0A29E6D}" type="parTrans" cxnId="{4AE80445-1204-4912-B76A-2485D5FA6260}">
      <dgm:prSet/>
      <dgm:spPr/>
      <dgm:t>
        <a:bodyPr/>
        <a:lstStyle/>
        <a:p>
          <a:endParaRPr lang="id-ID"/>
        </a:p>
      </dgm:t>
    </dgm:pt>
    <dgm:pt modelId="{DD7A7AAB-BF8E-4984-9E58-3B05BE2A34BA}" type="sibTrans" cxnId="{4AE80445-1204-4912-B76A-2485D5FA6260}">
      <dgm:prSet/>
      <dgm:spPr/>
      <dgm:t>
        <a:bodyPr/>
        <a:lstStyle/>
        <a:p>
          <a:endParaRPr lang="id-ID"/>
        </a:p>
      </dgm:t>
    </dgm:pt>
    <dgm:pt modelId="{82846503-3D86-4B0B-B0DF-9C66F3F8A6C4}">
      <dgm:prSet phldrT="[Text]"/>
      <dgm:spPr/>
      <dgm:t>
        <a:bodyPr/>
        <a:lstStyle/>
        <a:p>
          <a:r>
            <a:rPr lang="id-ID" dirty="0" smtClean="0"/>
            <a:t>Berdasarkan lama penggunaannya</a:t>
          </a:r>
          <a:endParaRPr lang="id-ID" dirty="0"/>
        </a:p>
      </dgm:t>
    </dgm:pt>
    <dgm:pt modelId="{4463EDB5-3BB7-46CB-B9A7-100941A0C0F5}" type="parTrans" cxnId="{4C7949A5-0B3A-4C7F-A36D-5C9D6A6E35FE}">
      <dgm:prSet/>
      <dgm:spPr/>
      <dgm:t>
        <a:bodyPr/>
        <a:lstStyle/>
        <a:p>
          <a:endParaRPr lang="id-ID"/>
        </a:p>
      </dgm:t>
    </dgm:pt>
    <dgm:pt modelId="{2496EEB3-23BA-4D29-B611-95FF75E67288}" type="sibTrans" cxnId="{4C7949A5-0B3A-4C7F-A36D-5C9D6A6E35FE}">
      <dgm:prSet/>
      <dgm:spPr/>
      <dgm:t>
        <a:bodyPr/>
        <a:lstStyle/>
        <a:p>
          <a:endParaRPr lang="id-ID"/>
        </a:p>
      </dgm:t>
    </dgm:pt>
    <dgm:pt modelId="{8E208989-2E6C-4C6A-B1AF-CF8E7D1BBAB3}">
      <dgm:prSet phldrT="[Text]"/>
      <dgm:spPr/>
      <dgm:t>
        <a:bodyPr/>
        <a:lstStyle/>
        <a:p>
          <a:r>
            <a:rPr lang="id-ID" dirty="0" smtClean="0"/>
            <a:t>Biaya investasi</a:t>
          </a:r>
          <a:endParaRPr lang="id-ID" dirty="0"/>
        </a:p>
      </dgm:t>
    </dgm:pt>
    <dgm:pt modelId="{63F789EC-C020-4146-AF4B-80CBB5D1A315}" type="parTrans" cxnId="{4D7F2FC0-67A5-44E5-9C1E-78AE8F13CDD6}">
      <dgm:prSet/>
      <dgm:spPr/>
      <dgm:t>
        <a:bodyPr/>
        <a:lstStyle/>
        <a:p>
          <a:endParaRPr lang="id-ID"/>
        </a:p>
      </dgm:t>
    </dgm:pt>
    <dgm:pt modelId="{07862496-8308-417C-B194-85F86CB91B49}" type="sibTrans" cxnId="{4D7F2FC0-67A5-44E5-9C1E-78AE8F13CDD6}">
      <dgm:prSet/>
      <dgm:spPr/>
      <dgm:t>
        <a:bodyPr/>
        <a:lstStyle/>
        <a:p>
          <a:endParaRPr lang="id-ID"/>
        </a:p>
      </dgm:t>
    </dgm:pt>
    <dgm:pt modelId="{DC1823EE-A8E3-487E-86C5-4CB68380F3A5}">
      <dgm:prSet phldrT="[Text]"/>
      <dgm:spPr/>
      <dgm:t>
        <a:bodyPr/>
        <a:lstStyle/>
        <a:p>
          <a:r>
            <a:rPr lang="id-ID" dirty="0" smtClean="0"/>
            <a:t>Biaya operasional</a:t>
          </a:r>
          <a:endParaRPr lang="id-ID" dirty="0"/>
        </a:p>
      </dgm:t>
    </dgm:pt>
    <dgm:pt modelId="{934A2354-50DC-45BE-9361-D9C5FCCE4996}" type="parTrans" cxnId="{AAFF25ED-6180-432E-90B7-F617E9F4069D}">
      <dgm:prSet/>
      <dgm:spPr/>
      <dgm:t>
        <a:bodyPr/>
        <a:lstStyle/>
        <a:p>
          <a:endParaRPr lang="id-ID"/>
        </a:p>
      </dgm:t>
    </dgm:pt>
    <dgm:pt modelId="{40468465-6437-4DCE-8834-63D86B83FF20}" type="sibTrans" cxnId="{AAFF25ED-6180-432E-90B7-F617E9F4069D}">
      <dgm:prSet/>
      <dgm:spPr/>
      <dgm:t>
        <a:bodyPr/>
        <a:lstStyle/>
        <a:p>
          <a:endParaRPr lang="id-ID"/>
        </a:p>
      </dgm:t>
    </dgm:pt>
    <dgm:pt modelId="{94542040-A12E-4565-A0BA-754ACC27FB04}">
      <dgm:prSet phldrT="[Text]"/>
      <dgm:spPr/>
      <dgm:t>
        <a:bodyPr/>
        <a:lstStyle/>
        <a:p>
          <a:r>
            <a:rPr lang="id-ID" dirty="0" smtClean="0"/>
            <a:t>Berdasarkan fungsi dan aktivitas sumber biaya</a:t>
          </a:r>
          <a:endParaRPr lang="id-ID" dirty="0"/>
        </a:p>
      </dgm:t>
    </dgm:pt>
    <dgm:pt modelId="{C78F8EC9-52CA-44DF-B5D3-2E3CE17BAFA4}" type="parTrans" cxnId="{49E5CDD6-BCEC-4730-8539-8E5DCF96FA55}">
      <dgm:prSet/>
      <dgm:spPr/>
      <dgm:t>
        <a:bodyPr/>
        <a:lstStyle/>
        <a:p>
          <a:endParaRPr lang="id-ID"/>
        </a:p>
      </dgm:t>
    </dgm:pt>
    <dgm:pt modelId="{FECBAAD5-1A46-447B-9CCA-75E879CD7443}" type="sibTrans" cxnId="{49E5CDD6-BCEC-4730-8539-8E5DCF96FA55}">
      <dgm:prSet/>
      <dgm:spPr/>
      <dgm:t>
        <a:bodyPr/>
        <a:lstStyle/>
        <a:p>
          <a:endParaRPr lang="id-ID"/>
        </a:p>
      </dgm:t>
    </dgm:pt>
    <dgm:pt modelId="{FBB42939-892F-4C3E-803B-B138D1588A7A}">
      <dgm:prSet phldrT="[Text]"/>
      <dgm:spPr/>
      <dgm:t>
        <a:bodyPr/>
        <a:lstStyle/>
        <a:p>
          <a:r>
            <a:rPr lang="id-ID" dirty="0" smtClean="0"/>
            <a:t>Biaya langsung</a:t>
          </a:r>
          <a:endParaRPr lang="id-ID" dirty="0"/>
        </a:p>
      </dgm:t>
    </dgm:pt>
    <dgm:pt modelId="{76C5AFFB-1FFD-469A-B3DF-0B4034B8BCA0}" type="parTrans" cxnId="{CAEEEC22-21A9-4648-B6EB-057FBA005704}">
      <dgm:prSet/>
      <dgm:spPr/>
      <dgm:t>
        <a:bodyPr/>
        <a:lstStyle/>
        <a:p>
          <a:endParaRPr lang="id-ID"/>
        </a:p>
      </dgm:t>
    </dgm:pt>
    <dgm:pt modelId="{A84A4CBF-4016-476D-9D45-9F08B7420D2D}" type="sibTrans" cxnId="{CAEEEC22-21A9-4648-B6EB-057FBA005704}">
      <dgm:prSet/>
      <dgm:spPr/>
      <dgm:t>
        <a:bodyPr/>
        <a:lstStyle/>
        <a:p>
          <a:endParaRPr lang="id-ID"/>
        </a:p>
      </dgm:t>
    </dgm:pt>
    <dgm:pt modelId="{455ADFCA-BD0C-48B6-AC9F-D92FC42A830B}">
      <dgm:prSet phldrT="[Text]"/>
      <dgm:spPr/>
      <dgm:t>
        <a:bodyPr/>
        <a:lstStyle/>
        <a:p>
          <a:r>
            <a:rPr lang="id-ID" dirty="0" smtClean="0"/>
            <a:t>Biaya tidak langsung</a:t>
          </a:r>
          <a:endParaRPr lang="id-ID" dirty="0"/>
        </a:p>
      </dgm:t>
    </dgm:pt>
    <dgm:pt modelId="{B91288AF-AA09-4F05-8372-6D6B7C3243B0}" type="parTrans" cxnId="{1E9B5DC3-F09D-40F8-AB27-B03D4E74481C}">
      <dgm:prSet/>
      <dgm:spPr/>
      <dgm:t>
        <a:bodyPr/>
        <a:lstStyle/>
        <a:p>
          <a:endParaRPr lang="id-ID"/>
        </a:p>
      </dgm:t>
    </dgm:pt>
    <dgm:pt modelId="{119DA60C-C176-4754-865A-D16069680B56}" type="sibTrans" cxnId="{1E9B5DC3-F09D-40F8-AB27-B03D4E74481C}">
      <dgm:prSet/>
      <dgm:spPr/>
      <dgm:t>
        <a:bodyPr/>
        <a:lstStyle/>
        <a:p>
          <a:endParaRPr lang="id-ID"/>
        </a:p>
      </dgm:t>
    </dgm:pt>
    <dgm:pt modelId="{44F2791C-DA2A-43EC-9042-5A461EA3EA5E}" type="pres">
      <dgm:prSet presAssocID="{948FF787-F53E-42E9-89B7-F399EBDC6868}" presName="Name0" presStyleCnt="0">
        <dgm:presLayoutVars>
          <dgm:dir/>
          <dgm:animLvl val="lvl"/>
          <dgm:resizeHandles val="exact"/>
        </dgm:presLayoutVars>
      </dgm:prSet>
      <dgm:spPr/>
    </dgm:pt>
    <dgm:pt modelId="{B74154A6-4FBC-4CE3-A756-DC75E61ED314}" type="pres">
      <dgm:prSet presAssocID="{233092A7-B1CC-4BD3-9C39-3194A4493886}" presName="composite" presStyleCnt="0"/>
      <dgm:spPr/>
    </dgm:pt>
    <dgm:pt modelId="{A6B5E4BD-5BBC-4B2A-947D-73DCFD04D143}" type="pres">
      <dgm:prSet presAssocID="{233092A7-B1CC-4BD3-9C39-3194A4493886}" presName="parTx" presStyleLbl="alignNode1" presStyleIdx="0" presStyleCnt="3" custScaleY="172247" custLinFactNeighborX="-103" custLinFactNeighborY="-72918">
        <dgm:presLayoutVars>
          <dgm:chMax val="0"/>
          <dgm:chPref val="0"/>
          <dgm:bulletEnabled val="1"/>
        </dgm:presLayoutVars>
      </dgm:prSet>
      <dgm:spPr/>
    </dgm:pt>
    <dgm:pt modelId="{311C43ED-A34D-4414-8091-7F136BC3322D}" type="pres">
      <dgm:prSet presAssocID="{233092A7-B1CC-4BD3-9C39-3194A4493886}" presName="desTx" presStyleLbl="alignAccFollowNode1" presStyleIdx="0" presStyleCnt="3" custScaleY="325832" custLinFactY="1100000" custLinFactNeighborX="-103" custLinFactNeighborY="11833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09B652-B10D-4B2E-919C-3012DDF097DF}" type="pres">
      <dgm:prSet presAssocID="{A26462A4-67A7-47DD-9D6A-9D936AE6269F}" presName="space" presStyleCnt="0"/>
      <dgm:spPr/>
    </dgm:pt>
    <dgm:pt modelId="{EFC7B99E-5519-457C-B93A-0EEE01214C81}" type="pres">
      <dgm:prSet presAssocID="{82846503-3D86-4B0B-B0DF-9C66F3F8A6C4}" presName="composite" presStyleCnt="0"/>
      <dgm:spPr/>
    </dgm:pt>
    <dgm:pt modelId="{0E1997BA-99D1-407B-B57A-A168F95E97F9}" type="pres">
      <dgm:prSet presAssocID="{82846503-3D86-4B0B-B0DF-9C66F3F8A6C4}" presName="parTx" presStyleLbl="alignNode1" presStyleIdx="1" presStyleCnt="3" custScaleY="172247" custLinFactNeighborY="-72920">
        <dgm:presLayoutVars>
          <dgm:chMax val="0"/>
          <dgm:chPref val="0"/>
          <dgm:bulletEnabled val="1"/>
        </dgm:presLayoutVars>
      </dgm:prSet>
      <dgm:spPr/>
    </dgm:pt>
    <dgm:pt modelId="{D565869E-43A9-441C-9C55-424AA621C335}" type="pres">
      <dgm:prSet presAssocID="{82846503-3D86-4B0B-B0DF-9C66F3F8A6C4}" presName="desTx" presStyleLbl="alignAccFollowNode1" presStyleIdx="1" presStyleCnt="3" custScaleY="325832" custLinFactY="1150225" custLinFactNeighborY="12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6DB845-1089-4783-99E2-D8B15043AB65}" type="pres">
      <dgm:prSet presAssocID="{2496EEB3-23BA-4D29-B611-95FF75E67288}" presName="space" presStyleCnt="0"/>
      <dgm:spPr/>
    </dgm:pt>
    <dgm:pt modelId="{2A17B2E7-64F9-4D45-8724-834C836A080B}" type="pres">
      <dgm:prSet presAssocID="{94542040-A12E-4565-A0BA-754ACC27FB04}" presName="composite" presStyleCnt="0"/>
      <dgm:spPr/>
    </dgm:pt>
    <dgm:pt modelId="{8B3ABFCB-1F1A-4918-82C3-B8C641A77C62}" type="pres">
      <dgm:prSet presAssocID="{94542040-A12E-4565-A0BA-754ACC27FB04}" presName="parTx" presStyleLbl="alignNode1" presStyleIdx="2" presStyleCnt="3" custScaleY="172247" custLinFactNeighborX="103" custLinFactNeighborY="-69389">
        <dgm:presLayoutVars>
          <dgm:chMax val="0"/>
          <dgm:chPref val="0"/>
          <dgm:bulletEnabled val="1"/>
        </dgm:presLayoutVars>
      </dgm:prSet>
      <dgm:spPr/>
    </dgm:pt>
    <dgm:pt modelId="{E0BCF7BD-0946-4AD9-B0B3-5BF78BE632A8}" type="pres">
      <dgm:prSet presAssocID="{94542040-A12E-4565-A0BA-754ACC27FB04}" presName="desTx" presStyleLbl="alignAccFollowNode1" presStyleIdx="2" presStyleCnt="3" custScaleY="325832" custLinFactY="1200000" custLinFactNeighborX="103" custLinFactNeighborY="1283909">
        <dgm:presLayoutVars>
          <dgm:bulletEnabled val="1"/>
        </dgm:presLayoutVars>
      </dgm:prSet>
      <dgm:spPr/>
    </dgm:pt>
  </dgm:ptLst>
  <dgm:cxnLst>
    <dgm:cxn modelId="{DE581E6C-B49B-4767-98B9-1DE2CAFE8425}" srcId="{948FF787-F53E-42E9-89B7-F399EBDC6868}" destId="{233092A7-B1CC-4BD3-9C39-3194A4493886}" srcOrd="0" destOrd="0" parTransId="{8A3E6109-6678-4229-A6E9-24EE2039B051}" sibTransId="{A26462A4-67A7-47DD-9D6A-9D936AE6269F}"/>
    <dgm:cxn modelId="{79D64273-77D7-4086-B53C-237CE4E43FD4}" type="presOf" srcId="{455ADFCA-BD0C-48B6-AC9F-D92FC42A830B}" destId="{E0BCF7BD-0946-4AD9-B0B3-5BF78BE632A8}" srcOrd="0" destOrd="1" presId="urn:microsoft.com/office/officeart/2005/8/layout/hList1"/>
    <dgm:cxn modelId="{1E9B5DC3-F09D-40F8-AB27-B03D4E74481C}" srcId="{94542040-A12E-4565-A0BA-754ACC27FB04}" destId="{455ADFCA-BD0C-48B6-AC9F-D92FC42A830B}" srcOrd="1" destOrd="0" parTransId="{B91288AF-AA09-4F05-8372-6D6B7C3243B0}" sibTransId="{119DA60C-C176-4754-865A-D16069680B56}"/>
    <dgm:cxn modelId="{49E5CDD6-BCEC-4730-8539-8E5DCF96FA55}" srcId="{948FF787-F53E-42E9-89B7-F399EBDC6868}" destId="{94542040-A12E-4565-A0BA-754ACC27FB04}" srcOrd="2" destOrd="0" parTransId="{C78F8EC9-52CA-44DF-B5D3-2E3CE17BAFA4}" sibTransId="{FECBAAD5-1A46-447B-9CCA-75E879CD7443}"/>
    <dgm:cxn modelId="{830F8666-A3B5-442D-84F4-E866FA4FF75C}" type="presOf" srcId="{94542040-A12E-4565-A0BA-754ACC27FB04}" destId="{8B3ABFCB-1F1A-4918-82C3-B8C641A77C62}" srcOrd="0" destOrd="0" presId="urn:microsoft.com/office/officeart/2005/8/layout/hList1"/>
    <dgm:cxn modelId="{AF4A88DF-93C2-4572-B769-AEE1127EEEFE}" srcId="{233092A7-B1CC-4BD3-9C39-3194A4493886}" destId="{2D1649E4-8573-4DAD-B482-8FD16A4FC7CA}" srcOrd="0" destOrd="0" parTransId="{78C43097-014F-412A-98C2-AD04675C75F9}" sibTransId="{1EC67BDA-F8FF-41EE-9147-88693D550AB4}"/>
    <dgm:cxn modelId="{4AE80445-1204-4912-B76A-2485D5FA6260}" srcId="{233092A7-B1CC-4BD3-9C39-3194A4493886}" destId="{66F741BD-F14A-49AE-A653-204FA9A3D9EE}" srcOrd="1" destOrd="0" parTransId="{62BB094F-1D3A-402A-9A6F-D276E0A29E6D}" sibTransId="{DD7A7AAB-BF8E-4984-9E58-3B05BE2A34BA}"/>
    <dgm:cxn modelId="{CAEEEC22-21A9-4648-B6EB-057FBA005704}" srcId="{94542040-A12E-4565-A0BA-754ACC27FB04}" destId="{FBB42939-892F-4C3E-803B-B138D1588A7A}" srcOrd="0" destOrd="0" parTransId="{76C5AFFB-1FFD-469A-B3DF-0B4034B8BCA0}" sibTransId="{A84A4CBF-4016-476D-9D45-9F08B7420D2D}"/>
    <dgm:cxn modelId="{649B3079-5DE7-4FDF-9E3F-93956B0B1D5E}" type="presOf" srcId="{233092A7-B1CC-4BD3-9C39-3194A4493886}" destId="{A6B5E4BD-5BBC-4B2A-947D-73DCFD04D143}" srcOrd="0" destOrd="0" presId="urn:microsoft.com/office/officeart/2005/8/layout/hList1"/>
    <dgm:cxn modelId="{4C7949A5-0B3A-4C7F-A36D-5C9D6A6E35FE}" srcId="{948FF787-F53E-42E9-89B7-F399EBDC6868}" destId="{82846503-3D86-4B0B-B0DF-9C66F3F8A6C4}" srcOrd="1" destOrd="0" parTransId="{4463EDB5-3BB7-46CB-B9A7-100941A0C0F5}" sibTransId="{2496EEB3-23BA-4D29-B611-95FF75E67288}"/>
    <dgm:cxn modelId="{EA520E8B-2E75-414B-9617-250BA5A5B00F}" type="presOf" srcId="{8E208989-2E6C-4C6A-B1AF-CF8E7D1BBAB3}" destId="{D565869E-43A9-441C-9C55-424AA621C335}" srcOrd="0" destOrd="0" presId="urn:microsoft.com/office/officeart/2005/8/layout/hList1"/>
    <dgm:cxn modelId="{DA8418B0-AE01-47C8-A7B9-95488746216E}" type="presOf" srcId="{66F741BD-F14A-49AE-A653-204FA9A3D9EE}" destId="{311C43ED-A34D-4414-8091-7F136BC3322D}" srcOrd="0" destOrd="1" presId="urn:microsoft.com/office/officeart/2005/8/layout/hList1"/>
    <dgm:cxn modelId="{DFA48ABD-177B-4DCE-B955-803BFEA0EA2B}" type="presOf" srcId="{82846503-3D86-4B0B-B0DF-9C66F3F8A6C4}" destId="{0E1997BA-99D1-407B-B57A-A168F95E97F9}" srcOrd="0" destOrd="0" presId="urn:microsoft.com/office/officeart/2005/8/layout/hList1"/>
    <dgm:cxn modelId="{4D7F2FC0-67A5-44E5-9C1E-78AE8F13CDD6}" srcId="{82846503-3D86-4B0B-B0DF-9C66F3F8A6C4}" destId="{8E208989-2E6C-4C6A-B1AF-CF8E7D1BBAB3}" srcOrd="0" destOrd="0" parTransId="{63F789EC-C020-4146-AF4B-80CBB5D1A315}" sibTransId="{07862496-8308-417C-B194-85F86CB91B49}"/>
    <dgm:cxn modelId="{1E6BDB19-DFE1-4B43-8ACC-888A2C7CEDEC}" type="presOf" srcId="{DC1823EE-A8E3-487E-86C5-4CB68380F3A5}" destId="{D565869E-43A9-441C-9C55-424AA621C335}" srcOrd="0" destOrd="1" presId="urn:microsoft.com/office/officeart/2005/8/layout/hList1"/>
    <dgm:cxn modelId="{F94711E7-6D8E-4DE8-960C-3E2038BA716C}" type="presOf" srcId="{2D1649E4-8573-4DAD-B482-8FD16A4FC7CA}" destId="{311C43ED-A34D-4414-8091-7F136BC3322D}" srcOrd="0" destOrd="0" presId="urn:microsoft.com/office/officeart/2005/8/layout/hList1"/>
    <dgm:cxn modelId="{F2F0589D-9F30-4873-8A3F-2DF2BE001E39}" type="presOf" srcId="{FBB42939-892F-4C3E-803B-B138D1588A7A}" destId="{E0BCF7BD-0946-4AD9-B0B3-5BF78BE632A8}" srcOrd="0" destOrd="0" presId="urn:microsoft.com/office/officeart/2005/8/layout/hList1"/>
    <dgm:cxn modelId="{6B831D29-AEF4-4C41-A06F-311502CCB698}" type="presOf" srcId="{948FF787-F53E-42E9-89B7-F399EBDC6868}" destId="{44F2791C-DA2A-43EC-9042-5A461EA3EA5E}" srcOrd="0" destOrd="0" presId="urn:microsoft.com/office/officeart/2005/8/layout/hList1"/>
    <dgm:cxn modelId="{AAFF25ED-6180-432E-90B7-F617E9F4069D}" srcId="{82846503-3D86-4B0B-B0DF-9C66F3F8A6C4}" destId="{DC1823EE-A8E3-487E-86C5-4CB68380F3A5}" srcOrd="1" destOrd="0" parTransId="{934A2354-50DC-45BE-9361-D9C5FCCE4996}" sibTransId="{40468465-6437-4DCE-8834-63D86B83FF20}"/>
    <dgm:cxn modelId="{A0CC0C85-5BD9-4078-9F58-01639B9B7848}" type="presParOf" srcId="{44F2791C-DA2A-43EC-9042-5A461EA3EA5E}" destId="{B74154A6-4FBC-4CE3-A756-DC75E61ED314}" srcOrd="0" destOrd="0" presId="urn:microsoft.com/office/officeart/2005/8/layout/hList1"/>
    <dgm:cxn modelId="{9FE7E194-34FC-41E7-B3F7-BF46DECD77C2}" type="presParOf" srcId="{B74154A6-4FBC-4CE3-A756-DC75E61ED314}" destId="{A6B5E4BD-5BBC-4B2A-947D-73DCFD04D143}" srcOrd="0" destOrd="0" presId="urn:microsoft.com/office/officeart/2005/8/layout/hList1"/>
    <dgm:cxn modelId="{8536C55D-3F29-47EF-98C9-1A03DDF58FD2}" type="presParOf" srcId="{B74154A6-4FBC-4CE3-A756-DC75E61ED314}" destId="{311C43ED-A34D-4414-8091-7F136BC3322D}" srcOrd="1" destOrd="0" presId="urn:microsoft.com/office/officeart/2005/8/layout/hList1"/>
    <dgm:cxn modelId="{5351CED4-1882-49C9-AC23-BE50B458C97F}" type="presParOf" srcId="{44F2791C-DA2A-43EC-9042-5A461EA3EA5E}" destId="{7A09B652-B10D-4B2E-919C-3012DDF097DF}" srcOrd="1" destOrd="0" presId="urn:microsoft.com/office/officeart/2005/8/layout/hList1"/>
    <dgm:cxn modelId="{829C699E-156B-40E6-96F5-E4A36C49BBCC}" type="presParOf" srcId="{44F2791C-DA2A-43EC-9042-5A461EA3EA5E}" destId="{EFC7B99E-5519-457C-B93A-0EEE01214C81}" srcOrd="2" destOrd="0" presId="urn:microsoft.com/office/officeart/2005/8/layout/hList1"/>
    <dgm:cxn modelId="{758A3FE9-EA57-4AA3-8F90-7E92E08886EB}" type="presParOf" srcId="{EFC7B99E-5519-457C-B93A-0EEE01214C81}" destId="{0E1997BA-99D1-407B-B57A-A168F95E97F9}" srcOrd="0" destOrd="0" presId="urn:microsoft.com/office/officeart/2005/8/layout/hList1"/>
    <dgm:cxn modelId="{2FBB071C-6CF5-4132-9327-C9143C250A41}" type="presParOf" srcId="{EFC7B99E-5519-457C-B93A-0EEE01214C81}" destId="{D565869E-43A9-441C-9C55-424AA621C335}" srcOrd="1" destOrd="0" presId="urn:microsoft.com/office/officeart/2005/8/layout/hList1"/>
    <dgm:cxn modelId="{1CDCDFC8-05BF-46A1-8A4C-C8A65BBB3B5D}" type="presParOf" srcId="{44F2791C-DA2A-43EC-9042-5A461EA3EA5E}" destId="{126DB845-1089-4783-99E2-D8B15043AB65}" srcOrd="3" destOrd="0" presId="urn:microsoft.com/office/officeart/2005/8/layout/hList1"/>
    <dgm:cxn modelId="{FF2A3462-4264-44AA-BDBB-0FF25C2B01E1}" type="presParOf" srcId="{44F2791C-DA2A-43EC-9042-5A461EA3EA5E}" destId="{2A17B2E7-64F9-4D45-8724-834C836A080B}" srcOrd="4" destOrd="0" presId="urn:microsoft.com/office/officeart/2005/8/layout/hList1"/>
    <dgm:cxn modelId="{E5084EA7-8190-4852-BC86-BE170EEA4ADC}" type="presParOf" srcId="{2A17B2E7-64F9-4D45-8724-834C836A080B}" destId="{8B3ABFCB-1F1A-4918-82C3-B8C641A77C62}" srcOrd="0" destOrd="0" presId="urn:microsoft.com/office/officeart/2005/8/layout/hList1"/>
    <dgm:cxn modelId="{84C858E8-F8B4-4728-A4BA-513CD474CE52}" type="presParOf" srcId="{2A17B2E7-64F9-4D45-8724-834C836A080B}" destId="{E0BCF7BD-0946-4AD9-B0B3-5BF78BE632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EBC6EFE-BB3F-43F5-8584-13407BB779E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94E91FD-7FCB-4D86-AFC6-A92E3AC268A3}">
      <dgm:prSet phldrT="[Text]"/>
      <dgm:spPr/>
      <dgm:t>
        <a:bodyPr/>
        <a:lstStyle/>
        <a:p>
          <a:r>
            <a:rPr lang="id-ID" dirty="0" smtClean="0"/>
            <a:t>Fixed Cost (FC)</a:t>
          </a:r>
          <a:endParaRPr lang="id-ID" dirty="0"/>
        </a:p>
      </dgm:t>
    </dgm:pt>
    <dgm:pt modelId="{E0B7152A-7ABD-4807-A143-B699FA159C97}" type="parTrans" cxnId="{0535FF4C-74EF-4540-ACA2-12C6FABAB429}">
      <dgm:prSet/>
      <dgm:spPr/>
      <dgm:t>
        <a:bodyPr/>
        <a:lstStyle/>
        <a:p>
          <a:endParaRPr lang="id-ID"/>
        </a:p>
      </dgm:t>
    </dgm:pt>
    <dgm:pt modelId="{AAAC1BC9-C01D-435F-890E-929F78519242}" type="sibTrans" cxnId="{0535FF4C-74EF-4540-ACA2-12C6FABAB429}">
      <dgm:prSet/>
      <dgm:spPr/>
      <dgm:t>
        <a:bodyPr/>
        <a:lstStyle/>
        <a:p>
          <a:endParaRPr lang="id-ID"/>
        </a:p>
      </dgm:t>
    </dgm:pt>
    <dgm:pt modelId="{46ADEC87-1DCB-4494-89E9-757217725D34}">
      <dgm:prSet phldrT="[Text]"/>
      <dgm:spPr/>
      <dgm:t>
        <a:bodyPr/>
        <a:lstStyle/>
        <a:p>
          <a:r>
            <a:rPr lang="id-ID" dirty="0" smtClean="0"/>
            <a:t>Variabel Cost (VC)</a:t>
          </a:r>
          <a:endParaRPr lang="id-ID" dirty="0"/>
        </a:p>
      </dgm:t>
    </dgm:pt>
    <dgm:pt modelId="{F52DF029-FBDE-4E01-A554-91F28DA295BD}" type="parTrans" cxnId="{2B2675D8-E3EB-46DC-ABC8-1950DC1C9C6B}">
      <dgm:prSet/>
      <dgm:spPr/>
      <dgm:t>
        <a:bodyPr/>
        <a:lstStyle/>
        <a:p>
          <a:endParaRPr lang="id-ID"/>
        </a:p>
      </dgm:t>
    </dgm:pt>
    <dgm:pt modelId="{DF197B13-D34D-4073-AFE6-4D077AC28C0E}" type="sibTrans" cxnId="{2B2675D8-E3EB-46DC-ABC8-1950DC1C9C6B}">
      <dgm:prSet/>
      <dgm:spPr/>
      <dgm:t>
        <a:bodyPr/>
        <a:lstStyle/>
        <a:p>
          <a:endParaRPr lang="id-ID"/>
        </a:p>
      </dgm:t>
    </dgm:pt>
    <dgm:pt modelId="{2AB63EE9-67FE-48A3-8CDC-C808A58F4213}">
      <dgm:prSet phldrT="[Text]"/>
      <dgm:spPr/>
      <dgm:t>
        <a:bodyPr/>
        <a:lstStyle/>
        <a:p>
          <a:r>
            <a:rPr lang="id-ID" dirty="0" smtClean="0"/>
            <a:t>Semi Fixed Cost</a:t>
          </a:r>
          <a:endParaRPr lang="id-ID" dirty="0"/>
        </a:p>
      </dgm:t>
    </dgm:pt>
    <dgm:pt modelId="{A392B16B-6A8D-4A63-A2FD-89185B72C36A}" type="parTrans" cxnId="{4098D7DF-5ED1-496D-9EFC-5602322F562A}">
      <dgm:prSet/>
      <dgm:spPr/>
      <dgm:t>
        <a:bodyPr/>
        <a:lstStyle/>
        <a:p>
          <a:endParaRPr lang="id-ID"/>
        </a:p>
      </dgm:t>
    </dgm:pt>
    <dgm:pt modelId="{9F2B382D-AEB2-4FBD-BA0A-F2D6391346A7}" type="sibTrans" cxnId="{4098D7DF-5ED1-496D-9EFC-5602322F562A}">
      <dgm:prSet/>
      <dgm:spPr/>
      <dgm:t>
        <a:bodyPr/>
        <a:lstStyle/>
        <a:p>
          <a:endParaRPr lang="id-ID"/>
        </a:p>
      </dgm:t>
    </dgm:pt>
    <dgm:pt modelId="{0E6B3929-5AFF-40DE-8841-FF86773E74B3}">
      <dgm:prSet phldrT="[Text]"/>
      <dgm:spPr/>
      <dgm:t>
        <a:bodyPr/>
        <a:lstStyle/>
        <a:p>
          <a:r>
            <a:rPr lang="id-ID" dirty="0" smtClean="0"/>
            <a:t>Total Cost (TC)</a:t>
          </a:r>
          <a:endParaRPr lang="id-ID" dirty="0"/>
        </a:p>
      </dgm:t>
    </dgm:pt>
    <dgm:pt modelId="{DFB29F09-FB85-49A9-A12E-4B8204145C34}" type="parTrans" cxnId="{AA602A84-990E-462B-A20F-C9378FA691EF}">
      <dgm:prSet/>
      <dgm:spPr/>
      <dgm:t>
        <a:bodyPr/>
        <a:lstStyle/>
        <a:p>
          <a:endParaRPr lang="id-ID"/>
        </a:p>
      </dgm:t>
    </dgm:pt>
    <dgm:pt modelId="{027A8ED9-9DB0-47D8-8BB9-3C05992920F3}" type="sibTrans" cxnId="{AA602A84-990E-462B-A20F-C9378FA691EF}">
      <dgm:prSet/>
      <dgm:spPr/>
      <dgm:t>
        <a:bodyPr/>
        <a:lstStyle/>
        <a:p>
          <a:endParaRPr lang="id-ID"/>
        </a:p>
      </dgm:t>
    </dgm:pt>
    <dgm:pt modelId="{87B4A7F3-3C1A-46DC-855C-BAC1A3934C68}">
      <dgm:prSet phldrT="[Text]"/>
      <dgm:spPr/>
      <dgm:t>
        <a:bodyPr/>
        <a:lstStyle/>
        <a:p>
          <a:r>
            <a:rPr lang="id-ID" dirty="0" smtClean="0"/>
            <a:t>Annualized Fixed Cost (AFC)</a:t>
          </a:r>
          <a:endParaRPr lang="id-ID" dirty="0"/>
        </a:p>
      </dgm:t>
    </dgm:pt>
    <dgm:pt modelId="{B089005C-C10E-484B-8DA8-0924582BF003}" type="parTrans" cxnId="{4BB4C464-225D-438C-99A9-45E3E0532210}">
      <dgm:prSet/>
      <dgm:spPr/>
      <dgm:t>
        <a:bodyPr/>
        <a:lstStyle/>
        <a:p>
          <a:endParaRPr lang="id-ID"/>
        </a:p>
      </dgm:t>
    </dgm:pt>
    <dgm:pt modelId="{7D108157-3AE1-4772-862F-3D3C36CE5437}" type="sibTrans" cxnId="{4BB4C464-225D-438C-99A9-45E3E0532210}">
      <dgm:prSet/>
      <dgm:spPr/>
      <dgm:t>
        <a:bodyPr/>
        <a:lstStyle/>
        <a:p>
          <a:endParaRPr lang="id-ID"/>
        </a:p>
      </dgm:t>
    </dgm:pt>
    <dgm:pt modelId="{FD81390C-9A1A-438D-8585-4D797B21A2E2}" type="pres">
      <dgm:prSet presAssocID="{1EBC6EFE-BB3F-43F5-8584-13407BB779E8}" presName="diagram" presStyleCnt="0">
        <dgm:presLayoutVars>
          <dgm:dir/>
          <dgm:resizeHandles val="exact"/>
        </dgm:presLayoutVars>
      </dgm:prSet>
      <dgm:spPr/>
    </dgm:pt>
    <dgm:pt modelId="{631122AA-0EE9-4F28-84D7-F694E102C260}" type="pres">
      <dgm:prSet presAssocID="{994E91FD-7FCB-4D86-AFC6-A92E3AC268A3}" presName="node" presStyleLbl="node1" presStyleIdx="0" presStyleCnt="5">
        <dgm:presLayoutVars>
          <dgm:bulletEnabled val="1"/>
        </dgm:presLayoutVars>
      </dgm:prSet>
      <dgm:spPr/>
    </dgm:pt>
    <dgm:pt modelId="{BE06E940-FAD4-42E0-B0FB-249D96494EEF}" type="pres">
      <dgm:prSet presAssocID="{AAAC1BC9-C01D-435F-890E-929F78519242}" presName="sibTrans" presStyleCnt="0"/>
      <dgm:spPr/>
    </dgm:pt>
    <dgm:pt modelId="{768C1534-2682-49A2-A9B2-09DD0D2BD1D1}" type="pres">
      <dgm:prSet presAssocID="{46ADEC87-1DCB-4494-89E9-757217725D34}" presName="node" presStyleLbl="node1" presStyleIdx="1" presStyleCnt="5">
        <dgm:presLayoutVars>
          <dgm:bulletEnabled val="1"/>
        </dgm:presLayoutVars>
      </dgm:prSet>
      <dgm:spPr/>
    </dgm:pt>
    <dgm:pt modelId="{1E1F3289-435E-4FB4-8ED7-4C254F09C8D9}" type="pres">
      <dgm:prSet presAssocID="{DF197B13-D34D-4073-AFE6-4D077AC28C0E}" presName="sibTrans" presStyleCnt="0"/>
      <dgm:spPr/>
    </dgm:pt>
    <dgm:pt modelId="{0F8EC032-B20C-4AF9-9D39-98A062AB70B1}" type="pres">
      <dgm:prSet presAssocID="{2AB63EE9-67FE-48A3-8CDC-C808A58F42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4DB8E1-DA5D-4A20-8CBC-863D3BCC59FF}" type="pres">
      <dgm:prSet presAssocID="{9F2B382D-AEB2-4FBD-BA0A-F2D6391346A7}" presName="sibTrans" presStyleCnt="0"/>
      <dgm:spPr/>
    </dgm:pt>
    <dgm:pt modelId="{6AED4FC3-DE5E-4B5E-835C-E3800AA3F412}" type="pres">
      <dgm:prSet presAssocID="{0E6B3929-5AFF-40DE-8841-FF86773E74B3}" presName="node" presStyleLbl="node1" presStyleIdx="3" presStyleCnt="5">
        <dgm:presLayoutVars>
          <dgm:bulletEnabled val="1"/>
        </dgm:presLayoutVars>
      </dgm:prSet>
      <dgm:spPr/>
    </dgm:pt>
    <dgm:pt modelId="{AEFDF9FD-AD0F-47A7-A193-52ACF17115C0}" type="pres">
      <dgm:prSet presAssocID="{027A8ED9-9DB0-47D8-8BB9-3C05992920F3}" presName="sibTrans" presStyleCnt="0"/>
      <dgm:spPr/>
    </dgm:pt>
    <dgm:pt modelId="{240403F0-9083-4F45-9EC3-C29476BADF0E}" type="pres">
      <dgm:prSet presAssocID="{87B4A7F3-3C1A-46DC-855C-BAC1A3934C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06A2BC7-C014-4D9C-A542-556D9E6EFCB5}" type="presOf" srcId="{87B4A7F3-3C1A-46DC-855C-BAC1A3934C68}" destId="{240403F0-9083-4F45-9EC3-C29476BADF0E}" srcOrd="0" destOrd="0" presId="urn:microsoft.com/office/officeart/2005/8/layout/default"/>
    <dgm:cxn modelId="{AA602A84-990E-462B-A20F-C9378FA691EF}" srcId="{1EBC6EFE-BB3F-43F5-8584-13407BB779E8}" destId="{0E6B3929-5AFF-40DE-8841-FF86773E74B3}" srcOrd="3" destOrd="0" parTransId="{DFB29F09-FB85-49A9-A12E-4B8204145C34}" sibTransId="{027A8ED9-9DB0-47D8-8BB9-3C05992920F3}"/>
    <dgm:cxn modelId="{4BB4C464-225D-438C-99A9-45E3E0532210}" srcId="{1EBC6EFE-BB3F-43F5-8584-13407BB779E8}" destId="{87B4A7F3-3C1A-46DC-855C-BAC1A3934C68}" srcOrd="4" destOrd="0" parTransId="{B089005C-C10E-484B-8DA8-0924582BF003}" sibTransId="{7D108157-3AE1-4772-862F-3D3C36CE5437}"/>
    <dgm:cxn modelId="{84541F83-5E13-486E-B2F8-89FA268CBD0B}" type="presOf" srcId="{1EBC6EFE-BB3F-43F5-8584-13407BB779E8}" destId="{FD81390C-9A1A-438D-8585-4D797B21A2E2}" srcOrd="0" destOrd="0" presId="urn:microsoft.com/office/officeart/2005/8/layout/default"/>
    <dgm:cxn modelId="{2B2675D8-E3EB-46DC-ABC8-1950DC1C9C6B}" srcId="{1EBC6EFE-BB3F-43F5-8584-13407BB779E8}" destId="{46ADEC87-1DCB-4494-89E9-757217725D34}" srcOrd="1" destOrd="0" parTransId="{F52DF029-FBDE-4E01-A554-91F28DA295BD}" sibTransId="{DF197B13-D34D-4073-AFE6-4D077AC28C0E}"/>
    <dgm:cxn modelId="{45EC81CA-FD38-4161-8FC5-F2B297E4C755}" type="presOf" srcId="{46ADEC87-1DCB-4494-89E9-757217725D34}" destId="{768C1534-2682-49A2-A9B2-09DD0D2BD1D1}" srcOrd="0" destOrd="0" presId="urn:microsoft.com/office/officeart/2005/8/layout/default"/>
    <dgm:cxn modelId="{4098D7DF-5ED1-496D-9EFC-5602322F562A}" srcId="{1EBC6EFE-BB3F-43F5-8584-13407BB779E8}" destId="{2AB63EE9-67FE-48A3-8CDC-C808A58F4213}" srcOrd="2" destOrd="0" parTransId="{A392B16B-6A8D-4A63-A2FD-89185B72C36A}" sibTransId="{9F2B382D-AEB2-4FBD-BA0A-F2D6391346A7}"/>
    <dgm:cxn modelId="{0535FF4C-74EF-4540-ACA2-12C6FABAB429}" srcId="{1EBC6EFE-BB3F-43F5-8584-13407BB779E8}" destId="{994E91FD-7FCB-4D86-AFC6-A92E3AC268A3}" srcOrd="0" destOrd="0" parTransId="{E0B7152A-7ABD-4807-A143-B699FA159C97}" sibTransId="{AAAC1BC9-C01D-435F-890E-929F78519242}"/>
    <dgm:cxn modelId="{7BD91616-2EE1-4A83-B428-6F77C2CB87C5}" type="presOf" srcId="{0E6B3929-5AFF-40DE-8841-FF86773E74B3}" destId="{6AED4FC3-DE5E-4B5E-835C-E3800AA3F412}" srcOrd="0" destOrd="0" presId="urn:microsoft.com/office/officeart/2005/8/layout/default"/>
    <dgm:cxn modelId="{02D35403-1981-4D80-9546-1B8EF14D20E2}" type="presOf" srcId="{2AB63EE9-67FE-48A3-8CDC-C808A58F4213}" destId="{0F8EC032-B20C-4AF9-9D39-98A062AB70B1}" srcOrd="0" destOrd="0" presId="urn:microsoft.com/office/officeart/2005/8/layout/default"/>
    <dgm:cxn modelId="{D2D9B3AC-CB8A-49EB-B5D1-838908A7E8E8}" type="presOf" srcId="{994E91FD-7FCB-4D86-AFC6-A92E3AC268A3}" destId="{631122AA-0EE9-4F28-84D7-F694E102C260}" srcOrd="0" destOrd="0" presId="urn:microsoft.com/office/officeart/2005/8/layout/default"/>
    <dgm:cxn modelId="{ED661E58-DEC2-4AE1-A65E-6919118A2CF6}" type="presParOf" srcId="{FD81390C-9A1A-438D-8585-4D797B21A2E2}" destId="{631122AA-0EE9-4F28-84D7-F694E102C260}" srcOrd="0" destOrd="0" presId="urn:microsoft.com/office/officeart/2005/8/layout/default"/>
    <dgm:cxn modelId="{41D6349C-21FF-4F1A-B829-A459710EC222}" type="presParOf" srcId="{FD81390C-9A1A-438D-8585-4D797B21A2E2}" destId="{BE06E940-FAD4-42E0-B0FB-249D96494EEF}" srcOrd="1" destOrd="0" presId="urn:microsoft.com/office/officeart/2005/8/layout/default"/>
    <dgm:cxn modelId="{94413B8B-E5C2-42B3-AF37-9E9EC5E55B6A}" type="presParOf" srcId="{FD81390C-9A1A-438D-8585-4D797B21A2E2}" destId="{768C1534-2682-49A2-A9B2-09DD0D2BD1D1}" srcOrd="2" destOrd="0" presId="urn:microsoft.com/office/officeart/2005/8/layout/default"/>
    <dgm:cxn modelId="{188B75A6-1B4E-4749-845C-DCF087556CB0}" type="presParOf" srcId="{FD81390C-9A1A-438D-8585-4D797B21A2E2}" destId="{1E1F3289-435E-4FB4-8ED7-4C254F09C8D9}" srcOrd="3" destOrd="0" presId="urn:microsoft.com/office/officeart/2005/8/layout/default"/>
    <dgm:cxn modelId="{5072E28D-2FEA-4D89-8AFD-B261E34379F8}" type="presParOf" srcId="{FD81390C-9A1A-438D-8585-4D797B21A2E2}" destId="{0F8EC032-B20C-4AF9-9D39-98A062AB70B1}" srcOrd="4" destOrd="0" presId="urn:microsoft.com/office/officeart/2005/8/layout/default"/>
    <dgm:cxn modelId="{557D90F9-FE5D-4011-B304-80D8641B2878}" type="presParOf" srcId="{FD81390C-9A1A-438D-8585-4D797B21A2E2}" destId="{EC4DB8E1-DA5D-4A20-8CBC-863D3BCC59FF}" srcOrd="5" destOrd="0" presId="urn:microsoft.com/office/officeart/2005/8/layout/default"/>
    <dgm:cxn modelId="{2CBE34AF-06C1-4D1F-AAA0-856EC5D6C429}" type="presParOf" srcId="{FD81390C-9A1A-438D-8585-4D797B21A2E2}" destId="{6AED4FC3-DE5E-4B5E-835C-E3800AA3F412}" srcOrd="6" destOrd="0" presId="urn:microsoft.com/office/officeart/2005/8/layout/default"/>
    <dgm:cxn modelId="{6A134454-3D74-4493-807B-28EAB74D332F}" type="presParOf" srcId="{FD81390C-9A1A-438D-8585-4D797B21A2E2}" destId="{AEFDF9FD-AD0F-47A7-A193-52ACF17115C0}" srcOrd="7" destOrd="0" presId="urn:microsoft.com/office/officeart/2005/8/layout/default"/>
    <dgm:cxn modelId="{02FE2790-6D38-43FF-9592-0D64E4457290}" type="presParOf" srcId="{FD81390C-9A1A-438D-8585-4D797B21A2E2}" destId="{240403F0-9083-4F45-9EC3-C29476BADF0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317D12-762A-4CA7-A8FB-4CC9A628918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BB2ED30C-AE2F-4367-919F-E21AD6E9E2EB}">
      <dgm:prSet phldrT="[Text]"/>
      <dgm:spPr/>
      <dgm:t>
        <a:bodyPr/>
        <a:lstStyle/>
        <a:p>
          <a:r>
            <a:rPr lang="id-ID" dirty="0" smtClean="0"/>
            <a:t>Unit Cost Yankes</a:t>
          </a:r>
          <a:endParaRPr lang="id-ID" dirty="0"/>
        </a:p>
      </dgm:t>
    </dgm:pt>
    <dgm:pt modelId="{57F1C8A3-3F87-4571-AAFA-2FD80B948165}" type="parTrans" cxnId="{FB5D8ED7-4E1D-4718-AE14-141230DF557B}">
      <dgm:prSet/>
      <dgm:spPr/>
      <dgm:t>
        <a:bodyPr/>
        <a:lstStyle/>
        <a:p>
          <a:endParaRPr lang="id-ID"/>
        </a:p>
      </dgm:t>
    </dgm:pt>
    <dgm:pt modelId="{D85AEC80-FCE3-47DC-8812-6C922284A813}" type="sibTrans" cxnId="{FB5D8ED7-4E1D-4718-AE14-141230DF557B}">
      <dgm:prSet/>
      <dgm:spPr/>
      <dgm:t>
        <a:bodyPr/>
        <a:lstStyle/>
        <a:p>
          <a:endParaRPr lang="id-ID"/>
        </a:p>
      </dgm:t>
    </dgm:pt>
    <dgm:pt modelId="{64C62CB7-AEF6-478C-94C1-FE9AC7BCEABB}">
      <dgm:prSet phldrT="[Text]"/>
      <dgm:spPr/>
      <dgm:t>
        <a:bodyPr/>
        <a:lstStyle/>
        <a:p>
          <a:pPr algn="l"/>
          <a:r>
            <a:rPr lang="id-ID" dirty="0" smtClean="0"/>
            <a:t>Fixed Cost (Biaya langsung) </a:t>
          </a:r>
          <a:br>
            <a:rPr lang="id-ID" dirty="0" smtClean="0"/>
          </a:br>
          <a:r>
            <a:rPr lang="id-ID" dirty="0" smtClean="0"/>
            <a:t>1. Biaya Invest Gedung</a:t>
          </a:r>
          <a:br>
            <a:rPr lang="id-ID" dirty="0" smtClean="0"/>
          </a:br>
          <a:r>
            <a:rPr lang="id-ID" dirty="0" smtClean="0"/>
            <a:t>2. Biaya invest almed</a:t>
          </a:r>
          <a:br>
            <a:rPr lang="id-ID" dirty="0" smtClean="0"/>
          </a:br>
          <a:r>
            <a:rPr lang="id-ID" dirty="0" smtClean="0"/>
            <a:t>3. Biaya invest non almed</a:t>
          </a:r>
          <a:br>
            <a:rPr lang="id-ID" dirty="0" smtClean="0"/>
          </a:br>
          <a:r>
            <a:rPr lang="id-ID" dirty="0" smtClean="0"/>
            <a:t>4. Biaya invest kendaraan</a:t>
          </a:r>
          <a:endParaRPr lang="id-ID" dirty="0"/>
        </a:p>
      </dgm:t>
    </dgm:pt>
    <dgm:pt modelId="{9A8884EB-C20D-4793-B6E1-C968F2E7EABD}" type="parTrans" cxnId="{4A2114E9-884C-4902-A933-1817755E918B}">
      <dgm:prSet/>
      <dgm:spPr/>
      <dgm:t>
        <a:bodyPr/>
        <a:lstStyle/>
        <a:p>
          <a:endParaRPr lang="id-ID"/>
        </a:p>
      </dgm:t>
    </dgm:pt>
    <dgm:pt modelId="{1DE0CDAC-2B0E-43F4-AF19-26AAC8C82AB8}" type="sibTrans" cxnId="{4A2114E9-884C-4902-A933-1817755E918B}">
      <dgm:prSet/>
      <dgm:spPr/>
      <dgm:t>
        <a:bodyPr/>
        <a:lstStyle/>
        <a:p>
          <a:endParaRPr lang="id-ID"/>
        </a:p>
      </dgm:t>
    </dgm:pt>
    <dgm:pt modelId="{E6933382-B604-403E-8656-1B1D49260B7C}">
      <dgm:prSet phldrT="[Text]"/>
      <dgm:spPr/>
      <dgm:t>
        <a:bodyPr/>
        <a:lstStyle/>
        <a:p>
          <a:pPr algn="l"/>
          <a:r>
            <a:rPr lang="id-ID" dirty="0" smtClean="0"/>
            <a:t>Variabel Cost (biaya operasional)</a:t>
          </a:r>
          <a:br>
            <a:rPr lang="id-ID" dirty="0" smtClean="0"/>
          </a:br>
          <a:r>
            <a:rPr lang="id-ID" dirty="0" smtClean="0"/>
            <a:t>1. Biaya obat</a:t>
          </a:r>
          <a:br>
            <a:rPr lang="id-ID" dirty="0" smtClean="0"/>
          </a:br>
          <a:r>
            <a:rPr lang="id-ID" dirty="0" smtClean="0"/>
            <a:t>2. BHP Non Medis</a:t>
          </a:r>
          <a:br>
            <a:rPr lang="id-ID" dirty="0" smtClean="0"/>
          </a:br>
          <a:r>
            <a:rPr lang="id-ID" dirty="0" smtClean="0"/>
            <a:t>3. Biaya makan-minum pasien/pegawai</a:t>
          </a:r>
          <a:br>
            <a:rPr lang="id-ID" dirty="0" smtClean="0"/>
          </a:br>
          <a:r>
            <a:rPr lang="id-ID" dirty="0" smtClean="0"/>
            <a:t>4. Pemakaian listrik</a:t>
          </a:r>
          <a:br>
            <a:rPr lang="id-ID" dirty="0" smtClean="0"/>
          </a:br>
          <a:r>
            <a:rPr lang="id-ID" dirty="0" smtClean="0"/>
            <a:t>5. Pemakaian air</a:t>
          </a:r>
          <a:br>
            <a:rPr lang="id-ID" dirty="0" smtClean="0"/>
          </a:br>
          <a:r>
            <a:rPr lang="id-ID" dirty="0" smtClean="0"/>
            <a:t>6. Pemakaian telepon</a:t>
          </a:r>
          <a:endParaRPr lang="id-ID" dirty="0"/>
        </a:p>
      </dgm:t>
    </dgm:pt>
    <dgm:pt modelId="{F42F2717-4FC5-4A95-B9B2-17A060E6CF86}" type="parTrans" cxnId="{72DD5210-6C99-4F3E-8F33-16DE100785D9}">
      <dgm:prSet/>
      <dgm:spPr/>
      <dgm:t>
        <a:bodyPr/>
        <a:lstStyle/>
        <a:p>
          <a:endParaRPr lang="id-ID"/>
        </a:p>
      </dgm:t>
    </dgm:pt>
    <dgm:pt modelId="{BFA55FE5-2E5F-4F99-92FE-9F0E0EA29AE3}" type="sibTrans" cxnId="{72DD5210-6C99-4F3E-8F33-16DE100785D9}">
      <dgm:prSet/>
      <dgm:spPr/>
      <dgm:t>
        <a:bodyPr/>
        <a:lstStyle/>
        <a:p>
          <a:endParaRPr lang="id-ID"/>
        </a:p>
      </dgm:t>
    </dgm:pt>
    <dgm:pt modelId="{A86CE70A-A089-4AF0-A321-258F03BDB514}">
      <dgm:prSet phldrT="[Text]"/>
      <dgm:spPr/>
      <dgm:t>
        <a:bodyPr/>
        <a:lstStyle/>
        <a:p>
          <a:pPr algn="l"/>
          <a:r>
            <a:rPr lang="id-ID" dirty="0" smtClean="0"/>
            <a:t>Semi Variabel Cost </a:t>
          </a:r>
          <a:br>
            <a:rPr lang="id-ID" dirty="0" smtClean="0"/>
          </a:br>
          <a:r>
            <a:rPr lang="id-ID" dirty="0" smtClean="0"/>
            <a:t>1. Gaji/Insentif Pegawai</a:t>
          </a:r>
          <a:br>
            <a:rPr lang="id-ID" dirty="0" smtClean="0"/>
          </a:br>
          <a:r>
            <a:rPr lang="id-ID" dirty="0" smtClean="0"/>
            <a:t>2. Biaya Pemeliharaan</a:t>
          </a:r>
          <a:br>
            <a:rPr lang="id-ID" dirty="0" smtClean="0"/>
          </a:br>
          <a:r>
            <a:rPr lang="id-ID" dirty="0" smtClean="0"/>
            <a:t>3. SPPD</a:t>
          </a:r>
          <a:endParaRPr lang="id-ID" dirty="0"/>
        </a:p>
      </dgm:t>
    </dgm:pt>
    <dgm:pt modelId="{2CF84893-89C9-46BF-BEA3-DC0B48C1B0AD}" type="parTrans" cxnId="{6C95C007-87FF-4F26-B9D7-76E5E1F6C972}">
      <dgm:prSet/>
      <dgm:spPr/>
      <dgm:t>
        <a:bodyPr/>
        <a:lstStyle/>
        <a:p>
          <a:endParaRPr lang="id-ID"/>
        </a:p>
      </dgm:t>
    </dgm:pt>
    <dgm:pt modelId="{8550D55A-2EEF-4574-AAAB-C8087F185871}" type="sibTrans" cxnId="{6C95C007-87FF-4F26-B9D7-76E5E1F6C972}">
      <dgm:prSet/>
      <dgm:spPr/>
      <dgm:t>
        <a:bodyPr/>
        <a:lstStyle/>
        <a:p>
          <a:endParaRPr lang="id-ID"/>
        </a:p>
      </dgm:t>
    </dgm:pt>
    <dgm:pt modelId="{C49ECAE0-B48D-4CB4-A8A0-1B36A9EE5AE5}" type="pres">
      <dgm:prSet presAssocID="{6F317D12-762A-4CA7-A8FB-4CC9A628918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B91537A-CF13-4060-A219-81FDC7925EED}" type="pres">
      <dgm:prSet presAssocID="{BB2ED30C-AE2F-4367-919F-E21AD6E9E2EB}" presName="centerShape" presStyleLbl="node0" presStyleIdx="0" presStyleCnt="1" custLinFactNeighborX="-3213" custLinFactNeighborY="-2093"/>
      <dgm:spPr/>
      <dgm:t>
        <a:bodyPr/>
        <a:lstStyle/>
        <a:p>
          <a:endParaRPr lang="id-ID"/>
        </a:p>
      </dgm:t>
    </dgm:pt>
    <dgm:pt modelId="{FE7FF56A-25FA-4864-8FA9-310F8FCE73CF}" type="pres">
      <dgm:prSet presAssocID="{9A8884EB-C20D-4793-B6E1-C968F2E7EABD}" presName="parTrans" presStyleLbl="bgSibTrans2D1" presStyleIdx="0" presStyleCnt="3"/>
      <dgm:spPr/>
    </dgm:pt>
    <dgm:pt modelId="{83C9DDD9-CA37-4048-961C-7555BC321755}" type="pres">
      <dgm:prSet presAssocID="{64C62CB7-AEF6-478C-94C1-FE9AC7BCEABB}" presName="node" presStyleLbl="node1" presStyleIdx="0" presStyleCnt="3" custScaleX="127764" custRadScaleRad="148358" custRadScaleInc="-1895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4C0EF3-3082-4869-977F-BBEFD24800F6}" type="pres">
      <dgm:prSet presAssocID="{F42F2717-4FC5-4A95-B9B2-17A060E6CF86}" presName="parTrans" presStyleLbl="bgSibTrans2D1" presStyleIdx="1" presStyleCnt="3"/>
      <dgm:spPr/>
    </dgm:pt>
    <dgm:pt modelId="{8FAAE13A-50B9-4E94-9C6D-5152B437D05F}" type="pres">
      <dgm:prSet presAssocID="{E6933382-B604-403E-8656-1B1D49260B7C}" presName="node" presStyleLbl="node1" presStyleIdx="1" presStyleCnt="3" custScaleX="193688" custScaleY="129224" custRadScaleRad="98857" custRadScaleInc="-688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4DBD00-26A7-45BD-B6CF-6E22A905D821}" type="pres">
      <dgm:prSet presAssocID="{2CF84893-89C9-46BF-BEA3-DC0B48C1B0AD}" presName="parTrans" presStyleLbl="bgSibTrans2D1" presStyleIdx="2" presStyleCnt="3"/>
      <dgm:spPr/>
    </dgm:pt>
    <dgm:pt modelId="{0940331B-91C8-4576-8547-3EF840BED6A0}" type="pres">
      <dgm:prSet presAssocID="{A86CE70A-A089-4AF0-A321-258F03BDB514}" presName="node" presStyleLbl="node1" presStyleIdx="2" presStyleCnt="3" custScaleX="154090" custRadScaleRad="132248" custRadScaleInc="1993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C95C007-87FF-4F26-B9D7-76E5E1F6C972}" srcId="{BB2ED30C-AE2F-4367-919F-E21AD6E9E2EB}" destId="{A86CE70A-A089-4AF0-A321-258F03BDB514}" srcOrd="2" destOrd="0" parTransId="{2CF84893-89C9-46BF-BEA3-DC0B48C1B0AD}" sibTransId="{8550D55A-2EEF-4574-AAAB-C8087F185871}"/>
    <dgm:cxn modelId="{6E312FB8-90F8-46C8-B4FF-A2A47AB210A5}" type="presOf" srcId="{E6933382-B604-403E-8656-1B1D49260B7C}" destId="{8FAAE13A-50B9-4E94-9C6D-5152B437D05F}" srcOrd="0" destOrd="0" presId="urn:microsoft.com/office/officeart/2005/8/layout/radial4"/>
    <dgm:cxn modelId="{1AF6F71E-5DBF-47E9-8715-29187CCA95C8}" type="presOf" srcId="{BB2ED30C-AE2F-4367-919F-E21AD6E9E2EB}" destId="{1B91537A-CF13-4060-A219-81FDC7925EED}" srcOrd="0" destOrd="0" presId="urn:microsoft.com/office/officeart/2005/8/layout/radial4"/>
    <dgm:cxn modelId="{6850C439-8C64-4EA1-97BC-832D77772529}" type="presOf" srcId="{2CF84893-89C9-46BF-BEA3-DC0B48C1B0AD}" destId="{004DBD00-26A7-45BD-B6CF-6E22A905D821}" srcOrd="0" destOrd="0" presId="urn:microsoft.com/office/officeart/2005/8/layout/radial4"/>
    <dgm:cxn modelId="{FB5D8ED7-4E1D-4718-AE14-141230DF557B}" srcId="{6F317D12-762A-4CA7-A8FB-4CC9A6289186}" destId="{BB2ED30C-AE2F-4367-919F-E21AD6E9E2EB}" srcOrd="0" destOrd="0" parTransId="{57F1C8A3-3F87-4571-AAFA-2FD80B948165}" sibTransId="{D85AEC80-FCE3-47DC-8812-6C922284A813}"/>
    <dgm:cxn modelId="{3DFF84E4-F368-4B04-9348-DAC7F6C3FA51}" type="presOf" srcId="{64C62CB7-AEF6-478C-94C1-FE9AC7BCEABB}" destId="{83C9DDD9-CA37-4048-961C-7555BC321755}" srcOrd="0" destOrd="0" presId="urn:microsoft.com/office/officeart/2005/8/layout/radial4"/>
    <dgm:cxn modelId="{8BF8235A-3F46-49A5-8137-F8AF366A32D4}" type="presOf" srcId="{F42F2717-4FC5-4A95-B9B2-17A060E6CF86}" destId="{024C0EF3-3082-4869-977F-BBEFD24800F6}" srcOrd="0" destOrd="0" presId="urn:microsoft.com/office/officeart/2005/8/layout/radial4"/>
    <dgm:cxn modelId="{4A2114E9-884C-4902-A933-1817755E918B}" srcId="{BB2ED30C-AE2F-4367-919F-E21AD6E9E2EB}" destId="{64C62CB7-AEF6-478C-94C1-FE9AC7BCEABB}" srcOrd="0" destOrd="0" parTransId="{9A8884EB-C20D-4793-B6E1-C968F2E7EABD}" sibTransId="{1DE0CDAC-2B0E-43F4-AF19-26AAC8C82AB8}"/>
    <dgm:cxn modelId="{6CD785B1-2EF7-4352-87BB-7E08F74CB32C}" type="presOf" srcId="{A86CE70A-A089-4AF0-A321-258F03BDB514}" destId="{0940331B-91C8-4576-8547-3EF840BED6A0}" srcOrd="0" destOrd="0" presId="urn:microsoft.com/office/officeart/2005/8/layout/radial4"/>
    <dgm:cxn modelId="{8D7B55F0-9FFC-436E-9270-06B78502CD82}" type="presOf" srcId="{6F317D12-762A-4CA7-A8FB-4CC9A6289186}" destId="{C49ECAE0-B48D-4CB4-A8A0-1B36A9EE5AE5}" srcOrd="0" destOrd="0" presId="urn:microsoft.com/office/officeart/2005/8/layout/radial4"/>
    <dgm:cxn modelId="{D7BEAB07-76C2-4E03-B0FA-575FA6306CFD}" type="presOf" srcId="{9A8884EB-C20D-4793-B6E1-C968F2E7EABD}" destId="{FE7FF56A-25FA-4864-8FA9-310F8FCE73CF}" srcOrd="0" destOrd="0" presId="urn:microsoft.com/office/officeart/2005/8/layout/radial4"/>
    <dgm:cxn modelId="{72DD5210-6C99-4F3E-8F33-16DE100785D9}" srcId="{BB2ED30C-AE2F-4367-919F-E21AD6E9E2EB}" destId="{E6933382-B604-403E-8656-1B1D49260B7C}" srcOrd="1" destOrd="0" parTransId="{F42F2717-4FC5-4A95-B9B2-17A060E6CF86}" sibTransId="{BFA55FE5-2E5F-4F99-92FE-9F0E0EA29AE3}"/>
    <dgm:cxn modelId="{380CCEEA-2CBE-451F-A16D-32D36CF26B38}" type="presParOf" srcId="{C49ECAE0-B48D-4CB4-A8A0-1B36A9EE5AE5}" destId="{1B91537A-CF13-4060-A219-81FDC7925EED}" srcOrd="0" destOrd="0" presId="urn:microsoft.com/office/officeart/2005/8/layout/radial4"/>
    <dgm:cxn modelId="{9F31BB9D-471F-4A23-9E66-44F9FEDC4CFA}" type="presParOf" srcId="{C49ECAE0-B48D-4CB4-A8A0-1B36A9EE5AE5}" destId="{FE7FF56A-25FA-4864-8FA9-310F8FCE73CF}" srcOrd="1" destOrd="0" presId="urn:microsoft.com/office/officeart/2005/8/layout/radial4"/>
    <dgm:cxn modelId="{C6FC9DE7-0AA1-4044-A6DF-2D9158A93A8F}" type="presParOf" srcId="{C49ECAE0-B48D-4CB4-A8A0-1B36A9EE5AE5}" destId="{83C9DDD9-CA37-4048-961C-7555BC321755}" srcOrd="2" destOrd="0" presId="urn:microsoft.com/office/officeart/2005/8/layout/radial4"/>
    <dgm:cxn modelId="{0B779F27-EB68-437D-811D-41034704D4A9}" type="presParOf" srcId="{C49ECAE0-B48D-4CB4-A8A0-1B36A9EE5AE5}" destId="{024C0EF3-3082-4869-977F-BBEFD24800F6}" srcOrd="3" destOrd="0" presId="urn:microsoft.com/office/officeart/2005/8/layout/radial4"/>
    <dgm:cxn modelId="{9324FE4D-4ED9-4413-9A27-DEF95C04D5A6}" type="presParOf" srcId="{C49ECAE0-B48D-4CB4-A8A0-1B36A9EE5AE5}" destId="{8FAAE13A-50B9-4E94-9C6D-5152B437D05F}" srcOrd="4" destOrd="0" presId="urn:microsoft.com/office/officeart/2005/8/layout/radial4"/>
    <dgm:cxn modelId="{2407137D-2AB1-4D08-B5C5-628A559C205D}" type="presParOf" srcId="{C49ECAE0-B48D-4CB4-A8A0-1B36A9EE5AE5}" destId="{004DBD00-26A7-45BD-B6CF-6E22A905D821}" srcOrd="5" destOrd="0" presId="urn:microsoft.com/office/officeart/2005/8/layout/radial4"/>
    <dgm:cxn modelId="{98A1B978-80E7-41B4-B769-AF25C8898D11}" type="presParOf" srcId="{C49ECAE0-B48D-4CB4-A8A0-1B36A9EE5AE5}" destId="{0940331B-91C8-4576-8547-3EF840BED6A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E1D464-91B1-49FB-9F0E-F75B7D4579D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6149D9AE-6AF9-4A6A-A9F5-ED74832F3698}">
      <dgm:prSet phldrT="[Text]"/>
      <dgm:spPr/>
      <dgm:t>
        <a:bodyPr/>
        <a:lstStyle/>
        <a:p>
          <a:r>
            <a:rPr lang="id-ID" dirty="0" smtClean="0"/>
            <a:t>Apa itu Fixed Cost ???</a:t>
          </a:r>
          <a:endParaRPr lang="id-ID" dirty="0"/>
        </a:p>
      </dgm:t>
    </dgm:pt>
    <dgm:pt modelId="{F6D8E93B-F2A4-4C44-B75B-2F1F6EE708CE}" type="parTrans" cxnId="{25918397-D23C-4B5A-9696-86114D3C4A9D}">
      <dgm:prSet/>
      <dgm:spPr/>
      <dgm:t>
        <a:bodyPr/>
        <a:lstStyle/>
        <a:p>
          <a:endParaRPr lang="id-ID"/>
        </a:p>
      </dgm:t>
    </dgm:pt>
    <dgm:pt modelId="{1D0F0FD1-F4E2-4E71-B4EB-FA06504EF648}" type="sibTrans" cxnId="{25918397-D23C-4B5A-9696-86114D3C4A9D}">
      <dgm:prSet/>
      <dgm:spPr/>
      <dgm:t>
        <a:bodyPr/>
        <a:lstStyle/>
        <a:p>
          <a:endParaRPr lang="id-ID"/>
        </a:p>
      </dgm:t>
    </dgm:pt>
    <dgm:pt modelId="{56271D00-473B-4B5B-AFD6-7C257B81734C}">
      <dgm:prSet phldrT="[Text]"/>
      <dgm:spPr/>
      <dgm:t>
        <a:bodyPr/>
        <a:lstStyle/>
        <a:p>
          <a:r>
            <a:rPr lang="id-ID" dirty="0" smtClean="0"/>
            <a:t>Yaitu biaya yg nilainya secara relatif tdk dipengaruhi oleh oleh besarnya jumlah produksi (output). </a:t>
          </a:r>
          <a:endParaRPr lang="id-ID" dirty="0"/>
        </a:p>
      </dgm:t>
    </dgm:pt>
    <dgm:pt modelId="{5F09803D-1CAC-480A-B440-25F2F8487C3E}" type="parTrans" cxnId="{C7186117-A810-4391-9460-7A1DBBF8D508}">
      <dgm:prSet/>
      <dgm:spPr/>
      <dgm:t>
        <a:bodyPr/>
        <a:lstStyle/>
        <a:p>
          <a:endParaRPr lang="id-ID"/>
        </a:p>
      </dgm:t>
    </dgm:pt>
    <dgm:pt modelId="{CD0EA7B8-C47C-4EC8-967B-B1DC799E354D}" type="sibTrans" cxnId="{C7186117-A810-4391-9460-7A1DBBF8D508}">
      <dgm:prSet/>
      <dgm:spPr/>
      <dgm:t>
        <a:bodyPr/>
        <a:lstStyle/>
        <a:p>
          <a:endParaRPr lang="id-ID"/>
        </a:p>
      </dgm:t>
    </dgm:pt>
    <dgm:pt modelId="{F5D8A66D-9DF0-46DD-8A54-CDAF032A5E6C}">
      <dgm:prSet phldrT="[Text]"/>
      <dgm:spPr/>
      <dgm:t>
        <a:bodyPr/>
        <a:lstStyle/>
        <a:p>
          <a:r>
            <a:rPr lang="id-ID" dirty="0" smtClean="0"/>
            <a:t>Contoh Fixed Cost :</a:t>
          </a:r>
          <a:endParaRPr lang="id-ID" dirty="0"/>
        </a:p>
      </dgm:t>
    </dgm:pt>
    <dgm:pt modelId="{82129038-F1ED-484A-BDD5-A3FF458D8EF9}" type="parTrans" cxnId="{65D10E33-EB44-4F7C-AB18-33DA42DA2CD0}">
      <dgm:prSet/>
      <dgm:spPr/>
      <dgm:t>
        <a:bodyPr/>
        <a:lstStyle/>
        <a:p>
          <a:endParaRPr lang="id-ID"/>
        </a:p>
      </dgm:t>
    </dgm:pt>
    <dgm:pt modelId="{4B8547E5-AE1E-45B0-9836-6FA6A57CE85F}" type="sibTrans" cxnId="{65D10E33-EB44-4F7C-AB18-33DA42DA2CD0}">
      <dgm:prSet/>
      <dgm:spPr/>
      <dgm:t>
        <a:bodyPr/>
        <a:lstStyle/>
        <a:p>
          <a:endParaRPr lang="id-ID"/>
        </a:p>
      </dgm:t>
    </dgm:pt>
    <dgm:pt modelId="{98B25EFF-8B65-4CB9-8756-3E06E56D9683}">
      <dgm:prSet phldrT="[Text]"/>
      <dgm:spPr/>
      <dgm:t>
        <a:bodyPr/>
        <a:lstStyle/>
        <a:p>
          <a:r>
            <a:rPr lang="id-ID" dirty="0" smtClean="0"/>
            <a:t>Biaya invest almed &amp; non-almed</a:t>
          </a:r>
          <a:endParaRPr lang="id-ID" dirty="0"/>
        </a:p>
      </dgm:t>
    </dgm:pt>
    <dgm:pt modelId="{36DE9D0C-3316-4C52-9646-AF7BF33FED04}" type="parTrans" cxnId="{157C7530-F1DD-4408-8F82-E5069DFD9A16}">
      <dgm:prSet/>
      <dgm:spPr/>
      <dgm:t>
        <a:bodyPr/>
        <a:lstStyle/>
        <a:p>
          <a:endParaRPr lang="id-ID"/>
        </a:p>
      </dgm:t>
    </dgm:pt>
    <dgm:pt modelId="{7347990C-2A38-461C-810D-838BD8B27BBB}" type="sibTrans" cxnId="{157C7530-F1DD-4408-8F82-E5069DFD9A16}">
      <dgm:prSet/>
      <dgm:spPr/>
      <dgm:t>
        <a:bodyPr/>
        <a:lstStyle/>
        <a:p>
          <a:endParaRPr lang="id-ID"/>
        </a:p>
      </dgm:t>
    </dgm:pt>
    <dgm:pt modelId="{60E819B5-70E6-47A0-91C8-7C15AD75A356}">
      <dgm:prSet phldrT="[Text]"/>
      <dgm:spPr/>
      <dgm:t>
        <a:bodyPr/>
        <a:lstStyle/>
        <a:p>
          <a:r>
            <a:rPr lang="id-ID" dirty="0" smtClean="0"/>
            <a:t>Biaya ini harus </a:t>
          </a:r>
          <a:r>
            <a:rPr lang="fi-FI" dirty="0" smtClean="0"/>
            <a:t>dikeluarkan, walaupun tidak ada pelayanan.</a:t>
          </a:r>
          <a:endParaRPr lang="id-ID" dirty="0"/>
        </a:p>
      </dgm:t>
    </dgm:pt>
    <dgm:pt modelId="{1F026D8F-C75B-412B-BC1E-39C5866EED20}" type="parTrans" cxnId="{8B9F997B-4423-41D3-9D2C-DBB26DA9C84B}">
      <dgm:prSet/>
      <dgm:spPr/>
    </dgm:pt>
    <dgm:pt modelId="{C384DBF2-992C-4722-AEE1-CA12C2C976B0}" type="sibTrans" cxnId="{8B9F997B-4423-41D3-9D2C-DBB26DA9C84B}">
      <dgm:prSet/>
      <dgm:spPr/>
    </dgm:pt>
    <dgm:pt modelId="{0F8D4393-E51F-4A41-B683-F0A31A6BAC86}">
      <dgm:prSet phldrT="[Text]"/>
      <dgm:spPr/>
      <dgm:t>
        <a:bodyPr/>
        <a:lstStyle/>
        <a:p>
          <a:r>
            <a:rPr lang="id-ID" dirty="0" smtClean="0"/>
            <a:t>Biaya invest gedung</a:t>
          </a:r>
          <a:endParaRPr lang="id-ID" dirty="0"/>
        </a:p>
      </dgm:t>
    </dgm:pt>
    <dgm:pt modelId="{2E354AF4-A591-4F62-8A5B-E538546D12C8}" type="parTrans" cxnId="{FBDD7AC4-F172-48B9-9041-77878D2DCAEB}">
      <dgm:prSet/>
      <dgm:spPr/>
    </dgm:pt>
    <dgm:pt modelId="{7908C9A7-DBE8-4BAB-9A8E-B74261EB1252}" type="sibTrans" cxnId="{FBDD7AC4-F172-48B9-9041-77878D2DCAEB}">
      <dgm:prSet/>
      <dgm:spPr/>
    </dgm:pt>
    <dgm:pt modelId="{FA509EE3-847D-46C9-98E8-54F291B9FC35}">
      <dgm:prSet phldrT="[Text]"/>
      <dgm:spPr/>
      <dgm:t>
        <a:bodyPr/>
        <a:lstStyle/>
        <a:p>
          <a:r>
            <a:rPr lang="id-ID" dirty="0" smtClean="0"/>
            <a:t>Biaya invest kendaraan</a:t>
          </a:r>
          <a:endParaRPr lang="id-ID" dirty="0"/>
        </a:p>
      </dgm:t>
    </dgm:pt>
    <dgm:pt modelId="{F4490688-CC3E-473D-B761-27D413970345}" type="parTrans" cxnId="{F7249356-8D1A-4846-BB17-FB3904276B76}">
      <dgm:prSet/>
      <dgm:spPr/>
    </dgm:pt>
    <dgm:pt modelId="{2097B561-BA61-4199-833F-8040D7F4EF12}" type="sibTrans" cxnId="{F7249356-8D1A-4846-BB17-FB3904276B76}">
      <dgm:prSet/>
      <dgm:spPr/>
    </dgm:pt>
    <dgm:pt modelId="{8ABC12A7-E2C4-4CB4-A47B-A35D71B1764C}" type="pres">
      <dgm:prSet presAssocID="{E6E1D464-91B1-49FB-9F0E-F75B7D4579DD}" presName="linear" presStyleCnt="0">
        <dgm:presLayoutVars>
          <dgm:animLvl val="lvl"/>
          <dgm:resizeHandles val="exact"/>
        </dgm:presLayoutVars>
      </dgm:prSet>
      <dgm:spPr/>
    </dgm:pt>
    <dgm:pt modelId="{7E9E1AD4-5AA2-488F-939F-8E972B810EF6}" type="pres">
      <dgm:prSet presAssocID="{6149D9AE-6AF9-4A6A-A9F5-ED74832F369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6538F2F-C822-423E-95CA-22010656F405}" type="pres">
      <dgm:prSet presAssocID="{6149D9AE-6AF9-4A6A-A9F5-ED74832F369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1987E8-0225-4AD9-AF25-44BEF2EF565D}" type="pres">
      <dgm:prSet presAssocID="{F5D8A66D-9DF0-46DD-8A54-CDAF032A5E6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944B5FE-BAF8-4EE5-9E5C-9B93C8C52745}" type="pres">
      <dgm:prSet presAssocID="{F5D8A66D-9DF0-46DD-8A54-CDAF032A5E6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093E234-7432-4F71-A7ED-EA3B7A29F137}" type="presOf" srcId="{6149D9AE-6AF9-4A6A-A9F5-ED74832F3698}" destId="{7E9E1AD4-5AA2-488F-939F-8E972B810EF6}" srcOrd="0" destOrd="0" presId="urn:microsoft.com/office/officeart/2005/8/layout/vList2"/>
    <dgm:cxn modelId="{3F0741B9-9D6D-43C5-981C-584ED1C676C8}" type="presOf" srcId="{60E819B5-70E6-47A0-91C8-7C15AD75A356}" destId="{66538F2F-C822-423E-95CA-22010656F405}" srcOrd="0" destOrd="1" presId="urn:microsoft.com/office/officeart/2005/8/layout/vList2"/>
    <dgm:cxn modelId="{21041FFB-0854-4DCC-B7B6-962E110366D7}" type="presOf" srcId="{98B25EFF-8B65-4CB9-8756-3E06E56D9683}" destId="{5944B5FE-BAF8-4EE5-9E5C-9B93C8C52745}" srcOrd="0" destOrd="1" presId="urn:microsoft.com/office/officeart/2005/8/layout/vList2"/>
    <dgm:cxn modelId="{32028B3E-B135-498F-99AD-7CB5F53C050E}" type="presOf" srcId="{E6E1D464-91B1-49FB-9F0E-F75B7D4579DD}" destId="{8ABC12A7-E2C4-4CB4-A47B-A35D71B1764C}" srcOrd="0" destOrd="0" presId="urn:microsoft.com/office/officeart/2005/8/layout/vList2"/>
    <dgm:cxn modelId="{65D10E33-EB44-4F7C-AB18-33DA42DA2CD0}" srcId="{E6E1D464-91B1-49FB-9F0E-F75B7D4579DD}" destId="{F5D8A66D-9DF0-46DD-8A54-CDAF032A5E6C}" srcOrd="1" destOrd="0" parTransId="{82129038-F1ED-484A-BDD5-A3FF458D8EF9}" sibTransId="{4B8547E5-AE1E-45B0-9836-6FA6A57CE85F}"/>
    <dgm:cxn modelId="{157C7530-F1DD-4408-8F82-E5069DFD9A16}" srcId="{F5D8A66D-9DF0-46DD-8A54-CDAF032A5E6C}" destId="{98B25EFF-8B65-4CB9-8756-3E06E56D9683}" srcOrd="1" destOrd="0" parTransId="{36DE9D0C-3316-4C52-9646-AF7BF33FED04}" sibTransId="{7347990C-2A38-461C-810D-838BD8B27BBB}"/>
    <dgm:cxn modelId="{FBDD7AC4-F172-48B9-9041-77878D2DCAEB}" srcId="{F5D8A66D-9DF0-46DD-8A54-CDAF032A5E6C}" destId="{0F8D4393-E51F-4A41-B683-F0A31A6BAC86}" srcOrd="0" destOrd="0" parTransId="{2E354AF4-A591-4F62-8A5B-E538546D12C8}" sibTransId="{7908C9A7-DBE8-4BAB-9A8E-B74261EB1252}"/>
    <dgm:cxn modelId="{C7186117-A810-4391-9460-7A1DBBF8D508}" srcId="{6149D9AE-6AF9-4A6A-A9F5-ED74832F3698}" destId="{56271D00-473B-4B5B-AFD6-7C257B81734C}" srcOrd="0" destOrd="0" parTransId="{5F09803D-1CAC-480A-B440-25F2F8487C3E}" sibTransId="{CD0EA7B8-C47C-4EC8-967B-B1DC799E354D}"/>
    <dgm:cxn modelId="{905068F8-2F3D-48AE-A9F3-66ED15A52409}" type="presOf" srcId="{56271D00-473B-4B5B-AFD6-7C257B81734C}" destId="{66538F2F-C822-423E-95CA-22010656F405}" srcOrd="0" destOrd="0" presId="urn:microsoft.com/office/officeart/2005/8/layout/vList2"/>
    <dgm:cxn modelId="{8B9F997B-4423-41D3-9D2C-DBB26DA9C84B}" srcId="{6149D9AE-6AF9-4A6A-A9F5-ED74832F3698}" destId="{60E819B5-70E6-47A0-91C8-7C15AD75A356}" srcOrd="1" destOrd="0" parTransId="{1F026D8F-C75B-412B-BC1E-39C5866EED20}" sibTransId="{C384DBF2-992C-4722-AEE1-CA12C2C976B0}"/>
    <dgm:cxn modelId="{484FEDD7-89CA-4F68-B7B5-3F68D6A00A63}" type="presOf" srcId="{F5D8A66D-9DF0-46DD-8A54-CDAF032A5E6C}" destId="{691987E8-0225-4AD9-AF25-44BEF2EF565D}" srcOrd="0" destOrd="0" presId="urn:microsoft.com/office/officeart/2005/8/layout/vList2"/>
    <dgm:cxn modelId="{134277A3-A7F1-4FC2-8FB1-B63981F60546}" type="presOf" srcId="{0F8D4393-E51F-4A41-B683-F0A31A6BAC86}" destId="{5944B5FE-BAF8-4EE5-9E5C-9B93C8C52745}" srcOrd="0" destOrd="0" presId="urn:microsoft.com/office/officeart/2005/8/layout/vList2"/>
    <dgm:cxn modelId="{25918397-D23C-4B5A-9696-86114D3C4A9D}" srcId="{E6E1D464-91B1-49FB-9F0E-F75B7D4579DD}" destId="{6149D9AE-6AF9-4A6A-A9F5-ED74832F3698}" srcOrd="0" destOrd="0" parTransId="{F6D8E93B-F2A4-4C44-B75B-2F1F6EE708CE}" sibTransId="{1D0F0FD1-F4E2-4E71-B4EB-FA06504EF648}"/>
    <dgm:cxn modelId="{5F9F29FA-69FE-436D-9C9A-03716F93458F}" type="presOf" srcId="{FA509EE3-847D-46C9-98E8-54F291B9FC35}" destId="{5944B5FE-BAF8-4EE5-9E5C-9B93C8C52745}" srcOrd="0" destOrd="2" presId="urn:microsoft.com/office/officeart/2005/8/layout/vList2"/>
    <dgm:cxn modelId="{F7249356-8D1A-4846-BB17-FB3904276B76}" srcId="{F5D8A66D-9DF0-46DD-8A54-CDAF032A5E6C}" destId="{FA509EE3-847D-46C9-98E8-54F291B9FC35}" srcOrd="2" destOrd="0" parTransId="{F4490688-CC3E-473D-B761-27D413970345}" sibTransId="{2097B561-BA61-4199-833F-8040D7F4EF12}"/>
    <dgm:cxn modelId="{31E66F85-D404-4D15-ADF5-DE920D9D4046}" type="presParOf" srcId="{8ABC12A7-E2C4-4CB4-A47B-A35D71B1764C}" destId="{7E9E1AD4-5AA2-488F-939F-8E972B810EF6}" srcOrd="0" destOrd="0" presId="urn:microsoft.com/office/officeart/2005/8/layout/vList2"/>
    <dgm:cxn modelId="{E2227CD2-375C-4FD0-8C2A-D8A101E24DDD}" type="presParOf" srcId="{8ABC12A7-E2C4-4CB4-A47B-A35D71B1764C}" destId="{66538F2F-C822-423E-95CA-22010656F405}" srcOrd="1" destOrd="0" presId="urn:microsoft.com/office/officeart/2005/8/layout/vList2"/>
    <dgm:cxn modelId="{46AC1190-76C0-42B1-8105-4C63272C08AC}" type="presParOf" srcId="{8ABC12A7-E2C4-4CB4-A47B-A35D71B1764C}" destId="{691987E8-0225-4AD9-AF25-44BEF2EF565D}" srcOrd="2" destOrd="0" presId="urn:microsoft.com/office/officeart/2005/8/layout/vList2"/>
    <dgm:cxn modelId="{DC561F3C-43C1-4988-8E82-9055F7FD5361}" type="presParOf" srcId="{8ABC12A7-E2C4-4CB4-A47B-A35D71B1764C}" destId="{5944B5FE-BAF8-4EE5-9E5C-9B93C8C5274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4338F7-9A92-4ED6-969F-8A4BBA2F08D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E75ACE67-9D1B-4C89-B563-AC6FE40C530F}">
      <dgm:prSet phldrT="[Text]"/>
      <dgm:spPr/>
      <dgm:t>
        <a:bodyPr/>
        <a:lstStyle/>
        <a:p>
          <a:r>
            <a:rPr lang="id-ID" dirty="0" smtClean="0"/>
            <a:t>Investasi dilakukan dgn cara mengganti almed yg lama dgn teknologi baru/barang yg baru</a:t>
          </a:r>
          <a:endParaRPr lang="id-ID" dirty="0"/>
        </a:p>
      </dgm:t>
    </dgm:pt>
    <dgm:pt modelId="{6F0F5950-492E-494A-A1F2-244FA0DF4D49}" type="parTrans" cxnId="{91C5B4D4-7309-4FA2-B649-F9E3E2FE8F30}">
      <dgm:prSet/>
      <dgm:spPr/>
      <dgm:t>
        <a:bodyPr/>
        <a:lstStyle/>
        <a:p>
          <a:endParaRPr lang="id-ID"/>
        </a:p>
      </dgm:t>
    </dgm:pt>
    <dgm:pt modelId="{BF3F29F0-A664-4DFA-B721-FE226BED4929}" type="sibTrans" cxnId="{91C5B4D4-7309-4FA2-B649-F9E3E2FE8F30}">
      <dgm:prSet/>
      <dgm:spPr/>
      <dgm:t>
        <a:bodyPr/>
        <a:lstStyle/>
        <a:p>
          <a:endParaRPr lang="id-ID"/>
        </a:p>
      </dgm:t>
    </dgm:pt>
    <dgm:pt modelId="{46175B05-4202-416A-B33A-5DED56723885}">
      <dgm:prSet phldrT="[Text]"/>
      <dgm:spPr/>
      <dgm:t>
        <a:bodyPr/>
        <a:lstStyle/>
        <a:p>
          <a:r>
            <a:rPr lang="id-ID" dirty="0" smtClean="0"/>
            <a:t>Investasi dlm bentuk perluasan perkap modal </a:t>
          </a:r>
          <a:r>
            <a:rPr lang="id-ID" dirty="0" smtClean="0">
              <a:sym typeface="Wingdings" panose="05000000000000000000" pitchFamily="2" charset="2"/>
            </a:rPr>
            <a:t> menambah ruang perawatan</a:t>
          </a:r>
          <a:endParaRPr lang="id-ID" dirty="0"/>
        </a:p>
      </dgm:t>
    </dgm:pt>
    <dgm:pt modelId="{E37BE395-B394-4EE4-8AFC-2B0F474E2CB7}" type="parTrans" cxnId="{1E9F93F4-2923-47BC-8126-40C4657762D3}">
      <dgm:prSet/>
      <dgm:spPr/>
      <dgm:t>
        <a:bodyPr/>
        <a:lstStyle/>
        <a:p>
          <a:endParaRPr lang="id-ID"/>
        </a:p>
      </dgm:t>
    </dgm:pt>
    <dgm:pt modelId="{B367D64A-90AD-45BB-87F4-E4EE2861A156}" type="sibTrans" cxnId="{1E9F93F4-2923-47BC-8126-40C4657762D3}">
      <dgm:prSet/>
      <dgm:spPr/>
      <dgm:t>
        <a:bodyPr/>
        <a:lstStyle/>
        <a:p>
          <a:endParaRPr lang="id-ID"/>
        </a:p>
      </dgm:t>
    </dgm:pt>
    <dgm:pt modelId="{AB872031-58F2-4285-BFCA-67BC0D14A840}">
      <dgm:prSet phldrT="[Text]"/>
      <dgm:spPr/>
      <dgm:t>
        <a:bodyPr/>
        <a:lstStyle/>
        <a:p>
          <a:r>
            <a:rPr lang="id-ID" dirty="0" smtClean="0"/>
            <a:t>Pembelian alat baru untuk menunjang pelayanan ataupun dengan cara sistem sewa (leasing)</a:t>
          </a:r>
          <a:endParaRPr lang="id-ID" dirty="0"/>
        </a:p>
      </dgm:t>
    </dgm:pt>
    <dgm:pt modelId="{FAB5369C-3CD1-4651-B8C6-42A4B4A1331A}" type="parTrans" cxnId="{AEE73B99-3C09-46D8-B573-397BE87BDD85}">
      <dgm:prSet/>
      <dgm:spPr/>
      <dgm:t>
        <a:bodyPr/>
        <a:lstStyle/>
        <a:p>
          <a:endParaRPr lang="id-ID"/>
        </a:p>
      </dgm:t>
    </dgm:pt>
    <dgm:pt modelId="{E6F4F3CF-3C08-40E9-8CA6-F61273EAE86B}" type="sibTrans" cxnId="{AEE73B99-3C09-46D8-B573-397BE87BDD85}">
      <dgm:prSet/>
      <dgm:spPr/>
      <dgm:t>
        <a:bodyPr/>
        <a:lstStyle/>
        <a:p>
          <a:endParaRPr lang="id-ID"/>
        </a:p>
      </dgm:t>
    </dgm:pt>
    <dgm:pt modelId="{79EDAA7F-2A6A-4CC1-93B0-5833FFBBFDC7}">
      <dgm:prSet phldrT="[Text]"/>
      <dgm:spPr/>
      <dgm:t>
        <a:bodyPr/>
        <a:lstStyle/>
        <a:p>
          <a:r>
            <a:rPr lang="id-ID" dirty="0" smtClean="0"/>
            <a:t>Melakukan merger atau diminta untuk dibeli RS pada RS yg lebih baik dari segi keuangannya</a:t>
          </a:r>
          <a:endParaRPr lang="id-ID" dirty="0"/>
        </a:p>
      </dgm:t>
    </dgm:pt>
    <dgm:pt modelId="{27339BFC-BD69-4904-8B1C-294A7118513C}" type="parTrans" cxnId="{1B5ACADA-E83F-4A77-8D85-E90E714D9383}">
      <dgm:prSet/>
      <dgm:spPr/>
      <dgm:t>
        <a:bodyPr/>
        <a:lstStyle/>
        <a:p>
          <a:endParaRPr lang="id-ID"/>
        </a:p>
      </dgm:t>
    </dgm:pt>
    <dgm:pt modelId="{4B6A07EB-B05F-4AD0-B0A6-44E0BD38B7DE}" type="sibTrans" cxnId="{1B5ACADA-E83F-4A77-8D85-E90E714D9383}">
      <dgm:prSet/>
      <dgm:spPr/>
      <dgm:t>
        <a:bodyPr/>
        <a:lstStyle/>
        <a:p>
          <a:endParaRPr lang="id-ID"/>
        </a:p>
      </dgm:t>
    </dgm:pt>
    <dgm:pt modelId="{9BA3C5FA-796C-401C-8FE3-3B4F916A37AF}" type="pres">
      <dgm:prSet presAssocID="{1C4338F7-9A92-4ED6-969F-8A4BBA2F08D7}" presName="linear" presStyleCnt="0">
        <dgm:presLayoutVars>
          <dgm:animLvl val="lvl"/>
          <dgm:resizeHandles val="exact"/>
        </dgm:presLayoutVars>
      </dgm:prSet>
      <dgm:spPr/>
    </dgm:pt>
    <dgm:pt modelId="{4BBA5BB9-2B03-4FAF-8AE3-C3D62C0C728D}" type="pres">
      <dgm:prSet presAssocID="{E75ACE67-9D1B-4C89-B563-AC6FE40C530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C5D853-2EC4-4F98-B3D2-6AC66A03525B}" type="pres">
      <dgm:prSet presAssocID="{BF3F29F0-A664-4DFA-B721-FE226BED4929}" presName="spacer" presStyleCnt="0"/>
      <dgm:spPr/>
    </dgm:pt>
    <dgm:pt modelId="{758DCAF3-3B2B-4F49-A66A-228B4369D9A7}" type="pres">
      <dgm:prSet presAssocID="{46175B05-4202-416A-B33A-5DED5672388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7C83E3-634C-46C7-B938-89DEE39D32BC}" type="pres">
      <dgm:prSet presAssocID="{B367D64A-90AD-45BB-87F4-E4EE2861A156}" presName="spacer" presStyleCnt="0"/>
      <dgm:spPr/>
    </dgm:pt>
    <dgm:pt modelId="{0F61050F-9961-43A8-A529-2AF8ED3FE895}" type="pres">
      <dgm:prSet presAssocID="{AB872031-58F2-4285-BFCA-67BC0D14A84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50FB1F-81B7-4452-8A5B-7FCB1C313992}" type="pres">
      <dgm:prSet presAssocID="{E6F4F3CF-3C08-40E9-8CA6-F61273EAE86B}" presName="spacer" presStyleCnt="0"/>
      <dgm:spPr/>
    </dgm:pt>
    <dgm:pt modelId="{CE097927-C60A-400B-BFC5-C344575C6F44}" type="pres">
      <dgm:prSet presAssocID="{79EDAA7F-2A6A-4CC1-93B0-5833FFBBFDC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6E7841E-09F3-4D2B-BC1D-0B5ED2BF5EF4}" type="presOf" srcId="{79EDAA7F-2A6A-4CC1-93B0-5833FFBBFDC7}" destId="{CE097927-C60A-400B-BFC5-C344575C6F44}" srcOrd="0" destOrd="0" presId="urn:microsoft.com/office/officeart/2005/8/layout/vList2"/>
    <dgm:cxn modelId="{9A7E4CC1-502B-4BF6-BFB8-DF5ECE4E5BA6}" type="presOf" srcId="{46175B05-4202-416A-B33A-5DED56723885}" destId="{758DCAF3-3B2B-4F49-A66A-228B4369D9A7}" srcOrd="0" destOrd="0" presId="urn:microsoft.com/office/officeart/2005/8/layout/vList2"/>
    <dgm:cxn modelId="{6DF32A3C-3EDE-4FAA-B69F-F6C27E67FFD8}" type="presOf" srcId="{AB872031-58F2-4285-BFCA-67BC0D14A840}" destId="{0F61050F-9961-43A8-A529-2AF8ED3FE895}" srcOrd="0" destOrd="0" presId="urn:microsoft.com/office/officeart/2005/8/layout/vList2"/>
    <dgm:cxn modelId="{1E9F93F4-2923-47BC-8126-40C4657762D3}" srcId="{1C4338F7-9A92-4ED6-969F-8A4BBA2F08D7}" destId="{46175B05-4202-416A-B33A-5DED56723885}" srcOrd="1" destOrd="0" parTransId="{E37BE395-B394-4EE4-8AFC-2B0F474E2CB7}" sibTransId="{B367D64A-90AD-45BB-87F4-E4EE2861A156}"/>
    <dgm:cxn modelId="{0B9ACFCE-C383-4971-9BA7-D181E6F54825}" type="presOf" srcId="{1C4338F7-9A92-4ED6-969F-8A4BBA2F08D7}" destId="{9BA3C5FA-796C-401C-8FE3-3B4F916A37AF}" srcOrd="0" destOrd="0" presId="urn:microsoft.com/office/officeart/2005/8/layout/vList2"/>
    <dgm:cxn modelId="{321CA4D2-8A54-48A9-BA97-42A16F24E14C}" type="presOf" srcId="{E75ACE67-9D1B-4C89-B563-AC6FE40C530F}" destId="{4BBA5BB9-2B03-4FAF-8AE3-C3D62C0C728D}" srcOrd="0" destOrd="0" presId="urn:microsoft.com/office/officeart/2005/8/layout/vList2"/>
    <dgm:cxn modelId="{91C5B4D4-7309-4FA2-B649-F9E3E2FE8F30}" srcId="{1C4338F7-9A92-4ED6-969F-8A4BBA2F08D7}" destId="{E75ACE67-9D1B-4C89-B563-AC6FE40C530F}" srcOrd="0" destOrd="0" parTransId="{6F0F5950-492E-494A-A1F2-244FA0DF4D49}" sibTransId="{BF3F29F0-A664-4DFA-B721-FE226BED4929}"/>
    <dgm:cxn modelId="{1B5ACADA-E83F-4A77-8D85-E90E714D9383}" srcId="{1C4338F7-9A92-4ED6-969F-8A4BBA2F08D7}" destId="{79EDAA7F-2A6A-4CC1-93B0-5833FFBBFDC7}" srcOrd="3" destOrd="0" parTransId="{27339BFC-BD69-4904-8B1C-294A7118513C}" sibTransId="{4B6A07EB-B05F-4AD0-B0A6-44E0BD38B7DE}"/>
    <dgm:cxn modelId="{AEE73B99-3C09-46D8-B573-397BE87BDD85}" srcId="{1C4338F7-9A92-4ED6-969F-8A4BBA2F08D7}" destId="{AB872031-58F2-4285-BFCA-67BC0D14A840}" srcOrd="2" destOrd="0" parTransId="{FAB5369C-3CD1-4651-B8C6-42A4B4A1331A}" sibTransId="{E6F4F3CF-3C08-40E9-8CA6-F61273EAE86B}"/>
    <dgm:cxn modelId="{686D37A1-A1AE-4484-8FEC-EF0C14F57304}" type="presParOf" srcId="{9BA3C5FA-796C-401C-8FE3-3B4F916A37AF}" destId="{4BBA5BB9-2B03-4FAF-8AE3-C3D62C0C728D}" srcOrd="0" destOrd="0" presId="urn:microsoft.com/office/officeart/2005/8/layout/vList2"/>
    <dgm:cxn modelId="{A6894458-8172-401D-BACB-7EB385E86E2F}" type="presParOf" srcId="{9BA3C5FA-796C-401C-8FE3-3B4F916A37AF}" destId="{A6C5D853-2EC4-4F98-B3D2-6AC66A03525B}" srcOrd="1" destOrd="0" presId="urn:microsoft.com/office/officeart/2005/8/layout/vList2"/>
    <dgm:cxn modelId="{84D5E408-A54E-46EB-BAFB-968D9E202474}" type="presParOf" srcId="{9BA3C5FA-796C-401C-8FE3-3B4F916A37AF}" destId="{758DCAF3-3B2B-4F49-A66A-228B4369D9A7}" srcOrd="2" destOrd="0" presId="urn:microsoft.com/office/officeart/2005/8/layout/vList2"/>
    <dgm:cxn modelId="{EF14CF37-3351-49D9-94DC-A83F763F5AC3}" type="presParOf" srcId="{9BA3C5FA-796C-401C-8FE3-3B4F916A37AF}" destId="{917C83E3-634C-46C7-B938-89DEE39D32BC}" srcOrd="3" destOrd="0" presId="urn:microsoft.com/office/officeart/2005/8/layout/vList2"/>
    <dgm:cxn modelId="{CFBD0B40-3504-4F02-8259-E54DBC087946}" type="presParOf" srcId="{9BA3C5FA-796C-401C-8FE3-3B4F916A37AF}" destId="{0F61050F-9961-43A8-A529-2AF8ED3FE895}" srcOrd="4" destOrd="0" presId="urn:microsoft.com/office/officeart/2005/8/layout/vList2"/>
    <dgm:cxn modelId="{85734F40-B210-4F0C-A007-41CD3FE3A750}" type="presParOf" srcId="{9BA3C5FA-796C-401C-8FE3-3B4F916A37AF}" destId="{D750FB1F-81B7-4452-8A5B-7FCB1C313992}" srcOrd="5" destOrd="0" presId="urn:microsoft.com/office/officeart/2005/8/layout/vList2"/>
    <dgm:cxn modelId="{9E581225-09B2-4844-91CD-063F0E163742}" type="presParOf" srcId="{9BA3C5FA-796C-401C-8FE3-3B4F916A37AF}" destId="{CE097927-C60A-400B-BFC5-C344575C6F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142566D-6104-4E48-BA5B-988F3035072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4F056DD-5686-4C96-9F88-15F507D80D43}">
      <dgm:prSet phldrT="[Text]"/>
      <dgm:spPr/>
      <dgm:t>
        <a:bodyPr/>
        <a:lstStyle/>
        <a:p>
          <a:r>
            <a:rPr lang="id-ID" dirty="0" smtClean="0"/>
            <a:t>Definisinya???</a:t>
          </a:r>
          <a:endParaRPr lang="id-ID" dirty="0"/>
        </a:p>
      </dgm:t>
    </dgm:pt>
    <dgm:pt modelId="{98C5F2A2-4EA1-4B52-ADE0-58B0959DA121}" type="parTrans" cxnId="{4EC6A4A9-FAE3-4AA2-BC5D-0A6AA514F5EF}">
      <dgm:prSet/>
      <dgm:spPr/>
      <dgm:t>
        <a:bodyPr/>
        <a:lstStyle/>
        <a:p>
          <a:endParaRPr lang="id-ID"/>
        </a:p>
      </dgm:t>
    </dgm:pt>
    <dgm:pt modelId="{A453E4FA-98B1-4A5E-86DC-DABE6A079241}" type="sibTrans" cxnId="{4EC6A4A9-FAE3-4AA2-BC5D-0A6AA514F5EF}">
      <dgm:prSet/>
      <dgm:spPr/>
      <dgm:t>
        <a:bodyPr/>
        <a:lstStyle/>
        <a:p>
          <a:endParaRPr lang="id-ID"/>
        </a:p>
      </dgm:t>
    </dgm:pt>
    <dgm:pt modelId="{5A1799AF-44C0-4E4A-8E14-26B1F9B6CCE5}">
      <dgm:prSet phldrT="[Text]"/>
      <dgm:spPr/>
      <dgm:t>
        <a:bodyPr/>
        <a:lstStyle/>
        <a:p>
          <a:r>
            <a:rPr lang="id-ID" dirty="0" smtClean="0"/>
            <a:t>Yaitu biaya yg nilainya dipengaruhi oleh banyaknya produksi (output).</a:t>
          </a:r>
          <a:endParaRPr lang="id-ID" dirty="0"/>
        </a:p>
      </dgm:t>
    </dgm:pt>
    <dgm:pt modelId="{A240A1B2-1DA1-4E1E-8309-C2EA9628B3A7}" type="parTrans" cxnId="{FDBDA8AF-E6A0-4626-8C6B-AC8EB1FF4DC6}">
      <dgm:prSet/>
      <dgm:spPr/>
      <dgm:t>
        <a:bodyPr/>
        <a:lstStyle/>
        <a:p>
          <a:endParaRPr lang="id-ID"/>
        </a:p>
      </dgm:t>
    </dgm:pt>
    <dgm:pt modelId="{F215A942-12B2-4E1A-971C-19D810042B12}" type="sibTrans" cxnId="{FDBDA8AF-E6A0-4626-8C6B-AC8EB1FF4DC6}">
      <dgm:prSet/>
      <dgm:spPr/>
      <dgm:t>
        <a:bodyPr/>
        <a:lstStyle/>
        <a:p>
          <a:endParaRPr lang="id-ID"/>
        </a:p>
      </dgm:t>
    </dgm:pt>
    <dgm:pt modelId="{64693B5D-639F-43D3-AF5D-6AC632B3FF92}">
      <dgm:prSet phldrT="[Text]"/>
      <dgm:spPr/>
      <dgm:t>
        <a:bodyPr/>
        <a:lstStyle/>
        <a:p>
          <a:r>
            <a:rPr lang="id-ID" dirty="0" smtClean="0"/>
            <a:t>Contoh dari Variabel Cost :</a:t>
          </a:r>
          <a:endParaRPr lang="id-ID" dirty="0"/>
        </a:p>
      </dgm:t>
    </dgm:pt>
    <dgm:pt modelId="{2D026182-9681-41EC-AF0B-E84C7A602229}" type="parTrans" cxnId="{214B3FA3-8931-4ED3-B0E4-0EB3C2EA534B}">
      <dgm:prSet/>
      <dgm:spPr/>
      <dgm:t>
        <a:bodyPr/>
        <a:lstStyle/>
        <a:p>
          <a:endParaRPr lang="id-ID"/>
        </a:p>
      </dgm:t>
    </dgm:pt>
    <dgm:pt modelId="{493E3D4F-9356-4B3E-AE56-F270BCC6FDEA}" type="sibTrans" cxnId="{214B3FA3-8931-4ED3-B0E4-0EB3C2EA534B}">
      <dgm:prSet/>
      <dgm:spPr/>
      <dgm:t>
        <a:bodyPr/>
        <a:lstStyle/>
        <a:p>
          <a:endParaRPr lang="id-ID"/>
        </a:p>
      </dgm:t>
    </dgm:pt>
    <dgm:pt modelId="{6A1DBB82-9F38-4192-A4C6-9D1A6A753B82}">
      <dgm:prSet phldrT="[Text]"/>
      <dgm:spPr/>
      <dgm:t>
        <a:bodyPr/>
        <a:lstStyle/>
        <a:p>
          <a:r>
            <a:rPr lang="id-ID" dirty="0" smtClean="0"/>
            <a:t>Biaya Habis Pakai Medis, Biaya Habis Pakai Non Medis, Biaya Makan –Minum, Biaya Listrik, Biaya Air, dll</a:t>
          </a:r>
          <a:endParaRPr lang="id-ID" dirty="0"/>
        </a:p>
      </dgm:t>
    </dgm:pt>
    <dgm:pt modelId="{FAE0A394-3813-4DD4-8D8A-EA15C4FD47A1}" type="parTrans" cxnId="{34A13192-95FF-4EEE-A43A-04BA8EE9FB21}">
      <dgm:prSet/>
      <dgm:spPr/>
      <dgm:t>
        <a:bodyPr/>
        <a:lstStyle/>
        <a:p>
          <a:endParaRPr lang="id-ID"/>
        </a:p>
      </dgm:t>
    </dgm:pt>
    <dgm:pt modelId="{38348ECF-0862-406D-9C8F-E882B078992C}" type="sibTrans" cxnId="{34A13192-95FF-4EEE-A43A-04BA8EE9FB21}">
      <dgm:prSet/>
      <dgm:spPr/>
      <dgm:t>
        <a:bodyPr/>
        <a:lstStyle/>
        <a:p>
          <a:endParaRPr lang="id-ID"/>
        </a:p>
      </dgm:t>
    </dgm:pt>
    <dgm:pt modelId="{E9438732-A3AE-49C2-8951-B4FA372AFA48}" type="pres">
      <dgm:prSet presAssocID="{E142566D-6104-4E48-BA5B-988F30350725}" presName="linear" presStyleCnt="0">
        <dgm:presLayoutVars>
          <dgm:animLvl val="lvl"/>
          <dgm:resizeHandles val="exact"/>
        </dgm:presLayoutVars>
      </dgm:prSet>
      <dgm:spPr/>
    </dgm:pt>
    <dgm:pt modelId="{31F76C15-A142-420E-BE97-D000D138B752}" type="pres">
      <dgm:prSet presAssocID="{34F056DD-5686-4C96-9F88-15F507D80D4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1B97C6-8EA8-47BA-847D-116D25D20EFB}" type="pres">
      <dgm:prSet presAssocID="{34F056DD-5686-4C96-9F88-15F507D80D4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DDD6B8-22D4-4769-9169-D11B6B6F9850}" type="pres">
      <dgm:prSet presAssocID="{64693B5D-639F-43D3-AF5D-6AC632B3FF9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D61F34-736E-41A2-82CF-DDACA5AC0D29}" type="pres">
      <dgm:prSet presAssocID="{64693B5D-639F-43D3-AF5D-6AC632B3FF9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EC6A4A9-FAE3-4AA2-BC5D-0A6AA514F5EF}" srcId="{E142566D-6104-4E48-BA5B-988F30350725}" destId="{34F056DD-5686-4C96-9F88-15F507D80D43}" srcOrd="0" destOrd="0" parTransId="{98C5F2A2-4EA1-4B52-ADE0-58B0959DA121}" sibTransId="{A453E4FA-98B1-4A5E-86DC-DABE6A079241}"/>
    <dgm:cxn modelId="{FA722A88-08B0-4D23-922E-4957FE90538B}" type="presOf" srcId="{E142566D-6104-4E48-BA5B-988F30350725}" destId="{E9438732-A3AE-49C2-8951-B4FA372AFA48}" srcOrd="0" destOrd="0" presId="urn:microsoft.com/office/officeart/2005/8/layout/vList2"/>
    <dgm:cxn modelId="{214B3FA3-8931-4ED3-B0E4-0EB3C2EA534B}" srcId="{E142566D-6104-4E48-BA5B-988F30350725}" destId="{64693B5D-639F-43D3-AF5D-6AC632B3FF92}" srcOrd="1" destOrd="0" parTransId="{2D026182-9681-41EC-AF0B-E84C7A602229}" sibTransId="{493E3D4F-9356-4B3E-AE56-F270BCC6FDEA}"/>
    <dgm:cxn modelId="{C657BE46-4E1D-4CDE-B089-FFD701FE5B12}" type="presOf" srcId="{5A1799AF-44C0-4E4A-8E14-26B1F9B6CCE5}" destId="{321B97C6-8EA8-47BA-847D-116D25D20EFB}" srcOrd="0" destOrd="0" presId="urn:microsoft.com/office/officeart/2005/8/layout/vList2"/>
    <dgm:cxn modelId="{34A13192-95FF-4EEE-A43A-04BA8EE9FB21}" srcId="{64693B5D-639F-43D3-AF5D-6AC632B3FF92}" destId="{6A1DBB82-9F38-4192-A4C6-9D1A6A753B82}" srcOrd="0" destOrd="0" parTransId="{FAE0A394-3813-4DD4-8D8A-EA15C4FD47A1}" sibTransId="{38348ECF-0862-406D-9C8F-E882B078992C}"/>
    <dgm:cxn modelId="{EB12FE2B-E6F1-402D-88FD-827BF42A3E99}" type="presOf" srcId="{6A1DBB82-9F38-4192-A4C6-9D1A6A753B82}" destId="{F7D61F34-736E-41A2-82CF-DDACA5AC0D29}" srcOrd="0" destOrd="0" presId="urn:microsoft.com/office/officeart/2005/8/layout/vList2"/>
    <dgm:cxn modelId="{3BDFD3A7-6B87-421F-8169-9FA53F241D22}" type="presOf" srcId="{34F056DD-5686-4C96-9F88-15F507D80D43}" destId="{31F76C15-A142-420E-BE97-D000D138B752}" srcOrd="0" destOrd="0" presId="urn:microsoft.com/office/officeart/2005/8/layout/vList2"/>
    <dgm:cxn modelId="{FDBDA8AF-E6A0-4626-8C6B-AC8EB1FF4DC6}" srcId="{34F056DD-5686-4C96-9F88-15F507D80D43}" destId="{5A1799AF-44C0-4E4A-8E14-26B1F9B6CCE5}" srcOrd="0" destOrd="0" parTransId="{A240A1B2-1DA1-4E1E-8309-C2EA9628B3A7}" sibTransId="{F215A942-12B2-4E1A-971C-19D810042B12}"/>
    <dgm:cxn modelId="{B9D41F87-A585-4435-9C77-DEF705580EBC}" type="presOf" srcId="{64693B5D-639F-43D3-AF5D-6AC632B3FF92}" destId="{97DDD6B8-22D4-4769-9169-D11B6B6F9850}" srcOrd="0" destOrd="0" presId="urn:microsoft.com/office/officeart/2005/8/layout/vList2"/>
    <dgm:cxn modelId="{6FDA02E2-454E-40C4-8089-A19BBA3CA97D}" type="presParOf" srcId="{E9438732-A3AE-49C2-8951-B4FA372AFA48}" destId="{31F76C15-A142-420E-BE97-D000D138B752}" srcOrd="0" destOrd="0" presId="urn:microsoft.com/office/officeart/2005/8/layout/vList2"/>
    <dgm:cxn modelId="{64E6009D-1B74-47F3-A9BE-3A578C57E65A}" type="presParOf" srcId="{E9438732-A3AE-49C2-8951-B4FA372AFA48}" destId="{321B97C6-8EA8-47BA-847D-116D25D20EFB}" srcOrd="1" destOrd="0" presId="urn:microsoft.com/office/officeart/2005/8/layout/vList2"/>
    <dgm:cxn modelId="{7952E065-023C-481B-9421-A12D1BE490D1}" type="presParOf" srcId="{E9438732-A3AE-49C2-8951-B4FA372AFA48}" destId="{97DDD6B8-22D4-4769-9169-D11B6B6F9850}" srcOrd="2" destOrd="0" presId="urn:microsoft.com/office/officeart/2005/8/layout/vList2"/>
    <dgm:cxn modelId="{83632F7B-61C3-4A0B-9BAF-B55DE20C3812}" type="presParOf" srcId="{E9438732-A3AE-49C2-8951-B4FA372AFA48}" destId="{F7D61F34-736E-41A2-82CF-DDACA5AC0D2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936860-1BBB-4E04-B41C-68E8264D92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925BB49-798F-4FC8-8B3A-CD5E726BECEB}">
      <dgm:prSet phldrT="[Text]"/>
      <dgm:spPr/>
      <dgm:t>
        <a:bodyPr/>
        <a:lstStyle/>
        <a:p>
          <a:r>
            <a:rPr lang="id-ID" dirty="0" smtClean="0"/>
            <a:t>Alasan memakai sistem Semi Variabel Cost ?</a:t>
          </a:r>
          <a:endParaRPr lang="id-ID" dirty="0"/>
        </a:p>
      </dgm:t>
    </dgm:pt>
    <dgm:pt modelId="{A0AA56CF-9B28-4B17-B2E2-99ED981A0A30}" type="parTrans" cxnId="{03802803-3237-4AA7-916A-939B107D17A1}">
      <dgm:prSet/>
      <dgm:spPr/>
      <dgm:t>
        <a:bodyPr/>
        <a:lstStyle/>
        <a:p>
          <a:endParaRPr lang="id-ID"/>
        </a:p>
      </dgm:t>
    </dgm:pt>
    <dgm:pt modelId="{F931E6A3-9A69-457E-9889-3234E89A5865}" type="sibTrans" cxnId="{03802803-3237-4AA7-916A-939B107D17A1}">
      <dgm:prSet/>
      <dgm:spPr/>
      <dgm:t>
        <a:bodyPr/>
        <a:lstStyle/>
        <a:p>
          <a:endParaRPr lang="id-ID"/>
        </a:p>
      </dgm:t>
    </dgm:pt>
    <dgm:pt modelId="{C597C7F4-85A1-4150-8348-C1FF86082405}">
      <dgm:prSet phldrT="[Text]"/>
      <dgm:spPr/>
      <dgm:t>
        <a:bodyPr/>
        <a:lstStyle/>
        <a:p>
          <a:r>
            <a:rPr lang="id-ID" dirty="0" smtClean="0"/>
            <a:t>Dalam praktek seringkali dialami kesulitan untuk membedakan secara tegas apakah suatu biaya termasuk BIAYA TETAP atau BIAYA VARIABEL</a:t>
          </a:r>
          <a:endParaRPr lang="id-ID" dirty="0"/>
        </a:p>
      </dgm:t>
    </dgm:pt>
    <dgm:pt modelId="{B3EA8C63-E2DF-44A8-80B8-0805BBF4B5F9}" type="parTrans" cxnId="{FE7B5ACA-1406-43C0-B5C6-18F2156DFC68}">
      <dgm:prSet/>
      <dgm:spPr/>
      <dgm:t>
        <a:bodyPr/>
        <a:lstStyle/>
        <a:p>
          <a:endParaRPr lang="id-ID"/>
        </a:p>
      </dgm:t>
    </dgm:pt>
    <dgm:pt modelId="{20A0B3F2-8319-4B40-94B0-CD973ADBAFC4}" type="sibTrans" cxnId="{FE7B5ACA-1406-43C0-B5C6-18F2156DFC68}">
      <dgm:prSet/>
      <dgm:spPr/>
      <dgm:t>
        <a:bodyPr/>
        <a:lstStyle/>
        <a:p>
          <a:endParaRPr lang="id-ID"/>
        </a:p>
      </dgm:t>
    </dgm:pt>
    <dgm:pt modelId="{C1276FC8-10F1-412C-B1C3-DBA13657F110}">
      <dgm:prSet phldrT="[Text]"/>
      <dgm:spPr/>
      <dgm:t>
        <a:bodyPr/>
        <a:lstStyle/>
        <a:p>
          <a:r>
            <a:rPr lang="id-ID" dirty="0" smtClean="0"/>
            <a:t>Contoh dari penerapan :</a:t>
          </a:r>
          <a:endParaRPr lang="id-ID" dirty="0"/>
        </a:p>
      </dgm:t>
    </dgm:pt>
    <dgm:pt modelId="{7DF6A540-0EEF-421D-84C4-0FA7B404F455}" type="parTrans" cxnId="{9E2499C5-537B-45C5-B4F0-6D3A50E82C8F}">
      <dgm:prSet/>
      <dgm:spPr/>
      <dgm:t>
        <a:bodyPr/>
        <a:lstStyle/>
        <a:p>
          <a:endParaRPr lang="id-ID"/>
        </a:p>
      </dgm:t>
    </dgm:pt>
    <dgm:pt modelId="{B4F151F0-CCA0-4965-9599-A3C1A2203BA0}" type="sibTrans" cxnId="{9E2499C5-537B-45C5-B4F0-6D3A50E82C8F}">
      <dgm:prSet/>
      <dgm:spPr/>
      <dgm:t>
        <a:bodyPr/>
        <a:lstStyle/>
        <a:p>
          <a:endParaRPr lang="id-ID"/>
        </a:p>
      </dgm:t>
    </dgm:pt>
    <dgm:pt modelId="{AD69EDE6-E354-4967-8BB5-D133B06429C4}">
      <dgm:prSet phldrT="[Text]"/>
      <dgm:spPr/>
      <dgm:t>
        <a:bodyPr/>
        <a:lstStyle/>
        <a:p>
          <a:r>
            <a:rPr lang="id-ID" dirty="0" smtClean="0"/>
            <a:t>Biaya pegawai, </a:t>
          </a:r>
          <a:endParaRPr lang="id-ID" dirty="0"/>
        </a:p>
      </dgm:t>
    </dgm:pt>
    <dgm:pt modelId="{2971CD3B-F2FC-4CD0-A558-405C75FBD166}" type="parTrans" cxnId="{6C730392-7442-4C47-9597-EBF72D300BF7}">
      <dgm:prSet/>
      <dgm:spPr/>
      <dgm:t>
        <a:bodyPr/>
        <a:lstStyle/>
        <a:p>
          <a:endParaRPr lang="id-ID"/>
        </a:p>
      </dgm:t>
    </dgm:pt>
    <dgm:pt modelId="{473B4CDD-9996-4086-82F2-D3CF5EB4C465}" type="sibTrans" cxnId="{6C730392-7442-4C47-9597-EBF72D300BF7}">
      <dgm:prSet/>
      <dgm:spPr/>
      <dgm:t>
        <a:bodyPr/>
        <a:lstStyle/>
        <a:p>
          <a:endParaRPr lang="id-ID"/>
        </a:p>
      </dgm:t>
    </dgm:pt>
    <dgm:pt modelId="{3EDE10A5-D535-44F5-8898-6CAF0A643253}">
      <dgm:prSet/>
      <dgm:spPr/>
      <dgm:t>
        <a:bodyPr/>
        <a:lstStyle/>
        <a:p>
          <a:r>
            <a:rPr lang="id-ID" dirty="0" smtClean="0"/>
            <a:t>perjalanan dinas</a:t>
          </a:r>
          <a:endParaRPr lang="id-ID" dirty="0"/>
        </a:p>
      </dgm:t>
    </dgm:pt>
    <dgm:pt modelId="{782C26AB-3773-4AA7-B391-D8E12B49F941}" type="parTrans" cxnId="{79201177-8125-4F5F-A06A-2CEF52312878}">
      <dgm:prSet/>
      <dgm:spPr/>
      <dgm:t>
        <a:bodyPr/>
        <a:lstStyle/>
        <a:p>
          <a:endParaRPr lang="id-ID"/>
        </a:p>
      </dgm:t>
    </dgm:pt>
    <dgm:pt modelId="{FDC6A728-2FB1-4AD0-937A-BE1CD312B06A}" type="sibTrans" cxnId="{79201177-8125-4F5F-A06A-2CEF52312878}">
      <dgm:prSet/>
      <dgm:spPr/>
      <dgm:t>
        <a:bodyPr/>
        <a:lstStyle/>
        <a:p>
          <a:endParaRPr lang="id-ID"/>
        </a:p>
      </dgm:t>
    </dgm:pt>
    <dgm:pt modelId="{EA74465A-983F-48AC-9132-7211BAB4DD28}">
      <dgm:prSet phldrT="[Text]"/>
      <dgm:spPr/>
      <dgm:t>
        <a:bodyPr/>
        <a:lstStyle/>
        <a:p>
          <a:r>
            <a:rPr lang="id-ID" dirty="0" smtClean="0"/>
            <a:t>biaya pemeliharaan, </a:t>
          </a:r>
          <a:endParaRPr lang="id-ID" dirty="0"/>
        </a:p>
      </dgm:t>
    </dgm:pt>
    <dgm:pt modelId="{2721A87B-A33C-460D-9CDB-76B4D486939F}" type="parTrans" cxnId="{9E20DDF4-9CF7-48D3-AA81-763EC5BEE0AE}">
      <dgm:prSet/>
      <dgm:spPr/>
    </dgm:pt>
    <dgm:pt modelId="{F2D2D954-A88B-4C78-942A-150A23C8B47D}" type="sibTrans" cxnId="{9E20DDF4-9CF7-48D3-AA81-763EC5BEE0AE}">
      <dgm:prSet/>
      <dgm:spPr/>
    </dgm:pt>
    <dgm:pt modelId="{8F91AC1C-411B-4733-AABE-1478C018ED6C}">
      <dgm:prSet phldrT="[Text]"/>
      <dgm:spPr/>
      <dgm:t>
        <a:bodyPr/>
        <a:lstStyle/>
        <a:p>
          <a:r>
            <a:rPr lang="id-ID" dirty="0" smtClean="0"/>
            <a:t>Biaya pakaian dinas </a:t>
          </a:r>
          <a:endParaRPr lang="id-ID" dirty="0"/>
        </a:p>
      </dgm:t>
    </dgm:pt>
    <dgm:pt modelId="{846547C0-E247-4538-B812-D60E92AC902B}" type="parTrans" cxnId="{A635B280-17A9-474E-A3B4-7B3C1957C9FA}">
      <dgm:prSet/>
      <dgm:spPr/>
    </dgm:pt>
    <dgm:pt modelId="{D0F50F50-4EFC-4D25-9007-AB775EE59360}" type="sibTrans" cxnId="{A635B280-17A9-474E-A3B4-7B3C1957C9FA}">
      <dgm:prSet/>
      <dgm:spPr/>
    </dgm:pt>
    <dgm:pt modelId="{F69FDFFE-ED39-4185-92EB-872801E86B30}" type="pres">
      <dgm:prSet presAssocID="{D7936860-1BBB-4E04-B41C-68E8264D92BD}" presName="linear" presStyleCnt="0">
        <dgm:presLayoutVars>
          <dgm:animLvl val="lvl"/>
          <dgm:resizeHandles val="exact"/>
        </dgm:presLayoutVars>
      </dgm:prSet>
      <dgm:spPr/>
    </dgm:pt>
    <dgm:pt modelId="{3E86BC58-2F51-47C3-9B9E-5F5C69CBFECA}" type="pres">
      <dgm:prSet presAssocID="{8925BB49-798F-4FC8-8B3A-CD5E726BECE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50A22AD-C44E-474C-8EB2-87B112464975}" type="pres">
      <dgm:prSet presAssocID="{8925BB49-798F-4FC8-8B3A-CD5E726BECE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F570B8-A5CD-44A7-ABF9-AD2BB5C0E680}" type="pres">
      <dgm:prSet presAssocID="{C1276FC8-10F1-412C-B1C3-DBA13657F1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AF4FD6-E802-4878-BB83-B0FCBD5E8291}" type="pres">
      <dgm:prSet presAssocID="{C1276FC8-10F1-412C-B1C3-DBA13657F11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C730392-7442-4C47-9597-EBF72D300BF7}" srcId="{C1276FC8-10F1-412C-B1C3-DBA13657F110}" destId="{AD69EDE6-E354-4967-8BB5-D133B06429C4}" srcOrd="0" destOrd="0" parTransId="{2971CD3B-F2FC-4CD0-A558-405C75FBD166}" sibTransId="{473B4CDD-9996-4086-82F2-D3CF5EB4C465}"/>
    <dgm:cxn modelId="{79201177-8125-4F5F-A06A-2CEF52312878}" srcId="{C1276FC8-10F1-412C-B1C3-DBA13657F110}" destId="{3EDE10A5-D535-44F5-8898-6CAF0A643253}" srcOrd="3" destOrd="0" parTransId="{782C26AB-3773-4AA7-B391-D8E12B49F941}" sibTransId="{FDC6A728-2FB1-4AD0-937A-BE1CD312B06A}"/>
    <dgm:cxn modelId="{FE5DE7C5-E16E-4933-BC0A-2E7457E1569D}" type="presOf" srcId="{8925BB49-798F-4FC8-8B3A-CD5E726BECEB}" destId="{3E86BC58-2F51-47C3-9B9E-5F5C69CBFECA}" srcOrd="0" destOrd="0" presId="urn:microsoft.com/office/officeart/2005/8/layout/vList2"/>
    <dgm:cxn modelId="{CF49ECB9-85DF-4350-A6AA-6BF619D04DB0}" type="presOf" srcId="{C1276FC8-10F1-412C-B1C3-DBA13657F110}" destId="{1DF570B8-A5CD-44A7-ABF9-AD2BB5C0E680}" srcOrd="0" destOrd="0" presId="urn:microsoft.com/office/officeart/2005/8/layout/vList2"/>
    <dgm:cxn modelId="{9E2499C5-537B-45C5-B4F0-6D3A50E82C8F}" srcId="{D7936860-1BBB-4E04-B41C-68E8264D92BD}" destId="{C1276FC8-10F1-412C-B1C3-DBA13657F110}" srcOrd="1" destOrd="0" parTransId="{7DF6A540-0EEF-421D-84C4-0FA7B404F455}" sibTransId="{B4F151F0-CCA0-4965-9599-A3C1A2203BA0}"/>
    <dgm:cxn modelId="{7F6C6C48-1A3C-4407-AA82-4F5FB925DDF0}" type="presOf" srcId="{AD69EDE6-E354-4967-8BB5-D133B06429C4}" destId="{05AF4FD6-E802-4878-BB83-B0FCBD5E8291}" srcOrd="0" destOrd="0" presId="urn:microsoft.com/office/officeart/2005/8/layout/vList2"/>
    <dgm:cxn modelId="{ADCC8A96-5F98-4A7C-98C8-8626B7FE75B3}" type="presOf" srcId="{D7936860-1BBB-4E04-B41C-68E8264D92BD}" destId="{F69FDFFE-ED39-4185-92EB-872801E86B30}" srcOrd="0" destOrd="0" presId="urn:microsoft.com/office/officeart/2005/8/layout/vList2"/>
    <dgm:cxn modelId="{B82B789A-AB8F-432D-A9E0-6EA7ED72F01A}" type="presOf" srcId="{8F91AC1C-411B-4733-AABE-1478C018ED6C}" destId="{05AF4FD6-E802-4878-BB83-B0FCBD5E8291}" srcOrd="0" destOrd="2" presId="urn:microsoft.com/office/officeart/2005/8/layout/vList2"/>
    <dgm:cxn modelId="{03802803-3237-4AA7-916A-939B107D17A1}" srcId="{D7936860-1BBB-4E04-B41C-68E8264D92BD}" destId="{8925BB49-798F-4FC8-8B3A-CD5E726BECEB}" srcOrd="0" destOrd="0" parTransId="{A0AA56CF-9B28-4B17-B2E2-99ED981A0A30}" sibTransId="{F931E6A3-9A69-457E-9889-3234E89A5865}"/>
    <dgm:cxn modelId="{FE7B5ACA-1406-43C0-B5C6-18F2156DFC68}" srcId="{8925BB49-798F-4FC8-8B3A-CD5E726BECEB}" destId="{C597C7F4-85A1-4150-8348-C1FF86082405}" srcOrd="0" destOrd="0" parTransId="{B3EA8C63-E2DF-44A8-80B8-0805BBF4B5F9}" sibTransId="{20A0B3F2-8319-4B40-94B0-CD973ADBAFC4}"/>
    <dgm:cxn modelId="{5ECF6469-744E-4703-A9A4-5272B5547964}" type="presOf" srcId="{C597C7F4-85A1-4150-8348-C1FF86082405}" destId="{F50A22AD-C44E-474C-8EB2-87B112464975}" srcOrd="0" destOrd="0" presId="urn:microsoft.com/office/officeart/2005/8/layout/vList2"/>
    <dgm:cxn modelId="{8ACCE10D-4861-4164-BBF4-9A78C4612D29}" type="presOf" srcId="{EA74465A-983F-48AC-9132-7211BAB4DD28}" destId="{05AF4FD6-E802-4878-BB83-B0FCBD5E8291}" srcOrd="0" destOrd="1" presId="urn:microsoft.com/office/officeart/2005/8/layout/vList2"/>
    <dgm:cxn modelId="{9E20DDF4-9CF7-48D3-AA81-763EC5BEE0AE}" srcId="{C1276FC8-10F1-412C-B1C3-DBA13657F110}" destId="{EA74465A-983F-48AC-9132-7211BAB4DD28}" srcOrd="1" destOrd="0" parTransId="{2721A87B-A33C-460D-9CDB-76B4D486939F}" sibTransId="{F2D2D954-A88B-4C78-942A-150A23C8B47D}"/>
    <dgm:cxn modelId="{5DB6F4AC-3060-4AA0-9242-619957254BC7}" type="presOf" srcId="{3EDE10A5-D535-44F5-8898-6CAF0A643253}" destId="{05AF4FD6-E802-4878-BB83-B0FCBD5E8291}" srcOrd="0" destOrd="3" presId="urn:microsoft.com/office/officeart/2005/8/layout/vList2"/>
    <dgm:cxn modelId="{A635B280-17A9-474E-A3B4-7B3C1957C9FA}" srcId="{C1276FC8-10F1-412C-B1C3-DBA13657F110}" destId="{8F91AC1C-411B-4733-AABE-1478C018ED6C}" srcOrd="2" destOrd="0" parTransId="{846547C0-E247-4538-B812-D60E92AC902B}" sibTransId="{D0F50F50-4EFC-4D25-9007-AB775EE59360}"/>
    <dgm:cxn modelId="{995BDB1E-714F-4554-843C-C9C1EDEBD1B9}" type="presParOf" srcId="{F69FDFFE-ED39-4185-92EB-872801E86B30}" destId="{3E86BC58-2F51-47C3-9B9E-5F5C69CBFECA}" srcOrd="0" destOrd="0" presId="urn:microsoft.com/office/officeart/2005/8/layout/vList2"/>
    <dgm:cxn modelId="{6CD7A002-A531-4FBA-BE91-8D510951E616}" type="presParOf" srcId="{F69FDFFE-ED39-4185-92EB-872801E86B30}" destId="{F50A22AD-C44E-474C-8EB2-87B112464975}" srcOrd="1" destOrd="0" presId="urn:microsoft.com/office/officeart/2005/8/layout/vList2"/>
    <dgm:cxn modelId="{FC946429-7C0C-4B9E-99E4-DE730A5F31E0}" type="presParOf" srcId="{F69FDFFE-ED39-4185-92EB-872801E86B30}" destId="{1DF570B8-A5CD-44A7-ABF9-AD2BB5C0E680}" srcOrd="2" destOrd="0" presId="urn:microsoft.com/office/officeart/2005/8/layout/vList2"/>
    <dgm:cxn modelId="{22E0E87C-FADA-4DD9-A8FB-8A8C44AC0036}" type="presParOf" srcId="{F69FDFFE-ED39-4185-92EB-872801E86B30}" destId="{05AF4FD6-E802-4878-BB83-B0FCBD5E829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128DF-D57E-4B06-A7F5-36D9F3501FD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D73BFC4-FEA6-4BA3-860F-ACDA4C5598A7}">
      <dgm:prSet phldrT="[Text]" custT="1"/>
      <dgm:spPr/>
      <dgm:t>
        <a:bodyPr/>
        <a:lstStyle/>
        <a:p>
          <a:r>
            <a:rPr lang="en-US" altLang="id-ID" sz="2800" i="1" dirty="0" smtClean="0"/>
            <a:t>Indemnity Health Insurance</a:t>
          </a:r>
          <a:endParaRPr lang="id-ID" sz="2800" dirty="0"/>
        </a:p>
      </dgm:t>
    </dgm:pt>
    <dgm:pt modelId="{CDD82068-7635-4BD1-A727-CB426E6AEAAC}" type="parTrans" cxnId="{12B98EAF-3924-447A-985C-7BE91D79E70D}">
      <dgm:prSet/>
      <dgm:spPr/>
      <dgm:t>
        <a:bodyPr/>
        <a:lstStyle/>
        <a:p>
          <a:endParaRPr lang="id-ID"/>
        </a:p>
      </dgm:t>
    </dgm:pt>
    <dgm:pt modelId="{F947D8C3-2D48-46D4-8B46-F7EDCF3B4C6E}" type="sibTrans" cxnId="{12B98EAF-3924-447A-985C-7BE91D79E70D}">
      <dgm:prSet/>
      <dgm:spPr/>
      <dgm:t>
        <a:bodyPr/>
        <a:lstStyle/>
        <a:p>
          <a:endParaRPr lang="id-ID"/>
        </a:p>
      </dgm:t>
    </dgm:pt>
    <dgm:pt modelId="{7B6E01D8-D460-48DB-9C8E-65CC36241E45}">
      <dgm:prSet custT="1"/>
      <dgm:spPr/>
      <dgm:t>
        <a:bodyPr/>
        <a:lstStyle/>
        <a:p>
          <a:r>
            <a:rPr lang="en-US" altLang="id-ID" sz="2800" i="1" smtClean="0"/>
            <a:t>Medical Technology</a:t>
          </a:r>
          <a:endParaRPr lang="en-US" altLang="id-ID" sz="2800" i="1" dirty="0" smtClean="0"/>
        </a:p>
      </dgm:t>
    </dgm:pt>
    <dgm:pt modelId="{2CF32E8C-3F4B-4AD4-81DB-44F5D6504AAB}" type="parTrans" cxnId="{2A780CA7-C9E0-4E6C-B892-4C941B0E3FA7}">
      <dgm:prSet/>
      <dgm:spPr/>
      <dgm:t>
        <a:bodyPr/>
        <a:lstStyle/>
        <a:p>
          <a:endParaRPr lang="id-ID"/>
        </a:p>
      </dgm:t>
    </dgm:pt>
    <dgm:pt modelId="{D56EF1AB-5C49-403D-9615-56F3E6E2CD76}" type="sibTrans" cxnId="{2A780CA7-C9E0-4E6C-B892-4C941B0E3FA7}">
      <dgm:prSet/>
      <dgm:spPr/>
      <dgm:t>
        <a:bodyPr/>
        <a:lstStyle/>
        <a:p>
          <a:endParaRPr lang="id-ID"/>
        </a:p>
      </dgm:t>
    </dgm:pt>
    <dgm:pt modelId="{D1477DBA-C4C9-49CA-B9F6-E046A680BD01}">
      <dgm:prSet custT="1"/>
      <dgm:spPr/>
      <dgm:t>
        <a:bodyPr/>
        <a:lstStyle/>
        <a:p>
          <a:r>
            <a:rPr lang="en-US" altLang="id-ID" sz="2800" i="1" smtClean="0"/>
            <a:t>Demand</a:t>
          </a:r>
          <a:endParaRPr lang="en-US" altLang="id-ID" sz="2800" i="1" dirty="0" smtClean="0"/>
        </a:p>
      </dgm:t>
    </dgm:pt>
    <dgm:pt modelId="{627B2967-36FA-4724-8EC7-E14F9213625C}" type="parTrans" cxnId="{0D558BC0-86D8-47F2-9743-FEBF74FF644C}">
      <dgm:prSet/>
      <dgm:spPr/>
      <dgm:t>
        <a:bodyPr/>
        <a:lstStyle/>
        <a:p>
          <a:endParaRPr lang="id-ID"/>
        </a:p>
      </dgm:t>
    </dgm:pt>
    <dgm:pt modelId="{1A2E777D-997F-4D2A-B936-EB3082280B01}" type="sibTrans" cxnId="{0D558BC0-86D8-47F2-9743-FEBF74FF644C}">
      <dgm:prSet/>
      <dgm:spPr/>
      <dgm:t>
        <a:bodyPr/>
        <a:lstStyle/>
        <a:p>
          <a:endParaRPr lang="id-ID"/>
        </a:p>
      </dgm:t>
    </dgm:pt>
    <dgm:pt modelId="{3046EB37-5D69-4DC2-8E16-BD4863C03B0E}">
      <dgm:prSet custT="1"/>
      <dgm:spPr/>
      <dgm:t>
        <a:bodyPr/>
        <a:lstStyle/>
        <a:p>
          <a:r>
            <a:rPr lang="en-US" altLang="id-ID" sz="2800" smtClean="0"/>
            <a:t>Komponen non medis </a:t>
          </a:r>
          <a:r>
            <a:rPr lang="en-US" altLang="id-ID" sz="2800" smtClean="0">
              <a:sym typeface="Wingdings" panose="05000000000000000000" pitchFamily="2" charset="2"/>
            </a:rPr>
            <a:t> untuk kebutuhan </a:t>
          </a:r>
          <a:r>
            <a:rPr lang="en-US" altLang="id-ID" sz="2800" i="1" smtClean="0">
              <a:sym typeface="Wingdings" panose="05000000000000000000" pitchFamily="2" charset="2"/>
            </a:rPr>
            <a:t>convenience &amp; amenities</a:t>
          </a:r>
          <a:endParaRPr lang="en-US" altLang="id-ID" sz="2800" i="1" dirty="0" smtClean="0">
            <a:sym typeface="Wingdings" panose="05000000000000000000" pitchFamily="2" charset="2"/>
          </a:endParaRPr>
        </a:p>
      </dgm:t>
    </dgm:pt>
    <dgm:pt modelId="{1BC94996-55E0-4F00-B6EE-1F7C84A1F5DA}" type="parTrans" cxnId="{BBC1F326-4BE6-402B-8666-2F7D10827D82}">
      <dgm:prSet/>
      <dgm:spPr/>
      <dgm:t>
        <a:bodyPr/>
        <a:lstStyle/>
        <a:p>
          <a:endParaRPr lang="id-ID"/>
        </a:p>
      </dgm:t>
    </dgm:pt>
    <dgm:pt modelId="{4C4E220C-AB6E-453F-B917-D49E5AACB6D1}" type="sibTrans" cxnId="{BBC1F326-4BE6-402B-8666-2F7D10827D82}">
      <dgm:prSet/>
      <dgm:spPr/>
      <dgm:t>
        <a:bodyPr/>
        <a:lstStyle/>
        <a:p>
          <a:endParaRPr lang="id-ID"/>
        </a:p>
      </dgm:t>
    </dgm:pt>
    <dgm:pt modelId="{2409D3FF-6388-467B-B9BA-43A65B3E1A2F}">
      <dgm:prSet custT="1"/>
      <dgm:spPr/>
      <dgm:t>
        <a:bodyPr/>
        <a:lstStyle/>
        <a:p>
          <a:r>
            <a:rPr lang="en-US" altLang="id-ID" sz="2800" i="1" smtClean="0">
              <a:sym typeface="Wingdings" panose="05000000000000000000" pitchFamily="2" charset="2"/>
            </a:rPr>
            <a:t>Defensive Medicine</a:t>
          </a:r>
          <a:endParaRPr lang="en-US" altLang="id-ID" sz="2800" i="1" dirty="0" smtClean="0">
            <a:sym typeface="Wingdings" panose="05000000000000000000" pitchFamily="2" charset="2"/>
          </a:endParaRPr>
        </a:p>
      </dgm:t>
    </dgm:pt>
    <dgm:pt modelId="{807C30A9-ABD8-43B2-9268-E6C78FD5B926}" type="parTrans" cxnId="{C98444F3-7C99-4D80-98E8-57526DB2597B}">
      <dgm:prSet/>
      <dgm:spPr/>
      <dgm:t>
        <a:bodyPr/>
        <a:lstStyle/>
        <a:p>
          <a:endParaRPr lang="id-ID"/>
        </a:p>
      </dgm:t>
    </dgm:pt>
    <dgm:pt modelId="{880C9864-4E9E-4639-A67A-88EA266B2E0D}" type="sibTrans" cxnId="{C98444F3-7C99-4D80-98E8-57526DB2597B}">
      <dgm:prSet/>
      <dgm:spPr/>
      <dgm:t>
        <a:bodyPr/>
        <a:lstStyle/>
        <a:p>
          <a:endParaRPr lang="id-ID"/>
        </a:p>
      </dgm:t>
    </dgm:pt>
    <dgm:pt modelId="{5FEAC4A8-1FB2-4AF8-A68F-9B01EF71699D}">
      <dgm:prSet custT="1"/>
      <dgm:spPr/>
      <dgm:t>
        <a:bodyPr/>
        <a:lstStyle/>
        <a:p>
          <a:r>
            <a:rPr lang="en-US" altLang="id-ID" sz="2800" smtClean="0">
              <a:sym typeface="Wingdings" panose="05000000000000000000" pitchFamily="2" charset="2"/>
            </a:rPr>
            <a:t>Meningkatnya proporsi penduduk usia lanjut Meningkatnya penyakit kronis</a:t>
          </a:r>
          <a:endParaRPr lang="en-US" altLang="id-ID" sz="2800" dirty="0" smtClean="0">
            <a:sym typeface="Wingdings" panose="05000000000000000000" pitchFamily="2" charset="2"/>
          </a:endParaRPr>
        </a:p>
      </dgm:t>
    </dgm:pt>
    <dgm:pt modelId="{2C608BF8-7ABD-44DA-BF98-5C80CDDAC298}" type="parTrans" cxnId="{03929485-C6F0-42DD-BCB9-B4D810A7BFCF}">
      <dgm:prSet/>
      <dgm:spPr/>
      <dgm:t>
        <a:bodyPr/>
        <a:lstStyle/>
        <a:p>
          <a:endParaRPr lang="id-ID"/>
        </a:p>
      </dgm:t>
    </dgm:pt>
    <dgm:pt modelId="{A13C02BC-7E7D-437F-B628-25450D5AEAC8}" type="sibTrans" cxnId="{03929485-C6F0-42DD-BCB9-B4D810A7BFCF}">
      <dgm:prSet/>
      <dgm:spPr/>
      <dgm:t>
        <a:bodyPr/>
        <a:lstStyle/>
        <a:p>
          <a:endParaRPr lang="id-ID"/>
        </a:p>
      </dgm:t>
    </dgm:pt>
    <dgm:pt modelId="{A5C4FF04-25F4-40DB-9B40-8D6E62BAA6B0}" type="pres">
      <dgm:prSet presAssocID="{79E128DF-D57E-4B06-A7F5-36D9F3501F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87E587F-8723-43F6-ADF9-810A04A0F17A}" type="pres">
      <dgm:prSet presAssocID="{0D73BFC4-FEA6-4BA3-860F-ACDA4C5598A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B73A26-3B5A-4CC8-8A01-6E3316C948A3}" type="pres">
      <dgm:prSet presAssocID="{F947D8C3-2D48-46D4-8B46-F7EDCF3B4C6E}" presName="spacer" presStyleCnt="0"/>
      <dgm:spPr/>
    </dgm:pt>
    <dgm:pt modelId="{B0F35F4D-21EB-4633-84F0-AB6FA83496FC}" type="pres">
      <dgm:prSet presAssocID="{7B6E01D8-D460-48DB-9C8E-65CC36241E4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6C21E38-646B-461C-83B5-56DF141EE1BA}" type="pres">
      <dgm:prSet presAssocID="{D56EF1AB-5C49-403D-9615-56F3E6E2CD76}" presName="spacer" presStyleCnt="0"/>
      <dgm:spPr/>
    </dgm:pt>
    <dgm:pt modelId="{F5264D5E-D947-4092-A127-7948C4E7A8D9}" type="pres">
      <dgm:prSet presAssocID="{D1477DBA-C4C9-49CA-B9F6-E046A680BD0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26D31B-7F25-40BC-84E8-04F832AD8EE6}" type="pres">
      <dgm:prSet presAssocID="{1A2E777D-997F-4D2A-B936-EB3082280B01}" presName="spacer" presStyleCnt="0"/>
      <dgm:spPr/>
    </dgm:pt>
    <dgm:pt modelId="{89DC497A-F713-490A-A43B-DE96F5FF8D63}" type="pres">
      <dgm:prSet presAssocID="{3046EB37-5D69-4DC2-8E16-BD4863C03B0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276C97-8CAB-4C92-8F52-EF48FF1FE011}" type="pres">
      <dgm:prSet presAssocID="{4C4E220C-AB6E-453F-B917-D49E5AACB6D1}" presName="spacer" presStyleCnt="0"/>
      <dgm:spPr/>
    </dgm:pt>
    <dgm:pt modelId="{6974785D-1996-4CE8-9724-B73F88C65E5E}" type="pres">
      <dgm:prSet presAssocID="{2409D3FF-6388-467B-B9BA-43A65B3E1A2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70D768-86F9-4964-8DAF-4D4FB0921640}" type="pres">
      <dgm:prSet presAssocID="{880C9864-4E9E-4639-A67A-88EA266B2E0D}" presName="spacer" presStyleCnt="0"/>
      <dgm:spPr/>
    </dgm:pt>
    <dgm:pt modelId="{6B5D8F9A-F13E-4663-9264-12501AE4658D}" type="pres">
      <dgm:prSet presAssocID="{5FEAC4A8-1FB2-4AF8-A68F-9B01EF71699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060FFD6-30C9-41B7-9FB7-5C2EC44F6915}" type="presOf" srcId="{7B6E01D8-D460-48DB-9C8E-65CC36241E45}" destId="{B0F35F4D-21EB-4633-84F0-AB6FA83496FC}" srcOrd="0" destOrd="0" presId="urn:microsoft.com/office/officeart/2005/8/layout/vList2"/>
    <dgm:cxn modelId="{61BD5DD7-76D7-4A6D-917D-C6DB2B00CE82}" type="presOf" srcId="{D1477DBA-C4C9-49CA-B9F6-E046A680BD01}" destId="{F5264D5E-D947-4092-A127-7948C4E7A8D9}" srcOrd="0" destOrd="0" presId="urn:microsoft.com/office/officeart/2005/8/layout/vList2"/>
    <dgm:cxn modelId="{03929485-C6F0-42DD-BCB9-B4D810A7BFCF}" srcId="{79E128DF-D57E-4B06-A7F5-36D9F3501FDC}" destId="{5FEAC4A8-1FB2-4AF8-A68F-9B01EF71699D}" srcOrd="5" destOrd="0" parTransId="{2C608BF8-7ABD-44DA-BF98-5C80CDDAC298}" sibTransId="{A13C02BC-7E7D-437F-B628-25450D5AEAC8}"/>
    <dgm:cxn modelId="{65C4FFC8-BF55-4BAD-B441-B90EC2EFFF97}" type="presOf" srcId="{0D73BFC4-FEA6-4BA3-860F-ACDA4C5598A7}" destId="{687E587F-8723-43F6-ADF9-810A04A0F17A}" srcOrd="0" destOrd="0" presId="urn:microsoft.com/office/officeart/2005/8/layout/vList2"/>
    <dgm:cxn modelId="{12B98EAF-3924-447A-985C-7BE91D79E70D}" srcId="{79E128DF-D57E-4B06-A7F5-36D9F3501FDC}" destId="{0D73BFC4-FEA6-4BA3-860F-ACDA4C5598A7}" srcOrd="0" destOrd="0" parTransId="{CDD82068-7635-4BD1-A727-CB426E6AEAAC}" sibTransId="{F947D8C3-2D48-46D4-8B46-F7EDCF3B4C6E}"/>
    <dgm:cxn modelId="{295A1E56-28EC-403D-B5C4-C9541395A549}" type="presOf" srcId="{2409D3FF-6388-467B-B9BA-43A65B3E1A2F}" destId="{6974785D-1996-4CE8-9724-B73F88C65E5E}" srcOrd="0" destOrd="0" presId="urn:microsoft.com/office/officeart/2005/8/layout/vList2"/>
    <dgm:cxn modelId="{C98444F3-7C99-4D80-98E8-57526DB2597B}" srcId="{79E128DF-D57E-4B06-A7F5-36D9F3501FDC}" destId="{2409D3FF-6388-467B-B9BA-43A65B3E1A2F}" srcOrd="4" destOrd="0" parTransId="{807C30A9-ABD8-43B2-9268-E6C78FD5B926}" sibTransId="{880C9864-4E9E-4639-A67A-88EA266B2E0D}"/>
    <dgm:cxn modelId="{7B71AB1F-41C5-4C4A-965B-A87073577E64}" type="presOf" srcId="{3046EB37-5D69-4DC2-8E16-BD4863C03B0E}" destId="{89DC497A-F713-490A-A43B-DE96F5FF8D63}" srcOrd="0" destOrd="0" presId="urn:microsoft.com/office/officeart/2005/8/layout/vList2"/>
    <dgm:cxn modelId="{0D558BC0-86D8-47F2-9743-FEBF74FF644C}" srcId="{79E128DF-D57E-4B06-A7F5-36D9F3501FDC}" destId="{D1477DBA-C4C9-49CA-B9F6-E046A680BD01}" srcOrd="2" destOrd="0" parTransId="{627B2967-36FA-4724-8EC7-E14F9213625C}" sibTransId="{1A2E777D-997F-4D2A-B936-EB3082280B01}"/>
    <dgm:cxn modelId="{2DA799EF-FF5F-4429-B602-23C2569B7DF1}" type="presOf" srcId="{79E128DF-D57E-4B06-A7F5-36D9F3501FDC}" destId="{A5C4FF04-25F4-40DB-9B40-8D6E62BAA6B0}" srcOrd="0" destOrd="0" presId="urn:microsoft.com/office/officeart/2005/8/layout/vList2"/>
    <dgm:cxn modelId="{2A780CA7-C9E0-4E6C-B892-4C941B0E3FA7}" srcId="{79E128DF-D57E-4B06-A7F5-36D9F3501FDC}" destId="{7B6E01D8-D460-48DB-9C8E-65CC36241E45}" srcOrd="1" destOrd="0" parTransId="{2CF32E8C-3F4B-4AD4-81DB-44F5D6504AAB}" sibTransId="{D56EF1AB-5C49-403D-9615-56F3E6E2CD76}"/>
    <dgm:cxn modelId="{BBC1F326-4BE6-402B-8666-2F7D10827D82}" srcId="{79E128DF-D57E-4B06-A7F5-36D9F3501FDC}" destId="{3046EB37-5D69-4DC2-8E16-BD4863C03B0E}" srcOrd="3" destOrd="0" parTransId="{1BC94996-55E0-4F00-B6EE-1F7C84A1F5DA}" sibTransId="{4C4E220C-AB6E-453F-B917-D49E5AACB6D1}"/>
    <dgm:cxn modelId="{D601857C-B27A-4AF8-BB4D-4E41619F7F37}" type="presOf" srcId="{5FEAC4A8-1FB2-4AF8-A68F-9B01EF71699D}" destId="{6B5D8F9A-F13E-4663-9264-12501AE4658D}" srcOrd="0" destOrd="0" presId="urn:microsoft.com/office/officeart/2005/8/layout/vList2"/>
    <dgm:cxn modelId="{A08A75D0-4714-43BD-AE9D-C9BF066E518A}" type="presParOf" srcId="{A5C4FF04-25F4-40DB-9B40-8D6E62BAA6B0}" destId="{687E587F-8723-43F6-ADF9-810A04A0F17A}" srcOrd="0" destOrd="0" presId="urn:microsoft.com/office/officeart/2005/8/layout/vList2"/>
    <dgm:cxn modelId="{A1948D4D-882A-406E-A74A-FCA324351483}" type="presParOf" srcId="{A5C4FF04-25F4-40DB-9B40-8D6E62BAA6B0}" destId="{B4B73A26-3B5A-4CC8-8A01-6E3316C948A3}" srcOrd="1" destOrd="0" presId="urn:microsoft.com/office/officeart/2005/8/layout/vList2"/>
    <dgm:cxn modelId="{E430C73E-E785-4E19-AA20-4537ED7B0AD6}" type="presParOf" srcId="{A5C4FF04-25F4-40DB-9B40-8D6E62BAA6B0}" destId="{B0F35F4D-21EB-4633-84F0-AB6FA83496FC}" srcOrd="2" destOrd="0" presId="urn:microsoft.com/office/officeart/2005/8/layout/vList2"/>
    <dgm:cxn modelId="{289D0CDE-F17C-4DAE-8EFD-FAD7436A7E94}" type="presParOf" srcId="{A5C4FF04-25F4-40DB-9B40-8D6E62BAA6B0}" destId="{46C21E38-646B-461C-83B5-56DF141EE1BA}" srcOrd="3" destOrd="0" presId="urn:microsoft.com/office/officeart/2005/8/layout/vList2"/>
    <dgm:cxn modelId="{7DE7C053-0B8E-4509-8871-B25AE66EB732}" type="presParOf" srcId="{A5C4FF04-25F4-40DB-9B40-8D6E62BAA6B0}" destId="{F5264D5E-D947-4092-A127-7948C4E7A8D9}" srcOrd="4" destOrd="0" presId="urn:microsoft.com/office/officeart/2005/8/layout/vList2"/>
    <dgm:cxn modelId="{70E40D3E-F9AC-4364-A913-50044B484B66}" type="presParOf" srcId="{A5C4FF04-25F4-40DB-9B40-8D6E62BAA6B0}" destId="{0B26D31B-7F25-40BC-84E8-04F832AD8EE6}" srcOrd="5" destOrd="0" presId="urn:microsoft.com/office/officeart/2005/8/layout/vList2"/>
    <dgm:cxn modelId="{63F5A464-068D-4F39-9A11-939DEF846ABD}" type="presParOf" srcId="{A5C4FF04-25F4-40DB-9B40-8D6E62BAA6B0}" destId="{89DC497A-F713-490A-A43B-DE96F5FF8D63}" srcOrd="6" destOrd="0" presId="urn:microsoft.com/office/officeart/2005/8/layout/vList2"/>
    <dgm:cxn modelId="{D4635C19-B5C1-4248-9E21-472D12CA5C74}" type="presParOf" srcId="{A5C4FF04-25F4-40DB-9B40-8D6E62BAA6B0}" destId="{38276C97-8CAB-4C92-8F52-EF48FF1FE011}" srcOrd="7" destOrd="0" presId="urn:microsoft.com/office/officeart/2005/8/layout/vList2"/>
    <dgm:cxn modelId="{D1A54727-41AF-4AD3-A9EF-47963D0BA43E}" type="presParOf" srcId="{A5C4FF04-25F4-40DB-9B40-8D6E62BAA6B0}" destId="{6974785D-1996-4CE8-9724-B73F88C65E5E}" srcOrd="8" destOrd="0" presId="urn:microsoft.com/office/officeart/2005/8/layout/vList2"/>
    <dgm:cxn modelId="{F9205A17-A0DD-48D0-B2CF-43CF01523B71}" type="presParOf" srcId="{A5C4FF04-25F4-40DB-9B40-8D6E62BAA6B0}" destId="{7670D768-86F9-4964-8DAF-4D4FB0921640}" srcOrd="9" destOrd="0" presId="urn:microsoft.com/office/officeart/2005/8/layout/vList2"/>
    <dgm:cxn modelId="{4D2CF690-8FC8-404D-8B78-3644F029950E}" type="presParOf" srcId="{A5C4FF04-25F4-40DB-9B40-8D6E62BAA6B0}" destId="{6B5D8F9A-F13E-4663-9264-12501AE4658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F4A013-CC1C-48DD-87D1-3B541E318234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4026A2E-4D10-438C-AE8C-B95895940FD7}">
      <dgm:prSet phldrT="[Text]"/>
      <dgm:spPr/>
      <dgm:t>
        <a:bodyPr/>
        <a:lstStyle/>
        <a:p>
          <a:r>
            <a:rPr lang="en-US" altLang="id-ID" dirty="0" err="1" smtClean="0"/>
            <a:t>Dengan</a:t>
          </a:r>
          <a:r>
            <a:rPr lang="en-US" altLang="id-ID" dirty="0" smtClean="0"/>
            <a:t> </a:t>
          </a:r>
          <a:r>
            <a:rPr lang="en-US" altLang="id-ID" dirty="0" err="1" smtClean="0"/>
            <a:t>adanya</a:t>
          </a:r>
          <a:r>
            <a:rPr lang="en-US" altLang="id-ID" dirty="0" smtClean="0"/>
            <a:t> </a:t>
          </a:r>
          <a:r>
            <a:rPr lang="en-US" altLang="id-ID" dirty="0" err="1" smtClean="0"/>
            <a:t>biaya</a:t>
          </a:r>
          <a:r>
            <a:rPr lang="en-US" altLang="id-ID" dirty="0" smtClean="0"/>
            <a:t> </a:t>
          </a:r>
          <a:r>
            <a:rPr lang="en-US" altLang="id-ID" dirty="0" err="1" smtClean="0"/>
            <a:t>kesehatan</a:t>
          </a:r>
          <a:r>
            <a:rPr lang="en-US" altLang="id-ID" dirty="0" smtClean="0"/>
            <a:t> yang </a:t>
          </a:r>
          <a:r>
            <a:rPr lang="en-US" altLang="id-ID" dirty="0" err="1" smtClean="0"/>
            <a:t>tinggi</a:t>
          </a:r>
          <a:r>
            <a:rPr lang="en-US" altLang="id-ID" dirty="0" smtClean="0"/>
            <a:t> </a:t>
          </a:r>
          <a:endParaRPr lang="id-ID" dirty="0"/>
        </a:p>
      </dgm:t>
    </dgm:pt>
    <dgm:pt modelId="{D1C2EF71-8A20-4CCE-A5C1-BFF14A6B227E}" type="parTrans" cxnId="{45430C13-F986-4DA0-838C-23CF0D5959F0}">
      <dgm:prSet/>
      <dgm:spPr/>
      <dgm:t>
        <a:bodyPr/>
        <a:lstStyle/>
        <a:p>
          <a:endParaRPr lang="id-ID"/>
        </a:p>
      </dgm:t>
    </dgm:pt>
    <dgm:pt modelId="{321CAD93-4C97-4BB9-AF7B-A61415A6291A}" type="sibTrans" cxnId="{45430C13-F986-4DA0-838C-23CF0D5959F0}">
      <dgm:prSet/>
      <dgm:spPr/>
      <dgm:t>
        <a:bodyPr/>
        <a:lstStyle/>
        <a:p>
          <a:endParaRPr lang="id-ID"/>
        </a:p>
      </dgm:t>
    </dgm:pt>
    <dgm:pt modelId="{74BD02DE-FB8F-455C-94A1-03E9A813C374}">
      <dgm:prSet phldrT="[Text]"/>
      <dgm:spPr/>
      <dgm:t>
        <a:bodyPr/>
        <a:lstStyle/>
        <a:p>
          <a:r>
            <a:rPr lang="en-US" altLang="id-ID" dirty="0" err="1" smtClean="0">
              <a:sym typeface="Wingdings" panose="05000000000000000000" pitchFamily="2" charset="2"/>
            </a:rPr>
            <a:t>Kesulitan</a:t>
          </a:r>
          <a:r>
            <a:rPr lang="en-US" altLang="id-ID" dirty="0" smtClean="0">
              <a:sym typeface="Wingdings" panose="05000000000000000000" pitchFamily="2" charset="2"/>
            </a:rPr>
            <a:t> </a:t>
          </a:r>
          <a:r>
            <a:rPr lang="en-US" altLang="id-ID" dirty="0" err="1" smtClean="0">
              <a:sym typeface="Wingdings" panose="05000000000000000000" pitchFamily="2" charset="2"/>
            </a:rPr>
            <a:t>kemampuan</a:t>
          </a:r>
          <a:r>
            <a:rPr lang="en-US" altLang="id-ID" dirty="0" smtClean="0">
              <a:sym typeface="Wingdings" panose="05000000000000000000" pitchFamily="2" charset="2"/>
            </a:rPr>
            <a:t> </a:t>
          </a:r>
          <a:r>
            <a:rPr lang="en-US" altLang="id-ID" dirty="0" err="1" smtClean="0">
              <a:sym typeface="Wingdings" panose="05000000000000000000" pitchFamily="2" charset="2"/>
            </a:rPr>
            <a:t>masyarakat</a:t>
          </a:r>
          <a:r>
            <a:rPr lang="en-US" altLang="id-ID" dirty="0" smtClean="0">
              <a:sym typeface="Wingdings" panose="05000000000000000000" pitchFamily="2" charset="2"/>
            </a:rPr>
            <a:t> </a:t>
          </a:r>
          <a:r>
            <a:rPr lang="en-US" altLang="id-ID" dirty="0" err="1" smtClean="0">
              <a:sym typeface="Wingdings" panose="05000000000000000000" pitchFamily="2" charset="2"/>
            </a:rPr>
            <a:t>memanfaatkan</a:t>
          </a:r>
          <a:r>
            <a:rPr lang="en-US" altLang="id-ID" dirty="0" smtClean="0">
              <a:sym typeface="Wingdings" panose="05000000000000000000" pitchFamily="2" charset="2"/>
            </a:rPr>
            <a:t> </a:t>
          </a:r>
          <a:r>
            <a:rPr lang="en-US" altLang="id-ID" dirty="0" err="1" smtClean="0">
              <a:sym typeface="Wingdings" panose="05000000000000000000" pitchFamily="2" charset="2"/>
            </a:rPr>
            <a:t>pelayanan</a:t>
          </a:r>
          <a:r>
            <a:rPr lang="en-US" altLang="id-ID" dirty="0" smtClean="0">
              <a:sym typeface="Wingdings" panose="05000000000000000000" pitchFamily="2" charset="2"/>
            </a:rPr>
            <a:t> </a:t>
          </a:r>
          <a:r>
            <a:rPr lang="en-US" altLang="id-ID" dirty="0" err="1" smtClean="0">
              <a:sym typeface="Wingdings" panose="05000000000000000000" pitchFamily="2" charset="2"/>
            </a:rPr>
            <a:t>kesehatan</a:t>
          </a:r>
          <a:endParaRPr lang="id-ID" dirty="0"/>
        </a:p>
      </dgm:t>
    </dgm:pt>
    <dgm:pt modelId="{9C468A59-F242-483F-979D-6316A26D292E}" type="parTrans" cxnId="{5C334652-FAD3-4A66-883A-F510E8DCB80F}">
      <dgm:prSet/>
      <dgm:spPr/>
      <dgm:t>
        <a:bodyPr/>
        <a:lstStyle/>
        <a:p>
          <a:endParaRPr lang="id-ID"/>
        </a:p>
      </dgm:t>
    </dgm:pt>
    <dgm:pt modelId="{43551DB4-5FE7-495D-BF0A-ACA97B455606}" type="sibTrans" cxnId="{5C334652-FAD3-4A66-883A-F510E8DCB80F}">
      <dgm:prSet/>
      <dgm:spPr/>
      <dgm:t>
        <a:bodyPr/>
        <a:lstStyle/>
        <a:p>
          <a:endParaRPr lang="id-ID"/>
        </a:p>
      </dgm:t>
    </dgm:pt>
    <dgm:pt modelId="{631B7868-AE2C-4A98-A221-4BB820A31291}">
      <dgm:prSet phldrT="[Text]"/>
      <dgm:spPr/>
      <dgm:t>
        <a:bodyPr/>
        <a:lstStyle/>
        <a:p>
          <a:r>
            <a:rPr lang="en-US" altLang="id-ID" dirty="0" smtClean="0">
              <a:sym typeface="Wingdings" panose="05000000000000000000" pitchFamily="2" charset="2"/>
            </a:rPr>
            <a:t>Tingkat / </a:t>
          </a:r>
          <a:r>
            <a:rPr lang="en-US" altLang="id-ID" dirty="0" err="1" smtClean="0">
              <a:sym typeface="Wingdings" panose="05000000000000000000" pitchFamily="2" charset="2"/>
            </a:rPr>
            <a:t>derajat</a:t>
          </a:r>
          <a:r>
            <a:rPr lang="en-US" altLang="id-ID" dirty="0" smtClean="0">
              <a:sym typeface="Wingdings" panose="05000000000000000000" pitchFamily="2" charset="2"/>
            </a:rPr>
            <a:t> </a:t>
          </a:r>
          <a:r>
            <a:rPr lang="en-US" altLang="id-ID" dirty="0" err="1" smtClean="0">
              <a:sym typeface="Wingdings" panose="05000000000000000000" pitchFamily="2" charset="2"/>
            </a:rPr>
            <a:t>kesehatan</a:t>
          </a:r>
          <a:r>
            <a:rPr lang="en-US" altLang="id-ID" dirty="0" smtClean="0">
              <a:sym typeface="Wingdings" panose="05000000000000000000" pitchFamily="2" charset="2"/>
            </a:rPr>
            <a:t> </a:t>
          </a:r>
          <a:r>
            <a:rPr lang="en-US" altLang="id-ID" dirty="0" err="1" smtClean="0">
              <a:sym typeface="Wingdings" panose="05000000000000000000" pitchFamily="2" charset="2"/>
            </a:rPr>
            <a:t>rendah</a:t>
          </a:r>
          <a:endParaRPr lang="id-ID" dirty="0"/>
        </a:p>
      </dgm:t>
    </dgm:pt>
    <dgm:pt modelId="{C076033A-818A-454D-B025-D33C00402B82}" type="parTrans" cxnId="{5358F4CC-DEC6-4717-B310-8300D8E42C6D}">
      <dgm:prSet/>
      <dgm:spPr/>
      <dgm:t>
        <a:bodyPr/>
        <a:lstStyle/>
        <a:p>
          <a:endParaRPr lang="id-ID"/>
        </a:p>
      </dgm:t>
    </dgm:pt>
    <dgm:pt modelId="{8CC53C20-19B2-4423-BDEA-F6DE0205CC1A}" type="sibTrans" cxnId="{5358F4CC-DEC6-4717-B310-8300D8E42C6D}">
      <dgm:prSet/>
      <dgm:spPr/>
      <dgm:t>
        <a:bodyPr/>
        <a:lstStyle/>
        <a:p>
          <a:endParaRPr lang="id-ID"/>
        </a:p>
      </dgm:t>
    </dgm:pt>
    <dgm:pt modelId="{79986417-7F79-4412-BA0E-D7EC972D39AB}" type="pres">
      <dgm:prSet presAssocID="{E3F4A013-CC1C-48DD-87D1-3B541E318234}" presName="Name0" presStyleCnt="0">
        <dgm:presLayoutVars>
          <dgm:dir/>
          <dgm:resizeHandles val="exact"/>
        </dgm:presLayoutVars>
      </dgm:prSet>
      <dgm:spPr/>
    </dgm:pt>
    <dgm:pt modelId="{C75B5D07-78E5-4404-BF9E-AF98D2D99534}" type="pres">
      <dgm:prSet presAssocID="{A4026A2E-4D10-438C-AE8C-B95895940FD7}" presName="node" presStyleLbl="node1" presStyleIdx="0" presStyleCnt="3" custScaleY="19540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78C8B1-B2EF-4581-80E7-E30615E7CB4E}" type="pres">
      <dgm:prSet presAssocID="{321CAD93-4C97-4BB9-AF7B-A61415A6291A}" presName="sibTrans" presStyleLbl="sibTrans2D1" presStyleIdx="0" presStyleCnt="2"/>
      <dgm:spPr/>
      <dgm:t>
        <a:bodyPr/>
        <a:lstStyle/>
        <a:p>
          <a:endParaRPr lang="id-ID"/>
        </a:p>
      </dgm:t>
    </dgm:pt>
    <dgm:pt modelId="{2BBE7339-6A06-4508-8E98-F32987FBFF44}" type="pres">
      <dgm:prSet presAssocID="{321CAD93-4C97-4BB9-AF7B-A61415A6291A}" presName="connectorText" presStyleLbl="sibTrans2D1" presStyleIdx="0" presStyleCnt="2"/>
      <dgm:spPr/>
      <dgm:t>
        <a:bodyPr/>
        <a:lstStyle/>
        <a:p>
          <a:endParaRPr lang="id-ID"/>
        </a:p>
      </dgm:t>
    </dgm:pt>
    <dgm:pt modelId="{48753D1B-AB5C-4054-9824-90041B6143C6}" type="pres">
      <dgm:prSet presAssocID="{74BD02DE-FB8F-455C-94A1-03E9A813C374}" presName="node" presStyleLbl="node1" presStyleIdx="1" presStyleCnt="3" custScaleY="19540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AB851B-6D1D-4302-994C-8078E8AB977E}" type="pres">
      <dgm:prSet presAssocID="{43551DB4-5FE7-495D-BF0A-ACA97B455606}" presName="sibTrans" presStyleLbl="sibTrans2D1" presStyleIdx="1" presStyleCnt="2"/>
      <dgm:spPr/>
      <dgm:t>
        <a:bodyPr/>
        <a:lstStyle/>
        <a:p>
          <a:endParaRPr lang="id-ID"/>
        </a:p>
      </dgm:t>
    </dgm:pt>
    <dgm:pt modelId="{F973E859-FE12-499A-967A-438DAEEE3441}" type="pres">
      <dgm:prSet presAssocID="{43551DB4-5FE7-495D-BF0A-ACA97B455606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5E5A3A68-7A5F-4CBE-8507-3793D90476E8}" type="pres">
      <dgm:prSet presAssocID="{631B7868-AE2C-4A98-A221-4BB820A31291}" presName="node" presStyleLbl="node1" presStyleIdx="2" presStyleCnt="3" custScaleY="19540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2F6311F-D25C-4F05-8CF3-B341FD842263}" type="presOf" srcId="{43551DB4-5FE7-495D-BF0A-ACA97B455606}" destId="{D7AB851B-6D1D-4302-994C-8078E8AB977E}" srcOrd="0" destOrd="0" presId="urn:microsoft.com/office/officeart/2005/8/layout/process1"/>
    <dgm:cxn modelId="{98574088-B0BE-4D6E-812C-61411530BE25}" type="presOf" srcId="{74BD02DE-FB8F-455C-94A1-03E9A813C374}" destId="{48753D1B-AB5C-4054-9824-90041B6143C6}" srcOrd="0" destOrd="0" presId="urn:microsoft.com/office/officeart/2005/8/layout/process1"/>
    <dgm:cxn modelId="{7B91BFBB-E8D9-476C-A6A4-154C8848B163}" type="presOf" srcId="{631B7868-AE2C-4A98-A221-4BB820A31291}" destId="{5E5A3A68-7A5F-4CBE-8507-3793D90476E8}" srcOrd="0" destOrd="0" presId="urn:microsoft.com/office/officeart/2005/8/layout/process1"/>
    <dgm:cxn modelId="{19640BAB-6318-4B09-963B-AE112FC0730E}" type="presOf" srcId="{321CAD93-4C97-4BB9-AF7B-A61415A6291A}" destId="{FF78C8B1-B2EF-4581-80E7-E30615E7CB4E}" srcOrd="0" destOrd="0" presId="urn:microsoft.com/office/officeart/2005/8/layout/process1"/>
    <dgm:cxn modelId="{5358F4CC-DEC6-4717-B310-8300D8E42C6D}" srcId="{E3F4A013-CC1C-48DD-87D1-3B541E318234}" destId="{631B7868-AE2C-4A98-A221-4BB820A31291}" srcOrd="2" destOrd="0" parTransId="{C076033A-818A-454D-B025-D33C00402B82}" sibTransId="{8CC53C20-19B2-4423-BDEA-F6DE0205CC1A}"/>
    <dgm:cxn modelId="{58FC90CE-D511-4709-A43B-84ED7AF15FD9}" type="presOf" srcId="{43551DB4-5FE7-495D-BF0A-ACA97B455606}" destId="{F973E859-FE12-499A-967A-438DAEEE3441}" srcOrd="1" destOrd="0" presId="urn:microsoft.com/office/officeart/2005/8/layout/process1"/>
    <dgm:cxn modelId="{5C334652-FAD3-4A66-883A-F510E8DCB80F}" srcId="{E3F4A013-CC1C-48DD-87D1-3B541E318234}" destId="{74BD02DE-FB8F-455C-94A1-03E9A813C374}" srcOrd="1" destOrd="0" parTransId="{9C468A59-F242-483F-979D-6316A26D292E}" sibTransId="{43551DB4-5FE7-495D-BF0A-ACA97B455606}"/>
    <dgm:cxn modelId="{45430C13-F986-4DA0-838C-23CF0D5959F0}" srcId="{E3F4A013-CC1C-48DD-87D1-3B541E318234}" destId="{A4026A2E-4D10-438C-AE8C-B95895940FD7}" srcOrd="0" destOrd="0" parTransId="{D1C2EF71-8A20-4CCE-A5C1-BFF14A6B227E}" sibTransId="{321CAD93-4C97-4BB9-AF7B-A61415A6291A}"/>
    <dgm:cxn modelId="{54D8DB05-223A-47A0-B7FA-F840EC8E97A6}" type="presOf" srcId="{A4026A2E-4D10-438C-AE8C-B95895940FD7}" destId="{C75B5D07-78E5-4404-BF9E-AF98D2D99534}" srcOrd="0" destOrd="0" presId="urn:microsoft.com/office/officeart/2005/8/layout/process1"/>
    <dgm:cxn modelId="{B03B8655-6181-464E-922D-3A581CEDFF73}" type="presOf" srcId="{E3F4A013-CC1C-48DD-87D1-3B541E318234}" destId="{79986417-7F79-4412-BA0E-D7EC972D39AB}" srcOrd="0" destOrd="0" presId="urn:microsoft.com/office/officeart/2005/8/layout/process1"/>
    <dgm:cxn modelId="{D95C0CD8-8ADD-4519-A870-EE64DFC97631}" type="presOf" srcId="{321CAD93-4C97-4BB9-AF7B-A61415A6291A}" destId="{2BBE7339-6A06-4508-8E98-F32987FBFF44}" srcOrd="1" destOrd="0" presId="urn:microsoft.com/office/officeart/2005/8/layout/process1"/>
    <dgm:cxn modelId="{A1688F11-7A03-440E-885E-7434CBB08E8D}" type="presParOf" srcId="{79986417-7F79-4412-BA0E-D7EC972D39AB}" destId="{C75B5D07-78E5-4404-BF9E-AF98D2D99534}" srcOrd="0" destOrd="0" presId="urn:microsoft.com/office/officeart/2005/8/layout/process1"/>
    <dgm:cxn modelId="{5A4B972B-A745-4BF7-A3DE-ABDEFB10E06F}" type="presParOf" srcId="{79986417-7F79-4412-BA0E-D7EC972D39AB}" destId="{FF78C8B1-B2EF-4581-80E7-E30615E7CB4E}" srcOrd="1" destOrd="0" presId="urn:microsoft.com/office/officeart/2005/8/layout/process1"/>
    <dgm:cxn modelId="{A6B50C92-FE0A-472A-ADB7-CF3D3D0E9606}" type="presParOf" srcId="{FF78C8B1-B2EF-4581-80E7-E30615E7CB4E}" destId="{2BBE7339-6A06-4508-8E98-F32987FBFF44}" srcOrd="0" destOrd="0" presId="urn:microsoft.com/office/officeart/2005/8/layout/process1"/>
    <dgm:cxn modelId="{E1AAC809-9E79-419D-8337-150E38003ED9}" type="presParOf" srcId="{79986417-7F79-4412-BA0E-D7EC972D39AB}" destId="{48753D1B-AB5C-4054-9824-90041B6143C6}" srcOrd="2" destOrd="0" presId="urn:microsoft.com/office/officeart/2005/8/layout/process1"/>
    <dgm:cxn modelId="{65E675F3-929D-4548-AA3E-602D1DBE4434}" type="presParOf" srcId="{79986417-7F79-4412-BA0E-D7EC972D39AB}" destId="{D7AB851B-6D1D-4302-994C-8078E8AB977E}" srcOrd="3" destOrd="0" presId="urn:microsoft.com/office/officeart/2005/8/layout/process1"/>
    <dgm:cxn modelId="{90E6C66B-F312-48BE-A4DA-DA680CAC3149}" type="presParOf" srcId="{D7AB851B-6D1D-4302-994C-8078E8AB977E}" destId="{F973E859-FE12-499A-967A-438DAEEE3441}" srcOrd="0" destOrd="0" presId="urn:microsoft.com/office/officeart/2005/8/layout/process1"/>
    <dgm:cxn modelId="{E95EB3AE-9DA4-4B9A-9DE8-4876DE096D36}" type="presParOf" srcId="{79986417-7F79-4412-BA0E-D7EC972D39AB}" destId="{5E5A3A68-7A5F-4CBE-8507-3793D90476E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98BB4A-D570-4C41-951B-96290E7A926A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896284AB-A7D2-4E01-B86C-EF620B139340}">
      <dgm:prSet phldrT="[Text]"/>
      <dgm:spPr/>
      <dgm:t>
        <a:bodyPr/>
        <a:lstStyle/>
        <a:p>
          <a:r>
            <a:rPr lang="en-US" dirty="0" smtClean="0"/>
            <a:t>Consumer</a:t>
          </a:r>
          <a:endParaRPr lang="id-ID" dirty="0"/>
        </a:p>
      </dgm:t>
    </dgm:pt>
    <dgm:pt modelId="{8D568B04-936B-4C3E-B103-D061F0F741DE}" type="parTrans" cxnId="{911FA95A-B28C-48F7-8A5A-F47BC501BE91}">
      <dgm:prSet/>
      <dgm:spPr/>
      <dgm:t>
        <a:bodyPr/>
        <a:lstStyle/>
        <a:p>
          <a:endParaRPr lang="id-ID"/>
        </a:p>
      </dgm:t>
    </dgm:pt>
    <dgm:pt modelId="{79C86547-B28E-4452-9534-06930A50A2B0}" type="sibTrans" cxnId="{911FA95A-B28C-48F7-8A5A-F47BC501BE91}">
      <dgm:prSet/>
      <dgm:spPr/>
      <dgm:t>
        <a:bodyPr/>
        <a:lstStyle/>
        <a:p>
          <a:endParaRPr lang="id-ID"/>
        </a:p>
      </dgm:t>
    </dgm:pt>
    <dgm:pt modelId="{BC3EA2A2-26BA-4739-96ED-F6CA674309E6}">
      <dgm:prSet phldrT="[Text]"/>
      <dgm:spPr/>
      <dgm:t>
        <a:bodyPr/>
        <a:lstStyle/>
        <a:p>
          <a:r>
            <a:rPr lang="en-US" dirty="0" smtClean="0"/>
            <a:t>Fee for Service</a:t>
          </a:r>
          <a:endParaRPr lang="id-ID" dirty="0"/>
        </a:p>
      </dgm:t>
    </dgm:pt>
    <dgm:pt modelId="{FB29B8E4-60D3-4B7C-8457-C966944F6AAF}" type="parTrans" cxnId="{ADA91252-0C8D-4C1C-8CB7-0C16C05174CA}">
      <dgm:prSet/>
      <dgm:spPr/>
      <dgm:t>
        <a:bodyPr/>
        <a:lstStyle/>
        <a:p>
          <a:endParaRPr lang="id-ID"/>
        </a:p>
      </dgm:t>
    </dgm:pt>
    <dgm:pt modelId="{6BAC7219-90FB-4491-8943-A629E7A8D2AD}" type="sibTrans" cxnId="{ADA91252-0C8D-4C1C-8CB7-0C16C05174CA}">
      <dgm:prSet/>
      <dgm:spPr/>
      <dgm:t>
        <a:bodyPr/>
        <a:lstStyle/>
        <a:p>
          <a:endParaRPr lang="id-ID"/>
        </a:p>
      </dgm:t>
    </dgm:pt>
    <dgm:pt modelId="{5137E0DA-7E67-4EC1-80CC-91A7506FED6A}">
      <dgm:prSet phldrT="[Text]"/>
      <dgm:spPr/>
      <dgm:t>
        <a:bodyPr/>
        <a:lstStyle/>
        <a:p>
          <a:r>
            <a:rPr lang="en-US" dirty="0" err="1" smtClean="0"/>
            <a:t>Meminta</a:t>
          </a:r>
          <a:r>
            <a:rPr lang="en-US" dirty="0" smtClean="0"/>
            <a:t> </a:t>
          </a:r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berlebihan</a:t>
          </a:r>
          <a:endParaRPr lang="id-ID" dirty="0"/>
        </a:p>
      </dgm:t>
    </dgm:pt>
    <dgm:pt modelId="{6AACF1D0-F02B-48C5-9B58-0CC10517A099}" type="parTrans" cxnId="{FE608CCB-63AC-4F16-88AB-C8A7D79BADB9}">
      <dgm:prSet/>
      <dgm:spPr/>
      <dgm:t>
        <a:bodyPr/>
        <a:lstStyle/>
        <a:p>
          <a:endParaRPr lang="id-ID"/>
        </a:p>
      </dgm:t>
    </dgm:pt>
    <dgm:pt modelId="{BE031706-3B0E-41C1-93B2-8F8F7B2C48FC}" type="sibTrans" cxnId="{FE608CCB-63AC-4F16-88AB-C8A7D79BADB9}">
      <dgm:prSet/>
      <dgm:spPr/>
      <dgm:t>
        <a:bodyPr/>
        <a:lstStyle/>
        <a:p>
          <a:endParaRPr lang="id-ID"/>
        </a:p>
      </dgm:t>
    </dgm:pt>
    <dgm:pt modelId="{73FC2E14-7D95-404D-AC0F-FD4BE6E94AB5}">
      <dgm:prSet phldrT="[Text]"/>
      <dgm:spPr/>
      <dgm:t>
        <a:bodyPr/>
        <a:lstStyle/>
        <a:p>
          <a:r>
            <a:rPr lang="en-US" dirty="0" err="1" smtClean="0"/>
            <a:t>Petugas</a:t>
          </a:r>
          <a:r>
            <a:rPr lang="en-US" dirty="0" smtClean="0"/>
            <a:t> </a:t>
          </a:r>
          <a:r>
            <a:rPr lang="en-US" dirty="0" err="1" smtClean="0"/>
            <a:t>Medis</a:t>
          </a:r>
          <a:endParaRPr lang="id-ID" dirty="0"/>
        </a:p>
      </dgm:t>
    </dgm:pt>
    <dgm:pt modelId="{66D70F17-23FB-4C54-93DB-1FCDBD287D58}" type="parTrans" cxnId="{3B47455D-7344-4CD7-85AC-32C56DE19EF1}">
      <dgm:prSet/>
      <dgm:spPr/>
      <dgm:t>
        <a:bodyPr/>
        <a:lstStyle/>
        <a:p>
          <a:endParaRPr lang="id-ID"/>
        </a:p>
      </dgm:t>
    </dgm:pt>
    <dgm:pt modelId="{9A170CB5-FDC3-4CED-B271-9CEB7DA4783B}" type="sibTrans" cxnId="{3B47455D-7344-4CD7-85AC-32C56DE19EF1}">
      <dgm:prSet/>
      <dgm:spPr/>
      <dgm:t>
        <a:bodyPr/>
        <a:lstStyle/>
        <a:p>
          <a:endParaRPr lang="id-ID"/>
        </a:p>
      </dgm:t>
    </dgm:pt>
    <dgm:pt modelId="{998573CF-B830-4A83-93A3-8F299B148A9F}">
      <dgm:prSet phldrT="[Text]"/>
      <dgm:spPr/>
      <dgm:t>
        <a:bodyPr/>
        <a:lstStyle/>
        <a:p>
          <a:r>
            <a:rPr lang="en-US" dirty="0" smtClean="0"/>
            <a:t>Supply Induced Demand</a:t>
          </a:r>
          <a:endParaRPr lang="id-ID" dirty="0"/>
        </a:p>
      </dgm:t>
    </dgm:pt>
    <dgm:pt modelId="{14D8C193-BDE1-4DF8-880A-59EB66EFF797}" type="parTrans" cxnId="{CC73ADD8-DE73-4FFA-9ADB-2F7CC4241535}">
      <dgm:prSet/>
      <dgm:spPr/>
      <dgm:t>
        <a:bodyPr/>
        <a:lstStyle/>
        <a:p>
          <a:endParaRPr lang="id-ID"/>
        </a:p>
      </dgm:t>
    </dgm:pt>
    <dgm:pt modelId="{16988458-9FD1-4A04-B8F3-9A6CD56CEE53}" type="sibTrans" cxnId="{CC73ADD8-DE73-4FFA-9ADB-2F7CC4241535}">
      <dgm:prSet/>
      <dgm:spPr/>
      <dgm:t>
        <a:bodyPr/>
        <a:lstStyle/>
        <a:p>
          <a:endParaRPr lang="id-ID"/>
        </a:p>
      </dgm:t>
    </dgm:pt>
    <dgm:pt modelId="{744498A6-1D74-4465-B34A-91BB6001A6E9}">
      <dgm:prSet phldrT="[Text]"/>
      <dgm:spPr/>
      <dgm:t>
        <a:bodyPr/>
        <a:lstStyle/>
        <a:p>
          <a:r>
            <a:rPr lang="en-US" dirty="0" smtClean="0"/>
            <a:t>Consumer </a:t>
          </a:r>
          <a:r>
            <a:rPr lang="en-US" dirty="0" err="1" smtClean="0"/>
            <a:t>Iqnorence</a:t>
          </a:r>
          <a:endParaRPr lang="id-ID" dirty="0"/>
        </a:p>
      </dgm:t>
    </dgm:pt>
    <dgm:pt modelId="{85C7996B-737C-4026-87EB-6241982E98AE}" type="parTrans" cxnId="{C61D3928-5B63-40E1-AB88-1A52D2A08C4F}">
      <dgm:prSet/>
      <dgm:spPr/>
      <dgm:t>
        <a:bodyPr/>
        <a:lstStyle/>
        <a:p>
          <a:endParaRPr lang="id-ID"/>
        </a:p>
      </dgm:t>
    </dgm:pt>
    <dgm:pt modelId="{1DE25F65-BED4-4EA5-922F-585AB0C76454}" type="sibTrans" cxnId="{C61D3928-5B63-40E1-AB88-1A52D2A08C4F}">
      <dgm:prSet/>
      <dgm:spPr/>
      <dgm:t>
        <a:bodyPr/>
        <a:lstStyle/>
        <a:p>
          <a:endParaRPr lang="id-ID"/>
        </a:p>
      </dgm:t>
    </dgm:pt>
    <dgm:pt modelId="{708C6906-9969-4E77-906C-F1CBAC2E833F}">
      <dgm:prSet phldrT="[Text]"/>
      <dgm:spPr/>
      <dgm:t>
        <a:bodyPr/>
        <a:lstStyle/>
        <a:p>
          <a:r>
            <a:rPr lang="en-US" dirty="0" smtClean="0"/>
            <a:t>Consumer Ignorance</a:t>
          </a:r>
          <a:endParaRPr lang="id-ID" dirty="0"/>
        </a:p>
      </dgm:t>
    </dgm:pt>
    <dgm:pt modelId="{E14A70A0-F9A8-44C6-8BE4-9855D9410CA2}" type="parTrans" cxnId="{0961AFE7-DDDD-4F0E-91FD-F56E222FBDEE}">
      <dgm:prSet/>
      <dgm:spPr/>
      <dgm:t>
        <a:bodyPr/>
        <a:lstStyle/>
        <a:p>
          <a:endParaRPr lang="id-ID"/>
        </a:p>
      </dgm:t>
    </dgm:pt>
    <dgm:pt modelId="{5E4E6775-8CFC-4605-9E49-AA00ECCB792B}" type="sibTrans" cxnId="{0961AFE7-DDDD-4F0E-91FD-F56E222FBDEE}">
      <dgm:prSet/>
      <dgm:spPr/>
      <dgm:t>
        <a:bodyPr/>
        <a:lstStyle/>
        <a:p>
          <a:endParaRPr lang="id-ID"/>
        </a:p>
      </dgm:t>
    </dgm:pt>
    <dgm:pt modelId="{A8A61D8B-8066-4E53-97F2-8EADA6DA5C0B}">
      <dgm:prSet phldrT="[Text]"/>
      <dgm:spPr/>
      <dgm:t>
        <a:bodyPr/>
        <a:lstStyle/>
        <a:p>
          <a:r>
            <a:rPr lang="en-US" dirty="0" smtClean="0"/>
            <a:t>Moral Hazard</a:t>
          </a:r>
          <a:endParaRPr lang="id-ID" dirty="0"/>
        </a:p>
      </dgm:t>
    </dgm:pt>
    <dgm:pt modelId="{819D5F3F-FF21-4429-88B3-93EEBA58803F}" type="parTrans" cxnId="{2C4339AA-749C-4D77-97C2-77483666DA8D}">
      <dgm:prSet/>
      <dgm:spPr/>
      <dgm:t>
        <a:bodyPr/>
        <a:lstStyle/>
        <a:p>
          <a:endParaRPr lang="id-ID"/>
        </a:p>
      </dgm:t>
    </dgm:pt>
    <dgm:pt modelId="{67DBFC1E-63BC-46E1-A677-27A6360286D7}" type="sibTrans" cxnId="{2C4339AA-749C-4D77-97C2-77483666DA8D}">
      <dgm:prSet/>
      <dgm:spPr/>
      <dgm:t>
        <a:bodyPr/>
        <a:lstStyle/>
        <a:p>
          <a:endParaRPr lang="id-ID"/>
        </a:p>
      </dgm:t>
    </dgm:pt>
    <dgm:pt modelId="{EC304620-D5A9-4EE2-B590-FF3891FB2C2F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Sadar</a:t>
          </a:r>
          <a:r>
            <a:rPr lang="en-US" dirty="0" smtClean="0"/>
            <a:t> </a:t>
          </a:r>
          <a:r>
            <a:rPr lang="en-US" dirty="0" err="1" smtClean="0"/>
            <a:t>Biaya</a:t>
          </a:r>
          <a:endParaRPr lang="id-ID" dirty="0"/>
        </a:p>
      </dgm:t>
    </dgm:pt>
    <dgm:pt modelId="{DE57D71B-61BE-40C5-A9B7-6A8C39AE0C1D}" type="parTrans" cxnId="{9F17D26B-3063-474A-A21B-BBBBD46D2856}">
      <dgm:prSet/>
      <dgm:spPr/>
      <dgm:t>
        <a:bodyPr/>
        <a:lstStyle/>
        <a:p>
          <a:endParaRPr lang="id-ID"/>
        </a:p>
      </dgm:t>
    </dgm:pt>
    <dgm:pt modelId="{3DA23829-D26A-4849-98E4-E997D264005E}" type="sibTrans" cxnId="{9F17D26B-3063-474A-A21B-BBBBD46D2856}">
      <dgm:prSet/>
      <dgm:spPr/>
      <dgm:t>
        <a:bodyPr/>
        <a:lstStyle/>
        <a:p>
          <a:endParaRPr lang="id-ID"/>
        </a:p>
      </dgm:t>
    </dgm:pt>
    <dgm:pt modelId="{FC79E11C-CEE1-419F-8D72-8431366B36F6}" type="pres">
      <dgm:prSet presAssocID="{4E98BB4A-D570-4C41-951B-96290E7A92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A659064-F867-4F28-B533-E7C44B523F4E}" type="pres">
      <dgm:prSet presAssocID="{896284AB-A7D2-4E01-B86C-EF620B139340}" presName="vertFlow" presStyleCnt="0"/>
      <dgm:spPr/>
    </dgm:pt>
    <dgm:pt modelId="{E46E0CBB-163F-463D-A454-EBDE5367DDDB}" type="pres">
      <dgm:prSet presAssocID="{896284AB-A7D2-4E01-B86C-EF620B139340}" presName="header" presStyleLbl="node1" presStyleIdx="0" presStyleCnt="2"/>
      <dgm:spPr/>
      <dgm:t>
        <a:bodyPr/>
        <a:lstStyle/>
        <a:p>
          <a:endParaRPr lang="id-ID"/>
        </a:p>
      </dgm:t>
    </dgm:pt>
    <dgm:pt modelId="{9046C027-ED32-4616-9E03-2058CCA19CF7}" type="pres">
      <dgm:prSet presAssocID="{FB29B8E4-60D3-4B7C-8457-C966944F6AAF}" presName="parTrans" presStyleLbl="sibTrans2D1" presStyleIdx="0" presStyleCnt="7"/>
      <dgm:spPr/>
      <dgm:t>
        <a:bodyPr/>
        <a:lstStyle/>
        <a:p>
          <a:endParaRPr lang="id-ID"/>
        </a:p>
      </dgm:t>
    </dgm:pt>
    <dgm:pt modelId="{2916E9E1-CD3B-49C5-A5DB-CDEA9A3F5799}" type="pres">
      <dgm:prSet presAssocID="{BC3EA2A2-26BA-4739-96ED-F6CA674309E6}" presName="child" presStyleLbl="alignAccFollow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005D15-5872-4B1B-A3FE-4BE9583B35BA}" type="pres">
      <dgm:prSet presAssocID="{6BAC7219-90FB-4491-8943-A629E7A8D2AD}" presName="sibTrans" presStyleLbl="sibTrans2D1" presStyleIdx="1" presStyleCnt="7"/>
      <dgm:spPr/>
      <dgm:t>
        <a:bodyPr/>
        <a:lstStyle/>
        <a:p>
          <a:endParaRPr lang="id-ID"/>
        </a:p>
      </dgm:t>
    </dgm:pt>
    <dgm:pt modelId="{3AABE0D8-A00A-4262-85D4-297FEC2E57E6}" type="pres">
      <dgm:prSet presAssocID="{5137E0DA-7E67-4EC1-80CC-91A7506FED6A}" presName="child" presStyleLbl="alignAccFollow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767B53-6828-4941-94BF-6C68FE9DBAFE}" type="pres">
      <dgm:prSet presAssocID="{BE031706-3B0E-41C1-93B2-8F8F7B2C48FC}" presName="sibTrans" presStyleLbl="sibTrans2D1" presStyleIdx="2" presStyleCnt="7"/>
      <dgm:spPr/>
      <dgm:t>
        <a:bodyPr/>
        <a:lstStyle/>
        <a:p>
          <a:endParaRPr lang="id-ID"/>
        </a:p>
      </dgm:t>
    </dgm:pt>
    <dgm:pt modelId="{5824DDB5-4114-4347-9F80-2C8741D80D82}" type="pres">
      <dgm:prSet presAssocID="{708C6906-9969-4E77-906C-F1CBAC2E833F}" presName="child" presStyleLbl="alignAccFollow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17079A-B67E-4E42-A1A8-BB7BDB03A314}" type="pres">
      <dgm:prSet presAssocID="{896284AB-A7D2-4E01-B86C-EF620B139340}" presName="hSp" presStyleCnt="0"/>
      <dgm:spPr/>
    </dgm:pt>
    <dgm:pt modelId="{2B2B01DB-B919-4CE7-AD66-E29DAEA778CC}" type="pres">
      <dgm:prSet presAssocID="{73FC2E14-7D95-404D-AC0F-FD4BE6E94AB5}" presName="vertFlow" presStyleCnt="0"/>
      <dgm:spPr/>
    </dgm:pt>
    <dgm:pt modelId="{00E343B9-FFBD-415A-99A1-4EA31D6BDC99}" type="pres">
      <dgm:prSet presAssocID="{73FC2E14-7D95-404D-AC0F-FD4BE6E94AB5}" presName="header" presStyleLbl="node1" presStyleIdx="1" presStyleCnt="2"/>
      <dgm:spPr/>
      <dgm:t>
        <a:bodyPr/>
        <a:lstStyle/>
        <a:p>
          <a:endParaRPr lang="id-ID"/>
        </a:p>
      </dgm:t>
    </dgm:pt>
    <dgm:pt modelId="{F14D25E6-D465-49CC-9007-CECE2A5D1B8B}" type="pres">
      <dgm:prSet presAssocID="{14D8C193-BDE1-4DF8-880A-59EB66EFF797}" presName="parTrans" presStyleLbl="sibTrans2D1" presStyleIdx="3" presStyleCnt="7"/>
      <dgm:spPr/>
      <dgm:t>
        <a:bodyPr/>
        <a:lstStyle/>
        <a:p>
          <a:endParaRPr lang="id-ID"/>
        </a:p>
      </dgm:t>
    </dgm:pt>
    <dgm:pt modelId="{AFB5269E-6290-4081-9E67-C63F16E6B8C9}" type="pres">
      <dgm:prSet presAssocID="{998573CF-B830-4A83-93A3-8F299B148A9F}" presName="child" presStyleLbl="alignAccFollow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6B9F2B-4879-401A-B0CC-70E30506E2CA}" type="pres">
      <dgm:prSet presAssocID="{16988458-9FD1-4A04-B8F3-9A6CD56CEE53}" presName="sibTrans" presStyleLbl="sibTrans2D1" presStyleIdx="4" presStyleCnt="7"/>
      <dgm:spPr/>
      <dgm:t>
        <a:bodyPr/>
        <a:lstStyle/>
        <a:p>
          <a:endParaRPr lang="id-ID"/>
        </a:p>
      </dgm:t>
    </dgm:pt>
    <dgm:pt modelId="{33EF98DE-B989-479B-9204-9E1BF3D6CCBB}" type="pres">
      <dgm:prSet presAssocID="{744498A6-1D74-4465-B34A-91BB6001A6E9}" presName="child" presStyleLbl="alignAccFollow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A7EC94-E871-42CD-A87A-7529724E19A3}" type="pres">
      <dgm:prSet presAssocID="{1DE25F65-BED4-4EA5-922F-585AB0C76454}" presName="sibTrans" presStyleLbl="sibTrans2D1" presStyleIdx="5" presStyleCnt="7"/>
      <dgm:spPr/>
      <dgm:t>
        <a:bodyPr/>
        <a:lstStyle/>
        <a:p>
          <a:endParaRPr lang="id-ID"/>
        </a:p>
      </dgm:t>
    </dgm:pt>
    <dgm:pt modelId="{F2AF960A-CA36-45A6-A7E3-3C6382AC50B1}" type="pres">
      <dgm:prSet presAssocID="{A8A61D8B-8066-4E53-97F2-8EADA6DA5C0B}" presName="child" presStyleLbl="alignAccFollow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CEE28C-A7D0-494C-A907-DD90E46360B7}" type="pres">
      <dgm:prSet presAssocID="{67DBFC1E-63BC-46E1-A677-27A6360286D7}" presName="sibTrans" presStyleLbl="sibTrans2D1" presStyleIdx="6" presStyleCnt="7"/>
      <dgm:spPr/>
      <dgm:t>
        <a:bodyPr/>
        <a:lstStyle/>
        <a:p>
          <a:endParaRPr lang="id-ID"/>
        </a:p>
      </dgm:t>
    </dgm:pt>
    <dgm:pt modelId="{FDF118CA-A612-493D-9464-04A85C277D32}" type="pres">
      <dgm:prSet presAssocID="{EC304620-D5A9-4EE2-B590-FF3891FB2C2F}" presName="child" presStyleLbl="alignAccFollow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61D3928-5B63-40E1-AB88-1A52D2A08C4F}" srcId="{73FC2E14-7D95-404D-AC0F-FD4BE6E94AB5}" destId="{744498A6-1D74-4465-B34A-91BB6001A6E9}" srcOrd="1" destOrd="0" parTransId="{85C7996B-737C-4026-87EB-6241982E98AE}" sibTransId="{1DE25F65-BED4-4EA5-922F-585AB0C76454}"/>
    <dgm:cxn modelId="{EDCA3657-2642-4B4A-9AA3-A5ABE3A17083}" type="presOf" srcId="{BC3EA2A2-26BA-4739-96ED-F6CA674309E6}" destId="{2916E9E1-CD3B-49C5-A5DB-CDEA9A3F5799}" srcOrd="0" destOrd="0" presId="urn:microsoft.com/office/officeart/2005/8/layout/lProcess1"/>
    <dgm:cxn modelId="{0CE1F70D-B5DF-44B0-B8E6-25A6B0872C39}" type="presOf" srcId="{4E98BB4A-D570-4C41-951B-96290E7A926A}" destId="{FC79E11C-CEE1-419F-8D72-8431366B36F6}" srcOrd="0" destOrd="0" presId="urn:microsoft.com/office/officeart/2005/8/layout/lProcess1"/>
    <dgm:cxn modelId="{2477337F-794D-48D6-8EA5-17F2596B8140}" type="presOf" srcId="{16988458-9FD1-4A04-B8F3-9A6CD56CEE53}" destId="{4B6B9F2B-4879-401A-B0CC-70E30506E2CA}" srcOrd="0" destOrd="0" presId="urn:microsoft.com/office/officeart/2005/8/layout/lProcess1"/>
    <dgm:cxn modelId="{58490C88-A10D-4955-BA6C-B8BD953AAACE}" type="presOf" srcId="{FB29B8E4-60D3-4B7C-8457-C966944F6AAF}" destId="{9046C027-ED32-4616-9E03-2058CCA19CF7}" srcOrd="0" destOrd="0" presId="urn:microsoft.com/office/officeart/2005/8/layout/lProcess1"/>
    <dgm:cxn modelId="{FE608CCB-63AC-4F16-88AB-C8A7D79BADB9}" srcId="{896284AB-A7D2-4E01-B86C-EF620B139340}" destId="{5137E0DA-7E67-4EC1-80CC-91A7506FED6A}" srcOrd="1" destOrd="0" parTransId="{6AACF1D0-F02B-48C5-9B58-0CC10517A099}" sibTransId="{BE031706-3B0E-41C1-93B2-8F8F7B2C48FC}"/>
    <dgm:cxn modelId="{8238C4D3-7F5D-48E2-9536-88A8D7381B13}" type="presOf" srcId="{BE031706-3B0E-41C1-93B2-8F8F7B2C48FC}" destId="{F3767B53-6828-4941-94BF-6C68FE9DBAFE}" srcOrd="0" destOrd="0" presId="urn:microsoft.com/office/officeart/2005/8/layout/lProcess1"/>
    <dgm:cxn modelId="{054E7BF0-B692-4C63-BB85-C85FF7EA6EBE}" type="presOf" srcId="{5137E0DA-7E67-4EC1-80CC-91A7506FED6A}" destId="{3AABE0D8-A00A-4262-85D4-297FEC2E57E6}" srcOrd="0" destOrd="0" presId="urn:microsoft.com/office/officeart/2005/8/layout/lProcess1"/>
    <dgm:cxn modelId="{3B47455D-7344-4CD7-85AC-32C56DE19EF1}" srcId="{4E98BB4A-D570-4C41-951B-96290E7A926A}" destId="{73FC2E14-7D95-404D-AC0F-FD4BE6E94AB5}" srcOrd="1" destOrd="0" parTransId="{66D70F17-23FB-4C54-93DB-1FCDBD287D58}" sibTransId="{9A170CB5-FDC3-4CED-B271-9CEB7DA4783B}"/>
    <dgm:cxn modelId="{AECDC5E2-BBB2-482D-BC0B-CD76C27383E5}" type="presOf" srcId="{A8A61D8B-8066-4E53-97F2-8EADA6DA5C0B}" destId="{F2AF960A-CA36-45A6-A7E3-3C6382AC50B1}" srcOrd="0" destOrd="0" presId="urn:microsoft.com/office/officeart/2005/8/layout/lProcess1"/>
    <dgm:cxn modelId="{CC73ADD8-DE73-4FFA-9ADB-2F7CC4241535}" srcId="{73FC2E14-7D95-404D-AC0F-FD4BE6E94AB5}" destId="{998573CF-B830-4A83-93A3-8F299B148A9F}" srcOrd="0" destOrd="0" parTransId="{14D8C193-BDE1-4DF8-880A-59EB66EFF797}" sibTransId="{16988458-9FD1-4A04-B8F3-9A6CD56CEE53}"/>
    <dgm:cxn modelId="{911FA95A-B28C-48F7-8A5A-F47BC501BE91}" srcId="{4E98BB4A-D570-4C41-951B-96290E7A926A}" destId="{896284AB-A7D2-4E01-B86C-EF620B139340}" srcOrd="0" destOrd="0" parTransId="{8D568B04-936B-4C3E-B103-D061F0F741DE}" sibTransId="{79C86547-B28E-4452-9534-06930A50A2B0}"/>
    <dgm:cxn modelId="{FB63AC49-44E4-4F13-AF9A-6264300CA10F}" type="presOf" srcId="{896284AB-A7D2-4E01-B86C-EF620B139340}" destId="{E46E0CBB-163F-463D-A454-EBDE5367DDDB}" srcOrd="0" destOrd="0" presId="urn:microsoft.com/office/officeart/2005/8/layout/lProcess1"/>
    <dgm:cxn modelId="{0CB58F63-1913-4D78-9133-6ACE3219C06B}" type="presOf" srcId="{1DE25F65-BED4-4EA5-922F-585AB0C76454}" destId="{CEA7EC94-E871-42CD-A87A-7529724E19A3}" srcOrd="0" destOrd="0" presId="urn:microsoft.com/office/officeart/2005/8/layout/lProcess1"/>
    <dgm:cxn modelId="{407583D0-C3D2-469B-95C7-DA5D483B5A81}" type="presOf" srcId="{67DBFC1E-63BC-46E1-A677-27A6360286D7}" destId="{9CCEE28C-A7D0-494C-A907-DD90E46360B7}" srcOrd="0" destOrd="0" presId="urn:microsoft.com/office/officeart/2005/8/layout/lProcess1"/>
    <dgm:cxn modelId="{ADA91252-0C8D-4C1C-8CB7-0C16C05174CA}" srcId="{896284AB-A7D2-4E01-B86C-EF620B139340}" destId="{BC3EA2A2-26BA-4739-96ED-F6CA674309E6}" srcOrd="0" destOrd="0" parTransId="{FB29B8E4-60D3-4B7C-8457-C966944F6AAF}" sibTransId="{6BAC7219-90FB-4491-8943-A629E7A8D2AD}"/>
    <dgm:cxn modelId="{9F17D26B-3063-474A-A21B-BBBBD46D2856}" srcId="{73FC2E14-7D95-404D-AC0F-FD4BE6E94AB5}" destId="{EC304620-D5A9-4EE2-B590-FF3891FB2C2F}" srcOrd="3" destOrd="0" parTransId="{DE57D71B-61BE-40C5-A9B7-6A8C39AE0C1D}" sibTransId="{3DA23829-D26A-4849-98E4-E997D264005E}"/>
    <dgm:cxn modelId="{B3607AF3-09B8-4F66-8341-3552046AF296}" type="presOf" srcId="{6BAC7219-90FB-4491-8943-A629E7A8D2AD}" destId="{3B005D15-5872-4B1B-A3FE-4BE9583B35BA}" srcOrd="0" destOrd="0" presId="urn:microsoft.com/office/officeart/2005/8/layout/lProcess1"/>
    <dgm:cxn modelId="{5445969D-9D2D-467B-BACB-6520F7E25ADC}" type="presOf" srcId="{998573CF-B830-4A83-93A3-8F299B148A9F}" destId="{AFB5269E-6290-4081-9E67-C63F16E6B8C9}" srcOrd="0" destOrd="0" presId="urn:microsoft.com/office/officeart/2005/8/layout/lProcess1"/>
    <dgm:cxn modelId="{65014B77-F2B9-448F-B67F-13A460BE2857}" type="presOf" srcId="{14D8C193-BDE1-4DF8-880A-59EB66EFF797}" destId="{F14D25E6-D465-49CC-9007-CECE2A5D1B8B}" srcOrd="0" destOrd="0" presId="urn:microsoft.com/office/officeart/2005/8/layout/lProcess1"/>
    <dgm:cxn modelId="{2C4339AA-749C-4D77-97C2-77483666DA8D}" srcId="{73FC2E14-7D95-404D-AC0F-FD4BE6E94AB5}" destId="{A8A61D8B-8066-4E53-97F2-8EADA6DA5C0B}" srcOrd="2" destOrd="0" parTransId="{819D5F3F-FF21-4429-88B3-93EEBA58803F}" sibTransId="{67DBFC1E-63BC-46E1-A677-27A6360286D7}"/>
    <dgm:cxn modelId="{0961AFE7-DDDD-4F0E-91FD-F56E222FBDEE}" srcId="{896284AB-A7D2-4E01-B86C-EF620B139340}" destId="{708C6906-9969-4E77-906C-F1CBAC2E833F}" srcOrd="2" destOrd="0" parTransId="{E14A70A0-F9A8-44C6-8BE4-9855D9410CA2}" sibTransId="{5E4E6775-8CFC-4605-9E49-AA00ECCB792B}"/>
    <dgm:cxn modelId="{2DBE9914-2281-4C09-A9DF-0CC6CA532C04}" type="presOf" srcId="{744498A6-1D74-4465-B34A-91BB6001A6E9}" destId="{33EF98DE-B989-479B-9204-9E1BF3D6CCBB}" srcOrd="0" destOrd="0" presId="urn:microsoft.com/office/officeart/2005/8/layout/lProcess1"/>
    <dgm:cxn modelId="{EBA5A11A-ACC5-4845-A4B3-85DA1847C33E}" type="presOf" srcId="{EC304620-D5A9-4EE2-B590-FF3891FB2C2F}" destId="{FDF118CA-A612-493D-9464-04A85C277D32}" srcOrd="0" destOrd="0" presId="urn:microsoft.com/office/officeart/2005/8/layout/lProcess1"/>
    <dgm:cxn modelId="{B8CE9F72-557B-4F13-9236-179CCF07143A}" type="presOf" srcId="{708C6906-9969-4E77-906C-F1CBAC2E833F}" destId="{5824DDB5-4114-4347-9F80-2C8741D80D82}" srcOrd="0" destOrd="0" presId="urn:microsoft.com/office/officeart/2005/8/layout/lProcess1"/>
    <dgm:cxn modelId="{04B973E5-234D-4816-93AD-3351CD815CE5}" type="presOf" srcId="{73FC2E14-7D95-404D-AC0F-FD4BE6E94AB5}" destId="{00E343B9-FFBD-415A-99A1-4EA31D6BDC99}" srcOrd="0" destOrd="0" presId="urn:microsoft.com/office/officeart/2005/8/layout/lProcess1"/>
    <dgm:cxn modelId="{7007598C-D939-48BA-BF70-4225A623C3D1}" type="presParOf" srcId="{FC79E11C-CEE1-419F-8D72-8431366B36F6}" destId="{0A659064-F867-4F28-B533-E7C44B523F4E}" srcOrd="0" destOrd="0" presId="urn:microsoft.com/office/officeart/2005/8/layout/lProcess1"/>
    <dgm:cxn modelId="{1BE8E691-BAD5-42DF-A389-1D82C95E7287}" type="presParOf" srcId="{0A659064-F867-4F28-B533-E7C44B523F4E}" destId="{E46E0CBB-163F-463D-A454-EBDE5367DDDB}" srcOrd="0" destOrd="0" presId="urn:microsoft.com/office/officeart/2005/8/layout/lProcess1"/>
    <dgm:cxn modelId="{490FEA70-8758-4BD8-A8B3-9D2CA7FCF0B7}" type="presParOf" srcId="{0A659064-F867-4F28-B533-E7C44B523F4E}" destId="{9046C027-ED32-4616-9E03-2058CCA19CF7}" srcOrd="1" destOrd="0" presId="urn:microsoft.com/office/officeart/2005/8/layout/lProcess1"/>
    <dgm:cxn modelId="{A4BBE143-0C8F-43BC-B497-8DC3D9FED7EA}" type="presParOf" srcId="{0A659064-F867-4F28-B533-E7C44B523F4E}" destId="{2916E9E1-CD3B-49C5-A5DB-CDEA9A3F5799}" srcOrd="2" destOrd="0" presId="urn:microsoft.com/office/officeart/2005/8/layout/lProcess1"/>
    <dgm:cxn modelId="{DB942B71-EF2A-40AF-8B04-85E18352F984}" type="presParOf" srcId="{0A659064-F867-4F28-B533-E7C44B523F4E}" destId="{3B005D15-5872-4B1B-A3FE-4BE9583B35BA}" srcOrd="3" destOrd="0" presId="urn:microsoft.com/office/officeart/2005/8/layout/lProcess1"/>
    <dgm:cxn modelId="{41769963-5EAB-4DDE-BE29-725B5D7F9B51}" type="presParOf" srcId="{0A659064-F867-4F28-B533-E7C44B523F4E}" destId="{3AABE0D8-A00A-4262-85D4-297FEC2E57E6}" srcOrd="4" destOrd="0" presId="urn:microsoft.com/office/officeart/2005/8/layout/lProcess1"/>
    <dgm:cxn modelId="{A8BFB728-2FCD-46E5-9C22-B127FDE6F7F1}" type="presParOf" srcId="{0A659064-F867-4F28-B533-E7C44B523F4E}" destId="{F3767B53-6828-4941-94BF-6C68FE9DBAFE}" srcOrd="5" destOrd="0" presId="urn:microsoft.com/office/officeart/2005/8/layout/lProcess1"/>
    <dgm:cxn modelId="{D892D125-8591-4F11-8272-542D22FDC7FD}" type="presParOf" srcId="{0A659064-F867-4F28-B533-E7C44B523F4E}" destId="{5824DDB5-4114-4347-9F80-2C8741D80D82}" srcOrd="6" destOrd="0" presId="urn:microsoft.com/office/officeart/2005/8/layout/lProcess1"/>
    <dgm:cxn modelId="{71AE4834-6E93-4591-8A88-8BCE35A87AD4}" type="presParOf" srcId="{FC79E11C-CEE1-419F-8D72-8431366B36F6}" destId="{EA17079A-B67E-4E42-A1A8-BB7BDB03A314}" srcOrd="1" destOrd="0" presId="urn:microsoft.com/office/officeart/2005/8/layout/lProcess1"/>
    <dgm:cxn modelId="{83301719-BBEE-4B43-8616-5EB71AEB94A1}" type="presParOf" srcId="{FC79E11C-CEE1-419F-8D72-8431366B36F6}" destId="{2B2B01DB-B919-4CE7-AD66-E29DAEA778CC}" srcOrd="2" destOrd="0" presId="urn:microsoft.com/office/officeart/2005/8/layout/lProcess1"/>
    <dgm:cxn modelId="{4EC4EE47-2A95-4C8C-B646-86DE9E0838D9}" type="presParOf" srcId="{2B2B01DB-B919-4CE7-AD66-E29DAEA778CC}" destId="{00E343B9-FFBD-415A-99A1-4EA31D6BDC99}" srcOrd="0" destOrd="0" presId="urn:microsoft.com/office/officeart/2005/8/layout/lProcess1"/>
    <dgm:cxn modelId="{86CEE0AE-3EDC-48EC-B755-9C225923CF06}" type="presParOf" srcId="{2B2B01DB-B919-4CE7-AD66-E29DAEA778CC}" destId="{F14D25E6-D465-49CC-9007-CECE2A5D1B8B}" srcOrd="1" destOrd="0" presId="urn:microsoft.com/office/officeart/2005/8/layout/lProcess1"/>
    <dgm:cxn modelId="{E9754A57-3477-4770-9EE9-A8CA78EE0D7F}" type="presParOf" srcId="{2B2B01DB-B919-4CE7-AD66-E29DAEA778CC}" destId="{AFB5269E-6290-4081-9E67-C63F16E6B8C9}" srcOrd="2" destOrd="0" presId="urn:microsoft.com/office/officeart/2005/8/layout/lProcess1"/>
    <dgm:cxn modelId="{36CF5B84-644B-4621-A92C-1B25FD063BA9}" type="presParOf" srcId="{2B2B01DB-B919-4CE7-AD66-E29DAEA778CC}" destId="{4B6B9F2B-4879-401A-B0CC-70E30506E2CA}" srcOrd="3" destOrd="0" presId="urn:microsoft.com/office/officeart/2005/8/layout/lProcess1"/>
    <dgm:cxn modelId="{B658D62A-902F-45FE-942F-836FAF2799C8}" type="presParOf" srcId="{2B2B01DB-B919-4CE7-AD66-E29DAEA778CC}" destId="{33EF98DE-B989-479B-9204-9E1BF3D6CCBB}" srcOrd="4" destOrd="0" presId="urn:microsoft.com/office/officeart/2005/8/layout/lProcess1"/>
    <dgm:cxn modelId="{5757E9DA-ACD3-487A-B785-6D2C1EF2E353}" type="presParOf" srcId="{2B2B01DB-B919-4CE7-AD66-E29DAEA778CC}" destId="{CEA7EC94-E871-42CD-A87A-7529724E19A3}" srcOrd="5" destOrd="0" presId="urn:microsoft.com/office/officeart/2005/8/layout/lProcess1"/>
    <dgm:cxn modelId="{926DF0E1-9080-46E9-8B7C-371B6D8A4764}" type="presParOf" srcId="{2B2B01DB-B919-4CE7-AD66-E29DAEA778CC}" destId="{F2AF960A-CA36-45A6-A7E3-3C6382AC50B1}" srcOrd="6" destOrd="0" presId="urn:microsoft.com/office/officeart/2005/8/layout/lProcess1"/>
    <dgm:cxn modelId="{A00D5AA0-0A5C-49C1-9418-81E63228F568}" type="presParOf" srcId="{2B2B01DB-B919-4CE7-AD66-E29DAEA778CC}" destId="{9CCEE28C-A7D0-494C-A907-DD90E46360B7}" srcOrd="7" destOrd="0" presId="urn:microsoft.com/office/officeart/2005/8/layout/lProcess1"/>
    <dgm:cxn modelId="{8DB59314-2429-48CD-9572-A31BC26C5634}" type="presParOf" srcId="{2B2B01DB-B919-4CE7-AD66-E29DAEA778CC}" destId="{FDF118CA-A612-493D-9464-04A85C277D32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2C225F-01F9-4DC1-AE80-6BFBD670AEC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DE10FF2A-2040-4023-BBB5-80893A2B961A}">
      <dgm:prSet phldrT="[Text]"/>
      <dgm:spPr/>
      <dgm:t>
        <a:bodyPr/>
        <a:lstStyle/>
        <a:p>
          <a:r>
            <a:rPr lang="en-US" dirty="0" err="1" smtClean="0"/>
            <a:t>Definisi</a:t>
          </a:r>
          <a:r>
            <a:rPr lang="en-US" dirty="0" smtClean="0"/>
            <a:t> </a:t>
          </a:r>
          <a:r>
            <a:rPr lang="en-US" dirty="0" err="1" smtClean="0"/>
            <a:t>Biaya</a:t>
          </a:r>
          <a:r>
            <a:rPr lang="en-US" dirty="0" smtClean="0"/>
            <a:t> (Cost)</a:t>
          </a:r>
          <a:endParaRPr lang="id-ID" dirty="0"/>
        </a:p>
      </dgm:t>
    </dgm:pt>
    <dgm:pt modelId="{7B0727F3-AD32-4C46-A82C-77B3EC541F92}" type="parTrans" cxnId="{8AEC01A4-55C4-492B-A488-D169D494BC6C}">
      <dgm:prSet/>
      <dgm:spPr/>
      <dgm:t>
        <a:bodyPr/>
        <a:lstStyle/>
        <a:p>
          <a:endParaRPr lang="id-ID"/>
        </a:p>
      </dgm:t>
    </dgm:pt>
    <dgm:pt modelId="{6B23F9B6-1F50-4C23-93A0-A9939122F45A}" type="sibTrans" cxnId="{8AEC01A4-55C4-492B-A488-D169D494BC6C}">
      <dgm:prSet/>
      <dgm:spPr/>
      <dgm:t>
        <a:bodyPr/>
        <a:lstStyle/>
        <a:p>
          <a:endParaRPr lang="id-ID"/>
        </a:p>
      </dgm:t>
    </dgm:pt>
    <dgm:pt modelId="{2507FA08-5D14-46D4-A011-C1CA04E51777}">
      <dgm:prSet phldrT="[Text]"/>
      <dgm:spPr/>
      <dgm:t>
        <a:bodyPr/>
        <a:lstStyle/>
        <a:p>
          <a:r>
            <a:rPr lang="en-US" dirty="0" err="1" smtClean="0"/>
            <a:t>Yaitu</a:t>
          </a:r>
          <a:r>
            <a:rPr lang="en-US" dirty="0" smtClean="0"/>
            <a:t> </a:t>
          </a:r>
          <a:r>
            <a:rPr lang="id-ID" dirty="0" smtClean="0"/>
            <a:t>semua </a:t>
          </a:r>
          <a:r>
            <a:rPr lang="id-ID" dirty="0" smtClean="0"/>
            <a:t>pengorbanan </a:t>
          </a:r>
          <a:r>
            <a:rPr lang="id-ID" dirty="0" smtClean="0"/>
            <a:t>yang dikeluarkan </a:t>
          </a:r>
          <a:r>
            <a:rPr lang="id-ID" dirty="0" smtClean="0"/>
            <a:t>untuk memproduksi atau</a:t>
          </a:r>
          <a:r>
            <a:rPr lang="en-US" dirty="0" smtClean="0"/>
            <a:t> </a:t>
          </a:r>
          <a:r>
            <a:rPr lang="id-ID" dirty="0" smtClean="0"/>
            <a:t>memperoleh suatu komoditi</a:t>
          </a:r>
          <a:endParaRPr lang="id-ID" dirty="0"/>
        </a:p>
      </dgm:t>
    </dgm:pt>
    <dgm:pt modelId="{BAEAA580-6FD3-4DF1-B73F-E7F282AB6191}" type="parTrans" cxnId="{009C3E68-18A4-47D9-AA0E-98E194510CE9}">
      <dgm:prSet/>
      <dgm:spPr/>
      <dgm:t>
        <a:bodyPr/>
        <a:lstStyle/>
        <a:p>
          <a:endParaRPr lang="id-ID"/>
        </a:p>
      </dgm:t>
    </dgm:pt>
    <dgm:pt modelId="{4C2A9823-F867-4D36-9769-F675ECE91BE7}" type="sibTrans" cxnId="{009C3E68-18A4-47D9-AA0E-98E194510CE9}">
      <dgm:prSet/>
      <dgm:spPr/>
      <dgm:t>
        <a:bodyPr/>
        <a:lstStyle/>
        <a:p>
          <a:endParaRPr lang="id-ID"/>
        </a:p>
      </dgm:t>
    </dgm:pt>
    <dgm:pt modelId="{F7D463FC-0483-45CC-B8CD-0E30293A436E}">
      <dgm:prSet phldrT="[Text]"/>
      <dgm:spPr/>
      <dgm:t>
        <a:bodyPr/>
        <a:lstStyle/>
        <a:p>
          <a:r>
            <a:rPr lang="en-US" dirty="0" err="1" smtClean="0"/>
            <a:t>Penerapan</a:t>
          </a:r>
          <a:r>
            <a:rPr lang="en-US" dirty="0" smtClean="0"/>
            <a:t> output </a:t>
          </a:r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layanan</a:t>
          </a:r>
          <a:endParaRPr lang="id-ID" dirty="0"/>
        </a:p>
      </dgm:t>
    </dgm:pt>
    <dgm:pt modelId="{DDB32D23-2602-4BF3-A950-A4ED8FDE24D0}" type="parTrans" cxnId="{7C2B5757-41DE-4DFE-863A-7E5386C9C3C3}">
      <dgm:prSet/>
      <dgm:spPr/>
      <dgm:t>
        <a:bodyPr/>
        <a:lstStyle/>
        <a:p>
          <a:endParaRPr lang="id-ID"/>
        </a:p>
      </dgm:t>
    </dgm:pt>
    <dgm:pt modelId="{16AA41B1-3943-468E-AA4B-934D2BE6E2A9}" type="sibTrans" cxnId="{7C2B5757-41DE-4DFE-863A-7E5386C9C3C3}">
      <dgm:prSet/>
      <dgm:spPr/>
      <dgm:t>
        <a:bodyPr/>
        <a:lstStyle/>
        <a:p>
          <a:endParaRPr lang="id-ID"/>
        </a:p>
      </dgm:t>
    </dgm:pt>
    <dgm:pt modelId="{3B775060-8766-4F8B-B72D-3C0D2FF7A55B}">
      <dgm:prSet phldrT="[Text]"/>
      <dgm:spPr/>
      <dgm:t>
        <a:bodyPr/>
        <a:lstStyle/>
        <a:p>
          <a:r>
            <a:rPr lang="id-ID" dirty="0" smtClean="0"/>
            <a:t>Dalam bidang kesehatan produk yang dihasilkan</a:t>
          </a:r>
          <a:r>
            <a:rPr lang="en-US" dirty="0" smtClean="0"/>
            <a:t> </a:t>
          </a:r>
          <a:r>
            <a:rPr lang="id-ID" dirty="0" smtClean="0"/>
            <a:t>adalah jasa pelayanan kesehatan</a:t>
          </a:r>
          <a:endParaRPr lang="id-ID" dirty="0"/>
        </a:p>
      </dgm:t>
    </dgm:pt>
    <dgm:pt modelId="{AC525F5C-E460-4125-8815-A3A1BBBD3C58}" type="parTrans" cxnId="{16A71493-4173-47BD-A01C-397D85A2B862}">
      <dgm:prSet/>
      <dgm:spPr/>
      <dgm:t>
        <a:bodyPr/>
        <a:lstStyle/>
        <a:p>
          <a:endParaRPr lang="id-ID"/>
        </a:p>
      </dgm:t>
    </dgm:pt>
    <dgm:pt modelId="{333361D7-862B-4A83-9B58-A4D964C5903E}" type="sibTrans" cxnId="{16A71493-4173-47BD-A01C-397D85A2B862}">
      <dgm:prSet/>
      <dgm:spPr/>
      <dgm:t>
        <a:bodyPr/>
        <a:lstStyle/>
        <a:p>
          <a:endParaRPr lang="id-ID"/>
        </a:p>
      </dgm:t>
    </dgm:pt>
    <dgm:pt modelId="{2CD94CEB-16DC-4423-8065-885D6E997FE2}">
      <dgm:prSet phldrT="[Text]"/>
      <dgm:spPr/>
      <dgm:t>
        <a:bodyPr/>
        <a:lstStyle/>
        <a:p>
          <a:r>
            <a:rPr lang="en-US" dirty="0" err="1" smtClean="0"/>
            <a:t>Contoh</a:t>
          </a:r>
          <a:r>
            <a:rPr lang="en-US" dirty="0" smtClean="0"/>
            <a:t>: RS </a:t>
          </a:r>
          <a:r>
            <a:rPr lang="en-US" dirty="0" err="1" smtClean="0"/>
            <a:t>dgn</a:t>
          </a:r>
          <a:r>
            <a:rPr lang="en-US" dirty="0" smtClean="0"/>
            <a:t> </a:t>
          </a:r>
          <a:r>
            <a:rPr lang="en-US" dirty="0" err="1" smtClean="0"/>
            <a:t>layanan</a:t>
          </a:r>
          <a:r>
            <a:rPr lang="en-US" dirty="0" smtClean="0"/>
            <a:t> </a:t>
          </a:r>
          <a:r>
            <a:rPr lang="en-US" dirty="0" err="1" smtClean="0"/>
            <a:t>irja</a:t>
          </a:r>
          <a:r>
            <a:rPr lang="id-ID" dirty="0" smtClean="0"/>
            <a:t>l</a:t>
          </a:r>
          <a:r>
            <a:rPr lang="en-US" dirty="0" smtClean="0"/>
            <a:t>,</a:t>
          </a:r>
          <a:r>
            <a:rPr lang="en-US" dirty="0" err="1" smtClean="0"/>
            <a:t>inap</a:t>
          </a:r>
          <a:endParaRPr lang="id-ID" dirty="0"/>
        </a:p>
      </dgm:t>
    </dgm:pt>
    <dgm:pt modelId="{4BA1F623-3A3C-4CFB-B875-FA6382859EF3}" type="parTrans" cxnId="{72DAA630-5E80-49DD-99DE-CD315CA90F41}">
      <dgm:prSet/>
      <dgm:spPr/>
      <dgm:t>
        <a:bodyPr/>
        <a:lstStyle/>
        <a:p>
          <a:endParaRPr lang="id-ID"/>
        </a:p>
      </dgm:t>
    </dgm:pt>
    <dgm:pt modelId="{CCEA1D5E-9453-41FF-8C84-20986A8C69AA}" type="sibTrans" cxnId="{72DAA630-5E80-49DD-99DE-CD315CA90F41}">
      <dgm:prSet/>
      <dgm:spPr/>
      <dgm:t>
        <a:bodyPr/>
        <a:lstStyle/>
        <a:p>
          <a:endParaRPr lang="id-ID"/>
        </a:p>
      </dgm:t>
    </dgm:pt>
    <dgm:pt modelId="{1C1B821E-C500-4EE7-9B76-1B7B13D494F5}" type="pres">
      <dgm:prSet presAssocID="{1D2C225F-01F9-4DC1-AE80-6BFBD670AE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4F8FF6A-CF55-4EE4-B99D-7B0ECAC877EA}" type="pres">
      <dgm:prSet presAssocID="{DE10FF2A-2040-4023-BBB5-80893A2B961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AABD92-B4B9-4C30-856C-B2521F63C62C}" type="pres">
      <dgm:prSet presAssocID="{DE10FF2A-2040-4023-BBB5-80893A2B961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346685-E015-4215-8AA7-5D651CF2B616}" type="pres">
      <dgm:prSet presAssocID="{F7D463FC-0483-45CC-B8CD-0E30293A436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4767F7-9B2A-46B9-86EA-18B7173A4696}" type="pres">
      <dgm:prSet presAssocID="{F7D463FC-0483-45CC-B8CD-0E30293A436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71FD9A9-7F6C-46D2-9CBD-35D41088A4C9}" type="presOf" srcId="{3B775060-8766-4F8B-B72D-3C0D2FF7A55B}" destId="{484767F7-9B2A-46B9-86EA-18B7173A4696}" srcOrd="0" destOrd="0" presId="urn:microsoft.com/office/officeart/2005/8/layout/vList2"/>
    <dgm:cxn modelId="{2661F2E8-B3D0-4B9D-8657-BD9B12EFE918}" type="presOf" srcId="{F7D463FC-0483-45CC-B8CD-0E30293A436E}" destId="{B5346685-E015-4215-8AA7-5D651CF2B616}" srcOrd="0" destOrd="0" presId="urn:microsoft.com/office/officeart/2005/8/layout/vList2"/>
    <dgm:cxn modelId="{8AEC01A4-55C4-492B-A488-D169D494BC6C}" srcId="{1D2C225F-01F9-4DC1-AE80-6BFBD670AEC1}" destId="{DE10FF2A-2040-4023-BBB5-80893A2B961A}" srcOrd="0" destOrd="0" parTransId="{7B0727F3-AD32-4C46-A82C-77B3EC541F92}" sibTransId="{6B23F9B6-1F50-4C23-93A0-A9939122F45A}"/>
    <dgm:cxn modelId="{4CFE67A1-09B9-4A16-8998-CB0384346128}" type="presOf" srcId="{DE10FF2A-2040-4023-BBB5-80893A2B961A}" destId="{D4F8FF6A-CF55-4EE4-B99D-7B0ECAC877EA}" srcOrd="0" destOrd="0" presId="urn:microsoft.com/office/officeart/2005/8/layout/vList2"/>
    <dgm:cxn modelId="{42084DEF-2ACA-4020-838C-EF68F3B4E4D6}" type="presOf" srcId="{2507FA08-5D14-46D4-A011-C1CA04E51777}" destId="{DAAABD92-B4B9-4C30-856C-B2521F63C62C}" srcOrd="0" destOrd="0" presId="urn:microsoft.com/office/officeart/2005/8/layout/vList2"/>
    <dgm:cxn modelId="{009C3E68-18A4-47D9-AA0E-98E194510CE9}" srcId="{DE10FF2A-2040-4023-BBB5-80893A2B961A}" destId="{2507FA08-5D14-46D4-A011-C1CA04E51777}" srcOrd="0" destOrd="0" parTransId="{BAEAA580-6FD3-4DF1-B73F-E7F282AB6191}" sibTransId="{4C2A9823-F867-4D36-9769-F675ECE91BE7}"/>
    <dgm:cxn modelId="{84AB4D07-16E7-4638-8438-4FB93680D141}" type="presOf" srcId="{2CD94CEB-16DC-4423-8065-885D6E997FE2}" destId="{484767F7-9B2A-46B9-86EA-18B7173A4696}" srcOrd="0" destOrd="1" presId="urn:microsoft.com/office/officeart/2005/8/layout/vList2"/>
    <dgm:cxn modelId="{7C2B5757-41DE-4DFE-863A-7E5386C9C3C3}" srcId="{1D2C225F-01F9-4DC1-AE80-6BFBD670AEC1}" destId="{F7D463FC-0483-45CC-B8CD-0E30293A436E}" srcOrd="1" destOrd="0" parTransId="{DDB32D23-2602-4BF3-A950-A4ED8FDE24D0}" sibTransId="{16AA41B1-3943-468E-AA4B-934D2BE6E2A9}"/>
    <dgm:cxn modelId="{72DAA630-5E80-49DD-99DE-CD315CA90F41}" srcId="{F7D463FC-0483-45CC-B8CD-0E30293A436E}" destId="{2CD94CEB-16DC-4423-8065-885D6E997FE2}" srcOrd="1" destOrd="0" parTransId="{4BA1F623-3A3C-4CFB-B875-FA6382859EF3}" sibTransId="{CCEA1D5E-9453-41FF-8C84-20986A8C69AA}"/>
    <dgm:cxn modelId="{EE78032C-60B8-4D4A-9661-E09C2B195710}" type="presOf" srcId="{1D2C225F-01F9-4DC1-AE80-6BFBD670AEC1}" destId="{1C1B821E-C500-4EE7-9B76-1B7B13D494F5}" srcOrd="0" destOrd="0" presId="urn:microsoft.com/office/officeart/2005/8/layout/vList2"/>
    <dgm:cxn modelId="{16A71493-4173-47BD-A01C-397D85A2B862}" srcId="{F7D463FC-0483-45CC-B8CD-0E30293A436E}" destId="{3B775060-8766-4F8B-B72D-3C0D2FF7A55B}" srcOrd="0" destOrd="0" parTransId="{AC525F5C-E460-4125-8815-A3A1BBBD3C58}" sibTransId="{333361D7-862B-4A83-9B58-A4D964C5903E}"/>
    <dgm:cxn modelId="{FF50963D-30BA-42C8-9562-A95606500ADC}" type="presParOf" srcId="{1C1B821E-C500-4EE7-9B76-1B7B13D494F5}" destId="{D4F8FF6A-CF55-4EE4-B99D-7B0ECAC877EA}" srcOrd="0" destOrd="0" presId="urn:microsoft.com/office/officeart/2005/8/layout/vList2"/>
    <dgm:cxn modelId="{3726B5DB-FE92-45A1-90F0-D2E28F2D5A8D}" type="presParOf" srcId="{1C1B821E-C500-4EE7-9B76-1B7B13D494F5}" destId="{DAAABD92-B4B9-4C30-856C-B2521F63C62C}" srcOrd="1" destOrd="0" presId="urn:microsoft.com/office/officeart/2005/8/layout/vList2"/>
    <dgm:cxn modelId="{55EAAC07-628C-462E-8790-B969B1BB2A42}" type="presParOf" srcId="{1C1B821E-C500-4EE7-9B76-1B7B13D494F5}" destId="{B5346685-E015-4215-8AA7-5D651CF2B616}" srcOrd="2" destOrd="0" presId="urn:microsoft.com/office/officeart/2005/8/layout/vList2"/>
    <dgm:cxn modelId="{B413E194-51CF-4E15-AAD8-36FA171038CB}" type="presParOf" srcId="{1C1B821E-C500-4EE7-9B76-1B7B13D494F5}" destId="{484767F7-9B2A-46B9-86EA-18B7173A469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803F01-EDF1-449D-AB4B-943DA9DEBA9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27120343-90D6-42BD-ACBB-EBA3A3F00A93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id-ID" dirty="0" smtClean="0"/>
            <a:t>Mengetahui struktur biaya menurut jenis dan lokasi biayaditempatkan, sbg bahan pertimbangan dalam pengendalian biaya</a:t>
          </a:r>
          <a:r>
            <a:rPr lang="en-US" dirty="0" smtClean="0"/>
            <a:t> </a:t>
          </a:r>
          <a:r>
            <a:rPr lang="id-ID" dirty="0" smtClean="0"/>
            <a:t>yang dikeluarkan</a:t>
          </a:r>
          <a:endParaRPr lang="id-ID" dirty="0"/>
        </a:p>
      </dgm:t>
    </dgm:pt>
    <dgm:pt modelId="{459FDF74-C213-4484-B0F1-11CDD0FC7852}" type="parTrans" cxnId="{D3F8511A-74D8-406F-8C20-CCE6424EB00E}">
      <dgm:prSet/>
      <dgm:spPr/>
      <dgm:t>
        <a:bodyPr/>
        <a:lstStyle/>
        <a:p>
          <a:endParaRPr lang="id-ID"/>
        </a:p>
      </dgm:t>
    </dgm:pt>
    <dgm:pt modelId="{EC0AAB18-5701-453E-BE1F-D763B43D64C9}" type="sibTrans" cxnId="{D3F8511A-74D8-406F-8C20-CCE6424EB00E}">
      <dgm:prSet/>
      <dgm:spPr/>
      <dgm:t>
        <a:bodyPr/>
        <a:lstStyle/>
        <a:p>
          <a:endParaRPr lang="id-ID"/>
        </a:p>
      </dgm:t>
    </dgm:pt>
    <dgm:pt modelId="{A8F050D8-288C-42BD-85EB-5381FF32A924}">
      <dgm:prSet phldrT="[Text]"/>
      <dgm:spPr/>
      <dgm:t>
        <a:bodyPr/>
        <a:lstStyle/>
        <a:p>
          <a:r>
            <a:rPr lang="id-ID" dirty="0" smtClean="0"/>
            <a:t>Unit yg mengeluarkan banyak biaya</a:t>
          </a:r>
          <a:endParaRPr lang="id-ID" dirty="0"/>
        </a:p>
      </dgm:t>
    </dgm:pt>
    <dgm:pt modelId="{6B1C8B08-5917-4B5E-AD31-F3BFC87CFC51}" type="parTrans" cxnId="{7766AD21-FE17-446A-9F27-DA825FD42328}">
      <dgm:prSet/>
      <dgm:spPr/>
      <dgm:t>
        <a:bodyPr/>
        <a:lstStyle/>
        <a:p>
          <a:endParaRPr lang="id-ID"/>
        </a:p>
      </dgm:t>
    </dgm:pt>
    <dgm:pt modelId="{BA203849-D7E6-4AF2-921C-EC19C5FF08C0}" type="sibTrans" cxnId="{7766AD21-FE17-446A-9F27-DA825FD42328}">
      <dgm:prSet/>
      <dgm:spPr/>
      <dgm:t>
        <a:bodyPr/>
        <a:lstStyle/>
        <a:p>
          <a:endParaRPr lang="id-ID"/>
        </a:p>
      </dgm:t>
    </dgm:pt>
    <dgm:pt modelId="{57BFB8DD-596C-4C7B-8968-52D99004C886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Mengetahui</a:t>
          </a:r>
          <a:r>
            <a:rPr lang="en-US" dirty="0" smtClean="0"/>
            <a:t> </a:t>
          </a:r>
          <a:r>
            <a:rPr lang="en-US" dirty="0" err="1" smtClean="0"/>
            <a:t>biaya</a:t>
          </a:r>
          <a:r>
            <a:rPr lang="en-US" dirty="0" smtClean="0"/>
            <a:t> </a:t>
          </a:r>
          <a:r>
            <a:rPr lang="en-US" dirty="0" err="1" smtClean="0"/>
            <a:t>satuan</a:t>
          </a:r>
          <a:endParaRPr lang="id-ID" dirty="0"/>
        </a:p>
      </dgm:t>
    </dgm:pt>
    <dgm:pt modelId="{6E834D2B-204E-4DC5-AFBE-CC1576E966E9}" type="parTrans" cxnId="{91660F16-E545-48EF-B289-52361CC5658B}">
      <dgm:prSet/>
      <dgm:spPr/>
      <dgm:t>
        <a:bodyPr/>
        <a:lstStyle/>
        <a:p>
          <a:endParaRPr lang="id-ID"/>
        </a:p>
      </dgm:t>
    </dgm:pt>
    <dgm:pt modelId="{17B8F74E-6041-450F-BEEF-165EEAF3FFED}" type="sibTrans" cxnId="{91660F16-E545-48EF-B289-52361CC5658B}">
      <dgm:prSet/>
      <dgm:spPr/>
      <dgm:t>
        <a:bodyPr/>
        <a:lstStyle/>
        <a:p>
          <a:endParaRPr lang="id-ID"/>
        </a:p>
      </dgm:t>
    </dgm:pt>
    <dgm:pt modelId="{C3B26C9A-DAA0-48C4-A594-E5BCD7FDB3EE}">
      <dgm:prSet phldrT="[Text]"/>
      <dgm:spPr/>
      <dgm:t>
        <a:bodyPr/>
        <a:lstStyle/>
        <a:p>
          <a:r>
            <a:rPr lang="id-ID" dirty="0" smtClean="0"/>
            <a:t>Besarnya Tarif Pelayanan Yg Diberikan</a:t>
          </a:r>
          <a:endParaRPr lang="id-ID" dirty="0"/>
        </a:p>
      </dgm:t>
    </dgm:pt>
    <dgm:pt modelId="{820FD609-D070-431E-A78C-EC7F0EE202C7}" type="parTrans" cxnId="{632BC675-5873-4782-999D-E4EE82BE77D9}">
      <dgm:prSet/>
      <dgm:spPr/>
      <dgm:t>
        <a:bodyPr/>
        <a:lstStyle/>
        <a:p>
          <a:endParaRPr lang="id-ID"/>
        </a:p>
      </dgm:t>
    </dgm:pt>
    <dgm:pt modelId="{6E6174E3-731F-4704-B218-98DF3008A3F2}" type="sibTrans" cxnId="{632BC675-5873-4782-999D-E4EE82BE77D9}">
      <dgm:prSet/>
      <dgm:spPr/>
      <dgm:t>
        <a:bodyPr/>
        <a:lstStyle/>
        <a:p>
          <a:endParaRPr lang="id-ID"/>
        </a:p>
      </dgm:t>
    </dgm:pt>
    <dgm:pt modelId="{F63C4D0A-8DE2-479E-ABD2-8C98F0481FA3}">
      <dgm:prSet/>
      <dgm:spPr/>
      <dgm:t>
        <a:bodyPr/>
        <a:lstStyle/>
        <a:p>
          <a:r>
            <a:rPr lang="id-ID" dirty="0" smtClean="0"/>
            <a:t>Tarif Rasional Atau Tidak</a:t>
          </a:r>
          <a:endParaRPr lang="id-ID" dirty="0"/>
        </a:p>
      </dgm:t>
    </dgm:pt>
    <dgm:pt modelId="{1A659E33-94E4-48E2-80D1-8FD7D19D8B8B}" type="parTrans" cxnId="{2BBB0E98-A7E5-4FE7-B43B-0D99F12E625F}">
      <dgm:prSet/>
      <dgm:spPr/>
      <dgm:t>
        <a:bodyPr/>
        <a:lstStyle/>
        <a:p>
          <a:endParaRPr lang="id-ID"/>
        </a:p>
      </dgm:t>
    </dgm:pt>
    <dgm:pt modelId="{41442BB5-8EFD-4EFD-A5C1-128B8B28065F}" type="sibTrans" cxnId="{2BBB0E98-A7E5-4FE7-B43B-0D99F12E625F}">
      <dgm:prSet/>
      <dgm:spPr/>
      <dgm:t>
        <a:bodyPr/>
        <a:lstStyle/>
        <a:p>
          <a:endParaRPr lang="id-ID"/>
        </a:p>
      </dgm:t>
    </dgm:pt>
    <dgm:pt modelId="{31416ED8-0FA3-4773-B05B-139BEE7EB69B}">
      <dgm:prSet/>
      <dgm:spPr/>
      <dgm:t>
        <a:bodyPr/>
        <a:lstStyle/>
        <a:p>
          <a:r>
            <a:rPr lang="id-ID" dirty="0" smtClean="0"/>
            <a:t>Profit, rugi atau BEP</a:t>
          </a:r>
          <a:endParaRPr lang="id-ID" dirty="0"/>
        </a:p>
      </dgm:t>
    </dgm:pt>
    <dgm:pt modelId="{D2A63164-8061-479D-96B3-1358F4AC9262}" type="parTrans" cxnId="{05805189-ED7B-4147-909A-68F92A08BABE}">
      <dgm:prSet/>
      <dgm:spPr/>
      <dgm:t>
        <a:bodyPr/>
        <a:lstStyle/>
        <a:p>
          <a:endParaRPr lang="id-ID"/>
        </a:p>
      </dgm:t>
    </dgm:pt>
    <dgm:pt modelId="{763DE53A-05A3-448B-9067-AA431EA225A5}" type="sibTrans" cxnId="{05805189-ED7B-4147-909A-68F92A08BABE}">
      <dgm:prSet/>
      <dgm:spPr/>
      <dgm:t>
        <a:bodyPr/>
        <a:lstStyle/>
        <a:p>
          <a:endParaRPr lang="id-ID"/>
        </a:p>
      </dgm:t>
    </dgm:pt>
    <dgm:pt modelId="{2E7EA065-D9E2-4167-B3E7-FB49148AF4B1}">
      <dgm:prSet/>
      <dgm:spPr/>
      <dgm:t>
        <a:bodyPr/>
        <a:lstStyle/>
        <a:p>
          <a:r>
            <a:rPr lang="id-ID" dirty="0" smtClean="0"/>
            <a:t>Cost Recovery</a:t>
          </a:r>
          <a:endParaRPr lang="id-ID" dirty="0"/>
        </a:p>
      </dgm:t>
    </dgm:pt>
    <dgm:pt modelId="{10902955-974B-49B9-9116-1D1CEF057D3F}" type="parTrans" cxnId="{A1BCF30A-95D9-4F99-9A8D-F66EF5F4B4D4}">
      <dgm:prSet/>
      <dgm:spPr/>
      <dgm:t>
        <a:bodyPr/>
        <a:lstStyle/>
        <a:p>
          <a:endParaRPr lang="id-ID"/>
        </a:p>
      </dgm:t>
    </dgm:pt>
    <dgm:pt modelId="{C3C89B54-D9BA-49B8-AE05-D146CD5F282A}" type="sibTrans" cxnId="{A1BCF30A-95D9-4F99-9A8D-F66EF5F4B4D4}">
      <dgm:prSet/>
      <dgm:spPr/>
      <dgm:t>
        <a:bodyPr/>
        <a:lstStyle/>
        <a:p>
          <a:endParaRPr lang="id-ID"/>
        </a:p>
      </dgm:t>
    </dgm:pt>
    <dgm:pt modelId="{D217AEA2-2A34-446D-A8E5-F0A8BB0BE9FB}">
      <dgm:prSet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Bahan</a:t>
          </a:r>
          <a:r>
            <a:rPr lang="en-US" dirty="0" smtClean="0"/>
            <a:t> </a:t>
          </a:r>
          <a:r>
            <a:rPr lang="en-US" dirty="0" err="1" smtClean="0"/>
            <a:t>pertimbangan</a:t>
          </a:r>
          <a:r>
            <a:rPr lang="en-US" dirty="0" smtClean="0"/>
            <a:t> </a:t>
          </a:r>
          <a:r>
            <a:rPr lang="en-US" dirty="0" err="1" smtClean="0"/>
            <a:t>dlm</a:t>
          </a:r>
          <a:r>
            <a:rPr lang="en-US" dirty="0" smtClean="0"/>
            <a:t> </a:t>
          </a:r>
          <a:r>
            <a:rPr lang="en-US" dirty="0" err="1" smtClean="0"/>
            <a:t>susun</a:t>
          </a:r>
          <a:r>
            <a:rPr lang="en-US" dirty="0" smtClean="0"/>
            <a:t> </a:t>
          </a:r>
          <a:r>
            <a:rPr lang="en-US" dirty="0" err="1" smtClean="0"/>
            <a:t>anggaran</a:t>
          </a:r>
          <a:endParaRPr lang="id-ID" dirty="0"/>
        </a:p>
      </dgm:t>
    </dgm:pt>
    <dgm:pt modelId="{26E81850-8543-48FE-AC9D-37682680EAA0}" type="parTrans" cxnId="{003CBEBE-18B6-46BB-BEBB-6B05896CA3BF}">
      <dgm:prSet/>
      <dgm:spPr/>
    </dgm:pt>
    <dgm:pt modelId="{55F1861E-5145-4AFA-AF17-8EC530FC657D}" type="sibTrans" cxnId="{003CBEBE-18B6-46BB-BEBB-6B05896CA3BF}">
      <dgm:prSet/>
      <dgm:spPr/>
    </dgm:pt>
    <dgm:pt modelId="{D1E85915-EFDA-4D2A-A652-3197C933C6C2}">
      <dgm:prSet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Mendapatkan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 </a:t>
          </a:r>
          <a:r>
            <a:rPr lang="en-US" dirty="0" err="1" smtClean="0"/>
            <a:t>ttg</a:t>
          </a:r>
          <a:r>
            <a:rPr lang="en-US" dirty="0" smtClean="0"/>
            <a:t> </a:t>
          </a:r>
          <a:r>
            <a:rPr lang="en-US" dirty="0" err="1" smtClean="0"/>
            <a:t>biaya</a:t>
          </a:r>
          <a:r>
            <a:rPr lang="en-US" dirty="0" smtClean="0"/>
            <a:t> total RS &amp; </a:t>
          </a:r>
          <a:r>
            <a:rPr lang="en-US" dirty="0" err="1" smtClean="0"/>
            <a:t>sumber</a:t>
          </a:r>
          <a:r>
            <a:rPr lang="en-US" dirty="0" smtClean="0"/>
            <a:t> </a:t>
          </a:r>
          <a:r>
            <a:rPr lang="en-US" dirty="0" err="1" smtClean="0"/>
            <a:t>pembiayaan</a:t>
          </a:r>
          <a:r>
            <a:rPr lang="en-US" dirty="0" smtClean="0"/>
            <a:t> </a:t>
          </a:r>
          <a:r>
            <a:rPr lang="en-US" dirty="0" err="1" smtClean="0"/>
            <a:t>serta</a:t>
          </a:r>
          <a:r>
            <a:rPr lang="en-US" dirty="0" smtClean="0"/>
            <a:t> </a:t>
          </a:r>
          <a:r>
            <a:rPr lang="en-US" dirty="0" err="1" smtClean="0"/>
            <a:t>komponnnya</a:t>
          </a:r>
          <a:endParaRPr lang="id-ID" dirty="0"/>
        </a:p>
      </dgm:t>
    </dgm:pt>
    <dgm:pt modelId="{F59B0336-C26D-41EB-97F8-F23F3BA68912}" type="parTrans" cxnId="{1CB272D3-8B8F-4D27-897F-461B470C6425}">
      <dgm:prSet/>
      <dgm:spPr/>
    </dgm:pt>
    <dgm:pt modelId="{BAA692FE-B104-42AD-9484-DFA80F0EC817}" type="sibTrans" cxnId="{1CB272D3-8B8F-4D27-897F-461B470C6425}">
      <dgm:prSet/>
      <dgm:spPr/>
    </dgm:pt>
    <dgm:pt modelId="{F8CE0C43-10BC-4D1A-B0D3-D821D92EA31E}" type="pres">
      <dgm:prSet presAssocID="{C6803F01-EDF1-449D-AB4B-943DA9DEBA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0EDA443-6B3D-4BB3-A5D0-DF523A2E05C5}" type="pres">
      <dgm:prSet presAssocID="{27120343-90D6-42BD-ACBB-EBA3A3F00A9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318D3B-824A-4FFC-8127-7F48CCDD8CA3}" type="pres">
      <dgm:prSet presAssocID="{27120343-90D6-42BD-ACBB-EBA3A3F00A9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F7C7D7-B4EE-4D52-84B9-925A0A301BF7}" type="pres">
      <dgm:prSet presAssocID="{57BFB8DD-596C-4C7B-8968-52D99004C88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871F91-0669-4F08-A7B2-8CFBD932E33B}" type="pres">
      <dgm:prSet presAssocID="{57BFB8DD-596C-4C7B-8968-52D99004C88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CC7B68-7D2E-4648-A157-52D5B70BC185}" type="pres">
      <dgm:prSet presAssocID="{D217AEA2-2A34-446D-A8E5-F0A8BB0BE9F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54C822-E1B3-45A0-8920-3221B69D452B}" type="pres">
      <dgm:prSet presAssocID="{55F1861E-5145-4AFA-AF17-8EC530FC657D}" presName="spacer" presStyleCnt="0"/>
      <dgm:spPr/>
    </dgm:pt>
    <dgm:pt modelId="{6D9F4047-182C-4AF0-BC7B-D878866E3D63}" type="pres">
      <dgm:prSet presAssocID="{D1E85915-EFDA-4D2A-A652-3197C933C6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766AD21-FE17-446A-9F27-DA825FD42328}" srcId="{27120343-90D6-42BD-ACBB-EBA3A3F00A93}" destId="{A8F050D8-288C-42BD-85EB-5381FF32A924}" srcOrd="0" destOrd="0" parTransId="{6B1C8B08-5917-4B5E-AD31-F3BFC87CFC51}" sibTransId="{BA203849-D7E6-4AF2-921C-EC19C5FF08C0}"/>
    <dgm:cxn modelId="{FF5A5CE9-1406-4F53-A762-4AA824E4A2B1}" type="presOf" srcId="{A8F050D8-288C-42BD-85EB-5381FF32A924}" destId="{88318D3B-824A-4FFC-8127-7F48CCDD8CA3}" srcOrd="0" destOrd="0" presId="urn:microsoft.com/office/officeart/2005/8/layout/vList2"/>
    <dgm:cxn modelId="{632BC675-5873-4782-999D-E4EE82BE77D9}" srcId="{57BFB8DD-596C-4C7B-8968-52D99004C886}" destId="{C3B26C9A-DAA0-48C4-A594-E5BCD7FDB3EE}" srcOrd="0" destOrd="0" parTransId="{820FD609-D070-431E-A78C-EC7F0EE202C7}" sibTransId="{6E6174E3-731F-4704-B218-98DF3008A3F2}"/>
    <dgm:cxn modelId="{003CBEBE-18B6-46BB-BEBB-6B05896CA3BF}" srcId="{C6803F01-EDF1-449D-AB4B-943DA9DEBA9A}" destId="{D217AEA2-2A34-446D-A8E5-F0A8BB0BE9FB}" srcOrd="2" destOrd="0" parTransId="{26E81850-8543-48FE-AC9D-37682680EAA0}" sibTransId="{55F1861E-5145-4AFA-AF17-8EC530FC657D}"/>
    <dgm:cxn modelId="{2BBB0E98-A7E5-4FE7-B43B-0D99F12E625F}" srcId="{57BFB8DD-596C-4C7B-8968-52D99004C886}" destId="{F63C4D0A-8DE2-479E-ABD2-8C98F0481FA3}" srcOrd="1" destOrd="0" parTransId="{1A659E33-94E4-48E2-80D1-8FD7D19D8B8B}" sibTransId="{41442BB5-8EFD-4EFD-A5C1-128B8B28065F}"/>
    <dgm:cxn modelId="{91660F16-E545-48EF-B289-52361CC5658B}" srcId="{C6803F01-EDF1-449D-AB4B-943DA9DEBA9A}" destId="{57BFB8DD-596C-4C7B-8968-52D99004C886}" srcOrd="1" destOrd="0" parTransId="{6E834D2B-204E-4DC5-AFBE-CC1576E966E9}" sibTransId="{17B8F74E-6041-450F-BEEF-165EEAF3FFED}"/>
    <dgm:cxn modelId="{05805189-ED7B-4147-909A-68F92A08BABE}" srcId="{57BFB8DD-596C-4C7B-8968-52D99004C886}" destId="{31416ED8-0FA3-4773-B05B-139BEE7EB69B}" srcOrd="2" destOrd="0" parTransId="{D2A63164-8061-479D-96B3-1358F4AC9262}" sibTransId="{763DE53A-05A3-448B-9067-AA431EA225A5}"/>
    <dgm:cxn modelId="{97E4CDD1-9C83-44BA-A5D6-7DE0CB2198B4}" type="presOf" srcId="{C3B26C9A-DAA0-48C4-A594-E5BCD7FDB3EE}" destId="{8F871F91-0669-4F08-A7B2-8CFBD932E33B}" srcOrd="0" destOrd="0" presId="urn:microsoft.com/office/officeart/2005/8/layout/vList2"/>
    <dgm:cxn modelId="{96BFB3A9-55B0-4096-88DB-DEA687F12CE1}" type="presOf" srcId="{D217AEA2-2A34-446D-A8E5-F0A8BB0BE9FB}" destId="{BACC7B68-7D2E-4648-A157-52D5B70BC185}" srcOrd="0" destOrd="0" presId="urn:microsoft.com/office/officeart/2005/8/layout/vList2"/>
    <dgm:cxn modelId="{6A0ED955-0613-451E-8C2E-6A22D8B3F038}" type="presOf" srcId="{57BFB8DD-596C-4C7B-8968-52D99004C886}" destId="{42F7C7D7-B4EE-4D52-84B9-925A0A301BF7}" srcOrd="0" destOrd="0" presId="urn:microsoft.com/office/officeart/2005/8/layout/vList2"/>
    <dgm:cxn modelId="{A1BCF30A-95D9-4F99-9A8D-F66EF5F4B4D4}" srcId="{57BFB8DD-596C-4C7B-8968-52D99004C886}" destId="{2E7EA065-D9E2-4167-B3E7-FB49148AF4B1}" srcOrd="3" destOrd="0" parTransId="{10902955-974B-49B9-9116-1D1CEF057D3F}" sibTransId="{C3C89B54-D9BA-49B8-AE05-D146CD5F282A}"/>
    <dgm:cxn modelId="{79540695-3F83-40A1-A597-D862B7632F26}" type="presOf" srcId="{F63C4D0A-8DE2-479E-ABD2-8C98F0481FA3}" destId="{8F871F91-0669-4F08-A7B2-8CFBD932E33B}" srcOrd="0" destOrd="1" presId="urn:microsoft.com/office/officeart/2005/8/layout/vList2"/>
    <dgm:cxn modelId="{3336B614-A693-44EF-A345-80B6A24D16A9}" type="presOf" srcId="{D1E85915-EFDA-4D2A-A652-3197C933C6C2}" destId="{6D9F4047-182C-4AF0-BC7B-D878866E3D63}" srcOrd="0" destOrd="0" presId="urn:microsoft.com/office/officeart/2005/8/layout/vList2"/>
    <dgm:cxn modelId="{D3F8511A-74D8-406F-8C20-CCE6424EB00E}" srcId="{C6803F01-EDF1-449D-AB4B-943DA9DEBA9A}" destId="{27120343-90D6-42BD-ACBB-EBA3A3F00A93}" srcOrd="0" destOrd="0" parTransId="{459FDF74-C213-4484-B0F1-11CDD0FC7852}" sibTransId="{EC0AAB18-5701-453E-BE1F-D763B43D64C9}"/>
    <dgm:cxn modelId="{6373B0C6-F16D-40AF-828D-67F78BB00B2C}" type="presOf" srcId="{27120343-90D6-42BD-ACBB-EBA3A3F00A93}" destId="{40EDA443-6B3D-4BB3-A5D0-DF523A2E05C5}" srcOrd="0" destOrd="0" presId="urn:microsoft.com/office/officeart/2005/8/layout/vList2"/>
    <dgm:cxn modelId="{851199AC-5446-4601-82E9-ABE58B532FAF}" type="presOf" srcId="{C6803F01-EDF1-449D-AB4B-943DA9DEBA9A}" destId="{F8CE0C43-10BC-4D1A-B0D3-D821D92EA31E}" srcOrd="0" destOrd="0" presId="urn:microsoft.com/office/officeart/2005/8/layout/vList2"/>
    <dgm:cxn modelId="{F82802E5-21CB-4A29-B7E3-56438F147EB1}" type="presOf" srcId="{31416ED8-0FA3-4773-B05B-139BEE7EB69B}" destId="{8F871F91-0669-4F08-A7B2-8CFBD932E33B}" srcOrd="0" destOrd="2" presId="urn:microsoft.com/office/officeart/2005/8/layout/vList2"/>
    <dgm:cxn modelId="{BB682EB4-F114-4BD6-859A-C52F664AFFD2}" type="presOf" srcId="{2E7EA065-D9E2-4167-B3E7-FB49148AF4B1}" destId="{8F871F91-0669-4F08-A7B2-8CFBD932E33B}" srcOrd="0" destOrd="3" presId="urn:microsoft.com/office/officeart/2005/8/layout/vList2"/>
    <dgm:cxn modelId="{1CB272D3-8B8F-4D27-897F-461B470C6425}" srcId="{C6803F01-EDF1-449D-AB4B-943DA9DEBA9A}" destId="{D1E85915-EFDA-4D2A-A652-3197C933C6C2}" srcOrd="3" destOrd="0" parTransId="{F59B0336-C26D-41EB-97F8-F23F3BA68912}" sibTransId="{BAA692FE-B104-42AD-9484-DFA80F0EC817}"/>
    <dgm:cxn modelId="{C9AB1475-C251-4159-A029-D3572456B8A6}" type="presParOf" srcId="{F8CE0C43-10BC-4D1A-B0D3-D821D92EA31E}" destId="{40EDA443-6B3D-4BB3-A5D0-DF523A2E05C5}" srcOrd="0" destOrd="0" presId="urn:microsoft.com/office/officeart/2005/8/layout/vList2"/>
    <dgm:cxn modelId="{E9D47BDF-BEA7-4AD8-994F-83CF4D4F3C82}" type="presParOf" srcId="{F8CE0C43-10BC-4D1A-B0D3-D821D92EA31E}" destId="{88318D3B-824A-4FFC-8127-7F48CCDD8CA3}" srcOrd="1" destOrd="0" presId="urn:microsoft.com/office/officeart/2005/8/layout/vList2"/>
    <dgm:cxn modelId="{1F4C5F01-FAD5-4D8B-B694-062F6F68CE9E}" type="presParOf" srcId="{F8CE0C43-10BC-4D1A-B0D3-D821D92EA31E}" destId="{42F7C7D7-B4EE-4D52-84B9-925A0A301BF7}" srcOrd="2" destOrd="0" presId="urn:microsoft.com/office/officeart/2005/8/layout/vList2"/>
    <dgm:cxn modelId="{71A7C0E3-0AF4-47C6-AF93-292CFAF6B557}" type="presParOf" srcId="{F8CE0C43-10BC-4D1A-B0D3-D821D92EA31E}" destId="{8F871F91-0669-4F08-A7B2-8CFBD932E33B}" srcOrd="3" destOrd="0" presId="urn:microsoft.com/office/officeart/2005/8/layout/vList2"/>
    <dgm:cxn modelId="{723304E8-CD36-41F1-A7D6-BFC554D9385C}" type="presParOf" srcId="{F8CE0C43-10BC-4D1A-B0D3-D821D92EA31E}" destId="{BACC7B68-7D2E-4648-A157-52D5B70BC185}" srcOrd="4" destOrd="0" presId="urn:microsoft.com/office/officeart/2005/8/layout/vList2"/>
    <dgm:cxn modelId="{10BE2B53-F5F9-403A-84A1-F3FB1748D7DF}" type="presParOf" srcId="{F8CE0C43-10BC-4D1A-B0D3-D821D92EA31E}" destId="{DE54C822-E1B3-45A0-8920-3221B69D452B}" srcOrd="5" destOrd="0" presId="urn:microsoft.com/office/officeart/2005/8/layout/vList2"/>
    <dgm:cxn modelId="{F7A5DE64-C4AD-4F8A-8FAD-AC10CF3A9F00}" type="presParOf" srcId="{F8CE0C43-10BC-4D1A-B0D3-D821D92EA31E}" destId="{6D9F4047-182C-4AF0-BC7B-D878866E3D6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0FE7BA-56E2-4C04-AFF9-A2C75D11342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56969C9-4E96-450F-9CB5-151FC7C41833}">
      <dgm:prSet phldrT="[Text]"/>
      <dgm:spPr/>
      <dgm:t>
        <a:bodyPr/>
        <a:lstStyle/>
        <a:p>
          <a:r>
            <a:rPr lang="id-ID" dirty="0" smtClean="0"/>
            <a:t>Menilai performance keuangan rumah sakit secara</a:t>
          </a:r>
          <a:r>
            <a:rPr lang="en-US" dirty="0" smtClean="0"/>
            <a:t> </a:t>
          </a:r>
          <a:r>
            <a:rPr lang="id-ID" dirty="0" smtClean="0"/>
            <a:t>keseluruhan, sekaligus sebagai bahan</a:t>
          </a:r>
          <a:r>
            <a:rPr lang="en-US" dirty="0" smtClean="0"/>
            <a:t> </a:t>
          </a:r>
          <a:r>
            <a:rPr lang="id-ID" dirty="0" smtClean="0"/>
            <a:t>pertanggungjawaban</a:t>
          </a:r>
          <a:endParaRPr lang="id-ID" dirty="0"/>
        </a:p>
      </dgm:t>
    </dgm:pt>
    <dgm:pt modelId="{AE678677-DE4B-449D-915E-2F2560613803}" type="parTrans" cxnId="{E885F047-597F-46BB-8309-AEF4D3FD638F}">
      <dgm:prSet/>
      <dgm:spPr/>
      <dgm:t>
        <a:bodyPr/>
        <a:lstStyle/>
        <a:p>
          <a:endParaRPr lang="id-ID"/>
        </a:p>
      </dgm:t>
    </dgm:pt>
    <dgm:pt modelId="{AED3D1A9-6D4B-4D43-BADC-836CB1E49FFD}" type="sibTrans" cxnId="{E885F047-597F-46BB-8309-AEF4D3FD638F}">
      <dgm:prSet/>
      <dgm:spPr/>
      <dgm:t>
        <a:bodyPr/>
        <a:lstStyle/>
        <a:p>
          <a:endParaRPr lang="id-ID"/>
        </a:p>
      </dgm:t>
    </dgm:pt>
    <dgm:pt modelId="{64636BA8-F849-4D0A-8AEF-79FF70F19BE7}">
      <dgm:prSet phldrT="[Text]"/>
      <dgm:spPr/>
      <dgm:t>
        <a:bodyPr/>
        <a:lstStyle/>
        <a:p>
          <a:r>
            <a:rPr lang="id-ID" dirty="0" smtClean="0"/>
            <a:t>Menentukan tarif dari berbagai jenis pelayanan</a:t>
          </a:r>
          <a:r>
            <a:rPr lang="en-US" dirty="0" smtClean="0"/>
            <a:t> </a:t>
          </a:r>
          <a:r>
            <a:rPr lang="id-ID" dirty="0" smtClean="0"/>
            <a:t>rumah sakit tergantung dari tujuan dan jenisnya</a:t>
          </a:r>
          <a:endParaRPr lang="id-ID" dirty="0"/>
        </a:p>
      </dgm:t>
    </dgm:pt>
    <dgm:pt modelId="{B2C25F7A-65DC-4518-B449-A0BCD601AD57}" type="parTrans" cxnId="{9DFAEFA0-4B77-4FED-ABC2-3BC97883D0E8}">
      <dgm:prSet/>
      <dgm:spPr/>
      <dgm:t>
        <a:bodyPr/>
        <a:lstStyle/>
        <a:p>
          <a:endParaRPr lang="id-ID"/>
        </a:p>
      </dgm:t>
    </dgm:pt>
    <dgm:pt modelId="{F5320CCE-8BE1-4BA0-91E0-DA212F43F62C}" type="sibTrans" cxnId="{9DFAEFA0-4B77-4FED-ABC2-3BC97883D0E8}">
      <dgm:prSet/>
      <dgm:spPr/>
      <dgm:t>
        <a:bodyPr/>
        <a:lstStyle/>
        <a:p>
          <a:endParaRPr lang="id-ID"/>
        </a:p>
      </dgm:t>
    </dgm:pt>
    <dgm:pt modelId="{465374C5-3AE2-4C6E-BAEE-9FE3286E92DB}">
      <dgm:prSet phldrT="[Text]"/>
      <dgm:spPr/>
      <dgm:t>
        <a:bodyPr/>
        <a:lstStyle/>
        <a:p>
          <a:r>
            <a:rPr lang="id-ID" dirty="0" smtClean="0"/>
            <a:t>Peningkatan efesiensi</a:t>
          </a:r>
          <a:endParaRPr lang="id-ID" dirty="0"/>
        </a:p>
      </dgm:t>
    </dgm:pt>
    <dgm:pt modelId="{1AB5EE89-B908-465D-BC8A-20EAF9089615}" type="parTrans" cxnId="{45EE0299-6FF1-4F7A-941E-F004721588CB}">
      <dgm:prSet/>
      <dgm:spPr/>
      <dgm:t>
        <a:bodyPr/>
        <a:lstStyle/>
        <a:p>
          <a:endParaRPr lang="id-ID"/>
        </a:p>
      </dgm:t>
    </dgm:pt>
    <dgm:pt modelId="{B58D2202-AE19-4324-9B6F-77CFAAE6B7AB}" type="sibTrans" cxnId="{45EE0299-6FF1-4F7A-941E-F004721588CB}">
      <dgm:prSet/>
      <dgm:spPr/>
      <dgm:t>
        <a:bodyPr/>
        <a:lstStyle/>
        <a:p>
          <a:endParaRPr lang="id-ID"/>
        </a:p>
      </dgm:t>
    </dgm:pt>
    <dgm:pt modelId="{356A29B4-B63F-4697-B284-6633D08E9B44}">
      <dgm:prSet phldrT="[Text]"/>
      <dgm:spPr/>
      <dgm:t>
        <a:bodyPr/>
        <a:lstStyle/>
        <a:p>
          <a:r>
            <a:rPr lang="id-ID" dirty="0" smtClean="0"/>
            <a:t>Analisis biaya dapat dimanfaatkan sebagai bahan</a:t>
          </a:r>
          <a:r>
            <a:rPr lang="en-US" dirty="0" smtClean="0"/>
            <a:t> </a:t>
          </a:r>
          <a:r>
            <a:rPr lang="es-ES" dirty="0" err="1" smtClean="0"/>
            <a:t>pertimbangan</a:t>
          </a:r>
          <a:r>
            <a:rPr lang="es-ES" dirty="0" smtClean="0"/>
            <a:t> </a:t>
          </a:r>
          <a:r>
            <a:rPr lang="es-ES" dirty="0" err="1" smtClean="0"/>
            <a:t>atau</a:t>
          </a:r>
          <a:r>
            <a:rPr lang="es-ES" dirty="0" smtClean="0"/>
            <a:t> </a:t>
          </a:r>
          <a:r>
            <a:rPr lang="es-ES" dirty="0" err="1" smtClean="0"/>
            <a:t>negosiasi</a:t>
          </a:r>
          <a:r>
            <a:rPr lang="es-ES" dirty="0" smtClean="0"/>
            <a:t> </a:t>
          </a:r>
          <a:r>
            <a:rPr lang="es-ES" dirty="0" err="1" smtClean="0"/>
            <a:t>dengan</a:t>
          </a:r>
          <a:r>
            <a:rPr lang="es-ES" dirty="0" smtClean="0"/>
            <a:t> </a:t>
          </a:r>
          <a:r>
            <a:rPr lang="es-ES" dirty="0" err="1" smtClean="0"/>
            <a:t>pembayaran</a:t>
          </a:r>
          <a:r>
            <a:rPr lang="es-ES" dirty="0" smtClean="0"/>
            <a:t> </a:t>
          </a:r>
          <a:r>
            <a:rPr lang="es-ES" err="1" smtClean="0"/>
            <a:t>pihak</a:t>
          </a:r>
          <a:r>
            <a:rPr lang="es-ES" smtClean="0"/>
            <a:t> </a:t>
          </a:r>
          <a:r>
            <a:rPr lang="id-ID" smtClean="0"/>
            <a:t>ketiga</a:t>
          </a:r>
          <a:endParaRPr lang="id-ID" dirty="0"/>
        </a:p>
      </dgm:t>
    </dgm:pt>
    <dgm:pt modelId="{11865708-5118-468E-B7A0-9E25C88722DC}" type="parTrans" cxnId="{870E5CA1-CB05-4B5C-AB94-C11D08008D3A}">
      <dgm:prSet/>
      <dgm:spPr/>
      <dgm:t>
        <a:bodyPr/>
        <a:lstStyle/>
        <a:p>
          <a:endParaRPr lang="id-ID"/>
        </a:p>
      </dgm:t>
    </dgm:pt>
    <dgm:pt modelId="{E296F19E-AE43-4ACC-8548-0B242AC7D68B}" type="sibTrans" cxnId="{870E5CA1-CB05-4B5C-AB94-C11D08008D3A}">
      <dgm:prSet/>
      <dgm:spPr/>
      <dgm:t>
        <a:bodyPr/>
        <a:lstStyle/>
        <a:p>
          <a:endParaRPr lang="id-ID"/>
        </a:p>
      </dgm:t>
    </dgm:pt>
    <dgm:pt modelId="{16C69025-9AEA-47D5-A415-D0A54DADFE8A}">
      <dgm:prSet phldrT="[Text]"/>
      <dgm:spPr/>
      <dgm:t>
        <a:bodyPr/>
        <a:lstStyle/>
        <a:p>
          <a:r>
            <a:rPr lang="id-ID" dirty="0" smtClean="0"/>
            <a:t>Secara mikro</a:t>
          </a:r>
          <a:endParaRPr lang="id-ID" dirty="0"/>
        </a:p>
      </dgm:t>
    </dgm:pt>
    <dgm:pt modelId="{C85FFABB-C01F-44D2-8D6A-A0F9B96BC6F2}" type="parTrans" cxnId="{BC7646EC-D645-4F01-A3AF-E525B81F6A44}">
      <dgm:prSet/>
      <dgm:spPr/>
      <dgm:t>
        <a:bodyPr/>
        <a:lstStyle/>
        <a:p>
          <a:endParaRPr lang="id-ID"/>
        </a:p>
      </dgm:t>
    </dgm:pt>
    <dgm:pt modelId="{0399C544-5EC9-41A1-B56C-2729F7532A82}" type="sibTrans" cxnId="{BC7646EC-D645-4F01-A3AF-E525B81F6A44}">
      <dgm:prSet/>
      <dgm:spPr/>
      <dgm:t>
        <a:bodyPr/>
        <a:lstStyle/>
        <a:p>
          <a:endParaRPr lang="id-ID"/>
        </a:p>
      </dgm:t>
    </dgm:pt>
    <dgm:pt modelId="{95B3820B-F283-4DCF-A82D-FAC08728C3B4}" type="pres">
      <dgm:prSet presAssocID="{E70FE7BA-56E2-4C04-AFF9-A2C75D1134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A894458-15E8-47E9-8BB0-6FD2A09CA8CF}" type="pres">
      <dgm:prSet presAssocID="{956969C9-4E96-450F-9CB5-151FC7C4183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D53477-711F-41D8-88A4-18673E55E582}" type="pres">
      <dgm:prSet presAssocID="{AED3D1A9-6D4B-4D43-BADC-836CB1E49FFD}" presName="spacer" presStyleCnt="0"/>
      <dgm:spPr/>
    </dgm:pt>
    <dgm:pt modelId="{EA57522E-5A5B-4154-8A94-E849E5822A59}" type="pres">
      <dgm:prSet presAssocID="{64636BA8-F849-4D0A-8AEF-79FF70F19BE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F50AD0-D82A-4578-9CB6-7F4BB062C35A}" type="pres">
      <dgm:prSet presAssocID="{F5320CCE-8BE1-4BA0-91E0-DA212F43F62C}" presName="spacer" presStyleCnt="0"/>
      <dgm:spPr/>
    </dgm:pt>
    <dgm:pt modelId="{5B7E75D3-6AE4-461C-AD6E-9BE8CDEB3D02}" type="pres">
      <dgm:prSet presAssocID="{465374C5-3AE2-4C6E-BAEE-9FE3286E92D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37DADA-C03A-42C5-8F28-7FA900795089}" type="pres">
      <dgm:prSet presAssocID="{B58D2202-AE19-4324-9B6F-77CFAAE6B7AB}" presName="spacer" presStyleCnt="0"/>
      <dgm:spPr/>
    </dgm:pt>
    <dgm:pt modelId="{0CD526CD-1FDF-49DA-8C49-2F3F6537541B}" type="pres">
      <dgm:prSet presAssocID="{16C69025-9AEA-47D5-A415-D0A54DADFE8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637C865-4F07-459A-86C4-5DE814BEE293}" type="pres">
      <dgm:prSet presAssocID="{16C69025-9AEA-47D5-A415-D0A54DADFE8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C7646EC-D645-4F01-A3AF-E525B81F6A44}" srcId="{E70FE7BA-56E2-4C04-AFF9-A2C75D113420}" destId="{16C69025-9AEA-47D5-A415-D0A54DADFE8A}" srcOrd="3" destOrd="0" parTransId="{C85FFABB-C01F-44D2-8D6A-A0F9B96BC6F2}" sibTransId="{0399C544-5EC9-41A1-B56C-2729F7532A82}"/>
    <dgm:cxn modelId="{4AC4D956-794B-42FC-B87A-74F681414E8B}" type="presOf" srcId="{E70FE7BA-56E2-4C04-AFF9-A2C75D113420}" destId="{95B3820B-F283-4DCF-A82D-FAC08728C3B4}" srcOrd="0" destOrd="0" presId="urn:microsoft.com/office/officeart/2005/8/layout/vList2"/>
    <dgm:cxn modelId="{19001556-5E07-4038-B07E-E9347DAE3742}" type="presOf" srcId="{956969C9-4E96-450F-9CB5-151FC7C41833}" destId="{7A894458-15E8-47E9-8BB0-6FD2A09CA8CF}" srcOrd="0" destOrd="0" presId="urn:microsoft.com/office/officeart/2005/8/layout/vList2"/>
    <dgm:cxn modelId="{D4D27376-EBE6-4770-942C-96942251B4E6}" type="presOf" srcId="{356A29B4-B63F-4697-B284-6633D08E9B44}" destId="{6637C865-4F07-459A-86C4-5DE814BEE293}" srcOrd="0" destOrd="0" presId="urn:microsoft.com/office/officeart/2005/8/layout/vList2"/>
    <dgm:cxn modelId="{07C4A869-E67C-44DD-8F70-2592A35B5947}" type="presOf" srcId="{465374C5-3AE2-4C6E-BAEE-9FE3286E92DB}" destId="{5B7E75D3-6AE4-461C-AD6E-9BE8CDEB3D02}" srcOrd="0" destOrd="0" presId="urn:microsoft.com/office/officeart/2005/8/layout/vList2"/>
    <dgm:cxn modelId="{C4A972C9-B32E-43D2-B99C-B203114DC3D4}" type="presOf" srcId="{64636BA8-F849-4D0A-8AEF-79FF70F19BE7}" destId="{EA57522E-5A5B-4154-8A94-E849E5822A59}" srcOrd="0" destOrd="0" presId="urn:microsoft.com/office/officeart/2005/8/layout/vList2"/>
    <dgm:cxn modelId="{9DFAEFA0-4B77-4FED-ABC2-3BC97883D0E8}" srcId="{E70FE7BA-56E2-4C04-AFF9-A2C75D113420}" destId="{64636BA8-F849-4D0A-8AEF-79FF70F19BE7}" srcOrd="1" destOrd="0" parTransId="{B2C25F7A-65DC-4518-B449-A0BCD601AD57}" sibTransId="{F5320CCE-8BE1-4BA0-91E0-DA212F43F62C}"/>
    <dgm:cxn modelId="{870E5CA1-CB05-4B5C-AB94-C11D08008D3A}" srcId="{16C69025-9AEA-47D5-A415-D0A54DADFE8A}" destId="{356A29B4-B63F-4697-B284-6633D08E9B44}" srcOrd="0" destOrd="0" parTransId="{11865708-5118-468E-B7A0-9E25C88722DC}" sibTransId="{E296F19E-AE43-4ACC-8548-0B242AC7D68B}"/>
    <dgm:cxn modelId="{E885F047-597F-46BB-8309-AEF4D3FD638F}" srcId="{E70FE7BA-56E2-4C04-AFF9-A2C75D113420}" destId="{956969C9-4E96-450F-9CB5-151FC7C41833}" srcOrd="0" destOrd="0" parTransId="{AE678677-DE4B-449D-915E-2F2560613803}" sibTransId="{AED3D1A9-6D4B-4D43-BADC-836CB1E49FFD}"/>
    <dgm:cxn modelId="{45EE0299-6FF1-4F7A-941E-F004721588CB}" srcId="{E70FE7BA-56E2-4C04-AFF9-A2C75D113420}" destId="{465374C5-3AE2-4C6E-BAEE-9FE3286E92DB}" srcOrd="2" destOrd="0" parTransId="{1AB5EE89-B908-465D-BC8A-20EAF9089615}" sibTransId="{B58D2202-AE19-4324-9B6F-77CFAAE6B7AB}"/>
    <dgm:cxn modelId="{F850B788-ABE5-4D4A-8FB6-5D0BFCC45E7D}" type="presOf" srcId="{16C69025-9AEA-47D5-A415-D0A54DADFE8A}" destId="{0CD526CD-1FDF-49DA-8C49-2F3F6537541B}" srcOrd="0" destOrd="0" presId="urn:microsoft.com/office/officeart/2005/8/layout/vList2"/>
    <dgm:cxn modelId="{FBBEF3D3-1251-4CCF-84A1-B8B66F52873E}" type="presParOf" srcId="{95B3820B-F283-4DCF-A82D-FAC08728C3B4}" destId="{7A894458-15E8-47E9-8BB0-6FD2A09CA8CF}" srcOrd="0" destOrd="0" presId="urn:microsoft.com/office/officeart/2005/8/layout/vList2"/>
    <dgm:cxn modelId="{61A89D81-6853-438A-8E65-A6E2C95F2DB4}" type="presParOf" srcId="{95B3820B-F283-4DCF-A82D-FAC08728C3B4}" destId="{D5D53477-711F-41D8-88A4-18673E55E582}" srcOrd="1" destOrd="0" presId="urn:microsoft.com/office/officeart/2005/8/layout/vList2"/>
    <dgm:cxn modelId="{E959CECE-DC27-4F59-A596-89A4E53246A5}" type="presParOf" srcId="{95B3820B-F283-4DCF-A82D-FAC08728C3B4}" destId="{EA57522E-5A5B-4154-8A94-E849E5822A59}" srcOrd="2" destOrd="0" presId="urn:microsoft.com/office/officeart/2005/8/layout/vList2"/>
    <dgm:cxn modelId="{BCCAB695-07C3-4080-B68F-D87E03DAAC5E}" type="presParOf" srcId="{95B3820B-F283-4DCF-A82D-FAC08728C3B4}" destId="{C1F50AD0-D82A-4578-9CB6-7F4BB062C35A}" srcOrd="3" destOrd="0" presId="urn:microsoft.com/office/officeart/2005/8/layout/vList2"/>
    <dgm:cxn modelId="{F88C2B01-96A0-41DB-9E71-725DEA0E8ECA}" type="presParOf" srcId="{95B3820B-F283-4DCF-A82D-FAC08728C3B4}" destId="{5B7E75D3-6AE4-461C-AD6E-9BE8CDEB3D02}" srcOrd="4" destOrd="0" presId="urn:microsoft.com/office/officeart/2005/8/layout/vList2"/>
    <dgm:cxn modelId="{3345A16B-E8BA-4FC6-8DAA-A5E6DEBFF675}" type="presParOf" srcId="{95B3820B-F283-4DCF-A82D-FAC08728C3B4}" destId="{BB37DADA-C03A-42C5-8F28-7FA900795089}" srcOrd="5" destOrd="0" presId="urn:microsoft.com/office/officeart/2005/8/layout/vList2"/>
    <dgm:cxn modelId="{E0D4C2B8-744D-4F0C-B951-779E98C09355}" type="presParOf" srcId="{95B3820B-F283-4DCF-A82D-FAC08728C3B4}" destId="{0CD526CD-1FDF-49DA-8C49-2F3F6537541B}" srcOrd="6" destOrd="0" presId="urn:microsoft.com/office/officeart/2005/8/layout/vList2"/>
    <dgm:cxn modelId="{52F0E5AA-5AD5-4AA5-A776-C21DF5956DB9}" type="presParOf" srcId="{95B3820B-F283-4DCF-A82D-FAC08728C3B4}" destId="{6637C865-4F07-459A-86C4-5DE814BEE29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BF8236-CF1E-44C1-B4AA-94C24969BE2D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4D91C1A2-288A-400F-ADE3-D27F79BC05BB}">
      <dgm:prSet phldrT="[Text]" custT="1"/>
      <dgm:spPr/>
      <dgm:t>
        <a:bodyPr/>
        <a:lstStyle/>
        <a:p>
          <a:r>
            <a:rPr lang="id-ID" sz="2800" dirty="0" smtClean="0"/>
            <a:t>Menentukan bagian yang akan di analisis,</a:t>
          </a:r>
          <a:endParaRPr lang="id-ID" sz="2800" dirty="0"/>
        </a:p>
      </dgm:t>
    </dgm:pt>
    <dgm:pt modelId="{A359EB03-47C4-42BE-BD37-E7F7CB8EBB7E}" type="parTrans" cxnId="{F7BC7DB4-B0BA-477E-A852-EBBB116175D0}">
      <dgm:prSet/>
      <dgm:spPr/>
      <dgm:t>
        <a:bodyPr/>
        <a:lstStyle/>
        <a:p>
          <a:endParaRPr lang="id-ID"/>
        </a:p>
      </dgm:t>
    </dgm:pt>
    <dgm:pt modelId="{14580F99-F1D6-498D-97C2-E0DCD7A47F41}" type="sibTrans" cxnId="{F7BC7DB4-B0BA-477E-A852-EBBB116175D0}">
      <dgm:prSet/>
      <dgm:spPr/>
      <dgm:t>
        <a:bodyPr/>
        <a:lstStyle/>
        <a:p>
          <a:endParaRPr lang="id-ID"/>
        </a:p>
      </dgm:t>
    </dgm:pt>
    <dgm:pt modelId="{7246697E-6F59-4E4B-AA87-07DD39ED2893}">
      <dgm:prSet phldrT="[Text]" custT="1"/>
      <dgm:spPr/>
      <dgm:t>
        <a:bodyPr/>
        <a:lstStyle/>
        <a:p>
          <a:r>
            <a:rPr lang="id-ID" sz="2800" dirty="0" smtClean="0"/>
            <a:t>Telusuri dan hitung semua biaya langsung yang terjadi</a:t>
          </a:r>
          <a:endParaRPr lang="id-ID" sz="2800" dirty="0"/>
        </a:p>
      </dgm:t>
    </dgm:pt>
    <dgm:pt modelId="{B2279C93-684F-4D7F-85C6-1AFA9551BC42}" type="parTrans" cxnId="{8B74F5EF-199B-4B23-942D-9E03237B11C0}">
      <dgm:prSet/>
      <dgm:spPr/>
      <dgm:t>
        <a:bodyPr/>
        <a:lstStyle/>
        <a:p>
          <a:endParaRPr lang="id-ID"/>
        </a:p>
      </dgm:t>
    </dgm:pt>
    <dgm:pt modelId="{4C5C2E0D-711E-4F85-AF06-A680435CAB61}" type="sibTrans" cxnId="{8B74F5EF-199B-4B23-942D-9E03237B11C0}">
      <dgm:prSet/>
      <dgm:spPr/>
      <dgm:t>
        <a:bodyPr/>
        <a:lstStyle/>
        <a:p>
          <a:endParaRPr lang="id-ID"/>
        </a:p>
      </dgm:t>
    </dgm:pt>
    <dgm:pt modelId="{134AC050-EB8C-4E37-B3B7-ADC36E0B07BD}">
      <dgm:prSet custT="1"/>
      <dgm:spPr/>
      <dgm:t>
        <a:bodyPr/>
        <a:lstStyle/>
        <a:p>
          <a:r>
            <a:rPr lang="id-ID" sz="2800" dirty="0" smtClean="0"/>
            <a:t>Identifikasi semua biaya yang mungkin timbul,</a:t>
          </a:r>
          <a:endParaRPr lang="id-ID" sz="2800" dirty="0"/>
        </a:p>
      </dgm:t>
    </dgm:pt>
    <dgm:pt modelId="{CD5D94D3-EA98-45D0-BF96-03E59927AE12}" type="parTrans" cxnId="{83FC5CAB-4924-4816-8E74-F6723EEE0F02}">
      <dgm:prSet/>
      <dgm:spPr/>
      <dgm:t>
        <a:bodyPr/>
        <a:lstStyle/>
        <a:p>
          <a:endParaRPr lang="id-ID"/>
        </a:p>
      </dgm:t>
    </dgm:pt>
    <dgm:pt modelId="{25011DFD-3AEF-46E9-9DDD-249E81FE99F4}" type="sibTrans" cxnId="{83FC5CAB-4924-4816-8E74-F6723EEE0F02}">
      <dgm:prSet/>
      <dgm:spPr/>
      <dgm:t>
        <a:bodyPr/>
        <a:lstStyle/>
        <a:p>
          <a:endParaRPr lang="id-ID"/>
        </a:p>
      </dgm:t>
    </dgm:pt>
    <dgm:pt modelId="{3760AE8B-A8A2-452F-BFC0-FCD95B89F73D}">
      <dgm:prSet custT="1"/>
      <dgm:spPr/>
      <dgm:t>
        <a:bodyPr/>
        <a:lstStyle/>
        <a:p>
          <a:r>
            <a:rPr lang="id-ID" sz="2800" dirty="0" smtClean="0"/>
            <a:t>Analisis kegiatan pada unit/bagian yang secara logika biayanya timbul akibat peningkatan aktivitas di unit tersebut,</a:t>
          </a:r>
          <a:endParaRPr lang="id-ID" sz="2800" dirty="0"/>
        </a:p>
      </dgm:t>
    </dgm:pt>
    <dgm:pt modelId="{8731321D-A869-41BC-BDAD-CACAD07ADDC6}" type="parTrans" cxnId="{13349135-3A36-4177-9A5C-235402E328DA}">
      <dgm:prSet/>
      <dgm:spPr/>
      <dgm:t>
        <a:bodyPr/>
        <a:lstStyle/>
        <a:p>
          <a:endParaRPr lang="id-ID"/>
        </a:p>
      </dgm:t>
    </dgm:pt>
    <dgm:pt modelId="{CD222D12-EE86-42B8-8F59-F2419FCF0529}" type="sibTrans" cxnId="{13349135-3A36-4177-9A5C-235402E328DA}">
      <dgm:prSet/>
      <dgm:spPr/>
      <dgm:t>
        <a:bodyPr/>
        <a:lstStyle/>
        <a:p>
          <a:endParaRPr lang="id-ID"/>
        </a:p>
      </dgm:t>
    </dgm:pt>
    <dgm:pt modelId="{D04B42DB-1DDE-4221-A838-B6C12B8683C4}">
      <dgm:prSet phldrT="[Text]" custT="1"/>
      <dgm:spPr/>
      <dgm:t>
        <a:bodyPr/>
        <a:lstStyle/>
        <a:p>
          <a:r>
            <a:rPr lang="id-ID" sz="2800" dirty="0" smtClean="0"/>
            <a:t>Telusuri biaya tidak langsung dan hitung alokasi biaya tidak langsung untuk setiap unit/bagian</a:t>
          </a:r>
          <a:endParaRPr lang="id-ID" sz="2800" dirty="0"/>
        </a:p>
      </dgm:t>
    </dgm:pt>
    <dgm:pt modelId="{7CC38918-F226-43E0-919A-40F378D9C8A2}" type="parTrans" cxnId="{D21ECE6A-0D8E-4DCD-BAA0-7DFE9C5E7AE1}">
      <dgm:prSet/>
      <dgm:spPr/>
    </dgm:pt>
    <dgm:pt modelId="{6C403363-4FE0-40BA-9578-DCFD5DAA0C3F}" type="sibTrans" cxnId="{D21ECE6A-0D8E-4DCD-BAA0-7DFE9C5E7AE1}">
      <dgm:prSet/>
      <dgm:spPr/>
      <dgm:t>
        <a:bodyPr/>
        <a:lstStyle/>
        <a:p>
          <a:endParaRPr lang="id-ID"/>
        </a:p>
      </dgm:t>
    </dgm:pt>
    <dgm:pt modelId="{0E0F758D-67C8-456D-8AFB-3E90FBA09376}">
      <dgm:prSet custT="1"/>
      <dgm:spPr/>
      <dgm:t>
        <a:bodyPr/>
        <a:lstStyle/>
        <a:p>
          <a:r>
            <a:rPr lang="id-ID" sz="2800" dirty="0" smtClean="0"/>
            <a:t>Hitung unit cost per kegiatan dengan cara mengalokasikan total biaya (biaya langsung maupun biaya tidak langsung) ke setiap kegiatan yang ada</a:t>
          </a:r>
          <a:endParaRPr lang="id-ID" sz="2800" dirty="0"/>
        </a:p>
      </dgm:t>
    </dgm:pt>
    <dgm:pt modelId="{05CB3CC5-3FC0-4474-B38F-48166FC3E8AE}" type="parTrans" cxnId="{4CF7A102-EC5D-463B-AAF0-25FFFC0033D6}">
      <dgm:prSet/>
      <dgm:spPr/>
      <dgm:t>
        <a:bodyPr/>
        <a:lstStyle/>
        <a:p>
          <a:endParaRPr lang="id-ID"/>
        </a:p>
      </dgm:t>
    </dgm:pt>
    <dgm:pt modelId="{284CCCB6-8D9A-4AD0-93C7-0C8F6B58B170}" type="sibTrans" cxnId="{4CF7A102-EC5D-463B-AAF0-25FFFC0033D6}">
      <dgm:prSet/>
      <dgm:spPr/>
      <dgm:t>
        <a:bodyPr/>
        <a:lstStyle/>
        <a:p>
          <a:endParaRPr lang="id-ID"/>
        </a:p>
      </dgm:t>
    </dgm:pt>
    <dgm:pt modelId="{E6FFC9FC-696A-4D42-BB42-A891D62FA884}" type="pres">
      <dgm:prSet presAssocID="{30BF8236-CF1E-44C1-B4AA-94C24969BE2D}" presName="linearFlow" presStyleCnt="0">
        <dgm:presLayoutVars>
          <dgm:resizeHandles val="exact"/>
        </dgm:presLayoutVars>
      </dgm:prSet>
      <dgm:spPr/>
    </dgm:pt>
    <dgm:pt modelId="{CDB4A856-C258-4054-A7B4-343D913AD907}" type="pres">
      <dgm:prSet presAssocID="{4D91C1A2-288A-400F-ADE3-D27F79BC05BB}" presName="node" presStyleLbl="node1" presStyleIdx="0" presStyleCnt="6" custScaleX="488975">
        <dgm:presLayoutVars>
          <dgm:bulletEnabled val="1"/>
        </dgm:presLayoutVars>
      </dgm:prSet>
      <dgm:spPr/>
    </dgm:pt>
    <dgm:pt modelId="{167A7511-0760-4AB4-B489-C253827BE861}" type="pres">
      <dgm:prSet presAssocID="{14580F99-F1D6-498D-97C2-E0DCD7A47F41}" presName="sibTrans" presStyleLbl="sibTrans2D1" presStyleIdx="0" presStyleCnt="5"/>
      <dgm:spPr/>
    </dgm:pt>
    <dgm:pt modelId="{CF641B7C-1436-41BA-BAE9-A31A442FC437}" type="pres">
      <dgm:prSet presAssocID="{14580F99-F1D6-498D-97C2-E0DCD7A47F41}" presName="connectorText" presStyleLbl="sibTrans2D1" presStyleIdx="0" presStyleCnt="5"/>
      <dgm:spPr/>
    </dgm:pt>
    <dgm:pt modelId="{2ACCBAF2-A95E-482E-B7C3-F11C960B78C8}" type="pres">
      <dgm:prSet presAssocID="{134AC050-EB8C-4E37-B3B7-ADC36E0B07BD}" presName="node" presStyleLbl="node1" presStyleIdx="1" presStyleCnt="6" custScaleX="48897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BDB0EB-09DA-4351-8392-5F8F8B3C3B06}" type="pres">
      <dgm:prSet presAssocID="{25011DFD-3AEF-46E9-9DDD-249E81FE99F4}" presName="sibTrans" presStyleLbl="sibTrans2D1" presStyleIdx="1" presStyleCnt="5"/>
      <dgm:spPr/>
    </dgm:pt>
    <dgm:pt modelId="{F593700C-A479-4815-9857-5A6E6DC5A09E}" type="pres">
      <dgm:prSet presAssocID="{25011DFD-3AEF-46E9-9DDD-249E81FE99F4}" presName="connectorText" presStyleLbl="sibTrans2D1" presStyleIdx="1" presStyleCnt="5"/>
      <dgm:spPr/>
    </dgm:pt>
    <dgm:pt modelId="{6EE43868-C506-41BB-B95A-565652566AF5}" type="pres">
      <dgm:prSet presAssocID="{3760AE8B-A8A2-452F-BFC0-FCD95B89F73D}" presName="node" presStyleLbl="node1" presStyleIdx="2" presStyleCnt="6" custScaleX="48897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494B39-A588-48F9-940F-C62FC75EF482}" type="pres">
      <dgm:prSet presAssocID="{CD222D12-EE86-42B8-8F59-F2419FCF0529}" presName="sibTrans" presStyleLbl="sibTrans2D1" presStyleIdx="2" presStyleCnt="5"/>
      <dgm:spPr/>
    </dgm:pt>
    <dgm:pt modelId="{DA5D5DFB-786E-4B71-B289-BD4733FC2D2C}" type="pres">
      <dgm:prSet presAssocID="{CD222D12-EE86-42B8-8F59-F2419FCF0529}" presName="connectorText" presStyleLbl="sibTrans2D1" presStyleIdx="2" presStyleCnt="5"/>
      <dgm:spPr/>
    </dgm:pt>
    <dgm:pt modelId="{AF94F234-9794-4404-8037-F004FB6072B7}" type="pres">
      <dgm:prSet presAssocID="{7246697E-6F59-4E4B-AA87-07DD39ED2893}" presName="node" presStyleLbl="node1" presStyleIdx="3" presStyleCnt="6" custScaleX="48897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C736F4-CB44-4D4D-8B8E-712AC1EA0523}" type="pres">
      <dgm:prSet presAssocID="{4C5C2E0D-711E-4F85-AF06-A680435CAB61}" presName="sibTrans" presStyleLbl="sibTrans2D1" presStyleIdx="3" presStyleCnt="5"/>
      <dgm:spPr/>
    </dgm:pt>
    <dgm:pt modelId="{137FB956-E2BD-475C-A473-46E13AD2819F}" type="pres">
      <dgm:prSet presAssocID="{4C5C2E0D-711E-4F85-AF06-A680435CAB61}" presName="connectorText" presStyleLbl="sibTrans2D1" presStyleIdx="3" presStyleCnt="5"/>
      <dgm:spPr/>
    </dgm:pt>
    <dgm:pt modelId="{0154AC8B-2870-42AC-BC0F-957DA0E68E7A}" type="pres">
      <dgm:prSet presAssocID="{D04B42DB-1DDE-4221-A838-B6C12B8683C4}" presName="node" presStyleLbl="node1" presStyleIdx="4" presStyleCnt="6" custScaleX="48897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87D17F-872D-4308-9C09-F24799C42F8F}" type="pres">
      <dgm:prSet presAssocID="{6C403363-4FE0-40BA-9578-DCFD5DAA0C3F}" presName="sibTrans" presStyleLbl="sibTrans2D1" presStyleIdx="4" presStyleCnt="5"/>
      <dgm:spPr/>
    </dgm:pt>
    <dgm:pt modelId="{7FFB1BC8-FEF0-4D44-991C-B0F6BA41F0D3}" type="pres">
      <dgm:prSet presAssocID="{6C403363-4FE0-40BA-9578-DCFD5DAA0C3F}" presName="connectorText" presStyleLbl="sibTrans2D1" presStyleIdx="4" presStyleCnt="5"/>
      <dgm:spPr/>
    </dgm:pt>
    <dgm:pt modelId="{F125B877-1809-4015-85EC-0BB6C8057FE9}" type="pres">
      <dgm:prSet presAssocID="{0E0F758D-67C8-456D-8AFB-3E90FBA09376}" presName="node" presStyleLbl="node1" presStyleIdx="5" presStyleCnt="6" custScaleX="48897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B43F84C-F5C9-44CC-A71B-80A3C0869D75}" type="presOf" srcId="{4C5C2E0D-711E-4F85-AF06-A680435CAB61}" destId="{83C736F4-CB44-4D4D-8B8E-712AC1EA0523}" srcOrd="0" destOrd="0" presId="urn:microsoft.com/office/officeart/2005/8/layout/process2"/>
    <dgm:cxn modelId="{64AAFCFC-A1FC-4D42-9F60-791F79B3D8F0}" type="presOf" srcId="{0E0F758D-67C8-456D-8AFB-3E90FBA09376}" destId="{F125B877-1809-4015-85EC-0BB6C8057FE9}" srcOrd="0" destOrd="0" presId="urn:microsoft.com/office/officeart/2005/8/layout/process2"/>
    <dgm:cxn modelId="{4CF7A102-EC5D-463B-AAF0-25FFFC0033D6}" srcId="{30BF8236-CF1E-44C1-B4AA-94C24969BE2D}" destId="{0E0F758D-67C8-456D-8AFB-3E90FBA09376}" srcOrd="5" destOrd="0" parTransId="{05CB3CC5-3FC0-4474-B38F-48166FC3E8AE}" sibTransId="{284CCCB6-8D9A-4AD0-93C7-0C8F6B58B170}"/>
    <dgm:cxn modelId="{D21ECE6A-0D8E-4DCD-BAA0-7DFE9C5E7AE1}" srcId="{30BF8236-CF1E-44C1-B4AA-94C24969BE2D}" destId="{D04B42DB-1DDE-4221-A838-B6C12B8683C4}" srcOrd="4" destOrd="0" parTransId="{7CC38918-F226-43E0-919A-40F378D9C8A2}" sibTransId="{6C403363-4FE0-40BA-9578-DCFD5DAA0C3F}"/>
    <dgm:cxn modelId="{38E694D5-A076-45C0-8502-9DF3F3832384}" type="presOf" srcId="{4C5C2E0D-711E-4F85-AF06-A680435CAB61}" destId="{137FB956-E2BD-475C-A473-46E13AD2819F}" srcOrd="1" destOrd="0" presId="urn:microsoft.com/office/officeart/2005/8/layout/process2"/>
    <dgm:cxn modelId="{8B74F5EF-199B-4B23-942D-9E03237B11C0}" srcId="{30BF8236-CF1E-44C1-B4AA-94C24969BE2D}" destId="{7246697E-6F59-4E4B-AA87-07DD39ED2893}" srcOrd="3" destOrd="0" parTransId="{B2279C93-684F-4D7F-85C6-1AFA9551BC42}" sibTransId="{4C5C2E0D-711E-4F85-AF06-A680435CAB61}"/>
    <dgm:cxn modelId="{B0B29109-C34C-49B4-BDE4-17B2921D02D0}" type="presOf" srcId="{30BF8236-CF1E-44C1-B4AA-94C24969BE2D}" destId="{E6FFC9FC-696A-4D42-BB42-A891D62FA884}" srcOrd="0" destOrd="0" presId="urn:microsoft.com/office/officeart/2005/8/layout/process2"/>
    <dgm:cxn modelId="{13349135-3A36-4177-9A5C-235402E328DA}" srcId="{30BF8236-CF1E-44C1-B4AA-94C24969BE2D}" destId="{3760AE8B-A8A2-452F-BFC0-FCD95B89F73D}" srcOrd="2" destOrd="0" parTransId="{8731321D-A869-41BC-BDAD-CACAD07ADDC6}" sibTransId="{CD222D12-EE86-42B8-8F59-F2419FCF0529}"/>
    <dgm:cxn modelId="{6C542815-6B5D-46C1-B32C-5695C0F76F05}" type="presOf" srcId="{6C403363-4FE0-40BA-9578-DCFD5DAA0C3F}" destId="{4787D17F-872D-4308-9C09-F24799C42F8F}" srcOrd="0" destOrd="0" presId="urn:microsoft.com/office/officeart/2005/8/layout/process2"/>
    <dgm:cxn modelId="{23729B4E-BC30-4893-AA5A-02B12B9CDDA1}" type="presOf" srcId="{4D91C1A2-288A-400F-ADE3-D27F79BC05BB}" destId="{CDB4A856-C258-4054-A7B4-343D913AD907}" srcOrd="0" destOrd="0" presId="urn:microsoft.com/office/officeart/2005/8/layout/process2"/>
    <dgm:cxn modelId="{74745BC3-AA2A-43E0-9EC0-1C107188AF32}" type="presOf" srcId="{D04B42DB-1DDE-4221-A838-B6C12B8683C4}" destId="{0154AC8B-2870-42AC-BC0F-957DA0E68E7A}" srcOrd="0" destOrd="0" presId="urn:microsoft.com/office/officeart/2005/8/layout/process2"/>
    <dgm:cxn modelId="{EC41C7AF-C651-492A-BADF-4FFA0AE18C67}" type="presOf" srcId="{CD222D12-EE86-42B8-8F59-F2419FCF0529}" destId="{DA5D5DFB-786E-4B71-B289-BD4733FC2D2C}" srcOrd="1" destOrd="0" presId="urn:microsoft.com/office/officeart/2005/8/layout/process2"/>
    <dgm:cxn modelId="{FE3E55DD-2FCF-49AC-B913-9A1882932AF8}" type="presOf" srcId="{25011DFD-3AEF-46E9-9DDD-249E81FE99F4}" destId="{F593700C-A479-4815-9857-5A6E6DC5A09E}" srcOrd="1" destOrd="0" presId="urn:microsoft.com/office/officeart/2005/8/layout/process2"/>
    <dgm:cxn modelId="{5F9DFC41-818C-4381-BC6C-BCD0BFFB9A11}" type="presOf" srcId="{14580F99-F1D6-498D-97C2-E0DCD7A47F41}" destId="{167A7511-0760-4AB4-B489-C253827BE861}" srcOrd="0" destOrd="0" presId="urn:microsoft.com/office/officeart/2005/8/layout/process2"/>
    <dgm:cxn modelId="{83FC5CAB-4924-4816-8E74-F6723EEE0F02}" srcId="{30BF8236-CF1E-44C1-B4AA-94C24969BE2D}" destId="{134AC050-EB8C-4E37-B3B7-ADC36E0B07BD}" srcOrd="1" destOrd="0" parTransId="{CD5D94D3-EA98-45D0-BF96-03E59927AE12}" sibTransId="{25011DFD-3AEF-46E9-9DDD-249E81FE99F4}"/>
    <dgm:cxn modelId="{DC5AC429-AA37-4F4C-B068-46E4818CD472}" type="presOf" srcId="{3760AE8B-A8A2-452F-BFC0-FCD95B89F73D}" destId="{6EE43868-C506-41BB-B95A-565652566AF5}" srcOrd="0" destOrd="0" presId="urn:microsoft.com/office/officeart/2005/8/layout/process2"/>
    <dgm:cxn modelId="{6E99BFCA-EE58-4161-B967-0896D0082A6E}" type="presOf" srcId="{6C403363-4FE0-40BA-9578-DCFD5DAA0C3F}" destId="{7FFB1BC8-FEF0-4D44-991C-B0F6BA41F0D3}" srcOrd="1" destOrd="0" presId="urn:microsoft.com/office/officeart/2005/8/layout/process2"/>
    <dgm:cxn modelId="{86D97D6B-3061-4592-9C67-3A9D864110C8}" type="presOf" srcId="{CD222D12-EE86-42B8-8F59-F2419FCF0529}" destId="{7F494B39-A588-48F9-940F-C62FC75EF482}" srcOrd="0" destOrd="0" presId="urn:microsoft.com/office/officeart/2005/8/layout/process2"/>
    <dgm:cxn modelId="{0EAAD93A-9641-4FD9-BDC7-2E755EEADC6F}" type="presOf" srcId="{7246697E-6F59-4E4B-AA87-07DD39ED2893}" destId="{AF94F234-9794-4404-8037-F004FB6072B7}" srcOrd="0" destOrd="0" presId="urn:microsoft.com/office/officeart/2005/8/layout/process2"/>
    <dgm:cxn modelId="{98EB1C3E-3BD0-4547-87CF-89F083CFB00A}" type="presOf" srcId="{134AC050-EB8C-4E37-B3B7-ADC36E0B07BD}" destId="{2ACCBAF2-A95E-482E-B7C3-F11C960B78C8}" srcOrd="0" destOrd="0" presId="urn:microsoft.com/office/officeart/2005/8/layout/process2"/>
    <dgm:cxn modelId="{F7BC7DB4-B0BA-477E-A852-EBBB116175D0}" srcId="{30BF8236-CF1E-44C1-B4AA-94C24969BE2D}" destId="{4D91C1A2-288A-400F-ADE3-D27F79BC05BB}" srcOrd="0" destOrd="0" parTransId="{A359EB03-47C4-42BE-BD37-E7F7CB8EBB7E}" sibTransId="{14580F99-F1D6-498D-97C2-E0DCD7A47F41}"/>
    <dgm:cxn modelId="{5D7C9878-EB59-4953-9CB0-E086F41C14B2}" type="presOf" srcId="{25011DFD-3AEF-46E9-9DDD-249E81FE99F4}" destId="{ACBDB0EB-09DA-4351-8392-5F8F8B3C3B06}" srcOrd="0" destOrd="0" presId="urn:microsoft.com/office/officeart/2005/8/layout/process2"/>
    <dgm:cxn modelId="{3CFFB87C-CFC6-40E1-B5FE-6F0A30E28231}" type="presOf" srcId="{14580F99-F1D6-498D-97C2-E0DCD7A47F41}" destId="{CF641B7C-1436-41BA-BAE9-A31A442FC437}" srcOrd="1" destOrd="0" presId="urn:microsoft.com/office/officeart/2005/8/layout/process2"/>
    <dgm:cxn modelId="{28A4AE31-5E96-4EB4-869F-61E0A575404A}" type="presParOf" srcId="{E6FFC9FC-696A-4D42-BB42-A891D62FA884}" destId="{CDB4A856-C258-4054-A7B4-343D913AD907}" srcOrd="0" destOrd="0" presId="urn:microsoft.com/office/officeart/2005/8/layout/process2"/>
    <dgm:cxn modelId="{7ACAA587-DB15-46E3-AB3F-365B07F13CE1}" type="presParOf" srcId="{E6FFC9FC-696A-4D42-BB42-A891D62FA884}" destId="{167A7511-0760-4AB4-B489-C253827BE861}" srcOrd="1" destOrd="0" presId="urn:microsoft.com/office/officeart/2005/8/layout/process2"/>
    <dgm:cxn modelId="{3D7E125E-0F85-4326-9F99-B8496E3FA4ED}" type="presParOf" srcId="{167A7511-0760-4AB4-B489-C253827BE861}" destId="{CF641B7C-1436-41BA-BAE9-A31A442FC437}" srcOrd="0" destOrd="0" presId="urn:microsoft.com/office/officeart/2005/8/layout/process2"/>
    <dgm:cxn modelId="{BEA62971-E092-442C-8A8E-4330747540D9}" type="presParOf" srcId="{E6FFC9FC-696A-4D42-BB42-A891D62FA884}" destId="{2ACCBAF2-A95E-482E-B7C3-F11C960B78C8}" srcOrd="2" destOrd="0" presId="urn:microsoft.com/office/officeart/2005/8/layout/process2"/>
    <dgm:cxn modelId="{A90784A8-C5DA-4408-A5F6-FA89543B8961}" type="presParOf" srcId="{E6FFC9FC-696A-4D42-BB42-A891D62FA884}" destId="{ACBDB0EB-09DA-4351-8392-5F8F8B3C3B06}" srcOrd="3" destOrd="0" presId="urn:microsoft.com/office/officeart/2005/8/layout/process2"/>
    <dgm:cxn modelId="{6698064D-4982-47AC-88EA-657C4E36C80E}" type="presParOf" srcId="{ACBDB0EB-09DA-4351-8392-5F8F8B3C3B06}" destId="{F593700C-A479-4815-9857-5A6E6DC5A09E}" srcOrd="0" destOrd="0" presId="urn:microsoft.com/office/officeart/2005/8/layout/process2"/>
    <dgm:cxn modelId="{408FB30E-2FB7-4BF3-8323-BF57C20D1A3B}" type="presParOf" srcId="{E6FFC9FC-696A-4D42-BB42-A891D62FA884}" destId="{6EE43868-C506-41BB-B95A-565652566AF5}" srcOrd="4" destOrd="0" presId="urn:microsoft.com/office/officeart/2005/8/layout/process2"/>
    <dgm:cxn modelId="{23905199-3112-456D-B2A4-9F42D17758FC}" type="presParOf" srcId="{E6FFC9FC-696A-4D42-BB42-A891D62FA884}" destId="{7F494B39-A588-48F9-940F-C62FC75EF482}" srcOrd="5" destOrd="0" presId="urn:microsoft.com/office/officeart/2005/8/layout/process2"/>
    <dgm:cxn modelId="{2DF152A2-A817-4033-AF62-95CB99C2C2D5}" type="presParOf" srcId="{7F494B39-A588-48F9-940F-C62FC75EF482}" destId="{DA5D5DFB-786E-4B71-B289-BD4733FC2D2C}" srcOrd="0" destOrd="0" presId="urn:microsoft.com/office/officeart/2005/8/layout/process2"/>
    <dgm:cxn modelId="{C2AFC1B5-FDFB-4A7A-AD7A-E5A12B560734}" type="presParOf" srcId="{E6FFC9FC-696A-4D42-BB42-A891D62FA884}" destId="{AF94F234-9794-4404-8037-F004FB6072B7}" srcOrd="6" destOrd="0" presId="urn:microsoft.com/office/officeart/2005/8/layout/process2"/>
    <dgm:cxn modelId="{0F8ABB46-5A1C-4354-BA7F-63B9C4C0FE19}" type="presParOf" srcId="{E6FFC9FC-696A-4D42-BB42-A891D62FA884}" destId="{83C736F4-CB44-4D4D-8B8E-712AC1EA0523}" srcOrd="7" destOrd="0" presId="urn:microsoft.com/office/officeart/2005/8/layout/process2"/>
    <dgm:cxn modelId="{8536A30C-626F-4431-B5DC-E2A05AFD010A}" type="presParOf" srcId="{83C736F4-CB44-4D4D-8B8E-712AC1EA0523}" destId="{137FB956-E2BD-475C-A473-46E13AD2819F}" srcOrd="0" destOrd="0" presId="urn:microsoft.com/office/officeart/2005/8/layout/process2"/>
    <dgm:cxn modelId="{34F5BB8C-7088-47DF-B37F-92BD060C4609}" type="presParOf" srcId="{E6FFC9FC-696A-4D42-BB42-A891D62FA884}" destId="{0154AC8B-2870-42AC-BC0F-957DA0E68E7A}" srcOrd="8" destOrd="0" presId="urn:microsoft.com/office/officeart/2005/8/layout/process2"/>
    <dgm:cxn modelId="{2C5830D6-B934-4286-A3D1-2D580A1E44CF}" type="presParOf" srcId="{E6FFC9FC-696A-4D42-BB42-A891D62FA884}" destId="{4787D17F-872D-4308-9C09-F24799C42F8F}" srcOrd="9" destOrd="0" presId="urn:microsoft.com/office/officeart/2005/8/layout/process2"/>
    <dgm:cxn modelId="{91DDC5DD-42CD-4ADC-AABD-DD9775307F75}" type="presParOf" srcId="{4787D17F-872D-4308-9C09-F24799C42F8F}" destId="{7FFB1BC8-FEF0-4D44-991C-B0F6BA41F0D3}" srcOrd="0" destOrd="0" presId="urn:microsoft.com/office/officeart/2005/8/layout/process2"/>
    <dgm:cxn modelId="{BB53D396-311C-42C7-A044-9F316CC4E0C5}" type="presParOf" srcId="{E6FFC9FC-696A-4D42-BB42-A891D62FA884}" destId="{F125B877-1809-4015-85EC-0BB6C8057FE9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5EAFFE-E109-48F4-BA20-C5365C85698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80764936-A6DF-404D-B4BF-0421A6792E7A}">
      <dgm:prSet phldrT="[Text]"/>
      <dgm:spPr/>
      <dgm:t>
        <a:bodyPr/>
        <a:lstStyle/>
        <a:p>
          <a:r>
            <a:rPr lang="id-ID" dirty="0" smtClean="0"/>
            <a:t>1. Pusat biaya produksi</a:t>
          </a:r>
          <a:endParaRPr lang="id-ID" dirty="0"/>
        </a:p>
      </dgm:t>
    </dgm:pt>
    <dgm:pt modelId="{EB3F0E12-6A19-42AF-818A-E49248B132E6}" type="parTrans" cxnId="{7DEC765D-0C56-49DD-B559-54FB05BBADFA}">
      <dgm:prSet/>
      <dgm:spPr/>
      <dgm:t>
        <a:bodyPr/>
        <a:lstStyle/>
        <a:p>
          <a:endParaRPr lang="id-ID"/>
        </a:p>
      </dgm:t>
    </dgm:pt>
    <dgm:pt modelId="{6BBA5862-4138-416B-BA53-FD70F539929D}" type="sibTrans" cxnId="{7DEC765D-0C56-49DD-B559-54FB05BBADFA}">
      <dgm:prSet/>
      <dgm:spPr/>
      <dgm:t>
        <a:bodyPr/>
        <a:lstStyle/>
        <a:p>
          <a:endParaRPr lang="id-ID"/>
        </a:p>
      </dgm:t>
    </dgm:pt>
    <dgm:pt modelId="{92454C72-4B48-4A30-85ED-74483054D13B}">
      <dgm:prSet phldrT="[Text]"/>
      <dgm:spPr/>
      <dgm:t>
        <a:bodyPr/>
        <a:lstStyle/>
        <a:p>
          <a:r>
            <a:rPr lang="id-ID" dirty="0" smtClean="0"/>
            <a:t>Yaitu Unit yang secara langsung memberikan pelayanan kepada konsumen (menghasilkan pendapatan)</a:t>
          </a:r>
          <a:endParaRPr lang="id-ID" dirty="0"/>
        </a:p>
      </dgm:t>
    </dgm:pt>
    <dgm:pt modelId="{F83F47CF-47E1-4E1F-9B45-AD4A4D0A0613}" type="parTrans" cxnId="{7AE86A06-8EF7-42BA-B592-83198AEB659D}">
      <dgm:prSet/>
      <dgm:spPr/>
      <dgm:t>
        <a:bodyPr/>
        <a:lstStyle/>
        <a:p>
          <a:endParaRPr lang="id-ID"/>
        </a:p>
      </dgm:t>
    </dgm:pt>
    <dgm:pt modelId="{78A95037-D0D8-4039-907D-6A784F747994}" type="sibTrans" cxnId="{7AE86A06-8EF7-42BA-B592-83198AEB659D}">
      <dgm:prSet/>
      <dgm:spPr/>
      <dgm:t>
        <a:bodyPr/>
        <a:lstStyle/>
        <a:p>
          <a:endParaRPr lang="id-ID"/>
        </a:p>
      </dgm:t>
    </dgm:pt>
    <dgm:pt modelId="{EC20DE7B-A90A-4C07-A07F-1CC9F8D9DBD4}">
      <dgm:prSet phldrT="[Text]"/>
      <dgm:spPr/>
      <dgm:t>
        <a:bodyPr/>
        <a:lstStyle/>
        <a:p>
          <a:r>
            <a:rPr lang="id-ID" dirty="0" smtClean="0"/>
            <a:t>2. Pusat biaya penunjang</a:t>
          </a:r>
          <a:endParaRPr lang="id-ID" dirty="0"/>
        </a:p>
      </dgm:t>
    </dgm:pt>
    <dgm:pt modelId="{A603CBBE-48A1-49A5-8690-62449D035682}" type="parTrans" cxnId="{EED5040F-B856-4261-AF36-38288560828D}">
      <dgm:prSet/>
      <dgm:spPr/>
      <dgm:t>
        <a:bodyPr/>
        <a:lstStyle/>
        <a:p>
          <a:endParaRPr lang="id-ID"/>
        </a:p>
      </dgm:t>
    </dgm:pt>
    <dgm:pt modelId="{C67C5179-F29A-4B25-B759-F6FDA924E577}" type="sibTrans" cxnId="{EED5040F-B856-4261-AF36-38288560828D}">
      <dgm:prSet/>
      <dgm:spPr/>
      <dgm:t>
        <a:bodyPr/>
        <a:lstStyle/>
        <a:p>
          <a:endParaRPr lang="id-ID"/>
        </a:p>
      </dgm:t>
    </dgm:pt>
    <dgm:pt modelId="{A2367D5E-6414-4E74-BF5D-BBE1B74FC1BE}">
      <dgm:prSet phldrT="[Text]"/>
      <dgm:spPr/>
      <dgm:t>
        <a:bodyPr/>
        <a:lstStyle/>
        <a:p>
          <a:r>
            <a:rPr lang="id-ID" dirty="0" smtClean="0"/>
            <a:t>Yaitu Unit yang tidak secara langsung memberikan pelayanan kepada konsumen (tidak menghasilkan pendapatan)</a:t>
          </a:r>
          <a:endParaRPr lang="id-ID" dirty="0"/>
        </a:p>
      </dgm:t>
    </dgm:pt>
    <dgm:pt modelId="{339F9C7D-0A6F-4081-860C-6A380C691F3D}" type="parTrans" cxnId="{846EDB44-A8EC-4573-80FC-B1759B6E79DD}">
      <dgm:prSet/>
      <dgm:spPr/>
      <dgm:t>
        <a:bodyPr/>
        <a:lstStyle/>
        <a:p>
          <a:endParaRPr lang="id-ID"/>
        </a:p>
      </dgm:t>
    </dgm:pt>
    <dgm:pt modelId="{4FCC2A1A-C841-4477-B4F2-AFED0001F743}" type="sibTrans" cxnId="{846EDB44-A8EC-4573-80FC-B1759B6E79DD}">
      <dgm:prSet/>
      <dgm:spPr/>
      <dgm:t>
        <a:bodyPr/>
        <a:lstStyle/>
        <a:p>
          <a:endParaRPr lang="id-ID"/>
        </a:p>
      </dgm:t>
    </dgm:pt>
    <dgm:pt modelId="{9D567AE0-A406-4701-AA05-024F826B1B8F}">
      <dgm:prSet phldrT="[Text]"/>
      <dgm:spPr/>
      <dgm:t>
        <a:bodyPr/>
        <a:lstStyle/>
        <a:p>
          <a:r>
            <a:rPr lang="id-ID" dirty="0" smtClean="0"/>
            <a:t>Ex : Rawat inap, rawat jalan, laboratorium, radiologi</a:t>
          </a:r>
          <a:endParaRPr lang="id-ID" dirty="0"/>
        </a:p>
      </dgm:t>
    </dgm:pt>
    <dgm:pt modelId="{8B0609ED-80D3-4AE5-8B8B-399DE9BBF145}" type="parTrans" cxnId="{2ACA7AA9-D2A0-4DA8-8656-5BBAEDDFF958}">
      <dgm:prSet/>
      <dgm:spPr/>
    </dgm:pt>
    <dgm:pt modelId="{D8DD3710-6769-4D3D-B248-5265BC3CA42B}" type="sibTrans" cxnId="{2ACA7AA9-D2A0-4DA8-8656-5BBAEDDFF958}">
      <dgm:prSet/>
      <dgm:spPr/>
    </dgm:pt>
    <dgm:pt modelId="{BD514667-7DE9-497C-84EF-31BBB55A794B}">
      <dgm:prSet phldrT="[Text]"/>
      <dgm:spPr/>
      <dgm:t>
        <a:bodyPr/>
        <a:lstStyle/>
        <a:p>
          <a:r>
            <a:rPr lang="id-ID" dirty="0" smtClean="0"/>
            <a:t>Ex : Kantor manajerial, laundry, instalasi gizi</a:t>
          </a:r>
          <a:endParaRPr lang="id-ID" dirty="0"/>
        </a:p>
      </dgm:t>
    </dgm:pt>
    <dgm:pt modelId="{5F032523-2FD0-49E0-9D6A-7D4C12CC3FBB}" type="parTrans" cxnId="{4C2C5CC7-6F74-4147-AB5F-470A1A93C8A7}">
      <dgm:prSet/>
      <dgm:spPr/>
    </dgm:pt>
    <dgm:pt modelId="{6FAAF362-4053-46B7-B9E4-B8C157FD2BF3}" type="sibTrans" cxnId="{4C2C5CC7-6F74-4147-AB5F-470A1A93C8A7}">
      <dgm:prSet/>
      <dgm:spPr/>
    </dgm:pt>
    <dgm:pt modelId="{FBCA43CF-1699-4A27-8719-DD31B2927967}" type="pres">
      <dgm:prSet presAssocID="{3F5EAFFE-E109-48F4-BA20-C5365C85698D}" presName="linear" presStyleCnt="0">
        <dgm:presLayoutVars>
          <dgm:animLvl val="lvl"/>
          <dgm:resizeHandles val="exact"/>
        </dgm:presLayoutVars>
      </dgm:prSet>
      <dgm:spPr/>
    </dgm:pt>
    <dgm:pt modelId="{0254E173-C7DC-41F9-B93C-065EE50A0C28}" type="pres">
      <dgm:prSet presAssocID="{80764936-A6DF-404D-B4BF-0421A6792E7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885299-18A2-4CCD-BDA1-A26C9130BC77}" type="pres">
      <dgm:prSet presAssocID="{80764936-A6DF-404D-B4BF-0421A6792E7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83C981-67F2-4BF3-A6EC-30A6D3164A74}" type="pres">
      <dgm:prSet presAssocID="{EC20DE7B-A90A-4C07-A07F-1CC9F8D9DBD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AD54C0C-AED5-48BE-BC15-13502FD63A0D}" type="pres">
      <dgm:prSet presAssocID="{EC20DE7B-A90A-4C07-A07F-1CC9F8D9DBD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46EDB44-A8EC-4573-80FC-B1759B6E79DD}" srcId="{EC20DE7B-A90A-4C07-A07F-1CC9F8D9DBD4}" destId="{A2367D5E-6414-4E74-BF5D-BBE1B74FC1BE}" srcOrd="0" destOrd="0" parTransId="{339F9C7D-0A6F-4081-860C-6A380C691F3D}" sibTransId="{4FCC2A1A-C841-4477-B4F2-AFED0001F743}"/>
    <dgm:cxn modelId="{7AE86A06-8EF7-42BA-B592-83198AEB659D}" srcId="{80764936-A6DF-404D-B4BF-0421A6792E7A}" destId="{92454C72-4B48-4A30-85ED-74483054D13B}" srcOrd="0" destOrd="0" parTransId="{F83F47CF-47E1-4E1F-9B45-AD4A4D0A0613}" sibTransId="{78A95037-D0D8-4039-907D-6A784F747994}"/>
    <dgm:cxn modelId="{D5D4AC2F-7B9D-4EC8-B41C-A312F97E006A}" type="presOf" srcId="{92454C72-4B48-4A30-85ED-74483054D13B}" destId="{06885299-18A2-4CCD-BDA1-A26C9130BC77}" srcOrd="0" destOrd="0" presId="urn:microsoft.com/office/officeart/2005/8/layout/vList2"/>
    <dgm:cxn modelId="{2ACA7AA9-D2A0-4DA8-8656-5BBAEDDFF958}" srcId="{80764936-A6DF-404D-B4BF-0421A6792E7A}" destId="{9D567AE0-A406-4701-AA05-024F826B1B8F}" srcOrd="1" destOrd="0" parTransId="{8B0609ED-80D3-4AE5-8B8B-399DE9BBF145}" sibTransId="{D8DD3710-6769-4D3D-B248-5265BC3CA42B}"/>
    <dgm:cxn modelId="{4C2C5CC7-6F74-4147-AB5F-470A1A93C8A7}" srcId="{EC20DE7B-A90A-4C07-A07F-1CC9F8D9DBD4}" destId="{BD514667-7DE9-497C-84EF-31BBB55A794B}" srcOrd="1" destOrd="0" parTransId="{5F032523-2FD0-49E0-9D6A-7D4C12CC3FBB}" sibTransId="{6FAAF362-4053-46B7-B9E4-B8C157FD2BF3}"/>
    <dgm:cxn modelId="{96D99E93-B562-4423-913B-77EE3BE3EC6A}" type="presOf" srcId="{BD514667-7DE9-497C-84EF-31BBB55A794B}" destId="{8AD54C0C-AED5-48BE-BC15-13502FD63A0D}" srcOrd="0" destOrd="1" presId="urn:microsoft.com/office/officeart/2005/8/layout/vList2"/>
    <dgm:cxn modelId="{7DEC765D-0C56-49DD-B559-54FB05BBADFA}" srcId="{3F5EAFFE-E109-48F4-BA20-C5365C85698D}" destId="{80764936-A6DF-404D-B4BF-0421A6792E7A}" srcOrd="0" destOrd="0" parTransId="{EB3F0E12-6A19-42AF-818A-E49248B132E6}" sibTransId="{6BBA5862-4138-416B-BA53-FD70F539929D}"/>
    <dgm:cxn modelId="{8534B248-4875-4490-943D-D73599C2C9DC}" type="presOf" srcId="{3F5EAFFE-E109-48F4-BA20-C5365C85698D}" destId="{FBCA43CF-1699-4A27-8719-DD31B2927967}" srcOrd="0" destOrd="0" presId="urn:microsoft.com/office/officeart/2005/8/layout/vList2"/>
    <dgm:cxn modelId="{1E76EC88-256A-4B0D-95E9-7FBD55870EDD}" type="presOf" srcId="{EC20DE7B-A90A-4C07-A07F-1CC9F8D9DBD4}" destId="{CC83C981-67F2-4BF3-A6EC-30A6D3164A74}" srcOrd="0" destOrd="0" presId="urn:microsoft.com/office/officeart/2005/8/layout/vList2"/>
    <dgm:cxn modelId="{F0704F43-6E91-45AD-A841-4CF9A6D9B01E}" type="presOf" srcId="{80764936-A6DF-404D-B4BF-0421A6792E7A}" destId="{0254E173-C7DC-41F9-B93C-065EE50A0C28}" srcOrd="0" destOrd="0" presId="urn:microsoft.com/office/officeart/2005/8/layout/vList2"/>
    <dgm:cxn modelId="{1290C9AB-BC69-42F4-A550-7ABF4FDEFA0B}" type="presOf" srcId="{9D567AE0-A406-4701-AA05-024F826B1B8F}" destId="{06885299-18A2-4CCD-BDA1-A26C9130BC77}" srcOrd="0" destOrd="1" presId="urn:microsoft.com/office/officeart/2005/8/layout/vList2"/>
    <dgm:cxn modelId="{EED5040F-B856-4261-AF36-38288560828D}" srcId="{3F5EAFFE-E109-48F4-BA20-C5365C85698D}" destId="{EC20DE7B-A90A-4C07-A07F-1CC9F8D9DBD4}" srcOrd="1" destOrd="0" parTransId="{A603CBBE-48A1-49A5-8690-62449D035682}" sibTransId="{C67C5179-F29A-4B25-B759-F6FDA924E577}"/>
    <dgm:cxn modelId="{48F63ADD-D2B6-4F88-9A3C-A6EDDD52E738}" type="presOf" srcId="{A2367D5E-6414-4E74-BF5D-BBE1B74FC1BE}" destId="{8AD54C0C-AED5-48BE-BC15-13502FD63A0D}" srcOrd="0" destOrd="0" presId="urn:microsoft.com/office/officeart/2005/8/layout/vList2"/>
    <dgm:cxn modelId="{39576604-B5E3-456F-9881-FF81C9455B90}" type="presParOf" srcId="{FBCA43CF-1699-4A27-8719-DD31B2927967}" destId="{0254E173-C7DC-41F9-B93C-065EE50A0C28}" srcOrd="0" destOrd="0" presId="urn:microsoft.com/office/officeart/2005/8/layout/vList2"/>
    <dgm:cxn modelId="{AB939742-A300-4A42-AFCA-8AE1B1730066}" type="presParOf" srcId="{FBCA43CF-1699-4A27-8719-DD31B2927967}" destId="{06885299-18A2-4CCD-BDA1-A26C9130BC77}" srcOrd="1" destOrd="0" presId="urn:microsoft.com/office/officeart/2005/8/layout/vList2"/>
    <dgm:cxn modelId="{B4BFA710-7DBC-457A-B203-49658DA40DF4}" type="presParOf" srcId="{FBCA43CF-1699-4A27-8719-DD31B2927967}" destId="{CC83C981-67F2-4BF3-A6EC-30A6D3164A74}" srcOrd="2" destOrd="0" presId="urn:microsoft.com/office/officeart/2005/8/layout/vList2"/>
    <dgm:cxn modelId="{862BE893-D5D9-4B8B-953D-C953BF119A48}" type="presParOf" srcId="{FBCA43CF-1699-4A27-8719-DD31B2927967}" destId="{8AD54C0C-AED5-48BE-BC15-13502FD63A0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20A10-62DB-41B5-B6B9-6CE7EE92DAFC}">
      <dsp:nvSpPr>
        <dsp:cNvPr id="0" name=""/>
        <dsp:cNvSpPr/>
      </dsp:nvSpPr>
      <dsp:spPr>
        <a:xfrm>
          <a:off x="8516504" y="3592845"/>
          <a:ext cx="91440" cy="6690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908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59A21-B578-4E46-A3C1-45A7373BC8B5}">
      <dsp:nvSpPr>
        <dsp:cNvPr id="0" name=""/>
        <dsp:cNvSpPr/>
      </dsp:nvSpPr>
      <dsp:spPr>
        <a:xfrm>
          <a:off x="5966602" y="1462891"/>
          <a:ext cx="2595621" cy="66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962"/>
              </a:lnTo>
              <a:lnTo>
                <a:pt x="2595621" y="455962"/>
              </a:lnTo>
              <a:lnTo>
                <a:pt x="2595621" y="66908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6470A-C16A-41D8-9EC5-A230A02CD3E1}">
      <dsp:nvSpPr>
        <dsp:cNvPr id="0" name=""/>
        <dsp:cNvSpPr/>
      </dsp:nvSpPr>
      <dsp:spPr>
        <a:xfrm>
          <a:off x="3325260" y="3592845"/>
          <a:ext cx="91440" cy="6690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908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13ED0-5425-40D7-8530-C8D8C7A08CBB}">
      <dsp:nvSpPr>
        <dsp:cNvPr id="0" name=""/>
        <dsp:cNvSpPr/>
      </dsp:nvSpPr>
      <dsp:spPr>
        <a:xfrm>
          <a:off x="3370980" y="1462891"/>
          <a:ext cx="2595621" cy="669085"/>
        </a:xfrm>
        <a:custGeom>
          <a:avLst/>
          <a:gdLst/>
          <a:ahLst/>
          <a:cxnLst/>
          <a:rect l="0" t="0" r="0" b="0"/>
          <a:pathLst>
            <a:path>
              <a:moveTo>
                <a:pt x="2595621" y="0"/>
              </a:moveTo>
              <a:lnTo>
                <a:pt x="2595621" y="455962"/>
              </a:lnTo>
              <a:lnTo>
                <a:pt x="0" y="455962"/>
              </a:lnTo>
              <a:lnTo>
                <a:pt x="0" y="66908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D0215-E735-4DEA-9584-2C2A9D204AA3}">
      <dsp:nvSpPr>
        <dsp:cNvPr id="0" name=""/>
        <dsp:cNvSpPr/>
      </dsp:nvSpPr>
      <dsp:spPr>
        <a:xfrm>
          <a:off x="3626600" y="2022"/>
          <a:ext cx="4680003" cy="14608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FA1FD-0971-408A-BE64-97DCC05A028A}">
      <dsp:nvSpPr>
        <dsp:cNvPr id="0" name=""/>
        <dsp:cNvSpPr/>
      </dsp:nvSpPr>
      <dsp:spPr>
        <a:xfrm>
          <a:off x="3882220" y="244861"/>
          <a:ext cx="4680003" cy="146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Rumah Sakit</a:t>
          </a:r>
          <a:endParaRPr lang="id-ID" sz="2400" kern="1200" dirty="0"/>
        </a:p>
      </dsp:txBody>
      <dsp:txXfrm>
        <a:off x="3925007" y="287648"/>
        <a:ext cx="4594429" cy="1375295"/>
      </dsp:txXfrm>
    </dsp:sp>
    <dsp:sp modelId="{2C0A1753-45DC-4D8A-9C70-ADDB2CB49ACF}">
      <dsp:nvSpPr>
        <dsp:cNvPr id="0" name=""/>
        <dsp:cNvSpPr/>
      </dsp:nvSpPr>
      <dsp:spPr>
        <a:xfrm>
          <a:off x="1030978" y="2131976"/>
          <a:ext cx="4680003" cy="14608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72E95-C199-4E15-9941-6329A2B2BAE7}">
      <dsp:nvSpPr>
        <dsp:cNvPr id="0" name=""/>
        <dsp:cNvSpPr/>
      </dsp:nvSpPr>
      <dsp:spPr>
        <a:xfrm>
          <a:off x="1286599" y="2374816"/>
          <a:ext cx="4680003" cy="146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Unit Produksi:</a:t>
          </a:r>
          <a:endParaRPr lang="id-ID" sz="2400" kern="1200" dirty="0"/>
        </a:p>
      </dsp:txBody>
      <dsp:txXfrm>
        <a:off x="1329386" y="2417603"/>
        <a:ext cx="4594429" cy="1375295"/>
      </dsp:txXfrm>
    </dsp:sp>
    <dsp:sp modelId="{1E6E2001-21D8-45E6-87B2-8510727826E4}">
      <dsp:nvSpPr>
        <dsp:cNvPr id="0" name=""/>
        <dsp:cNvSpPr/>
      </dsp:nvSpPr>
      <dsp:spPr>
        <a:xfrm>
          <a:off x="1030978" y="4261931"/>
          <a:ext cx="4680003" cy="146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E5843-5E97-4C15-A101-D634F16C3364}">
      <dsp:nvSpPr>
        <dsp:cNvPr id="0" name=""/>
        <dsp:cNvSpPr/>
      </dsp:nvSpPr>
      <dsp:spPr>
        <a:xfrm>
          <a:off x="1286599" y="4504770"/>
          <a:ext cx="4680003" cy="146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Gaji perawat</a:t>
          </a:r>
          <a:br>
            <a:rPr lang="id-ID" sz="2400" kern="1200" dirty="0" smtClean="0"/>
          </a:br>
          <a:r>
            <a:rPr lang="id-ID" sz="2400" kern="1200" dirty="0" smtClean="0"/>
            <a:t>Biaya obat RJ, RI</a:t>
          </a:r>
          <a:br>
            <a:rPr lang="id-ID" sz="2400" kern="1200" dirty="0" smtClean="0"/>
          </a:br>
          <a:r>
            <a:rPr lang="id-ID" sz="2400" kern="1200" dirty="0" smtClean="0"/>
            <a:t>Biaya ALMED</a:t>
          </a:r>
          <a:br>
            <a:rPr lang="id-ID" sz="2400" kern="1200" dirty="0" smtClean="0"/>
          </a:br>
          <a:r>
            <a:rPr lang="id-ID" sz="2400" kern="1200" dirty="0" smtClean="0"/>
            <a:t>Biaya non-ALMED</a:t>
          </a:r>
          <a:endParaRPr lang="id-ID" sz="2400" kern="1200" dirty="0"/>
        </a:p>
      </dsp:txBody>
      <dsp:txXfrm>
        <a:off x="1329386" y="4547557"/>
        <a:ext cx="4594429" cy="1375295"/>
      </dsp:txXfrm>
    </dsp:sp>
    <dsp:sp modelId="{63FA7173-C570-4209-809D-FC826340D3D3}">
      <dsp:nvSpPr>
        <dsp:cNvPr id="0" name=""/>
        <dsp:cNvSpPr/>
      </dsp:nvSpPr>
      <dsp:spPr>
        <a:xfrm>
          <a:off x="6222222" y="2131976"/>
          <a:ext cx="4680003" cy="14608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8C87B-6BD7-4AA8-9E1B-51DEFB419474}">
      <dsp:nvSpPr>
        <dsp:cNvPr id="0" name=""/>
        <dsp:cNvSpPr/>
      </dsp:nvSpPr>
      <dsp:spPr>
        <a:xfrm>
          <a:off x="6477842" y="2374816"/>
          <a:ext cx="4680003" cy="146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Unit Penunjang :</a:t>
          </a:r>
        </a:p>
      </dsp:txBody>
      <dsp:txXfrm>
        <a:off x="6520629" y="2417603"/>
        <a:ext cx="4594429" cy="1375295"/>
      </dsp:txXfrm>
    </dsp:sp>
    <dsp:sp modelId="{7DF12BE7-537B-43A8-98AD-9CCF84D1A642}">
      <dsp:nvSpPr>
        <dsp:cNvPr id="0" name=""/>
        <dsp:cNvSpPr/>
      </dsp:nvSpPr>
      <dsp:spPr>
        <a:xfrm>
          <a:off x="6222222" y="4261931"/>
          <a:ext cx="4680003" cy="146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FF673-B59F-4482-82C6-BA29F8C3A1CE}">
      <dsp:nvSpPr>
        <dsp:cNvPr id="0" name=""/>
        <dsp:cNvSpPr/>
      </dsp:nvSpPr>
      <dsp:spPr>
        <a:xfrm>
          <a:off x="6477842" y="4504770"/>
          <a:ext cx="4680003" cy="146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Gaji direktur RS</a:t>
          </a:r>
          <a:br>
            <a:rPr lang="id-ID" sz="1800" kern="1200" dirty="0" smtClean="0"/>
          </a:br>
          <a:r>
            <a:rPr lang="id-ID" sz="1800" kern="1200" dirty="0" smtClean="0"/>
            <a:t>Gaji staf admin</a:t>
          </a:r>
          <a:br>
            <a:rPr lang="id-ID" sz="1800" kern="1200" dirty="0" smtClean="0"/>
          </a:br>
          <a:r>
            <a:rPr lang="id-ID" sz="1800" kern="1200" dirty="0" smtClean="0"/>
            <a:t>Pembelian ATK</a:t>
          </a:r>
          <a:br>
            <a:rPr lang="id-ID" sz="1800" kern="1200" dirty="0" smtClean="0"/>
          </a:br>
          <a:r>
            <a:rPr lang="id-ID" sz="1800" kern="1200" dirty="0" smtClean="0"/>
            <a:t>Biaya instalasi gizi</a:t>
          </a:r>
          <a:br>
            <a:rPr lang="id-ID" sz="1800" kern="1200" dirty="0" smtClean="0"/>
          </a:br>
          <a:r>
            <a:rPr lang="id-ID" sz="1800" kern="1200" dirty="0" smtClean="0"/>
            <a:t>Biaya instalasi laundry</a:t>
          </a:r>
        </a:p>
      </dsp:txBody>
      <dsp:txXfrm>
        <a:off x="6520629" y="4547557"/>
        <a:ext cx="4594429" cy="13752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5E4BD-5BBC-4B2A-947D-73DCFD04D143}">
      <dsp:nvSpPr>
        <dsp:cNvPr id="0" name=""/>
        <dsp:cNvSpPr/>
      </dsp:nvSpPr>
      <dsp:spPr>
        <a:xfrm>
          <a:off x="0" y="0"/>
          <a:ext cx="3713782" cy="2159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Berdasarkan pengaruhnya pada perubahan skala produksi</a:t>
          </a:r>
          <a:endParaRPr lang="id-ID" sz="2300" kern="1200" dirty="0"/>
        </a:p>
      </dsp:txBody>
      <dsp:txXfrm>
        <a:off x="0" y="0"/>
        <a:ext cx="3713782" cy="2159998"/>
      </dsp:txXfrm>
    </dsp:sp>
    <dsp:sp modelId="{311C43ED-A34D-4414-8091-7F136BC3322D}">
      <dsp:nvSpPr>
        <dsp:cNvPr id="0" name=""/>
        <dsp:cNvSpPr/>
      </dsp:nvSpPr>
      <dsp:spPr>
        <a:xfrm>
          <a:off x="0" y="2130476"/>
          <a:ext cx="3713782" cy="37028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Biaya tetap</a:t>
          </a:r>
          <a:endParaRPr lang="id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Biaya variabel</a:t>
          </a:r>
          <a:endParaRPr lang="id-ID" sz="2400" kern="1200" dirty="0"/>
        </a:p>
      </dsp:txBody>
      <dsp:txXfrm>
        <a:off x="0" y="2130476"/>
        <a:ext cx="3713782" cy="3702852"/>
      </dsp:txXfrm>
    </dsp:sp>
    <dsp:sp modelId="{0E1997BA-99D1-407B-B57A-A168F95E97F9}">
      <dsp:nvSpPr>
        <dsp:cNvPr id="0" name=""/>
        <dsp:cNvSpPr/>
      </dsp:nvSpPr>
      <dsp:spPr>
        <a:xfrm>
          <a:off x="4237521" y="0"/>
          <a:ext cx="3713782" cy="2159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Berdasarkan lama penggunaannya</a:t>
          </a:r>
          <a:endParaRPr lang="id-ID" sz="2300" kern="1200" dirty="0"/>
        </a:p>
      </dsp:txBody>
      <dsp:txXfrm>
        <a:off x="4237521" y="0"/>
        <a:ext cx="3713782" cy="2159998"/>
      </dsp:txXfrm>
    </dsp:sp>
    <dsp:sp modelId="{D565869E-43A9-441C-9C55-424AA621C335}">
      <dsp:nvSpPr>
        <dsp:cNvPr id="0" name=""/>
        <dsp:cNvSpPr/>
      </dsp:nvSpPr>
      <dsp:spPr>
        <a:xfrm>
          <a:off x="4237521" y="2154539"/>
          <a:ext cx="3713782" cy="37028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Biaya investasi</a:t>
          </a:r>
          <a:endParaRPr lang="id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Biaya operasional</a:t>
          </a:r>
          <a:endParaRPr lang="id-ID" sz="2300" kern="1200" dirty="0"/>
        </a:p>
      </dsp:txBody>
      <dsp:txXfrm>
        <a:off x="4237521" y="2154539"/>
        <a:ext cx="3713782" cy="3702852"/>
      </dsp:txXfrm>
    </dsp:sp>
    <dsp:sp modelId="{8B3ABFCB-1F1A-4918-82C3-B8C641A77C62}">
      <dsp:nvSpPr>
        <dsp:cNvPr id="0" name=""/>
        <dsp:cNvSpPr/>
      </dsp:nvSpPr>
      <dsp:spPr>
        <a:xfrm>
          <a:off x="8475042" y="14517"/>
          <a:ext cx="3713782" cy="2159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Berdasarkan fungsi dan aktivitas sumber biaya</a:t>
          </a:r>
          <a:endParaRPr lang="id-ID" sz="2300" kern="1200" dirty="0"/>
        </a:p>
      </dsp:txBody>
      <dsp:txXfrm>
        <a:off x="8475042" y="14517"/>
        <a:ext cx="3713782" cy="2159998"/>
      </dsp:txXfrm>
    </dsp:sp>
    <dsp:sp modelId="{E0BCF7BD-0946-4AD9-B0B3-5BF78BE632A8}">
      <dsp:nvSpPr>
        <dsp:cNvPr id="0" name=""/>
        <dsp:cNvSpPr/>
      </dsp:nvSpPr>
      <dsp:spPr>
        <a:xfrm>
          <a:off x="8475042" y="2193122"/>
          <a:ext cx="3713782" cy="37028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Biaya langsung</a:t>
          </a:r>
          <a:endParaRPr lang="id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Biaya tidak langsung</a:t>
          </a:r>
          <a:endParaRPr lang="id-ID" sz="2300" kern="1200" dirty="0"/>
        </a:p>
      </dsp:txBody>
      <dsp:txXfrm>
        <a:off x="8475042" y="2193122"/>
        <a:ext cx="3713782" cy="37028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122AA-0EE9-4F28-84D7-F694E102C260}">
      <dsp:nvSpPr>
        <dsp:cNvPr id="0" name=""/>
        <dsp:cNvSpPr/>
      </dsp:nvSpPr>
      <dsp:spPr>
        <a:xfrm>
          <a:off x="0" y="399900"/>
          <a:ext cx="3809007" cy="22854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Fixed Cost (FC)</a:t>
          </a:r>
          <a:endParaRPr lang="id-ID" sz="4200" kern="1200" dirty="0"/>
        </a:p>
      </dsp:txBody>
      <dsp:txXfrm>
        <a:off x="0" y="399900"/>
        <a:ext cx="3809007" cy="2285404"/>
      </dsp:txXfrm>
    </dsp:sp>
    <dsp:sp modelId="{768C1534-2682-49A2-A9B2-09DD0D2BD1D1}">
      <dsp:nvSpPr>
        <dsp:cNvPr id="0" name=""/>
        <dsp:cNvSpPr/>
      </dsp:nvSpPr>
      <dsp:spPr>
        <a:xfrm>
          <a:off x="4189908" y="399900"/>
          <a:ext cx="3809007" cy="2285404"/>
        </a:xfrm>
        <a:prstGeom prst="rect">
          <a:avLst/>
        </a:prstGeom>
        <a:solidFill>
          <a:schemeClr val="accent5">
            <a:hueOff val="2675095"/>
            <a:satOff val="-3131"/>
            <a:lumOff val="32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Variabel Cost (VC)</a:t>
          </a:r>
          <a:endParaRPr lang="id-ID" sz="4200" kern="1200" dirty="0"/>
        </a:p>
      </dsp:txBody>
      <dsp:txXfrm>
        <a:off x="4189908" y="399900"/>
        <a:ext cx="3809007" cy="2285404"/>
      </dsp:txXfrm>
    </dsp:sp>
    <dsp:sp modelId="{0F8EC032-B20C-4AF9-9D39-98A062AB70B1}">
      <dsp:nvSpPr>
        <dsp:cNvPr id="0" name=""/>
        <dsp:cNvSpPr/>
      </dsp:nvSpPr>
      <dsp:spPr>
        <a:xfrm>
          <a:off x="8379817" y="399900"/>
          <a:ext cx="3809007" cy="2285404"/>
        </a:xfrm>
        <a:prstGeom prst="rect">
          <a:avLst/>
        </a:prstGeom>
        <a:solidFill>
          <a:schemeClr val="accent5">
            <a:hueOff val="5350190"/>
            <a:satOff val="-6263"/>
            <a:lumOff val="6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Semi Fixed Cost</a:t>
          </a:r>
          <a:endParaRPr lang="id-ID" sz="4200" kern="1200" dirty="0"/>
        </a:p>
      </dsp:txBody>
      <dsp:txXfrm>
        <a:off x="8379817" y="399900"/>
        <a:ext cx="3809007" cy="2285404"/>
      </dsp:txXfrm>
    </dsp:sp>
    <dsp:sp modelId="{6AED4FC3-DE5E-4B5E-835C-E3800AA3F412}">
      <dsp:nvSpPr>
        <dsp:cNvPr id="0" name=""/>
        <dsp:cNvSpPr/>
      </dsp:nvSpPr>
      <dsp:spPr>
        <a:xfrm>
          <a:off x="2094954" y="3066206"/>
          <a:ext cx="3809007" cy="2285404"/>
        </a:xfrm>
        <a:prstGeom prst="rect">
          <a:avLst/>
        </a:prstGeom>
        <a:solidFill>
          <a:schemeClr val="accent5">
            <a:hueOff val="8025286"/>
            <a:satOff val="-9394"/>
            <a:lumOff val="98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Total Cost (TC)</a:t>
          </a:r>
          <a:endParaRPr lang="id-ID" sz="4200" kern="1200" dirty="0"/>
        </a:p>
      </dsp:txBody>
      <dsp:txXfrm>
        <a:off x="2094954" y="3066206"/>
        <a:ext cx="3809007" cy="2285404"/>
      </dsp:txXfrm>
    </dsp:sp>
    <dsp:sp modelId="{240403F0-9083-4F45-9EC3-C29476BADF0E}">
      <dsp:nvSpPr>
        <dsp:cNvPr id="0" name=""/>
        <dsp:cNvSpPr/>
      </dsp:nvSpPr>
      <dsp:spPr>
        <a:xfrm>
          <a:off x="6284862" y="3066206"/>
          <a:ext cx="3809007" cy="2285404"/>
        </a:xfrm>
        <a:prstGeom prst="rect">
          <a:avLst/>
        </a:prstGeom>
        <a:solidFill>
          <a:schemeClr val="accent5">
            <a:hueOff val="10700381"/>
            <a:satOff val="-12526"/>
            <a:lumOff val="1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Annualized Fixed Cost (AFC)</a:t>
          </a:r>
          <a:endParaRPr lang="id-ID" sz="4200" kern="1200" dirty="0"/>
        </a:p>
      </dsp:txBody>
      <dsp:txXfrm>
        <a:off x="6284862" y="3066206"/>
        <a:ext cx="3809007" cy="22854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1537A-CF13-4060-A219-81FDC7925EED}">
      <dsp:nvSpPr>
        <dsp:cNvPr id="0" name=""/>
        <dsp:cNvSpPr/>
      </dsp:nvSpPr>
      <dsp:spPr>
        <a:xfrm>
          <a:off x="4398134" y="3128583"/>
          <a:ext cx="2622501" cy="2622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kern="1200" dirty="0" smtClean="0"/>
            <a:t>Unit Cost Yankes</a:t>
          </a:r>
          <a:endParaRPr lang="id-ID" sz="3900" kern="1200" dirty="0"/>
        </a:p>
      </dsp:txBody>
      <dsp:txXfrm>
        <a:off x="4782190" y="3512639"/>
        <a:ext cx="1854389" cy="1854389"/>
      </dsp:txXfrm>
    </dsp:sp>
    <dsp:sp modelId="{FE7FF56A-25FA-4864-8FA9-310F8FCE73CF}">
      <dsp:nvSpPr>
        <dsp:cNvPr id="0" name=""/>
        <dsp:cNvSpPr/>
      </dsp:nvSpPr>
      <dsp:spPr>
        <a:xfrm rot="12287041">
          <a:off x="1451217" y="2803461"/>
          <a:ext cx="3047007" cy="74741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9DDD9-CA37-4048-961C-7555BC321755}">
      <dsp:nvSpPr>
        <dsp:cNvPr id="0" name=""/>
        <dsp:cNvSpPr/>
      </dsp:nvSpPr>
      <dsp:spPr>
        <a:xfrm>
          <a:off x="0" y="1541965"/>
          <a:ext cx="3183082" cy="19931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Fixed Cost (Biaya langsung) </a:t>
          </a:r>
          <a:br>
            <a:rPr lang="id-ID" sz="1900" kern="1200" dirty="0" smtClean="0"/>
          </a:br>
          <a:r>
            <a:rPr lang="id-ID" sz="1900" kern="1200" dirty="0" smtClean="0"/>
            <a:t>1. Biaya Invest Gedung</a:t>
          </a:r>
          <a:br>
            <a:rPr lang="id-ID" sz="1900" kern="1200" dirty="0" smtClean="0"/>
          </a:br>
          <a:r>
            <a:rPr lang="id-ID" sz="1900" kern="1200" dirty="0" smtClean="0"/>
            <a:t>2. Biaya invest almed</a:t>
          </a:r>
          <a:br>
            <a:rPr lang="id-ID" sz="1900" kern="1200" dirty="0" smtClean="0"/>
          </a:br>
          <a:r>
            <a:rPr lang="id-ID" sz="1900" kern="1200" dirty="0" smtClean="0"/>
            <a:t>3. Biaya invest non almed</a:t>
          </a:r>
          <a:br>
            <a:rPr lang="id-ID" sz="1900" kern="1200" dirty="0" smtClean="0"/>
          </a:br>
          <a:r>
            <a:rPr lang="id-ID" sz="1900" kern="1200" dirty="0" smtClean="0"/>
            <a:t>4. Biaya invest kendaraan</a:t>
          </a:r>
          <a:endParaRPr lang="id-ID" sz="1900" kern="1200" dirty="0"/>
        </a:p>
      </dsp:txBody>
      <dsp:txXfrm>
        <a:off x="58376" y="1600341"/>
        <a:ext cx="3066330" cy="1876349"/>
      </dsp:txXfrm>
    </dsp:sp>
    <dsp:sp modelId="{024C0EF3-3082-4869-977F-BBEFD24800F6}">
      <dsp:nvSpPr>
        <dsp:cNvPr id="0" name=""/>
        <dsp:cNvSpPr/>
      </dsp:nvSpPr>
      <dsp:spPr>
        <a:xfrm rot="16174531">
          <a:off x="4777003" y="1733323"/>
          <a:ext cx="1830195" cy="74741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AE13A-50B9-4E94-9C6D-5152B437D05F}">
      <dsp:nvSpPr>
        <dsp:cNvPr id="0" name=""/>
        <dsp:cNvSpPr/>
      </dsp:nvSpPr>
      <dsp:spPr>
        <a:xfrm>
          <a:off x="3272573" y="-95824"/>
          <a:ext cx="4825497" cy="2575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Variabel Cost (biaya operasional)</a:t>
          </a:r>
          <a:br>
            <a:rPr lang="id-ID" sz="1900" kern="1200" dirty="0" smtClean="0"/>
          </a:br>
          <a:r>
            <a:rPr lang="id-ID" sz="1900" kern="1200" dirty="0" smtClean="0"/>
            <a:t>1. Biaya obat</a:t>
          </a:r>
          <a:br>
            <a:rPr lang="id-ID" sz="1900" kern="1200" dirty="0" smtClean="0"/>
          </a:br>
          <a:r>
            <a:rPr lang="id-ID" sz="1900" kern="1200" dirty="0" smtClean="0"/>
            <a:t>2. BHP Non Medis</a:t>
          </a:r>
          <a:br>
            <a:rPr lang="id-ID" sz="1900" kern="1200" dirty="0" smtClean="0"/>
          </a:br>
          <a:r>
            <a:rPr lang="id-ID" sz="1900" kern="1200" dirty="0" smtClean="0"/>
            <a:t>3. Biaya makan-minum pasien/pegawai</a:t>
          </a:r>
          <a:br>
            <a:rPr lang="id-ID" sz="1900" kern="1200" dirty="0" smtClean="0"/>
          </a:br>
          <a:r>
            <a:rPr lang="id-ID" sz="1900" kern="1200" dirty="0" smtClean="0"/>
            <a:t>4. Pemakaian listrik</a:t>
          </a:r>
          <a:br>
            <a:rPr lang="id-ID" sz="1900" kern="1200" dirty="0" smtClean="0"/>
          </a:br>
          <a:r>
            <a:rPr lang="id-ID" sz="1900" kern="1200" dirty="0" smtClean="0"/>
            <a:t>5. Pemakaian air</a:t>
          </a:r>
          <a:br>
            <a:rPr lang="id-ID" sz="1900" kern="1200" dirty="0" smtClean="0"/>
          </a:br>
          <a:r>
            <a:rPr lang="id-ID" sz="1900" kern="1200" dirty="0" smtClean="0"/>
            <a:t>6. Pemakaian telepon</a:t>
          </a:r>
          <a:endParaRPr lang="id-ID" sz="1900" kern="1200" dirty="0"/>
        </a:p>
      </dsp:txBody>
      <dsp:txXfrm>
        <a:off x="3348009" y="-20388"/>
        <a:ext cx="4674625" cy="2424693"/>
      </dsp:txXfrm>
    </dsp:sp>
    <dsp:sp modelId="{004DBD00-26A7-45BD-B6CF-6E22A905D821}">
      <dsp:nvSpPr>
        <dsp:cNvPr id="0" name=""/>
        <dsp:cNvSpPr/>
      </dsp:nvSpPr>
      <dsp:spPr>
        <a:xfrm rot="20377730">
          <a:off x="7013242" y="2987143"/>
          <a:ext cx="3203833" cy="74741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0331B-91C8-4576-8547-3EF840BED6A0}">
      <dsp:nvSpPr>
        <dsp:cNvPr id="0" name=""/>
        <dsp:cNvSpPr/>
      </dsp:nvSpPr>
      <dsp:spPr>
        <a:xfrm>
          <a:off x="8197407" y="1806671"/>
          <a:ext cx="3838962" cy="19931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Semi Variabel Cost </a:t>
          </a:r>
          <a:br>
            <a:rPr lang="id-ID" sz="1900" kern="1200" dirty="0" smtClean="0"/>
          </a:br>
          <a:r>
            <a:rPr lang="id-ID" sz="1900" kern="1200" dirty="0" smtClean="0"/>
            <a:t>1. Gaji/Insentif Pegawai</a:t>
          </a:r>
          <a:br>
            <a:rPr lang="id-ID" sz="1900" kern="1200" dirty="0" smtClean="0"/>
          </a:br>
          <a:r>
            <a:rPr lang="id-ID" sz="1900" kern="1200" dirty="0" smtClean="0"/>
            <a:t>2. Biaya Pemeliharaan</a:t>
          </a:r>
          <a:br>
            <a:rPr lang="id-ID" sz="1900" kern="1200" dirty="0" smtClean="0"/>
          </a:br>
          <a:r>
            <a:rPr lang="id-ID" sz="1900" kern="1200" dirty="0" smtClean="0"/>
            <a:t>3. SPPD</a:t>
          </a:r>
          <a:endParaRPr lang="id-ID" sz="1900" kern="1200" dirty="0"/>
        </a:p>
      </dsp:txBody>
      <dsp:txXfrm>
        <a:off x="8255783" y="1865047"/>
        <a:ext cx="3722210" cy="18763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E1AD4-5AA2-488F-939F-8E972B810EF6}">
      <dsp:nvSpPr>
        <dsp:cNvPr id="0" name=""/>
        <dsp:cNvSpPr/>
      </dsp:nvSpPr>
      <dsp:spPr>
        <a:xfrm>
          <a:off x="0" y="64979"/>
          <a:ext cx="12188825" cy="1081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Apa itu Fixed Cost ???</a:t>
          </a:r>
          <a:endParaRPr lang="id-ID" sz="4200" kern="1200" dirty="0"/>
        </a:p>
      </dsp:txBody>
      <dsp:txXfrm>
        <a:off x="52774" y="117753"/>
        <a:ext cx="12083277" cy="975532"/>
      </dsp:txXfrm>
    </dsp:sp>
    <dsp:sp modelId="{66538F2F-C822-423E-95CA-22010656F405}">
      <dsp:nvSpPr>
        <dsp:cNvPr id="0" name=""/>
        <dsp:cNvSpPr/>
      </dsp:nvSpPr>
      <dsp:spPr>
        <a:xfrm>
          <a:off x="0" y="1146059"/>
          <a:ext cx="12188825" cy="1782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995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300" kern="1200" dirty="0" smtClean="0"/>
            <a:t>Yaitu biaya yg nilainya secara relatif tdk dipengaruhi oleh oleh besarnya jumlah produksi (output). </a:t>
          </a:r>
          <a:endParaRPr lang="id-ID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300" kern="1200" dirty="0" smtClean="0"/>
            <a:t>Biaya ini harus </a:t>
          </a:r>
          <a:r>
            <a:rPr lang="fi-FI" sz="3300" kern="1200" dirty="0" smtClean="0"/>
            <a:t>dikeluarkan, walaupun tidak ada pelayanan.</a:t>
          </a:r>
          <a:endParaRPr lang="id-ID" sz="3300" kern="1200" dirty="0"/>
        </a:p>
      </dsp:txBody>
      <dsp:txXfrm>
        <a:off x="0" y="1146059"/>
        <a:ext cx="12188825" cy="1782269"/>
      </dsp:txXfrm>
    </dsp:sp>
    <dsp:sp modelId="{691987E8-0225-4AD9-AF25-44BEF2EF565D}">
      <dsp:nvSpPr>
        <dsp:cNvPr id="0" name=""/>
        <dsp:cNvSpPr/>
      </dsp:nvSpPr>
      <dsp:spPr>
        <a:xfrm>
          <a:off x="0" y="2928329"/>
          <a:ext cx="12188825" cy="1081080"/>
        </a:xfrm>
        <a:prstGeom prst="roundRect">
          <a:avLst/>
        </a:prstGeom>
        <a:solidFill>
          <a:schemeClr val="accent3">
            <a:hueOff val="-4649685"/>
            <a:satOff val="-2429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Contoh Fixed Cost :</a:t>
          </a:r>
          <a:endParaRPr lang="id-ID" sz="4200" kern="1200" dirty="0"/>
        </a:p>
      </dsp:txBody>
      <dsp:txXfrm>
        <a:off x="52774" y="2981103"/>
        <a:ext cx="12083277" cy="975532"/>
      </dsp:txXfrm>
    </dsp:sp>
    <dsp:sp modelId="{5944B5FE-BAF8-4EE5-9E5C-9B93C8C52745}">
      <dsp:nvSpPr>
        <dsp:cNvPr id="0" name=""/>
        <dsp:cNvSpPr/>
      </dsp:nvSpPr>
      <dsp:spPr>
        <a:xfrm>
          <a:off x="0" y="4009409"/>
          <a:ext cx="12188825" cy="186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995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300" kern="1200" dirty="0" smtClean="0"/>
            <a:t>Biaya invest gedung</a:t>
          </a:r>
          <a:endParaRPr lang="id-ID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300" kern="1200" dirty="0" smtClean="0"/>
            <a:t>Biaya invest almed &amp; non-almed</a:t>
          </a:r>
          <a:endParaRPr lang="id-ID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300" kern="1200" dirty="0" smtClean="0"/>
            <a:t>Biaya invest kendaraan</a:t>
          </a:r>
          <a:endParaRPr lang="id-ID" sz="3300" kern="1200" dirty="0"/>
        </a:p>
      </dsp:txBody>
      <dsp:txXfrm>
        <a:off x="0" y="4009409"/>
        <a:ext cx="12188825" cy="18692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A5BB9-2B03-4FAF-8AE3-C3D62C0C728D}">
      <dsp:nvSpPr>
        <dsp:cNvPr id="0" name=""/>
        <dsp:cNvSpPr/>
      </dsp:nvSpPr>
      <dsp:spPr>
        <a:xfrm>
          <a:off x="0" y="51093"/>
          <a:ext cx="12188825" cy="1385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Investasi dilakukan dgn cara mengganti almed yg lama dgn teknologi baru/barang yg baru</a:t>
          </a:r>
          <a:endParaRPr lang="id-ID" sz="3200" kern="1200" dirty="0"/>
        </a:p>
      </dsp:txBody>
      <dsp:txXfrm>
        <a:off x="67624" y="118717"/>
        <a:ext cx="12053577" cy="1250031"/>
      </dsp:txXfrm>
    </dsp:sp>
    <dsp:sp modelId="{758DCAF3-3B2B-4F49-A66A-228B4369D9A7}">
      <dsp:nvSpPr>
        <dsp:cNvPr id="0" name=""/>
        <dsp:cNvSpPr/>
      </dsp:nvSpPr>
      <dsp:spPr>
        <a:xfrm>
          <a:off x="0" y="1528533"/>
          <a:ext cx="12188825" cy="1385279"/>
        </a:xfrm>
        <a:prstGeom prst="roundRect">
          <a:avLst/>
        </a:prstGeom>
        <a:solidFill>
          <a:schemeClr val="accent2">
            <a:hueOff val="2403603"/>
            <a:satOff val="1605"/>
            <a:lumOff val="-7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Investasi dlm bentuk perluasan perkap modal </a:t>
          </a:r>
          <a:r>
            <a:rPr lang="id-ID" sz="3200" kern="1200" dirty="0" smtClean="0">
              <a:sym typeface="Wingdings" panose="05000000000000000000" pitchFamily="2" charset="2"/>
            </a:rPr>
            <a:t> menambah ruang perawatan</a:t>
          </a:r>
          <a:endParaRPr lang="id-ID" sz="3200" kern="1200" dirty="0"/>
        </a:p>
      </dsp:txBody>
      <dsp:txXfrm>
        <a:off x="67624" y="1596157"/>
        <a:ext cx="12053577" cy="1250031"/>
      </dsp:txXfrm>
    </dsp:sp>
    <dsp:sp modelId="{0F61050F-9961-43A8-A529-2AF8ED3FE895}">
      <dsp:nvSpPr>
        <dsp:cNvPr id="0" name=""/>
        <dsp:cNvSpPr/>
      </dsp:nvSpPr>
      <dsp:spPr>
        <a:xfrm>
          <a:off x="0" y="3005973"/>
          <a:ext cx="12188825" cy="1385279"/>
        </a:xfrm>
        <a:prstGeom prst="roundRect">
          <a:avLst/>
        </a:prstGeom>
        <a:solidFill>
          <a:schemeClr val="accent2">
            <a:hueOff val="4807206"/>
            <a:satOff val="3210"/>
            <a:lumOff val="-14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Pembelian alat baru untuk menunjang pelayanan ataupun dengan cara sistem sewa (leasing)</a:t>
          </a:r>
          <a:endParaRPr lang="id-ID" sz="3200" kern="1200" dirty="0"/>
        </a:p>
      </dsp:txBody>
      <dsp:txXfrm>
        <a:off x="67624" y="3073597"/>
        <a:ext cx="12053577" cy="1250031"/>
      </dsp:txXfrm>
    </dsp:sp>
    <dsp:sp modelId="{CE097927-C60A-400B-BFC5-C344575C6F44}">
      <dsp:nvSpPr>
        <dsp:cNvPr id="0" name=""/>
        <dsp:cNvSpPr/>
      </dsp:nvSpPr>
      <dsp:spPr>
        <a:xfrm>
          <a:off x="0" y="4483413"/>
          <a:ext cx="12188825" cy="1385279"/>
        </a:xfrm>
        <a:prstGeom prst="roundRect">
          <a:avLst/>
        </a:prstGeom>
        <a:solidFill>
          <a:schemeClr val="accent2">
            <a:hueOff val="7210809"/>
            <a:satOff val="4815"/>
            <a:lumOff val="-2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Melakukan merger atau diminta untuk dibeli RS pada RS yg lebih baik dari segi keuangannya</a:t>
          </a:r>
          <a:endParaRPr lang="id-ID" sz="3200" kern="1200" dirty="0"/>
        </a:p>
      </dsp:txBody>
      <dsp:txXfrm>
        <a:off x="67624" y="4551037"/>
        <a:ext cx="12053577" cy="12500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76C15-A142-420E-BE97-D000D138B752}">
      <dsp:nvSpPr>
        <dsp:cNvPr id="0" name=""/>
        <dsp:cNvSpPr/>
      </dsp:nvSpPr>
      <dsp:spPr>
        <a:xfrm>
          <a:off x="0" y="42171"/>
          <a:ext cx="12188825" cy="13127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100" kern="1200" dirty="0" smtClean="0"/>
            <a:t>Definisinya???</a:t>
          </a:r>
          <a:endParaRPr lang="id-ID" sz="5100" kern="1200" dirty="0"/>
        </a:p>
      </dsp:txBody>
      <dsp:txXfrm>
        <a:off x="64083" y="106254"/>
        <a:ext cx="12060659" cy="1184573"/>
      </dsp:txXfrm>
    </dsp:sp>
    <dsp:sp modelId="{321B97C6-8EA8-47BA-847D-116D25D20EFB}">
      <dsp:nvSpPr>
        <dsp:cNvPr id="0" name=""/>
        <dsp:cNvSpPr/>
      </dsp:nvSpPr>
      <dsp:spPr>
        <a:xfrm>
          <a:off x="0" y="1354911"/>
          <a:ext cx="12188825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995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4000" kern="1200" dirty="0" smtClean="0"/>
            <a:t>Yaitu biaya yg nilainya dipengaruhi oleh banyaknya produksi (output).</a:t>
          </a:r>
          <a:endParaRPr lang="id-ID" sz="4000" kern="1200" dirty="0"/>
        </a:p>
      </dsp:txBody>
      <dsp:txXfrm>
        <a:off x="0" y="1354911"/>
        <a:ext cx="12188825" cy="1372410"/>
      </dsp:txXfrm>
    </dsp:sp>
    <dsp:sp modelId="{97DDD6B8-22D4-4769-9169-D11B6B6F9850}">
      <dsp:nvSpPr>
        <dsp:cNvPr id="0" name=""/>
        <dsp:cNvSpPr/>
      </dsp:nvSpPr>
      <dsp:spPr>
        <a:xfrm>
          <a:off x="0" y="2727321"/>
          <a:ext cx="12188825" cy="13127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100" kern="1200" dirty="0" smtClean="0"/>
            <a:t>Contoh dari Variabel Cost :</a:t>
          </a:r>
          <a:endParaRPr lang="id-ID" sz="5100" kern="1200" dirty="0"/>
        </a:p>
      </dsp:txBody>
      <dsp:txXfrm>
        <a:off x="64083" y="2791404"/>
        <a:ext cx="12060659" cy="1184573"/>
      </dsp:txXfrm>
    </dsp:sp>
    <dsp:sp modelId="{F7D61F34-736E-41A2-82CF-DDACA5AC0D29}">
      <dsp:nvSpPr>
        <dsp:cNvPr id="0" name=""/>
        <dsp:cNvSpPr/>
      </dsp:nvSpPr>
      <dsp:spPr>
        <a:xfrm>
          <a:off x="0" y="4040061"/>
          <a:ext cx="12188825" cy="2005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995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4000" kern="1200" dirty="0" smtClean="0"/>
            <a:t>Biaya Habis Pakai Medis, Biaya Habis Pakai Non Medis, Biaya Makan –Minum, Biaya Listrik, Biaya Air, dll</a:t>
          </a:r>
          <a:endParaRPr lang="id-ID" sz="4000" kern="1200" dirty="0"/>
        </a:p>
      </dsp:txBody>
      <dsp:txXfrm>
        <a:off x="0" y="4040061"/>
        <a:ext cx="12188825" cy="200582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6BC58-2F51-47C3-9B9E-5F5C69CBFECA}">
      <dsp:nvSpPr>
        <dsp:cNvPr id="0" name=""/>
        <dsp:cNvSpPr/>
      </dsp:nvSpPr>
      <dsp:spPr>
        <a:xfrm>
          <a:off x="0" y="9796"/>
          <a:ext cx="12188825" cy="978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Alasan memakai sistem Semi Variabel Cost ?</a:t>
          </a:r>
          <a:endParaRPr lang="id-ID" sz="3800" kern="1200" dirty="0"/>
        </a:p>
      </dsp:txBody>
      <dsp:txXfrm>
        <a:off x="47748" y="57544"/>
        <a:ext cx="12093329" cy="882624"/>
      </dsp:txXfrm>
    </dsp:sp>
    <dsp:sp modelId="{F50A22AD-C44E-474C-8EB2-87B112464975}">
      <dsp:nvSpPr>
        <dsp:cNvPr id="0" name=""/>
        <dsp:cNvSpPr/>
      </dsp:nvSpPr>
      <dsp:spPr>
        <a:xfrm>
          <a:off x="0" y="987916"/>
          <a:ext cx="12188825" cy="149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995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000" kern="1200" dirty="0" smtClean="0"/>
            <a:t>Dalam praktek seringkali dialami kesulitan untuk membedakan secara tegas apakah suatu biaya termasuk BIAYA TETAP atau BIAYA VARIABEL</a:t>
          </a:r>
          <a:endParaRPr lang="id-ID" sz="3000" kern="1200" dirty="0"/>
        </a:p>
      </dsp:txBody>
      <dsp:txXfrm>
        <a:off x="0" y="987916"/>
        <a:ext cx="12188825" cy="1494540"/>
      </dsp:txXfrm>
    </dsp:sp>
    <dsp:sp modelId="{1DF570B8-A5CD-44A7-ABF9-AD2BB5C0E680}">
      <dsp:nvSpPr>
        <dsp:cNvPr id="0" name=""/>
        <dsp:cNvSpPr/>
      </dsp:nvSpPr>
      <dsp:spPr>
        <a:xfrm>
          <a:off x="0" y="2482456"/>
          <a:ext cx="12188825" cy="978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Contoh dari penerapan :</a:t>
          </a:r>
          <a:endParaRPr lang="id-ID" sz="3800" kern="1200" dirty="0"/>
        </a:p>
      </dsp:txBody>
      <dsp:txXfrm>
        <a:off x="47748" y="2530204"/>
        <a:ext cx="12093329" cy="882624"/>
      </dsp:txXfrm>
    </dsp:sp>
    <dsp:sp modelId="{05AF4FD6-E802-4878-BB83-B0FCBD5E8291}">
      <dsp:nvSpPr>
        <dsp:cNvPr id="0" name=""/>
        <dsp:cNvSpPr/>
      </dsp:nvSpPr>
      <dsp:spPr>
        <a:xfrm>
          <a:off x="0" y="3460576"/>
          <a:ext cx="12188825" cy="2281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995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000" kern="1200" dirty="0" smtClean="0"/>
            <a:t>Biaya pegawai, </a:t>
          </a:r>
          <a:endParaRPr lang="id-ID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000" kern="1200" dirty="0" smtClean="0"/>
            <a:t>biaya pemeliharaan, </a:t>
          </a:r>
          <a:endParaRPr lang="id-ID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000" kern="1200" dirty="0" smtClean="0"/>
            <a:t>Biaya pakaian dinas </a:t>
          </a:r>
          <a:endParaRPr lang="id-ID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000" kern="1200" dirty="0" smtClean="0"/>
            <a:t>perjalanan dinas</a:t>
          </a:r>
          <a:endParaRPr lang="id-ID" sz="3000" kern="1200" dirty="0"/>
        </a:p>
      </dsp:txBody>
      <dsp:txXfrm>
        <a:off x="0" y="3460576"/>
        <a:ext cx="12188825" cy="2281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B5D07-78E5-4404-BF9E-AF98D2D99534}">
      <dsp:nvSpPr>
        <dsp:cNvPr id="0" name=""/>
        <dsp:cNvSpPr/>
      </dsp:nvSpPr>
      <dsp:spPr>
        <a:xfrm>
          <a:off x="10273" y="726502"/>
          <a:ext cx="3070583" cy="36000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id-ID" sz="2800" kern="1200" dirty="0" err="1" smtClean="0"/>
            <a:t>Dengan</a:t>
          </a:r>
          <a:r>
            <a:rPr lang="en-US" altLang="id-ID" sz="2800" kern="1200" dirty="0" smtClean="0"/>
            <a:t> </a:t>
          </a:r>
          <a:r>
            <a:rPr lang="en-US" altLang="id-ID" sz="2800" kern="1200" dirty="0" err="1" smtClean="0"/>
            <a:t>adanya</a:t>
          </a:r>
          <a:r>
            <a:rPr lang="en-US" altLang="id-ID" sz="2800" kern="1200" dirty="0" smtClean="0"/>
            <a:t> </a:t>
          </a:r>
          <a:r>
            <a:rPr lang="en-US" altLang="id-ID" sz="2800" kern="1200" dirty="0" err="1" smtClean="0"/>
            <a:t>biaya</a:t>
          </a:r>
          <a:r>
            <a:rPr lang="en-US" altLang="id-ID" sz="2800" kern="1200" dirty="0" smtClean="0"/>
            <a:t> </a:t>
          </a:r>
          <a:r>
            <a:rPr lang="en-US" altLang="id-ID" sz="2800" kern="1200" dirty="0" err="1" smtClean="0"/>
            <a:t>kesehatan</a:t>
          </a:r>
          <a:r>
            <a:rPr lang="en-US" altLang="id-ID" sz="2800" kern="1200" dirty="0" smtClean="0"/>
            <a:t> yang </a:t>
          </a:r>
          <a:r>
            <a:rPr lang="en-US" altLang="id-ID" sz="2800" kern="1200" dirty="0" err="1" smtClean="0"/>
            <a:t>tinggi</a:t>
          </a:r>
          <a:r>
            <a:rPr lang="en-US" altLang="id-ID" sz="2800" kern="1200" dirty="0" smtClean="0"/>
            <a:t> </a:t>
          </a:r>
          <a:endParaRPr lang="id-ID" sz="2800" kern="1200" dirty="0"/>
        </a:p>
      </dsp:txBody>
      <dsp:txXfrm>
        <a:off x="100207" y="816436"/>
        <a:ext cx="2890715" cy="3420139"/>
      </dsp:txXfrm>
    </dsp:sp>
    <dsp:sp modelId="{FF78C8B1-B2EF-4581-80E7-E30615E7CB4E}">
      <dsp:nvSpPr>
        <dsp:cNvPr id="0" name=""/>
        <dsp:cNvSpPr/>
      </dsp:nvSpPr>
      <dsp:spPr>
        <a:xfrm>
          <a:off x="3387914" y="2145754"/>
          <a:ext cx="650963" cy="761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300" kern="1200"/>
        </a:p>
      </dsp:txBody>
      <dsp:txXfrm>
        <a:off x="3387914" y="2298055"/>
        <a:ext cx="455674" cy="456902"/>
      </dsp:txXfrm>
    </dsp:sp>
    <dsp:sp modelId="{48753D1B-AB5C-4054-9824-90041B6143C6}">
      <dsp:nvSpPr>
        <dsp:cNvPr id="0" name=""/>
        <dsp:cNvSpPr/>
      </dsp:nvSpPr>
      <dsp:spPr>
        <a:xfrm>
          <a:off x="4309089" y="726502"/>
          <a:ext cx="3070583" cy="3600007"/>
        </a:xfrm>
        <a:prstGeom prst="roundRect">
          <a:avLst>
            <a:gd name="adj" fmla="val 10000"/>
          </a:avLst>
        </a:prstGeom>
        <a:solidFill>
          <a:schemeClr val="accent5">
            <a:hueOff val="5350190"/>
            <a:satOff val="-6263"/>
            <a:lumOff val="6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id-ID" sz="2800" kern="1200" dirty="0" err="1" smtClean="0">
              <a:sym typeface="Wingdings" panose="05000000000000000000" pitchFamily="2" charset="2"/>
            </a:rPr>
            <a:t>Kesulitan</a:t>
          </a:r>
          <a:r>
            <a:rPr lang="en-US" altLang="id-ID" sz="2800" kern="1200" dirty="0" smtClean="0">
              <a:sym typeface="Wingdings" panose="05000000000000000000" pitchFamily="2" charset="2"/>
            </a:rPr>
            <a:t> </a:t>
          </a:r>
          <a:r>
            <a:rPr lang="en-US" altLang="id-ID" sz="2800" kern="1200" dirty="0" err="1" smtClean="0">
              <a:sym typeface="Wingdings" panose="05000000000000000000" pitchFamily="2" charset="2"/>
            </a:rPr>
            <a:t>kemampuan</a:t>
          </a:r>
          <a:r>
            <a:rPr lang="en-US" altLang="id-ID" sz="2800" kern="1200" dirty="0" smtClean="0">
              <a:sym typeface="Wingdings" panose="05000000000000000000" pitchFamily="2" charset="2"/>
            </a:rPr>
            <a:t> </a:t>
          </a:r>
          <a:r>
            <a:rPr lang="en-US" altLang="id-ID" sz="2800" kern="1200" dirty="0" err="1" smtClean="0">
              <a:sym typeface="Wingdings" panose="05000000000000000000" pitchFamily="2" charset="2"/>
            </a:rPr>
            <a:t>masyarakat</a:t>
          </a:r>
          <a:r>
            <a:rPr lang="en-US" altLang="id-ID" sz="2800" kern="1200" dirty="0" smtClean="0">
              <a:sym typeface="Wingdings" panose="05000000000000000000" pitchFamily="2" charset="2"/>
            </a:rPr>
            <a:t> </a:t>
          </a:r>
          <a:r>
            <a:rPr lang="en-US" altLang="id-ID" sz="2800" kern="1200" dirty="0" err="1" smtClean="0">
              <a:sym typeface="Wingdings" panose="05000000000000000000" pitchFamily="2" charset="2"/>
            </a:rPr>
            <a:t>memanfaatkan</a:t>
          </a:r>
          <a:r>
            <a:rPr lang="en-US" altLang="id-ID" sz="2800" kern="1200" dirty="0" smtClean="0">
              <a:sym typeface="Wingdings" panose="05000000000000000000" pitchFamily="2" charset="2"/>
            </a:rPr>
            <a:t> </a:t>
          </a:r>
          <a:r>
            <a:rPr lang="en-US" altLang="id-ID" sz="2800" kern="1200" dirty="0" err="1" smtClean="0">
              <a:sym typeface="Wingdings" panose="05000000000000000000" pitchFamily="2" charset="2"/>
            </a:rPr>
            <a:t>pelayanan</a:t>
          </a:r>
          <a:r>
            <a:rPr lang="en-US" altLang="id-ID" sz="2800" kern="1200" dirty="0" smtClean="0">
              <a:sym typeface="Wingdings" panose="05000000000000000000" pitchFamily="2" charset="2"/>
            </a:rPr>
            <a:t> </a:t>
          </a:r>
          <a:r>
            <a:rPr lang="en-US" altLang="id-ID" sz="2800" kern="1200" dirty="0" err="1" smtClean="0">
              <a:sym typeface="Wingdings" panose="05000000000000000000" pitchFamily="2" charset="2"/>
            </a:rPr>
            <a:t>kesehatan</a:t>
          </a:r>
          <a:endParaRPr lang="id-ID" sz="2800" kern="1200" dirty="0"/>
        </a:p>
      </dsp:txBody>
      <dsp:txXfrm>
        <a:off x="4399023" y="816436"/>
        <a:ext cx="2890715" cy="3420139"/>
      </dsp:txXfrm>
    </dsp:sp>
    <dsp:sp modelId="{D7AB851B-6D1D-4302-994C-8078E8AB977E}">
      <dsp:nvSpPr>
        <dsp:cNvPr id="0" name=""/>
        <dsp:cNvSpPr/>
      </dsp:nvSpPr>
      <dsp:spPr>
        <a:xfrm>
          <a:off x="7686731" y="2145754"/>
          <a:ext cx="650963" cy="761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700381"/>
            <a:satOff val="-12526"/>
            <a:lumOff val="1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300" kern="1200"/>
        </a:p>
      </dsp:txBody>
      <dsp:txXfrm>
        <a:off x="7686731" y="2298055"/>
        <a:ext cx="455674" cy="456902"/>
      </dsp:txXfrm>
    </dsp:sp>
    <dsp:sp modelId="{5E5A3A68-7A5F-4CBE-8507-3793D90476E8}">
      <dsp:nvSpPr>
        <dsp:cNvPr id="0" name=""/>
        <dsp:cNvSpPr/>
      </dsp:nvSpPr>
      <dsp:spPr>
        <a:xfrm>
          <a:off x="8607906" y="726502"/>
          <a:ext cx="3070583" cy="3600007"/>
        </a:xfrm>
        <a:prstGeom prst="roundRect">
          <a:avLst>
            <a:gd name="adj" fmla="val 10000"/>
          </a:avLst>
        </a:prstGeom>
        <a:solidFill>
          <a:schemeClr val="accent5">
            <a:hueOff val="10700381"/>
            <a:satOff val="-12526"/>
            <a:lumOff val="1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id-ID" sz="2800" kern="1200" dirty="0" smtClean="0">
              <a:sym typeface="Wingdings" panose="05000000000000000000" pitchFamily="2" charset="2"/>
            </a:rPr>
            <a:t>Tingkat / </a:t>
          </a:r>
          <a:r>
            <a:rPr lang="en-US" altLang="id-ID" sz="2800" kern="1200" dirty="0" err="1" smtClean="0">
              <a:sym typeface="Wingdings" panose="05000000000000000000" pitchFamily="2" charset="2"/>
            </a:rPr>
            <a:t>derajat</a:t>
          </a:r>
          <a:r>
            <a:rPr lang="en-US" altLang="id-ID" sz="2800" kern="1200" dirty="0" smtClean="0">
              <a:sym typeface="Wingdings" panose="05000000000000000000" pitchFamily="2" charset="2"/>
            </a:rPr>
            <a:t> </a:t>
          </a:r>
          <a:r>
            <a:rPr lang="en-US" altLang="id-ID" sz="2800" kern="1200" dirty="0" err="1" smtClean="0">
              <a:sym typeface="Wingdings" panose="05000000000000000000" pitchFamily="2" charset="2"/>
            </a:rPr>
            <a:t>kesehatan</a:t>
          </a:r>
          <a:r>
            <a:rPr lang="en-US" altLang="id-ID" sz="2800" kern="1200" dirty="0" smtClean="0">
              <a:sym typeface="Wingdings" panose="05000000000000000000" pitchFamily="2" charset="2"/>
            </a:rPr>
            <a:t> </a:t>
          </a:r>
          <a:r>
            <a:rPr lang="en-US" altLang="id-ID" sz="2800" kern="1200" dirty="0" err="1" smtClean="0">
              <a:sym typeface="Wingdings" panose="05000000000000000000" pitchFamily="2" charset="2"/>
            </a:rPr>
            <a:t>rendah</a:t>
          </a:r>
          <a:endParaRPr lang="id-ID" sz="2800" kern="1200" dirty="0"/>
        </a:p>
      </dsp:txBody>
      <dsp:txXfrm>
        <a:off x="8697840" y="816436"/>
        <a:ext cx="2890715" cy="3420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E0CBB-163F-463D-A454-EBDE5367DDDB}">
      <dsp:nvSpPr>
        <dsp:cNvPr id="0" name=""/>
        <dsp:cNvSpPr/>
      </dsp:nvSpPr>
      <dsp:spPr>
        <a:xfrm>
          <a:off x="2123559" y="0"/>
          <a:ext cx="3488531" cy="8721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Consumer</a:t>
          </a:r>
          <a:endParaRPr lang="id-ID" sz="4000" kern="1200" dirty="0"/>
        </a:p>
      </dsp:txBody>
      <dsp:txXfrm>
        <a:off x="2149103" y="25544"/>
        <a:ext cx="3437443" cy="821044"/>
      </dsp:txXfrm>
    </dsp:sp>
    <dsp:sp modelId="{9046C027-ED32-4616-9E03-2058CCA19CF7}">
      <dsp:nvSpPr>
        <dsp:cNvPr id="0" name=""/>
        <dsp:cNvSpPr/>
      </dsp:nvSpPr>
      <dsp:spPr>
        <a:xfrm rot="5400000">
          <a:off x="3791513" y="948444"/>
          <a:ext cx="152623" cy="1526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6E9E1-CD3B-49C5-A5DB-CDEA9A3F5799}">
      <dsp:nvSpPr>
        <dsp:cNvPr id="0" name=""/>
        <dsp:cNvSpPr/>
      </dsp:nvSpPr>
      <dsp:spPr>
        <a:xfrm>
          <a:off x="2123559" y="1177379"/>
          <a:ext cx="3488531" cy="8721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Fee for Service</a:t>
          </a:r>
          <a:endParaRPr lang="id-ID" sz="2400" kern="1200" dirty="0"/>
        </a:p>
      </dsp:txBody>
      <dsp:txXfrm>
        <a:off x="2149103" y="1202923"/>
        <a:ext cx="3437443" cy="821044"/>
      </dsp:txXfrm>
    </dsp:sp>
    <dsp:sp modelId="{3B005D15-5872-4B1B-A3FE-4BE9583B35BA}">
      <dsp:nvSpPr>
        <dsp:cNvPr id="0" name=""/>
        <dsp:cNvSpPr/>
      </dsp:nvSpPr>
      <dsp:spPr>
        <a:xfrm rot="5400000">
          <a:off x="3791513" y="2125823"/>
          <a:ext cx="152623" cy="1526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725193"/>
            <a:satOff val="3125"/>
            <a:lumOff val="8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BE0D8-A00A-4262-85D4-297FEC2E57E6}">
      <dsp:nvSpPr>
        <dsp:cNvPr id="0" name=""/>
        <dsp:cNvSpPr/>
      </dsp:nvSpPr>
      <dsp:spPr>
        <a:xfrm>
          <a:off x="2123559" y="2354758"/>
          <a:ext cx="3488531" cy="8721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692151"/>
            <a:satOff val="3547"/>
            <a:lumOff val="36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692151"/>
              <a:satOff val="3547"/>
              <a:lumOff val="3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Meminta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pelayanan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berlebihan</a:t>
          </a:r>
          <a:endParaRPr lang="id-ID" sz="2400" kern="1200" dirty="0"/>
        </a:p>
      </dsp:txBody>
      <dsp:txXfrm>
        <a:off x="2149103" y="2380302"/>
        <a:ext cx="3437443" cy="821044"/>
      </dsp:txXfrm>
    </dsp:sp>
    <dsp:sp modelId="{F3767B53-6828-4941-94BF-6C68FE9DBAFE}">
      <dsp:nvSpPr>
        <dsp:cNvPr id="0" name=""/>
        <dsp:cNvSpPr/>
      </dsp:nvSpPr>
      <dsp:spPr>
        <a:xfrm rot="5400000">
          <a:off x="3791513" y="3303203"/>
          <a:ext cx="152623" cy="1526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1450385"/>
            <a:satOff val="6250"/>
            <a:lumOff val="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4DDB5-4114-4347-9F80-2C8741D80D82}">
      <dsp:nvSpPr>
        <dsp:cNvPr id="0" name=""/>
        <dsp:cNvSpPr/>
      </dsp:nvSpPr>
      <dsp:spPr>
        <a:xfrm>
          <a:off x="2123559" y="3532137"/>
          <a:ext cx="3488531" cy="8721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384303"/>
            <a:satOff val="7094"/>
            <a:lumOff val="73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384303"/>
              <a:satOff val="7094"/>
              <a:lumOff val="7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Consumer Ignorance</a:t>
          </a:r>
          <a:endParaRPr lang="id-ID" sz="2400" kern="1200" dirty="0"/>
        </a:p>
      </dsp:txBody>
      <dsp:txXfrm>
        <a:off x="2149103" y="3557681"/>
        <a:ext cx="3437443" cy="821044"/>
      </dsp:txXfrm>
    </dsp:sp>
    <dsp:sp modelId="{00E343B9-FFBD-415A-99A1-4EA31D6BDC99}">
      <dsp:nvSpPr>
        <dsp:cNvPr id="0" name=""/>
        <dsp:cNvSpPr/>
      </dsp:nvSpPr>
      <dsp:spPr>
        <a:xfrm>
          <a:off x="6100484" y="0"/>
          <a:ext cx="3488531" cy="872132"/>
        </a:xfrm>
        <a:prstGeom prst="roundRect">
          <a:avLst>
            <a:gd name="adj" fmla="val 10000"/>
          </a:avLst>
        </a:prstGeom>
        <a:solidFill>
          <a:schemeClr val="accent4">
            <a:hueOff val="-4351155"/>
            <a:satOff val="18749"/>
            <a:lumOff val="49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Petugas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Medis</a:t>
          </a:r>
          <a:endParaRPr lang="id-ID" sz="4000" kern="1200" dirty="0"/>
        </a:p>
      </dsp:txBody>
      <dsp:txXfrm>
        <a:off x="6126028" y="25544"/>
        <a:ext cx="3437443" cy="821044"/>
      </dsp:txXfrm>
    </dsp:sp>
    <dsp:sp modelId="{F14D25E6-D465-49CC-9007-CECE2A5D1B8B}">
      <dsp:nvSpPr>
        <dsp:cNvPr id="0" name=""/>
        <dsp:cNvSpPr/>
      </dsp:nvSpPr>
      <dsp:spPr>
        <a:xfrm rot="5400000">
          <a:off x="7768438" y="948444"/>
          <a:ext cx="152623" cy="1526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2175578"/>
            <a:satOff val="9374"/>
            <a:lumOff val="2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5269E-6290-4081-9E67-C63F16E6B8C9}">
      <dsp:nvSpPr>
        <dsp:cNvPr id="0" name=""/>
        <dsp:cNvSpPr/>
      </dsp:nvSpPr>
      <dsp:spPr>
        <a:xfrm>
          <a:off x="6100484" y="1177379"/>
          <a:ext cx="3488531" cy="8721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076454"/>
            <a:satOff val="10641"/>
            <a:lumOff val="110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076454"/>
              <a:satOff val="10641"/>
              <a:lumOff val="11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Supply Induced Demand</a:t>
          </a:r>
          <a:endParaRPr lang="id-ID" sz="2400" kern="1200" dirty="0"/>
        </a:p>
      </dsp:txBody>
      <dsp:txXfrm>
        <a:off x="6126028" y="1202923"/>
        <a:ext cx="3437443" cy="821044"/>
      </dsp:txXfrm>
    </dsp:sp>
    <dsp:sp modelId="{4B6B9F2B-4879-401A-B0CC-70E30506E2CA}">
      <dsp:nvSpPr>
        <dsp:cNvPr id="0" name=""/>
        <dsp:cNvSpPr/>
      </dsp:nvSpPr>
      <dsp:spPr>
        <a:xfrm rot="5400000">
          <a:off x="7768438" y="2125823"/>
          <a:ext cx="152623" cy="1526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2900770"/>
            <a:satOff val="12499"/>
            <a:lumOff val="32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F98DE-B989-479B-9204-9E1BF3D6CCBB}">
      <dsp:nvSpPr>
        <dsp:cNvPr id="0" name=""/>
        <dsp:cNvSpPr/>
      </dsp:nvSpPr>
      <dsp:spPr>
        <a:xfrm>
          <a:off x="6100484" y="2354758"/>
          <a:ext cx="3488531" cy="8721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768605"/>
            <a:satOff val="14189"/>
            <a:lumOff val="147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768605"/>
              <a:satOff val="14189"/>
              <a:lumOff val="14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Consumer </a:t>
          </a:r>
          <a:r>
            <a:rPr lang="en-US" sz="2400" kern="1200" dirty="0" err="1" smtClean="0"/>
            <a:t>Iqnorence</a:t>
          </a:r>
          <a:endParaRPr lang="id-ID" sz="2400" kern="1200" dirty="0"/>
        </a:p>
      </dsp:txBody>
      <dsp:txXfrm>
        <a:off x="6126028" y="2380302"/>
        <a:ext cx="3437443" cy="821044"/>
      </dsp:txXfrm>
    </dsp:sp>
    <dsp:sp modelId="{CEA7EC94-E871-42CD-A87A-7529724E19A3}">
      <dsp:nvSpPr>
        <dsp:cNvPr id="0" name=""/>
        <dsp:cNvSpPr/>
      </dsp:nvSpPr>
      <dsp:spPr>
        <a:xfrm rot="5400000">
          <a:off x="7768438" y="3303203"/>
          <a:ext cx="152623" cy="1526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3625963"/>
            <a:satOff val="15624"/>
            <a:lumOff val="40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F960A-CA36-45A6-A7E3-3C6382AC50B1}">
      <dsp:nvSpPr>
        <dsp:cNvPr id="0" name=""/>
        <dsp:cNvSpPr/>
      </dsp:nvSpPr>
      <dsp:spPr>
        <a:xfrm>
          <a:off x="6100484" y="3532137"/>
          <a:ext cx="3488531" cy="8721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3460757"/>
            <a:satOff val="17736"/>
            <a:lumOff val="184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460757"/>
              <a:satOff val="17736"/>
              <a:lumOff val="18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Moral Hazard</a:t>
          </a:r>
          <a:endParaRPr lang="id-ID" sz="2400" kern="1200" dirty="0"/>
        </a:p>
      </dsp:txBody>
      <dsp:txXfrm>
        <a:off x="6126028" y="3557681"/>
        <a:ext cx="3437443" cy="821044"/>
      </dsp:txXfrm>
    </dsp:sp>
    <dsp:sp modelId="{9CCEE28C-A7D0-494C-A907-DD90E46360B7}">
      <dsp:nvSpPr>
        <dsp:cNvPr id="0" name=""/>
        <dsp:cNvSpPr/>
      </dsp:nvSpPr>
      <dsp:spPr>
        <a:xfrm rot="5400000">
          <a:off x="7768438" y="4480582"/>
          <a:ext cx="152623" cy="15262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4351155"/>
            <a:satOff val="18749"/>
            <a:lumOff val="4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118CA-A612-493D-9464-04A85C277D32}">
      <dsp:nvSpPr>
        <dsp:cNvPr id="0" name=""/>
        <dsp:cNvSpPr/>
      </dsp:nvSpPr>
      <dsp:spPr>
        <a:xfrm>
          <a:off x="6100484" y="4709517"/>
          <a:ext cx="3488531" cy="8721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4152908"/>
            <a:satOff val="21283"/>
            <a:lumOff val="220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152908"/>
              <a:satOff val="21283"/>
              <a:lumOff val="2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Sadar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Biaya</a:t>
          </a:r>
          <a:endParaRPr lang="id-ID" sz="2400" kern="1200" dirty="0"/>
        </a:p>
      </dsp:txBody>
      <dsp:txXfrm>
        <a:off x="6126028" y="4735061"/>
        <a:ext cx="3437443" cy="821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8FF6A-CF55-4EE4-B99D-7B0ECAC877EA}">
      <dsp:nvSpPr>
        <dsp:cNvPr id="0" name=""/>
        <dsp:cNvSpPr/>
      </dsp:nvSpPr>
      <dsp:spPr>
        <a:xfrm>
          <a:off x="0" y="48362"/>
          <a:ext cx="11784013" cy="1184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Definisi</a:t>
          </a:r>
          <a:r>
            <a:rPr lang="en-US" sz="4600" kern="1200" dirty="0" smtClean="0"/>
            <a:t> </a:t>
          </a:r>
          <a:r>
            <a:rPr lang="en-US" sz="4600" kern="1200" dirty="0" err="1" smtClean="0"/>
            <a:t>Biaya</a:t>
          </a:r>
          <a:r>
            <a:rPr lang="en-US" sz="4600" kern="1200" dirty="0" smtClean="0"/>
            <a:t> (Cost)</a:t>
          </a:r>
          <a:endParaRPr lang="id-ID" sz="4600" kern="1200" dirty="0"/>
        </a:p>
      </dsp:txBody>
      <dsp:txXfrm>
        <a:off x="57800" y="106162"/>
        <a:ext cx="11668413" cy="1068440"/>
      </dsp:txXfrm>
    </dsp:sp>
    <dsp:sp modelId="{DAAABD92-B4B9-4C30-856C-B2521F63C62C}">
      <dsp:nvSpPr>
        <dsp:cNvPr id="0" name=""/>
        <dsp:cNvSpPr/>
      </dsp:nvSpPr>
      <dsp:spPr>
        <a:xfrm>
          <a:off x="0" y="1232402"/>
          <a:ext cx="11784013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142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kern="1200" dirty="0" err="1" smtClean="0"/>
            <a:t>Yaitu</a:t>
          </a:r>
          <a:r>
            <a:rPr lang="en-US" sz="3600" kern="1200" dirty="0" smtClean="0"/>
            <a:t> </a:t>
          </a:r>
          <a:r>
            <a:rPr lang="id-ID" sz="3600" kern="1200" dirty="0" smtClean="0"/>
            <a:t>semua </a:t>
          </a:r>
          <a:r>
            <a:rPr lang="id-ID" sz="3600" kern="1200" dirty="0" smtClean="0"/>
            <a:t>pengorbanan </a:t>
          </a:r>
          <a:r>
            <a:rPr lang="id-ID" sz="3600" kern="1200" dirty="0" smtClean="0"/>
            <a:t>yang dikeluarkan </a:t>
          </a:r>
          <a:r>
            <a:rPr lang="id-ID" sz="3600" kern="1200" dirty="0" smtClean="0"/>
            <a:t>untuk memproduksi atau</a:t>
          </a:r>
          <a:r>
            <a:rPr lang="en-US" sz="3600" kern="1200" dirty="0" smtClean="0"/>
            <a:t> </a:t>
          </a:r>
          <a:r>
            <a:rPr lang="id-ID" sz="3600" kern="1200" dirty="0" smtClean="0"/>
            <a:t>memperoleh suatu komoditi</a:t>
          </a:r>
          <a:endParaRPr lang="id-ID" sz="3600" kern="1200" dirty="0"/>
        </a:p>
      </dsp:txBody>
      <dsp:txXfrm>
        <a:off x="0" y="1232402"/>
        <a:ext cx="11784013" cy="1237860"/>
      </dsp:txXfrm>
    </dsp:sp>
    <dsp:sp modelId="{B5346685-E015-4215-8AA7-5D651CF2B616}">
      <dsp:nvSpPr>
        <dsp:cNvPr id="0" name=""/>
        <dsp:cNvSpPr/>
      </dsp:nvSpPr>
      <dsp:spPr>
        <a:xfrm>
          <a:off x="0" y="2470262"/>
          <a:ext cx="11784013" cy="1184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Penerapan</a:t>
          </a:r>
          <a:r>
            <a:rPr lang="en-US" sz="4600" kern="1200" dirty="0" smtClean="0"/>
            <a:t> output </a:t>
          </a:r>
          <a:r>
            <a:rPr lang="en-US" sz="4600" kern="1200" dirty="0" err="1" smtClean="0"/>
            <a:t>produk</a:t>
          </a:r>
          <a:r>
            <a:rPr lang="en-US" sz="4600" kern="1200" dirty="0" smtClean="0"/>
            <a:t> </a:t>
          </a:r>
          <a:r>
            <a:rPr lang="en-US" sz="4600" kern="1200" dirty="0" err="1" smtClean="0"/>
            <a:t>layanan</a:t>
          </a:r>
          <a:endParaRPr lang="id-ID" sz="4600" kern="1200" dirty="0"/>
        </a:p>
      </dsp:txBody>
      <dsp:txXfrm>
        <a:off x="57800" y="2528062"/>
        <a:ext cx="11668413" cy="1068440"/>
      </dsp:txXfrm>
    </dsp:sp>
    <dsp:sp modelId="{484767F7-9B2A-46B9-86EA-18B7173A4696}">
      <dsp:nvSpPr>
        <dsp:cNvPr id="0" name=""/>
        <dsp:cNvSpPr/>
      </dsp:nvSpPr>
      <dsp:spPr>
        <a:xfrm>
          <a:off x="0" y="3654302"/>
          <a:ext cx="11784013" cy="195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142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600" kern="1200" dirty="0" smtClean="0"/>
            <a:t>Dalam bidang kesehatan produk yang dihasilkan</a:t>
          </a:r>
          <a:r>
            <a:rPr lang="en-US" sz="3600" kern="1200" dirty="0" smtClean="0"/>
            <a:t> </a:t>
          </a:r>
          <a:r>
            <a:rPr lang="id-ID" sz="3600" kern="1200" dirty="0" smtClean="0"/>
            <a:t>adalah jasa pelayanan kesehatan</a:t>
          </a:r>
          <a:endParaRPr lang="id-ID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kern="1200" dirty="0" err="1" smtClean="0"/>
            <a:t>Contoh</a:t>
          </a:r>
          <a:r>
            <a:rPr lang="en-US" sz="3600" kern="1200" dirty="0" smtClean="0"/>
            <a:t>: RS </a:t>
          </a:r>
          <a:r>
            <a:rPr lang="en-US" sz="3600" kern="1200" dirty="0" err="1" smtClean="0"/>
            <a:t>dgn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layanan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irja</a:t>
          </a:r>
          <a:r>
            <a:rPr lang="id-ID" sz="3600" kern="1200" dirty="0" smtClean="0"/>
            <a:t>l</a:t>
          </a:r>
          <a:r>
            <a:rPr lang="en-US" sz="3600" kern="1200" dirty="0" smtClean="0"/>
            <a:t>,</a:t>
          </a:r>
          <a:r>
            <a:rPr lang="en-US" sz="3600" kern="1200" dirty="0" err="1" smtClean="0"/>
            <a:t>inap</a:t>
          </a:r>
          <a:endParaRPr lang="id-ID" sz="3600" kern="1200" dirty="0"/>
        </a:p>
      </dsp:txBody>
      <dsp:txXfrm>
        <a:off x="0" y="3654302"/>
        <a:ext cx="11784013" cy="19520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DA443-6B3D-4BB3-A5D0-DF523A2E05C5}">
      <dsp:nvSpPr>
        <dsp:cNvPr id="0" name=""/>
        <dsp:cNvSpPr/>
      </dsp:nvSpPr>
      <dsp:spPr>
        <a:xfrm>
          <a:off x="0" y="42738"/>
          <a:ext cx="12188825" cy="995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1. </a:t>
          </a:r>
          <a:r>
            <a:rPr lang="id-ID" sz="2300" kern="1200" dirty="0" smtClean="0"/>
            <a:t>Mengetahui struktur biaya menurut jenis dan lokasi biayaditempatkan, sbg bahan pertimbangan dalam pengendalian biaya</a:t>
          </a:r>
          <a:r>
            <a:rPr lang="en-US" sz="2300" kern="1200" dirty="0" smtClean="0"/>
            <a:t> </a:t>
          </a:r>
          <a:r>
            <a:rPr lang="id-ID" sz="2300" kern="1200" dirty="0" smtClean="0"/>
            <a:t>yang dikeluarkan</a:t>
          </a:r>
          <a:endParaRPr lang="id-ID" sz="2300" kern="1200" dirty="0"/>
        </a:p>
      </dsp:txBody>
      <dsp:txXfrm>
        <a:off x="48605" y="91343"/>
        <a:ext cx="12091615" cy="898460"/>
      </dsp:txXfrm>
    </dsp:sp>
    <dsp:sp modelId="{88318D3B-824A-4FFC-8127-7F48CCDD8CA3}">
      <dsp:nvSpPr>
        <dsp:cNvPr id="0" name=""/>
        <dsp:cNvSpPr/>
      </dsp:nvSpPr>
      <dsp:spPr>
        <a:xfrm>
          <a:off x="0" y="1038408"/>
          <a:ext cx="12188825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99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smtClean="0"/>
            <a:t>Unit yg mengeluarkan banyak biaya</a:t>
          </a:r>
          <a:endParaRPr lang="id-ID" sz="1800" kern="1200" dirty="0"/>
        </a:p>
      </dsp:txBody>
      <dsp:txXfrm>
        <a:off x="0" y="1038408"/>
        <a:ext cx="12188825" cy="380880"/>
      </dsp:txXfrm>
    </dsp:sp>
    <dsp:sp modelId="{42F7C7D7-B4EE-4D52-84B9-925A0A301BF7}">
      <dsp:nvSpPr>
        <dsp:cNvPr id="0" name=""/>
        <dsp:cNvSpPr/>
      </dsp:nvSpPr>
      <dsp:spPr>
        <a:xfrm>
          <a:off x="0" y="1419288"/>
          <a:ext cx="12188825" cy="995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2. </a:t>
          </a:r>
          <a:r>
            <a:rPr lang="en-US" sz="2300" kern="1200" dirty="0" err="1" smtClean="0"/>
            <a:t>Mengetahui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biaya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satuan</a:t>
          </a:r>
          <a:endParaRPr lang="id-ID" sz="2300" kern="1200" dirty="0"/>
        </a:p>
      </dsp:txBody>
      <dsp:txXfrm>
        <a:off x="48605" y="1467893"/>
        <a:ext cx="12091615" cy="898460"/>
      </dsp:txXfrm>
    </dsp:sp>
    <dsp:sp modelId="{8F871F91-0669-4F08-A7B2-8CFBD932E33B}">
      <dsp:nvSpPr>
        <dsp:cNvPr id="0" name=""/>
        <dsp:cNvSpPr/>
      </dsp:nvSpPr>
      <dsp:spPr>
        <a:xfrm>
          <a:off x="0" y="2414958"/>
          <a:ext cx="12188825" cy="135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99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smtClean="0"/>
            <a:t>Besarnya Tarif Pelayanan Yg Diberikan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smtClean="0"/>
            <a:t>Tarif Rasional Atau Tidak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smtClean="0"/>
            <a:t>Profit, rugi atau BEP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smtClean="0"/>
            <a:t>Cost Recovery</a:t>
          </a:r>
          <a:endParaRPr lang="id-ID" sz="1800" kern="1200" dirty="0"/>
        </a:p>
      </dsp:txBody>
      <dsp:txXfrm>
        <a:off x="0" y="2414958"/>
        <a:ext cx="12188825" cy="1356885"/>
      </dsp:txXfrm>
    </dsp:sp>
    <dsp:sp modelId="{BACC7B68-7D2E-4648-A157-52D5B70BC185}">
      <dsp:nvSpPr>
        <dsp:cNvPr id="0" name=""/>
        <dsp:cNvSpPr/>
      </dsp:nvSpPr>
      <dsp:spPr>
        <a:xfrm>
          <a:off x="0" y="3771843"/>
          <a:ext cx="12188825" cy="995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3. </a:t>
          </a:r>
          <a:r>
            <a:rPr lang="en-US" sz="2300" kern="1200" dirty="0" err="1" smtClean="0"/>
            <a:t>Bahan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pertimbangan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dlm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susun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anggaran</a:t>
          </a:r>
          <a:endParaRPr lang="id-ID" sz="2300" kern="1200" dirty="0"/>
        </a:p>
      </dsp:txBody>
      <dsp:txXfrm>
        <a:off x="48605" y="3820448"/>
        <a:ext cx="12091615" cy="898460"/>
      </dsp:txXfrm>
    </dsp:sp>
    <dsp:sp modelId="{6D9F4047-182C-4AF0-BC7B-D878866E3D63}">
      <dsp:nvSpPr>
        <dsp:cNvPr id="0" name=""/>
        <dsp:cNvSpPr/>
      </dsp:nvSpPr>
      <dsp:spPr>
        <a:xfrm>
          <a:off x="0" y="4833753"/>
          <a:ext cx="12188825" cy="995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4. </a:t>
          </a:r>
          <a:r>
            <a:rPr lang="en-US" sz="2300" kern="1200" dirty="0" err="1" smtClean="0"/>
            <a:t>Mendapatkan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informasi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ttg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biaya</a:t>
          </a:r>
          <a:r>
            <a:rPr lang="en-US" sz="2300" kern="1200" dirty="0" smtClean="0"/>
            <a:t> total RS &amp; </a:t>
          </a:r>
          <a:r>
            <a:rPr lang="en-US" sz="2300" kern="1200" dirty="0" err="1" smtClean="0"/>
            <a:t>sumber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pembiayaan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serta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komponnnya</a:t>
          </a:r>
          <a:endParaRPr lang="id-ID" sz="2300" kern="1200" dirty="0"/>
        </a:p>
      </dsp:txBody>
      <dsp:txXfrm>
        <a:off x="48605" y="4882358"/>
        <a:ext cx="12091615" cy="8984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94458-15E8-47E9-8BB0-6FD2A09CA8CF}">
      <dsp:nvSpPr>
        <dsp:cNvPr id="0" name=""/>
        <dsp:cNvSpPr/>
      </dsp:nvSpPr>
      <dsp:spPr>
        <a:xfrm>
          <a:off x="0" y="89640"/>
          <a:ext cx="12188825" cy="1385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Menilai performance keuangan rumah sakit secara</a:t>
          </a:r>
          <a:r>
            <a:rPr lang="en-US" sz="3200" kern="1200" dirty="0" smtClean="0"/>
            <a:t> </a:t>
          </a:r>
          <a:r>
            <a:rPr lang="id-ID" sz="3200" kern="1200" dirty="0" smtClean="0"/>
            <a:t>keseluruhan, sekaligus sebagai bahan</a:t>
          </a:r>
          <a:r>
            <a:rPr lang="en-US" sz="3200" kern="1200" dirty="0" smtClean="0"/>
            <a:t> </a:t>
          </a:r>
          <a:r>
            <a:rPr lang="id-ID" sz="3200" kern="1200" dirty="0" smtClean="0"/>
            <a:t>pertanggungjawaban</a:t>
          </a:r>
          <a:endParaRPr lang="id-ID" sz="3200" kern="1200" dirty="0"/>
        </a:p>
      </dsp:txBody>
      <dsp:txXfrm>
        <a:off x="67624" y="157264"/>
        <a:ext cx="12053577" cy="1250031"/>
      </dsp:txXfrm>
    </dsp:sp>
    <dsp:sp modelId="{EA57522E-5A5B-4154-8A94-E849E5822A59}">
      <dsp:nvSpPr>
        <dsp:cNvPr id="0" name=""/>
        <dsp:cNvSpPr/>
      </dsp:nvSpPr>
      <dsp:spPr>
        <a:xfrm>
          <a:off x="0" y="1567080"/>
          <a:ext cx="12188825" cy="13852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Menentukan tarif dari berbagai jenis pelayanan</a:t>
          </a:r>
          <a:r>
            <a:rPr lang="en-US" sz="3200" kern="1200" dirty="0" smtClean="0"/>
            <a:t> </a:t>
          </a:r>
          <a:r>
            <a:rPr lang="id-ID" sz="3200" kern="1200" dirty="0" smtClean="0"/>
            <a:t>rumah sakit tergantung dari tujuan dan jenisnya</a:t>
          </a:r>
          <a:endParaRPr lang="id-ID" sz="3200" kern="1200" dirty="0"/>
        </a:p>
      </dsp:txBody>
      <dsp:txXfrm>
        <a:off x="67624" y="1634704"/>
        <a:ext cx="12053577" cy="1250031"/>
      </dsp:txXfrm>
    </dsp:sp>
    <dsp:sp modelId="{5B7E75D3-6AE4-461C-AD6E-9BE8CDEB3D02}">
      <dsp:nvSpPr>
        <dsp:cNvPr id="0" name=""/>
        <dsp:cNvSpPr/>
      </dsp:nvSpPr>
      <dsp:spPr>
        <a:xfrm>
          <a:off x="0" y="3044520"/>
          <a:ext cx="12188825" cy="13852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Peningkatan efesiensi</a:t>
          </a:r>
          <a:endParaRPr lang="id-ID" sz="3200" kern="1200" dirty="0"/>
        </a:p>
      </dsp:txBody>
      <dsp:txXfrm>
        <a:off x="67624" y="3112144"/>
        <a:ext cx="12053577" cy="1250031"/>
      </dsp:txXfrm>
    </dsp:sp>
    <dsp:sp modelId="{0CD526CD-1FDF-49DA-8C49-2F3F6537541B}">
      <dsp:nvSpPr>
        <dsp:cNvPr id="0" name=""/>
        <dsp:cNvSpPr/>
      </dsp:nvSpPr>
      <dsp:spPr>
        <a:xfrm>
          <a:off x="0" y="4521960"/>
          <a:ext cx="12188825" cy="1385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Secara mikro</a:t>
          </a:r>
          <a:endParaRPr lang="id-ID" sz="3200" kern="1200" dirty="0"/>
        </a:p>
      </dsp:txBody>
      <dsp:txXfrm>
        <a:off x="67624" y="4589584"/>
        <a:ext cx="12053577" cy="1250031"/>
      </dsp:txXfrm>
    </dsp:sp>
    <dsp:sp modelId="{6637C865-4F07-459A-86C4-5DE814BEE293}">
      <dsp:nvSpPr>
        <dsp:cNvPr id="0" name=""/>
        <dsp:cNvSpPr/>
      </dsp:nvSpPr>
      <dsp:spPr>
        <a:xfrm>
          <a:off x="0" y="5907240"/>
          <a:ext cx="12188825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99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500" kern="1200" dirty="0" smtClean="0"/>
            <a:t>Analisis biaya dapat dimanfaatkan sebagai bahan</a:t>
          </a:r>
          <a:r>
            <a:rPr lang="en-US" sz="2500" kern="1200" dirty="0" smtClean="0"/>
            <a:t> </a:t>
          </a:r>
          <a:r>
            <a:rPr lang="es-ES" sz="2500" kern="1200" dirty="0" err="1" smtClean="0"/>
            <a:t>pertimbangan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atau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negosiasi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dengan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pembayaran</a:t>
          </a:r>
          <a:r>
            <a:rPr lang="es-ES" sz="2500" kern="1200" dirty="0" smtClean="0"/>
            <a:t> </a:t>
          </a:r>
          <a:r>
            <a:rPr lang="es-ES" sz="2500" kern="1200" err="1" smtClean="0"/>
            <a:t>pihak</a:t>
          </a:r>
          <a:r>
            <a:rPr lang="es-ES" sz="2500" kern="1200" smtClean="0"/>
            <a:t> </a:t>
          </a:r>
          <a:r>
            <a:rPr lang="id-ID" sz="2500" kern="1200" smtClean="0"/>
            <a:t>ketiga</a:t>
          </a:r>
          <a:endParaRPr lang="id-ID" sz="2500" kern="1200" dirty="0"/>
        </a:p>
      </dsp:txBody>
      <dsp:txXfrm>
        <a:off x="0" y="5907240"/>
        <a:ext cx="12188825" cy="861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4A856-C258-4054-A7B4-343D913AD907}">
      <dsp:nvSpPr>
        <dsp:cNvPr id="0" name=""/>
        <dsp:cNvSpPr/>
      </dsp:nvSpPr>
      <dsp:spPr>
        <a:xfrm>
          <a:off x="0" y="5278"/>
          <a:ext cx="12188825" cy="7008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Menentukan bagian yang akan di analisis,</a:t>
          </a:r>
          <a:endParaRPr lang="id-ID" sz="2800" kern="1200" dirty="0"/>
        </a:p>
      </dsp:txBody>
      <dsp:txXfrm>
        <a:off x="20526" y="25804"/>
        <a:ext cx="12147773" cy="659754"/>
      </dsp:txXfrm>
    </dsp:sp>
    <dsp:sp modelId="{167A7511-0760-4AB4-B489-C253827BE861}">
      <dsp:nvSpPr>
        <dsp:cNvPr id="0" name=""/>
        <dsp:cNvSpPr/>
      </dsp:nvSpPr>
      <dsp:spPr>
        <a:xfrm rot="5400000">
          <a:off x="5963011" y="723605"/>
          <a:ext cx="262802" cy="315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100" kern="1200"/>
        </a:p>
      </dsp:txBody>
      <dsp:txXfrm rot="-5400000">
        <a:off x="5999804" y="749885"/>
        <a:ext cx="189218" cy="183961"/>
      </dsp:txXfrm>
    </dsp:sp>
    <dsp:sp modelId="{2ACCBAF2-A95E-482E-B7C3-F11C960B78C8}">
      <dsp:nvSpPr>
        <dsp:cNvPr id="0" name=""/>
        <dsp:cNvSpPr/>
      </dsp:nvSpPr>
      <dsp:spPr>
        <a:xfrm>
          <a:off x="0" y="1056488"/>
          <a:ext cx="12188825" cy="700806"/>
        </a:xfrm>
        <a:prstGeom prst="roundRect">
          <a:avLst>
            <a:gd name="adj" fmla="val 10000"/>
          </a:avLst>
        </a:prstGeom>
        <a:solidFill>
          <a:schemeClr val="accent3">
            <a:hueOff val="-929937"/>
            <a:satOff val="-4859"/>
            <a:lumOff val="-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Identifikasi semua biaya yang mungkin timbul,</a:t>
          </a:r>
          <a:endParaRPr lang="id-ID" sz="2800" kern="1200" dirty="0"/>
        </a:p>
      </dsp:txBody>
      <dsp:txXfrm>
        <a:off x="20526" y="1077014"/>
        <a:ext cx="12147773" cy="659754"/>
      </dsp:txXfrm>
    </dsp:sp>
    <dsp:sp modelId="{ACBDB0EB-09DA-4351-8392-5F8F8B3C3B06}">
      <dsp:nvSpPr>
        <dsp:cNvPr id="0" name=""/>
        <dsp:cNvSpPr/>
      </dsp:nvSpPr>
      <dsp:spPr>
        <a:xfrm rot="5400000">
          <a:off x="5963011" y="1774815"/>
          <a:ext cx="262802" cy="315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162421"/>
            <a:satOff val="-6074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100" kern="1200"/>
        </a:p>
      </dsp:txBody>
      <dsp:txXfrm rot="-5400000">
        <a:off x="5999804" y="1801095"/>
        <a:ext cx="189218" cy="183961"/>
      </dsp:txXfrm>
    </dsp:sp>
    <dsp:sp modelId="{6EE43868-C506-41BB-B95A-565652566AF5}">
      <dsp:nvSpPr>
        <dsp:cNvPr id="0" name=""/>
        <dsp:cNvSpPr/>
      </dsp:nvSpPr>
      <dsp:spPr>
        <a:xfrm>
          <a:off x="0" y="2107698"/>
          <a:ext cx="12188825" cy="700806"/>
        </a:xfrm>
        <a:prstGeom prst="roundRect">
          <a:avLst>
            <a:gd name="adj" fmla="val 10000"/>
          </a:avLst>
        </a:prstGeom>
        <a:solidFill>
          <a:schemeClr val="accent3">
            <a:hueOff val="-1859874"/>
            <a:satOff val="-9719"/>
            <a:lumOff val="-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Analisis kegiatan pada unit/bagian yang secara logika biayanya timbul akibat peningkatan aktivitas di unit tersebut,</a:t>
          </a:r>
          <a:endParaRPr lang="id-ID" sz="2800" kern="1200" dirty="0"/>
        </a:p>
      </dsp:txBody>
      <dsp:txXfrm>
        <a:off x="20526" y="2128224"/>
        <a:ext cx="12147773" cy="659754"/>
      </dsp:txXfrm>
    </dsp:sp>
    <dsp:sp modelId="{7F494B39-A588-48F9-940F-C62FC75EF482}">
      <dsp:nvSpPr>
        <dsp:cNvPr id="0" name=""/>
        <dsp:cNvSpPr/>
      </dsp:nvSpPr>
      <dsp:spPr>
        <a:xfrm rot="5400000">
          <a:off x="5963011" y="2826024"/>
          <a:ext cx="262802" cy="315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324843"/>
            <a:satOff val="-12148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100" kern="1200"/>
        </a:p>
      </dsp:txBody>
      <dsp:txXfrm rot="-5400000">
        <a:off x="5999804" y="2852304"/>
        <a:ext cx="189218" cy="183961"/>
      </dsp:txXfrm>
    </dsp:sp>
    <dsp:sp modelId="{AF94F234-9794-4404-8037-F004FB6072B7}">
      <dsp:nvSpPr>
        <dsp:cNvPr id="0" name=""/>
        <dsp:cNvSpPr/>
      </dsp:nvSpPr>
      <dsp:spPr>
        <a:xfrm>
          <a:off x="0" y="3158907"/>
          <a:ext cx="12188825" cy="700806"/>
        </a:xfrm>
        <a:prstGeom prst="roundRect">
          <a:avLst>
            <a:gd name="adj" fmla="val 10000"/>
          </a:avLst>
        </a:prstGeom>
        <a:solidFill>
          <a:schemeClr val="accent3">
            <a:hueOff val="-2789811"/>
            <a:satOff val="-14578"/>
            <a:lumOff val="-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Telusuri dan hitung semua biaya langsung yang terjadi</a:t>
          </a:r>
          <a:endParaRPr lang="id-ID" sz="2800" kern="1200" dirty="0"/>
        </a:p>
      </dsp:txBody>
      <dsp:txXfrm>
        <a:off x="20526" y="3179433"/>
        <a:ext cx="12147773" cy="659754"/>
      </dsp:txXfrm>
    </dsp:sp>
    <dsp:sp modelId="{83C736F4-CB44-4D4D-8B8E-712AC1EA0523}">
      <dsp:nvSpPr>
        <dsp:cNvPr id="0" name=""/>
        <dsp:cNvSpPr/>
      </dsp:nvSpPr>
      <dsp:spPr>
        <a:xfrm rot="5400000">
          <a:off x="5963011" y="3877234"/>
          <a:ext cx="262802" cy="315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487264"/>
            <a:satOff val="-18223"/>
            <a:lumOff val="-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100" kern="1200"/>
        </a:p>
      </dsp:txBody>
      <dsp:txXfrm rot="-5400000">
        <a:off x="5999804" y="3903514"/>
        <a:ext cx="189218" cy="183961"/>
      </dsp:txXfrm>
    </dsp:sp>
    <dsp:sp modelId="{0154AC8B-2870-42AC-BC0F-957DA0E68E7A}">
      <dsp:nvSpPr>
        <dsp:cNvPr id="0" name=""/>
        <dsp:cNvSpPr/>
      </dsp:nvSpPr>
      <dsp:spPr>
        <a:xfrm>
          <a:off x="0" y="4210117"/>
          <a:ext cx="12188825" cy="700806"/>
        </a:xfrm>
        <a:prstGeom prst="roundRect">
          <a:avLst>
            <a:gd name="adj" fmla="val 10000"/>
          </a:avLst>
        </a:prstGeom>
        <a:solidFill>
          <a:schemeClr val="accent3">
            <a:hueOff val="-3719748"/>
            <a:satOff val="-19438"/>
            <a:lumOff val="-1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Telusuri biaya tidak langsung dan hitung alokasi biaya tidak langsung untuk setiap unit/bagian</a:t>
          </a:r>
          <a:endParaRPr lang="id-ID" sz="2800" kern="1200" dirty="0"/>
        </a:p>
      </dsp:txBody>
      <dsp:txXfrm>
        <a:off x="20526" y="4230643"/>
        <a:ext cx="12147773" cy="659754"/>
      </dsp:txXfrm>
    </dsp:sp>
    <dsp:sp modelId="{4787D17F-872D-4308-9C09-F24799C42F8F}">
      <dsp:nvSpPr>
        <dsp:cNvPr id="0" name=""/>
        <dsp:cNvSpPr/>
      </dsp:nvSpPr>
      <dsp:spPr>
        <a:xfrm rot="5400000">
          <a:off x="5963011" y="4928443"/>
          <a:ext cx="262802" cy="315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4649685"/>
            <a:satOff val="-24297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100" kern="1200"/>
        </a:p>
      </dsp:txBody>
      <dsp:txXfrm rot="-5400000">
        <a:off x="5999804" y="4954723"/>
        <a:ext cx="189218" cy="183961"/>
      </dsp:txXfrm>
    </dsp:sp>
    <dsp:sp modelId="{F125B877-1809-4015-85EC-0BB6C8057FE9}">
      <dsp:nvSpPr>
        <dsp:cNvPr id="0" name=""/>
        <dsp:cNvSpPr/>
      </dsp:nvSpPr>
      <dsp:spPr>
        <a:xfrm>
          <a:off x="0" y="5261326"/>
          <a:ext cx="12188825" cy="700806"/>
        </a:xfrm>
        <a:prstGeom prst="roundRect">
          <a:avLst>
            <a:gd name="adj" fmla="val 10000"/>
          </a:avLst>
        </a:prstGeom>
        <a:solidFill>
          <a:schemeClr val="accent3">
            <a:hueOff val="-4649685"/>
            <a:satOff val="-2429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Hitung unit cost per kegiatan dengan cara mengalokasikan total biaya (biaya langsung maupun biaya tidak langsung) ke setiap kegiatan yang ada</a:t>
          </a:r>
          <a:endParaRPr lang="id-ID" sz="2800" kern="1200" dirty="0"/>
        </a:p>
      </dsp:txBody>
      <dsp:txXfrm>
        <a:off x="20526" y="5281852"/>
        <a:ext cx="12147773" cy="6597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4E173-C7DC-41F9-B93C-065EE50A0C28}">
      <dsp:nvSpPr>
        <dsp:cNvPr id="0" name=""/>
        <dsp:cNvSpPr/>
      </dsp:nvSpPr>
      <dsp:spPr>
        <a:xfrm>
          <a:off x="0" y="219059"/>
          <a:ext cx="12188825" cy="1055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1. Pusat biaya produksi</a:t>
          </a:r>
          <a:endParaRPr lang="id-ID" sz="4100" kern="1200" dirty="0"/>
        </a:p>
      </dsp:txBody>
      <dsp:txXfrm>
        <a:off x="51517" y="270576"/>
        <a:ext cx="12085791" cy="952306"/>
      </dsp:txXfrm>
    </dsp:sp>
    <dsp:sp modelId="{06885299-18A2-4CCD-BDA1-A26C9130BC77}">
      <dsp:nvSpPr>
        <dsp:cNvPr id="0" name=""/>
        <dsp:cNvSpPr/>
      </dsp:nvSpPr>
      <dsp:spPr>
        <a:xfrm>
          <a:off x="0" y="1274399"/>
          <a:ext cx="12188825" cy="169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99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200" kern="1200" dirty="0" smtClean="0"/>
            <a:t>Yaitu Unit yang secara langsung memberikan pelayanan kepada konsumen (menghasilkan pendapatan)</a:t>
          </a:r>
          <a:endParaRPr lang="id-ID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200" kern="1200" dirty="0" smtClean="0"/>
            <a:t>Ex : Rawat inap, rawat jalan, laboratorium, radiologi</a:t>
          </a:r>
          <a:endParaRPr lang="id-ID" sz="3200" kern="1200" dirty="0"/>
        </a:p>
      </dsp:txBody>
      <dsp:txXfrm>
        <a:off x="0" y="1274399"/>
        <a:ext cx="12188825" cy="1697400"/>
      </dsp:txXfrm>
    </dsp:sp>
    <dsp:sp modelId="{CC83C981-67F2-4BF3-A6EC-30A6D3164A74}">
      <dsp:nvSpPr>
        <dsp:cNvPr id="0" name=""/>
        <dsp:cNvSpPr/>
      </dsp:nvSpPr>
      <dsp:spPr>
        <a:xfrm>
          <a:off x="0" y="2971800"/>
          <a:ext cx="12188825" cy="10553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2. Pusat biaya penunjang</a:t>
          </a:r>
          <a:endParaRPr lang="id-ID" sz="4100" kern="1200" dirty="0"/>
        </a:p>
      </dsp:txBody>
      <dsp:txXfrm>
        <a:off x="51517" y="3023317"/>
        <a:ext cx="12085791" cy="952306"/>
      </dsp:txXfrm>
    </dsp:sp>
    <dsp:sp modelId="{8AD54C0C-AED5-48BE-BC15-13502FD63A0D}">
      <dsp:nvSpPr>
        <dsp:cNvPr id="0" name=""/>
        <dsp:cNvSpPr/>
      </dsp:nvSpPr>
      <dsp:spPr>
        <a:xfrm>
          <a:off x="0" y="4027140"/>
          <a:ext cx="12188825" cy="169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995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200" kern="1200" dirty="0" smtClean="0"/>
            <a:t>Yaitu Unit yang tidak secara langsung memberikan pelayanan kepada konsumen (tidak menghasilkan pendapatan)</a:t>
          </a:r>
          <a:endParaRPr lang="id-ID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200" kern="1200" dirty="0" smtClean="0"/>
            <a:t>Ex : Kantor manajerial, laundry, instalasi gizi</a:t>
          </a:r>
          <a:endParaRPr lang="id-ID" sz="3200" kern="1200" dirty="0"/>
        </a:p>
      </dsp:txBody>
      <dsp:txXfrm>
        <a:off x="0" y="4027140"/>
        <a:ext cx="12188825" cy="169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8" name="Parallelogram 7"/>
          <p:cNvSpPr/>
          <p:nvPr/>
        </p:nvSpPr>
        <p:spPr>
          <a:xfrm>
            <a:off x="842352" y="606206"/>
            <a:ext cx="10484024" cy="5573039"/>
          </a:xfrm>
          <a:custGeom>
            <a:avLst/>
            <a:gdLst>
              <a:gd name="connsiteX0" fmla="*/ 0 w 10896600"/>
              <a:gd name="connsiteY0" fmla="*/ 5410200 h 5410200"/>
              <a:gd name="connsiteX1" fmla="*/ 1352550 w 10896600"/>
              <a:gd name="connsiteY1" fmla="*/ 0 h 5410200"/>
              <a:gd name="connsiteX2" fmla="*/ 10896600 w 10896600"/>
              <a:gd name="connsiteY2" fmla="*/ 0 h 5410200"/>
              <a:gd name="connsiteX3" fmla="*/ 9544050 w 10896600"/>
              <a:gd name="connsiteY3" fmla="*/ 5410200 h 5410200"/>
              <a:gd name="connsiteX4" fmla="*/ 0 w 10896600"/>
              <a:gd name="connsiteY4" fmla="*/ 5410200 h 5410200"/>
              <a:gd name="connsiteX0" fmla="*/ 0 w 10733762"/>
              <a:gd name="connsiteY0" fmla="*/ 5234835 h 5410200"/>
              <a:gd name="connsiteX1" fmla="*/ 1189712 w 10733762"/>
              <a:gd name="connsiteY1" fmla="*/ 0 h 5410200"/>
              <a:gd name="connsiteX2" fmla="*/ 10733762 w 10733762"/>
              <a:gd name="connsiteY2" fmla="*/ 0 h 5410200"/>
              <a:gd name="connsiteX3" fmla="*/ 9381212 w 10733762"/>
              <a:gd name="connsiteY3" fmla="*/ 5410200 h 5410200"/>
              <a:gd name="connsiteX4" fmla="*/ 0 w 10733762"/>
              <a:gd name="connsiteY4" fmla="*/ 5234835 h 5410200"/>
              <a:gd name="connsiteX0" fmla="*/ 0 w 10771340"/>
              <a:gd name="connsiteY0" fmla="*/ 5360096 h 5410200"/>
              <a:gd name="connsiteX1" fmla="*/ 1227290 w 10771340"/>
              <a:gd name="connsiteY1" fmla="*/ 0 h 5410200"/>
              <a:gd name="connsiteX2" fmla="*/ 10771340 w 10771340"/>
              <a:gd name="connsiteY2" fmla="*/ 0 h 5410200"/>
              <a:gd name="connsiteX3" fmla="*/ 9418790 w 10771340"/>
              <a:gd name="connsiteY3" fmla="*/ 5410200 h 5410200"/>
              <a:gd name="connsiteX4" fmla="*/ 0 w 10771340"/>
              <a:gd name="connsiteY4" fmla="*/ 5360096 h 5410200"/>
              <a:gd name="connsiteX0" fmla="*/ 0 w 10771340"/>
              <a:gd name="connsiteY0" fmla="*/ 5360096 h 5360096"/>
              <a:gd name="connsiteX1" fmla="*/ 1227290 w 10771340"/>
              <a:gd name="connsiteY1" fmla="*/ 0 h 5360096"/>
              <a:gd name="connsiteX2" fmla="*/ 10771340 w 10771340"/>
              <a:gd name="connsiteY2" fmla="*/ 0 h 5360096"/>
              <a:gd name="connsiteX3" fmla="*/ 9819623 w 10771340"/>
              <a:gd name="connsiteY3" fmla="*/ 5335043 h 5360096"/>
              <a:gd name="connsiteX4" fmla="*/ 0 w 10771340"/>
              <a:gd name="connsiteY4" fmla="*/ 5360096 h 5360096"/>
              <a:gd name="connsiteX0" fmla="*/ 0 w 10345455"/>
              <a:gd name="connsiteY0" fmla="*/ 5573039 h 5573039"/>
              <a:gd name="connsiteX1" fmla="*/ 1227290 w 10345455"/>
              <a:gd name="connsiteY1" fmla="*/ 212943 h 5573039"/>
              <a:gd name="connsiteX2" fmla="*/ 10345455 w 10345455"/>
              <a:gd name="connsiteY2" fmla="*/ 0 h 5573039"/>
              <a:gd name="connsiteX3" fmla="*/ 9819623 w 10345455"/>
              <a:gd name="connsiteY3" fmla="*/ 5547986 h 5573039"/>
              <a:gd name="connsiteX4" fmla="*/ 0 w 10345455"/>
              <a:gd name="connsiteY4" fmla="*/ 5573039 h 5573039"/>
              <a:gd name="connsiteX0" fmla="*/ 100469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00469 w 10445924"/>
              <a:gd name="connsiteY4" fmla="*/ 5573039 h 5573039"/>
              <a:gd name="connsiteX0" fmla="*/ 376042 w 10445924"/>
              <a:gd name="connsiteY0" fmla="*/ 5435252 h 5547986"/>
              <a:gd name="connsiteX1" fmla="*/ 0 w 10445924"/>
              <a:gd name="connsiteY1" fmla="*/ 250521 h 5547986"/>
              <a:gd name="connsiteX2" fmla="*/ 10445924 w 10445924"/>
              <a:gd name="connsiteY2" fmla="*/ 0 h 5547986"/>
              <a:gd name="connsiteX3" fmla="*/ 9920092 w 10445924"/>
              <a:gd name="connsiteY3" fmla="*/ 5547986 h 5547986"/>
              <a:gd name="connsiteX4" fmla="*/ 376042 w 10445924"/>
              <a:gd name="connsiteY4" fmla="*/ 5435252 h 5547986"/>
              <a:gd name="connsiteX0" fmla="*/ 112995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12995 w 10445924"/>
              <a:gd name="connsiteY4" fmla="*/ 5573039 h 557303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67036 h 5592089"/>
              <a:gd name="connsiteX4" fmla="*/ 112995 w 10464974"/>
              <a:gd name="connsiteY4" fmla="*/ 5592089 h 559208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47986 h 5592089"/>
              <a:gd name="connsiteX4" fmla="*/ 112995 w 10464974"/>
              <a:gd name="connsiteY4" fmla="*/ 5592089 h 5592089"/>
              <a:gd name="connsiteX0" fmla="*/ 112995 w 10464974"/>
              <a:gd name="connsiteY0" fmla="*/ 5573039 h 5573039"/>
              <a:gd name="connsiteX1" fmla="*/ 0 w 10464974"/>
              <a:gd name="connsiteY1" fmla="*/ 269571 h 5573039"/>
              <a:gd name="connsiteX2" fmla="*/ 10464974 w 10464974"/>
              <a:gd name="connsiteY2" fmla="*/ 0 h 5573039"/>
              <a:gd name="connsiteX3" fmla="*/ 9920092 w 10464974"/>
              <a:gd name="connsiteY3" fmla="*/ 5547986 h 5573039"/>
              <a:gd name="connsiteX4" fmla="*/ 112995 w 10464974"/>
              <a:gd name="connsiteY4" fmla="*/ 5573039 h 5573039"/>
              <a:gd name="connsiteX0" fmla="*/ 132045 w 10484024"/>
              <a:gd name="connsiteY0" fmla="*/ 5573039 h 5573039"/>
              <a:gd name="connsiteX1" fmla="*/ 0 w 10484024"/>
              <a:gd name="connsiteY1" fmla="*/ 269571 h 5573039"/>
              <a:gd name="connsiteX2" fmla="*/ 10484024 w 10484024"/>
              <a:gd name="connsiteY2" fmla="*/ 0 h 5573039"/>
              <a:gd name="connsiteX3" fmla="*/ 9939142 w 10484024"/>
              <a:gd name="connsiteY3" fmla="*/ 5547986 h 5573039"/>
              <a:gd name="connsiteX4" fmla="*/ 132045 w 10484024"/>
              <a:gd name="connsiteY4" fmla="*/ 5573039 h 557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024" h="5573039">
                <a:moveTo>
                  <a:pt x="132045" y="5573039"/>
                </a:moveTo>
                <a:lnTo>
                  <a:pt x="0" y="269571"/>
                </a:lnTo>
                <a:lnTo>
                  <a:pt x="10484024" y="0"/>
                </a:lnTo>
                <a:lnTo>
                  <a:pt x="9939142" y="5547986"/>
                </a:lnTo>
                <a:lnTo>
                  <a:pt x="132045" y="5573039"/>
                </a:lnTo>
                <a:close/>
              </a:path>
            </a:pathLst>
          </a:custGeom>
          <a:solidFill>
            <a:schemeClr val="bg2">
              <a:lumMod val="25000"/>
              <a:alpha val="73000"/>
            </a:schemeClr>
          </a:solidFill>
          <a:ln cap="rnd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2413" y="914400"/>
            <a:ext cx="9144000" cy="35052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2413" y="44958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7950" y="6327648"/>
            <a:ext cx="6862462" cy="273049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9012" y="6327648"/>
            <a:ext cx="1320059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3012" y="6327648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8210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67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1260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1260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611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990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17950" y="6324600"/>
            <a:ext cx="6862462" cy="273049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8609012" y="6324600"/>
            <a:ext cx="1320059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133012" y="6324600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3246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3246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3246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39">
          <p15:clr>
            <a:srgbClr val="F26B43"/>
          </p15:clr>
        </p15:guide>
        <p15:guide id="2" pos="671">
          <p15:clr>
            <a:srgbClr val="F26B43"/>
          </p15:clr>
        </p15:guide>
        <p15:guide id="3" pos="67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952" y="188259"/>
            <a:ext cx="10179423" cy="4231341"/>
          </a:xfrm>
        </p:spPr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Penghitungan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di Indonesia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 : Faik Agiwahyuanto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670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266449"/>
              </p:ext>
            </p:extLst>
          </p:nvPr>
        </p:nvGraphicFramePr>
        <p:xfrm>
          <a:off x="0" y="0"/>
          <a:ext cx="121888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68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721895"/>
          </a:xfrm>
        </p:spPr>
        <p:txBody>
          <a:bodyPr>
            <a:normAutofit/>
          </a:bodyPr>
          <a:lstStyle/>
          <a:p>
            <a:pPr algn="ctr"/>
            <a:r>
              <a:rPr lang="id-ID" sz="4400" b="1" dirty="0" smtClean="0"/>
              <a:t>Tahapan dalam Menganalisis Biaya</a:t>
            </a:r>
            <a:endParaRPr lang="id-ID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797598"/>
              </p:ext>
            </p:extLst>
          </p:nvPr>
        </p:nvGraphicFramePr>
        <p:xfrm>
          <a:off x="0" y="890588"/>
          <a:ext cx="12188825" cy="596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16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673768"/>
          </a:xfrm>
        </p:spPr>
        <p:txBody>
          <a:bodyPr/>
          <a:lstStyle/>
          <a:p>
            <a:pPr algn="ctr"/>
            <a:r>
              <a:rPr lang="id-ID" b="1" dirty="0" smtClean="0"/>
              <a:t>Pusat Biaya pada Bidang Ekonomi Kesehatan (RS)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749560"/>
              </p:ext>
            </p:extLst>
          </p:nvPr>
        </p:nvGraphicFramePr>
        <p:xfrm>
          <a:off x="0" y="914400"/>
          <a:ext cx="12188825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2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4" cy="721895"/>
          </a:xfrm>
        </p:spPr>
        <p:txBody>
          <a:bodyPr>
            <a:noAutofit/>
          </a:bodyPr>
          <a:lstStyle/>
          <a:p>
            <a:r>
              <a:rPr lang="id-ID" sz="4800" b="1" dirty="0" smtClean="0"/>
              <a:t>Skema Pusat Biaya di Rumah Sakit</a:t>
            </a:r>
            <a:endParaRPr lang="id-ID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720662"/>
              </p:ext>
            </p:extLst>
          </p:nvPr>
        </p:nvGraphicFramePr>
        <p:xfrm>
          <a:off x="-1" y="890338"/>
          <a:ext cx="12188825" cy="596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2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9601200" cy="745958"/>
          </a:xfrm>
        </p:spPr>
        <p:txBody>
          <a:bodyPr>
            <a:noAutofit/>
          </a:bodyPr>
          <a:lstStyle/>
          <a:p>
            <a:pPr algn="ctr"/>
            <a:r>
              <a:rPr lang="id-ID" sz="4800" b="1" dirty="0" smtClean="0">
                <a:solidFill>
                  <a:srgbClr val="002060"/>
                </a:solidFill>
              </a:rPr>
              <a:t>Jenis Biaya ...???</a:t>
            </a:r>
            <a:endParaRPr lang="id-ID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35134"/>
              </p:ext>
            </p:extLst>
          </p:nvPr>
        </p:nvGraphicFramePr>
        <p:xfrm>
          <a:off x="0" y="962025"/>
          <a:ext cx="12188825" cy="589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5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76200"/>
            <a:ext cx="9601200" cy="814137"/>
          </a:xfrm>
        </p:spPr>
        <p:txBody>
          <a:bodyPr>
            <a:noAutofit/>
          </a:bodyPr>
          <a:lstStyle/>
          <a:p>
            <a:pPr algn="ctr"/>
            <a:r>
              <a:rPr lang="id-ID" sz="5400" b="1" dirty="0" smtClean="0"/>
              <a:t>Dasar Klasifikasi Biaya</a:t>
            </a:r>
            <a:endParaRPr lang="id-ID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524828"/>
              </p:ext>
            </p:extLst>
          </p:nvPr>
        </p:nvGraphicFramePr>
        <p:xfrm>
          <a:off x="0" y="1106488"/>
          <a:ext cx="12188825" cy="575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7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673768"/>
          </a:xfrm>
        </p:spPr>
        <p:txBody>
          <a:bodyPr>
            <a:noAutofit/>
          </a:bodyPr>
          <a:lstStyle/>
          <a:p>
            <a:pPr algn="ctr"/>
            <a:r>
              <a:rPr lang="id-ID" sz="4800" b="1" dirty="0" smtClean="0"/>
              <a:t>Komponen Biaya</a:t>
            </a:r>
            <a:endParaRPr lang="id-ID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017260"/>
              </p:ext>
            </p:extLst>
          </p:nvPr>
        </p:nvGraphicFramePr>
        <p:xfrm>
          <a:off x="0" y="1106904"/>
          <a:ext cx="12188824" cy="5751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1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9601200" cy="673768"/>
          </a:xfrm>
        </p:spPr>
        <p:txBody>
          <a:bodyPr/>
          <a:lstStyle/>
          <a:p>
            <a:pPr algn="ctr"/>
            <a:r>
              <a:rPr lang="id-ID" b="1" dirty="0" smtClean="0"/>
              <a:t>Biaya Tetap (Fixed Cost)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855825"/>
              </p:ext>
            </p:extLst>
          </p:nvPr>
        </p:nvGraphicFramePr>
        <p:xfrm>
          <a:off x="0" y="914400"/>
          <a:ext cx="12188825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78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745958"/>
          </a:xfrm>
        </p:spPr>
        <p:txBody>
          <a:bodyPr>
            <a:noAutofit/>
          </a:bodyPr>
          <a:lstStyle/>
          <a:p>
            <a:pPr algn="ctr"/>
            <a:r>
              <a:rPr lang="id-ID" sz="4800" b="1" dirty="0" smtClean="0"/>
              <a:t>Jenis Investasi dan Dasar Investasi</a:t>
            </a:r>
            <a:endParaRPr lang="id-ID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481125"/>
              </p:ext>
            </p:extLst>
          </p:nvPr>
        </p:nvGraphicFramePr>
        <p:xfrm>
          <a:off x="0" y="938213"/>
          <a:ext cx="12188825" cy="591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88826" cy="68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6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Apa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yg</a:t>
            </a:r>
            <a:r>
              <a:rPr lang="en-US" sz="4400" b="1" dirty="0" smtClean="0"/>
              <a:t> Kita </a:t>
            </a:r>
            <a:r>
              <a:rPr lang="en-US" sz="4400" b="1" dirty="0" err="1" smtClean="0"/>
              <a:t>Pelajari</a:t>
            </a:r>
            <a:r>
              <a:rPr lang="en-US" sz="4400" b="1" dirty="0" smtClean="0"/>
              <a:t> Hari </a:t>
            </a:r>
            <a:r>
              <a:rPr lang="en-US" sz="4400" b="1" dirty="0" err="1" smtClean="0"/>
              <a:t>ini</a:t>
            </a:r>
            <a:r>
              <a:rPr lang="en-US" sz="4400" b="1" dirty="0" smtClean="0"/>
              <a:t> ???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045367"/>
            <a:ext cx="9601200" cy="4191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Biaya</a:t>
            </a:r>
            <a:r>
              <a:rPr lang="en-US" sz="3600" dirty="0" smtClean="0"/>
              <a:t> </a:t>
            </a:r>
            <a:r>
              <a:rPr lang="en-US" sz="3600" dirty="0" err="1" smtClean="0"/>
              <a:t>Kesehatan</a:t>
            </a:r>
            <a:endParaRPr lang="en-US" sz="3600" dirty="0" smtClean="0"/>
          </a:p>
          <a:p>
            <a:r>
              <a:rPr lang="en-US" sz="3600" dirty="0" err="1" smtClean="0"/>
              <a:t>Fungsi</a:t>
            </a:r>
            <a:r>
              <a:rPr lang="en-US" sz="3600" dirty="0" smtClean="0"/>
              <a:t> </a:t>
            </a:r>
            <a:r>
              <a:rPr lang="en-US" sz="3600" dirty="0" err="1" smtClean="0"/>
              <a:t>Pembiayaan</a:t>
            </a:r>
            <a:r>
              <a:rPr lang="en-US" sz="3600" dirty="0" smtClean="0"/>
              <a:t> </a:t>
            </a:r>
            <a:r>
              <a:rPr lang="en-US" sz="3600" dirty="0" err="1" smtClean="0"/>
              <a:t>Kesehatan</a:t>
            </a:r>
            <a:endParaRPr lang="en-US" sz="3600" dirty="0" smtClean="0"/>
          </a:p>
          <a:p>
            <a:r>
              <a:rPr lang="en-US" sz="3600" dirty="0" err="1" smtClean="0"/>
              <a:t>Analisis</a:t>
            </a:r>
            <a:r>
              <a:rPr lang="en-US" sz="3600" dirty="0" smtClean="0"/>
              <a:t> </a:t>
            </a:r>
            <a:r>
              <a:rPr lang="en-US" sz="3600" dirty="0" err="1" smtClean="0"/>
              <a:t>Biaya</a:t>
            </a:r>
            <a:r>
              <a:rPr lang="en-US" sz="3600" dirty="0" smtClean="0"/>
              <a:t> </a:t>
            </a:r>
            <a:r>
              <a:rPr lang="en-US" sz="3600" dirty="0" err="1" smtClean="0"/>
              <a:t>Kesehatan</a:t>
            </a:r>
            <a:endParaRPr lang="en-US" sz="3600" dirty="0" smtClean="0"/>
          </a:p>
          <a:p>
            <a:r>
              <a:rPr lang="en-US" sz="3600" dirty="0" err="1" smtClean="0"/>
              <a:t>Permasalahan</a:t>
            </a:r>
            <a:r>
              <a:rPr lang="en-US" sz="3600" dirty="0" smtClean="0"/>
              <a:t> </a:t>
            </a:r>
            <a:r>
              <a:rPr lang="en-US" sz="3600" dirty="0" err="1" smtClean="0"/>
              <a:t>yg</a:t>
            </a:r>
            <a:r>
              <a:rPr lang="en-US" sz="3600" dirty="0" smtClean="0"/>
              <a:t> </a:t>
            </a:r>
            <a:r>
              <a:rPr lang="en-US" sz="3600" dirty="0" err="1" smtClean="0"/>
              <a:t>timbul</a:t>
            </a:r>
            <a:endParaRPr lang="en-US" sz="3600" dirty="0"/>
          </a:p>
          <a:p>
            <a:r>
              <a:rPr lang="en-US" sz="3600" dirty="0" err="1" smtClean="0"/>
              <a:t>Pemecahan</a:t>
            </a:r>
            <a:r>
              <a:rPr lang="en-US" sz="3600" dirty="0" smtClean="0"/>
              <a:t> </a:t>
            </a:r>
            <a:r>
              <a:rPr lang="en-US" sz="3600" dirty="0" err="1" smtClean="0"/>
              <a:t>Masalah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5003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770021"/>
          </a:xfrm>
        </p:spPr>
        <p:txBody>
          <a:bodyPr>
            <a:normAutofit/>
          </a:bodyPr>
          <a:lstStyle/>
          <a:p>
            <a:pPr algn="ctr"/>
            <a:r>
              <a:rPr lang="id-ID" sz="4800" b="1" dirty="0" smtClean="0"/>
              <a:t>Variabel Cost</a:t>
            </a:r>
            <a:endParaRPr lang="id-ID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575822"/>
              </p:ext>
            </p:extLst>
          </p:nvPr>
        </p:nvGraphicFramePr>
        <p:xfrm>
          <a:off x="0" y="769938"/>
          <a:ext cx="12188825" cy="608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3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886326"/>
          </a:xfrm>
        </p:spPr>
        <p:txBody>
          <a:bodyPr>
            <a:normAutofit/>
          </a:bodyPr>
          <a:lstStyle/>
          <a:p>
            <a:pPr algn="ctr"/>
            <a:r>
              <a:rPr lang="id-ID" sz="4800" b="1" dirty="0" smtClean="0"/>
              <a:t>Semi Variabel Cost</a:t>
            </a:r>
            <a:endParaRPr lang="id-ID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263906"/>
              </p:ext>
            </p:extLst>
          </p:nvPr>
        </p:nvGraphicFramePr>
        <p:xfrm>
          <a:off x="0" y="1106488"/>
          <a:ext cx="12188825" cy="575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2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790074"/>
          </a:xfrm>
        </p:spPr>
        <p:txBody>
          <a:bodyPr>
            <a:normAutofit/>
          </a:bodyPr>
          <a:lstStyle/>
          <a:p>
            <a:pPr algn="ctr"/>
            <a:r>
              <a:rPr lang="id-ID" sz="4800" b="1" dirty="0" smtClean="0"/>
              <a:t>Soal MUK 3 Part 5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2526"/>
            <a:ext cx="12188824" cy="5895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dirty="0" smtClean="0"/>
              <a:t>Kirim Email dengan Subjek : MUK3 Part 5/Kelompok/Nama/NIM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Jelaskan Mengapa kita butuh melakukan analisa biaya ?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Apa perbedaan fixed cost, variabel cost, dan semi variabel cost; jelaskan dan berikan contohnya dalam praktek di unit rekam medis !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Bikin soal dan jawablah soal hitungan tersebut secara mandiri mengenai “PENGHITUNGAN PERKIRAAN INVESTASI” dalam dunia rekam medis !</a:t>
            </a:r>
          </a:p>
          <a:p>
            <a:pPr marL="457200" indent="-457200">
              <a:buFont typeface="+mj-lt"/>
              <a:buAutoNum type="arabicPeriod"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4038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72189"/>
            <a:ext cx="9601200" cy="661737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Penyebab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Meningkatnya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Biaya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Kesehatan</a:t>
            </a:r>
            <a:endParaRPr lang="id-ID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974460"/>
              </p:ext>
            </p:extLst>
          </p:nvPr>
        </p:nvGraphicFramePr>
        <p:xfrm>
          <a:off x="241300" y="914400"/>
          <a:ext cx="11574463" cy="577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9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96516"/>
            <a:ext cx="9601200" cy="74194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Inflasi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Sektor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Kesehatan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dipengaruhi</a:t>
            </a:r>
            <a:r>
              <a:rPr lang="en-US" sz="4000" b="1" dirty="0" smtClean="0"/>
              <a:t> :</a:t>
            </a:r>
            <a:endParaRPr lang="id-ID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566176"/>
              </p:ext>
            </p:extLst>
          </p:nvPr>
        </p:nvGraphicFramePr>
        <p:xfrm>
          <a:off x="247650" y="1106488"/>
          <a:ext cx="11663363" cy="553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39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9601200" cy="1021976"/>
          </a:xfrm>
        </p:spPr>
        <p:txBody>
          <a:bodyPr/>
          <a:lstStyle/>
          <a:p>
            <a:r>
              <a:rPr lang="en-US" b="1" dirty="0" err="1" smtClean="0"/>
              <a:t>Permasalahan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menjadikan</a:t>
            </a:r>
            <a:r>
              <a:rPr lang="en-US" b="1" dirty="0" smtClean="0"/>
              <a:t> </a:t>
            </a:r>
            <a:r>
              <a:rPr lang="en-US" b="1" dirty="0" err="1" smtClean="0"/>
              <a:t>perlunya</a:t>
            </a:r>
            <a:r>
              <a:rPr lang="en-US" b="1" dirty="0" smtClean="0"/>
              <a:t> </a:t>
            </a:r>
            <a:r>
              <a:rPr lang="en-US" b="1" dirty="0" err="1" smtClean="0"/>
              <a:t>penghitungan</a:t>
            </a:r>
            <a:r>
              <a:rPr lang="en-US" b="1" dirty="0" smtClean="0"/>
              <a:t> </a:t>
            </a:r>
            <a:r>
              <a:rPr lang="en-US" b="1" dirty="0" err="1" smtClean="0"/>
              <a:t>pembiayaan</a:t>
            </a:r>
            <a:r>
              <a:rPr lang="en-US" b="1" dirty="0" smtClean="0"/>
              <a:t> </a:t>
            </a:r>
            <a:r>
              <a:rPr lang="en-US" b="1" dirty="0" err="1" smtClean="0"/>
              <a:t>kesehatan</a:t>
            </a:r>
            <a:r>
              <a:rPr lang="en-US" b="1" dirty="0" smtClean="0"/>
              <a:t> di Indonesia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139793"/>
              </p:ext>
            </p:extLst>
          </p:nvPr>
        </p:nvGraphicFramePr>
        <p:xfrm>
          <a:off x="188259" y="510988"/>
          <a:ext cx="11688763" cy="505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88259" y="5005137"/>
            <a:ext cx="11521934" cy="1637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d-ID" sz="4400" b="1" dirty="0">
                <a:sym typeface="Wingdings" panose="05000000000000000000" pitchFamily="2" charset="2"/>
              </a:rPr>
              <a:t>Di Indonesia </a:t>
            </a:r>
            <a:r>
              <a:rPr lang="en-US" altLang="id-ID" sz="4400" b="1" dirty="0" err="1">
                <a:sym typeface="Wingdings" panose="05000000000000000000" pitchFamily="2" charset="2"/>
              </a:rPr>
              <a:t>tingkat</a:t>
            </a:r>
            <a:r>
              <a:rPr lang="en-US" altLang="id-ID" sz="4400" b="1" dirty="0">
                <a:sym typeface="Wingdings" panose="05000000000000000000" pitchFamily="2" charset="2"/>
              </a:rPr>
              <a:t> </a:t>
            </a:r>
            <a:r>
              <a:rPr lang="en-US" altLang="id-ID" sz="4400" b="1" dirty="0" err="1">
                <a:sym typeface="Wingdings" panose="05000000000000000000" pitchFamily="2" charset="2"/>
              </a:rPr>
              <a:t>kesehatan</a:t>
            </a:r>
            <a:r>
              <a:rPr lang="en-US" altLang="id-ID" sz="4400" b="1" dirty="0">
                <a:sym typeface="Wingdings" panose="05000000000000000000" pitchFamily="2" charset="2"/>
              </a:rPr>
              <a:t> </a:t>
            </a:r>
            <a:r>
              <a:rPr lang="en-US" altLang="id-ID" sz="4400" b="1" dirty="0" err="1">
                <a:sym typeface="Wingdings" panose="05000000000000000000" pitchFamily="2" charset="2"/>
              </a:rPr>
              <a:t>masih</a:t>
            </a:r>
            <a:r>
              <a:rPr lang="en-US" altLang="id-ID" sz="4400" b="1" dirty="0">
                <a:sym typeface="Wingdings" panose="05000000000000000000" pitchFamily="2" charset="2"/>
              </a:rPr>
              <a:t> </a:t>
            </a:r>
            <a:r>
              <a:rPr lang="en-US" altLang="id-ID" sz="4400" b="1" dirty="0" err="1">
                <a:sym typeface="Wingdings" panose="05000000000000000000" pitchFamily="2" charset="2"/>
              </a:rPr>
              <a:t>relatif</a:t>
            </a:r>
            <a:r>
              <a:rPr lang="en-US" altLang="id-ID" sz="4400" b="1" dirty="0">
                <a:sym typeface="Wingdings" panose="05000000000000000000" pitchFamily="2" charset="2"/>
              </a:rPr>
              <a:t> </a:t>
            </a:r>
            <a:r>
              <a:rPr lang="en-US" altLang="id-ID" sz="4400" b="1" dirty="0" err="1">
                <a:sym typeface="Wingdings" panose="05000000000000000000" pitchFamily="2" charset="2"/>
              </a:rPr>
              <a:t>rendah</a:t>
            </a:r>
            <a:r>
              <a:rPr lang="en-US" altLang="id-ID" sz="4400" b="1" dirty="0">
                <a:sym typeface="Wingdings" panose="05000000000000000000" pitchFamily="2" charset="2"/>
              </a:rPr>
              <a:t> di Asia </a:t>
            </a:r>
            <a:r>
              <a:rPr lang="en-US" altLang="id-ID" sz="4400" b="1" dirty="0" smtClean="0">
                <a:sym typeface="Wingdings" panose="05000000000000000000" pitchFamily="2" charset="2"/>
              </a:rPr>
              <a:t>Tenggara</a:t>
            </a:r>
            <a:endParaRPr lang="en-US" altLang="id-ID" sz="4400" b="1" dirty="0"/>
          </a:p>
        </p:txBody>
      </p:sp>
    </p:spTree>
    <p:extLst>
      <p:ext uri="{BB962C8B-B14F-4D97-AF65-F5344CB8AC3E}">
        <p14:creationId xmlns:p14="http://schemas.microsoft.com/office/powerpoint/2010/main" val="26151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Prosentase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Optimal ????</a:t>
            </a:r>
            <a:endParaRPr lang="id-ID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614998"/>
              </p:ext>
            </p:extLst>
          </p:nvPr>
        </p:nvGraphicFramePr>
        <p:xfrm>
          <a:off x="1065213" y="1828800"/>
          <a:ext cx="960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7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74595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/>
              <a:t>Perspektif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dalam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Pelayanan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Rumah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Sakit</a:t>
            </a:r>
            <a:endParaRPr lang="id-ID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456819"/>
              </p:ext>
            </p:extLst>
          </p:nvPr>
        </p:nvGraphicFramePr>
        <p:xfrm>
          <a:off x="0" y="1276350"/>
          <a:ext cx="11712575" cy="558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6718" y="712694"/>
            <a:ext cx="375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Perspektif</a:t>
            </a:r>
            <a:r>
              <a:rPr lang="en-US" sz="2400" b="1" dirty="0" smtClean="0">
                <a:solidFill>
                  <a:srgbClr val="FF0000"/>
                </a:solidFill>
              </a:rPr>
              <a:t> Consumer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4411" y="712694"/>
            <a:ext cx="375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Perspektif</a:t>
            </a:r>
            <a:r>
              <a:rPr lang="en-US" sz="2400" dirty="0" smtClean="0">
                <a:solidFill>
                  <a:srgbClr val="FF0000"/>
                </a:solidFill>
              </a:rPr>
              <a:t> Provider</a:t>
            </a:r>
            <a:endParaRPr lang="id-ID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9601200" cy="794084"/>
          </a:xfrm>
        </p:spPr>
        <p:txBody>
          <a:bodyPr>
            <a:noAutofit/>
          </a:bodyPr>
          <a:lstStyle/>
          <a:p>
            <a:r>
              <a:rPr lang="en-US" sz="5400" b="1" dirty="0" err="1" smtClean="0"/>
              <a:t>Konsep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Biaya</a:t>
            </a:r>
            <a:r>
              <a:rPr lang="en-US" sz="5400" b="1" dirty="0" smtClean="0"/>
              <a:t> </a:t>
            </a:r>
            <a:endParaRPr lang="id-ID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269479"/>
              </p:ext>
            </p:extLst>
          </p:nvPr>
        </p:nvGraphicFramePr>
        <p:xfrm>
          <a:off x="174625" y="962025"/>
          <a:ext cx="11784013" cy="565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92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9601200" cy="645695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Kegunaan</a:t>
            </a:r>
            <a:r>
              <a:rPr lang="en-US" sz="4800" dirty="0" smtClean="0"/>
              <a:t> </a:t>
            </a:r>
            <a:r>
              <a:rPr lang="en-US" sz="4800" dirty="0" err="1" smtClean="0"/>
              <a:t>Analisis</a:t>
            </a:r>
            <a:r>
              <a:rPr lang="en-US" sz="4800" dirty="0" smtClean="0"/>
              <a:t> </a:t>
            </a:r>
            <a:r>
              <a:rPr lang="en-US" sz="4800" dirty="0" err="1" smtClean="0"/>
              <a:t>Biaya</a:t>
            </a:r>
            <a:endParaRPr lang="id-ID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760086"/>
              </p:ext>
            </p:extLst>
          </p:nvPr>
        </p:nvGraphicFramePr>
        <p:xfrm>
          <a:off x="0" y="985838"/>
          <a:ext cx="12188825" cy="587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39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" id="{3D2E05AA-85D4-49AC-8DB8-49D17D34CAF0}" vid="{883B8FD3-784C-4AE5-8FEB-35DA4BC6E1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253</TotalTime>
  <Words>822</Words>
  <Application>Microsoft Office PowerPoint</Application>
  <PresentationFormat>Custom</PresentationFormat>
  <Paragraphs>135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Palatino Linotype</vt:lpstr>
      <vt:lpstr>Wingdings</vt:lpstr>
      <vt:lpstr>Theme2</vt:lpstr>
      <vt:lpstr>Konsep Dasar Penghitungan Pembiayaan Kesehatan di Indonesia</vt:lpstr>
      <vt:lpstr>Apa yg Kita Pelajari Hari ini ???</vt:lpstr>
      <vt:lpstr>Penyebab Meningkatnya Biaya Kesehatan</vt:lpstr>
      <vt:lpstr>Inflasi Sektor Kesehatan dipengaruhi :</vt:lpstr>
      <vt:lpstr>Permasalahan yg menjadikan perlunya penghitungan pembiayaan kesehatan di Indonesia</vt:lpstr>
      <vt:lpstr>Berapa Prosentase Pembagian Anggaran Pembiayaan Kesehatan yang Optimal ????</vt:lpstr>
      <vt:lpstr>Perspektif dalam Pelayanan Rumah Sakit</vt:lpstr>
      <vt:lpstr>Konsep Biaya </vt:lpstr>
      <vt:lpstr>Kegunaan Analisis Biaya</vt:lpstr>
      <vt:lpstr>PowerPoint Presentation</vt:lpstr>
      <vt:lpstr>Tahapan dalam Menganalisis Biaya</vt:lpstr>
      <vt:lpstr>Pusat Biaya pada Bidang Ekonomi Kesehatan (RS)</vt:lpstr>
      <vt:lpstr>Skema Pusat Biaya di Rumah Sakit</vt:lpstr>
      <vt:lpstr>Jenis Biaya ...???</vt:lpstr>
      <vt:lpstr>Dasar Klasifikasi Biaya</vt:lpstr>
      <vt:lpstr>Komponen Biaya</vt:lpstr>
      <vt:lpstr>Biaya Tetap (Fixed Cost)</vt:lpstr>
      <vt:lpstr>Jenis Investasi dan Dasar Investasi</vt:lpstr>
      <vt:lpstr>PowerPoint Presentation</vt:lpstr>
      <vt:lpstr>Variabel Cost</vt:lpstr>
      <vt:lpstr>Semi Variabel Cost</vt:lpstr>
      <vt:lpstr>Soal MUK 3 Part 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Penghitungan Pembiayaan Kesehatan di Indonesia</dc:title>
  <dc:creator>Faik Agiwahyuanto</dc:creator>
  <cp:lastModifiedBy>Faik Agiwahyuanto</cp:lastModifiedBy>
  <cp:revision>23</cp:revision>
  <dcterms:created xsi:type="dcterms:W3CDTF">2018-09-26T14:37:02Z</dcterms:created>
  <dcterms:modified xsi:type="dcterms:W3CDTF">2018-09-27T04:12:11Z</dcterms:modified>
</cp:coreProperties>
</file>