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82" r:id="rId2"/>
    <p:sldId id="257" r:id="rId3"/>
    <p:sldId id="265" r:id="rId4"/>
    <p:sldId id="266" r:id="rId5"/>
    <p:sldId id="283" r:id="rId6"/>
    <p:sldId id="267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66CCFF"/>
    <a:srgbClr val="FF9966"/>
    <a:srgbClr val="9999FF"/>
    <a:srgbClr val="FF9999"/>
    <a:srgbClr val="CCFF66"/>
    <a:srgbClr val="CC33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64E3659-1587-47FD-95F4-D81E2C369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7BEA6-5131-4B3A-B137-739A0E5450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AE28B-1643-44B3-BB5F-17F5647031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36B0B-D9F8-47E2-BE45-8021890AA0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010DB-AF01-4720-A953-0B8ED909F0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317CC-1152-4695-8D1B-1E2EA466DE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60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83D5-5DE0-44AC-89FF-73412F7F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0340-ECEF-4936-AB93-85B32C11A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9C118-EB29-4437-B411-54B5962A1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5340E-0F39-4FA5-86C1-ED0E5E20D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BDDAC-0D9D-4CBF-B4FB-BD3EE526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4633-3ABA-412C-B251-22E295C7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3047-207D-4E21-B609-396C40DF4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B897-FD8E-4859-9719-663B05B7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D2BD-A7CC-41F7-A796-8F178B47E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9E31-D80D-427D-BBCA-0C2A62189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F91D-46EE-4A69-A37A-CDB5C19FF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FF482F-0653-4E64-8F7A-2DE6AAB85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twork-of-People-6-300x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685800"/>
            <a:ext cx="5638800" cy="56388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5029200" cy="2193925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dirty="0" smtClean="0">
                <a:solidFill>
                  <a:srgbClr val="C00000"/>
                </a:solidFill>
              </a:rPr>
              <a:t>KONTEKS </a:t>
            </a:r>
            <a:r>
              <a:rPr lang="en-US" dirty="0" smtClean="0">
                <a:solidFill>
                  <a:srgbClr val="C00000"/>
                </a:solidFill>
              </a:rPr>
              <a:t>KOMUNIKASI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KONTEKS KOMUNIKASI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manusia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selalu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berlangsung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dalam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konteks</a:t>
            </a:r>
            <a:r>
              <a:rPr lang="en-US" dirty="0" smtClean="0">
                <a:effectLst/>
                <a:latin typeface="Comic Sans MS" pitchFamily="66" charset="0"/>
              </a:rPr>
              <a:t> ;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pribadi</a:t>
            </a:r>
            <a:endParaRPr lang="en-US" dirty="0" smtClean="0">
              <a:effectLst/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kelompok</a:t>
            </a:r>
            <a:endParaRPr lang="en-US" dirty="0" smtClean="0">
              <a:effectLst/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organisasi</a:t>
            </a:r>
            <a:endParaRPr lang="en-US" dirty="0" smtClean="0">
              <a:effectLst/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publik</a:t>
            </a:r>
            <a:endParaRPr lang="en-US" dirty="0" smtClean="0">
              <a:effectLst/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err="1" smtClean="0">
                <a:effectLst/>
                <a:latin typeface="Comic Sans MS" pitchFamily="66" charset="0"/>
              </a:rPr>
              <a:t>Komunikasi</a:t>
            </a:r>
            <a:r>
              <a:rPr lang="en-US" dirty="0" smtClean="0"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effectLst/>
                <a:latin typeface="Comic Sans MS" pitchFamily="66" charset="0"/>
              </a:rPr>
              <a:t>massa</a:t>
            </a:r>
            <a:endParaRPr lang="en-US" dirty="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229600" cy="5592763"/>
          </a:xfrm>
        </p:spPr>
        <p:txBody>
          <a:bodyPr/>
          <a:lstStyle/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1. KOMUNIKASI PRIBADI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effectLst/>
              </a:rPr>
              <a:t>a. Intrapersonal Communication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b. Interpersonal Communication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    Joseph S. </a:t>
            </a:r>
            <a:r>
              <a:rPr lang="en-US" sz="2800" dirty="0" err="1" smtClean="0">
                <a:effectLst/>
              </a:rPr>
              <a:t>Devito</a:t>
            </a:r>
            <a:endParaRPr lang="en-US" sz="2800" dirty="0" smtClean="0">
              <a:effectLst/>
            </a:endParaRP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		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“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Proses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pengiriman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&amp;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penerimaan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pesan2 	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antara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2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orang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atau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diantara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kelompok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kecil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	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orang-orang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beberapa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efek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&amp; 	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beberapa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umpan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</a:rPr>
              <a:t>balik</a:t>
            </a:r>
            <a:r>
              <a:rPr lang="en-US" sz="2800" dirty="0" smtClean="0">
                <a:solidFill>
                  <a:srgbClr val="C00000"/>
                </a:solidFill>
                <a:effectLst/>
              </a:rPr>
              <a:t> “SEKETIKA”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		</a:t>
            </a:r>
            <a:r>
              <a:rPr lang="en-US" sz="2800" dirty="0" smtClean="0">
                <a:effectLst/>
                <a:sym typeface="Wingdings" pitchFamily="2" charset="2"/>
              </a:rPr>
              <a:t></a:t>
            </a:r>
            <a:r>
              <a:rPr lang="en-US" sz="2800" dirty="0" err="1" smtClean="0">
                <a:effectLst/>
              </a:rPr>
              <a:t>Terjadi</a:t>
            </a:r>
            <a:r>
              <a:rPr lang="en-US" sz="2800" dirty="0" smtClean="0">
                <a:effectLst/>
              </a:rPr>
              <a:t> dialog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		</a:t>
            </a:r>
            <a:r>
              <a:rPr lang="en-US" sz="2800" dirty="0" smtClean="0">
                <a:effectLst/>
                <a:sym typeface="Wingdings" pitchFamily="2" charset="2"/>
              </a:rPr>
              <a:t></a:t>
            </a:r>
            <a:r>
              <a:rPr lang="en-US" sz="2800" dirty="0" err="1" smtClean="0">
                <a:effectLst/>
              </a:rPr>
              <a:t>Dpt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tjd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scr</a:t>
            </a:r>
            <a:r>
              <a:rPr lang="en-US" sz="2800" dirty="0" smtClean="0">
                <a:effectLst/>
              </a:rPr>
              <a:t> horizontal </a:t>
            </a:r>
            <a:r>
              <a:rPr lang="en-US" sz="2800" dirty="0" err="1" smtClean="0">
                <a:effectLst/>
              </a:rPr>
              <a:t>maupun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vertikal</a:t>
            </a:r>
            <a:endParaRPr lang="en-US" sz="2800" dirty="0" smtClean="0">
              <a:effectLst/>
            </a:endParaRP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		</a:t>
            </a:r>
            <a:r>
              <a:rPr lang="en-US" sz="2800" dirty="0" smtClean="0">
                <a:effectLst/>
                <a:sym typeface="Wingdings" pitchFamily="2" charset="2"/>
              </a:rPr>
              <a:t></a:t>
            </a:r>
            <a:r>
              <a:rPr lang="en-US" sz="2800" dirty="0" err="1" smtClean="0">
                <a:effectLst/>
              </a:rPr>
              <a:t>Biasanya</a:t>
            </a:r>
            <a:r>
              <a:rPr lang="en-US" sz="2800" dirty="0" smtClean="0">
                <a:effectLst/>
              </a:rPr>
              <a:t> </a:t>
            </a:r>
            <a:r>
              <a:rPr lang="en-US" sz="2800" i="1" dirty="0" smtClean="0">
                <a:effectLst/>
              </a:rPr>
              <a:t>face to face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effectLst/>
              </a:rPr>
              <a:t>		</a:t>
            </a:r>
            <a:r>
              <a:rPr lang="en-US" sz="2800" i="1" dirty="0" smtClean="0">
                <a:effectLst/>
                <a:sym typeface="Wingdings" pitchFamily="2" charset="2"/>
              </a:rPr>
              <a:t></a:t>
            </a:r>
            <a:r>
              <a:rPr lang="en-US" sz="2800" i="1" dirty="0" smtClean="0">
                <a:effectLst/>
              </a:rPr>
              <a:t>Immediate feedback</a:t>
            </a:r>
            <a:endParaRPr lang="en-US" sz="2800" dirty="0" smtClean="0">
              <a:effectLst/>
            </a:endParaRP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</p:txBody>
      </p:sp>
      <p:pic>
        <p:nvPicPr>
          <p:cNvPr id="3" name="Picture 2" descr="interperso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0"/>
            <a:ext cx="2886075" cy="2547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lomp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593721"/>
            <a:ext cx="3505200" cy="3191969"/>
          </a:xfrm>
          <a:prstGeom prst="rect">
            <a:avLst/>
          </a:prstGeom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229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2. KOMUNIKASI KELOMPOK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diantara</a:t>
            </a:r>
            <a:r>
              <a:rPr lang="en-US" dirty="0" smtClean="0">
                <a:effectLst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    </a:t>
            </a:r>
            <a:r>
              <a:rPr lang="en-US" dirty="0" err="1" smtClean="0">
                <a:effectLst/>
              </a:rPr>
              <a:t>sejumlah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orang</a:t>
            </a:r>
            <a:r>
              <a:rPr lang="en-US" dirty="0" smtClean="0">
                <a:effectLst/>
              </a:rPr>
              <a:t> (&gt; 2 </a:t>
            </a:r>
            <a:r>
              <a:rPr lang="en-US" dirty="0" err="1" smtClean="0">
                <a:effectLst/>
              </a:rPr>
              <a:t>orang</a:t>
            </a:r>
            <a:r>
              <a:rPr lang="en-US" dirty="0" smtClean="0">
                <a:effectLst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		</a:t>
            </a:r>
            <a:r>
              <a:rPr lang="en-US" dirty="0" smtClean="0">
                <a:effectLst/>
                <a:sym typeface="Wingdings" pitchFamily="2" charset="2"/>
              </a:rPr>
              <a:t> immediate feedback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  <a:sym typeface="Wingdings" pitchFamily="2" charset="2"/>
              </a:rPr>
              <a:t>		 </a:t>
            </a:r>
            <a:r>
              <a:rPr lang="en-US" dirty="0" err="1" smtClean="0">
                <a:effectLst/>
                <a:sym typeface="Wingdings" pitchFamily="2" charset="2"/>
              </a:rPr>
              <a:t>kelompok</a:t>
            </a:r>
            <a:r>
              <a:rPr lang="en-US" dirty="0" smtClean="0">
                <a:effectLst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sym typeface="Wingdings" pitchFamily="2" charset="2"/>
              </a:rPr>
              <a:t>kecil</a:t>
            </a:r>
            <a:r>
              <a:rPr lang="en-US" dirty="0" smtClean="0">
                <a:effectLst/>
                <a:sym typeface="Wingdings" pitchFamily="2" charset="2"/>
              </a:rPr>
              <a:t> (s/d 20 org) </a:t>
            </a:r>
            <a:r>
              <a:rPr lang="en-US" dirty="0" err="1" smtClean="0">
                <a:effectLst/>
                <a:sym typeface="Wingdings" pitchFamily="2" charset="2"/>
              </a:rPr>
              <a:t>atau</a:t>
            </a:r>
            <a:r>
              <a:rPr lang="en-US" dirty="0" smtClean="0">
                <a:effectLst/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  <a:sym typeface="Wingdings" pitchFamily="2" charset="2"/>
              </a:rPr>
              <a:t>		    </a:t>
            </a:r>
            <a:r>
              <a:rPr lang="en-US" dirty="0" err="1" smtClean="0">
                <a:effectLst/>
                <a:sym typeface="Wingdings" pitchFamily="2" charset="2"/>
              </a:rPr>
              <a:t>kelompok</a:t>
            </a:r>
            <a:r>
              <a:rPr lang="en-US" dirty="0" smtClean="0">
                <a:effectLst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sym typeface="Wingdings" pitchFamily="2" charset="2"/>
              </a:rPr>
              <a:t>besar</a:t>
            </a:r>
            <a:r>
              <a:rPr lang="en-US" dirty="0" smtClean="0">
                <a:effectLst/>
                <a:sym typeface="Wingdings" pitchFamily="2" charset="2"/>
              </a:rPr>
              <a:t> (s/d 50 org)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  <a:sym typeface="Wingdings" pitchFamily="2" charset="2"/>
              </a:rPr>
              <a:t>		 </a:t>
            </a:r>
            <a:r>
              <a:rPr lang="en-US" dirty="0" err="1" smtClean="0">
                <a:effectLst/>
                <a:sym typeface="Wingdings" pitchFamily="2" charset="2"/>
              </a:rPr>
              <a:t>ada</a:t>
            </a:r>
            <a:r>
              <a:rPr lang="en-US" dirty="0" smtClean="0">
                <a:effectLst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effectLst/>
                <a:sym typeface="Wingdings" pitchFamily="2" charset="2"/>
              </a:rPr>
              <a:t>homogenitas</a:t>
            </a:r>
            <a:endParaRPr lang="en-US" dirty="0" smtClean="0">
              <a:solidFill>
                <a:schemeClr val="hlink"/>
              </a:solidFill>
              <a:effectLst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="1" dirty="0" smtClean="0"/>
              <a:t>3. KOMUNIKASI ORGANISASI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organisasi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effectLst/>
              </a:rPr>
              <a:t>    </a:t>
            </a:r>
            <a:r>
              <a:rPr lang="en-US" dirty="0" smtClean="0">
                <a:effectLst/>
                <a:sym typeface="Wingdings" pitchFamily="2" charset="2"/>
              </a:rPr>
              <a:t> </a:t>
            </a:r>
            <a:r>
              <a:rPr lang="en-US" dirty="0" err="1" smtClean="0">
                <a:effectLst/>
                <a:sym typeface="Wingdings" pitchFamily="2" charset="2"/>
              </a:rPr>
              <a:t>dapat</a:t>
            </a:r>
            <a:r>
              <a:rPr lang="en-US" dirty="0" smtClean="0">
                <a:effectLst/>
                <a:sym typeface="Wingdings" pitchFamily="2" charset="2"/>
              </a:rPr>
              <a:t> </a:t>
            </a:r>
            <a:r>
              <a:rPr lang="en-US" dirty="0" err="1" smtClean="0">
                <a:effectLst/>
                <a:sym typeface="Wingdings" pitchFamily="2" charset="2"/>
              </a:rPr>
              <a:t>vertikal</a:t>
            </a:r>
            <a:r>
              <a:rPr lang="en-US" dirty="0" smtClean="0">
                <a:effectLst/>
                <a:sym typeface="Wingdings" pitchFamily="2" charset="2"/>
              </a:rPr>
              <a:t>, horizontal, diagonal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 descr="organisa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364" y="3505200"/>
            <a:ext cx="5581361" cy="301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4. KOMUNIKASI PUBLIK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hadapan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publik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retorika</a:t>
            </a:r>
            <a:r>
              <a:rPr lang="en-US" dirty="0" smtClean="0">
                <a:effectLst/>
              </a:rPr>
              <a:t>,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pidato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pemberian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informasi,dll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4" name="Picture 3" descr="ora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57400"/>
            <a:ext cx="4876800" cy="444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365" y="3348037"/>
            <a:ext cx="5651635" cy="3509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="1" dirty="0" smtClean="0"/>
              <a:t>5. KOMUNIKASI MASSA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>
                <a:effectLst/>
              </a:rPr>
              <a:t>Komunikasi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menggunakan</a:t>
            </a:r>
            <a:r>
              <a:rPr lang="en-US" dirty="0" smtClean="0">
                <a:effectLst/>
              </a:rPr>
              <a:t> media </a:t>
            </a:r>
            <a:r>
              <a:rPr lang="en-US" dirty="0" err="1" smtClean="0">
                <a:effectLst/>
              </a:rPr>
              <a:t>massa</a:t>
            </a:r>
            <a:r>
              <a:rPr lang="en-US" dirty="0" smtClean="0">
                <a:effectLst/>
              </a:rPr>
              <a:t>;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cetak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elektronik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dll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Tujuan</a:t>
            </a:r>
            <a:r>
              <a:rPr lang="en-US" dirty="0" smtClean="0">
                <a:effectLst/>
              </a:rPr>
              <a:t> ; </a:t>
            </a:r>
            <a:r>
              <a:rPr lang="en-US" dirty="0" err="1" smtClean="0">
                <a:effectLst/>
              </a:rPr>
              <a:t>mencapai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sasaran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effectLst/>
              </a:rPr>
              <a:t>	 </a:t>
            </a:r>
            <a:r>
              <a:rPr lang="en-US" dirty="0" err="1" smtClean="0">
                <a:effectLst/>
              </a:rPr>
              <a:t>luas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hlink"/>
                </a:solidFill>
                <a:sym typeface="Wingdings" pitchFamily="2" charset="2"/>
              </a:rPr>
              <a:t>heterogenitas</a:t>
            </a:r>
            <a:r>
              <a:rPr lang="en-US" dirty="0" smtClean="0">
                <a:sym typeface="Wingdings" pitchFamily="2" charset="2"/>
              </a:rPr>
              <a:t> audience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smtClean="0"/>
              <a:t>personal</a:t>
            </a:r>
          </a:p>
          <a:p>
            <a:r>
              <a:rPr lang="en-US" dirty="0" smtClean="0"/>
              <a:t>~ Intra Personal</a:t>
            </a:r>
          </a:p>
          <a:p>
            <a:r>
              <a:rPr lang="en-US" dirty="0" smtClean="0"/>
              <a:t>~Inter Personal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723</TotalTime>
  <Words>77</Words>
  <Application>Microsoft PowerPoint</Application>
  <PresentationFormat>On-screen Show (4:3)</PresentationFormat>
  <Paragraphs>42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Slit</vt:lpstr>
      <vt:lpstr>KONTEKS KOMUNIKASI</vt:lpstr>
      <vt:lpstr>KONTEKS KOMUNIKASI</vt:lpstr>
      <vt:lpstr>Slide 3</vt:lpstr>
      <vt:lpstr>Slide 4</vt:lpstr>
      <vt:lpstr>Slide 5</vt:lpstr>
      <vt:lpstr>Slide 6</vt:lpstr>
      <vt:lpstr>Slide 7</vt:lpstr>
      <vt:lpstr>Minggu depan….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PERSONAL</dc:title>
  <dc:creator>USER</dc:creator>
  <cp:lastModifiedBy>user</cp:lastModifiedBy>
  <cp:revision>9</cp:revision>
  <dcterms:created xsi:type="dcterms:W3CDTF">2009-03-22T15:38:09Z</dcterms:created>
  <dcterms:modified xsi:type="dcterms:W3CDTF">2015-03-24T05:53:31Z</dcterms:modified>
</cp:coreProperties>
</file>