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9" autoAdjust="0"/>
    <p:restoredTop sz="94660"/>
  </p:normalViewPr>
  <p:slideViewPr>
    <p:cSldViewPr snapToGrid="0">
      <p:cViewPr varScale="1">
        <p:scale>
          <a:sx n="84" d="100"/>
          <a:sy n="84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837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007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616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937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84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151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116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27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957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939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114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679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014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246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20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145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36D7-B74A-4417-ACDF-0BDFB542C7CE}" type="datetimeFigureOut">
              <a:rPr lang="id-ID" smtClean="0"/>
              <a:t>27/03/20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AA02F2-5FC1-425A-A776-578ECE5A17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218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F9A4D-A33C-46BC-B300-CB5B474CA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1747" y="2297723"/>
            <a:ext cx="8915399" cy="272941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6600" b="1" dirty="0">
                <a:solidFill>
                  <a:schemeClr val="tx1"/>
                </a:solidFill>
                <a:latin typeface="Aeial"/>
              </a:rPr>
              <a:t>PENGEMBANGAN PESAN DAN MEDIA PROMKES</a:t>
            </a:r>
            <a:br>
              <a:rPr lang="id-ID" sz="6600" b="1" dirty="0">
                <a:solidFill>
                  <a:schemeClr val="tx1"/>
                </a:solidFill>
                <a:latin typeface="Aeial"/>
              </a:rPr>
            </a:br>
            <a:r>
              <a:rPr lang="id-ID" sz="6600" b="1" dirty="0">
                <a:solidFill>
                  <a:schemeClr val="tx1"/>
                </a:solidFill>
                <a:latin typeface="Aeial"/>
              </a:rPr>
              <a:t>(bagian 2)</a:t>
            </a:r>
          </a:p>
        </p:txBody>
      </p:sp>
    </p:spTree>
    <p:extLst>
      <p:ext uri="{BB962C8B-B14F-4D97-AF65-F5344CB8AC3E}">
        <p14:creationId xmlns:p14="http://schemas.microsoft.com/office/powerpoint/2010/main" val="291828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6058A-5AD1-4239-914D-94104D2EF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480" y="1656521"/>
            <a:ext cx="9875520" cy="4797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Tujuan Analisis Masalah Kesehatan: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masalah kesehatan yang ada, kemudian tentukan satu masalah prioritas yang akan diintervensi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penyebab masalah yang meliputi penyebab masalah yang bukan perilaku dan perilku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sifat masalah yang meliputi beratnya masalah, luasnya masalah, epidemiologii masalah serta perkembangan masalah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faktor-faktor lain yang mempengaruhi terjadinya masalah 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kebijakan politik, sosbud, ekonomi, dll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Menemukan dan mengenali klompok sasaran yang terkena masalah  demografi, sosial-ekonomi, faktor yang mempengaruhi perilaku (usia, pendidikan, budaya, adat istiadat, pendapatan serta pengembangan sikap dan perilaku yang berhubungan dengan masalah kesehatan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7D015F-7FF5-4091-B2BE-001A7F331AFB}"/>
              </a:ext>
            </a:extLst>
          </p:cNvPr>
          <p:cNvSpPr/>
          <p:nvPr/>
        </p:nvSpPr>
        <p:spPr>
          <a:xfrm>
            <a:off x="2026920" y="106017"/>
            <a:ext cx="1016507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 Masalah Kesehatan dan Sasaran</a:t>
            </a:r>
          </a:p>
        </p:txBody>
      </p:sp>
    </p:spTree>
    <p:extLst>
      <p:ext uri="{BB962C8B-B14F-4D97-AF65-F5344CB8AC3E}">
        <p14:creationId xmlns:p14="http://schemas.microsoft.com/office/powerpoint/2010/main" val="350156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9CEAE1-F653-4C2C-9836-F19FED69458C}"/>
              </a:ext>
            </a:extLst>
          </p:cNvPr>
          <p:cNvSpPr/>
          <p:nvPr/>
        </p:nvSpPr>
        <p:spPr>
          <a:xfrm>
            <a:off x="1584960" y="106017"/>
            <a:ext cx="1060703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 Masalah Kesehatan dan Sasaran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F48B19-6787-44A0-8E88-91EFFFDCF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280" y="1656522"/>
            <a:ext cx="10332720" cy="4890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meliputi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yang berkaitan dengan perilaku</a:t>
            </a: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Contoh: perilaku pencegahan Covid-19</a:t>
            </a: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id-ID" sz="2000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distancing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		- Cuci tangan</a:t>
            </a: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		- Pakai masker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yang berkaitan dengan faktor yang melatarbelakangi perilaku sekarang. Misal adanya stigma, rumor, </a:t>
            </a:r>
            <a:r>
              <a:rPr lang="id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yang berkaitan dengan tahap adopsi perilaku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pengetahuan, kesadaran, niat, tindakan, mempertahankan, advokasi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Analisis masalah kesehatan yang berkaitan dengan kebijakan dan sumberdaya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6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F6541B-F9F0-4930-B510-DAD582AB9E1A}"/>
              </a:ext>
            </a:extLst>
          </p:cNvPr>
          <p:cNvSpPr/>
          <p:nvPr/>
        </p:nvSpPr>
        <p:spPr>
          <a:xfrm>
            <a:off x="1798320" y="106017"/>
            <a:ext cx="1039367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 Masalah Kesehatan Dan Sasaran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D4FD17-8298-4506-B557-00736B24C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9602788" cy="410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Analisis Target Sasaran</a:t>
            </a:r>
          </a:p>
          <a:p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Sasaran Primer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Sasaran yang terkena masalah kesehatan</a:t>
            </a:r>
          </a:p>
          <a:p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Sasaran Sekunder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Sasaran yang mempunyai postensi melakukan intervensi promosi kesehatan kepada sasaran primer (Toma, ormas, lader, TP.PKK, dll)</a:t>
            </a:r>
          </a:p>
          <a:p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Sasaran Tersier</a:t>
            </a: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Individu/kelompok yang mempunyai kewenangan memberikan dukungan kebijakan maupun sumberdaya kegiatan promosi kesehatan (RT, RW, lurah, Kades, Vupati, Walikota)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8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590ECC-B8FB-4863-BF6D-EE3043B03E70}"/>
              </a:ext>
            </a:extLst>
          </p:cNvPr>
          <p:cNvSpPr/>
          <p:nvPr/>
        </p:nvSpPr>
        <p:spPr>
          <a:xfrm>
            <a:off x="1767840" y="106017"/>
            <a:ext cx="1042415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Rancangan Pengembangan Media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D15CA3A-C574-4602-8814-A587D5A66105}"/>
              </a:ext>
            </a:extLst>
          </p:cNvPr>
          <p:cNvSpPr/>
          <p:nvPr/>
        </p:nvSpPr>
        <p:spPr>
          <a:xfrm>
            <a:off x="284921" y="1855304"/>
            <a:ext cx="2782957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Menetukan tujuan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1B51CCC-940B-42AD-8E50-28D54F9F6F48}"/>
              </a:ext>
            </a:extLst>
          </p:cNvPr>
          <p:cNvSpPr/>
          <p:nvPr/>
        </p:nvSpPr>
        <p:spPr>
          <a:xfrm>
            <a:off x="3293165" y="2020956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88CDC1E-4167-4772-A83D-70DED3FACF53}"/>
              </a:ext>
            </a:extLst>
          </p:cNvPr>
          <p:cNvSpPr/>
          <p:nvPr/>
        </p:nvSpPr>
        <p:spPr>
          <a:xfrm>
            <a:off x="4154556" y="1855304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Identifikasi segmentasi sasaran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1E7D581-C7D8-45C4-84BA-02CA0C8FE6CC}"/>
              </a:ext>
            </a:extLst>
          </p:cNvPr>
          <p:cNvSpPr/>
          <p:nvPr/>
        </p:nvSpPr>
        <p:spPr>
          <a:xfrm>
            <a:off x="7798904" y="2020956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A67B3E8-AD6A-4D2F-BBE9-732F6F5BA1C1}"/>
              </a:ext>
            </a:extLst>
          </p:cNvPr>
          <p:cNvSpPr/>
          <p:nvPr/>
        </p:nvSpPr>
        <p:spPr>
          <a:xfrm>
            <a:off x="8660295" y="1855304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Kembangkan pesan-pesan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316DFF0-D09A-4A79-8EFA-8FC02BBB99FE}"/>
              </a:ext>
            </a:extLst>
          </p:cNvPr>
          <p:cNvSpPr/>
          <p:nvPr/>
        </p:nvSpPr>
        <p:spPr>
          <a:xfrm rot="5400000">
            <a:off x="10051773" y="2852531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4F9E6C7-0592-4564-8CBD-A8EEEF203687}"/>
              </a:ext>
            </a:extLst>
          </p:cNvPr>
          <p:cNvSpPr/>
          <p:nvPr/>
        </p:nvSpPr>
        <p:spPr>
          <a:xfrm>
            <a:off x="8660295" y="3525079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Kembangkan media yang akan digunakan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104CAE4-73BA-4825-BF7A-9A8E1A30182F}"/>
              </a:ext>
            </a:extLst>
          </p:cNvPr>
          <p:cNvSpPr/>
          <p:nvPr/>
        </p:nvSpPr>
        <p:spPr>
          <a:xfrm rot="10800000">
            <a:off x="7871790" y="3690731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54F5E6D-355E-4C9E-B748-CD97523477B9}"/>
              </a:ext>
            </a:extLst>
          </p:cNvPr>
          <p:cNvSpPr/>
          <p:nvPr/>
        </p:nvSpPr>
        <p:spPr>
          <a:xfrm>
            <a:off x="4300328" y="3525079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Jangka waktu dan dampak media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B713B6A-C6D9-4B51-B9F7-E28E3F5794CF}"/>
              </a:ext>
            </a:extLst>
          </p:cNvPr>
          <p:cNvSpPr/>
          <p:nvPr/>
        </p:nvSpPr>
        <p:spPr>
          <a:xfrm rot="10800000">
            <a:off x="3697357" y="3690731"/>
            <a:ext cx="450570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D1823F6-B159-4D7E-81F4-1DC36FCBE2D9}"/>
              </a:ext>
            </a:extLst>
          </p:cNvPr>
          <p:cNvSpPr/>
          <p:nvPr/>
        </p:nvSpPr>
        <p:spPr>
          <a:xfrm>
            <a:off x="125894" y="3538332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Kemampuan interpesonal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3CBA2BCF-A8FF-43E7-AC0F-6C2F5D04A843}"/>
              </a:ext>
            </a:extLst>
          </p:cNvPr>
          <p:cNvSpPr/>
          <p:nvPr/>
        </p:nvSpPr>
        <p:spPr>
          <a:xfrm rot="5400000">
            <a:off x="1433721" y="4574489"/>
            <a:ext cx="485356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2CBEB6-E173-498D-AAC2-CF6D3DBD7625}"/>
              </a:ext>
            </a:extLst>
          </p:cNvPr>
          <p:cNvSpPr/>
          <p:nvPr/>
        </p:nvSpPr>
        <p:spPr>
          <a:xfrm>
            <a:off x="192156" y="5174982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Rencana kegiatan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A30C78F-976E-41E2-B8BF-854A0EDD81E5}"/>
              </a:ext>
            </a:extLst>
          </p:cNvPr>
          <p:cNvSpPr/>
          <p:nvPr/>
        </p:nvSpPr>
        <p:spPr>
          <a:xfrm>
            <a:off x="3697356" y="5360506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BDD7CAF-3B1C-43D9-9B11-6719CD48EFBA}"/>
              </a:ext>
            </a:extLst>
          </p:cNvPr>
          <p:cNvSpPr/>
          <p:nvPr/>
        </p:nvSpPr>
        <p:spPr>
          <a:xfrm>
            <a:off x="4419599" y="5174981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 anggaran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2E2698BA-CD06-4AFA-826E-1DB2193FA8B8}"/>
              </a:ext>
            </a:extLst>
          </p:cNvPr>
          <p:cNvSpPr/>
          <p:nvPr/>
        </p:nvSpPr>
        <p:spPr>
          <a:xfrm>
            <a:off x="7924799" y="5340633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53208B4-A08C-47A5-AF0F-A1E7F8499916}"/>
              </a:ext>
            </a:extLst>
          </p:cNvPr>
          <p:cNvSpPr/>
          <p:nvPr/>
        </p:nvSpPr>
        <p:spPr>
          <a:xfrm>
            <a:off x="8812695" y="5174980"/>
            <a:ext cx="3008244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Pengorganisasaian</a:t>
            </a:r>
          </a:p>
        </p:txBody>
      </p:sp>
    </p:spTree>
    <p:extLst>
      <p:ext uri="{BB962C8B-B14F-4D97-AF65-F5344CB8AC3E}">
        <p14:creationId xmlns:p14="http://schemas.microsoft.com/office/powerpoint/2010/main" val="343639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8214C-5A8F-4CB3-9EF8-47A46A704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5547"/>
            <a:ext cx="8915400" cy="43732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Langkah Melakukan Ujicoba Media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 rencana ujicoba </a:t>
            </a: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tujuan, sasaran, metodologi, petugas pelaksana dan dana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Membuat instrumen uji coba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standarisasi petugas pelaksana uji coba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Melaksanakan kegiatan uji coba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analisa hasil uji coba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Merumuskan rekomendasi hasil uji coba</a:t>
            </a:r>
          </a:p>
          <a:p>
            <a:pPr marL="0" indent="0">
              <a:buNone/>
            </a:pP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Untuk menyempurnakan  rancangan media. Setelah di ujicoba barulah media di produksi dan di distribusikan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A7004-942F-48F1-A450-DA1594BA264B}"/>
              </a:ext>
            </a:extLst>
          </p:cNvPr>
          <p:cNvSpPr/>
          <p:nvPr/>
        </p:nvSpPr>
        <p:spPr>
          <a:xfrm>
            <a:off x="1844040" y="106017"/>
            <a:ext cx="1034795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 Pesan, Uji coba dan Produksi Media</a:t>
            </a:r>
          </a:p>
        </p:txBody>
      </p:sp>
    </p:spTree>
    <p:extLst>
      <p:ext uri="{BB962C8B-B14F-4D97-AF65-F5344CB8AC3E}">
        <p14:creationId xmlns:p14="http://schemas.microsoft.com/office/powerpoint/2010/main" val="3330738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42A13E-043F-4874-9609-0962555D39F6}"/>
              </a:ext>
            </a:extLst>
          </p:cNvPr>
          <p:cNvSpPr/>
          <p:nvPr/>
        </p:nvSpPr>
        <p:spPr>
          <a:xfrm>
            <a:off x="1767840" y="106017"/>
            <a:ext cx="1042415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 Pesan, Uji coba dan Produksi Media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DE993F-90CF-49EB-BED7-7D710DF64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5547"/>
            <a:ext cx="8915400" cy="437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Tolok Ukur uji coba media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Attraction (Menarik perhatian)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Comptehension (mudah dimengerti)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Acceptability (mudah diterima)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involvement (tertuju pada kelompok tertentu)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Persuasion (mampu mengajak/mempengaruhi)</a:t>
            </a:r>
          </a:p>
        </p:txBody>
      </p:sp>
    </p:spTree>
    <p:extLst>
      <p:ext uri="{BB962C8B-B14F-4D97-AF65-F5344CB8AC3E}">
        <p14:creationId xmlns:p14="http://schemas.microsoft.com/office/powerpoint/2010/main" val="3846341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C169-3F7F-43D9-BB9C-7E5EEA35B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Melakukan promosi kesehatan dengan menggunakan media tersebut</a:t>
            </a:r>
          </a:p>
          <a:p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Memantau pendistribusian media apakah sudah  sampai ke sasaran, apakah jumlahnya memadai, apakah mudah digunakan atau diakses oleh sasaran.</a:t>
            </a:r>
          </a:p>
          <a:p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Melalui pemantauan juga dapat diperoleh informasi tentang hambatan dan permasalahan yang ada di lapangan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F93878-6529-4D72-8BF3-1C502C74DAA9}"/>
              </a:ext>
            </a:extLst>
          </p:cNvPr>
          <p:cNvSpPr/>
          <p:nvPr/>
        </p:nvSpPr>
        <p:spPr>
          <a:xfrm>
            <a:off x="1935480" y="119269"/>
            <a:ext cx="10256520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 DAN PEMANTAUAN</a:t>
            </a:r>
          </a:p>
        </p:txBody>
      </p:sp>
    </p:spTree>
    <p:extLst>
      <p:ext uri="{BB962C8B-B14F-4D97-AF65-F5344CB8AC3E}">
        <p14:creationId xmlns:p14="http://schemas.microsoft.com/office/powerpoint/2010/main" val="64051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BE8E9-6B99-4E2F-B11F-FCECF4E46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374" y="1643269"/>
            <a:ext cx="9225238" cy="4956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Langkah – langkah evaluasi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 rencana evaluasi </a:t>
            </a: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tujuan, sasaran, metodologi, petugas pelaksana dan dana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Membuat instrumen evaluasi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standarisasi petugas pelaksana evaluasi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Melaksanakan kegiatan evaluasi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analisa hasil evaluasi</a:t>
            </a: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Merumuskan rekomendasi hasil evaluasi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Evaluasi untuk memperoleh informasi tentang hasil/out-put dan dampak kegiatan promkes dengan menggunakan media yang telah di distribusikan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Hasil evaluasi digunakan sebagai bahan untuk melakukan kegiatan rancang ulang media promkes yang lebih sesuai lagi</a:t>
            </a:r>
          </a:p>
          <a:p>
            <a:pPr marL="0" indent="0">
              <a:buNone/>
            </a:pP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5C709C-323D-428C-BB52-6F3440081EF4}"/>
              </a:ext>
            </a:extLst>
          </p:cNvPr>
          <p:cNvSpPr/>
          <p:nvPr/>
        </p:nvSpPr>
        <p:spPr>
          <a:xfrm>
            <a:off x="838200" y="119269"/>
            <a:ext cx="11353800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DAN RANCANG ULANG</a:t>
            </a:r>
          </a:p>
        </p:txBody>
      </p:sp>
    </p:spTree>
    <p:extLst>
      <p:ext uri="{BB962C8B-B14F-4D97-AF65-F5344CB8AC3E}">
        <p14:creationId xmlns:p14="http://schemas.microsoft.com/office/powerpoint/2010/main" val="56089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379B-0F08-49FE-B183-35BB0EC78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788555"/>
            <a:ext cx="8911687" cy="1280890"/>
          </a:xfrm>
        </p:spPr>
        <p:txBody>
          <a:bodyPr anchor="ctr">
            <a:noAutofit/>
          </a:bodyPr>
          <a:lstStyle/>
          <a:p>
            <a:pPr algn="ctr"/>
            <a:r>
              <a:rPr lang="id-ID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Discuss</a:t>
            </a:r>
          </a:p>
        </p:txBody>
      </p:sp>
    </p:spTree>
    <p:extLst>
      <p:ext uri="{BB962C8B-B14F-4D97-AF65-F5344CB8AC3E}">
        <p14:creationId xmlns:p14="http://schemas.microsoft.com/office/powerpoint/2010/main" val="120974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C8A01681-E2EF-4513-87F0-D0BBA6C46FF1}"/>
              </a:ext>
            </a:extLst>
          </p:cNvPr>
          <p:cNvSpPr/>
          <p:nvPr/>
        </p:nvSpPr>
        <p:spPr>
          <a:xfrm>
            <a:off x="3684104" y="675861"/>
            <a:ext cx="4823791" cy="1497496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8B20B5-002E-4AE2-9F81-CC52EBE30257}"/>
              </a:ext>
            </a:extLst>
          </p:cNvPr>
          <p:cNvSpPr/>
          <p:nvPr/>
        </p:nvSpPr>
        <p:spPr>
          <a:xfrm>
            <a:off x="2266121" y="2905538"/>
            <a:ext cx="7659757" cy="19478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Sebuah alat yang digunakan sebagai saluran (channel) untuk menyampaikan pesan (message) atau informasi dari suatu sumber (resource) kepada penerimanya (receiver)</a:t>
            </a:r>
          </a:p>
        </p:txBody>
      </p:sp>
    </p:spTree>
    <p:extLst>
      <p:ext uri="{BB962C8B-B14F-4D97-AF65-F5344CB8AC3E}">
        <p14:creationId xmlns:p14="http://schemas.microsoft.com/office/powerpoint/2010/main" val="339669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AEA93EE3-2CF4-4391-8590-4FFD63D9B37D}"/>
              </a:ext>
            </a:extLst>
          </p:cNvPr>
          <p:cNvSpPr/>
          <p:nvPr/>
        </p:nvSpPr>
        <p:spPr>
          <a:xfrm>
            <a:off x="2288547" y="867507"/>
            <a:ext cx="8083826" cy="2865783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PROMOSI KESEHATAN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5B86A9B-1FB8-450F-B673-BF9E8B89306B}"/>
              </a:ext>
            </a:extLst>
          </p:cNvPr>
          <p:cNvSpPr/>
          <p:nvPr/>
        </p:nvSpPr>
        <p:spPr>
          <a:xfrm>
            <a:off x="2288547" y="3733291"/>
            <a:ext cx="8083826" cy="2077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 sarana atau upaya untuk menyampaikan pesan atau informasi oleh komunikator kepada komunikan dengan tujuan agar komunikan meningkat pengetahuannya, sikap dan perilaku tentang hidup bersih dan sehat</a:t>
            </a:r>
          </a:p>
        </p:txBody>
      </p:sp>
    </p:spTree>
    <p:extLst>
      <p:ext uri="{BB962C8B-B14F-4D97-AF65-F5344CB8AC3E}">
        <p14:creationId xmlns:p14="http://schemas.microsoft.com/office/powerpoint/2010/main" val="62891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5F03E3-9702-45F0-BD87-1432A6304543}"/>
              </a:ext>
            </a:extLst>
          </p:cNvPr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PENGGUNAAN MEDIA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7CB6B9C-C1AD-4C7A-AE1D-8519430AEFBF}"/>
              </a:ext>
            </a:extLst>
          </p:cNvPr>
          <p:cNvSpPr/>
          <p:nvPr/>
        </p:nvSpPr>
        <p:spPr>
          <a:xfrm>
            <a:off x="3048000" y="1630017"/>
            <a:ext cx="7938052" cy="80838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Mempermudah pengertian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44E10AE-8677-4739-8DCF-E6549CAC1896}"/>
              </a:ext>
            </a:extLst>
          </p:cNvPr>
          <p:cNvSpPr/>
          <p:nvPr/>
        </p:nvSpPr>
        <p:spPr>
          <a:xfrm>
            <a:off x="3048000" y="2620617"/>
            <a:ext cx="7938052" cy="8083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 mudah diingat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31EA88-1134-4B04-A0C5-C39EEF117EB5}"/>
              </a:ext>
            </a:extLst>
          </p:cNvPr>
          <p:cNvSpPr/>
          <p:nvPr/>
        </p:nvSpPr>
        <p:spPr>
          <a:xfrm>
            <a:off x="3048000" y="3611218"/>
            <a:ext cx="7938052" cy="8083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Memperjelas informasi, prosedur, fakta, dll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B24B887-4D4F-4FDB-812B-9E4BEBD67FDD}"/>
              </a:ext>
            </a:extLst>
          </p:cNvPr>
          <p:cNvSpPr/>
          <p:nvPr/>
        </p:nvSpPr>
        <p:spPr>
          <a:xfrm>
            <a:off x="3048000" y="4601819"/>
            <a:ext cx="7938052" cy="8083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Mengurangi komuikasi yang verbalistik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ECC61C-E584-45AB-825C-FBA8026446BE}"/>
              </a:ext>
            </a:extLst>
          </p:cNvPr>
          <p:cNvSpPr/>
          <p:nvPr/>
        </p:nvSpPr>
        <p:spPr>
          <a:xfrm>
            <a:off x="3048000" y="5592420"/>
            <a:ext cx="7938052" cy="80838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Membangkitkan minat dan perhatian</a:t>
            </a:r>
          </a:p>
        </p:txBody>
      </p:sp>
    </p:spTree>
    <p:extLst>
      <p:ext uri="{BB962C8B-B14F-4D97-AF65-F5344CB8AC3E}">
        <p14:creationId xmlns:p14="http://schemas.microsoft.com/office/powerpoint/2010/main" val="279877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4CE17F-17AF-4B24-850E-FB9BFDE9627E}"/>
              </a:ext>
            </a:extLst>
          </p:cNvPr>
          <p:cNvSpPr/>
          <p:nvPr/>
        </p:nvSpPr>
        <p:spPr>
          <a:xfrm>
            <a:off x="1493520" y="106017"/>
            <a:ext cx="1069847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PENGGUNAAN MEDIA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6D77AB8-B4AB-495D-ACBD-77DCB6B50F8E}"/>
              </a:ext>
            </a:extLst>
          </p:cNvPr>
          <p:cNvSpPr/>
          <p:nvPr/>
        </p:nvSpPr>
        <p:spPr>
          <a:xfrm>
            <a:off x="2545079" y="1492857"/>
            <a:ext cx="8812696" cy="80838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Menghindari kesalahan persepsi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232A52-AB3C-42B6-BBFD-7B20D3CED42F}"/>
              </a:ext>
            </a:extLst>
          </p:cNvPr>
          <p:cNvSpPr/>
          <p:nvPr/>
        </p:nvSpPr>
        <p:spPr>
          <a:xfrm>
            <a:off x="2545080" y="2483457"/>
            <a:ext cx="8812696" cy="8083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Menampilkan obyek yang tidak dapat dilihat mata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1438B8-5115-4097-8616-045F798E5D04}"/>
              </a:ext>
            </a:extLst>
          </p:cNvPr>
          <p:cNvSpPr/>
          <p:nvPr/>
        </p:nvSpPr>
        <p:spPr>
          <a:xfrm>
            <a:off x="2545080" y="3474057"/>
            <a:ext cx="8812696" cy="80838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Menyampaikan pesat untuk orang banyak dalam waktu singkat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EAEF0DA-0203-4077-8F0F-ED56B26E7772}"/>
              </a:ext>
            </a:extLst>
          </p:cNvPr>
          <p:cNvSpPr/>
          <p:nvPr/>
        </p:nvSpPr>
        <p:spPr>
          <a:xfrm>
            <a:off x="2591462" y="4464657"/>
            <a:ext cx="8812696" cy="8083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Memperlancar proses komunikasi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900E409-5BB9-4CE8-81AB-E7D0C12B222C}"/>
              </a:ext>
            </a:extLst>
          </p:cNvPr>
          <p:cNvSpPr/>
          <p:nvPr/>
        </p:nvSpPr>
        <p:spPr>
          <a:xfrm>
            <a:off x="2591462" y="5455257"/>
            <a:ext cx="8812696" cy="8083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 pengetahuan, membangun kesadaran dan keyakinan serta kemampuan melakukan pesan yang disampaikan</a:t>
            </a:r>
          </a:p>
        </p:txBody>
      </p:sp>
    </p:spTree>
    <p:extLst>
      <p:ext uri="{BB962C8B-B14F-4D97-AF65-F5344CB8AC3E}">
        <p14:creationId xmlns:p14="http://schemas.microsoft.com/office/powerpoint/2010/main" val="45013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B47BD-1F71-4834-A37E-1866D1160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7457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Strategi Promosi Kesehatan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Advokasi: fact sheet, </a:t>
            </a:r>
            <a:r>
              <a:rPr lang="id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err="1"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2400" dirty="0" err="1">
                <a:latin typeface="Arial" panose="020B0604020202020204" pitchFamily="34" charset="0"/>
                <a:cs typeface="Arial" panose="020B0604020202020204" pitchFamily="34" charset="0"/>
              </a:rPr>
              <a:t>leaflet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, bahan presentasi, dll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bina-suasana: siaran radio, siaran televisi, koran, majalah, selebaran, buku, bulletin, pengumuman dll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gerakan pemberdayaan masy : brosur, spanduk, poster, film dll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3F20C5-DAFF-4F3E-8BA9-968FE1C04627}"/>
              </a:ext>
            </a:extLst>
          </p:cNvPr>
          <p:cNvSpPr/>
          <p:nvPr/>
        </p:nvSpPr>
        <p:spPr>
          <a:xfrm>
            <a:off x="2240281" y="106016"/>
            <a:ext cx="8458200" cy="1402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MEDIA PROMKES</a:t>
            </a:r>
          </a:p>
        </p:txBody>
      </p:sp>
    </p:spTree>
    <p:extLst>
      <p:ext uri="{BB962C8B-B14F-4D97-AF65-F5344CB8AC3E}">
        <p14:creationId xmlns:p14="http://schemas.microsoft.com/office/powerpoint/2010/main" val="47027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92D06C-CD26-4D7D-9EAD-3A9012463E13}"/>
              </a:ext>
            </a:extLst>
          </p:cNvPr>
          <p:cNvSpPr/>
          <p:nvPr/>
        </p:nvSpPr>
        <p:spPr>
          <a:xfrm>
            <a:off x="1874520" y="106017"/>
            <a:ext cx="1031747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MEDIA PROMKES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277F306-A5BD-4679-9741-79B1F17A5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920" y="1974574"/>
            <a:ext cx="9477692" cy="44394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Bentuk Media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grafis/cetak: poster, leaflet, stiker, flashcard, flipchart, buku, brosur, spanduk, majalah, bulletin, surat kabar, billboard, umbul-umbul, dll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audio: spot radio, jingle, drama, kuis, dialog interaktif yang melibatkan pendengar radio, dll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audio visual: spot televisi, film, sinetron, variety show, infotainment, dll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tradisional: Kesenian rakyat, wayang, campursari, tarian rakyat, dll</a:t>
            </a: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melalui internet: Broadcast message, website, blog,  youtube, dll</a:t>
            </a:r>
          </a:p>
        </p:txBody>
      </p:sp>
    </p:spTree>
    <p:extLst>
      <p:ext uri="{BB962C8B-B14F-4D97-AF65-F5344CB8AC3E}">
        <p14:creationId xmlns:p14="http://schemas.microsoft.com/office/powerpoint/2010/main" val="196316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AE672-E5BF-4A99-AB65-2A8D12947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202" y="1789042"/>
            <a:ext cx="9496771" cy="4962941"/>
          </a:xfrm>
        </p:spPr>
        <p:txBody>
          <a:bodyPr>
            <a:normAutofit fontScale="92500" lnSpcReduction="20000"/>
          </a:bodyPr>
          <a:lstStyle/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Meningkatkan pengetahuan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poster, leaflet, brosur, spanduk, majalah, koran bulletin</a:t>
            </a: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Meningkatkan kesadaran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film, ulartangga, kartu jodoh, contoh produk, dll</a:t>
            </a: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Meningkatkan keterampilan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Model, pantoom, alat peraga demonstrasi, dll</a:t>
            </a: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Meningkatkan citra/image (above the line)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sinetron, film, radio spot, iklan koran, artikel, billboard, dll</a:t>
            </a: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Mendukung pertemuan kelompok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flipchart, poster instruksional, film instruksional</a:t>
            </a: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Mendukung komunikasi interpersonal dan konseling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flipchart, model, leaflet, dll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4FC748-C1CC-4923-A876-58B60C0B68AD}"/>
              </a:ext>
            </a:extLst>
          </p:cNvPr>
          <p:cNvSpPr/>
          <p:nvPr/>
        </p:nvSpPr>
        <p:spPr>
          <a:xfrm>
            <a:off x="1402080" y="106017"/>
            <a:ext cx="10789919" cy="106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KEGUNAAN MEDIA</a:t>
            </a:r>
          </a:p>
        </p:txBody>
      </p:sp>
    </p:spTree>
    <p:extLst>
      <p:ext uri="{BB962C8B-B14F-4D97-AF65-F5344CB8AC3E}">
        <p14:creationId xmlns:p14="http://schemas.microsoft.com/office/powerpoint/2010/main" val="42923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2A1BD3-A1D1-46AB-8766-5183B6C9B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"/>
            <a:ext cx="106984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007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415</TotalTime>
  <Words>903</Words>
  <Application>Microsoft Macintosh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Aeial</vt:lpstr>
      <vt:lpstr>Arial</vt:lpstr>
      <vt:lpstr>Century Gothic</vt:lpstr>
      <vt:lpstr>Wingdings</vt:lpstr>
      <vt:lpstr>Wingdings 3</vt:lpstr>
      <vt:lpstr>Wisp</vt:lpstr>
      <vt:lpstr>PENGEMBANGAN PESAN DAN MEDIA PROMKES (bagian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Discuss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PESAN DAN MEDIA PROMKES</dc:title>
  <dc:creator>acer</dc:creator>
  <cp:lastModifiedBy>Microsoft Office User</cp:lastModifiedBy>
  <cp:revision>18</cp:revision>
  <dcterms:created xsi:type="dcterms:W3CDTF">2020-03-25T00:15:31Z</dcterms:created>
  <dcterms:modified xsi:type="dcterms:W3CDTF">2020-03-26T22:29:21Z</dcterms:modified>
</cp:coreProperties>
</file>