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3" autoAdjust="0"/>
    <p:restoredTop sz="94660"/>
  </p:normalViewPr>
  <p:slideViewPr>
    <p:cSldViewPr snapToGrid="0">
      <p:cViewPr varScale="1">
        <p:scale>
          <a:sx n="40" d="100"/>
          <a:sy n="40" d="100"/>
        </p:scale>
        <p:origin x="48" y="72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FCC2EE-448A-4892-96A8-6816A1661B2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id-ID"/>
        </a:p>
      </dgm:t>
    </dgm:pt>
    <dgm:pt modelId="{F9ED37FF-3E05-48BB-8CE8-D290A7603953}">
      <dgm:prSet phldrT="[Text]"/>
      <dgm:spPr/>
      <dgm:t>
        <a:bodyPr/>
        <a:lstStyle/>
        <a:p>
          <a:r>
            <a:rPr lang="id-ID" dirty="0" smtClean="0"/>
            <a:t>Sistem Endokrin</a:t>
          </a:r>
          <a:endParaRPr lang="id-ID" dirty="0"/>
        </a:p>
      </dgm:t>
    </dgm:pt>
    <dgm:pt modelId="{62A9DB6D-6348-4C5D-AB8E-2FD656CAAB07}" type="parTrans" cxnId="{A7E8029D-52D7-4849-9485-63BBAD930D14}">
      <dgm:prSet/>
      <dgm:spPr/>
      <dgm:t>
        <a:bodyPr/>
        <a:lstStyle/>
        <a:p>
          <a:endParaRPr lang="id-ID"/>
        </a:p>
      </dgm:t>
    </dgm:pt>
    <dgm:pt modelId="{B8341E6E-57A7-4EA0-B275-E42005F4BC13}" type="sibTrans" cxnId="{A7E8029D-52D7-4849-9485-63BBAD930D14}">
      <dgm:prSet/>
      <dgm:spPr/>
      <dgm:t>
        <a:bodyPr/>
        <a:lstStyle/>
        <a:p>
          <a:endParaRPr lang="id-ID"/>
        </a:p>
      </dgm:t>
    </dgm:pt>
    <dgm:pt modelId="{5CFE41FC-1467-44AD-A6F5-B968B82EA29C}">
      <dgm:prSet phldrT="[Text]"/>
      <dgm:spPr/>
      <dgm:t>
        <a:bodyPr/>
        <a:lstStyle/>
        <a:p>
          <a:r>
            <a:rPr lang="id-ID" dirty="0" smtClean="0"/>
            <a:t>Suatu sistem yang melibatkan hormon dalam melaksanakan tugasnya, berpengaruh pada :</a:t>
          </a:r>
          <a:endParaRPr lang="id-ID" dirty="0"/>
        </a:p>
      </dgm:t>
    </dgm:pt>
    <dgm:pt modelId="{1B341543-0843-4F76-845D-B3F3606342AE}" type="parTrans" cxnId="{E02460A5-A223-4B62-B1D2-B3EF15C9E914}">
      <dgm:prSet/>
      <dgm:spPr/>
      <dgm:t>
        <a:bodyPr/>
        <a:lstStyle/>
        <a:p>
          <a:endParaRPr lang="id-ID"/>
        </a:p>
      </dgm:t>
    </dgm:pt>
    <dgm:pt modelId="{553DA16B-7464-493E-B417-B46BBEFB1908}" type="sibTrans" cxnId="{E02460A5-A223-4B62-B1D2-B3EF15C9E914}">
      <dgm:prSet/>
      <dgm:spPr/>
      <dgm:t>
        <a:bodyPr/>
        <a:lstStyle/>
        <a:p>
          <a:endParaRPr lang="id-ID"/>
        </a:p>
      </dgm:t>
    </dgm:pt>
    <dgm:pt modelId="{31DE6441-44CB-4AD9-AF8D-10AF34916F9E}">
      <dgm:prSet phldrT="[Text]"/>
      <dgm:spPr/>
      <dgm:t>
        <a:bodyPr/>
        <a:lstStyle/>
        <a:p>
          <a:r>
            <a:rPr lang="id-ID" dirty="0" smtClean="0"/>
            <a:t>Kelenjar Endokrin</a:t>
          </a:r>
          <a:endParaRPr lang="id-ID" dirty="0"/>
        </a:p>
      </dgm:t>
    </dgm:pt>
    <dgm:pt modelId="{71BCB956-0F4C-45B1-8BF8-F0B52BFA3692}" type="parTrans" cxnId="{19660925-A7EC-41F9-BD53-6C0A010DB2DA}">
      <dgm:prSet/>
      <dgm:spPr/>
      <dgm:t>
        <a:bodyPr/>
        <a:lstStyle/>
        <a:p>
          <a:endParaRPr lang="id-ID"/>
        </a:p>
      </dgm:t>
    </dgm:pt>
    <dgm:pt modelId="{A82B6903-5E12-49FB-96AD-E648CB5AB83B}" type="sibTrans" cxnId="{19660925-A7EC-41F9-BD53-6C0A010DB2DA}">
      <dgm:prSet/>
      <dgm:spPr/>
      <dgm:t>
        <a:bodyPr/>
        <a:lstStyle/>
        <a:p>
          <a:endParaRPr lang="id-ID"/>
        </a:p>
      </dgm:t>
    </dgm:pt>
    <dgm:pt modelId="{8A0DAA2D-2CD7-4698-A431-48DEF7CCA764}">
      <dgm:prSet phldrT="[Text]"/>
      <dgm:spPr/>
      <dgm:t>
        <a:bodyPr/>
        <a:lstStyle/>
        <a:p>
          <a:r>
            <a:rPr lang="id-ID" dirty="0" smtClean="0"/>
            <a:t>Merupakan sekelompok susunan sel yg punya susunan mikroskopis sgt sederhana</a:t>
          </a:r>
          <a:endParaRPr lang="id-ID" dirty="0"/>
        </a:p>
      </dgm:t>
    </dgm:pt>
    <dgm:pt modelId="{F60B3D7E-92A0-42C6-969F-042AB03D41C2}" type="parTrans" cxnId="{74BB94BE-C6F6-4BF3-9A59-40A2EC70DE1E}">
      <dgm:prSet/>
      <dgm:spPr/>
      <dgm:t>
        <a:bodyPr/>
        <a:lstStyle/>
        <a:p>
          <a:endParaRPr lang="id-ID"/>
        </a:p>
      </dgm:t>
    </dgm:pt>
    <dgm:pt modelId="{FB63EF7E-46D4-4273-A22A-D2ABC592250F}" type="sibTrans" cxnId="{74BB94BE-C6F6-4BF3-9A59-40A2EC70DE1E}">
      <dgm:prSet/>
      <dgm:spPr/>
      <dgm:t>
        <a:bodyPr/>
        <a:lstStyle/>
        <a:p>
          <a:endParaRPr lang="id-ID"/>
        </a:p>
      </dgm:t>
    </dgm:pt>
    <dgm:pt modelId="{22B2921D-6DBC-49FA-81B0-D9DCD793CCA6}">
      <dgm:prSet phldrT="[Text]"/>
      <dgm:spPr/>
      <dgm:t>
        <a:bodyPr/>
        <a:lstStyle/>
        <a:p>
          <a:r>
            <a:rPr lang="id-ID" dirty="0" smtClean="0"/>
            <a:t>Pertumbuhan &amp; perkembangan</a:t>
          </a:r>
          <a:endParaRPr lang="id-ID" dirty="0"/>
        </a:p>
      </dgm:t>
    </dgm:pt>
    <dgm:pt modelId="{64879E99-08D5-4EA0-AE8F-1B52177EA625}" type="parTrans" cxnId="{AAC3A31E-3BEA-4D71-8DE7-0E2A5EA975D7}">
      <dgm:prSet/>
      <dgm:spPr/>
    </dgm:pt>
    <dgm:pt modelId="{60DA7C15-EF76-41B2-9D35-960546D3BE3D}" type="sibTrans" cxnId="{AAC3A31E-3BEA-4D71-8DE7-0E2A5EA975D7}">
      <dgm:prSet/>
      <dgm:spPr/>
    </dgm:pt>
    <dgm:pt modelId="{D748A567-B65D-4812-B846-413ED2DCBF8E}">
      <dgm:prSet phldrT="[Text]"/>
      <dgm:spPr/>
      <dgm:t>
        <a:bodyPr/>
        <a:lstStyle/>
        <a:p>
          <a:r>
            <a:rPr lang="id-ID" dirty="0" smtClean="0"/>
            <a:t>Homeostasis</a:t>
          </a:r>
          <a:endParaRPr lang="id-ID" dirty="0"/>
        </a:p>
      </dgm:t>
    </dgm:pt>
    <dgm:pt modelId="{29A2BD52-3879-491B-A509-6152BFE44777}" type="parTrans" cxnId="{FDEABC97-6313-4283-8BA3-18D2DD1AD9F5}">
      <dgm:prSet/>
      <dgm:spPr/>
    </dgm:pt>
    <dgm:pt modelId="{BB4881A7-B968-449F-918F-63405FD167FE}" type="sibTrans" cxnId="{FDEABC97-6313-4283-8BA3-18D2DD1AD9F5}">
      <dgm:prSet/>
      <dgm:spPr/>
    </dgm:pt>
    <dgm:pt modelId="{5B80D85D-6C60-43E8-B8B7-EB4C5633CA9B}">
      <dgm:prSet phldrT="[Text]"/>
      <dgm:spPr/>
      <dgm:t>
        <a:bodyPr/>
        <a:lstStyle/>
        <a:p>
          <a:r>
            <a:rPr lang="id-ID" dirty="0" smtClean="0"/>
            <a:t>Reproduksi</a:t>
          </a:r>
          <a:endParaRPr lang="id-ID" dirty="0"/>
        </a:p>
      </dgm:t>
    </dgm:pt>
    <dgm:pt modelId="{0417775E-F6B8-4904-BA46-5CD3957FD445}" type="parTrans" cxnId="{4DE05354-2233-4D23-8274-6702BF8865C1}">
      <dgm:prSet/>
      <dgm:spPr/>
    </dgm:pt>
    <dgm:pt modelId="{FCBB4EFC-0DB5-413A-8E6C-08107CF155ED}" type="sibTrans" cxnId="{4DE05354-2233-4D23-8274-6702BF8865C1}">
      <dgm:prSet/>
      <dgm:spPr/>
    </dgm:pt>
    <dgm:pt modelId="{E1163B40-C803-4BD2-BA5A-38933D82DC52}">
      <dgm:prSet phldrT="[Text]"/>
      <dgm:spPr/>
      <dgm:t>
        <a:bodyPr/>
        <a:lstStyle/>
        <a:p>
          <a:r>
            <a:rPr lang="id-ID" dirty="0" smtClean="0"/>
            <a:t>Klpk ini terdiri dari deretan sel2/gumpalan sel yg disokong oleh jaringan ikat halus yg banyak mengandung pembuluh darah kapiler</a:t>
          </a:r>
          <a:endParaRPr lang="id-ID" dirty="0"/>
        </a:p>
      </dgm:t>
    </dgm:pt>
    <dgm:pt modelId="{ACCD01F7-FC15-4034-B7B2-5102BD034DA7}" type="parTrans" cxnId="{9B07BE65-0F51-4615-AD66-2F6A7B1122FB}">
      <dgm:prSet/>
      <dgm:spPr/>
    </dgm:pt>
    <dgm:pt modelId="{CDDB73D5-0993-4644-830D-54FE5EA9C060}" type="sibTrans" cxnId="{9B07BE65-0F51-4615-AD66-2F6A7B1122FB}">
      <dgm:prSet/>
      <dgm:spPr/>
    </dgm:pt>
    <dgm:pt modelId="{8548571C-AEB4-4181-8646-60617A12A2DB}">
      <dgm:prSet phldrT="[Text]"/>
      <dgm:spPr/>
      <dgm:t>
        <a:bodyPr/>
        <a:lstStyle/>
        <a:p>
          <a:r>
            <a:rPr lang="id-ID" dirty="0" smtClean="0"/>
            <a:t>Sekresinya berupa hormon yg dikeluarkan ke dalam pembuluh darah</a:t>
          </a:r>
          <a:endParaRPr lang="id-ID" dirty="0"/>
        </a:p>
      </dgm:t>
    </dgm:pt>
    <dgm:pt modelId="{C06F99D8-25FB-4E1B-9900-457402DB80AB}" type="parTrans" cxnId="{F9A6C981-7ED3-432B-B4A2-1384DA3DFB51}">
      <dgm:prSet/>
      <dgm:spPr/>
    </dgm:pt>
    <dgm:pt modelId="{7BD56C56-4178-41FF-B8AB-2BC266BA9D52}" type="sibTrans" cxnId="{F9A6C981-7ED3-432B-B4A2-1384DA3DFB51}">
      <dgm:prSet/>
      <dgm:spPr/>
    </dgm:pt>
    <dgm:pt modelId="{3994347F-8F6D-425B-AF18-E0DD1684DF73}" type="pres">
      <dgm:prSet presAssocID="{78FCC2EE-448A-4892-96A8-6816A1661B29}" presName="linear" presStyleCnt="0">
        <dgm:presLayoutVars>
          <dgm:animLvl val="lvl"/>
          <dgm:resizeHandles val="exact"/>
        </dgm:presLayoutVars>
      </dgm:prSet>
      <dgm:spPr/>
      <dgm:t>
        <a:bodyPr/>
        <a:lstStyle/>
        <a:p>
          <a:endParaRPr lang="id-ID"/>
        </a:p>
      </dgm:t>
    </dgm:pt>
    <dgm:pt modelId="{A6C7B37F-BF95-4536-8CCF-D4E03B651DBD}" type="pres">
      <dgm:prSet presAssocID="{F9ED37FF-3E05-48BB-8CE8-D290A7603953}" presName="parentText" presStyleLbl="node1" presStyleIdx="0" presStyleCnt="2">
        <dgm:presLayoutVars>
          <dgm:chMax val="0"/>
          <dgm:bulletEnabled val="1"/>
        </dgm:presLayoutVars>
      </dgm:prSet>
      <dgm:spPr/>
      <dgm:t>
        <a:bodyPr/>
        <a:lstStyle/>
        <a:p>
          <a:endParaRPr lang="id-ID"/>
        </a:p>
      </dgm:t>
    </dgm:pt>
    <dgm:pt modelId="{B4D799ED-73D0-46A3-81F7-AC1F48991610}" type="pres">
      <dgm:prSet presAssocID="{F9ED37FF-3E05-48BB-8CE8-D290A7603953}" presName="childText" presStyleLbl="revTx" presStyleIdx="0" presStyleCnt="2">
        <dgm:presLayoutVars>
          <dgm:bulletEnabled val="1"/>
        </dgm:presLayoutVars>
      </dgm:prSet>
      <dgm:spPr/>
      <dgm:t>
        <a:bodyPr/>
        <a:lstStyle/>
        <a:p>
          <a:endParaRPr lang="id-ID"/>
        </a:p>
      </dgm:t>
    </dgm:pt>
    <dgm:pt modelId="{13921611-7196-439F-93D3-63F32E086A9C}" type="pres">
      <dgm:prSet presAssocID="{31DE6441-44CB-4AD9-AF8D-10AF34916F9E}" presName="parentText" presStyleLbl="node1" presStyleIdx="1" presStyleCnt="2">
        <dgm:presLayoutVars>
          <dgm:chMax val="0"/>
          <dgm:bulletEnabled val="1"/>
        </dgm:presLayoutVars>
      </dgm:prSet>
      <dgm:spPr/>
      <dgm:t>
        <a:bodyPr/>
        <a:lstStyle/>
        <a:p>
          <a:endParaRPr lang="id-ID"/>
        </a:p>
      </dgm:t>
    </dgm:pt>
    <dgm:pt modelId="{2FB64762-A449-458A-B95B-F9095662669A}" type="pres">
      <dgm:prSet presAssocID="{31DE6441-44CB-4AD9-AF8D-10AF34916F9E}" presName="childText" presStyleLbl="revTx" presStyleIdx="1" presStyleCnt="2">
        <dgm:presLayoutVars>
          <dgm:bulletEnabled val="1"/>
        </dgm:presLayoutVars>
      </dgm:prSet>
      <dgm:spPr/>
      <dgm:t>
        <a:bodyPr/>
        <a:lstStyle/>
        <a:p>
          <a:endParaRPr lang="id-ID"/>
        </a:p>
      </dgm:t>
    </dgm:pt>
  </dgm:ptLst>
  <dgm:cxnLst>
    <dgm:cxn modelId="{FDEABC97-6313-4283-8BA3-18D2DD1AD9F5}" srcId="{5CFE41FC-1467-44AD-A6F5-B968B82EA29C}" destId="{D748A567-B65D-4812-B846-413ED2DCBF8E}" srcOrd="1" destOrd="0" parTransId="{29A2BD52-3879-491B-A509-6152BFE44777}" sibTransId="{BB4881A7-B968-449F-918F-63405FD167FE}"/>
    <dgm:cxn modelId="{1313AA55-43BB-477A-AC65-AF004FCC34BF}" type="presOf" srcId="{31DE6441-44CB-4AD9-AF8D-10AF34916F9E}" destId="{13921611-7196-439F-93D3-63F32E086A9C}" srcOrd="0" destOrd="0" presId="urn:microsoft.com/office/officeart/2005/8/layout/vList2"/>
    <dgm:cxn modelId="{8F5868F8-1454-468D-8B0A-36AAFC3F67FB}" type="presOf" srcId="{22B2921D-6DBC-49FA-81B0-D9DCD793CCA6}" destId="{B4D799ED-73D0-46A3-81F7-AC1F48991610}" srcOrd="0" destOrd="1" presId="urn:microsoft.com/office/officeart/2005/8/layout/vList2"/>
    <dgm:cxn modelId="{74BB94BE-C6F6-4BF3-9A59-40A2EC70DE1E}" srcId="{31DE6441-44CB-4AD9-AF8D-10AF34916F9E}" destId="{8A0DAA2D-2CD7-4698-A431-48DEF7CCA764}" srcOrd="0" destOrd="0" parTransId="{F60B3D7E-92A0-42C6-969F-042AB03D41C2}" sibTransId="{FB63EF7E-46D4-4273-A22A-D2ABC592250F}"/>
    <dgm:cxn modelId="{A7E8029D-52D7-4849-9485-63BBAD930D14}" srcId="{78FCC2EE-448A-4892-96A8-6816A1661B29}" destId="{F9ED37FF-3E05-48BB-8CE8-D290A7603953}" srcOrd="0" destOrd="0" parTransId="{62A9DB6D-6348-4C5D-AB8E-2FD656CAAB07}" sibTransId="{B8341E6E-57A7-4EA0-B275-E42005F4BC13}"/>
    <dgm:cxn modelId="{4DF591E6-926A-452A-9BEE-DEF48461A1BB}" type="presOf" srcId="{D748A567-B65D-4812-B846-413ED2DCBF8E}" destId="{B4D799ED-73D0-46A3-81F7-AC1F48991610}" srcOrd="0" destOrd="2" presId="urn:microsoft.com/office/officeart/2005/8/layout/vList2"/>
    <dgm:cxn modelId="{8A319689-41A1-410A-A4CC-A9B6F7756F2F}" type="presOf" srcId="{8548571C-AEB4-4181-8646-60617A12A2DB}" destId="{2FB64762-A449-458A-B95B-F9095662669A}" srcOrd="0" destOrd="2" presId="urn:microsoft.com/office/officeart/2005/8/layout/vList2"/>
    <dgm:cxn modelId="{AAC3A31E-3BEA-4D71-8DE7-0E2A5EA975D7}" srcId="{5CFE41FC-1467-44AD-A6F5-B968B82EA29C}" destId="{22B2921D-6DBC-49FA-81B0-D9DCD793CCA6}" srcOrd="0" destOrd="0" parTransId="{64879E99-08D5-4EA0-AE8F-1B52177EA625}" sibTransId="{60DA7C15-EF76-41B2-9D35-960546D3BE3D}"/>
    <dgm:cxn modelId="{92A713E6-23B5-42CF-8E2F-0F1910C7D11E}" type="presOf" srcId="{78FCC2EE-448A-4892-96A8-6816A1661B29}" destId="{3994347F-8F6D-425B-AF18-E0DD1684DF73}" srcOrd="0" destOrd="0" presId="urn:microsoft.com/office/officeart/2005/8/layout/vList2"/>
    <dgm:cxn modelId="{B467A471-108D-4D56-9844-E359E6630253}" type="presOf" srcId="{F9ED37FF-3E05-48BB-8CE8-D290A7603953}" destId="{A6C7B37F-BF95-4536-8CCF-D4E03B651DBD}" srcOrd="0" destOrd="0" presId="urn:microsoft.com/office/officeart/2005/8/layout/vList2"/>
    <dgm:cxn modelId="{AA045D55-5840-4A2C-9A16-8913033E836F}" type="presOf" srcId="{5CFE41FC-1467-44AD-A6F5-B968B82EA29C}" destId="{B4D799ED-73D0-46A3-81F7-AC1F48991610}" srcOrd="0" destOrd="0" presId="urn:microsoft.com/office/officeart/2005/8/layout/vList2"/>
    <dgm:cxn modelId="{F9A6C981-7ED3-432B-B4A2-1384DA3DFB51}" srcId="{31DE6441-44CB-4AD9-AF8D-10AF34916F9E}" destId="{8548571C-AEB4-4181-8646-60617A12A2DB}" srcOrd="2" destOrd="0" parTransId="{C06F99D8-25FB-4E1B-9900-457402DB80AB}" sibTransId="{7BD56C56-4178-41FF-B8AB-2BC266BA9D52}"/>
    <dgm:cxn modelId="{9B07BE65-0F51-4615-AD66-2F6A7B1122FB}" srcId="{31DE6441-44CB-4AD9-AF8D-10AF34916F9E}" destId="{E1163B40-C803-4BD2-BA5A-38933D82DC52}" srcOrd="1" destOrd="0" parTransId="{ACCD01F7-FC15-4034-B7B2-5102BD034DA7}" sibTransId="{CDDB73D5-0993-4644-830D-54FE5EA9C060}"/>
    <dgm:cxn modelId="{E02460A5-A223-4B62-B1D2-B3EF15C9E914}" srcId="{F9ED37FF-3E05-48BB-8CE8-D290A7603953}" destId="{5CFE41FC-1467-44AD-A6F5-B968B82EA29C}" srcOrd="0" destOrd="0" parTransId="{1B341543-0843-4F76-845D-B3F3606342AE}" sibTransId="{553DA16B-7464-493E-B417-B46BBEFB1908}"/>
    <dgm:cxn modelId="{DCE38FE6-839A-4533-82ED-9834D6D43B70}" type="presOf" srcId="{5B80D85D-6C60-43E8-B8B7-EB4C5633CA9B}" destId="{B4D799ED-73D0-46A3-81F7-AC1F48991610}" srcOrd="0" destOrd="3" presId="urn:microsoft.com/office/officeart/2005/8/layout/vList2"/>
    <dgm:cxn modelId="{4DE05354-2233-4D23-8274-6702BF8865C1}" srcId="{5CFE41FC-1467-44AD-A6F5-B968B82EA29C}" destId="{5B80D85D-6C60-43E8-B8B7-EB4C5633CA9B}" srcOrd="2" destOrd="0" parTransId="{0417775E-F6B8-4904-BA46-5CD3957FD445}" sibTransId="{FCBB4EFC-0DB5-413A-8E6C-08107CF155ED}"/>
    <dgm:cxn modelId="{AFE544D8-AA52-4888-9E60-F0AA6144BBF8}" type="presOf" srcId="{8A0DAA2D-2CD7-4698-A431-48DEF7CCA764}" destId="{2FB64762-A449-458A-B95B-F9095662669A}" srcOrd="0" destOrd="0" presId="urn:microsoft.com/office/officeart/2005/8/layout/vList2"/>
    <dgm:cxn modelId="{19660925-A7EC-41F9-BD53-6C0A010DB2DA}" srcId="{78FCC2EE-448A-4892-96A8-6816A1661B29}" destId="{31DE6441-44CB-4AD9-AF8D-10AF34916F9E}" srcOrd="1" destOrd="0" parTransId="{71BCB956-0F4C-45B1-8BF8-F0B52BFA3692}" sibTransId="{A82B6903-5E12-49FB-96AD-E648CB5AB83B}"/>
    <dgm:cxn modelId="{3D27C6BA-1027-44F4-8B01-18D2BEBCDC69}" type="presOf" srcId="{E1163B40-C803-4BD2-BA5A-38933D82DC52}" destId="{2FB64762-A449-458A-B95B-F9095662669A}" srcOrd="0" destOrd="1" presId="urn:microsoft.com/office/officeart/2005/8/layout/vList2"/>
    <dgm:cxn modelId="{20C0A849-61C5-4289-AC31-E547E976D287}" type="presParOf" srcId="{3994347F-8F6D-425B-AF18-E0DD1684DF73}" destId="{A6C7B37F-BF95-4536-8CCF-D4E03B651DBD}" srcOrd="0" destOrd="0" presId="urn:microsoft.com/office/officeart/2005/8/layout/vList2"/>
    <dgm:cxn modelId="{53AA018D-E70F-4482-9449-CECBAA9E4424}" type="presParOf" srcId="{3994347F-8F6D-425B-AF18-E0DD1684DF73}" destId="{B4D799ED-73D0-46A3-81F7-AC1F48991610}" srcOrd="1" destOrd="0" presId="urn:microsoft.com/office/officeart/2005/8/layout/vList2"/>
    <dgm:cxn modelId="{F35ABDA4-3D66-4FB9-B35C-4E466099FF4D}" type="presParOf" srcId="{3994347F-8F6D-425B-AF18-E0DD1684DF73}" destId="{13921611-7196-439F-93D3-63F32E086A9C}" srcOrd="2" destOrd="0" presId="urn:microsoft.com/office/officeart/2005/8/layout/vList2"/>
    <dgm:cxn modelId="{41F03739-D2C6-40AA-9D74-806C689BA031}" type="presParOf" srcId="{3994347F-8F6D-425B-AF18-E0DD1684DF73}" destId="{2FB64762-A449-458A-B95B-F9095662669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1FABB47-7D54-4684-A05F-E9717797A24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609A2735-E1F8-4B27-9596-765D19E860C9}">
      <dgm:prSet phldrT="[Text]"/>
      <dgm:spPr/>
      <dgm:t>
        <a:bodyPr/>
        <a:lstStyle/>
        <a:p>
          <a:r>
            <a:rPr lang="id-ID" dirty="0" smtClean="0"/>
            <a:t>Ketika hormon melekat pada sel, kerja sel akan alami sedikit perubahan</a:t>
          </a:r>
          <a:endParaRPr lang="id-ID" dirty="0"/>
        </a:p>
      </dgm:t>
    </dgm:pt>
    <dgm:pt modelId="{130E5A31-D31D-456F-AC8E-28539FB589E9}" type="parTrans" cxnId="{D9EE2338-0EB9-4A8A-A25F-26842FBB0595}">
      <dgm:prSet/>
      <dgm:spPr/>
      <dgm:t>
        <a:bodyPr/>
        <a:lstStyle/>
        <a:p>
          <a:endParaRPr lang="id-ID"/>
        </a:p>
      </dgm:t>
    </dgm:pt>
    <dgm:pt modelId="{127812EA-D464-46B7-ABFD-77B025ECE515}" type="sibTrans" cxnId="{D9EE2338-0EB9-4A8A-A25F-26842FBB0595}">
      <dgm:prSet/>
      <dgm:spPr/>
      <dgm:t>
        <a:bodyPr/>
        <a:lstStyle/>
        <a:p>
          <a:endParaRPr lang="id-ID"/>
        </a:p>
      </dgm:t>
    </dgm:pt>
    <dgm:pt modelId="{9F899B48-8410-46B8-8FB2-1976AB89AB35}">
      <dgm:prSet phldrT="[Text]"/>
      <dgm:spPr/>
      <dgm:t>
        <a:bodyPr/>
        <a:lstStyle/>
        <a:p>
          <a:r>
            <a:rPr lang="id-ID" dirty="0" smtClean="0"/>
            <a:t>Misal : hormon pankreatik glukagon berikatan dgn sel2 hepar </a:t>
          </a:r>
          <a:r>
            <a:rPr lang="id-ID" dirty="0" smtClean="0">
              <a:sym typeface="Wingdings" panose="05000000000000000000" pitchFamily="2" charset="2"/>
            </a:rPr>
            <a:t> kenaikan kadar AMP meningkatkan pemecaan glikogen jadi glukosa</a:t>
          </a:r>
          <a:endParaRPr lang="id-ID" dirty="0"/>
        </a:p>
      </dgm:t>
    </dgm:pt>
    <dgm:pt modelId="{32BCFF6F-9F30-49C3-8C24-67FE8672D291}" type="parTrans" cxnId="{BA688F7D-BE0D-4FA9-9B13-E36D14C824DF}">
      <dgm:prSet/>
      <dgm:spPr/>
      <dgm:t>
        <a:bodyPr/>
        <a:lstStyle/>
        <a:p>
          <a:endParaRPr lang="id-ID"/>
        </a:p>
      </dgm:t>
    </dgm:pt>
    <dgm:pt modelId="{6248B1ED-264C-48FB-9E2E-69F0E20E59DF}" type="sibTrans" cxnId="{BA688F7D-BE0D-4FA9-9B13-E36D14C824DF}">
      <dgm:prSet/>
      <dgm:spPr/>
      <dgm:t>
        <a:bodyPr/>
        <a:lstStyle/>
        <a:p>
          <a:endParaRPr lang="id-ID"/>
        </a:p>
      </dgm:t>
    </dgm:pt>
    <dgm:pt modelId="{F7EF4022-46E8-4005-9D7B-CA5017233BFF}">
      <dgm:prSet phldrT="[Text]"/>
      <dgm:spPr/>
      <dgm:t>
        <a:bodyPr/>
        <a:lstStyle/>
        <a:p>
          <a:r>
            <a:rPr lang="id-ID" dirty="0" smtClean="0"/>
            <a:t>Jika hormon mengaktifkan sel dgn berinteraksi dgn gen </a:t>
          </a:r>
          <a:r>
            <a:rPr lang="id-ID" dirty="0" smtClean="0">
              <a:sym typeface="Wingdings" panose="05000000000000000000" pitchFamily="2" charset="2"/>
            </a:rPr>
            <a:t> gen mensintesa mRNA (mesenger RNA) &amp; akhirnya protein</a:t>
          </a:r>
          <a:endParaRPr lang="id-ID" dirty="0"/>
        </a:p>
      </dgm:t>
    </dgm:pt>
    <dgm:pt modelId="{A18E4D5B-AE3B-45E3-A411-0AF5A829FD9D}" type="parTrans" cxnId="{6B1FD5E5-3296-4909-B867-9BAD20676BFC}">
      <dgm:prSet/>
      <dgm:spPr/>
      <dgm:t>
        <a:bodyPr/>
        <a:lstStyle/>
        <a:p>
          <a:endParaRPr lang="id-ID"/>
        </a:p>
      </dgm:t>
    </dgm:pt>
    <dgm:pt modelId="{B30E6193-F4A6-4EF0-B23B-45DFB3DA3AFB}" type="sibTrans" cxnId="{6B1FD5E5-3296-4909-B867-9BAD20676BFC}">
      <dgm:prSet/>
      <dgm:spPr/>
      <dgm:t>
        <a:bodyPr/>
        <a:lstStyle/>
        <a:p>
          <a:endParaRPr lang="id-ID"/>
        </a:p>
      </dgm:t>
    </dgm:pt>
    <dgm:pt modelId="{266D5343-DE00-4412-92F7-9F06F7A8629A}">
      <dgm:prSet phldrT="[Text]"/>
      <dgm:spPr/>
      <dgm:t>
        <a:bodyPr/>
        <a:lstStyle/>
        <a:p>
          <a:r>
            <a:rPr lang="id-ID" dirty="0" smtClean="0"/>
            <a:t>Substansi tsb mempengaruhi reaksi &amp; proses seluler.</a:t>
          </a:r>
          <a:endParaRPr lang="id-ID" dirty="0"/>
        </a:p>
      </dgm:t>
    </dgm:pt>
    <dgm:pt modelId="{EBE30234-0FF5-4F5F-9561-EDC803A7F2DE}" type="parTrans" cxnId="{B74A25B3-626D-4C65-84BA-C4E08FCCFD00}">
      <dgm:prSet/>
      <dgm:spPr/>
    </dgm:pt>
    <dgm:pt modelId="{36400104-F4B3-4961-B0DE-CAEF51F6252B}" type="sibTrans" cxnId="{B74A25B3-626D-4C65-84BA-C4E08FCCFD00}">
      <dgm:prSet/>
      <dgm:spPr/>
    </dgm:pt>
    <dgm:pt modelId="{D89429B5-76DB-4F64-A904-8D5A514A5BE4}">
      <dgm:prSet phldrT="[Text]"/>
      <dgm:spPr/>
      <dgm:t>
        <a:bodyPr/>
        <a:lstStyle/>
        <a:p>
          <a:r>
            <a:rPr lang="id-ID" dirty="0" smtClean="0"/>
            <a:t>Ketika hormon capai sel target </a:t>
          </a:r>
          <a:r>
            <a:rPr lang="id-ID" dirty="0" smtClean="0">
              <a:sym typeface="Wingdings" panose="05000000000000000000" pitchFamily="2" charset="2"/>
            </a:rPr>
            <a:t> mempengaruhi cara sel berfungsi dgn 1 atau 2 metode:</a:t>
          </a:r>
          <a:endParaRPr lang="id-ID" dirty="0"/>
        </a:p>
      </dgm:t>
    </dgm:pt>
    <dgm:pt modelId="{6B6DD312-FEA1-4658-A148-A075FDC56A0F}" type="parTrans" cxnId="{1B279D3C-358A-472E-9A27-58E55D12FBE9}">
      <dgm:prSet/>
      <dgm:spPr/>
    </dgm:pt>
    <dgm:pt modelId="{15A397C5-91D0-47DC-B1D3-BDF41BCC553A}" type="sibTrans" cxnId="{1B279D3C-358A-472E-9A27-58E55D12FBE9}">
      <dgm:prSet/>
      <dgm:spPr/>
    </dgm:pt>
    <dgm:pt modelId="{E1C25B43-3411-4ED3-AE77-BF11B5997D97}">
      <dgm:prSet phldrT="[Text]"/>
      <dgm:spPr/>
      <dgm:t>
        <a:bodyPr/>
        <a:lstStyle/>
        <a:p>
          <a:r>
            <a:rPr lang="id-ID" dirty="0" smtClean="0"/>
            <a:t>Melalui penggunaan mediator intraseluler</a:t>
          </a:r>
          <a:endParaRPr lang="id-ID" dirty="0"/>
        </a:p>
      </dgm:t>
    </dgm:pt>
    <dgm:pt modelId="{26262049-5DAA-43A1-8016-A9D69BCDCE8F}" type="parTrans" cxnId="{413A3630-923A-4E1C-9F9F-96EBB6A01747}">
      <dgm:prSet/>
      <dgm:spPr/>
      <dgm:t>
        <a:bodyPr/>
        <a:lstStyle/>
        <a:p>
          <a:endParaRPr lang="id-ID"/>
        </a:p>
      </dgm:t>
    </dgm:pt>
    <dgm:pt modelId="{FBECF6A4-1447-4DEB-B31D-C0A58AAC6440}" type="sibTrans" cxnId="{413A3630-923A-4E1C-9F9F-96EBB6A01747}">
      <dgm:prSet/>
      <dgm:spPr/>
      <dgm:t>
        <a:bodyPr/>
        <a:lstStyle/>
        <a:p>
          <a:endParaRPr lang="id-ID"/>
        </a:p>
      </dgm:t>
    </dgm:pt>
    <dgm:pt modelId="{60A3A870-EB64-4CA9-8F19-A580F581C2C2}">
      <dgm:prSet phldrT="[Text]"/>
      <dgm:spPr/>
      <dgm:t>
        <a:bodyPr/>
        <a:lstStyle/>
        <a:p>
          <a:r>
            <a:rPr lang="id-ID" dirty="0" smtClean="0"/>
            <a:t>Mengaktifkan gen2 di dalam sel</a:t>
          </a:r>
          <a:endParaRPr lang="id-ID" dirty="0"/>
        </a:p>
      </dgm:t>
    </dgm:pt>
    <dgm:pt modelId="{0DAEA2B7-9E7F-4866-9800-191171C72682}" type="parTrans" cxnId="{C3A63EAE-5F5D-40F5-AD08-6A218A0AB072}">
      <dgm:prSet/>
      <dgm:spPr/>
      <dgm:t>
        <a:bodyPr/>
        <a:lstStyle/>
        <a:p>
          <a:endParaRPr lang="id-ID"/>
        </a:p>
      </dgm:t>
    </dgm:pt>
    <dgm:pt modelId="{88803987-3986-4B6B-A93C-AA2378C90715}" type="sibTrans" cxnId="{C3A63EAE-5F5D-40F5-AD08-6A218A0AB072}">
      <dgm:prSet/>
      <dgm:spPr/>
      <dgm:t>
        <a:bodyPr/>
        <a:lstStyle/>
        <a:p>
          <a:endParaRPr lang="id-ID"/>
        </a:p>
      </dgm:t>
    </dgm:pt>
    <dgm:pt modelId="{CA678098-DF10-43DE-BE1F-5C6DD8A2FCE7}">
      <dgm:prSet phldrT="[Text]"/>
      <dgm:spPr/>
      <dgm:t>
        <a:bodyPr/>
        <a:lstStyle/>
        <a:p>
          <a:r>
            <a:rPr lang="id-ID" dirty="0" smtClean="0"/>
            <a:t>Mediator intraselular = Cyclic Adenosine Monophospate (cAMP) yg berikatan dgn permukaan dalam dari membran sel.</a:t>
          </a:r>
          <a:endParaRPr lang="id-ID" dirty="0"/>
        </a:p>
      </dgm:t>
    </dgm:pt>
    <dgm:pt modelId="{28194B51-DC25-47CA-AE74-17446D010D22}" type="parTrans" cxnId="{D3A55779-7ADD-426E-BBA2-CDDFB84583CE}">
      <dgm:prSet/>
      <dgm:spPr/>
      <dgm:t>
        <a:bodyPr/>
        <a:lstStyle/>
        <a:p>
          <a:endParaRPr lang="id-ID"/>
        </a:p>
      </dgm:t>
    </dgm:pt>
    <dgm:pt modelId="{10AB9FC5-FC82-4114-AEAB-647800AA64E3}" type="sibTrans" cxnId="{D3A55779-7ADD-426E-BBA2-CDDFB84583CE}">
      <dgm:prSet/>
      <dgm:spPr/>
      <dgm:t>
        <a:bodyPr/>
        <a:lstStyle/>
        <a:p>
          <a:endParaRPr lang="id-ID"/>
        </a:p>
      </dgm:t>
    </dgm:pt>
    <dgm:pt modelId="{1D921400-FC45-4C3A-A240-5A586CD567A8}" type="pres">
      <dgm:prSet presAssocID="{81FABB47-7D54-4684-A05F-E9717797A242}" presName="linear" presStyleCnt="0">
        <dgm:presLayoutVars>
          <dgm:animLvl val="lvl"/>
          <dgm:resizeHandles val="exact"/>
        </dgm:presLayoutVars>
      </dgm:prSet>
      <dgm:spPr/>
    </dgm:pt>
    <dgm:pt modelId="{7FD12C4C-8223-422A-9BED-F2254915D416}" type="pres">
      <dgm:prSet presAssocID="{D89429B5-76DB-4F64-A904-8D5A514A5BE4}" presName="parentText" presStyleLbl="node1" presStyleIdx="0" presStyleCnt="4">
        <dgm:presLayoutVars>
          <dgm:chMax val="0"/>
          <dgm:bulletEnabled val="1"/>
        </dgm:presLayoutVars>
      </dgm:prSet>
      <dgm:spPr/>
      <dgm:t>
        <a:bodyPr/>
        <a:lstStyle/>
        <a:p>
          <a:endParaRPr lang="id-ID"/>
        </a:p>
      </dgm:t>
    </dgm:pt>
    <dgm:pt modelId="{941661AF-8984-436B-A4F9-755C7E3E5C42}" type="pres">
      <dgm:prSet presAssocID="{D89429B5-76DB-4F64-A904-8D5A514A5BE4}" presName="childText" presStyleLbl="revTx" presStyleIdx="0" presStyleCnt="3">
        <dgm:presLayoutVars>
          <dgm:bulletEnabled val="1"/>
        </dgm:presLayoutVars>
      </dgm:prSet>
      <dgm:spPr/>
    </dgm:pt>
    <dgm:pt modelId="{75723AAE-B52F-4258-9AE5-7C9D0B71A683}" type="pres">
      <dgm:prSet presAssocID="{CA678098-DF10-43DE-BE1F-5C6DD8A2FCE7}" presName="parentText" presStyleLbl="node1" presStyleIdx="1" presStyleCnt="4">
        <dgm:presLayoutVars>
          <dgm:chMax val="0"/>
          <dgm:bulletEnabled val="1"/>
        </dgm:presLayoutVars>
      </dgm:prSet>
      <dgm:spPr/>
    </dgm:pt>
    <dgm:pt modelId="{1BA973E8-E5C3-4B19-92FA-2FDCD40C8828}" type="pres">
      <dgm:prSet presAssocID="{10AB9FC5-FC82-4114-AEAB-647800AA64E3}" presName="spacer" presStyleCnt="0"/>
      <dgm:spPr/>
    </dgm:pt>
    <dgm:pt modelId="{10DFAC1E-A433-4755-A5EA-4D35439A8DA3}" type="pres">
      <dgm:prSet presAssocID="{609A2735-E1F8-4B27-9596-765D19E860C9}" presName="parentText" presStyleLbl="node1" presStyleIdx="2" presStyleCnt="4">
        <dgm:presLayoutVars>
          <dgm:chMax val="0"/>
          <dgm:bulletEnabled val="1"/>
        </dgm:presLayoutVars>
      </dgm:prSet>
      <dgm:spPr/>
    </dgm:pt>
    <dgm:pt modelId="{D39A921F-E634-4378-A56F-C9976A86D80E}" type="pres">
      <dgm:prSet presAssocID="{609A2735-E1F8-4B27-9596-765D19E860C9}" presName="childText" presStyleLbl="revTx" presStyleIdx="1" presStyleCnt="3">
        <dgm:presLayoutVars>
          <dgm:bulletEnabled val="1"/>
        </dgm:presLayoutVars>
      </dgm:prSet>
      <dgm:spPr/>
      <dgm:t>
        <a:bodyPr/>
        <a:lstStyle/>
        <a:p>
          <a:endParaRPr lang="id-ID"/>
        </a:p>
      </dgm:t>
    </dgm:pt>
    <dgm:pt modelId="{D745DC7C-A132-4CB1-8858-0F78829AA98D}" type="pres">
      <dgm:prSet presAssocID="{F7EF4022-46E8-4005-9D7B-CA5017233BFF}" presName="parentText" presStyleLbl="node1" presStyleIdx="3" presStyleCnt="4">
        <dgm:presLayoutVars>
          <dgm:chMax val="0"/>
          <dgm:bulletEnabled val="1"/>
        </dgm:presLayoutVars>
      </dgm:prSet>
      <dgm:spPr/>
      <dgm:t>
        <a:bodyPr/>
        <a:lstStyle/>
        <a:p>
          <a:endParaRPr lang="id-ID"/>
        </a:p>
      </dgm:t>
    </dgm:pt>
    <dgm:pt modelId="{B5CC194B-24D2-48C7-BCA7-6EBB22B99B1C}" type="pres">
      <dgm:prSet presAssocID="{F7EF4022-46E8-4005-9D7B-CA5017233BFF}" presName="childText" presStyleLbl="revTx" presStyleIdx="2" presStyleCnt="3">
        <dgm:presLayoutVars>
          <dgm:bulletEnabled val="1"/>
        </dgm:presLayoutVars>
      </dgm:prSet>
      <dgm:spPr/>
      <dgm:t>
        <a:bodyPr/>
        <a:lstStyle/>
        <a:p>
          <a:endParaRPr lang="id-ID"/>
        </a:p>
      </dgm:t>
    </dgm:pt>
  </dgm:ptLst>
  <dgm:cxnLst>
    <dgm:cxn modelId="{2749C9BE-04A4-43E5-B304-2229887DFC76}" type="presOf" srcId="{609A2735-E1F8-4B27-9596-765D19E860C9}" destId="{10DFAC1E-A433-4755-A5EA-4D35439A8DA3}" srcOrd="0" destOrd="0" presId="urn:microsoft.com/office/officeart/2005/8/layout/vList2"/>
    <dgm:cxn modelId="{E09A536B-AE15-4909-B006-3F02D8148307}" type="presOf" srcId="{81FABB47-7D54-4684-A05F-E9717797A242}" destId="{1D921400-FC45-4C3A-A240-5A586CD567A8}" srcOrd="0" destOrd="0" presId="urn:microsoft.com/office/officeart/2005/8/layout/vList2"/>
    <dgm:cxn modelId="{74E83486-EBA6-4CC0-BE66-86732564B59B}" type="presOf" srcId="{9F899B48-8410-46B8-8FB2-1976AB89AB35}" destId="{D39A921F-E634-4378-A56F-C9976A86D80E}" srcOrd="0" destOrd="0" presId="urn:microsoft.com/office/officeart/2005/8/layout/vList2"/>
    <dgm:cxn modelId="{D9EE2338-0EB9-4A8A-A25F-26842FBB0595}" srcId="{81FABB47-7D54-4684-A05F-E9717797A242}" destId="{609A2735-E1F8-4B27-9596-765D19E860C9}" srcOrd="2" destOrd="0" parTransId="{130E5A31-D31D-456F-AC8E-28539FB589E9}" sibTransId="{127812EA-D464-46B7-ABFD-77B025ECE515}"/>
    <dgm:cxn modelId="{B74A25B3-626D-4C65-84BA-C4E08FCCFD00}" srcId="{F7EF4022-46E8-4005-9D7B-CA5017233BFF}" destId="{266D5343-DE00-4412-92F7-9F06F7A8629A}" srcOrd="0" destOrd="0" parTransId="{EBE30234-0FF5-4F5F-9561-EDC803A7F2DE}" sibTransId="{36400104-F4B3-4961-B0DE-CAEF51F6252B}"/>
    <dgm:cxn modelId="{BA688F7D-BE0D-4FA9-9B13-E36D14C824DF}" srcId="{609A2735-E1F8-4B27-9596-765D19E860C9}" destId="{9F899B48-8410-46B8-8FB2-1976AB89AB35}" srcOrd="0" destOrd="0" parTransId="{32BCFF6F-9F30-49C3-8C24-67FE8672D291}" sibTransId="{6248B1ED-264C-48FB-9E2E-69F0E20E59DF}"/>
    <dgm:cxn modelId="{6B1FD5E5-3296-4909-B867-9BAD20676BFC}" srcId="{81FABB47-7D54-4684-A05F-E9717797A242}" destId="{F7EF4022-46E8-4005-9D7B-CA5017233BFF}" srcOrd="3" destOrd="0" parTransId="{A18E4D5B-AE3B-45E3-A411-0AF5A829FD9D}" sibTransId="{B30E6193-F4A6-4EF0-B23B-45DFB3DA3AFB}"/>
    <dgm:cxn modelId="{D3A55779-7ADD-426E-BBA2-CDDFB84583CE}" srcId="{81FABB47-7D54-4684-A05F-E9717797A242}" destId="{CA678098-DF10-43DE-BE1F-5C6DD8A2FCE7}" srcOrd="1" destOrd="0" parTransId="{28194B51-DC25-47CA-AE74-17446D010D22}" sibTransId="{10AB9FC5-FC82-4114-AEAB-647800AA64E3}"/>
    <dgm:cxn modelId="{9A72521C-4568-44B2-A5A5-D3DB8BBBDC16}" type="presOf" srcId="{CA678098-DF10-43DE-BE1F-5C6DD8A2FCE7}" destId="{75723AAE-B52F-4258-9AE5-7C9D0B71A683}" srcOrd="0" destOrd="0" presId="urn:microsoft.com/office/officeart/2005/8/layout/vList2"/>
    <dgm:cxn modelId="{718A4FFD-70E3-40DD-A50C-4368D0DF9BDE}" type="presOf" srcId="{F7EF4022-46E8-4005-9D7B-CA5017233BFF}" destId="{D745DC7C-A132-4CB1-8858-0F78829AA98D}" srcOrd="0" destOrd="0" presId="urn:microsoft.com/office/officeart/2005/8/layout/vList2"/>
    <dgm:cxn modelId="{9EB2E7EA-1B6A-4EFA-8191-E09E2EE10300}" type="presOf" srcId="{D89429B5-76DB-4F64-A904-8D5A514A5BE4}" destId="{7FD12C4C-8223-422A-9BED-F2254915D416}" srcOrd="0" destOrd="0" presId="urn:microsoft.com/office/officeart/2005/8/layout/vList2"/>
    <dgm:cxn modelId="{413A3630-923A-4E1C-9F9F-96EBB6A01747}" srcId="{D89429B5-76DB-4F64-A904-8D5A514A5BE4}" destId="{E1C25B43-3411-4ED3-AE77-BF11B5997D97}" srcOrd="0" destOrd="0" parTransId="{26262049-5DAA-43A1-8016-A9D69BCDCE8F}" sibTransId="{FBECF6A4-1447-4DEB-B31D-C0A58AAC6440}"/>
    <dgm:cxn modelId="{A2DCFD69-48E3-4DBA-8D14-84B77F1BA1A9}" type="presOf" srcId="{266D5343-DE00-4412-92F7-9F06F7A8629A}" destId="{B5CC194B-24D2-48C7-BCA7-6EBB22B99B1C}" srcOrd="0" destOrd="0" presId="urn:microsoft.com/office/officeart/2005/8/layout/vList2"/>
    <dgm:cxn modelId="{1B279D3C-358A-472E-9A27-58E55D12FBE9}" srcId="{81FABB47-7D54-4684-A05F-E9717797A242}" destId="{D89429B5-76DB-4F64-A904-8D5A514A5BE4}" srcOrd="0" destOrd="0" parTransId="{6B6DD312-FEA1-4658-A148-A075FDC56A0F}" sibTransId="{15A397C5-91D0-47DC-B1D3-BDF41BCC553A}"/>
    <dgm:cxn modelId="{747132B5-7899-4CE3-9D18-6719A78108A7}" type="presOf" srcId="{E1C25B43-3411-4ED3-AE77-BF11B5997D97}" destId="{941661AF-8984-436B-A4F9-755C7E3E5C42}" srcOrd="0" destOrd="0" presId="urn:microsoft.com/office/officeart/2005/8/layout/vList2"/>
    <dgm:cxn modelId="{C3A63EAE-5F5D-40F5-AD08-6A218A0AB072}" srcId="{D89429B5-76DB-4F64-A904-8D5A514A5BE4}" destId="{60A3A870-EB64-4CA9-8F19-A580F581C2C2}" srcOrd="1" destOrd="0" parTransId="{0DAEA2B7-9E7F-4866-9800-191171C72682}" sibTransId="{88803987-3986-4B6B-A93C-AA2378C90715}"/>
    <dgm:cxn modelId="{B2BDF5B0-00C1-4574-8003-6DB661DE80F9}" type="presOf" srcId="{60A3A870-EB64-4CA9-8F19-A580F581C2C2}" destId="{941661AF-8984-436B-A4F9-755C7E3E5C42}" srcOrd="0" destOrd="1" presId="urn:microsoft.com/office/officeart/2005/8/layout/vList2"/>
    <dgm:cxn modelId="{088A6F63-8E54-4F87-A393-BAB2BD94355C}" type="presParOf" srcId="{1D921400-FC45-4C3A-A240-5A586CD567A8}" destId="{7FD12C4C-8223-422A-9BED-F2254915D416}" srcOrd="0" destOrd="0" presId="urn:microsoft.com/office/officeart/2005/8/layout/vList2"/>
    <dgm:cxn modelId="{FC8FD3DA-E684-43EA-A8F6-910938181801}" type="presParOf" srcId="{1D921400-FC45-4C3A-A240-5A586CD567A8}" destId="{941661AF-8984-436B-A4F9-755C7E3E5C42}" srcOrd="1" destOrd="0" presId="urn:microsoft.com/office/officeart/2005/8/layout/vList2"/>
    <dgm:cxn modelId="{941C05A6-9332-43B0-ADFD-2CE11A24EC1D}" type="presParOf" srcId="{1D921400-FC45-4C3A-A240-5A586CD567A8}" destId="{75723AAE-B52F-4258-9AE5-7C9D0B71A683}" srcOrd="2" destOrd="0" presId="urn:microsoft.com/office/officeart/2005/8/layout/vList2"/>
    <dgm:cxn modelId="{EAB1EDFD-7D9C-40C6-B4F6-B6C47B1922CB}" type="presParOf" srcId="{1D921400-FC45-4C3A-A240-5A586CD567A8}" destId="{1BA973E8-E5C3-4B19-92FA-2FDCD40C8828}" srcOrd="3" destOrd="0" presId="urn:microsoft.com/office/officeart/2005/8/layout/vList2"/>
    <dgm:cxn modelId="{CF2C3660-A7C1-4763-807E-8D0ED4040678}" type="presParOf" srcId="{1D921400-FC45-4C3A-A240-5A586CD567A8}" destId="{10DFAC1E-A433-4755-A5EA-4D35439A8DA3}" srcOrd="4" destOrd="0" presId="urn:microsoft.com/office/officeart/2005/8/layout/vList2"/>
    <dgm:cxn modelId="{3211F544-946C-4B66-BA46-A8EAEBBE9B09}" type="presParOf" srcId="{1D921400-FC45-4C3A-A240-5A586CD567A8}" destId="{D39A921F-E634-4378-A56F-C9976A86D80E}" srcOrd="5" destOrd="0" presId="urn:microsoft.com/office/officeart/2005/8/layout/vList2"/>
    <dgm:cxn modelId="{950B626B-9B6C-40FB-85A6-43D77D008510}" type="presParOf" srcId="{1D921400-FC45-4C3A-A240-5A586CD567A8}" destId="{D745DC7C-A132-4CB1-8858-0F78829AA98D}" srcOrd="6" destOrd="0" presId="urn:microsoft.com/office/officeart/2005/8/layout/vList2"/>
    <dgm:cxn modelId="{EB833B00-5DD8-46FC-A485-20764A589E4D}" type="presParOf" srcId="{1D921400-FC45-4C3A-A240-5A586CD567A8}" destId="{B5CC194B-24D2-48C7-BCA7-6EBB22B99B1C}"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368B72D-417D-4462-A157-2EF17DB365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235A2FD9-0A6A-4BE7-A854-DB60277C4961}">
      <dgm:prSet phldrT="[Text]"/>
      <dgm:spPr/>
      <dgm:t>
        <a:bodyPr/>
        <a:lstStyle/>
        <a:p>
          <a:r>
            <a:rPr lang="id-ID" dirty="0" smtClean="0"/>
            <a:t>Korteks Adrenal : Mineralokortikoid</a:t>
          </a:r>
          <a:endParaRPr lang="id-ID" dirty="0"/>
        </a:p>
      </dgm:t>
    </dgm:pt>
    <dgm:pt modelId="{D7BFB673-60EE-408E-9AD9-3F81B80346E5}" type="parTrans" cxnId="{7A61C4B9-D87F-494D-8DEE-68FCF36E094E}">
      <dgm:prSet/>
      <dgm:spPr/>
      <dgm:t>
        <a:bodyPr/>
        <a:lstStyle/>
        <a:p>
          <a:endParaRPr lang="id-ID"/>
        </a:p>
      </dgm:t>
    </dgm:pt>
    <dgm:pt modelId="{500D1B1F-3899-408C-BE1A-13CD60249A4A}" type="sibTrans" cxnId="{7A61C4B9-D87F-494D-8DEE-68FCF36E094E}">
      <dgm:prSet/>
      <dgm:spPr/>
      <dgm:t>
        <a:bodyPr/>
        <a:lstStyle/>
        <a:p>
          <a:endParaRPr lang="id-ID"/>
        </a:p>
      </dgm:t>
    </dgm:pt>
    <dgm:pt modelId="{153C4221-6E1F-4CD5-BC0D-45BF5EC43367}">
      <dgm:prSet phldrT="[Text]"/>
      <dgm:spPr/>
      <dgm:t>
        <a:bodyPr/>
        <a:lstStyle/>
        <a:p>
          <a:r>
            <a:rPr lang="id-ID" dirty="0" smtClean="0"/>
            <a:t>Mengontrol metabolisme ion anorganik</a:t>
          </a:r>
          <a:endParaRPr lang="id-ID" dirty="0"/>
        </a:p>
      </dgm:t>
    </dgm:pt>
    <dgm:pt modelId="{7A1B70F7-AFE5-4D8F-BB1B-3FFF267E181A}" type="parTrans" cxnId="{7166BA7F-1FFD-4351-A580-E1C7EBA5C98D}">
      <dgm:prSet/>
      <dgm:spPr/>
      <dgm:t>
        <a:bodyPr/>
        <a:lstStyle/>
        <a:p>
          <a:endParaRPr lang="id-ID"/>
        </a:p>
      </dgm:t>
    </dgm:pt>
    <dgm:pt modelId="{56F0254D-C4EC-4517-88DF-EA2EAAE00121}" type="sibTrans" cxnId="{7166BA7F-1FFD-4351-A580-E1C7EBA5C98D}">
      <dgm:prSet/>
      <dgm:spPr/>
      <dgm:t>
        <a:bodyPr/>
        <a:lstStyle/>
        <a:p>
          <a:endParaRPr lang="id-ID"/>
        </a:p>
      </dgm:t>
    </dgm:pt>
    <dgm:pt modelId="{D944348A-EA33-40FA-B10D-293842544CCE}">
      <dgm:prSet phldrT="[Text]"/>
      <dgm:spPr/>
      <dgm:t>
        <a:bodyPr/>
        <a:lstStyle/>
        <a:p>
          <a:r>
            <a:rPr lang="id-ID" dirty="0" smtClean="0"/>
            <a:t>Medula Adrenal </a:t>
          </a:r>
          <a:r>
            <a:rPr lang="id-ID" dirty="0" smtClean="0">
              <a:sym typeface="Wingdings" panose="05000000000000000000" pitchFamily="2" charset="2"/>
            </a:rPr>
            <a:t> Adrenalin (Epineprin) &amp; Nor-adrenalin</a:t>
          </a:r>
          <a:endParaRPr lang="id-ID" dirty="0"/>
        </a:p>
      </dgm:t>
    </dgm:pt>
    <dgm:pt modelId="{BF7DEFFB-DC72-411D-8FEF-80F05374E658}" type="parTrans" cxnId="{D2D18DDE-4422-46B2-9C35-658DE235A15B}">
      <dgm:prSet/>
      <dgm:spPr/>
      <dgm:t>
        <a:bodyPr/>
        <a:lstStyle/>
        <a:p>
          <a:endParaRPr lang="id-ID"/>
        </a:p>
      </dgm:t>
    </dgm:pt>
    <dgm:pt modelId="{6045FD9A-F170-4694-A887-EC2DF6FFF6D9}" type="sibTrans" cxnId="{D2D18DDE-4422-46B2-9C35-658DE235A15B}">
      <dgm:prSet/>
      <dgm:spPr/>
      <dgm:t>
        <a:bodyPr/>
        <a:lstStyle/>
        <a:p>
          <a:endParaRPr lang="id-ID"/>
        </a:p>
      </dgm:t>
    </dgm:pt>
    <dgm:pt modelId="{DD335770-A017-4DE6-A895-7E37CB500D0A}">
      <dgm:prSet phldrT="[Text]"/>
      <dgm:spPr/>
      <dgm:t>
        <a:bodyPr/>
        <a:lstStyle/>
        <a:p>
          <a:r>
            <a:rPr lang="id-ID" dirty="0" smtClean="0"/>
            <a:t>Vasokontriksi pada arteri</a:t>
          </a:r>
          <a:endParaRPr lang="id-ID" dirty="0"/>
        </a:p>
      </dgm:t>
    </dgm:pt>
    <dgm:pt modelId="{FB567E1C-0995-4866-A201-CEC75CC3891A}" type="parTrans" cxnId="{FADA5C3A-1273-42CE-9C14-E1A47CEBFC21}">
      <dgm:prSet/>
      <dgm:spPr/>
      <dgm:t>
        <a:bodyPr/>
        <a:lstStyle/>
        <a:p>
          <a:endParaRPr lang="id-ID"/>
        </a:p>
      </dgm:t>
    </dgm:pt>
    <dgm:pt modelId="{554A8E2A-4868-475B-BAAD-215287C9A8F0}" type="sibTrans" cxnId="{FADA5C3A-1273-42CE-9C14-E1A47CEBFC21}">
      <dgm:prSet/>
      <dgm:spPr/>
      <dgm:t>
        <a:bodyPr/>
        <a:lstStyle/>
        <a:p>
          <a:endParaRPr lang="id-ID"/>
        </a:p>
      </dgm:t>
    </dgm:pt>
    <dgm:pt modelId="{DA75ACD8-A27F-43C5-BAF9-78B4907D5A09}">
      <dgm:prSet phldrT="[Text]"/>
      <dgm:spPr/>
      <dgm:t>
        <a:bodyPr/>
        <a:lstStyle/>
        <a:p>
          <a:r>
            <a:rPr lang="id-ID" dirty="0" smtClean="0"/>
            <a:t>Korteks Adrenal : Glukokortikoid</a:t>
          </a:r>
          <a:endParaRPr lang="id-ID" dirty="0"/>
        </a:p>
      </dgm:t>
    </dgm:pt>
    <dgm:pt modelId="{8B08DFB8-5477-43BF-9BCA-6B53D3A7B306}" type="parTrans" cxnId="{26F71C1B-04CF-42D0-9F3F-A85FEE7A5858}">
      <dgm:prSet/>
      <dgm:spPr/>
      <dgm:t>
        <a:bodyPr/>
        <a:lstStyle/>
        <a:p>
          <a:endParaRPr lang="id-ID"/>
        </a:p>
      </dgm:t>
    </dgm:pt>
    <dgm:pt modelId="{A0C1EE38-8C1C-4591-B7DC-19DC5633C84F}" type="sibTrans" cxnId="{26F71C1B-04CF-42D0-9F3F-A85FEE7A5858}">
      <dgm:prSet/>
      <dgm:spPr/>
      <dgm:t>
        <a:bodyPr/>
        <a:lstStyle/>
        <a:p>
          <a:endParaRPr lang="id-ID"/>
        </a:p>
      </dgm:t>
    </dgm:pt>
    <dgm:pt modelId="{7456706D-4828-4692-B7EE-DF85FDF4B8F7}">
      <dgm:prSet phldrT="[Text]"/>
      <dgm:spPr/>
      <dgm:t>
        <a:bodyPr/>
        <a:lstStyle/>
        <a:p>
          <a:r>
            <a:rPr lang="id-ID" dirty="0" smtClean="0"/>
            <a:t>Mengontrol metabolisme glukosa</a:t>
          </a:r>
          <a:endParaRPr lang="id-ID" dirty="0"/>
        </a:p>
      </dgm:t>
    </dgm:pt>
    <dgm:pt modelId="{E6CEEC1B-FEBD-48DF-87F5-3CE380E10C20}" type="parTrans" cxnId="{C43694A8-FE2B-470E-B159-3BEEFD632511}">
      <dgm:prSet/>
      <dgm:spPr/>
      <dgm:t>
        <a:bodyPr/>
        <a:lstStyle/>
        <a:p>
          <a:endParaRPr lang="id-ID"/>
        </a:p>
      </dgm:t>
    </dgm:pt>
    <dgm:pt modelId="{2EA0EB6D-844D-4A19-83EB-0156F67B54B2}" type="sibTrans" cxnId="{C43694A8-FE2B-470E-B159-3BEEFD632511}">
      <dgm:prSet/>
      <dgm:spPr/>
      <dgm:t>
        <a:bodyPr/>
        <a:lstStyle/>
        <a:p>
          <a:endParaRPr lang="id-ID"/>
        </a:p>
      </dgm:t>
    </dgm:pt>
    <dgm:pt modelId="{B5E19380-03C4-47B0-97BF-FBD480588173}">
      <dgm:prSet phldrT="[Text]"/>
      <dgm:spPr/>
      <dgm:t>
        <a:bodyPr/>
        <a:lstStyle/>
        <a:p>
          <a:r>
            <a:rPr lang="id-ID" dirty="0" smtClean="0"/>
            <a:t>Dilatasi bronkiolus</a:t>
          </a:r>
          <a:endParaRPr lang="id-ID" dirty="0"/>
        </a:p>
      </dgm:t>
    </dgm:pt>
    <dgm:pt modelId="{682F4E26-E6E7-41E4-BC6E-76D3764B320A}" type="parTrans" cxnId="{DFBA8AF9-3E31-4430-B0D7-EFA191E26C05}">
      <dgm:prSet/>
      <dgm:spPr/>
      <dgm:t>
        <a:bodyPr/>
        <a:lstStyle/>
        <a:p>
          <a:endParaRPr lang="id-ID"/>
        </a:p>
      </dgm:t>
    </dgm:pt>
    <dgm:pt modelId="{CEC37DB2-59FA-4FA9-AA21-F5A83E9AD45C}" type="sibTrans" cxnId="{DFBA8AF9-3E31-4430-B0D7-EFA191E26C05}">
      <dgm:prSet/>
      <dgm:spPr/>
      <dgm:t>
        <a:bodyPr/>
        <a:lstStyle/>
        <a:p>
          <a:endParaRPr lang="id-ID"/>
        </a:p>
      </dgm:t>
    </dgm:pt>
    <dgm:pt modelId="{250B97C4-2D5D-4C6E-BAE7-B92A1D1A3FA3}">
      <dgm:prSet phldrT="[Text]"/>
      <dgm:spPr/>
      <dgm:t>
        <a:bodyPr/>
        <a:lstStyle/>
        <a:p>
          <a:r>
            <a:rPr lang="id-ID" dirty="0" smtClean="0"/>
            <a:t>Vasodilatasi pembuluh darah otak &amp; otot</a:t>
          </a:r>
          <a:endParaRPr lang="id-ID" dirty="0"/>
        </a:p>
      </dgm:t>
    </dgm:pt>
    <dgm:pt modelId="{DE35F2C7-DDB1-4299-A868-80F0F1FA260A}" type="parTrans" cxnId="{6AD1E359-642F-4293-B424-8EE5DC9DFA3D}">
      <dgm:prSet/>
      <dgm:spPr/>
      <dgm:t>
        <a:bodyPr/>
        <a:lstStyle/>
        <a:p>
          <a:endParaRPr lang="id-ID"/>
        </a:p>
      </dgm:t>
    </dgm:pt>
    <dgm:pt modelId="{CD6C48D6-20D6-4A42-8ACD-E08947388C5E}" type="sibTrans" cxnId="{6AD1E359-642F-4293-B424-8EE5DC9DFA3D}">
      <dgm:prSet/>
      <dgm:spPr/>
      <dgm:t>
        <a:bodyPr/>
        <a:lstStyle/>
        <a:p>
          <a:endParaRPr lang="id-ID"/>
        </a:p>
      </dgm:t>
    </dgm:pt>
    <dgm:pt modelId="{9DDCE2AE-7969-4C02-8989-5B083370F947}">
      <dgm:prSet phldrT="[Text]"/>
      <dgm:spPr/>
      <dgm:t>
        <a:bodyPr/>
        <a:lstStyle/>
        <a:p>
          <a:r>
            <a:rPr lang="id-ID" dirty="0" smtClean="0"/>
            <a:t>Mengubah glikogen  menjadi glukosa dlm hati</a:t>
          </a:r>
          <a:endParaRPr lang="id-ID" dirty="0"/>
        </a:p>
      </dgm:t>
    </dgm:pt>
    <dgm:pt modelId="{AF8F56AD-0A33-4A83-8E2C-590C95B9F11C}" type="parTrans" cxnId="{61FBB759-BFE0-47C1-8401-EA46963BF006}">
      <dgm:prSet/>
      <dgm:spPr/>
      <dgm:t>
        <a:bodyPr/>
        <a:lstStyle/>
        <a:p>
          <a:endParaRPr lang="id-ID"/>
        </a:p>
      </dgm:t>
    </dgm:pt>
    <dgm:pt modelId="{AA3E7647-0217-4258-BFD5-9560732515EB}" type="sibTrans" cxnId="{61FBB759-BFE0-47C1-8401-EA46963BF006}">
      <dgm:prSet/>
      <dgm:spPr/>
      <dgm:t>
        <a:bodyPr/>
        <a:lstStyle/>
        <a:p>
          <a:endParaRPr lang="id-ID"/>
        </a:p>
      </dgm:t>
    </dgm:pt>
    <dgm:pt modelId="{E87F283E-A453-4237-97F3-F800B7A92445}">
      <dgm:prSet phldrT="[Text]"/>
      <dgm:spPr/>
      <dgm:t>
        <a:bodyPr/>
        <a:lstStyle/>
        <a:p>
          <a:r>
            <a:rPr lang="id-ID" dirty="0" smtClean="0"/>
            <a:t>Gerak peristaltik</a:t>
          </a:r>
          <a:endParaRPr lang="id-ID" dirty="0"/>
        </a:p>
      </dgm:t>
    </dgm:pt>
    <dgm:pt modelId="{30237255-712A-4B66-A571-2F7F89BD527B}" type="parTrans" cxnId="{E2730AE3-BA1A-41F6-925E-C70F90DC8279}">
      <dgm:prSet/>
      <dgm:spPr/>
    </dgm:pt>
    <dgm:pt modelId="{BF55A9F7-F412-44EE-B66B-1794A3E1A7FA}" type="sibTrans" cxnId="{E2730AE3-BA1A-41F6-925E-C70F90DC8279}">
      <dgm:prSet/>
      <dgm:spPr/>
    </dgm:pt>
    <dgm:pt modelId="{7F5EF61B-8893-4192-85B5-F4C5C216D7F6}">
      <dgm:prSet phldrT="[Text]"/>
      <dgm:spPr/>
      <dgm:t>
        <a:bodyPr/>
        <a:lstStyle/>
        <a:p>
          <a:r>
            <a:rPr lang="id-ID" dirty="0" smtClean="0"/>
            <a:t>Bersama insulin mengatur kadar gula darah</a:t>
          </a:r>
          <a:endParaRPr lang="id-ID" dirty="0"/>
        </a:p>
      </dgm:t>
    </dgm:pt>
    <dgm:pt modelId="{FDE137D7-1082-4551-82EE-306293BCC6B1}" type="parTrans" cxnId="{202EA03C-6C3D-446A-B426-9D5C2F7E81AD}">
      <dgm:prSet/>
      <dgm:spPr/>
    </dgm:pt>
    <dgm:pt modelId="{A0562AC6-907B-4AA9-8AA3-37522A1A4475}" type="sibTrans" cxnId="{202EA03C-6C3D-446A-B426-9D5C2F7E81AD}">
      <dgm:prSet/>
      <dgm:spPr/>
    </dgm:pt>
    <dgm:pt modelId="{BF766A04-C786-4E2B-9EF4-7E5F0C2A10E9}" type="pres">
      <dgm:prSet presAssocID="{6368B72D-417D-4462-A157-2EF17DB36581}" presName="linear" presStyleCnt="0">
        <dgm:presLayoutVars>
          <dgm:animLvl val="lvl"/>
          <dgm:resizeHandles val="exact"/>
        </dgm:presLayoutVars>
      </dgm:prSet>
      <dgm:spPr/>
    </dgm:pt>
    <dgm:pt modelId="{161D69AD-4A05-46F6-BC01-1F814DCBA58B}" type="pres">
      <dgm:prSet presAssocID="{235A2FD9-0A6A-4BE7-A854-DB60277C4961}" presName="parentText" presStyleLbl="node1" presStyleIdx="0" presStyleCnt="3">
        <dgm:presLayoutVars>
          <dgm:chMax val="0"/>
          <dgm:bulletEnabled val="1"/>
        </dgm:presLayoutVars>
      </dgm:prSet>
      <dgm:spPr/>
      <dgm:t>
        <a:bodyPr/>
        <a:lstStyle/>
        <a:p>
          <a:endParaRPr lang="id-ID"/>
        </a:p>
      </dgm:t>
    </dgm:pt>
    <dgm:pt modelId="{0738682E-C447-4724-98ED-B88345D240D0}" type="pres">
      <dgm:prSet presAssocID="{235A2FD9-0A6A-4BE7-A854-DB60277C4961}" presName="childText" presStyleLbl="revTx" presStyleIdx="0" presStyleCnt="3">
        <dgm:presLayoutVars>
          <dgm:bulletEnabled val="1"/>
        </dgm:presLayoutVars>
      </dgm:prSet>
      <dgm:spPr/>
      <dgm:t>
        <a:bodyPr/>
        <a:lstStyle/>
        <a:p>
          <a:endParaRPr lang="id-ID"/>
        </a:p>
      </dgm:t>
    </dgm:pt>
    <dgm:pt modelId="{283A10DA-C419-43F1-8E73-E1A80BCB06BD}" type="pres">
      <dgm:prSet presAssocID="{DA75ACD8-A27F-43C5-BAF9-78B4907D5A09}" presName="parentText" presStyleLbl="node1" presStyleIdx="1" presStyleCnt="3">
        <dgm:presLayoutVars>
          <dgm:chMax val="0"/>
          <dgm:bulletEnabled val="1"/>
        </dgm:presLayoutVars>
      </dgm:prSet>
      <dgm:spPr/>
      <dgm:t>
        <a:bodyPr/>
        <a:lstStyle/>
        <a:p>
          <a:endParaRPr lang="id-ID"/>
        </a:p>
      </dgm:t>
    </dgm:pt>
    <dgm:pt modelId="{17D185BC-56BA-4B22-833A-0E9FC8A0F196}" type="pres">
      <dgm:prSet presAssocID="{DA75ACD8-A27F-43C5-BAF9-78B4907D5A09}" presName="childText" presStyleLbl="revTx" presStyleIdx="1" presStyleCnt="3">
        <dgm:presLayoutVars>
          <dgm:bulletEnabled val="1"/>
        </dgm:presLayoutVars>
      </dgm:prSet>
      <dgm:spPr/>
    </dgm:pt>
    <dgm:pt modelId="{8BFC5B79-A0AD-4146-9D1C-6A350F6FC18C}" type="pres">
      <dgm:prSet presAssocID="{D944348A-EA33-40FA-B10D-293842544CCE}" presName="parentText" presStyleLbl="node1" presStyleIdx="2" presStyleCnt="3">
        <dgm:presLayoutVars>
          <dgm:chMax val="0"/>
          <dgm:bulletEnabled val="1"/>
        </dgm:presLayoutVars>
      </dgm:prSet>
      <dgm:spPr/>
    </dgm:pt>
    <dgm:pt modelId="{BE6BB191-2581-4E2D-8E51-C1BF0E03FCD8}" type="pres">
      <dgm:prSet presAssocID="{D944348A-EA33-40FA-B10D-293842544CCE}" presName="childText" presStyleLbl="revTx" presStyleIdx="2" presStyleCnt="3">
        <dgm:presLayoutVars>
          <dgm:bulletEnabled val="1"/>
        </dgm:presLayoutVars>
      </dgm:prSet>
      <dgm:spPr/>
      <dgm:t>
        <a:bodyPr/>
        <a:lstStyle/>
        <a:p>
          <a:endParaRPr lang="id-ID"/>
        </a:p>
      </dgm:t>
    </dgm:pt>
  </dgm:ptLst>
  <dgm:cxnLst>
    <dgm:cxn modelId="{8590E12D-8612-40AD-A1F4-F0B15F545B47}" type="presOf" srcId="{DA75ACD8-A27F-43C5-BAF9-78B4907D5A09}" destId="{283A10DA-C419-43F1-8E73-E1A80BCB06BD}" srcOrd="0" destOrd="0" presId="urn:microsoft.com/office/officeart/2005/8/layout/vList2"/>
    <dgm:cxn modelId="{FADA5C3A-1273-42CE-9C14-E1A47CEBFC21}" srcId="{D944348A-EA33-40FA-B10D-293842544CCE}" destId="{DD335770-A017-4DE6-A895-7E37CB500D0A}" srcOrd="1" destOrd="0" parTransId="{FB567E1C-0995-4866-A201-CEC75CC3891A}" sibTransId="{554A8E2A-4868-475B-BAAD-215287C9A8F0}"/>
    <dgm:cxn modelId="{E8AB8F6C-FD76-4312-A826-FFF41811AEC6}" type="presOf" srcId="{DD335770-A017-4DE6-A895-7E37CB500D0A}" destId="{BE6BB191-2581-4E2D-8E51-C1BF0E03FCD8}" srcOrd="0" destOrd="1" presId="urn:microsoft.com/office/officeart/2005/8/layout/vList2"/>
    <dgm:cxn modelId="{E2B32FCA-330C-4F77-8976-58E314835C26}" type="presOf" srcId="{E87F283E-A453-4237-97F3-F800B7A92445}" destId="{BE6BB191-2581-4E2D-8E51-C1BF0E03FCD8}" srcOrd="0" destOrd="4" presId="urn:microsoft.com/office/officeart/2005/8/layout/vList2"/>
    <dgm:cxn modelId="{202EA03C-6C3D-446A-B426-9D5C2F7E81AD}" srcId="{D944348A-EA33-40FA-B10D-293842544CCE}" destId="{7F5EF61B-8893-4192-85B5-F4C5C216D7F6}" srcOrd="5" destOrd="0" parTransId="{FDE137D7-1082-4551-82EE-306293BCC6B1}" sibTransId="{A0562AC6-907B-4AA9-8AA3-37522A1A4475}"/>
    <dgm:cxn modelId="{6BD765BA-8E9C-4B95-9679-6710703D19AE}" type="presOf" srcId="{D944348A-EA33-40FA-B10D-293842544CCE}" destId="{8BFC5B79-A0AD-4146-9D1C-6A350F6FC18C}" srcOrd="0" destOrd="0" presId="urn:microsoft.com/office/officeart/2005/8/layout/vList2"/>
    <dgm:cxn modelId="{7166BA7F-1FFD-4351-A580-E1C7EBA5C98D}" srcId="{235A2FD9-0A6A-4BE7-A854-DB60277C4961}" destId="{153C4221-6E1F-4CD5-BC0D-45BF5EC43367}" srcOrd="0" destOrd="0" parTransId="{7A1B70F7-AFE5-4D8F-BB1B-3FFF267E181A}" sibTransId="{56F0254D-C4EC-4517-88DF-EA2EAAE00121}"/>
    <dgm:cxn modelId="{32C95806-C695-443F-8C3F-810D2BE1288E}" type="presOf" srcId="{235A2FD9-0A6A-4BE7-A854-DB60277C4961}" destId="{161D69AD-4A05-46F6-BC01-1F814DCBA58B}" srcOrd="0" destOrd="0" presId="urn:microsoft.com/office/officeart/2005/8/layout/vList2"/>
    <dgm:cxn modelId="{7B660939-4DC1-4EFC-B4AD-35DD7B7BF399}" type="presOf" srcId="{7F5EF61B-8893-4192-85B5-F4C5C216D7F6}" destId="{BE6BB191-2581-4E2D-8E51-C1BF0E03FCD8}" srcOrd="0" destOrd="5" presId="urn:microsoft.com/office/officeart/2005/8/layout/vList2"/>
    <dgm:cxn modelId="{7E77DE4A-57C6-49C3-A578-5E8481751F44}" type="presOf" srcId="{250B97C4-2D5D-4C6E-BAE7-B92A1D1A3FA3}" destId="{BE6BB191-2581-4E2D-8E51-C1BF0E03FCD8}" srcOrd="0" destOrd="2" presId="urn:microsoft.com/office/officeart/2005/8/layout/vList2"/>
    <dgm:cxn modelId="{C43694A8-FE2B-470E-B159-3BEEFD632511}" srcId="{DA75ACD8-A27F-43C5-BAF9-78B4907D5A09}" destId="{7456706D-4828-4692-B7EE-DF85FDF4B8F7}" srcOrd="0" destOrd="0" parTransId="{E6CEEC1B-FEBD-48DF-87F5-3CE380E10C20}" sibTransId="{2EA0EB6D-844D-4A19-83EB-0156F67B54B2}"/>
    <dgm:cxn modelId="{70143B3F-95D6-4C20-96AC-5F9A62C825EA}" type="presOf" srcId="{7456706D-4828-4692-B7EE-DF85FDF4B8F7}" destId="{17D185BC-56BA-4B22-833A-0E9FC8A0F196}" srcOrd="0" destOrd="0" presId="urn:microsoft.com/office/officeart/2005/8/layout/vList2"/>
    <dgm:cxn modelId="{DFBA8AF9-3E31-4430-B0D7-EFA191E26C05}" srcId="{D944348A-EA33-40FA-B10D-293842544CCE}" destId="{B5E19380-03C4-47B0-97BF-FBD480588173}" srcOrd="0" destOrd="0" parTransId="{682F4E26-E6E7-41E4-BC6E-76D3764B320A}" sibTransId="{CEC37DB2-59FA-4FA9-AA21-F5A83E9AD45C}"/>
    <dgm:cxn modelId="{E2DC296E-F30D-4EFB-902D-5F25302D8BEF}" type="presOf" srcId="{153C4221-6E1F-4CD5-BC0D-45BF5EC43367}" destId="{0738682E-C447-4724-98ED-B88345D240D0}" srcOrd="0" destOrd="0" presId="urn:microsoft.com/office/officeart/2005/8/layout/vList2"/>
    <dgm:cxn modelId="{7A61C4B9-D87F-494D-8DEE-68FCF36E094E}" srcId="{6368B72D-417D-4462-A157-2EF17DB36581}" destId="{235A2FD9-0A6A-4BE7-A854-DB60277C4961}" srcOrd="0" destOrd="0" parTransId="{D7BFB673-60EE-408E-9AD9-3F81B80346E5}" sibTransId="{500D1B1F-3899-408C-BE1A-13CD60249A4A}"/>
    <dgm:cxn modelId="{96E96717-B809-4729-BA71-9C674B398DDB}" type="presOf" srcId="{9DDCE2AE-7969-4C02-8989-5B083370F947}" destId="{BE6BB191-2581-4E2D-8E51-C1BF0E03FCD8}" srcOrd="0" destOrd="3" presId="urn:microsoft.com/office/officeart/2005/8/layout/vList2"/>
    <dgm:cxn modelId="{D2D18DDE-4422-46B2-9C35-658DE235A15B}" srcId="{6368B72D-417D-4462-A157-2EF17DB36581}" destId="{D944348A-EA33-40FA-B10D-293842544CCE}" srcOrd="2" destOrd="0" parTransId="{BF7DEFFB-DC72-411D-8FEF-80F05374E658}" sibTransId="{6045FD9A-F170-4694-A887-EC2DF6FFF6D9}"/>
    <dgm:cxn modelId="{57ABA62C-2430-4F99-B5E6-361CEB3025E4}" type="presOf" srcId="{6368B72D-417D-4462-A157-2EF17DB36581}" destId="{BF766A04-C786-4E2B-9EF4-7E5F0C2A10E9}" srcOrd="0" destOrd="0" presId="urn:microsoft.com/office/officeart/2005/8/layout/vList2"/>
    <dgm:cxn modelId="{6AD1E359-642F-4293-B424-8EE5DC9DFA3D}" srcId="{D944348A-EA33-40FA-B10D-293842544CCE}" destId="{250B97C4-2D5D-4C6E-BAE7-B92A1D1A3FA3}" srcOrd="2" destOrd="0" parTransId="{DE35F2C7-DDB1-4299-A868-80F0F1FA260A}" sibTransId="{CD6C48D6-20D6-4A42-8ACD-E08947388C5E}"/>
    <dgm:cxn modelId="{E2730AE3-BA1A-41F6-925E-C70F90DC8279}" srcId="{D944348A-EA33-40FA-B10D-293842544CCE}" destId="{E87F283E-A453-4237-97F3-F800B7A92445}" srcOrd="4" destOrd="0" parTransId="{30237255-712A-4B66-A571-2F7F89BD527B}" sibTransId="{BF55A9F7-F412-44EE-B66B-1794A3E1A7FA}"/>
    <dgm:cxn modelId="{26F71C1B-04CF-42D0-9F3F-A85FEE7A5858}" srcId="{6368B72D-417D-4462-A157-2EF17DB36581}" destId="{DA75ACD8-A27F-43C5-BAF9-78B4907D5A09}" srcOrd="1" destOrd="0" parTransId="{8B08DFB8-5477-43BF-9BCA-6B53D3A7B306}" sibTransId="{A0C1EE38-8C1C-4591-B7DC-19DC5633C84F}"/>
    <dgm:cxn modelId="{61FBB759-BFE0-47C1-8401-EA46963BF006}" srcId="{D944348A-EA33-40FA-B10D-293842544CCE}" destId="{9DDCE2AE-7969-4C02-8989-5B083370F947}" srcOrd="3" destOrd="0" parTransId="{AF8F56AD-0A33-4A83-8E2C-590C95B9F11C}" sibTransId="{AA3E7647-0217-4258-BFD5-9560732515EB}"/>
    <dgm:cxn modelId="{8D8FD131-759E-44A2-BF3F-92A9A10FDD47}" type="presOf" srcId="{B5E19380-03C4-47B0-97BF-FBD480588173}" destId="{BE6BB191-2581-4E2D-8E51-C1BF0E03FCD8}" srcOrd="0" destOrd="0" presId="urn:microsoft.com/office/officeart/2005/8/layout/vList2"/>
    <dgm:cxn modelId="{AC7502A2-B842-4FAD-92EB-395CA181ED6C}" type="presParOf" srcId="{BF766A04-C786-4E2B-9EF4-7E5F0C2A10E9}" destId="{161D69AD-4A05-46F6-BC01-1F814DCBA58B}" srcOrd="0" destOrd="0" presId="urn:microsoft.com/office/officeart/2005/8/layout/vList2"/>
    <dgm:cxn modelId="{10EAF1FE-7A9E-4EDC-9B6E-841ED268D995}" type="presParOf" srcId="{BF766A04-C786-4E2B-9EF4-7E5F0C2A10E9}" destId="{0738682E-C447-4724-98ED-B88345D240D0}" srcOrd="1" destOrd="0" presId="urn:microsoft.com/office/officeart/2005/8/layout/vList2"/>
    <dgm:cxn modelId="{4BCBA0C6-450F-4002-AD7F-364898E90064}" type="presParOf" srcId="{BF766A04-C786-4E2B-9EF4-7E5F0C2A10E9}" destId="{283A10DA-C419-43F1-8E73-E1A80BCB06BD}" srcOrd="2" destOrd="0" presId="urn:microsoft.com/office/officeart/2005/8/layout/vList2"/>
    <dgm:cxn modelId="{4F052643-E67F-47DB-B45A-50BC3B382469}" type="presParOf" srcId="{BF766A04-C786-4E2B-9EF4-7E5F0C2A10E9}" destId="{17D185BC-56BA-4B22-833A-0E9FC8A0F196}" srcOrd="3" destOrd="0" presId="urn:microsoft.com/office/officeart/2005/8/layout/vList2"/>
    <dgm:cxn modelId="{FFC52C51-DB42-45E7-8D14-1B95A427ED67}" type="presParOf" srcId="{BF766A04-C786-4E2B-9EF4-7E5F0C2A10E9}" destId="{8BFC5B79-A0AD-4146-9D1C-6A350F6FC18C}" srcOrd="4" destOrd="0" presId="urn:microsoft.com/office/officeart/2005/8/layout/vList2"/>
    <dgm:cxn modelId="{95783F47-27BD-425C-B9AD-F24BAE6AEC40}" type="presParOf" srcId="{BF766A04-C786-4E2B-9EF4-7E5F0C2A10E9}" destId="{BE6BB191-2581-4E2D-8E51-C1BF0E03FCD8}"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4E7BBC5-07E2-4A61-AC7A-6197A56A576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id-ID"/>
        </a:p>
      </dgm:t>
    </dgm:pt>
    <dgm:pt modelId="{4C58FDA4-64B5-427C-B014-5ABC8F194BD9}">
      <dgm:prSet phldrT="[Text]"/>
      <dgm:spPr/>
      <dgm:t>
        <a:bodyPr/>
        <a:lstStyle/>
        <a:p>
          <a:r>
            <a:rPr lang="id-ID" dirty="0" smtClean="0"/>
            <a:t>Kelenjar pankreas merupakan sekelompok sel yg terletak pada pankreas </a:t>
          </a:r>
          <a:endParaRPr lang="id-ID" dirty="0"/>
        </a:p>
      </dgm:t>
    </dgm:pt>
    <dgm:pt modelId="{EC5C1F36-069C-4ECE-97D1-9DB50E2715B4}" type="parTrans" cxnId="{40E667A2-5F12-4152-857E-2F7903B09675}">
      <dgm:prSet/>
      <dgm:spPr/>
      <dgm:t>
        <a:bodyPr/>
        <a:lstStyle/>
        <a:p>
          <a:endParaRPr lang="id-ID"/>
        </a:p>
      </dgm:t>
    </dgm:pt>
    <dgm:pt modelId="{75698CEF-B9C4-43EF-B816-B92AD63CAEF3}" type="sibTrans" cxnId="{40E667A2-5F12-4152-857E-2F7903B09675}">
      <dgm:prSet/>
      <dgm:spPr/>
      <dgm:t>
        <a:bodyPr/>
        <a:lstStyle/>
        <a:p>
          <a:endParaRPr lang="id-ID"/>
        </a:p>
      </dgm:t>
    </dgm:pt>
    <dgm:pt modelId="{9424CF07-2A3E-4DCB-95C8-693196B987B9}">
      <dgm:prSet phldrT="[Text]"/>
      <dgm:spPr/>
      <dgm:t>
        <a:bodyPr/>
        <a:lstStyle/>
        <a:p>
          <a:r>
            <a:rPr lang="id-ID" dirty="0" smtClean="0">
              <a:sym typeface="Wingdings" panose="05000000000000000000" pitchFamily="2" charset="2"/>
            </a:rPr>
            <a:t>dikenal dgn pulau2 langerhans</a:t>
          </a:r>
          <a:endParaRPr lang="id-ID" dirty="0"/>
        </a:p>
      </dgm:t>
    </dgm:pt>
    <dgm:pt modelId="{68C8A94D-F972-41C9-8923-55A553B3ABD6}" type="parTrans" cxnId="{DD722326-86AC-434C-9763-544AAFE08197}">
      <dgm:prSet/>
      <dgm:spPr/>
      <dgm:t>
        <a:bodyPr/>
        <a:lstStyle/>
        <a:p>
          <a:endParaRPr lang="id-ID"/>
        </a:p>
      </dgm:t>
    </dgm:pt>
    <dgm:pt modelId="{8DAC2D73-CBB7-4521-90CD-202630AC4CEB}" type="sibTrans" cxnId="{DD722326-86AC-434C-9763-544AAFE08197}">
      <dgm:prSet/>
      <dgm:spPr/>
      <dgm:t>
        <a:bodyPr/>
        <a:lstStyle/>
        <a:p>
          <a:endParaRPr lang="id-ID"/>
        </a:p>
      </dgm:t>
    </dgm:pt>
    <dgm:pt modelId="{9A05A32B-0096-43E7-9879-096B19A195BC}">
      <dgm:prSet phldrT="[Text]"/>
      <dgm:spPr/>
      <dgm:t>
        <a:bodyPr/>
        <a:lstStyle/>
        <a:p>
          <a:r>
            <a:rPr lang="id-ID" dirty="0" smtClean="0">
              <a:sym typeface="Wingdings" panose="05000000000000000000" pitchFamily="2" charset="2"/>
            </a:rPr>
            <a:t>Kelenjar pankreas </a:t>
          </a:r>
          <a:endParaRPr lang="id-ID" dirty="0"/>
        </a:p>
      </dgm:t>
    </dgm:pt>
    <dgm:pt modelId="{E5DA83B2-EC3B-4637-93BD-E5E4E4C99F0D}" type="parTrans" cxnId="{2C87EBAF-C211-43A7-8DD8-F4AAB92EB225}">
      <dgm:prSet/>
      <dgm:spPr/>
      <dgm:t>
        <a:bodyPr/>
        <a:lstStyle/>
        <a:p>
          <a:endParaRPr lang="id-ID"/>
        </a:p>
      </dgm:t>
    </dgm:pt>
    <dgm:pt modelId="{9AFE6C47-781A-4580-9019-BE978C8D0FBB}" type="sibTrans" cxnId="{2C87EBAF-C211-43A7-8DD8-F4AAB92EB225}">
      <dgm:prSet/>
      <dgm:spPr/>
      <dgm:t>
        <a:bodyPr/>
        <a:lstStyle/>
        <a:p>
          <a:endParaRPr lang="id-ID"/>
        </a:p>
      </dgm:t>
    </dgm:pt>
    <dgm:pt modelId="{5282FB69-D1AE-4623-BFB1-A65A576982E9}">
      <dgm:prSet phldrT="[Text]"/>
      <dgm:spPr/>
      <dgm:t>
        <a:bodyPr/>
        <a:lstStyle/>
        <a:p>
          <a:r>
            <a:rPr lang="id-ID" dirty="0" smtClean="0">
              <a:sym typeface="Wingdings" panose="05000000000000000000" pitchFamily="2" charset="2"/>
            </a:rPr>
            <a:t>hasilkan hormon insulin &amp; glukagon</a:t>
          </a:r>
          <a:endParaRPr lang="id-ID" dirty="0"/>
        </a:p>
      </dgm:t>
    </dgm:pt>
    <dgm:pt modelId="{3495D0EB-74D9-4A0C-B8F7-85310EB5A96F}" type="parTrans" cxnId="{39533BB5-8C1C-402D-85CD-DDFF10496FC8}">
      <dgm:prSet/>
      <dgm:spPr/>
      <dgm:t>
        <a:bodyPr/>
        <a:lstStyle/>
        <a:p>
          <a:endParaRPr lang="id-ID"/>
        </a:p>
      </dgm:t>
    </dgm:pt>
    <dgm:pt modelId="{DCFBBB03-7222-4422-A59F-2689234373AF}" type="sibTrans" cxnId="{39533BB5-8C1C-402D-85CD-DDFF10496FC8}">
      <dgm:prSet/>
      <dgm:spPr/>
      <dgm:t>
        <a:bodyPr/>
        <a:lstStyle/>
        <a:p>
          <a:endParaRPr lang="id-ID"/>
        </a:p>
      </dgm:t>
    </dgm:pt>
    <dgm:pt modelId="{9DE49B2D-8F61-4A98-8A97-4D31643FFC70}">
      <dgm:prSet phldrT="[Text]"/>
      <dgm:spPr/>
      <dgm:t>
        <a:bodyPr/>
        <a:lstStyle/>
        <a:p>
          <a:r>
            <a:rPr lang="id-ID" dirty="0" smtClean="0">
              <a:sym typeface="Wingdings" panose="05000000000000000000" pitchFamily="2" charset="2"/>
            </a:rPr>
            <a:t>Insulin</a:t>
          </a:r>
          <a:endParaRPr lang="id-ID" dirty="0"/>
        </a:p>
      </dgm:t>
    </dgm:pt>
    <dgm:pt modelId="{BE2B921B-DFC3-4EFB-9D83-C4837DE1BBE0}" type="parTrans" cxnId="{132B9F1C-DD16-45C3-BBD9-565B1C066663}">
      <dgm:prSet/>
      <dgm:spPr/>
      <dgm:t>
        <a:bodyPr/>
        <a:lstStyle/>
        <a:p>
          <a:endParaRPr lang="id-ID"/>
        </a:p>
      </dgm:t>
    </dgm:pt>
    <dgm:pt modelId="{0E5CA67E-969B-40DE-9541-D77FF1A9CB71}" type="sibTrans" cxnId="{132B9F1C-DD16-45C3-BBD9-565B1C066663}">
      <dgm:prSet/>
      <dgm:spPr/>
      <dgm:t>
        <a:bodyPr/>
        <a:lstStyle/>
        <a:p>
          <a:endParaRPr lang="id-ID"/>
        </a:p>
      </dgm:t>
    </dgm:pt>
    <dgm:pt modelId="{D9B6F93C-940C-4BA3-B657-F7CEEC3E6D07}">
      <dgm:prSet phldrT="[Text]"/>
      <dgm:spPr/>
      <dgm:t>
        <a:bodyPr/>
        <a:lstStyle/>
        <a:p>
          <a:r>
            <a:rPr lang="id-ID" dirty="0" smtClean="0">
              <a:sym typeface="Wingdings" panose="05000000000000000000" pitchFamily="2" charset="2"/>
            </a:rPr>
            <a:t>mempermudah gerakan glukosa dari darah menuju ke sel2 tubuh menembus membrane sel  dalam otot bahwa glukosa dimetabolisme &amp; disimpan dlm bentuk cadangan energi</a:t>
          </a:r>
          <a:endParaRPr lang="id-ID" dirty="0"/>
        </a:p>
      </dgm:t>
    </dgm:pt>
    <dgm:pt modelId="{23B7D6DB-6298-4743-BC43-4EB774BBBDE2}" type="parTrans" cxnId="{D9E52354-C039-49D9-A90A-F88CA1BE68F7}">
      <dgm:prSet/>
      <dgm:spPr/>
      <dgm:t>
        <a:bodyPr/>
        <a:lstStyle/>
        <a:p>
          <a:endParaRPr lang="id-ID"/>
        </a:p>
      </dgm:t>
    </dgm:pt>
    <dgm:pt modelId="{7661C4E9-8EDE-46E2-A5A2-5513DAF1A6B2}" type="sibTrans" cxnId="{D9E52354-C039-49D9-A90A-F88CA1BE68F7}">
      <dgm:prSet/>
      <dgm:spPr/>
      <dgm:t>
        <a:bodyPr/>
        <a:lstStyle/>
        <a:p>
          <a:endParaRPr lang="id-ID"/>
        </a:p>
      </dgm:t>
    </dgm:pt>
    <dgm:pt modelId="{01C6E918-3789-4C7A-8EC9-983BFAC7D085}">
      <dgm:prSet phldrT="[Text]"/>
      <dgm:spPr/>
      <dgm:t>
        <a:bodyPr/>
        <a:lstStyle/>
        <a:p>
          <a:r>
            <a:rPr lang="id-ID" dirty="0" smtClean="0">
              <a:sym typeface="Wingdings" panose="05000000000000000000" pitchFamily="2" charset="2"/>
            </a:rPr>
            <a:t>Di Sel Hati </a:t>
          </a:r>
          <a:endParaRPr lang="id-ID" dirty="0"/>
        </a:p>
      </dgm:t>
    </dgm:pt>
    <dgm:pt modelId="{5671BDC3-BCFB-4676-9F0A-5AEB7FEC6720}" type="parTrans" cxnId="{C22DB811-896D-4236-898F-FEDF6A36DE4E}">
      <dgm:prSet/>
      <dgm:spPr/>
      <dgm:t>
        <a:bodyPr/>
        <a:lstStyle/>
        <a:p>
          <a:endParaRPr lang="id-ID"/>
        </a:p>
      </dgm:t>
    </dgm:pt>
    <dgm:pt modelId="{9CE05379-720C-4379-B3E2-D83D62883EFB}" type="sibTrans" cxnId="{C22DB811-896D-4236-898F-FEDF6A36DE4E}">
      <dgm:prSet/>
      <dgm:spPr/>
      <dgm:t>
        <a:bodyPr/>
        <a:lstStyle/>
        <a:p>
          <a:endParaRPr lang="id-ID"/>
        </a:p>
      </dgm:t>
    </dgm:pt>
    <dgm:pt modelId="{93112D7C-4707-4B59-A984-B50031503D98}">
      <dgm:prSet phldrT="[Text]"/>
      <dgm:spPr/>
      <dgm:t>
        <a:bodyPr/>
        <a:lstStyle/>
        <a:p>
          <a:r>
            <a:rPr lang="id-ID" dirty="0" smtClean="0">
              <a:sym typeface="Wingdings" panose="05000000000000000000" pitchFamily="2" charset="2"/>
            </a:rPr>
            <a:t>Insulin percepat proses pembentukan glikogen (glikogenesis) &amp; pembentukan lemak (lipogenesis)</a:t>
          </a:r>
          <a:endParaRPr lang="id-ID" dirty="0"/>
        </a:p>
      </dgm:t>
    </dgm:pt>
    <dgm:pt modelId="{9CA44487-672B-453D-A9BC-BF37FB5CEB89}" type="parTrans" cxnId="{4E48A109-BF23-4B62-8D68-AA9B3FEA8FB4}">
      <dgm:prSet/>
      <dgm:spPr/>
      <dgm:t>
        <a:bodyPr/>
        <a:lstStyle/>
        <a:p>
          <a:endParaRPr lang="id-ID"/>
        </a:p>
      </dgm:t>
    </dgm:pt>
    <dgm:pt modelId="{4AA21D50-511C-4321-BC0C-B8702CD3A20C}" type="sibTrans" cxnId="{4E48A109-BF23-4B62-8D68-AA9B3FEA8FB4}">
      <dgm:prSet/>
      <dgm:spPr/>
      <dgm:t>
        <a:bodyPr/>
        <a:lstStyle/>
        <a:p>
          <a:endParaRPr lang="id-ID"/>
        </a:p>
      </dgm:t>
    </dgm:pt>
    <dgm:pt modelId="{1D4B453E-E5AA-4ACF-A721-8B3EE22486B8}">
      <dgm:prSet phldrT="[Text]"/>
      <dgm:spPr/>
      <dgm:t>
        <a:bodyPr/>
        <a:lstStyle/>
        <a:p>
          <a:r>
            <a:rPr lang="id-ID" dirty="0" smtClean="0"/>
            <a:t>Kadar glukosa dlm darah naik </a:t>
          </a:r>
          <a:endParaRPr lang="id-ID" dirty="0"/>
        </a:p>
      </dgm:t>
    </dgm:pt>
    <dgm:pt modelId="{B7C4C60C-B999-4C22-A768-829D8532E4EE}" type="parTrans" cxnId="{7EF75BC6-19E0-4E62-80ED-76434C0D4FAA}">
      <dgm:prSet/>
      <dgm:spPr/>
      <dgm:t>
        <a:bodyPr/>
        <a:lstStyle/>
        <a:p>
          <a:endParaRPr lang="id-ID"/>
        </a:p>
      </dgm:t>
    </dgm:pt>
    <dgm:pt modelId="{F916B3C7-0CD7-4999-A608-2BC3BC87EBB2}" type="sibTrans" cxnId="{7EF75BC6-19E0-4E62-80ED-76434C0D4FAA}">
      <dgm:prSet/>
      <dgm:spPr/>
      <dgm:t>
        <a:bodyPr/>
        <a:lstStyle/>
        <a:p>
          <a:endParaRPr lang="id-ID"/>
        </a:p>
      </dgm:t>
    </dgm:pt>
    <dgm:pt modelId="{A43E6D8F-5B86-4E97-91B0-B25FDC7E648A}">
      <dgm:prSet phldrT="[Text]"/>
      <dgm:spPr/>
      <dgm:t>
        <a:bodyPr/>
        <a:lstStyle/>
        <a:p>
          <a:r>
            <a:rPr lang="id-ID" dirty="0" smtClean="0">
              <a:sym typeface="Wingdings" panose="05000000000000000000" pitchFamily="2" charset="2"/>
            </a:rPr>
            <a:t>merangsang sekresi insulin  insulin meningkat setelah makan, krn selesai makan  glukosa naik  untuk menyeimbangkan maka sekresi insulin, gunanya mengubah glukosa jadi GLIKOGEN kmudian jadi ATP, tapi pada saat puasa tubuh sekresi glukagon untuk bentuk glukosa dlm darah, krn tubuh kekurangan glukosa. Apabila tubuh kurang insulin  DM, krn glukosa tak diubah jd glikogen  kluar lewat urine</a:t>
          </a:r>
          <a:endParaRPr lang="id-ID" dirty="0"/>
        </a:p>
      </dgm:t>
    </dgm:pt>
    <dgm:pt modelId="{EE237939-33AB-4783-85C7-7B1636B2780C}" type="parTrans" cxnId="{0883B146-998E-4D59-83C8-133BC62D3767}">
      <dgm:prSet/>
      <dgm:spPr/>
      <dgm:t>
        <a:bodyPr/>
        <a:lstStyle/>
        <a:p>
          <a:endParaRPr lang="id-ID"/>
        </a:p>
      </dgm:t>
    </dgm:pt>
    <dgm:pt modelId="{BA130922-AC0A-466C-9877-CF2165A30BE2}" type="sibTrans" cxnId="{0883B146-998E-4D59-83C8-133BC62D3767}">
      <dgm:prSet/>
      <dgm:spPr/>
      <dgm:t>
        <a:bodyPr/>
        <a:lstStyle/>
        <a:p>
          <a:endParaRPr lang="id-ID"/>
        </a:p>
      </dgm:t>
    </dgm:pt>
    <dgm:pt modelId="{BC94402B-2908-4F8E-B1CA-C700B4199A55}" type="pres">
      <dgm:prSet presAssocID="{94E7BBC5-07E2-4A61-AC7A-6197A56A5761}" presName="linear" presStyleCnt="0">
        <dgm:presLayoutVars>
          <dgm:animLvl val="lvl"/>
          <dgm:resizeHandles val="exact"/>
        </dgm:presLayoutVars>
      </dgm:prSet>
      <dgm:spPr/>
    </dgm:pt>
    <dgm:pt modelId="{7EB07413-B06E-4F50-B37B-4975811D315F}" type="pres">
      <dgm:prSet presAssocID="{4C58FDA4-64B5-427C-B014-5ABC8F194BD9}" presName="parentText" presStyleLbl="node1" presStyleIdx="0" presStyleCnt="5">
        <dgm:presLayoutVars>
          <dgm:chMax val="0"/>
          <dgm:bulletEnabled val="1"/>
        </dgm:presLayoutVars>
      </dgm:prSet>
      <dgm:spPr/>
      <dgm:t>
        <a:bodyPr/>
        <a:lstStyle/>
        <a:p>
          <a:endParaRPr lang="id-ID"/>
        </a:p>
      </dgm:t>
    </dgm:pt>
    <dgm:pt modelId="{F17AF5A8-DC3A-4FDC-A0D0-67D2C926CDD8}" type="pres">
      <dgm:prSet presAssocID="{4C58FDA4-64B5-427C-B014-5ABC8F194BD9}" presName="childText" presStyleLbl="revTx" presStyleIdx="0" presStyleCnt="5">
        <dgm:presLayoutVars>
          <dgm:bulletEnabled val="1"/>
        </dgm:presLayoutVars>
      </dgm:prSet>
      <dgm:spPr/>
      <dgm:t>
        <a:bodyPr/>
        <a:lstStyle/>
        <a:p>
          <a:endParaRPr lang="id-ID"/>
        </a:p>
      </dgm:t>
    </dgm:pt>
    <dgm:pt modelId="{52462DE3-34F3-43DF-B1E8-593CD8E7AE99}" type="pres">
      <dgm:prSet presAssocID="{9A05A32B-0096-43E7-9879-096B19A195BC}" presName="parentText" presStyleLbl="node1" presStyleIdx="1" presStyleCnt="5">
        <dgm:presLayoutVars>
          <dgm:chMax val="0"/>
          <dgm:bulletEnabled val="1"/>
        </dgm:presLayoutVars>
      </dgm:prSet>
      <dgm:spPr/>
      <dgm:t>
        <a:bodyPr/>
        <a:lstStyle/>
        <a:p>
          <a:endParaRPr lang="id-ID"/>
        </a:p>
      </dgm:t>
    </dgm:pt>
    <dgm:pt modelId="{2E7FD1BE-9BA6-465D-8541-6B68E58DD92A}" type="pres">
      <dgm:prSet presAssocID="{9A05A32B-0096-43E7-9879-096B19A195BC}" presName="childText" presStyleLbl="revTx" presStyleIdx="1" presStyleCnt="5">
        <dgm:presLayoutVars>
          <dgm:bulletEnabled val="1"/>
        </dgm:presLayoutVars>
      </dgm:prSet>
      <dgm:spPr/>
      <dgm:t>
        <a:bodyPr/>
        <a:lstStyle/>
        <a:p>
          <a:endParaRPr lang="id-ID"/>
        </a:p>
      </dgm:t>
    </dgm:pt>
    <dgm:pt modelId="{5E7CC5BB-4536-473E-BEB4-7A8AE2B97520}" type="pres">
      <dgm:prSet presAssocID="{9DE49B2D-8F61-4A98-8A97-4D31643FFC70}" presName="parentText" presStyleLbl="node1" presStyleIdx="2" presStyleCnt="5">
        <dgm:presLayoutVars>
          <dgm:chMax val="0"/>
          <dgm:bulletEnabled val="1"/>
        </dgm:presLayoutVars>
      </dgm:prSet>
      <dgm:spPr/>
      <dgm:t>
        <a:bodyPr/>
        <a:lstStyle/>
        <a:p>
          <a:endParaRPr lang="id-ID"/>
        </a:p>
      </dgm:t>
    </dgm:pt>
    <dgm:pt modelId="{F9DD53B6-3BE1-454D-9D59-6F9468AE1ADD}" type="pres">
      <dgm:prSet presAssocID="{9DE49B2D-8F61-4A98-8A97-4D31643FFC70}" presName="childText" presStyleLbl="revTx" presStyleIdx="2" presStyleCnt="5">
        <dgm:presLayoutVars>
          <dgm:bulletEnabled val="1"/>
        </dgm:presLayoutVars>
      </dgm:prSet>
      <dgm:spPr/>
      <dgm:t>
        <a:bodyPr/>
        <a:lstStyle/>
        <a:p>
          <a:endParaRPr lang="id-ID"/>
        </a:p>
      </dgm:t>
    </dgm:pt>
    <dgm:pt modelId="{70E0B2C9-EFF5-470C-84F6-811C5CEF7654}" type="pres">
      <dgm:prSet presAssocID="{01C6E918-3789-4C7A-8EC9-983BFAC7D085}" presName="parentText" presStyleLbl="node1" presStyleIdx="3" presStyleCnt="5">
        <dgm:presLayoutVars>
          <dgm:chMax val="0"/>
          <dgm:bulletEnabled val="1"/>
        </dgm:presLayoutVars>
      </dgm:prSet>
      <dgm:spPr/>
      <dgm:t>
        <a:bodyPr/>
        <a:lstStyle/>
        <a:p>
          <a:endParaRPr lang="id-ID"/>
        </a:p>
      </dgm:t>
    </dgm:pt>
    <dgm:pt modelId="{A6ACDF9D-76C8-4488-9B8E-03D7E9EFCC90}" type="pres">
      <dgm:prSet presAssocID="{01C6E918-3789-4C7A-8EC9-983BFAC7D085}" presName="childText" presStyleLbl="revTx" presStyleIdx="3" presStyleCnt="5">
        <dgm:presLayoutVars>
          <dgm:bulletEnabled val="1"/>
        </dgm:presLayoutVars>
      </dgm:prSet>
      <dgm:spPr/>
      <dgm:t>
        <a:bodyPr/>
        <a:lstStyle/>
        <a:p>
          <a:endParaRPr lang="id-ID"/>
        </a:p>
      </dgm:t>
    </dgm:pt>
    <dgm:pt modelId="{28A97359-5E01-4835-8889-6554AEE833F5}" type="pres">
      <dgm:prSet presAssocID="{1D4B453E-E5AA-4ACF-A721-8B3EE22486B8}" presName="parentText" presStyleLbl="node1" presStyleIdx="4" presStyleCnt="5">
        <dgm:presLayoutVars>
          <dgm:chMax val="0"/>
          <dgm:bulletEnabled val="1"/>
        </dgm:presLayoutVars>
      </dgm:prSet>
      <dgm:spPr/>
      <dgm:t>
        <a:bodyPr/>
        <a:lstStyle/>
        <a:p>
          <a:endParaRPr lang="id-ID"/>
        </a:p>
      </dgm:t>
    </dgm:pt>
    <dgm:pt modelId="{53720532-FB93-4B15-A1D3-EFC273052559}" type="pres">
      <dgm:prSet presAssocID="{1D4B453E-E5AA-4ACF-A721-8B3EE22486B8}" presName="childText" presStyleLbl="revTx" presStyleIdx="4" presStyleCnt="5">
        <dgm:presLayoutVars>
          <dgm:bulletEnabled val="1"/>
        </dgm:presLayoutVars>
      </dgm:prSet>
      <dgm:spPr/>
      <dgm:t>
        <a:bodyPr/>
        <a:lstStyle/>
        <a:p>
          <a:endParaRPr lang="id-ID"/>
        </a:p>
      </dgm:t>
    </dgm:pt>
  </dgm:ptLst>
  <dgm:cxnLst>
    <dgm:cxn modelId="{CC749646-80DC-49D9-882D-5F872AF3AD26}" type="presOf" srcId="{93112D7C-4707-4B59-A984-B50031503D98}" destId="{A6ACDF9D-76C8-4488-9B8E-03D7E9EFCC90}" srcOrd="0" destOrd="0" presId="urn:microsoft.com/office/officeart/2005/8/layout/vList2"/>
    <dgm:cxn modelId="{155D26F6-BB22-4007-B71A-51CD18E73299}" type="presOf" srcId="{94E7BBC5-07E2-4A61-AC7A-6197A56A5761}" destId="{BC94402B-2908-4F8E-B1CA-C700B4199A55}" srcOrd="0" destOrd="0" presId="urn:microsoft.com/office/officeart/2005/8/layout/vList2"/>
    <dgm:cxn modelId="{AF043677-C855-497F-811E-DF1517212DF1}" type="presOf" srcId="{5282FB69-D1AE-4623-BFB1-A65A576982E9}" destId="{2E7FD1BE-9BA6-465D-8541-6B68E58DD92A}" srcOrd="0" destOrd="0" presId="urn:microsoft.com/office/officeart/2005/8/layout/vList2"/>
    <dgm:cxn modelId="{132B9F1C-DD16-45C3-BBD9-565B1C066663}" srcId="{94E7BBC5-07E2-4A61-AC7A-6197A56A5761}" destId="{9DE49B2D-8F61-4A98-8A97-4D31643FFC70}" srcOrd="2" destOrd="0" parTransId="{BE2B921B-DFC3-4EFB-9D83-C4837DE1BBE0}" sibTransId="{0E5CA67E-969B-40DE-9541-D77FF1A9CB71}"/>
    <dgm:cxn modelId="{47A6631F-09E5-4668-8DFD-EB4C7441BDB7}" type="presOf" srcId="{01C6E918-3789-4C7A-8EC9-983BFAC7D085}" destId="{70E0B2C9-EFF5-470C-84F6-811C5CEF7654}" srcOrd="0" destOrd="0" presId="urn:microsoft.com/office/officeart/2005/8/layout/vList2"/>
    <dgm:cxn modelId="{4E48A109-BF23-4B62-8D68-AA9B3FEA8FB4}" srcId="{01C6E918-3789-4C7A-8EC9-983BFAC7D085}" destId="{93112D7C-4707-4B59-A984-B50031503D98}" srcOrd="0" destOrd="0" parTransId="{9CA44487-672B-453D-A9BC-BF37FB5CEB89}" sibTransId="{4AA21D50-511C-4321-BC0C-B8702CD3A20C}"/>
    <dgm:cxn modelId="{39533BB5-8C1C-402D-85CD-DDFF10496FC8}" srcId="{9A05A32B-0096-43E7-9879-096B19A195BC}" destId="{5282FB69-D1AE-4623-BFB1-A65A576982E9}" srcOrd="0" destOrd="0" parTransId="{3495D0EB-74D9-4A0C-B8F7-85310EB5A96F}" sibTransId="{DCFBBB03-7222-4422-A59F-2689234373AF}"/>
    <dgm:cxn modelId="{DD722326-86AC-434C-9763-544AAFE08197}" srcId="{4C58FDA4-64B5-427C-B014-5ABC8F194BD9}" destId="{9424CF07-2A3E-4DCB-95C8-693196B987B9}" srcOrd="0" destOrd="0" parTransId="{68C8A94D-F972-41C9-8923-55A553B3ABD6}" sibTransId="{8DAC2D73-CBB7-4521-90CD-202630AC4CEB}"/>
    <dgm:cxn modelId="{7CDDD708-2C15-4455-BB1D-04B36DE2D659}" type="presOf" srcId="{9424CF07-2A3E-4DCB-95C8-693196B987B9}" destId="{F17AF5A8-DC3A-4FDC-A0D0-67D2C926CDD8}" srcOrd="0" destOrd="0" presId="urn:microsoft.com/office/officeart/2005/8/layout/vList2"/>
    <dgm:cxn modelId="{D9E52354-C039-49D9-A90A-F88CA1BE68F7}" srcId="{9DE49B2D-8F61-4A98-8A97-4D31643FFC70}" destId="{D9B6F93C-940C-4BA3-B657-F7CEEC3E6D07}" srcOrd="0" destOrd="0" parTransId="{23B7D6DB-6298-4743-BC43-4EB774BBBDE2}" sibTransId="{7661C4E9-8EDE-46E2-A5A2-5513DAF1A6B2}"/>
    <dgm:cxn modelId="{220AF9EB-4ED7-49C1-90A6-5A5C97B6F52C}" type="presOf" srcId="{9DE49B2D-8F61-4A98-8A97-4D31643FFC70}" destId="{5E7CC5BB-4536-473E-BEB4-7A8AE2B97520}" srcOrd="0" destOrd="0" presId="urn:microsoft.com/office/officeart/2005/8/layout/vList2"/>
    <dgm:cxn modelId="{C22DB811-896D-4236-898F-FEDF6A36DE4E}" srcId="{94E7BBC5-07E2-4A61-AC7A-6197A56A5761}" destId="{01C6E918-3789-4C7A-8EC9-983BFAC7D085}" srcOrd="3" destOrd="0" parTransId="{5671BDC3-BCFB-4676-9F0A-5AEB7FEC6720}" sibTransId="{9CE05379-720C-4379-B3E2-D83D62883EFB}"/>
    <dgm:cxn modelId="{0883B146-998E-4D59-83C8-133BC62D3767}" srcId="{1D4B453E-E5AA-4ACF-A721-8B3EE22486B8}" destId="{A43E6D8F-5B86-4E97-91B0-B25FDC7E648A}" srcOrd="0" destOrd="0" parTransId="{EE237939-33AB-4783-85C7-7B1636B2780C}" sibTransId="{BA130922-AC0A-466C-9877-CF2165A30BE2}"/>
    <dgm:cxn modelId="{40E667A2-5F12-4152-857E-2F7903B09675}" srcId="{94E7BBC5-07E2-4A61-AC7A-6197A56A5761}" destId="{4C58FDA4-64B5-427C-B014-5ABC8F194BD9}" srcOrd="0" destOrd="0" parTransId="{EC5C1F36-069C-4ECE-97D1-9DB50E2715B4}" sibTransId="{75698CEF-B9C4-43EF-B816-B92AD63CAEF3}"/>
    <dgm:cxn modelId="{BEF655EA-C1DD-49E3-9854-40C0E1B87B61}" type="presOf" srcId="{1D4B453E-E5AA-4ACF-A721-8B3EE22486B8}" destId="{28A97359-5E01-4835-8889-6554AEE833F5}" srcOrd="0" destOrd="0" presId="urn:microsoft.com/office/officeart/2005/8/layout/vList2"/>
    <dgm:cxn modelId="{A57E11EC-77D6-4CCE-8BF6-6D49CBEA51D3}" type="presOf" srcId="{A43E6D8F-5B86-4E97-91B0-B25FDC7E648A}" destId="{53720532-FB93-4B15-A1D3-EFC273052559}" srcOrd="0" destOrd="0" presId="urn:microsoft.com/office/officeart/2005/8/layout/vList2"/>
    <dgm:cxn modelId="{7EF75BC6-19E0-4E62-80ED-76434C0D4FAA}" srcId="{94E7BBC5-07E2-4A61-AC7A-6197A56A5761}" destId="{1D4B453E-E5AA-4ACF-A721-8B3EE22486B8}" srcOrd="4" destOrd="0" parTransId="{B7C4C60C-B999-4C22-A768-829D8532E4EE}" sibTransId="{F916B3C7-0CD7-4999-A608-2BC3BC87EBB2}"/>
    <dgm:cxn modelId="{2C87EBAF-C211-43A7-8DD8-F4AAB92EB225}" srcId="{94E7BBC5-07E2-4A61-AC7A-6197A56A5761}" destId="{9A05A32B-0096-43E7-9879-096B19A195BC}" srcOrd="1" destOrd="0" parTransId="{E5DA83B2-EC3B-4637-93BD-E5E4E4C99F0D}" sibTransId="{9AFE6C47-781A-4580-9019-BE978C8D0FBB}"/>
    <dgm:cxn modelId="{02E01215-7544-411C-8A52-30CDDF7845E9}" type="presOf" srcId="{4C58FDA4-64B5-427C-B014-5ABC8F194BD9}" destId="{7EB07413-B06E-4F50-B37B-4975811D315F}" srcOrd="0" destOrd="0" presId="urn:microsoft.com/office/officeart/2005/8/layout/vList2"/>
    <dgm:cxn modelId="{96360A18-84D6-4FBC-A250-181A9F8BA705}" type="presOf" srcId="{D9B6F93C-940C-4BA3-B657-F7CEEC3E6D07}" destId="{F9DD53B6-3BE1-454D-9D59-6F9468AE1ADD}" srcOrd="0" destOrd="0" presId="urn:microsoft.com/office/officeart/2005/8/layout/vList2"/>
    <dgm:cxn modelId="{477F1B88-4ED3-4BF3-9A88-5B2BFCEAF3DE}" type="presOf" srcId="{9A05A32B-0096-43E7-9879-096B19A195BC}" destId="{52462DE3-34F3-43DF-B1E8-593CD8E7AE99}" srcOrd="0" destOrd="0" presId="urn:microsoft.com/office/officeart/2005/8/layout/vList2"/>
    <dgm:cxn modelId="{3E988AC3-4D15-4CD4-817A-68E9E5EEB321}" type="presParOf" srcId="{BC94402B-2908-4F8E-B1CA-C700B4199A55}" destId="{7EB07413-B06E-4F50-B37B-4975811D315F}" srcOrd="0" destOrd="0" presId="urn:microsoft.com/office/officeart/2005/8/layout/vList2"/>
    <dgm:cxn modelId="{8C123569-B874-4282-AE0B-557012205F72}" type="presParOf" srcId="{BC94402B-2908-4F8E-B1CA-C700B4199A55}" destId="{F17AF5A8-DC3A-4FDC-A0D0-67D2C926CDD8}" srcOrd="1" destOrd="0" presId="urn:microsoft.com/office/officeart/2005/8/layout/vList2"/>
    <dgm:cxn modelId="{5DEA62DB-E5C4-4DAA-AB4C-089B06CAC2C9}" type="presParOf" srcId="{BC94402B-2908-4F8E-B1CA-C700B4199A55}" destId="{52462DE3-34F3-43DF-B1E8-593CD8E7AE99}" srcOrd="2" destOrd="0" presId="urn:microsoft.com/office/officeart/2005/8/layout/vList2"/>
    <dgm:cxn modelId="{EE4BBA0F-03F6-4891-A21F-2D446F1197D5}" type="presParOf" srcId="{BC94402B-2908-4F8E-B1CA-C700B4199A55}" destId="{2E7FD1BE-9BA6-465D-8541-6B68E58DD92A}" srcOrd="3" destOrd="0" presId="urn:microsoft.com/office/officeart/2005/8/layout/vList2"/>
    <dgm:cxn modelId="{36335275-7B8B-4893-BF43-DF1C5ACD14F5}" type="presParOf" srcId="{BC94402B-2908-4F8E-B1CA-C700B4199A55}" destId="{5E7CC5BB-4536-473E-BEB4-7A8AE2B97520}" srcOrd="4" destOrd="0" presId="urn:microsoft.com/office/officeart/2005/8/layout/vList2"/>
    <dgm:cxn modelId="{932FE7BA-C38E-468B-ABC6-2C629D1E4CA4}" type="presParOf" srcId="{BC94402B-2908-4F8E-B1CA-C700B4199A55}" destId="{F9DD53B6-3BE1-454D-9D59-6F9468AE1ADD}" srcOrd="5" destOrd="0" presId="urn:microsoft.com/office/officeart/2005/8/layout/vList2"/>
    <dgm:cxn modelId="{AD4A3DFF-B969-4040-9ADF-C8B22B2B564D}" type="presParOf" srcId="{BC94402B-2908-4F8E-B1CA-C700B4199A55}" destId="{70E0B2C9-EFF5-470C-84F6-811C5CEF7654}" srcOrd="6" destOrd="0" presId="urn:microsoft.com/office/officeart/2005/8/layout/vList2"/>
    <dgm:cxn modelId="{2658C121-F6A0-4414-A835-ADF9DC53629C}" type="presParOf" srcId="{BC94402B-2908-4F8E-B1CA-C700B4199A55}" destId="{A6ACDF9D-76C8-4488-9B8E-03D7E9EFCC90}" srcOrd="7" destOrd="0" presId="urn:microsoft.com/office/officeart/2005/8/layout/vList2"/>
    <dgm:cxn modelId="{0D737BDB-467E-4780-A21E-E9B86536CDB1}" type="presParOf" srcId="{BC94402B-2908-4F8E-B1CA-C700B4199A55}" destId="{28A97359-5E01-4835-8889-6554AEE833F5}" srcOrd="8" destOrd="0" presId="urn:microsoft.com/office/officeart/2005/8/layout/vList2"/>
    <dgm:cxn modelId="{FC60BABD-8D6F-4268-B889-4374EEB80B43}" type="presParOf" srcId="{BC94402B-2908-4F8E-B1CA-C700B4199A55}" destId="{53720532-FB93-4B15-A1D3-EFC273052559}"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2AC4402-6ADE-4830-A1C6-10FE773203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D19A81F5-B635-4581-AE43-8C84A75DB8A4}">
      <dgm:prSet phldrT="[Text]"/>
      <dgm:spPr/>
      <dgm:t>
        <a:bodyPr/>
        <a:lstStyle/>
        <a:p>
          <a:r>
            <a:rPr lang="id-ID" dirty="0" smtClean="0"/>
            <a:t>Kelenjar gonad betina = ovarium, hasilkan hormon :</a:t>
          </a:r>
          <a:endParaRPr lang="id-ID" dirty="0"/>
        </a:p>
      </dgm:t>
    </dgm:pt>
    <dgm:pt modelId="{F5846FD7-7939-4401-B6C2-AAB59B5776EC}" type="parTrans" cxnId="{DD49ACE0-2ACB-4847-B4FA-1014701AAD1E}">
      <dgm:prSet/>
      <dgm:spPr/>
      <dgm:t>
        <a:bodyPr/>
        <a:lstStyle/>
        <a:p>
          <a:endParaRPr lang="id-ID"/>
        </a:p>
      </dgm:t>
    </dgm:pt>
    <dgm:pt modelId="{9C6C9EC0-9A98-491A-B17A-85B32DAFC569}" type="sibTrans" cxnId="{DD49ACE0-2ACB-4847-B4FA-1014701AAD1E}">
      <dgm:prSet/>
      <dgm:spPr/>
      <dgm:t>
        <a:bodyPr/>
        <a:lstStyle/>
        <a:p>
          <a:endParaRPr lang="id-ID"/>
        </a:p>
      </dgm:t>
    </dgm:pt>
    <dgm:pt modelId="{00605766-82B1-4FB0-B306-2ED1942040E0}">
      <dgm:prSet phldrT="[Text]"/>
      <dgm:spPr/>
      <dgm:t>
        <a:bodyPr/>
        <a:lstStyle/>
        <a:p>
          <a:r>
            <a:rPr lang="id-ID" dirty="0" smtClean="0"/>
            <a:t>Estrogen &amp; Progesteron</a:t>
          </a:r>
          <a:endParaRPr lang="id-ID" dirty="0"/>
        </a:p>
      </dgm:t>
    </dgm:pt>
    <dgm:pt modelId="{B2CA9B69-538A-4D6D-B45C-CEDAF7C10BB3}" type="parTrans" cxnId="{8059827C-561D-4238-8CF5-19445B684075}">
      <dgm:prSet/>
      <dgm:spPr/>
      <dgm:t>
        <a:bodyPr/>
        <a:lstStyle/>
        <a:p>
          <a:endParaRPr lang="id-ID"/>
        </a:p>
      </dgm:t>
    </dgm:pt>
    <dgm:pt modelId="{3FDF41F6-C9C1-46B0-8726-C2750AA4FE34}" type="sibTrans" cxnId="{8059827C-561D-4238-8CF5-19445B684075}">
      <dgm:prSet/>
      <dgm:spPr/>
      <dgm:t>
        <a:bodyPr/>
        <a:lstStyle/>
        <a:p>
          <a:endParaRPr lang="id-ID"/>
        </a:p>
      </dgm:t>
    </dgm:pt>
    <dgm:pt modelId="{FEC43182-B8C7-4F87-BB04-019AAD0B2A32}">
      <dgm:prSet phldrT="[Text]"/>
      <dgm:spPr/>
      <dgm:t>
        <a:bodyPr/>
        <a:lstStyle/>
        <a:p>
          <a:r>
            <a:rPr lang="id-ID" dirty="0" smtClean="0"/>
            <a:t>Hormon Estrogen</a:t>
          </a:r>
          <a:endParaRPr lang="id-ID" dirty="0"/>
        </a:p>
      </dgm:t>
    </dgm:pt>
    <dgm:pt modelId="{F58D8E2F-E5A0-4B73-BE42-7DAACC3BE5BA}" type="parTrans" cxnId="{325A02D9-9EEF-492E-A664-D44020E0A05C}">
      <dgm:prSet/>
      <dgm:spPr/>
      <dgm:t>
        <a:bodyPr/>
        <a:lstStyle/>
        <a:p>
          <a:endParaRPr lang="id-ID"/>
        </a:p>
      </dgm:t>
    </dgm:pt>
    <dgm:pt modelId="{DF62A48D-7F4D-42E6-B02E-ABDA624B9A79}" type="sibTrans" cxnId="{325A02D9-9EEF-492E-A664-D44020E0A05C}">
      <dgm:prSet/>
      <dgm:spPr/>
      <dgm:t>
        <a:bodyPr/>
        <a:lstStyle/>
        <a:p>
          <a:endParaRPr lang="id-ID"/>
        </a:p>
      </dgm:t>
    </dgm:pt>
    <dgm:pt modelId="{7E93EA5F-6803-46FE-9A5C-310FA10655FD}">
      <dgm:prSet phldrT="[Text]"/>
      <dgm:spPr/>
      <dgm:t>
        <a:bodyPr/>
        <a:lstStyle/>
        <a:p>
          <a:r>
            <a:rPr lang="id-ID" dirty="0" smtClean="0"/>
            <a:t>untuk mematangkan telur dalam folikel-2 telur (folikel awal, primer, sekunder, tersier, de graaf),</a:t>
          </a:r>
          <a:endParaRPr lang="id-ID" dirty="0"/>
        </a:p>
      </dgm:t>
    </dgm:pt>
    <dgm:pt modelId="{293E7CEE-B9E3-4CA2-B151-2A76500C1A12}" type="parTrans" cxnId="{FC1DBCED-78B0-49FC-AC29-ED326912193D}">
      <dgm:prSet/>
      <dgm:spPr/>
      <dgm:t>
        <a:bodyPr/>
        <a:lstStyle/>
        <a:p>
          <a:endParaRPr lang="id-ID"/>
        </a:p>
      </dgm:t>
    </dgm:pt>
    <dgm:pt modelId="{BA536ECB-C90D-41D3-AD9E-5494A031EF17}" type="sibTrans" cxnId="{FC1DBCED-78B0-49FC-AC29-ED326912193D}">
      <dgm:prSet/>
      <dgm:spPr/>
      <dgm:t>
        <a:bodyPr/>
        <a:lstStyle/>
        <a:p>
          <a:endParaRPr lang="id-ID"/>
        </a:p>
      </dgm:t>
    </dgm:pt>
    <dgm:pt modelId="{EB09843D-34A6-4A57-869E-C61AC72ED258}">
      <dgm:prSet/>
      <dgm:spPr/>
      <dgm:t>
        <a:bodyPr/>
        <a:lstStyle/>
        <a:p>
          <a:r>
            <a:rPr lang="en-US" smtClean="0"/>
            <a:t>menebalkan dinding rahim utk persiapan bila ovum ketemu dg sel sperma,</a:t>
          </a:r>
          <a:endParaRPr lang="en-US"/>
        </a:p>
      </dgm:t>
    </dgm:pt>
    <dgm:pt modelId="{3378B5FA-7D80-4032-B8AE-C2FAAB90B123}" type="parTrans" cxnId="{0638F4DF-F8C5-4F06-A1FA-707F678A4550}">
      <dgm:prSet/>
      <dgm:spPr/>
      <dgm:t>
        <a:bodyPr/>
        <a:lstStyle/>
        <a:p>
          <a:endParaRPr lang="id-ID"/>
        </a:p>
      </dgm:t>
    </dgm:pt>
    <dgm:pt modelId="{336F7D19-366A-42E6-8635-F91D4DD602DB}" type="sibTrans" cxnId="{0638F4DF-F8C5-4F06-A1FA-707F678A4550}">
      <dgm:prSet/>
      <dgm:spPr/>
      <dgm:t>
        <a:bodyPr/>
        <a:lstStyle/>
        <a:p>
          <a:endParaRPr lang="id-ID"/>
        </a:p>
      </dgm:t>
    </dgm:pt>
    <dgm:pt modelId="{9BC560FA-6CE8-4BDD-89DC-0AD1C1070348}">
      <dgm:prSet/>
      <dgm:spPr/>
      <dgm:t>
        <a:bodyPr/>
        <a:lstStyle/>
        <a:p>
          <a:r>
            <a:rPr lang="en-US" smtClean="0"/>
            <a:t>mengembangkan payudara secara maksimal, mulai dari puting &amp; aerola (bagian berwarna coklat yang mengelilingi puting)</a:t>
          </a:r>
          <a:endParaRPr lang="en-US"/>
        </a:p>
      </dgm:t>
    </dgm:pt>
    <dgm:pt modelId="{6C3B982E-6F26-433E-B2AC-42A8F29590F6}" type="parTrans" cxnId="{0F97DFB2-218D-4C52-A369-F2B1C4627B24}">
      <dgm:prSet/>
      <dgm:spPr/>
      <dgm:t>
        <a:bodyPr/>
        <a:lstStyle/>
        <a:p>
          <a:endParaRPr lang="id-ID"/>
        </a:p>
      </dgm:t>
    </dgm:pt>
    <dgm:pt modelId="{79C36FE4-0602-4867-A38D-4BB0BEE129D7}" type="sibTrans" cxnId="{0F97DFB2-218D-4C52-A369-F2B1C4627B24}">
      <dgm:prSet/>
      <dgm:spPr/>
      <dgm:t>
        <a:bodyPr/>
        <a:lstStyle/>
        <a:p>
          <a:endParaRPr lang="id-ID"/>
        </a:p>
      </dgm:t>
    </dgm:pt>
    <dgm:pt modelId="{8DB351DF-F1E2-430F-91D2-508DB4E7C8C8}">
      <dgm:prSet/>
      <dgm:spPr/>
      <dgm:t>
        <a:bodyPr/>
        <a:lstStyle/>
        <a:p>
          <a:r>
            <a:rPr lang="id-ID" smtClean="0"/>
            <a:t>Tanda seks sekunder pada wanita</a:t>
          </a:r>
          <a:endParaRPr lang="id-ID"/>
        </a:p>
      </dgm:t>
    </dgm:pt>
    <dgm:pt modelId="{A8EDF13C-8CA7-443D-8CB4-055EF4BBE0D6}" type="parTrans" cxnId="{C0F8A031-2467-4745-AEC7-88C8B28BDE09}">
      <dgm:prSet/>
      <dgm:spPr/>
      <dgm:t>
        <a:bodyPr/>
        <a:lstStyle/>
        <a:p>
          <a:endParaRPr lang="id-ID"/>
        </a:p>
      </dgm:t>
    </dgm:pt>
    <dgm:pt modelId="{B5E13047-5A98-4222-A14A-9B53FC593708}" type="sibTrans" cxnId="{C0F8A031-2467-4745-AEC7-88C8B28BDE09}">
      <dgm:prSet/>
      <dgm:spPr/>
      <dgm:t>
        <a:bodyPr/>
        <a:lstStyle/>
        <a:p>
          <a:endParaRPr lang="id-ID"/>
        </a:p>
      </dgm:t>
    </dgm:pt>
    <dgm:pt modelId="{077B670C-9DEC-4EA2-A508-3BB2E0AB0175}">
      <dgm:prSet/>
      <dgm:spPr/>
      <dgm:t>
        <a:bodyPr/>
        <a:lstStyle/>
        <a:p>
          <a:r>
            <a:rPr lang="nb-NO" smtClean="0"/>
            <a:t>Menstimuli pertemuan ovum dg sel sperma pada saluran telur (oviduct)</a:t>
          </a:r>
          <a:endParaRPr lang="nb-NO"/>
        </a:p>
      </dgm:t>
    </dgm:pt>
    <dgm:pt modelId="{76C7E12A-81E2-4230-84E7-9E36B0A230E4}" type="parTrans" cxnId="{62ACB647-C4C7-498D-9821-52CD599162B3}">
      <dgm:prSet/>
      <dgm:spPr/>
      <dgm:t>
        <a:bodyPr/>
        <a:lstStyle/>
        <a:p>
          <a:endParaRPr lang="id-ID"/>
        </a:p>
      </dgm:t>
    </dgm:pt>
    <dgm:pt modelId="{7448D8EA-2260-445A-BE58-7514F3034FDF}" type="sibTrans" cxnId="{62ACB647-C4C7-498D-9821-52CD599162B3}">
      <dgm:prSet/>
      <dgm:spPr/>
      <dgm:t>
        <a:bodyPr/>
        <a:lstStyle/>
        <a:p>
          <a:endParaRPr lang="id-ID"/>
        </a:p>
      </dgm:t>
    </dgm:pt>
    <dgm:pt modelId="{72938502-5071-4BDC-8DDB-3B7608F04D5E}">
      <dgm:prSet/>
      <dgm:spPr/>
      <dgm:t>
        <a:bodyPr/>
        <a:lstStyle/>
        <a:p>
          <a:r>
            <a:rPr lang="id-ID" dirty="0" smtClean="0"/>
            <a:t>Hormon Progesteron</a:t>
          </a:r>
          <a:endParaRPr lang="nb-NO" dirty="0"/>
        </a:p>
      </dgm:t>
    </dgm:pt>
    <dgm:pt modelId="{C26AAF0C-3C79-4A26-AC17-23F93172CAF2}" type="parTrans" cxnId="{B0A8BCE8-40D8-4603-A797-E055F3FB78F7}">
      <dgm:prSet/>
      <dgm:spPr/>
      <dgm:t>
        <a:bodyPr/>
        <a:lstStyle/>
        <a:p>
          <a:endParaRPr lang="id-ID"/>
        </a:p>
      </dgm:t>
    </dgm:pt>
    <dgm:pt modelId="{D086ABCC-368D-43D6-A90D-B8AEE2A21C68}" type="sibTrans" cxnId="{B0A8BCE8-40D8-4603-A797-E055F3FB78F7}">
      <dgm:prSet/>
      <dgm:spPr/>
      <dgm:t>
        <a:bodyPr/>
        <a:lstStyle/>
        <a:p>
          <a:endParaRPr lang="id-ID"/>
        </a:p>
      </dgm:t>
    </dgm:pt>
    <dgm:pt modelId="{4D7DAB5D-8786-44B7-B62E-D60F3C4BE8CC}">
      <dgm:prSet/>
      <dgm:spPr/>
      <dgm:t>
        <a:bodyPr/>
        <a:lstStyle/>
        <a:p>
          <a:r>
            <a:rPr lang="id-ID" dirty="0" smtClean="0"/>
            <a:t>Mempertahankan ketebalan dinding rahim sehingga bila terjadi pertemuan ovum dengan sel sperma akan diimplantasikan di dinding rahim.</a:t>
          </a:r>
          <a:endParaRPr lang="nb-NO" dirty="0"/>
        </a:p>
      </dgm:t>
    </dgm:pt>
    <dgm:pt modelId="{2492D43C-C747-406C-AD57-34E93DC9772F}" type="parTrans" cxnId="{CC3219BD-DBD8-465F-B9F6-5C62D54DF9AB}">
      <dgm:prSet/>
      <dgm:spPr/>
      <dgm:t>
        <a:bodyPr/>
        <a:lstStyle/>
        <a:p>
          <a:endParaRPr lang="id-ID"/>
        </a:p>
      </dgm:t>
    </dgm:pt>
    <dgm:pt modelId="{63A9122B-A691-4294-A63E-619FB9695FAC}" type="sibTrans" cxnId="{CC3219BD-DBD8-465F-B9F6-5C62D54DF9AB}">
      <dgm:prSet/>
      <dgm:spPr/>
      <dgm:t>
        <a:bodyPr/>
        <a:lstStyle/>
        <a:p>
          <a:endParaRPr lang="id-ID"/>
        </a:p>
      </dgm:t>
    </dgm:pt>
    <dgm:pt modelId="{1D9CF97F-BDF9-4F3C-85E7-4EE7B42C2E71}">
      <dgm:prSet/>
      <dgm:spPr/>
      <dgm:t>
        <a:bodyPr/>
        <a:lstStyle/>
        <a:p>
          <a:r>
            <a:rPr lang="id-ID" smtClean="0"/>
            <a:t>Menghambat pertemuan ovum dgn sel sperma bila melebihi kapasitas yang seharusnya</a:t>
          </a:r>
          <a:endParaRPr lang="id-ID"/>
        </a:p>
      </dgm:t>
    </dgm:pt>
    <dgm:pt modelId="{0F31B83B-3896-41A6-A6A4-0D7E1B426CBE}" type="parTrans" cxnId="{4D499779-F085-477F-9602-6C4989EA754A}">
      <dgm:prSet/>
      <dgm:spPr/>
      <dgm:t>
        <a:bodyPr/>
        <a:lstStyle/>
        <a:p>
          <a:endParaRPr lang="id-ID"/>
        </a:p>
      </dgm:t>
    </dgm:pt>
    <dgm:pt modelId="{6E23F4C7-7551-4747-9681-21EE8A744C29}" type="sibTrans" cxnId="{4D499779-F085-477F-9602-6C4989EA754A}">
      <dgm:prSet/>
      <dgm:spPr/>
      <dgm:t>
        <a:bodyPr/>
        <a:lstStyle/>
        <a:p>
          <a:endParaRPr lang="id-ID"/>
        </a:p>
      </dgm:t>
    </dgm:pt>
    <dgm:pt modelId="{A2235140-F6BE-4A9F-A6A4-5777C356F5FC}" type="pres">
      <dgm:prSet presAssocID="{62AC4402-6ADE-4830-A1C6-10FE77320309}" presName="linear" presStyleCnt="0">
        <dgm:presLayoutVars>
          <dgm:animLvl val="lvl"/>
          <dgm:resizeHandles val="exact"/>
        </dgm:presLayoutVars>
      </dgm:prSet>
      <dgm:spPr/>
    </dgm:pt>
    <dgm:pt modelId="{BA93036C-07F1-4D03-B0AC-B81FB5BC96A6}" type="pres">
      <dgm:prSet presAssocID="{D19A81F5-B635-4581-AE43-8C84A75DB8A4}" presName="parentText" presStyleLbl="node1" presStyleIdx="0" presStyleCnt="3">
        <dgm:presLayoutVars>
          <dgm:chMax val="0"/>
          <dgm:bulletEnabled val="1"/>
        </dgm:presLayoutVars>
      </dgm:prSet>
      <dgm:spPr/>
      <dgm:t>
        <a:bodyPr/>
        <a:lstStyle/>
        <a:p>
          <a:endParaRPr lang="id-ID"/>
        </a:p>
      </dgm:t>
    </dgm:pt>
    <dgm:pt modelId="{A5A6773C-D56D-40CD-A228-2F687EFAD8A2}" type="pres">
      <dgm:prSet presAssocID="{D19A81F5-B635-4581-AE43-8C84A75DB8A4}" presName="childText" presStyleLbl="revTx" presStyleIdx="0" presStyleCnt="3">
        <dgm:presLayoutVars>
          <dgm:bulletEnabled val="1"/>
        </dgm:presLayoutVars>
      </dgm:prSet>
      <dgm:spPr/>
    </dgm:pt>
    <dgm:pt modelId="{64C5763A-0791-49A4-A978-FFE35CABB736}" type="pres">
      <dgm:prSet presAssocID="{FEC43182-B8C7-4F87-BB04-019AAD0B2A32}" presName="parentText" presStyleLbl="node1" presStyleIdx="1" presStyleCnt="3">
        <dgm:presLayoutVars>
          <dgm:chMax val="0"/>
          <dgm:bulletEnabled val="1"/>
        </dgm:presLayoutVars>
      </dgm:prSet>
      <dgm:spPr/>
    </dgm:pt>
    <dgm:pt modelId="{AF7CF239-C6B1-4EAE-9DE9-18FC66B883C0}" type="pres">
      <dgm:prSet presAssocID="{FEC43182-B8C7-4F87-BB04-019AAD0B2A32}" presName="childText" presStyleLbl="revTx" presStyleIdx="1" presStyleCnt="3">
        <dgm:presLayoutVars>
          <dgm:bulletEnabled val="1"/>
        </dgm:presLayoutVars>
      </dgm:prSet>
      <dgm:spPr/>
      <dgm:t>
        <a:bodyPr/>
        <a:lstStyle/>
        <a:p>
          <a:endParaRPr lang="id-ID"/>
        </a:p>
      </dgm:t>
    </dgm:pt>
    <dgm:pt modelId="{F0BFC423-F9E6-4F2E-B225-0D4045E3BED2}" type="pres">
      <dgm:prSet presAssocID="{72938502-5071-4BDC-8DDB-3B7608F04D5E}" presName="parentText" presStyleLbl="node1" presStyleIdx="2" presStyleCnt="3">
        <dgm:presLayoutVars>
          <dgm:chMax val="0"/>
          <dgm:bulletEnabled val="1"/>
        </dgm:presLayoutVars>
      </dgm:prSet>
      <dgm:spPr/>
      <dgm:t>
        <a:bodyPr/>
        <a:lstStyle/>
        <a:p>
          <a:endParaRPr lang="id-ID"/>
        </a:p>
      </dgm:t>
    </dgm:pt>
    <dgm:pt modelId="{2CFF9088-54A8-4D48-B48C-EC5576EB3E74}" type="pres">
      <dgm:prSet presAssocID="{72938502-5071-4BDC-8DDB-3B7608F04D5E}" presName="childText" presStyleLbl="revTx" presStyleIdx="2" presStyleCnt="3">
        <dgm:presLayoutVars>
          <dgm:bulletEnabled val="1"/>
        </dgm:presLayoutVars>
      </dgm:prSet>
      <dgm:spPr/>
      <dgm:t>
        <a:bodyPr/>
        <a:lstStyle/>
        <a:p>
          <a:endParaRPr lang="id-ID"/>
        </a:p>
      </dgm:t>
    </dgm:pt>
  </dgm:ptLst>
  <dgm:cxnLst>
    <dgm:cxn modelId="{4D499779-F085-477F-9602-6C4989EA754A}" srcId="{72938502-5071-4BDC-8DDB-3B7608F04D5E}" destId="{1D9CF97F-BDF9-4F3C-85E7-4EE7B42C2E71}" srcOrd="1" destOrd="0" parTransId="{0F31B83B-3896-41A6-A6A4-0D7E1B426CBE}" sibTransId="{6E23F4C7-7551-4747-9681-21EE8A744C29}"/>
    <dgm:cxn modelId="{59BA41A6-C901-4AF7-8D83-8821239070D8}" type="presOf" srcId="{D19A81F5-B635-4581-AE43-8C84A75DB8A4}" destId="{BA93036C-07F1-4D03-B0AC-B81FB5BC96A6}" srcOrd="0" destOrd="0" presId="urn:microsoft.com/office/officeart/2005/8/layout/vList2"/>
    <dgm:cxn modelId="{21D036B4-8651-478A-8E9E-5F761D956A53}" type="presOf" srcId="{077B670C-9DEC-4EA2-A508-3BB2E0AB0175}" destId="{AF7CF239-C6B1-4EAE-9DE9-18FC66B883C0}" srcOrd="0" destOrd="4" presId="urn:microsoft.com/office/officeart/2005/8/layout/vList2"/>
    <dgm:cxn modelId="{A5968042-73FE-4CB9-B4E4-CE24B6BE9683}" type="presOf" srcId="{72938502-5071-4BDC-8DDB-3B7608F04D5E}" destId="{F0BFC423-F9E6-4F2E-B225-0D4045E3BED2}" srcOrd="0" destOrd="0" presId="urn:microsoft.com/office/officeart/2005/8/layout/vList2"/>
    <dgm:cxn modelId="{8CE1059D-F767-4DAB-A3E1-0EA62E85CFC0}" type="presOf" srcId="{EB09843D-34A6-4A57-869E-C61AC72ED258}" destId="{AF7CF239-C6B1-4EAE-9DE9-18FC66B883C0}" srcOrd="0" destOrd="1" presId="urn:microsoft.com/office/officeart/2005/8/layout/vList2"/>
    <dgm:cxn modelId="{C80415C5-73A4-4752-937E-65D99E547F5C}" type="presOf" srcId="{00605766-82B1-4FB0-B306-2ED1942040E0}" destId="{A5A6773C-D56D-40CD-A228-2F687EFAD8A2}" srcOrd="0" destOrd="0" presId="urn:microsoft.com/office/officeart/2005/8/layout/vList2"/>
    <dgm:cxn modelId="{62ACB647-C4C7-498D-9821-52CD599162B3}" srcId="{FEC43182-B8C7-4F87-BB04-019AAD0B2A32}" destId="{077B670C-9DEC-4EA2-A508-3BB2E0AB0175}" srcOrd="4" destOrd="0" parTransId="{76C7E12A-81E2-4230-84E7-9E36B0A230E4}" sibTransId="{7448D8EA-2260-445A-BE58-7514F3034FDF}"/>
    <dgm:cxn modelId="{B0A8BCE8-40D8-4603-A797-E055F3FB78F7}" srcId="{62AC4402-6ADE-4830-A1C6-10FE77320309}" destId="{72938502-5071-4BDC-8DDB-3B7608F04D5E}" srcOrd="2" destOrd="0" parTransId="{C26AAF0C-3C79-4A26-AC17-23F93172CAF2}" sibTransId="{D086ABCC-368D-43D6-A90D-B8AEE2A21C68}"/>
    <dgm:cxn modelId="{2CEE3DE6-4818-46A0-AD2D-B5CE8B25FA60}" type="presOf" srcId="{FEC43182-B8C7-4F87-BB04-019AAD0B2A32}" destId="{64C5763A-0791-49A4-A978-FFE35CABB736}" srcOrd="0" destOrd="0" presId="urn:microsoft.com/office/officeart/2005/8/layout/vList2"/>
    <dgm:cxn modelId="{C5D6C943-A974-4DAB-9A53-C162CAA91A99}" type="presOf" srcId="{4D7DAB5D-8786-44B7-B62E-D60F3C4BE8CC}" destId="{2CFF9088-54A8-4D48-B48C-EC5576EB3E74}" srcOrd="0" destOrd="0" presId="urn:microsoft.com/office/officeart/2005/8/layout/vList2"/>
    <dgm:cxn modelId="{325A02D9-9EEF-492E-A664-D44020E0A05C}" srcId="{62AC4402-6ADE-4830-A1C6-10FE77320309}" destId="{FEC43182-B8C7-4F87-BB04-019AAD0B2A32}" srcOrd="1" destOrd="0" parTransId="{F58D8E2F-E5A0-4B73-BE42-7DAACC3BE5BA}" sibTransId="{DF62A48D-7F4D-42E6-B02E-ABDA624B9A79}"/>
    <dgm:cxn modelId="{D503F43E-2849-4D44-B096-03958BDC6FC5}" type="presOf" srcId="{7E93EA5F-6803-46FE-9A5C-310FA10655FD}" destId="{AF7CF239-C6B1-4EAE-9DE9-18FC66B883C0}" srcOrd="0" destOrd="0" presId="urn:microsoft.com/office/officeart/2005/8/layout/vList2"/>
    <dgm:cxn modelId="{FC1DBCED-78B0-49FC-AC29-ED326912193D}" srcId="{FEC43182-B8C7-4F87-BB04-019AAD0B2A32}" destId="{7E93EA5F-6803-46FE-9A5C-310FA10655FD}" srcOrd="0" destOrd="0" parTransId="{293E7CEE-B9E3-4CA2-B151-2A76500C1A12}" sibTransId="{BA536ECB-C90D-41D3-AD9E-5494A031EF17}"/>
    <dgm:cxn modelId="{8059827C-561D-4238-8CF5-19445B684075}" srcId="{D19A81F5-B635-4581-AE43-8C84A75DB8A4}" destId="{00605766-82B1-4FB0-B306-2ED1942040E0}" srcOrd="0" destOrd="0" parTransId="{B2CA9B69-538A-4D6D-B45C-CEDAF7C10BB3}" sibTransId="{3FDF41F6-C9C1-46B0-8726-C2750AA4FE34}"/>
    <dgm:cxn modelId="{357F1611-DFF8-4D13-8111-5FA66E4FBCF0}" type="presOf" srcId="{8DB351DF-F1E2-430F-91D2-508DB4E7C8C8}" destId="{AF7CF239-C6B1-4EAE-9DE9-18FC66B883C0}" srcOrd="0" destOrd="3" presId="urn:microsoft.com/office/officeart/2005/8/layout/vList2"/>
    <dgm:cxn modelId="{CCB39F3A-FE17-4C4E-920A-A07E477D5A24}" type="presOf" srcId="{1D9CF97F-BDF9-4F3C-85E7-4EE7B42C2E71}" destId="{2CFF9088-54A8-4D48-B48C-EC5576EB3E74}" srcOrd="0" destOrd="1" presId="urn:microsoft.com/office/officeart/2005/8/layout/vList2"/>
    <dgm:cxn modelId="{CC3219BD-DBD8-465F-B9F6-5C62D54DF9AB}" srcId="{72938502-5071-4BDC-8DDB-3B7608F04D5E}" destId="{4D7DAB5D-8786-44B7-B62E-D60F3C4BE8CC}" srcOrd="0" destOrd="0" parTransId="{2492D43C-C747-406C-AD57-34E93DC9772F}" sibTransId="{63A9122B-A691-4294-A63E-619FB9695FAC}"/>
    <dgm:cxn modelId="{2F872AD8-A1F2-4DA9-A1E3-539F6E7E31DA}" type="presOf" srcId="{62AC4402-6ADE-4830-A1C6-10FE77320309}" destId="{A2235140-F6BE-4A9F-A6A4-5777C356F5FC}" srcOrd="0" destOrd="0" presId="urn:microsoft.com/office/officeart/2005/8/layout/vList2"/>
    <dgm:cxn modelId="{DD49ACE0-2ACB-4847-B4FA-1014701AAD1E}" srcId="{62AC4402-6ADE-4830-A1C6-10FE77320309}" destId="{D19A81F5-B635-4581-AE43-8C84A75DB8A4}" srcOrd="0" destOrd="0" parTransId="{F5846FD7-7939-4401-B6C2-AAB59B5776EC}" sibTransId="{9C6C9EC0-9A98-491A-B17A-85B32DAFC569}"/>
    <dgm:cxn modelId="{5C9B7DBE-2578-47BA-A40B-8327B7D58D26}" type="presOf" srcId="{9BC560FA-6CE8-4BDD-89DC-0AD1C1070348}" destId="{AF7CF239-C6B1-4EAE-9DE9-18FC66B883C0}" srcOrd="0" destOrd="2" presId="urn:microsoft.com/office/officeart/2005/8/layout/vList2"/>
    <dgm:cxn modelId="{0638F4DF-F8C5-4F06-A1FA-707F678A4550}" srcId="{FEC43182-B8C7-4F87-BB04-019AAD0B2A32}" destId="{EB09843D-34A6-4A57-869E-C61AC72ED258}" srcOrd="1" destOrd="0" parTransId="{3378B5FA-7D80-4032-B8AE-C2FAAB90B123}" sibTransId="{336F7D19-366A-42E6-8635-F91D4DD602DB}"/>
    <dgm:cxn modelId="{C0F8A031-2467-4745-AEC7-88C8B28BDE09}" srcId="{FEC43182-B8C7-4F87-BB04-019AAD0B2A32}" destId="{8DB351DF-F1E2-430F-91D2-508DB4E7C8C8}" srcOrd="3" destOrd="0" parTransId="{A8EDF13C-8CA7-443D-8CB4-055EF4BBE0D6}" sibTransId="{B5E13047-5A98-4222-A14A-9B53FC593708}"/>
    <dgm:cxn modelId="{0F97DFB2-218D-4C52-A369-F2B1C4627B24}" srcId="{FEC43182-B8C7-4F87-BB04-019AAD0B2A32}" destId="{9BC560FA-6CE8-4BDD-89DC-0AD1C1070348}" srcOrd="2" destOrd="0" parTransId="{6C3B982E-6F26-433E-B2AC-42A8F29590F6}" sibTransId="{79C36FE4-0602-4867-A38D-4BB0BEE129D7}"/>
    <dgm:cxn modelId="{CA570224-747B-4646-93AE-6C025D005604}" type="presParOf" srcId="{A2235140-F6BE-4A9F-A6A4-5777C356F5FC}" destId="{BA93036C-07F1-4D03-B0AC-B81FB5BC96A6}" srcOrd="0" destOrd="0" presId="urn:microsoft.com/office/officeart/2005/8/layout/vList2"/>
    <dgm:cxn modelId="{6CD83CD7-9F4D-4AEE-85BF-A252F90BF53B}" type="presParOf" srcId="{A2235140-F6BE-4A9F-A6A4-5777C356F5FC}" destId="{A5A6773C-D56D-40CD-A228-2F687EFAD8A2}" srcOrd="1" destOrd="0" presId="urn:microsoft.com/office/officeart/2005/8/layout/vList2"/>
    <dgm:cxn modelId="{82C884DD-6B09-41FC-885D-A289F572236E}" type="presParOf" srcId="{A2235140-F6BE-4A9F-A6A4-5777C356F5FC}" destId="{64C5763A-0791-49A4-A978-FFE35CABB736}" srcOrd="2" destOrd="0" presId="urn:microsoft.com/office/officeart/2005/8/layout/vList2"/>
    <dgm:cxn modelId="{C0BC9EE0-90FD-4EBB-AC1D-90A4C3DD2D93}" type="presParOf" srcId="{A2235140-F6BE-4A9F-A6A4-5777C356F5FC}" destId="{AF7CF239-C6B1-4EAE-9DE9-18FC66B883C0}" srcOrd="3" destOrd="0" presId="urn:microsoft.com/office/officeart/2005/8/layout/vList2"/>
    <dgm:cxn modelId="{7070B2FF-000A-43B5-A9F7-74282DAA6BB6}" type="presParOf" srcId="{A2235140-F6BE-4A9F-A6A4-5777C356F5FC}" destId="{F0BFC423-F9E6-4F2E-B225-0D4045E3BED2}" srcOrd="4" destOrd="0" presId="urn:microsoft.com/office/officeart/2005/8/layout/vList2"/>
    <dgm:cxn modelId="{78DFACD5-2796-419D-A1D9-0AD3E25DA18D}" type="presParOf" srcId="{A2235140-F6BE-4A9F-A6A4-5777C356F5FC}" destId="{2CFF9088-54A8-4D48-B48C-EC5576EB3E74}"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CA3CDBB-532D-4AF7-8709-51EEAB21998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9A524F19-480B-4124-84A4-4626F88BF4D8}">
      <dgm:prSet phldrT="[Text]"/>
      <dgm:spPr/>
      <dgm:t>
        <a:bodyPr/>
        <a:lstStyle/>
        <a:p>
          <a:r>
            <a:rPr lang="id-ID" dirty="0" smtClean="0"/>
            <a:t>Kelenjar Gonad Jantan = Testis</a:t>
          </a:r>
          <a:endParaRPr lang="id-ID" dirty="0"/>
        </a:p>
      </dgm:t>
    </dgm:pt>
    <dgm:pt modelId="{81C1A7BA-3426-4AC2-B9A6-1F21C3E79B93}" type="parTrans" cxnId="{5E581B40-8E8B-47FA-A118-FC2E2ED575A1}">
      <dgm:prSet/>
      <dgm:spPr/>
      <dgm:t>
        <a:bodyPr/>
        <a:lstStyle/>
        <a:p>
          <a:endParaRPr lang="id-ID"/>
        </a:p>
      </dgm:t>
    </dgm:pt>
    <dgm:pt modelId="{F696D0D9-8671-4F87-9BC1-B61EE0166D09}" type="sibTrans" cxnId="{5E581B40-8E8B-47FA-A118-FC2E2ED575A1}">
      <dgm:prSet/>
      <dgm:spPr/>
      <dgm:t>
        <a:bodyPr/>
        <a:lstStyle/>
        <a:p>
          <a:endParaRPr lang="id-ID"/>
        </a:p>
      </dgm:t>
    </dgm:pt>
    <dgm:pt modelId="{D5B30D15-3DCE-45F1-9165-0890125576C3}">
      <dgm:prSet phldrT="[Text]"/>
      <dgm:spPr/>
      <dgm:t>
        <a:bodyPr/>
        <a:lstStyle/>
        <a:p>
          <a:r>
            <a:rPr lang="id-ID" dirty="0" smtClean="0"/>
            <a:t>Menghasilkan hormon testosteron</a:t>
          </a:r>
          <a:endParaRPr lang="id-ID" dirty="0"/>
        </a:p>
      </dgm:t>
    </dgm:pt>
    <dgm:pt modelId="{02D4B294-53A1-4F7A-9967-1616FDB79DDE}" type="parTrans" cxnId="{46A3E882-8332-4374-9474-56FF938D73E2}">
      <dgm:prSet/>
      <dgm:spPr/>
      <dgm:t>
        <a:bodyPr/>
        <a:lstStyle/>
        <a:p>
          <a:endParaRPr lang="id-ID"/>
        </a:p>
      </dgm:t>
    </dgm:pt>
    <dgm:pt modelId="{68407AF3-F10D-47A7-BB05-A78E251857D9}" type="sibTrans" cxnId="{46A3E882-8332-4374-9474-56FF938D73E2}">
      <dgm:prSet/>
      <dgm:spPr/>
      <dgm:t>
        <a:bodyPr/>
        <a:lstStyle/>
        <a:p>
          <a:endParaRPr lang="id-ID"/>
        </a:p>
      </dgm:t>
    </dgm:pt>
    <dgm:pt modelId="{E0F6C510-71DE-46A0-9083-D11E8C1991A0}">
      <dgm:prSet phldrT="[Text]"/>
      <dgm:spPr/>
      <dgm:t>
        <a:bodyPr/>
        <a:lstStyle/>
        <a:p>
          <a:r>
            <a:rPr lang="id-ID" dirty="0" smtClean="0"/>
            <a:t>Fungsi Hormon testosteron oleh Sel Leydig</a:t>
          </a:r>
          <a:endParaRPr lang="id-ID" dirty="0"/>
        </a:p>
      </dgm:t>
    </dgm:pt>
    <dgm:pt modelId="{C12E7CBB-06D5-4BAC-A378-8C09BD35F9D3}" type="parTrans" cxnId="{F6DE8CD8-0B30-4D63-9E08-D33E3C654101}">
      <dgm:prSet/>
      <dgm:spPr/>
      <dgm:t>
        <a:bodyPr/>
        <a:lstStyle/>
        <a:p>
          <a:endParaRPr lang="id-ID"/>
        </a:p>
      </dgm:t>
    </dgm:pt>
    <dgm:pt modelId="{CB22EBE7-60E9-47D7-9617-4449794B1F68}" type="sibTrans" cxnId="{F6DE8CD8-0B30-4D63-9E08-D33E3C654101}">
      <dgm:prSet/>
      <dgm:spPr/>
      <dgm:t>
        <a:bodyPr/>
        <a:lstStyle/>
        <a:p>
          <a:endParaRPr lang="id-ID"/>
        </a:p>
      </dgm:t>
    </dgm:pt>
    <dgm:pt modelId="{EADFE08B-84A2-4526-8EEB-1B211FC70764}">
      <dgm:prSet phldrT="[Text]"/>
      <dgm:spPr/>
      <dgm:t>
        <a:bodyPr/>
        <a:lstStyle/>
        <a:p>
          <a:r>
            <a:rPr lang="en-US" dirty="0" err="1" smtClean="0"/>
            <a:t>Setiap</a:t>
          </a:r>
          <a:r>
            <a:rPr lang="en-US" dirty="0" smtClean="0"/>
            <a:t> 3 (</a:t>
          </a:r>
          <a:r>
            <a:rPr lang="en-US" dirty="0" err="1" smtClean="0"/>
            <a:t>tiga</a:t>
          </a:r>
          <a:r>
            <a:rPr lang="en-US" dirty="0" smtClean="0"/>
            <a:t>) </a:t>
          </a:r>
          <a:r>
            <a:rPr lang="en-US" dirty="0" err="1" smtClean="0"/>
            <a:t>tubulus</a:t>
          </a:r>
          <a:r>
            <a:rPr lang="en-US" dirty="0" smtClean="0"/>
            <a:t> </a:t>
          </a:r>
          <a:r>
            <a:rPr lang="en-US" dirty="0" err="1" smtClean="0"/>
            <a:t>seminiferus</a:t>
          </a:r>
          <a:r>
            <a:rPr lang="en-US" dirty="0" smtClean="0"/>
            <a:t> </a:t>
          </a:r>
          <a:r>
            <a:rPr lang="en-US" dirty="0" err="1" smtClean="0"/>
            <a:t>dalam</a:t>
          </a:r>
          <a:r>
            <a:rPr lang="en-US" dirty="0" smtClean="0"/>
            <a:t> testis </a:t>
          </a:r>
          <a:r>
            <a:rPr lang="en-US" dirty="0" err="1" smtClean="0"/>
            <a:t>ketemu</a:t>
          </a:r>
          <a:r>
            <a:rPr lang="en-US" dirty="0" smtClean="0"/>
            <a:t> </a:t>
          </a:r>
          <a:r>
            <a:rPr lang="en-US" dirty="0" err="1" smtClean="0"/>
            <a:t>akan</a:t>
          </a:r>
          <a:r>
            <a:rPr lang="en-US" dirty="0" smtClean="0"/>
            <a:t> </a:t>
          </a:r>
          <a:r>
            <a:rPr lang="en-US" dirty="0" err="1" smtClean="0"/>
            <a:t>menghasilkan</a:t>
          </a:r>
          <a:r>
            <a:rPr lang="en-US" dirty="0" smtClean="0"/>
            <a:t> </a:t>
          </a:r>
          <a:r>
            <a:rPr lang="en-US" dirty="0" err="1" smtClean="0"/>
            <a:t>hormon</a:t>
          </a:r>
          <a:r>
            <a:rPr lang="en-US" dirty="0" smtClean="0"/>
            <a:t> </a:t>
          </a:r>
          <a:r>
            <a:rPr lang="en-US" dirty="0" err="1" smtClean="0"/>
            <a:t>tsb</a:t>
          </a:r>
          <a:endParaRPr lang="id-ID" dirty="0"/>
        </a:p>
      </dgm:t>
    </dgm:pt>
    <dgm:pt modelId="{D4B59E81-877E-4CC2-BC1C-EEF7A9890BD2}" type="parTrans" cxnId="{FD177E68-F847-40DB-A5D9-15227FBBAA52}">
      <dgm:prSet/>
      <dgm:spPr/>
      <dgm:t>
        <a:bodyPr/>
        <a:lstStyle/>
        <a:p>
          <a:endParaRPr lang="id-ID"/>
        </a:p>
      </dgm:t>
    </dgm:pt>
    <dgm:pt modelId="{F39C0272-8F89-49CE-A818-9D80AD0A571B}" type="sibTrans" cxnId="{FD177E68-F847-40DB-A5D9-15227FBBAA52}">
      <dgm:prSet/>
      <dgm:spPr/>
      <dgm:t>
        <a:bodyPr/>
        <a:lstStyle/>
        <a:p>
          <a:endParaRPr lang="id-ID"/>
        </a:p>
      </dgm:t>
    </dgm:pt>
    <dgm:pt modelId="{D727C1F5-AB9E-426A-8B3F-0037F7D47FA6}">
      <dgm:prSet phldrT="[Text]"/>
      <dgm:spPr/>
      <dgm:t>
        <a:bodyPr/>
        <a:lstStyle/>
        <a:p>
          <a:r>
            <a:rPr lang="en-US" dirty="0" err="1" smtClean="0"/>
            <a:t>Meningkatkan</a:t>
          </a:r>
          <a:r>
            <a:rPr lang="en-US" dirty="0" smtClean="0"/>
            <a:t> </a:t>
          </a:r>
          <a:r>
            <a:rPr lang="en-US" dirty="0" err="1" smtClean="0"/>
            <a:t>hasrat</a:t>
          </a:r>
          <a:r>
            <a:rPr lang="en-US" dirty="0" smtClean="0"/>
            <a:t> libido </a:t>
          </a:r>
          <a:r>
            <a:rPr lang="en-US" dirty="0" err="1" smtClean="0"/>
            <a:t>pria</a:t>
          </a:r>
          <a:endParaRPr lang="id-ID" dirty="0"/>
        </a:p>
      </dgm:t>
    </dgm:pt>
    <dgm:pt modelId="{A66E3E87-0B5B-4447-8457-2D7E78BA2CB8}" type="parTrans" cxnId="{763B73E6-5C8B-4BBE-95C0-99E3EC8C8CE9}">
      <dgm:prSet/>
      <dgm:spPr/>
    </dgm:pt>
    <dgm:pt modelId="{963240CA-0D9C-46C3-ADEF-F217616D77A3}" type="sibTrans" cxnId="{763B73E6-5C8B-4BBE-95C0-99E3EC8C8CE9}">
      <dgm:prSet/>
      <dgm:spPr/>
    </dgm:pt>
    <dgm:pt modelId="{5E3C52CF-9324-443A-B680-5D5591FBC2B6}">
      <dgm:prSet phldrT="[Text]"/>
      <dgm:spPr/>
      <dgm:t>
        <a:bodyPr/>
        <a:lstStyle/>
        <a:p>
          <a:r>
            <a:rPr lang="en-US" smtClean="0"/>
            <a:t>Sebagai </a:t>
          </a:r>
          <a:r>
            <a:rPr lang="en-US" dirty="0" err="1" smtClean="0"/>
            <a:t>tanda</a:t>
          </a:r>
          <a:r>
            <a:rPr lang="en-US" dirty="0" smtClean="0"/>
            <a:t> </a:t>
          </a:r>
          <a:r>
            <a:rPr lang="en-US" dirty="0" err="1" smtClean="0"/>
            <a:t>seks</a:t>
          </a:r>
          <a:r>
            <a:rPr lang="en-US" dirty="0" smtClean="0"/>
            <a:t> </a:t>
          </a:r>
          <a:r>
            <a:rPr lang="en-US" dirty="0" err="1" smtClean="0"/>
            <a:t>sekunder</a:t>
          </a:r>
          <a:r>
            <a:rPr lang="en-US" dirty="0" smtClean="0"/>
            <a:t> </a:t>
          </a:r>
          <a:r>
            <a:rPr lang="en-US" dirty="0" err="1" smtClean="0"/>
            <a:t>pria</a:t>
          </a:r>
          <a:r>
            <a:rPr lang="en-US" dirty="0" smtClean="0"/>
            <a:t> </a:t>
          </a:r>
          <a:r>
            <a:rPr lang="en-US" dirty="0" err="1" smtClean="0"/>
            <a:t>dengan</a:t>
          </a:r>
          <a:r>
            <a:rPr lang="en-US" dirty="0" smtClean="0"/>
            <a:t> </a:t>
          </a:r>
          <a:r>
            <a:rPr lang="en-US" dirty="0" err="1" smtClean="0"/>
            <a:t>ciri</a:t>
          </a:r>
          <a:r>
            <a:rPr lang="en-US" dirty="0" smtClean="0"/>
            <a:t> </a:t>
          </a:r>
          <a:r>
            <a:rPr lang="en-US" dirty="0" err="1" smtClean="0"/>
            <a:t>suara</a:t>
          </a:r>
          <a:r>
            <a:rPr lang="en-US" dirty="0" smtClean="0"/>
            <a:t> </a:t>
          </a:r>
          <a:r>
            <a:rPr lang="en-US" dirty="0" err="1" smtClean="0"/>
            <a:t>berat</a:t>
          </a:r>
          <a:r>
            <a:rPr lang="en-US" dirty="0" smtClean="0"/>
            <a:t>, </a:t>
          </a:r>
          <a:r>
            <a:rPr lang="en-US" dirty="0" err="1" smtClean="0"/>
            <a:t>tumbuh</a:t>
          </a:r>
          <a:r>
            <a:rPr lang="en-US" dirty="0" smtClean="0"/>
            <a:t> </a:t>
          </a:r>
          <a:r>
            <a:rPr lang="en-US" dirty="0" err="1" smtClean="0"/>
            <a:t>jakun</a:t>
          </a:r>
          <a:r>
            <a:rPr lang="en-US" dirty="0" smtClean="0"/>
            <a:t> (</a:t>
          </a:r>
          <a:r>
            <a:rPr lang="en-US" dirty="0" err="1" smtClean="0"/>
            <a:t>adam</a:t>
          </a:r>
          <a:r>
            <a:rPr lang="en-US" dirty="0" smtClean="0"/>
            <a:t> apple’s), </a:t>
          </a:r>
          <a:r>
            <a:rPr lang="en-US" dirty="0" err="1" smtClean="0"/>
            <a:t>bahu</a:t>
          </a:r>
          <a:r>
            <a:rPr lang="en-US" dirty="0" smtClean="0"/>
            <a:t> </a:t>
          </a:r>
          <a:r>
            <a:rPr lang="en-US" dirty="0" err="1" smtClean="0"/>
            <a:t>melebar</a:t>
          </a:r>
          <a:r>
            <a:rPr lang="en-US" dirty="0" smtClean="0"/>
            <a:t>, </a:t>
          </a:r>
          <a:r>
            <a:rPr lang="en-US" dirty="0" err="1" smtClean="0"/>
            <a:t>pinggang</a:t>
          </a:r>
          <a:r>
            <a:rPr lang="en-US" dirty="0" smtClean="0"/>
            <a:t> </a:t>
          </a:r>
          <a:r>
            <a:rPr lang="en-US" dirty="0" err="1" smtClean="0"/>
            <a:t>tetap</a:t>
          </a:r>
          <a:r>
            <a:rPr lang="en-US" dirty="0" smtClean="0"/>
            <a:t> ramping</a:t>
          </a:r>
          <a:endParaRPr lang="id-ID" dirty="0"/>
        </a:p>
      </dgm:t>
    </dgm:pt>
    <dgm:pt modelId="{9CBE5525-0546-4A3A-9708-08EB5F23002F}" type="parTrans" cxnId="{91E4A66C-F6BE-4EA3-9004-E58F429E7B4D}">
      <dgm:prSet/>
      <dgm:spPr/>
    </dgm:pt>
    <dgm:pt modelId="{5AE5D943-C8DA-4C95-AC52-9511C4DB365B}" type="sibTrans" cxnId="{91E4A66C-F6BE-4EA3-9004-E58F429E7B4D}">
      <dgm:prSet/>
      <dgm:spPr/>
    </dgm:pt>
    <dgm:pt modelId="{F90198B5-91A9-4C0F-BDDC-F2BB52633456}" type="pres">
      <dgm:prSet presAssocID="{CCA3CDBB-532D-4AF7-8709-51EEAB219985}" presName="linear" presStyleCnt="0">
        <dgm:presLayoutVars>
          <dgm:animLvl val="lvl"/>
          <dgm:resizeHandles val="exact"/>
        </dgm:presLayoutVars>
      </dgm:prSet>
      <dgm:spPr/>
    </dgm:pt>
    <dgm:pt modelId="{E8A31F6F-38DF-4336-AD44-0B3DF03A69B6}" type="pres">
      <dgm:prSet presAssocID="{9A524F19-480B-4124-84A4-4626F88BF4D8}" presName="parentText" presStyleLbl="node1" presStyleIdx="0" presStyleCnt="2">
        <dgm:presLayoutVars>
          <dgm:chMax val="0"/>
          <dgm:bulletEnabled val="1"/>
        </dgm:presLayoutVars>
      </dgm:prSet>
      <dgm:spPr/>
    </dgm:pt>
    <dgm:pt modelId="{BACE6261-5F3B-458F-A3B1-4C556DA3746B}" type="pres">
      <dgm:prSet presAssocID="{9A524F19-480B-4124-84A4-4626F88BF4D8}" presName="childText" presStyleLbl="revTx" presStyleIdx="0" presStyleCnt="2">
        <dgm:presLayoutVars>
          <dgm:bulletEnabled val="1"/>
        </dgm:presLayoutVars>
      </dgm:prSet>
      <dgm:spPr/>
    </dgm:pt>
    <dgm:pt modelId="{66A58D0B-190A-4EF4-9C0A-D687AB5BECF4}" type="pres">
      <dgm:prSet presAssocID="{E0F6C510-71DE-46A0-9083-D11E8C1991A0}" presName="parentText" presStyleLbl="node1" presStyleIdx="1" presStyleCnt="2">
        <dgm:presLayoutVars>
          <dgm:chMax val="0"/>
          <dgm:bulletEnabled val="1"/>
        </dgm:presLayoutVars>
      </dgm:prSet>
      <dgm:spPr/>
    </dgm:pt>
    <dgm:pt modelId="{918BD2C1-A5A3-4ED5-973A-EF9B8AA8D864}" type="pres">
      <dgm:prSet presAssocID="{E0F6C510-71DE-46A0-9083-D11E8C1991A0}" presName="childText" presStyleLbl="revTx" presStyleIdx="1" presStyleCnt="2">
        <dgm:presLayoutVars>
          <dgm:bulletEnabled val="1"/>
        </dgm:presLayoutVars>
      </dgm:prSet>
      <dgm:spPr/>
      <dgm:t>
        <a:bodyPr/>
        <a:lstStyle/>
        <a:p>
          <a:endParaRPr lang="id-ID"/>
        </a:p>
      </dgm:t>
    </dgm:pt>
  </dgm:ptLst>
  <dgm:cxnLst>
    <dgm:cxn modelId="{91E4A66C-F6BE-4EA3-9004-E58F429E7B4D}" srcId="{E0F6C510-71DE-46A0-9083-D11E8C1991A0}" destId="{5E3C52CF-9324-443A-B680-5D5591FBC2B6}" srcOrd="2" destOrd="0" parTransId="{9CBE5525-0546-4A3A-9708-08EB5F23002F}" sibTransId="{5AE5D943-C8DA-4C95-AC52-9511C4DB365B}"/>
    <dgm:cxn modelId="{E292327D-B94F-4F8A-8D6D-ECF479464110}" type="presOf" srcId="{9A524F19-480B-4124-84A4-4626F88BF4D8}" destId="{E8A31F6F-38DF-4336-AD44-0B3DF03A69B6}" srcOrd="0" destOrd="0" presId="urn:microsoft.com/office/officeart/2005/8/layout/vList2"/>
    <dgm:cxn modelId="{31020819-A33F-4F68-9C20-269B7CB7FC6C}" type="presOf" srcId="{D5B30D15-3DCE-45F1-9165-0890125576C3}" destId="{BACE6261-5F3B-458F-A3B1-4C556DA3746B}" srcOrd="0" destOrd="0" presId="urn:microsoft.com/office/officeart/2005/8/layout/vList2"/>
    <dgm:cxn modelId="{9F8E2A9B-5980-4775-A372-5C62CB3D0B45}" type="presOf" srcId="{E0F6C510-71DE-46A0-9083-D11E8C1991A0}" destId="{66A58D0B-190A-4EF4-9C0A-D687AB5BECF4}" srcOrd="0" destOrd="0" presId="urn:microsoft.com/office/officeart/2005/8/layout/vList2"/>
    <dgm:cxn modelId="{46A3E882-8332-4374-9474-56FF938D73E2}" srcId="{9A524F19-480B-4124-84A4-4626F88BF4D8}" destId="{D5B30D15-3DCE-45F1-9165-0890125576C3}" srcOrd="0" destOrd="0" parTransId="{02D4B294-53A1-4F7A-9967-1616FDB79DDE}" sibTransId="{68407AF3-F10D-47A7-BB05-A78E251857D9}"/>
    <dgm:cxn modelId="{EDF69BCE-4932-4667-9BD1-575E56CCD42C}" type="presOf" srcId="{CCA3CDBB-532D-4AF7-8709-51EEAB219985}" destId="{F90198B5-91A9-4C0F-BDDC-F2BB52633456}" srcOrd="0" destOrd="0" presId="urn:microsoft.com/office/officeart/2005/8/layout/vList2"/>
    <dgm:cxn modelId="{0C7DD526-9BD2-456D-9475-3B2F65C9AD99}" type="presOf" srcId="{D727C1F5-AB9E-426A-8B3F-0037F7D47FA6}" destId="{918BD2C1-A5A3-4ED5-973A-EF9B8AA8D864}" srcOrd="0" destOrd="1" presId="urn:microsoft.com/office/officeart/2005/8/layout/vList2"/>
    <dgm:cxn modelId="{F6DE8CD8-0B30-4D63-9E08-D33E3C654101}" srcId="{CCA3CDBB-532D-4AF7-8709-51EEAB219985}" destId="{E0F6C510-71DE-46A0-9083-D11E8C1991A0}" srcOrd="1" destOrd="0" parTransId="{C12E7CBB-06D5-4BAC-A378-8C09BD35F9D3}" sibTransId="{CB22EBE7-60E9-47D7-9617-4449794B1F68}"/>
    <dgm:cxn modelId="{C848B3B7-1A17-41ED-A9C1-86E66DCDB0A7}" type="presOf" srcId="{EADFE08B-84A2-4526-8EEB-1B211FC70764}" destId="{918BD2C1-A5A3-4ED5-973A-EF9B8AA8D864}" srcOrd="0" destOrd="0" presId="urn:microsoft.com/office/officeart/2005/8/layout/vList2"/>
    <dgm:cxn modelId="{763B73E6-5C8B-4BBE-95C0-99E3EC8C8CE9}" srcId="{E0F6C510-71DE-46A0-9083-D11E8C1991A0}" destId="{D727C1F5-AB9E-426A-8B3F-0037F7D47FA6}" srcOrd="1" destOrd="0" parTransId="{A66E3E87-0B5B-4447-8457-2D7E78BA2CB8}" sibTransId="{963240CA-0D9C-46C3-ADEF-F217616D77A3}"/>
    <dgm:cxn modelId="{FD177E68-F847-40DB-A5D9-15227FBBAA52}" srcId="{E0F6C510-71DE-46A0-9083-D11E8C1991A0}" destId="{EADFE08B-84A2-4526-8EEB-1B211FC70764}" srcOrd="0" destOrd="0" parTransId="{D4B59E81-877E-4CC2-BC1C-EEF7A9890BD2}" sibTransId="{F39C0272-8F89-49CE-A818-9D80AD0A571B}"/>
    <dgm:cxn modelId="{817289F1-2B02-42C8-9E80-4575565CCAE5}" type="presOf" srcId="{5E3C52CF-9324-443A-B680-5D5591FBC2B6}" destId="{918BD2C1-A5A3-4ED5-973A-EF9B8AA8D864}" srcOrd="0" destOrd="2" presId="urn:microsoft.com/office/officeart/2005/8/layout/vList2"/>
    <dgm:cxn modelId="{5E581B40-8E8B-47FA-A118-FC2E2ED575A1}" srcId="{CCA3CDBB-532D-4AF7-8709-51EEAB219985}" destId="{9A524F19-480B-4124-84A4-4626F88BF4D8}" srcOrd="0" destOrd="0" parTransId="{81C1A7BA-3426-4AC2-B9A6-1F21C3E79B93}" sibTransId="{F696D0D9-8671-4F87-9BC1-B61EE0166D09}"/>
    <dgm:cxn modelId="{D213E8BE-D45A-415C-9984-53D6137FBA3A}" type="presParOf" srcId="{F90198B5-91A9-4C0F-BDDC-F2BB52633456}" destId="{E8A31F6F-38DF-4336-AD44-0B3DF03A69B6}" srcOrd="0" destOrd="0" presId="urn:microsoft.com/office/officeart/2005/8/layout/vList2"/>
    <dgm:cxn modelId="{D7905F86-D950-482D-B2EB-E0FC1F18E85A}" type="presParOf" srcId="{F90198B5-91A9-4C0F-BDDC-F2BB52633456}" destId="{BACE6261-5F3B-458F-A3B1-4C556DA3746B}" srcOrd="1" destOrd="0" presId="urn:microsoft.com/office/officeart/2005/8/layout/vList2"/>
    <dgm:cxn modelId="{6A46C78D-2FBE-4278-A902-28FB6CBCF1AD}" type="presParOf" srcId="{F90198B5-91A9-4C0F-BDDC-F2BB52633456}" destId="{66A58D0B-190A-4EF4-9C0A-D687AB5BECF4}" srcOrd="2" destOrd="0" presId="urn:microsoft.com/office/officeart/2005/8/layout/vList2"/>
    <dgm:cxn modelId="{9131F653-6308-4D8F-B949-4A86C2D09B2B}" type="presParOf" srcId="{F90198B5-91A9-4C0F-BDDC-F2BB52633456}" destId="{918BD2C1-A5A3-4ED5-973A-EF9B8AA8D86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02FD8E-DA16-4BD1-9D35-14F72E29AEB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id-ID"/>
        </a:p>
      </dgm:t>
    </dgm:pt>
    <dgm:pt modelId="{45580042-D4D4-414C-93B2-7172497C2472}">
      <dgm:prSet phldrT="[Text]"/>
      <dgm:spPr/>
      <dgm:t>
        <a:bodyPr/>
        <a:lstStyle/>
        <a:p>
          <a:r>
            <a:rPr lang="id-ID" dirty="0" smtClean="0"/>
            <a:t>Definisi Hormon</a:t>
          </a:r>
          <a:endParaRPr lang="id-ID" dirty="0"/>
        </a:p>
      </dgm:t>
    </dgm:pt>
    <dgm:pt modelId="{29297099-4421-448D-9C1A-C7C4A66CF6C4}" type="parTrans" cxnId="{259EC88E-3143-47C1-A221-9E143AFCED26}">
      <dgm:prSet/>
      <dgm:spPr/>
      <dgm:t>
        <a:bodyPr/>
        <a:lstStyle/>
        <a:p>
          <a:endParaRPr lang="id-ID"/>
        </a:p>
      </dgm:t>
    </dgm:pt>
    <dgm:pt modelId="{BEFAFC77-76CF-4424-9B4E-A9D405983553}" type="sibTrans" cxnId="{259EC88E-3143-47C1-A221-9E143AFCED26}">
      <dgm:prSet/>
      <dgm:spPr/>
      <dgm:t>
        <a:bodyPr/>
        <a:lstStyle/>
        <a:p>
          <a:endParaRPr lang="id-ID"/>
        </a:p>
      </dgm:t>
    </dgm:pt>
    <dgm:pt modelId="{A218C714-1687-4B71-A4B6-CF603EFA6619}">
      <dgm:prSet phldrT="[Text]"/>
      <dgm:spPr/>
      <dgm:t>
        <a:bodyPr/>
        <a:lstStyle/>
        <a:p>
          <a:r>
            <a:rPr lang="id-ID" dirty="0" smtClean="0"/>
            <a:t>Yaitu penghantar (transmitter) kimiawi yg dilepas dari sel2 khusus ke dalam aliran darah</a:t>
          </a:r>
          <a:endParaRPr lang="id-ID" dirty="0"/>
        </a:p>
      </dgm:t>
    </dgm:pt>
    <dgm:pt modelId="{1F06EB19-1FA0-4755-9BFD-38CC24ED802F}" type="parTrans" cxnId="{5B0539B1-3D97-4317-86F2-6B49195956E8}">
      <dgm:prSet/>
      <dgm:spPr/>
      <dgm:t>
        <a:bodyPr/>
        <a:lstStyle/>
        <a:p>
          <a:endParaRPr lang="id-ID"/>
        </a:p>
      </dgm:t>
    </dgm:pt>
    <dgm:pt modelId="{E1D427F2-A834-406F-AB39-D221965845F6}" type="sibTrans" cxnId="{5B0539B1-3D97-4317-86F2-6B49195956E8}">
      <dgm:prSet/>
      <dgm:spPr/>
      <dgm:t>
        <a:bodyPr/>
        <a:lstStyle/>
        <a:p>
          <a:endParaRPr lang="id-ID"/>
        </a:p>
      </dgm:t>
    </dgm:pt>
    <dgm:pt modelId="{4372D7A6-991F-4A2B-8D86-DC7A226BF6EB}">
      <dgm:prSet phldrT="[Text]"/>
      <dgm:spPr/>
      <dgm:t>
        <a:bodyPr/>
        <a:lstStyle/>
        <a:p>
          <a:r>
            <a:rPr lang="id-ID" dirty="0" smtClean="0"/>
            <a:t>Hormon yg telah disekresikan </a:t>
          </a:r>
          <a:r>
            <a:rPr lang="id-ID" dirty="0" smtClean="0">
              <a:sym typeface="Wingdings" panose="05000000000000000000" pitchFamily="2" charset="2"/>
            </a:rPr>
            <a:t> dibawa ke sel2 target (responsive cells) / tempat terjadinya efek hormon</a:t>
          </a:r>
          <a:endParaRPr lang="id-ID" dirty="0"/>
        </a:p>
      </dgm:t>
    </dgm:pt>
    <dgm:pt modelId="{3EC9B176-2FC0-466E-AAEB-D369D2CD218F}" type="parTrans" cxnId="{C7FEC677-FEA3-434B-8AFA-6BECE72B6643}">
      <dgm:prSet/>
      <dgm:spPr/>
    </dgm:pt>
    <dgm:pt modelId="{C3D7B7D2-9F7A-483D-AE33-F5F9DE67AEB7}" type="sibTrans" cxnId="{C7FEC677-FEA3-434B-8AFA-6BECE72B6643}">
      <dgm:prSet/>
      <dgm:spPr/>
    </dgm:pt>
    <dgm:pt modelId="{EEA12F74-2901-4CB4-95A9-EAC914D89EEB}" type="pres">
      <dgm:prSet presAssocID="{9702FD8E-DA16-4BD1-9D35-14F72E29AEBA}" presName="linear" presStyleCnt="0">
        <dgm:presLayoutVars>
          <dgm:animLvl val="lvl"/>
          <dgm:resizeHandles val="exact"/>
        </dgm:presLayoutVars>
      </dgm:prSet>
      <dgm:spPr/>
      <dgm:t>
        <a:bodyPr/>
        <a:lstStyle/>
        <a:p>
          <a:endParaRPr lang="id-ID"/>
        </a:p>
      </dgm:t>
    </dgm:pt>
    <dgm:pt modelId="{B6A2FF9A-3F5C-4D06-B600-2BCB1DAAC89D}" type="pres">
      <dgm:prSet presAssocID="{45580042-D4D4-414C-93B2-7172497C2472}" presName="parentText" presStyleLbl="node1" presStyleIdx="0" presStyleCnt="1">
        <dgm:presLayoutVars>
          <dgm:chMax val="0"/>
          <dgm:bulletEnabled val="1"/>
        </dgm:presLayoutVars>
      </dgm:prSet>
      <dgm:spPr/>
      <dgm:t>
        <a:bodyPr/>
        <a:lstStyle/>
        <a:p>
          <a:endParaRPr lang="id-ID"/>
        </a:p>
      </dgm:t>
    </dgm:pt>
    <dgm:pt modelId="{51A48421-F836-4F5C-A615-5903DF6E233C}" type="pres">
      <dgm:prSet presAssocID="{45580042-D4D4-414C-93B2-7172497C2472}" presName="childText" presStyleLbl="revTx" presStyleIdx="0" presStyleCnt="1">
        <dgm:presLayoutVars>
          <dgm:bulletEnabled val="1"/>
        </dgm:presLayoutVars>
      </dgm:prSet>
      <dgm:spPr/>
      <dgm:t>
        <a:bodyPr/>
        <a:lstStyle/>
        <a:p>
          <a:endParaRPr lang="id-ID"/>
        </a:p>
      </dgm:t>
    </dgm:pt>
  </dgm:ptLst>
  <dgm:cxnLst>
    <dgm:cxn modelId="{259EC88E-3143-47C1-A221-9E143AFCED26}" srcId="{9702FD8E-DA16-4BD1-9D35-14F72E29AEBA}" destId="{45580042-D4D4-414C-93B2-7172497C2472}" srcOrd="0" destOrd="0" parTransId="{29297099-4421-448D-9C1A-C7C4A66CF6C4}" sibTransId="{BEFAFC77-76CF-4424-9B4E-A9D405983553}"/>
    <dgm:cxn modelId="{17E67FBA-1BD0-48A7-8296-1D45264711C7}" type="presOf" srcId="{A218C714-1687-4B71-A4B6-CF603EFA6619}" destId="{51A48421-F836-4F5C-A615-5903DF6E233C}" srcOrd="0" destOrd="0" presId="urn:microsoft.com/office/officeart/2005/8/layout/vList2"/>
    <dgm:cxn modelId="{C7FEC677-FEA3-434B-8AFA-6BECE72B6643}" srcId="{45580042-D4D4-414C-93B2-7172497C2472}" destId="{4372D7A6-991F-4A2B-8D86-DC7A226BF6EB}" srcOrd="1" destOrd="0" parTransId="{3EC9B176-2FC0-466E-AAEB-D369D2CD218F}" sibTransId="{C3D7B7D2-9F7A-483D-AE33-F5F9DE67AEB7}"/>
    <dgm:cxn modelId="{5B0539B1-3D97-4317-86F2-6B49195956E8}" srcId="{45580042-D4D4-414C-93B2-7172497C2472}" destId="{A218C714-1687-4B71-A4B6-CF603EFA6619}" srcOrd="0" destOrd="0" parTransId="{1F06EB19-1FA0-4755-9BFD-38CC24ED802F}" sibTransId="{E1D427F2-A834-406F-AB39-D221965845F6}"/>
    <dgm:cxn modelId="{A6CBBAA4-1F07-4FDB-A880-522CA3104374}" type="presOf" srcId="{4372D7A6-991F-4A2B-8D86-DC7A226BF6EB}" destId="{51A48421-F836-4F5C-A615-5903DF6E233C}" srcOrd="0" destOrd="1" presId="urn:microsoft.com/office/officeart/2005/8/layout/vList2"/>
    <dgm:cxn modelId="{35E898D7-39D6-4DBC-B803-15D40AD0DA16}" type="presOf" srcId="{45580042-D4D4-414C-93B2-7172497C2472}" destId="{B6A2FF9A-3F5C-4D06-B600-2BCB1DAAC89D}" srcOrd="0" destOrd="0" presId="urn:microsoft.com/office/officeart/2005/8/layout/vList2"/>
    <dgm:cxn modelId="{3025BAC3-D6BB-4B69-94A9-F10B048D017B}" type="presOf" srcId="{9702FD8E-DA16-4BD1-9D35-14F72E29AEBA}" destId="{EEA12F74-2901-4CB4-95A9-EAC914D89EEB}" srcOrd="0" destOrd="0" presId="urn:microsoft.com/office/officeart/2005/8/layout/vList2"/>
    <dgm:cxn modelId="{EB98A44F-7377-43DE-AD92-CB1817743E68}" type="presParOf" srcId="{EEA12F74-2901-4CB4-95A9-EAC914D89EEB}" destId="{B6A2FF9A-3F5C-4D06-B600-2BCB1DAAC89D}" srcOrd="0" destOrd="0" presId="urn:microsoft.com/office/officeart/2005/8/layout/vList2"/>
    <dgm:cxn modelId="{8C6ADFC5-AFDC-45E6-9E36-EFA9D730E4E9}" type="presParOf" srcId="{EEA12F74-2901-4CB4-95A9-EAC914D89EEB}" destId="{51A48421-F836-4F5C-A615-5903DF6E233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D514FA-B27E-4F32-A173-9D51FCA51A6C}"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id-ID"/>
        </a:p>
      </dgm:t>
    </dgm:pt>
    <dgm:pt modelId="{2690573F-414E-401E-AAE9-C8F430C4E6C8}">
      <dgm:prSet phldrT="[Text]"/>
      <dgm:spPr/>
      <dgm:t>
        <a:bodyPr/>
        <a:lstStyle/>
        <a:p>
          <a:r>
            <a:rPr lang="id-ID" dirty="0" smtClean="0"/>
            <a:t>Kelenjar sebagai reseptor</a:t>
          </a:r>
          <a:endParaRPr lang="id-ID" dirty="0"/>
        </a:p>
      </dgm:t>
    </dgm:pt>
    <dgm:pt modelId="{4FEC1BA5-5266-4E9C-873A-8027F5E6EF15}" type="parTrans" cxnId="{41303E3B-04E4-4F11-96F3-7EF2B0C268FF}">
      <dgm:prSet/>
      <dgm:spPr/>
      <dgm:t>
        <a:bodyPr/>
        <a:lstStyle/>
        <a:p>
          <a:endParaRPr lang="id-ID"/>
        </a:p>
      </dgm:t>
    </dgm:pt>
    <dgm:pt modelId="{B280BA83-5485-481A-AD50-A597DB93D199}" type="sibTrans" cxnId="{41303E3B-04E4-4F11-96F3-7EF2B0C268FF}">
      <dgm:prSet/>
      <dgm:spPr/>
      <dgm:t>
        <a:bodyPr/>
        <a:lstStyle/>
        <a:p>
          <a:endParaRPr lang="id-ID"/>
        </a:p>
      </dgm:t>
    </dgm:pt>
    <dgm:pt modelId="{7F3602DF-E5C4-4F8D-BDF7-BB5AAF2E1E46}">
      <dgm:prSet phldrT="[Text]"/>
      <dgm:spPr/>
      <dgm:t>
        <a:bodyPr/>
        <a:lstStyle/>
        <a:p>
          <a:r>
            <a:rPr lang="id-ID" dirty="0" smtClean="0"/>
            <a:t>Stimuli </a:t>
          </a:r>
          <a:r>
            <a:rPr lang="id-ID" dirty="0" smtClean="0">
              <a:sym typeface="Wingdings" panose="05000000000000000000" pitchFamily="2" charset="2"/>
            </a:rPr>
            <a:t></a:t>
          </a:r>
          <a:r>
            <a:rPr lang="id-ID" dirty="0" smtClean="0"/>
            <a:t>Kelenjar </a:t>
          </a:r>
          <a:r>
            <a:rPr lang="id-ID" dirty="0" smtClean="0">
              <a:sym typeface="Wingdings" panose="05000000000000000000" pitchFamily="2" charset="2"/>
            </a:rPr>
            <a:t></a:t>
          </a:r>
          <a:r>
            <a:rPr lang="id-ID" dirty="0" smtClean="0"/>
            <a:t> HORMON</a:t>
          </a:r>
          <a:endParaRPr lang="id-ID" dirty="0"/>
        </a:p>
      </dgm:t>
    </dgm:pt>
    <dgm:pt modelId="{C20E2D00-3A25-4828-BEB7-F3CE5DDE1129}" type="parTrans" cxnId="{B3675715-CE78-46AB-93C3-F053A81B137E}">
      <dgm:prSet/>
      <dgm:spPr/>
      <dgm:t>
        <a:bodyPr/>
        <a:lstStyle/>
        <a:p>
          <a:endParaRPr lang="id-ID"/>
        </a:p>
      </dgm:t>
    </dgm:pt>
    <dgm:pt modelId="{8BCF78AF-113F-41B7-AEF8-B3726F5BD28D}" type="sibTrans" cxnId="{B3675715-CE78-46AB-93C3-F053A81B137E}">
      <dgm:prSet/>
      <dgm:spPr/>
      <dgm:t>
        <a:bodyPr/>
        <a:lstStyle/>
        <a:p>
          <a:endParaRPr lang="id-ID"/>
        </a:p>
      </dgm:t>
    </dgm:pt>
    <dgm:pt modelId="{43691E54-3DAC-4B45-9E41-6B02F8E37E7D}">
      <dgm:prSet phldrT="[Text]"/>
      <dgm:spPr/>
      <dgm:t>
        <a:bodyPr/>
        <a:lstStyle/>
        <a:p>
          <a:r>
            <a:rPr lang="id-ID" dirty="0" smtClean="0"/>
            <a:t>Pengeluaran hormon melalui rangsangan CNS</a:t>
          </a:r>
          <a:endParaRPr lang="id-ID" dirty="0"/>
        </a:p>
      </dgm:t>
    </dgm:pt>
    <dgm:pt modelId="{4E969036-DBB3-4DEE-8927-F1E7EEBCF12A}" type="parTrans" cxnId="{0407032F-8E20-4AAD-ACD6-50EB39726B40}">
      <dgm:prSet/>
      <dgm:spPr/>
      <dgm:t>
        <a:bodyPr/>
        <a:lstStyle/>
        <a:p>
          <a:endParaRPr lang="id-ID"/>
        </a:p>
      </dgm:t>
    </dgm:pt>
    <dgm:pt modelId="{9F0F1DCA-FE0E-4083-9CEE-7644150F361D}" type="sibTrans" cxnId="{0407032F-8E20-4AAD-ACD6-50EB39726B40}">
      <dgm:prSet/>
      <dgm:spPr/>
      <dgm:t>
        <a:bodyPr/>
        <a:lstStyle/>
        <a:p>
          <a:endParaRPr lang="id-ID"/>
        </a:p>
      </dgm:t>
    </dgm:pt>
    <dgm:pt modelId="{BAC7C8FA-A879-410D-8640-422B0E35A6F6}">
      <dgm:prSet phldrT="[Text]"/>
      <dgm:spPr/>
      <dgm:t>
        <a:bodyPr/>
        <a:lstStyle/>
        <a:p>
          <a:r>
            <a:rPr lang="id-ID" dirty="0" smtClean="0"/>
            <a:t>Stimuli </a:t>
          </a:r>
          <a:r>
            <a:rPr lang="id-ID" dirty="0" smtClean="0">
              <a:sym typeface="Wingdings" panose="05000000000000000000" pitchFamily="2" charset="2"/>
            </a:rPr>
            <a:t> </a:t>
          </a:r>
          <a:r>
            <a:rPr lang="id-ID" dirty="0" smtClean="0"/>
            <a:t>CNS </a:t>
          </a:r>
          <a:r>
            <a:rPr lang="id-ID" dirty="0" smtClean="0">
              <a:sym typeface="Wingdings" panose="05000000000000000000" pitchFamily="2" charset="2"/>
            </a:rPr>
            <a:t></a:t>
          </a:r>
          <a:r>
            <a:rPr lang="id-ID" dirty="0" smtClean="0"/>
            <a:t>Kelenjar </a:t>
          </a:r>
          <a:r>
            <a:rPr lang="id-ID" dirty="0" smtClean="0">
              <a:sym typeface="Wingdings" panose="05000000000000000000" pitchFamily="2" charset="2"/>
            </a:rPr>
            <a:t> </a:t>
          </a:r>
          <a:r>
            <a:rPr lang="id-ID" dirty="0" smtClean="0"/>
            <a:t>HORMON</a:t>
          </a:r>
          <a:endParaRPr lang="id-ID" dirty="0"/>
        </a:p>
      </dgm:t>
    </dgm:pt>
    <dgm:pt modelId="{BC9A93FA-4CA7-4A57-9C28-101684FA08FC}" type="parTrans" cxnId="{FDB93D15-B9EE-415D-891A-0BEB097F3790}">
      <dgm:prSet/>
      <dgm:spPr/>
      <dgm:t>
        <a:bodyPr/>
        <a:lstStyle/>
        <a:p>
          <a:endParaRPr lang="id-ID"/>
        </a:p>
      </dgm:t>
    </dgm:pt>
    <dgm:pt modelId="{BBFCFBB0-33FF-474B-9894-356BE52EEC47}" type="sibTrans" cxnId="{FDB93D15-B9EE-415D-891A-0BEB097F3790}">
      <dgm:prSet/>
      <dgm:spPr/>
      <dgm:t>
        <a:bodyPr/>
        <a:lstStyle/>
        <a:p>
          <a:endParaRPr lang="id-ID"/>
        </a:p>
      </dgm:t>
    </dgm:pt>
    <dgm:pt modelId="{BFE94CA6-5231-43F4-BEFD-E587D4F03D4D}">
      <dgm:prSet phldrT="[Text]"/>
      <dgm:spPr/>
      <dgm:t>
        <a:bodyPr/>
        <a:lstStyle/>
        <a:p>
          <a:r>
            <a:rPr lang="id-ID" dirty="0" smtClean="0"/>
            <a:t>Eg :</a:t>
          </a:r>
          <a:endParaRPr lang="id-ID" dirty="0"/>
        </a:p>
      </dgm:t>
    </dgm:pt>
    <dgm:pt modelId="{8D55CA3E-06BB-4823-80F5-EA624801B5B4}" type="parTrans" cxnId="{2D040E4C-D82D-459E-90FE-0E710704B067}">
      <dgm:prSet/>
      <dgm:spPr/>
    </dgm:pt>
    <dgm:pt modelId="{8C73D8CD-5EEC-4EB7-9832-E03CFFBD7073}" type="sibTrans" cxnId="{2D040E4C-D82D-459E-90FE-0E710704B067}">
      <dgm:prSet/>
      <dgm:spPr/>
    </dgm:pt>
    <dgm:pt modelId="{2A91A196-8B03-4CD4-BCCF-1510F6D8D4CE}">
      <dgm:prSet/>
      <dgm:spPr/>
      <dgm:t>
        <a:bodyPr/>
        <a:lstStyle/>
        <a:p>
          <a:r>
            <a:rPr lang="pt-BR" dirty="0" smtClean="0"/>
            <a:t>Gld.Pancreas </a:t>
          </a:r>
          <a:r>
            <a:rPr lang="id-ID" dirty="0" smtClean="0">
              <a:sym typeface="Wingdings" panose="05000000000000000000" pitchFamily="2" charset="2"/>
            </a:rPr>
            <a:t></a:t>
          </a:r>
          <a:r>
            <a:rPr lang="pt-BR" dirty="0" smtClean="0"/>
            <a:t>diatur kadar gula darah</a:t>
          </a:r>
          <a:endParaRPr lang="id-ID" dirty="0" smtClean="0"/>
        </a:p>
      </dgm:t>
    </dgm:pt>
    <dgm:pt modelId="{3CF166D9-A0CA-406B-8F6A-2DB0777C2D71}" type="parTrans" cxnId="{EC36A088-1C0C-40CE-9ED9-9911E47F45AC}">
      <dgm:prSet/>
      <dgm:spPr/>
      <dgm:t>
        <a:bodyPr/>
        <a:lstStyle/>
        <a:p>
          <a:endParaRPr lang="id-ID"/>
        </a:p>
      </dgm:t>
    </dgm:pt>
    <dgm:pt modelId="{0ADC7AC8-48BA-4EE7-A4F0-EB6CE1F320A4}" type="sibTrans" cxnId="{EC36A088-1C0C-40CE-9ED9-9911E47F45AC}">
      <dgm:prSet/>
      <dgm:spPr/>
      <dgm:t>
        <a:bodyPr/>
        <a:lstStyle/>
        <a:p>
          <a:endParaRPr lang="id-ID"/>
        </a:p>
      </dgm:t>
    </dgm:pt>
    <dgm:pt modelId="{83C5BE99-0685-4A0B-AA00-35BC9259D6A2}">
      <dgm:prSet phldrT="[Text]"/>
      <dgm:spPr/>
      <dgm:t>
        <a:bodyPr/>
        <a:lstStyle/>
        <a:p>
          <a:r>
            <a:rPr lang="id-ID" dirty="0" smtClean="0"/>
            <a:t>Gld.Parathyroid </a:t>
          </a:r>
          <a:r>
            <a:rPr lang="id-ID" dirty="0" smtClean="0">
              <a:sym typeface="Wingdings" panose="05000000000000000000" pitchFamily="2" charset="2"/>
            </a:rPr>
            <a:t></a:t>
          </a:r>
          <a:r>
            <a:rPr lang="id-ID" dirty="0" smtClean="0"/>
            <a:t>terangsang oleh kadar Ca darah</a:t>
          </a:r>
          <a:endParaRPr lang="id-ID" dirty="0"/>
        </a:p>
      </dgm:t>
    </dgm:pt>
    <dgm:pt modelId="{4336258D-ABA4-4C6C-B609-908CFA3B9ED4}" type="parTrans" cxnId="{F0C72DE9-C2B4-47C3-AAA8-4E52F3C31E99}">
      <dgm:prSet/>
      <dgm:spPr/>
    </dgm:pt>
    <dgm:pt modelId="{9DD86508-851C-4897-9E5A-82E3EB2835EE}" type="sibTrans" cxnId="{F0C72DE9-C2B4-47C3-AAA8-4E52F3C31E99}">
      <dgm:prSet/>
      <dgm:spPr/>
    </dgm:pt>
    <dgm:pt modelId="{E90ACEE0-BEE1-4673-8586-E0042CE90E31}">
      <dgm:prSet phldrT="[Text]"/>
      <dgm:spPr/>
      <dgm:t>
        <a:bodyPr/>
        <a:lstStyle/>
        <a:p>
          <a:r>
            <a:rPr lang="id-ID" dirty="0" smtClean="0"/>
            <a:t>Eg :</a:t>
          </a:r>
          <a:endParaRPr lang="id-ID" dirty="0"/>
        </a:p>
      </dgm:t>
    </dgm:pt>
    <dgm:pt modelId="{4B6E8B47-30F7-4157-8089-3613FA06EC79}" type="parTrans" cxnId="{AB190978-7852-4895-B068-4A84444CC0C8}">
      <dgm:prSet/>
      <dgm:spPr/>
    </dgm:pt>
    <dgm:pt modelId="{DF0695B2-B876-4DE2-AA5D-C6957CD781A2}" type="sibTrans" cxnId="{AB190978-7852-4895-B068-4A84444CC0C8}">
      <dgm:prSet/>
      <dgm:spPr/>
    </dgm:pt>
    <dgm:pt modelId="{9E6B95E5-C258-4F4E-80DA-0438B601B51A}">
      <dgm:prSet phldrT="[Text]"/>
      <dgm:spPr/>
      <dgm:t>
        <a:bodyPr/>
        <a:lstStyle/>
        <a:p>
          <a:r>
            <a:rPr lang="id-ID" dirty="0" smtClean="0"/>
            <a:t>Medula suprarenalis </a:t>
          </a:r>
          <a:r>
            <a:rPr lang="id-ID" dirty="0" smtClean="0">
              <a:sym typeface="Wingdings" panose="05000000000000000000" pitchFamily="2" charset="2"/>
            </a:rPr>
            <a:t> </a:t>
          </a:r>
          <a:r>
            <a:rPr lang="id-ID" dirty="0" smtClean="0"/>
            <a:t>melalui rangsangan saraf simpatik</a:t>
          </a:r>
          <a:endParaRPr lang="id-ID" dirty="0"/>
        </a:p>
      </dgm:t>
    </dgm:pt>
    <dgm:pt modelId="{A3A0024D-A818-4725-B26A-F02094037645}" type="parTrans" cxnId="{F63A5BDF-8B3D-492C-8325-BDC0B582FD9B}">
      <dgm:prSet/>
      <dgm:spPr/>
    </dgm:pt>
    <dgm:pt modelId="{7C5D73C9-CFEC-4C22-AA0E-331AFA9599F7}" type="sibTrans" cxnId="{F63A5BDF-8B3D-492C-8325-BDC0B582FD9B}">
      <dgm:prSet/>
      <dgm:spPr/>
    </dgm:pt>
    <dgm:pt modelId="{99D4CC04-1FAC-4B8E-AE57-D08C4A0D3378}" type="pres">
      <dgm:prSet presAssocID="{21D514FA-B27E-4F32-A173-9D51FCA51A6C}" presName="linear" presStyleCnt="0">
        <dgm:presLayoutVars>
          <dgm:animLvl val="lvl"/>
          <dgm:resizeHandles val="exact"/>
        </dgm:presLayoutVars>
      </dgm:prSet>
      <dgm:spPr/>
      <dgm:t>
        <a:bodyPr/>
        <a:lstStyle/>
        <a:p>
          <a:endParaRPr lang="id-ID"/>
        </a:p>
      </dgm:t>
    </dgm:pt>
    <dgm:pt modelId="{96C28A73-DEC7-408C-BB20-3C4E45C90A79}" type="pres">
      <dgm:prSet presAssocID="{2690573F-414E-401E-AAE9-C8F430C4E6C8}" presName="parentText" presStyleLbl="node1" presStyleIdx="0" presStyleCnt="2">
        <dgm:presLayoutVars>
          <dgm:chMax val="0"/>
          <dgm:bulletEnabled val="1"/>
        </dgm:presLayoutVars>
      </dgm:prSet>
      <dgm:spPr/>
      <dgm:t>
        <a:bodyPr/>
        <a:lstStyle/>
        <a:p>
          <a:endParaRPr lang="id-ID"/>
        </a:p>
      </dgm:t>
    </dgm:pt>
    <dgm:pt modelId="{8004D250-20B6-49FE-8A1D-C0F3B178A790}" type="pres">
      <dgm:prSet presAssocID="{2690573F-414E-401E-AAE9-C8F430C4E6C8}" presName="childText" presStyleLbl="revTx" presStyleIdx="0" presStyleCnt="2">
        <dgm:presLayoutVars>
          <dgm:bulletEnabled val="1"/>
        </dgm:presLayoutVars>
      </dgm:prSet>
      <dgm:spPr/>
      <dgm:t>
        <a:bodyPr/>
        <a:lstStyle/>
        <a:p>
          <a:endParaRPr lang="id-ID"/>
        </a:p>
      </dgm:t>
    </dgm:pt>
    <dgm:pt modelId="{77FD3998-6B57-4BF0-871B-B60BC3435585}" type="pres">
      <dgm:prSet presAssocID="{43691E54-3DAC-4B45-9E41-6B02F8E37E7D}" presName="parentText" presStyleLbl="node1" presStyleIdx="1" presStyleCnt="2">
        <dgm:presLayoutVars>
          <dgm:chMax val="0"/>
          <dgm:bulletEnabled val="1"/>
        </dgm:presLayoutVars>
      </dgm:prSet>
      <dgm:spPr/>
      <dgm:t>
        <a:bodyPr/>
        <a:lstStyle/>
        <a:p>
          <a:endParaRPr lang="id-ID"/>
        </a:p>
      </dgm:t>
    </dgm:pt>
    <dgm:pt modelId="{598B0201-74E0-442F-A347-47F278AEC3EC}" type="pres">
      <dgm:prSet presAssocID="{43691E54-3DAC-4B45-9E41-6B02F8E37E7D}" presName="childText" presStyleLbl="revTx" presStyleIdx="1" presStyleCnt="2">
        <dgm:presLayoutVars>
          <dgm:bulletEnabled val="1"/>
        </dgm:presLayoutVars>
      </dgm:prSet>
      <dgm:spPr/>
      <dgm:t>
        <a:bodyPr/>
        <a:lstStyle/>
        <a:p>
          <a:endParaRPr lang="id-ID"/>
        </a:p>
      </dgm:t>
    </dgm:pt>
  </dgm:ptLst>
  <dgm:cxnLst>
    <dgm:cxn modelId="{0407032F-8E20-4AAD-ACD6-50EB39726B40}" srcId="{21D514FA-B27E-4F32-A173-9D51FCA51A6C}" destId="{43691E54-3DAC-4B45-9E41-6B02F8E37E7D}" srcOrd="1" destOrd="0" parTransId="{4E969036-DBB3-4DEE-8927-F1E7EEBCF12A}" sibTransId="{9F0F1DCA-FE0E-4083-9CEE-7644150F361D}"/>
    <dgm:cxn modelId="{B3F95C0D-D4DA-4A02-9190-677A0BD70A6D}" type="presOf" srcId="{BFE94CA6-5231-43F4-BEFD-E587D4F03D4D}" destId="{8004D250-20B6-49FE-8A1D-C0F3B178A790}" srcOrd="0" destOrd="1" presId="urn:microsoft.com/office/officeart/2005/8/layout/vList2"/>
    <dgm:cxn modelId="{D56C0F14-46CB-4415-A1EB-56D01DCC1778}" type="presOf" srcId="{BAC7C8FA-A879-410D-8640-422B0E35A6F6}" destId="{598B0201-74E0-442F-A347-47F278AEC3EC}" srcOrd="0" destOrd="0" presId="urn:microsoft.com/office/officeart/2005/8/layout/vList2"/>
    <dgm:cxn modelId="{2D040E4C-D82D-459E-90FE-0E710704B067}" srcId="{2690573F-414E-401E-AAE9-C8F430C4E6C8}" destId="{BFE94CA6-5231-43F4-BEFD-E587D4F03D4D}" srcOrd="1" destOrd="0" parTransId="{8D55CA3E-06BB-4823-80F5-EA624801B5B4}" sibTransId="{8C73D8CD-5EEC-4EB7-9832-E03CFFBD7073}"/>
    <dgm:cxn modelId="{ECF24DFC-F00D-4FD0-B421-784FF670F28C}" type="presOf" srcId="{2690573F-414E-401E-AAE9-C8F430C4E6C8}" destId="{96C28A73-DEC7-408C-BB20-3C4E45C90A79}" srcOrd="0" destOrd="0" presId="urn:microsoft.com/office/officeart/2005/8/layout/vList2"/>
    <dgm:cxn modelId="{65F29C12-CE89-43DA-BF63-7D2EB8D53F4E}" type="presOf" srcId="{21D514FA-B27E-4F32-A173-9D51FCA51A6C}" destId="{99D4CC04-1FAC-4B8E-AE57-D08C4A0D3378}" srcOrd="0" destOrd="0" presId="urn:microsoft.com/office/officeart/2005/8/layout/vList2"/>
    <dgm:cxn modelId="{BE5F1A3F-4EE6-446D-A947-27ED74AF2932}" type="presOf" srcId="{2A91A196-8B03-4CD4-BCCF-1510F6D8D4CE}" destId="{8004D250-20B6-49FE-8A1D-C0F3B178A790}" srcOrd="0" destOrd="3" presId="urn:microsoft.com/office/officeart/2005/8/layout/vList2"/>
    <dgm:cxn modelId="{5DA04320-B7E4-4ABF-9A58-35B8E2809AD5}" type="presOf" srcId="{9E6B95E5-C258-4F4E-80DA-0438B601B51A}" destId="{598B0201-74E0-442F-A347-47F278AEC3EC}" srcOrd="0" destOrd="2" presId="urn:microsoft.com/office/officeart/2005/8/layout/vList2"/>
    <dgm:cxn modelId="{74354179-9C7E-4643-A1CE-372BE8433E64}" type="presOf" srcId="{43691E54-3DAC-4B45-9E41-6B02F8E37E7D}" destId="{77FD3998-6B57-4BF0-871B-B60BC3435585}" srcOrd="0" destOrd="0" presId="urn:microsoft.com/office/officeart/2005/8/layout/vList2"/>
    <dgm:cxn modelId="{F63A5BDF-8B3D-492C-8325-BDC0B582FD9B}" srcId="{E90ACEE0-BEE1-4673-8586-E0042CE90E31}" destId="{9E6B95E5-C258-4F4E-80DA-0438B601B51A}" srcOrd="0" destOrd="0" parTransId="{A3A0024D-A818-4725-B26A-F02094037645}" sibTransId="{7C5D73C9-CFEC-4C22-AA0E-331AFA9599F7}"/>
    <dgm:cxn modelId="{F0C72DE9-C2B4-47C3-AAA8-4E52F3C31E99}" srcId="{BFE94CA6-5231-43F4-BEFD-E587D4F03D4D}" destId="{83C5BE99-0685-4A0B-AA00-35BC9259D6A2}" srcOrd="0" destOrd="0" parTransId="{4336258D-ABA4-4C6C-B609-908CFA3B9ED4}" sibTransId="{9DD86508-851C-4897-9E5A-82E3EB2835EE}"/>
    <dgm:cxn modelId="{5C774B3A-97E8-40BD-98F6-3D11E2E6DA59}" type="presOf" srcId="{7F3602DF-E5C4-4F8D-BDF7-BB5AAF2E1E46}" destId="{8004D250-20B6-49FE-8A1D-C0F3B178A790}" srcOrd="0" destOrd="0" presId="urn:microsoft.com/office/officeart/2005/8/layout/vList2"/>
    <dgm:cxn modelId="{EC36A088-1C0C-40CE-9ED9-9911E47F45AC}" srcId="{BFE94CA6-5231-43F4-BEFD-E587D4F03D4D}" destId="{2A91A196-8B03-4CD4-BCCF-1510F6D8D4CE}" srcOrd="1" destOrd="0" parTransId="{3CF166D9-A0CA-406B-8F6A-2DB0777C2D71}" sibTransId="{0ADC7AC8-48BA-4EE7-A4F0-EB6CE1F320A4}"/>
    <dgm:cxn modelId="{C66E01E5-E882-435B-915E-3C100EF3AABC}" type="presOf" srcId="{E90ACEE0-BEE1-4673-8586-E0042CE90E31}" destId="{598B0201-74E0-442F-A347-47F278AEC3EC}" srcOrd="0" destOrd="1" presId="urn:microsoft.com/office/officeart/2005/8/layout/vList2"/>
    <dgm:cxn modelId="{FDB93D15-B9EE-415D-891A-0BEB097F3790}" srcId="{43691E54-3DAC-4B45-9E41-6B02F8E37E7D}" destId="{BAC7C8FA-A879-410D-8640-422B0E35A6F6}" srcOrd="0" destOrd="0" parTransId="{BC9A93FA-4CA7-4A57-9C28-101684FA08FC}" sibTransId="{BBFCFBB0-33FF-474B-9894-356BE52EEC47}"/>
    <dgm:cxn modelId="{591BB0C1-3D24-4F4C-B4A5-7CA7377B2B23}" type="presOf" srcId="{83C5BE99-0685-4A0B-AA00-35BC9259D6A2}" destId="{8004D250-20B6-49FE-8A1D-C0F3B178A790}" srcOrd="0" destOrd="2" presId="urn:microsoft.com/office/officeart/2005/8/layout/vList2"/>
    <dgm:cxn modelId="{AB190978-7852-4895-B068-4A84444CC0C8}" srcId="{43691E54-3DAC-4B45-9E41-6B02F8E37E7D}" destId="{E90ACEE0-BEE1-4673-8586-E0042CE90E31}" srcOrd="1" destOrd="0" parTransId="{4B6E8B47-30F7-4157-8089-3613FA06EC79}" sibTransId="{DF0695B2-B876-4DE2-AA5D-C6957CD781A2}"/>
    <dgm:cxn modelId="{41303E3B-04E4-4F11-96F3-7EF2B0C268FF}" srcId="{21D514FA-B27E-4F32-A173-9D51FCA51A6C}" destId="{2690573F-414E-401E-AAE9-C8F430C4E6C8}" srcOrd="0" destOrd="0" parTransId="{4FEC1BA5-5266-4E9C-873A-8027F5E6EF15}" sibTransId="{B280BA83-5485-481A-AD50-A597DB93D199}"/>
    <dgm:cxn modelId="{B3675715-CE78-46AB-93C3-F053A81B137E}" srcId="{2690573F-414E-401E-AAE9-C8F430C4E6C8}" destId="{7F3602DF-E5C4-4F8D-BDF7-BB5AAF2E1E46}" srcOrd="0" destOrd="0" parTransId="{C20E2D00-3A25-4828-BEB7-F3CE5DDE1129}" sibTransId="{8BCF78AF-113F-41B7-AEF8-B3726F5BD28D}"/>
    <dgm:cxn modelId="{F9A5FB6F-ECEE-4DC7-A423-7488ADD7F05A}" type="presParOf" srcId="{99D4CC04-1FAC-4B8E-AE57-D08C4A0D3378}" destId="{96C28A73-DEC7-408C-BB20-3C4E45C90A79}" srcOrd="0" destOrd="0" presId="urn:microsoft.com/office/officeart/2005/8/layout/vList2"/>
    <dgm:cxn modelId="{95554084-50F4-4AE5-B595-492357868F26}" type="presParOf" srcId="{99D4CC04-1FAC-4B8E-AE57-D08C4A0D3378}" destId="{8004D250-20B6-49FE-8A1D-C0F3B178A790}" srcOrd="1" destOrd="0" presId="urn:microsoft.com/office/officeart/2005/8/layout/vList2"/>
    <dgm:cxn modelId="{03E6C60A-4DA9-4E1F-9236-E2C7773AAC79}" type="presParOf" srcId="{99D4CC04-1FAC-4B8E-AE57-D08C4A0D3378}" destId="{77FD3998-6B57-4BF0-871B-B60BC3435585}" srcOrd="2" destOrd="0" presId="urn:microsoft.com/office/officeart/2005/8/layout/vList2"/>
    <dgm:cxn modelId="{311660E2-832E-4D7F-8A4A-35399CB8F4D2}" type="presParOf" srcId="{99D4CC04-1FAC-4B8E-AE57-D08C4A0D3378}" destId="{598B0201-74E0-442F-A347-47F278AEC3E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1236D5-14A3-445B-A314-F483580B482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id-ID"/>
        </a:p>
      </dgm:t>
    </dgm:pt>
    <dgm:pt modelId="{8D0E6D1D-81AB-4367-AF23-3F19626000E7}">
      <dgm:prSet phldrT="[Text]"/>
      <dgm:spPr/>
      <dgm:t>
        <a:bodyPr/>
        <a:lstStyle/>
        <a:p>
          <a:r>
            <a:rPr lang="id-ID" dirty="0" smtClean="0"/>
            <a:t>Sekresi Hormon melalui rangsangan SARAF</a:t>
          </a:r>
          <a:endParaRPr lang="id-ID" dirty="0"/>
        </a:p>
      </dgm:t>
    </dgm:pt>
    <dgm:pt modelId="{769ECA47-8D20-4DD5-B483-023EE9CFC09D}" type="parTrans" cxnId="{5143AA5A-ACE0-468E-BBDD-E2DF4C95A24D}">
      <dgm:prSet/>
      <dgm:spPr/>
      <dgm:t>
        <a:bodyPr/>
        <a:lstStyle/>
        <a:p>
          <a:endParaRPr lang="id-ID"/>
        </a:p>
      </dgm:t>
    </dgm:pt>
    <dgm:pt modelId="{D839FE64-FB52-4E0B-9627-B013669846D9}" type="sibTrans" cxnId="{5143AA5A-ACE0-468E-BBDD-E2DF4C95A24D}">
      <dgm:prSet/>
      <dgm:spPr/>
      <dgm:t>
        <a:bodyPr/>
        <a:lstStyle/>
        <a:p>
          <a:endParaRPr lang="id-ID"/>
        </a:p>
      </dgm:t>
    </dgm:pt>
    <dgm:pt modelId="{3D5E2B1A-BB13-4B51-B251-FAB26CD7B168}">
      <dgm:prSet phldrT="[Text]"/>
      <dgm:spPr/>
      <dgm:t>
        <a:bodyPr/>
        <a:lstStyle/>
        <a:p>
          <a:r>
            <a:rPr lang="id-ID" dirty="0" smtClean="0"/>
            <a:t>Stimuli </a:t>
          </a:r>
          <a:r>
            <a:rPr lang="id-ID" dirty="0" smtClean="0">
              <a:sym typeface="Wingdings" panose="05000000000000000000" pitchFamily="2" charset="2"/>
            </a:rPr>
            <a:t> </a:t>
          </a:r>
          <a:r>
            <a:rPr lang="id-ID" dirty="0" smtClean="0"/>
            <a:t>CNS </a:t>
          </a:r>
          <a:r>
            <a:rPr lang="id-ID" dirty="0" smtClean="0">
              <a:sym typeface="Wingdings" panose="05000000000000000000" pitchFamily="2" charset="2"/>
            </a:rPr>
            <a:t> </a:t>
          </a:r>
          <a:r>
            <a:rPr lang="id-ID" dirty="0" smtClean="0"/>
            <a:t>Neuro-secretory cell Hipothalamus </a:t>
          </a:r>
          <a:r>
            <a:rPr lang="id-ID" dirty="0" smtClean="0">
              <a:sym typeface="Wingdings" panose="05000000000000000000" pitchFamily="2" charset="2"/>
            </a:rPr>
            <a:t></a:t>
          </a:r>
          <a:r>
            <a:rPr lang="id-ID" dirty="0" smtClean="0"/>
            <a:t> HORMON</a:t>
          </a:r>
          <a:endParaRPr lang="id-ID" dirty="0"/>
        </a:p>
      </dgm:t>
    </dgm:pt>
    <dgm:pt modelId="{3A7269B5-F3D8-4379-A1DD-CD3EF26AED3B}" type="parTrans" cxnId="{DAE7D7C5-D314-4F3E-AE3D-46E316428214}">
      <dgm:prSet/>
      <dgm:spPr/>
      <dgm:t>
        <a:bodyPr/>
        <a:lstStyle/>
        <a:p>
          <a:endParaRPr lang="id-ID"/>
        </a:p>
      </dgm:t>
    </dgm:pt>
    <dgm:pt modelId="{2BD2C45D-3FAF-4EDF-8071-497033356F1A}" type="sibTrans" cxnId="{DAE7D7C5-D314-4F3E-AE3D-46E316428214}">
      <dgm:prSet/>
      <dgm:spPr/>
      <dgm:t>
        <a:bodyPr/>
        <a:lstStyle/>
        <a:p>
          <a:endParaRPr lang="id-ID"/>
        </a:p>
      </dgm:t>
    </dgm:pt>
    <dgm:pt modelId="{6E3EC1CF-4524-4C68-92B3-7FFF0DD2F522}">
      <dgm:prSet phldrT="[Text]"/>
      <dgm:spPr/>
      <dgm:t>
        <a:bodyPr/>
        <a:lstStyle/>
        <a:p>
          <a:r>
            <a:rPr lang="id-ID" dirty="0" smtClean="0"/>
            <a:t>Hormon diproduksi melalui rangsangan tidak langsung dari saraf</a:t>
          </a:r>
          <a:endParaRPr lang="id-ID" dirty="0"/>
        </a:p>
      </dgm:t>
    </dgm:pt>
    <dgm:pt modelId="{0736CA79-1AC5-45B6-8969-18FA023FAEAD}" type="parTrans" cxnId="{1EAC5BA0-7A7B-46E3-9B65-21951AD47B3E}">
      <dgm:prSet/>
      <dgm:spPr/>
      <dgm:t>
        <a:bodyPr/>
        <a:lstStyle/>
        <a:p>
          <a:endParaRPr lang="id-ID"/>
        </a:p>
      </dgm:t>
    </dgm:pt>
    <dgm:pt modelId="{3CA80CE7-DAFE-4D0E-8CEE-C2DDA2551A04}" type="sibTrans" cxnId="{1EAC5BA0-7A7B-46E3-9B65-21951AD47B3E}">
      <dgm:prSet/>
      <dgm:spPr/>
      <dgm:t>
        <a:bodyPr/>
        <a:lstStyle/>
        <a:p>
          <a:endParaRPr lang="id-ID"/>
        </a:p>
      </dgm:t>
    </dgm:pt>
    <dgm:pt modelId="{61C95D6C-D820-437B-8438-E5AA300B2B27}">
      <dgm:prSet phldrT="[Text]"/>
      <dgm:spPr/>
      <dgm:t>
        <a:bodyPr/>
        <a:lstStyle/>
        <a:p>
          <a:r>
            <a:rPr lang="id-ID" dirty="0" smtClean="0"/>
            <a:t>Stimuli </a:t>
          </a:r>
          <a:r>
            <a:rPr lang="id-ID" dirty="0" smtClean="0">
              <a:sym typeface="Wingdings" panose="05000000000000000000" pitchFamily="2" charset="2"/>
            </a:rPr>
            <a:t></a:t>
          </a:r>
          <a:r>
            <a:rPr lang="id-ID" dirty="0" smtClean="0"/>
            <a:t> CNS </a:t>
          </a:r>
          <a:r>
            <a:rPr lang="id-ID" dirty="0" smtClean="0">
              <a:sym typeface="Wingdings" panose="05000000000000000000" pitchFamily="2" charset="2"/>
            </a:rPr>
            <a:t></a:t>
          </a:r>
          <a:r>
            <a:rPr lang="id-ID" dirty="0" smtClean="0"/>
            <a:t> Neuro-secretory cell hipothalamus </a:t>
          </a:r>
          <a:r>
            <a:rPr lang="id-ID" dirty="0" smtClean="0">
              <a:sym typeface="Wingdings" panose="05000000000000000000" pitchFamily="2" charset="2"/>
            </a:rPr>
            <a:t></a:t>
          </a:r>
          <a:r>
            <a:rPr lang="id-ID" dirty="0" smtClean="0"/>
            <a:t> HORMON </a:t>
          </a:r>
          <a:r>
            <a:rPr lang="id-ID" dirty="0" smtClean="0">
              <a:sym typeface="Wingdings" panose="05000000000000000000" pitchFamily="2" charset="2"/>
            </a:rPr>
            <a:t></a:t>
          </a:r>
          <a:r>
            <a:rPr lang="id-ID" dirty="0" smtClean="0"/>
            <a:t> Lobus anterior Hipofise </a:t>
          </a:r>
          <a:r>
            <a:rPr lang="id-ID" dirty="0" smtClean="0">
              <a:sym typeface="Wingdings" panose="05000000000000000000" pitchFamily="2" charset="2"/>
            </a:rPr>
            <a:t></a:t>
          </a:r>
          <a:r>
            <a:rPr lang="id-ID" dirty="0" smtClean="0"/>
            <a:t> HORMON</a:t>
          </a:r>
          <a:endParaRPr lang="id-ID" dirty="0"/>
        </a:p>
      </dgm:t>
    </dgm:pt>
    <dgm:pt modelId="{AF238243-71C8-4BC8-9A00-D65E4715D597}" type="parTrans" cxnId="{DE0E134A-E509-4465-9E61-5BCFED1F712D}">
      <dgm:prSet/>
      <dgm:spPr/>
      <dgm:t>
        <a:bodyPr/>
        <a:lstStyle/>
        <a:p>
          <a:endParaRPr lang="id-ID"/>
        </a:p>
      </dgm:t>
    </dgm:pt>
    <dgm:pt modelId="{9ACFA7B0-FC9B-4DBC-88EB-2A4C719D1D4D}" type="sibTrans" cxnId="{DE0E134A-E509-4465-9E61-5BCFED1F712D}">
      <dgm:prSet/>
      <dgm:spPr/>
      <dgm:t>
        <a:bodyPr/>
        <a:lstStyle/>
        <a:p>
          <a:endParaRPr lang="id-ID"/>
        </a:p>
      </dgm:t>
    </dgm:pt>
    <dgm:pt modelId="{BC673297-1658-4BF0-A797-80CDE2DA8329}">
      <dgm:prSet phldrT="[Text]"/>
      <dgm:spPr/>
      <dgm:t>
        <a:bodyPr/>
        <a:lstStyle/>
        <a:p>
          <a:r>
            <a:rPr lang="id-ID" dirty="0" smtClean="0"/>
            <a:t>Eg : Lobus posterior hipofise</a:t>
          </a:r>
          <a:endParaRPr lang="id-ID" dirty="0"/>
        </a:p>
      </dgm:t>
    </dgm:pt>
    <dgm:pt modelId="{F87E0B2D-AFE2-4237-8D02-A55B2BBF57F7}" type="parTrans" cxnId="{122CF3BC-2D8F-4A38-8EC0-7D01F4EB9A17}">
      <dgm:prSet/>
      <dgm:spPr/>
      <dgm:t>
        <a:bodyPr/>
        <a:lstStyle/>
        <a:p>
          <a:endParaRPr lang="id-ID"/>
        </a:p>
      </dgm:t>
    </dgm:pt>
    <dgm:pt modelId="{3C6DB7C1-095E-4C2A-A45D-817527B58566}" type="sibTrans" cxnId="{122CF3BC-2D8F-4A38-8EC0-7D01F4EB9A17}">
      <dgm:prSet/>
      <dgm:spPr/>
      <dgm:t>
        <a:bodyPr/>
        <a:lstStyle/>
        <a:p>
          <a:endParaRPr lang="id-ID"/>
        </a:p>
      </dgm:t>
    </dgm:pt>
    <dgm:pt modelId="{E605B516-3CEA-4CA7-8B56-69EAB7ABECF0}">
      <dgm:prSet phldrT="[Text]"/>
      <dgm:spPr/>
      <dgm:t>
        <a:bodyPr/>
        <a:lstStyle/>
        <a:p>
          <a:r>
            <a:rPr lang="id-ID" dirty="0" smtClean="0"/>
            <a:t>Eg : Growth hormon</a:t>
          </a:r>
          <a:endParaRPr lang="id-ID" dirty="0"/>
        </a:p>
      </dgm:t>
    </dgm:pt>
    <dgm:pt modelId="{62B7CD1B-F14E-4CF1-BFE7-B31A91EE921C}" type="parTrans" cxnId="{1072C242-D57F-4E6B-8C63-47C3D0EFA9BC}">
      <dgm:prSet/>
      <dgm:spPr/>
      <dgm:t>
        <a:bodyPr/>
        <a:lstStyle/>
        <a:p>
          <a:endParaRPr lang="id-ID"/>
        </a:p>
      </dgm:t>
    </dgm:pt>
    <dgm:pt modelId="{B4C052E0-86AB-4597-8088-964ECB30692F}" type="sibTrans" cxnId="{1072C242-D57F-4E6B-8C63-47C3D0EFA9BC}">
      <dgm:prSet/>
      <dgm:spPr/>
      <dgm:t>
        <a:bodyPr/>
        <a:lstStyle/>
        <a:p>
          <a:endParaRPr lang="id-ID"/>
        </a:p>
      </dgm:t>
    </dgm:pt>
    <dgm:pt modelId="{B2DFB2DD-58A7-4787-98DC-CC568187340A}">
      <dgm:prSet phldrT="[Text]"/>
      <dgm:spPr/>
      <dgm:t>
        <a:bodyPr/>
        <a:lstStyle/>
        <a:p>
          <a:r>
            <a:rPr lang="id-ID" dirty="0" smtClean="0"/>
            <a:t>Hormon diproduksi melalui rangsangan tidak langsung dari saraf &amp; kelenjar hormon lain</a:t>
          </a:r>
          <a:endParaRPr lang="id-ID" dirty="0"/>
        </a:p>
      </dgm:t>
    </dgm:pt>
    <dgm:pt modelId="{70A70713-C9FD-483A-8436-33F95A2324DE}" type="parTrans" cxnId="{DC18C753-B447-417D-8B89-D99484BA0365}">
      <dgm:prSet/>
      <dgm:spPr/>
      <dgm:t>
        <a:bodyPr/>
        <a:lstStyle/>
        <a:p>
          <a:endParaRPr lang="id-ID"/>
        </a:p>
      </dgm:t>
    </dgm:pt>
    <dgm:pt modelId="{09349C6D-5DB2-476E-B5E4-672378855C87}" type="sibTrans" cxnId="{DC18C753-B447-417D-8B89-D99484BA0365}">
      <dgm:prSet/>
      <dgm:spPr/>
      <dgm:t>
        <a:bodyPr/>
        <a:lstStyle/>
        <a:p>
          <a:endParaRPr lang="id-ID"/>
        </a:p>
      </dgm:t>
    </dgm:pt>
    <dgm:pt modelId="{52A7368B-808A-49B4-B645-7E88A8715A9A}">
      <dgm:prSet phldrT="[Text]"/>
      <dgm:spPr/>
      <dgm:t>
        <a:bodyPr/>
        <a:lstStyle/>
        <a:p>
          <a:r>
            <a:rPr lang="id-ID" dirty="0" smtClean="0"/>
            <a:t>Stimuli </a:t>
          </a:r>
          <a:r>
            <a:rPr lang="id-ID" dirty="0" smtClean="0">
              <a:sym typeface="Wingdings" panose="05000000000000000000" pitchFamily="2" charset="2"/>
            </a:rPr>
            <a:t></a:t>
          </a:r>
          <a:r>
            <a:rPr lang="id-ID" dirty="0" smtClean="0"/>
            <a:t> CNS </a:t>
          </a:r>
          <a:r>
            <a:rPr lang="id-ID" dirty="0" smtClean="0">
              <a:sym typeface="Wingdings" panose="05000000000000000000" pitchFamily="2" charset="2"/>
            </a:rPr>
            <a:t></a:t>
          </a:r>
          <a:r>
            <a:rPr lang="id-ID" dirty="0" smtClean="0"/>
            <a:t> Neuro-secretory cell hipothalamus </a:t>
          </a:r>
          <a:r>
            <a:rPr lang="id-ID" dirty="0" smtClean="0">
              <a:sym typeface="Wingdings" panose="05000000000000000000" pitchFamily="2" charset="2"/>
            </a:rPr>
            <a:t></a:t>
          </a:r>
          <a:r>
            <a:rPr lang="id-ID" dirty="0" smtClean="0"/>
            <a:t> HORMON </a:t>
          </a:r>
          <a:r>
            <a:rPr lang="id-ID" dirty="0" smtClean="0">
              <a:sym typeface="Wingdings" panose="05000000000000000000" pitchFamily="2" charset="2"/>
            </a:rPr>
            <a:t></a:t>
          </a:r>
          <a:r>
            <a:rPr lang="id-ID" dirty="0" smtClean="0"/>
            <a:t> Lobus anterior Hipofise </a:t>
          </a:r>
          <a:r>
            <a:rPr lang="id-ID" dirty="0" smtClean="0">
              <a:sym typeface="Wingdings" panose="05000000000000000000" pitchFamily="2" charset="2"/>
            </a:rPr>
            <a:t></a:t>
          </a:r>
          <a:r>
            <a:rPr lang="id-ID" dirty="0" smtClean="0"/>
            <a:t> HORMON </a:t>
          </a:r>
          <a:r>
            <a:rPr lang="id-ID" dirty="0" smtClean="0">
              <a:sym typeface="Wingdings" panose="05000000000000000000" pitchFamily="2" charset="2"/>
            </a:rPr>
            <a:t>kelenjar endokrin lain  HORMON</a:t>
          </a:r>
          <a:endParaRPr lang="id-ID" dirty="0"/>
        </a:p>
      </dgm:t>
    </dgm:pt>
    <dgm:pt modelId="{4D5EDBB4-FBF1-4774-87E2-7E03014B93AD}" type="parTrans" cxnId="{93B1973A-856D-4E51-9A38-5B6D4A128D70}">
      <dgm:prSet/>
      <dgm:spPr/>
      <dgm:t>
        <a:bodyPr/>
        <a:lstStyle/>
        <a:p>
          <a:endParaRPr lang="id-ID"/>
        </a:p>
      </dgm:t>
    </dgm:pt>
    <dgm:pt modelId="{287AF250-0659-44B3-97F7-D33E6A2F728B}" type="sibTrans" cxnId="{93B1973A-856D-4E51-9A38-5B6D4A128D70}">
      <dgm:prSet/>
      <dgm:spPr/>
      <dgm:t>
        <a:bodyPr/>
        <a:lstStyle/>
        <a:p>
          <a:endParaRPr lang="id-ID"/>
        </a:p>
      </dgm:t>
    </dgm:pt>
    <dgm:pt modelId="{9766BF47-9FC7-47F0-8C4A-34BC476733F4}">
      <dgm:prSet phldrT="[Text]"/>
      <dgm:spPr/>
      <dgm:t>
        <a:bodyPr/>
        <a:lstStyle/>
        <a:p>
          <a:r>
            <a:rPr lang="id-ID" dirty="0" smtClean="0"/>
            <a:t>Gld.Thyroid dan cortex gld.Adrenal</a:t>
          </a:r>
          <a:endParaRPr lang="id-ID" dirty="0"/>
        </a:p>
      </dgm:t>
    </dgm:pt>
    <dgm:pt modelId="{269F925D-FE6D-4041-ACA4-895A95F3E39B}" type="parTrans" cxnId="{6ED2DD93-CE34-447E-BE0E-1F10EFBE00CA}">
      <dgm:prSet/>
      <dgm:spPr/>
      <dgm:t>
        <a:bodyPr/>
        <a:lstStyle/>
        <a:p>
          <a:endParaRPr lang="id-ID"/>
        </a:p>
      </dgm:t>
    </dgm:pt>
    <dgm:pt modelId="{80668650-B253-48D0-9308-43BDBE7B1A76}" type="sibTrans" cxnId="{6ED2DD93-CE34-447E-BE0E-1F10EFBE00CA}">
      <dgm:prSet/>
      <dgm:spPr/>
      <dgm:t>
        <a:bodyPr/>
        <a:lstStyle/>
        <a:p>
          <a:endParaRPr lang="id-ID"/>
        </a:p>
      </dgm:t>
    </dgm:pt>
    <dgm:pt modelId="{97D4D738-EC3D-4AE6-A0ED-05686999F0C1}" type="pres">
      <dgm:prSet presAssocID="{5B1236D5-14A3-445B-A314-F483580B4823}" presName="linear" presStyleCnt="0">
        <dgm:presLayoutVars>
          <dgm:animLvl val="lvl"/>
          <dgm:resizeHandles val="exact"/>
        </dgm:presLayoutVars>
      </dgm:prSet>
      <dgm:spPr/>
      <dgm:t>
        <a:bodyPr/>
        <a:lstStyle/>
        <a:p>
          <a:endParaRPr lang="id-ID"/>
        </a:p>
      </dgm:t>
    </dgm:pt>
    <dgm:pt modelId="{A04FA3A8-3866-49BA-90E5-BE98380C2D66}" type="pres">
      <dgm:prSet presAssocID="{8D0E6D1D-81AB-4367-AF23-3F19626000E7}" presName="parentText" presStyleLbl="node1" presStyleIdx="0" presStyleCnt="3">
        <dgm:presLayoutVars>
          <dgm:chMax val="0"/>
          <dgm:bulletEnabled val="1"/>
        </dgm:presLayoutVars>
      </dgm:prSet>
      <dgm:spPr/>
      <dgm:t>
        <a:bodyPr/>
        <a:lstStyle/>
        <a:p>
          <a:endParaRPr lang="id-ID"/>
        </a:p>
      </dgm:t>
    </dgm:pt>
    <dgm:pt modelId="{FDE00EDC-B415-407C-9032-F1877FAE8BAC}" type="pres">
      <dgm:prSet presAssocID="{8D0E6D1D-81AB-4367-AF23-3F19626000E7}" presName="childText" presStyleLbl="revTx" presStyleIdx="0" presStyleCnt="3">
        <dgm:presLayoutVars>
          <dgm:bulletEnabled val="1"/>
        </dgm:presLayoutVars>
      </dgm:prSet>
      <dgm:spPr/>
      <dgm:t>
        <a:bodyPr/>
        <a:lstStyle/>
        <a:p>
          <a:endParaRPr lang="id-ID"/>
        </a:p>
      </dgm:t>
    </dgm:pt>
    <dgm:pt modelId="{34C35531-224C-4629-9776-A2847CD87856}" type="pres">
      <dgm:prSet presAssocID="{6E3EC1CF-4524-4C68-92B3-7FFF0DD2F522}" presName="parentText" presStyleLbl="node1" presStyleIdx="1" presStyleCnt="3">
        <dgm:presLayoutVars>
          <dgm:chMax val="0"/>
          <dgm:bulletEnabled val="1"/>
        </dgm:presLayoutVars>
      </dgm:prSet>
      <dgm:spPr/>
      <dgm:t>
        <a:bodyPr/>
        <a:lstStyle/>
        <a:p>
          <a:endParaRPr lang="id-ID"/>
        </a:p>
      </dgm:t>
    </dgm:pt>
    <dgm:pt modelId="{24730136-A063-4715-A60C-F8A37FB4D68F}" type="pres">
      <dgm:prSet presAssocID="{6E3EC1CF-4524-4C68-92B3-7FFF0DD2F522}" presName="childText" presStyleLbl="revTx" presStyleIdx="1" presStyleCnt="3">
        <dgm:presLayoutVars>
          <dgm:bulletEnabled val="1"/>
        </dgm:presLayoutVars>
      </dgm:prSet>
      <dgm:spPr/>
      <dgm:t>
        <a:bodyPr/>
        <a:lstStyle/>
        <a:p>
          <a:endParaRPr lang="id-ID"/>
        </a:p>
      </dgm:t>
    </dgm:pt>
    <dgm:pt modelId="{8620CFEB-CA79-4B60-9F2E-AABF89887814}" type="pres">
      <dgm:prSet presAssocID="{B2DFB2DD-58A7-4787-98DC-CC568187340A}" presName="parentText" presStyleLbl="node1" presStyleIdx="2" presStyleCnt="3">
        <dgm:presLayoutVars>
          <dgm:chMax val="0"/>
          <dgm:bulletEnabled val="1"/>
        </dgm:presLayoutVars>
      </dgm:prSet>
      <dgm:spPr/>
      <dgm:t>
        <a:bodyPr/>
        <a:lstStyle/>
        <a:p>
          <a:endParaRPr lang="id-ID"/>
        </a:p>
      </dgm:t>
    </dgm:pt>
    <dgm:pt modelId="{1C2A5185-1727-4291-855B-DD5694DE0469}" type="pres">
      <dgm:prSet presAssocID="{B2DFB2DD-58A7-4787-98DC-CC568187340A}" presName="childText" presStyleLbl="revTx" presStyleIdx="2" presStyleCnt="3">
        <dgm:presLayoutVars>
          <dgm:bulletEnabled val="1"/>
        </dgm:presLayoutVars>
      </dgm:prSet>
      <dgm:spPr/>
      <dgm:t>
        <a:bodyPr/>
        <a:lstStyle/>
        <a:p>
          <a:endParaRPr lang="id-ID"/>
        </a:p>
      </dgm:t>
    </dgm:pt>
  </dgm:ptLst>
  <dgm:cxnLst>
    <dgm:cxn modelId="{58395608-A797-4FED-8F01-45F93B72478D}" type="presOf" srcId="{52A7368B-808A-49B4-B645-7E88A8715A9A}" destId="{1C2A5185-1727-4291-855B-DD5694DE0469}" srcOrd="0" destOrd="0" presId="urn:microsoft.com/office/officeart/2005/8/layout/vList2"/>
    <dgm:cxn modelId="{1072C242-D57F-4E6B-8C63-47C3D0EFA9BC}" srcId="{6E3EC1CF-4524-4C68-92B3-7FFF0DD2F522}" destId="{E605B516-3CEA-4CA7-8B56-69EAB7ABECF0}" srcOrd="1" destOrd="0" parTransId="{62B7CD1B-F14E-4CF1-BFE7-B31A91EE921C}" sibTransId="{B4C052E0-86AB-4597-8088-964ECB30692F}"/>
    <dgm:cxn modelId="{6ED2DD93-CE34-447E-BE0E-1F10EFBE00CA}" srcId="{B2DFB2DD-58A7-4787-98DC-CC568187340A}" destId="{9766BF47-9FC7-47F0-8C4A-34BC476733F4}" srcOrd="1" destOrd="0" parTransId="{269F925D-FE6D-4041-ACA4-895A95F3E39B}" sibTransId="{80668650-B253-48D0-9308-43BDBE7B1A76}"/>
    <dgm:cxn modelId="{77C4486E-6543-4B0D-A16A-DD9452BA8D5F}" type="presOf" srcId="{61C95D6C-D820-437B-8438-E5AA300B2B27}" destId="{24730136-A063-4715-A60C-F8A37FB4D68F}" srcOrd="0" destOrd="0" presId="urn:microsoft.com/office/officeart/2005/8/layout/vList2"/>
    <dgm:cxn modelId="{53099C08-2F36-47DC-9895-5558859B5592}" type="presOf" srcId="{9766BF47-9FC7-47F0-8C4A-34BC476733F4}" destId="{1C2A5185-1727-4291-855B-DD5694DE0469}" srcOrd="0" destOrd="1" presId="urn:microsoft.com/office/officeart/2005/8/layout/vList2"/>
    <dgm:cxn modelId="{5143AA5A-ACE0-468E-BBDD-E2DF4C95A24D}" srcId="{5B1236D5-14A3-445B-A314-F483580B4823}" destId="{8D0E6D1D-81AB-4367-AF23-3F19626000E7}" srcOrd="0" destOrd="0" parTransId="{769ECA47-8D20-4DD5-B483-023EE9CFC09D}" sibTransId="{D839FE64-FB52-4E0B-9627-B013669846D9}"/>
    <dgm:cxn modelId="{93B1973A-856D-4E51-9A38-5B6D4A128D70}" srcId="{B2DFB2DD-58A7-4787-98DC-CC568187340A}" destId="{52A7368B-808A-49B4-B645-7E88A8715A9A}" srcOrd="0" destOrd="0" parTransId="{4D5EDBB4-FBF1-4774-87E2-7E03014B93AD}" sibTransId="{287AF250-0659-44B3-97F7-D33E6A2F728B}"/>
    <dgm:cxn modelId="{88A5CFDA-A405-4E17-A649-C54D8253A1F4}" type="presOf" srcId="{6E3EC1CF-4524-4C68-92B3-7FFF0DD2F522}" destId="{34C35531-224C-4629-9776-A2847CD87856}" srcOrd="0" destOrd="0" presId="urn:microsoft.com/office/officeart/2005/8/layout/vList2"/>
    <dgm:cxn modelId="{DAE7D7C5-D314-4F3E-AE3D-46E316428214}" srcId="{8D0E6D1D-81AB-4367-AF23-3F19626000E7}" destId="{3D5E2B1A-BB13-4B51-B251-FAB26CD7B168}" srcOrd="0" destOrd="0" parTransId="{3A7269B5-F3D8-4379-A1DD-CD3EF26AED3B}" sibTransId="{2BD2C45D-3FAF-4EDF-8071-497033356F1A}"/>
    <dgm:cxn modelId="{6FFE8BDD-E52F-4B9B-9027-349E1315E169}" type="presOf" srcId="{E605B516-3CEA-4CA7-8B56-69EAB7ABECF0}" destId="{24730136-A063-4715-A60C-F8A37FB4D68F}" srcOrd="0" destOrd="1" presId="urn:microsoft.com/office/officeart/2005/8/layout/vList2"/>
    <dgm:cxn modelId="{5794CC99-F30A-4E11-85DB-EA58EDF22724}" type="presOf" srcId="{5B1236D5-14A3-445B-A314-F483580B4823}" destId="{97D4D738-EC3D-4AE6-A0ED-05686999F0C1}" srcOrd="0" destOrd="0" presId="urn:microsoft.com/office/officeart/2005/8/layout/vList2"/>
    <dgm:cxn modelId="{02EF2B7B-F1A8-429C-8CA3-D10A2058E48C}" type="presOf" srcId="{BC673297-1658-4BF0-A797-80CDE2DA8329}" destId="{FDE00EDC-B415-407C-9032-F1877FAE8BAC}" srcOrd="0" destOrd="1" presId="urn:microsoft.com/office/officeart/2005/8/layout/vList2"/>
    <dgm:cxn modelId="{969F5F62-5AA0-46F0-B613-A4E4BAB98B3E}" type="presOf" srcId="{3D5E2B1A-BB13-4B51-B251-FAB26CD7B168}" destId="{FDE00EDC-B415-407C-9032-F1877FAE8BAC}" srcOrd="0" destOrd="0" presId="urn:microsoft.com/office/officeart/2005/8/layout/vList2"/>
    <dgm:cxn modelId="{122CF3BC-2D8F-4A38-8EC0-7D01F4EB9A17}" srcId="{8D0E6D1D-81AB-4367-AF23-3F19626000E7}" destId="{BC673297-1658-4BF0-A797-80CDE2DA8329}" srcOrd="1" destOrd="0" parTransId="{F87E0B2D-AFE2-4237-8D02-A55B2BBF57F7}" sibTransId="{3C6DB7C1-095E-4C2A-A45D-817527B58566}"/>
    <dgm:cxn modelId="{DE0E134A-E509-4465-9E61-5BCFED1F712D}" srcId="{6E3EC1CF-4524-4C68-92B3-7FFF0DD2F522}" destId="{61C95D6C-D820-437B-8438-E5AA300B2B27}" srcOrd="0" destOrd="0" parTransId="{AF238243-71C8-4BC8-9A00-D65E4715D597}" sibTransId="{9ACFA7B0-FC9B-4DBC-88EB-2A4C719D1D4D}"/>
    <dgm:cxn modelId="{7BD271EB-2704-467D-B2F1-927C68E1A5DC}" type="presOf" srcId="{B2DFB2DD-58A7-4787-98DC-CC568187340A}" destId="{8620CFEB-CA79-4B60-9F2E-AABF89887814}" srcOrd="0" destOrd="0" presId="urn:microsoft.com/office/officeart/2005/8/layout/vList2"/>
    <dgm:cxn modelId="{1EAC5BA0-7A7B-46E3-9B65-21951AD47B3E}" srcId="{5B1236D5-14A3-445B-A314-F483580B4823}" destId="{6E3EC1CF-4524-4C68-92B3-7FFF0DD2F522}" srcOrd="1" destOrd="0" parTransId="{0736CA79-1AC5-45B6-8969-18FA023FAEAD}" sibTransId="{3CA80CE7-DAFE-4D0E-8CEE-C2DDA2551A04}"/>
    <dgm:cxn modelId="{3EC27881-9552-4E44-A900-07A0CE3A9732}" type="presOf" srcId="{8D0E6D1D-81AB-4367-AF23-3F19626000E7}" destId="{A04FA3A8-3866-49BA-90E5-BE98380C2D66}" srcOrd="0" destOrd="0" presId="urn:microsoft.com/office/officeart/2005/8/layout/vList2"/>
    <dgm:cxn modelId="{DC18C753-B447-417D-8B89-D99484BA0365}" srcId="{5B1236D5-14A3-445B-A314-F483580B4823}" destId="{B2DFB2DD-58A7-4787-98DC-CC568187340A}" srcOrd="2" destOrd="0" parTransId="{70A70713-C9FD-483A-8436-33F95A2324DE}" sibTransId="{09349C6D-5DB2-476E-B5E4-672378855C87}"/>
    <dgm:cxn modelId="{31574137-A0FF-4095-8D4B-40A411C2D12D}" type="presParOf" srcId="{97D4D738-EC3D-4AE6-A0ED-05686999F0C1}" destId="{A04FA3A8-3866-49BA-90E5-BE98380C2D66}" srcOrd="0" destOrd="0" presId="urn:microsoft.com/office/officeart/2005/8/layout/vList2"/>
    <dgm:cxn modelId="{0E17EE86-FBB8-4B9C-AD74-F85CB9E2548F}" type="presParOf" srcId="{97D4D738-EC3D-4AE6-A0ED-05686999F0C1}" destId="{FDE00EDC-B415-407C-9032-F1877FAE8BAC}" srcOrd="1" destOrd="0" presId="urn:microsoft.com/office/officeart/2005/8/layout/vList2"/>
    <dgm:cxn modelId="{6B28E746-7A06-46FF-B63D-0E388D81BDA4}" type="presParOf" srcId="{97D4D738-EC3D-4AE6-A0ED-05686999F0C1}" destId="{34C35531-224C-4629-9776-A2847CD87856}" srcOrd="2" destOrd="0" presId="urn:microsoft.com/office/officeart/2005/8/layout/vList2"/>
    <dgm:cxn modelId="{3A36753A-950F-43FF-9053-11E74207DB20}" type="presParOf" srcId="{97D4D738-EC3D-4AE6-A0ED-05686999F0C1}" destId="{24730136-A063-4715-A60C-F8A37FB4D68F}" srcOrd="3" destOrd="0" presId="urn:microsoft.com/office/officeart/2005/8/layout/vList2"/>
    <dgm:cxn modelId="{E1F071C0-2058-40F8-87B6-8CAEDEA15A42}" type="presParOf" srcId="{97D4D738-EC3D-4AE6-A0ED-05686999F0C1}" destId="{8620CFEB-CA79-4B60-9F2E-AABF89887814}" srcOrd="4" destOrd="0" presId="urn:microsoft.com/office/officeart/2005/8/layout/vList2"/>
    <dgm:cxn modelId="{A910EF0D-B956-4C14-AB90-2F6BFD06DF93}" type="presParOf" srcId="{97D4D738-EC3D-4AE6-A0ED-05686999F0C1}" destId="{1C2A5185-1727-4291-855B-DD5694DE0469}"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309C76-5308-40CE-9E43-D4EED981215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id-ID"/>
        </a:p>
      </dgm:t>
    </dgm:pt>
    <dgm:pt modelId="{60DE4551-879C-4668-9FD5-CD92C3D26910}">
      <dgm:prSet phldrT="[Text]"/>
      <dgm:spPr/>
      <dgm:t>
        <a:bodyPr/>
        <a:lstStyle/>
        <a:p>
          <a:r>
            <a:rPr lang="id-ID" dirty="0" smtClean="0"/>
            <a:t>Kelenjar Endokrin</a:t>
          </a:r>
          <a:endParaRPr lang="id-ID" dirty="0"/>
        </a:p>
      </dgm:t>
    </dgm:pt>
    <dgm:pt modelId="{75034292-B875-4C27-972E-B519D14738C7}" type="parTrans" cxnId="{EEC74135-83B8-4F5D-8FAD-8954DCFDA0CF}">
      <dgm:prSet/>
      <dgm:spPr/>
      <dgm:t>
        <a:bodyPr/>
        <a:lstStyle/>
        <a:p>
          <a:endParaRPr lang="id-ID"/>
        </a:p>
      </dgm:t>
    </dgm:pt>
    <dgm:pt modelId="{EDC48978-C2C4-4B96-B1E2-C864B3920AF8}" type="sibTrans" cxnId="{EEC74135-83B8-4F5D-8FAD-8954DCFDA0CF}">
      <dgm:prSet/>
      <dgm:spPr/>
      <dgm:t>
        <a:bodyPr/>
        <a:lstStyle/>
        <a:p>
          <a:endParaRPr lang="id-ID"/>
        </a:p>
      </dgm:t>
    </dgm:pt>
    <dgm:pt modelId="{566024B4-B368-4531-8A92-E7A56B0DBDFD}">
      <dgm:prSet phldrT="[Text]"/>
      <dgm:spPr/>
      <dgm:t>
        <a:bodyPr/>
        <a:lstStyle/>
        <a:p>
          <a:r>
            <a:rPr lang="id-ID" dirty="0" smtClean="0"/>
            <a:t>Melepas sekresinya ke dlm pembuluh darah di organ hepar, pankreas, payudara, kelenjar lakrimalis (untuk air mata)</a:t>
          </a:r>
          <a:endParaRPr lang="id-ID" dirty="0"/>
        </a:p>
      </dgm:t>
    </dgm:pt>
    <dgm:pt modelId="{66E68C13-FB81-4A1D-BED9-E865E2AF8CDB}" type="parTrans" cxnId="{4F682F90-CEAC-4742-A184-1DDCBFBD38B8}">
      <dgm:prSet/>
      <dgm:spPr/>
      <dgm:t>
        <a:bodyPr/>
        <a:lstStyle/>
        <a:p>
          <a:endParaRPr lang="id-ID"/>
        </a:p>
      </dgm:t>
    </dgm:pt>
    <dgm:pt modelId="{E1F90C6A-0F39-4FF5-A157-601FF13CFFED}" type="sibTrans" cxnId="{4F682F90-CEAC-4742-A184-1DDCBFBD38B8}">
      <dgm:prSet/>
      <dgm:spPr/>
      <dgm:t>
        <a:bodyPr/>
        <a:lstStyle/>
        <a:p>
          <a:endParaRPr lang="id-ID"/>
        </a:p>
      </dgm:t>
    </dgm:pt>
    <dgm:pt modelId="{DA25AF44-7C4F-4B6F-907F-F7997FDD1175}">
      <dgm:prSet phldrT="[Text]"/>
      <dgm:spPr/>
      <dgm:t>
        <a:bodyPr/>
        <a:lstStyle/>
        <a:p>
          <a:r>
            <a:rPr lang="id-ID" dirty="0" smtClean="0"/>
            <a:t>Kelenjar Eksokrin</a:t>
          </a:r>
          <a:endParaRPr lang="id-ID" dirty="0"/>
        </a:p>
      </dgm:t>
    </dgm:pt>
    <dgm:pt modelId="{B45F2278-5975-43AC-90AE-41751DB35514}" type="parTrans" cxnId="{34948A92-921B-42C4-B010-A9915878E97E}">
      <dgm:prSet/>
      <dgm:spPr/>
      <dgm:t>
        <a:bodyPr/>
        <a:lstStyle/>
        <a:p>
          <a:endParaRPr lang="id-ID"/>
        </a:p>
      </dgm:t>
    </dgm:pt>
    <dgm:pt modelId="{F9A95414-1253-44D3-97CE-73FBEDBE1321}" type="sibTrans" cxnId="{34948A92-921B-42C4-B010-A9915878E97E}">
      <dgm:prSet/>
      <dgm:spPr/>
      <dgm:t>
        <a:bodyPr/>
        <a:lstStyle/>
        <a:p>
          <a:endParaRPr lang="id-ID"/>
        </a:p>
      </dgm:t>
    </dgm:pt>
    <dgm:pt modelId="{33A64E78-2CD6-4AB7-B260-C0B62B507470}">
      <dgm:prSet phldrT="[Text]"/>
      <dgm:spPr/>
      <dgm:t>
        <a:bodyPr/>
        <a:lstStyle/>
        <a:p>
          <a:r>
            <a:rPr lang="id-ID" dirty="0" smtClean="0"/>
            <a:t>Melepas sekresinya langsung ke dalam darah atau duktus di permukaan tubuh seperti kulit atau organ internal (lapisan traktus intestinal)</a:t>
          </a:r>
          <a:endParaRPr lang="id-ID" dirty="0"/>
        </a:p>
      </dgm:t>
    </dgm:pt>
    <dgm:pt modelId="{011CDA84-5B09-4600-8611-85E9BBAC543F}" type="parTrans" cxnId="{CF7FB618-186E-4967-9CEE-7D945006F7AF}">
      <dgm:prSet/>
      <dgm:spPr/>
      <dgm:t>
        <a:bodyPr/>
        <a:lstStyle/>
        <a:p>
          <a:endParaRPr lang="id-ID"/>
        </a:p>
      </dgm:t>
    </dgm:pt>
    <dgm:pt modelId="{AAA687E5-0B80-4ECB-A00F-DDDCC9E295C9}" type="sibTrans" cxnId="{CF7FB618-186E-4967-9CEE-7D945006F7AF}">
      <dgm:prSet/>
      <dgm:spPr/>
      <dgm:t>
        <a:bodyPr/>
        <a:lstStyle/>
        <a:p>
          <a:endParaRPr lang="id-ID"/>
        </a:p>
      </dgm:t>
    </dgm:pt>
    <dgm:pt modelId="{A9A68752-19E8-496C-83C3-C53C8BA729DC}" type="pres">
      <dgm:prSet presAssocID="{C2309C76-5308-40CE-9E43-D4EED9812152}" presName="linear" presStyleCnt="0">
        <dgm:presLayoutVars>
          <dgm:animLvl val="lvl"/>
          <dgm:resizeHandles val="exact"/>
        </dgm:presLayoutVars>
      </dgm:prSet>
      <dgm:spPr/>
      <dgm:t>
        <a:bodyPr/>
        <a:lstStyle/>
        <a:p>
          <a:endParaRPr lang="id-ID"/>
        </a:p>
      </dgm:t>
    </dgm:pt>
    <dgm:pt modelId="{E096F3ED-86E7-44C7-AF63-E3E642D653CA}" type="pres">
      <dgm:prSet presAssocID="{60DE4551-879C-4668-9FD5-CD92C3D26910}" presName="parentText" presStyleLbl="node1" presStyleIdx="0" presStyleCnt="2">
        <dgm:presLayoutVars>
          <dgm:chMax val="0"/>
          <dgm:bulletEnabled val="1"/>
        </dgm:presLayoutVars>
      </dgm:prSet>
      <dgm:spPr/>
      <dgm:t>
        <a:bodyPr/>
        <a:lstStyle/>
        <a:p>
          <a:endParaRPr lang="id-ID"/>
        </a:p>
      </dgm:t>
    </dgm:pt>
    <dgm:pt modelId="{0AF7E354-16E2-469C-A6B7-16720374150B}" type="pres">
      <dgm:prSet presAssocID="{60DE4551-879C-4668-9FD5-CD92C3D26910}" presName="childText" presStyleLbl="revTx" presStyleIdx="0" presStyleCnt="2">
        <dgm:presLayoutVars>
          <dgm:bulletEnabled val="1"/>
        </dgm:presLayoutVars>
      </dgm:prSet>
      <dgm:spPr/>
      <dgm:t>
        <a:bodyPr/>
        <a:lstStyle/>
        <a:p>
          <a:endParaRPr lang="id-ID"/>
        </a:p>
      </dgm:t>
    </dgm:pt>
    <dgm:pt modelId="{5F533DD2-9137-476D-AB5B-479A090BA351}" type="pres">
      <dgm:prSet presAssocID="{DA25AF44-7C4F-4B6F-907F-F7997FDD1175}" presName="parentText" presStyleLbl="node1" presStyleIdx="1" presStyleCnt="2">
        <dgm:presLayoutVars>
          <dgm:chMax val="0"/>
          <dgm:bulletEnabled val="1"/>
        </dgm:presLayoutVars>
      </dgm:prSet>
      <dgm:spPr/>
      <dgm:t>
        <a:bodyPr/>
        <a:lstStyle/>
        <a:p>
          <a:endParaRPr lang="id-ID"/>
        </a:p>
      </dgm:t>
    </dgm:pt>
    <dgm:pt modelId="{1C21FF9C-E298-437F-8FFE-8BEF6EED01B8}" type="pres">
      <dgm:prSet presAssocID="{DA25AF44-7C4F-4B6F-907F-F7997FDD1175}" presName="childText" presStyleLbl="revTx" presStyleIdx="1" presStyleCnt="2">
        <dgm:presLayoutVars>
          <dgm:bulletEnabled val="1"/>
        </dgm:presLayoutVars>
      </dgm:prSet>
      <dgm:spPr/>
      <dgm:t>
        <a:bodyPr/>
        <a:lstStyle/>
        <a:p>
          <a:endParaRPr lang="id-ID"/>
        </a:p>
      </dgm:t>
    </dgm:pt>
  </dgm:ptLst>
  <dgm:cxnLst>
    <dgm:cxn modelId="{46FBB35D-A091-43D0-A565-3F7552EA7903}" type="presOf" srcId="{566024B4-B368-4531-8A92-E7A56B0DBDFD}" destId="{0AF7E354-16E2-469C-A6B7-16720374150B}" srcOrd="0" destOrd="0" presId="urn:microsoft.com/office/officeart/2005/8/layout/vList2"/>
    <dgm:cxn modelId="{4F682F90-CEAC-4742-A184-1DDCBFBD38B8}" srcId="{60DE4551-879C-4668-9FD5-CD92C3D26910}" destId="{566024B4-B368-4531-8A92-E7A56B0DBDFD}" srcOrd="0" destOrd="0" parTransId="{66E68C13-FB81-4A1D-BED9-E865E2AF8CDB}" sibTransId="{E1F90C6A-0F39-4FF5-A157-601FF13CFFED}"/>
    <dgm:cxn modelId="{CACBE151-4BF7-4CF7-A808-F82694BBF1A6}" type="presOf" srcId="{C2309C76-5308-40CE-9E43-D4EED9812152}" destId="{A9A68752-19E8-496C-83C3-C53C8BA729DC}" srcOrd="0" destOrd="0" presId="urn:microsoft.com/office/officeart/2005/8/layout/vList2"/>
    <dgm:cxn modelId="{EEC74135-83B8-4F5D-8FAD-8954DCFDA0CF}" srcId="{C2309C76-5308-40CE-9E43-D4EED9812152}" destId="{60DE4551-879C-4668-9FD5-CD92C3D26910}" srcOrd="0" destOrd="0" parTransId="{75034292-B875-4C27-972E-B519D14738C7}" sibTransId="{EDC48978-C2C4-4B96-B1E2-C864B3920AF8}"/>
    <dgm:cxn modelId="{DB3851E9-51E6-4E38-B156-3CF892A0F3F2}" type="presOf" srcId="{33A64E78-2CD6-4AB7-B260-C0B62B507470}" destId="{1C21FF9C-E298-437F-8FFE-8BEF6EED01B8}" srcOrd="0" destOrd="0" presId="urn:microsoft.com/office/officeart/2005/8/layout/vList2"/>
    <dgm:cxn modelId="{DDA0302C-8275-4992-A669-363A0A445B80}" type="presOf" srcId="{DA25AF44-7C4F-4B6F-907F-F7997FDD1175}" destId="{5F533DD2-9137-476D-AB5B-479A090BA351}" srcOrd="0" destOrd="0" presId="urn:microsoft.com/office/officeart/2005/8/layout/vList2"/>
    <dgm:cxn modelId="{CF7FB618-186E-4967-9CEE-7D945006F7AF}" srcId="{DA25AF44-7C4F-4B6F-907F-F7997FDD1175}" destId="{33A64E78-2CD6-4AB7-B260-C0B62B507470}" srcOrd="0" destOrd="0" parTransId="{011CDA84-5B09-4600-8611-85E9BBAC543F}" sibTransId="{AAA687E5-0B80-4ECB-A00F-DDDCC9E295C9}"/>
    <dgm:cxn modelId="{34948A92-921B-42C4-B010-A9915878E97E}" srcId="{C2309C76-5308-40CE-9E43-D4EED9812152}" destId="{DA25AF44-7C4F-4B6F-907F-F7997FDD1175}" srcOrd="1" destOrd="0" parTransId="{B45F2278-5975-43AC-90AE-41751DB35514}" sibTransId="{F9A95414-1253-44D3-97CE-73FBEDBE1321}"/>
    <dgm:cxn modelId="{B52C192B-ABD3-4A9E-8AE8-E0CEC7F64F21}" type="presOf" srcId="{60DE4551-879C-4668-9FD5-CD92C3D26910}" destId="{E096F3ED-86E7-44C7-AF63-E3E642D653CA}" srcOrd="0" destOrd="0" presId="urn:microsoft.com/office/officeart/2005/8/layout/vList2"/>
    <dgm:cxn modelId="{3874BD2D-CADE-4E0B-8138-10B5DE9F942E}" type="presParOf" srcId="{A9A68752-19E8-496C-83C3-C53C8BA729DC}" destId="{E096F3ED-86E7-44C7-AF63-E3E642D653CA}" srcOrd="0" destOrd="0" presId="urn:microsoft.com/office/officeart/2005/8/layout/vList2"/>
    <dgm:cxn modelId="{FEBAC312-4105-4098-AEE5-87E366D29615}" type="presParOf" srcId="{A9A68752-19E8-496C-83C3-C53C8BA729DC}" destId="{0AF7E354-16E2-469C-A6B7-16720374150B}" srcOrd="1" destOrd="0" presId="urn:microsoft.com/office/officeart/2005/8/layout/vList2"/>
    <dgm:cxn modelId="{A8A3600E-329D-4512-8139-88E30267E805}" type="presParOf" srcId="{A9A68752-19E8-496C-83C3-C53C8BA729DC}" destId="{5F533DD2-9137-476D-AB5B-479A090BA351}" srcOrd="2" destOrd="0" presId="urn:microsoft.com/office/officeart/2005/8/layout/vList2"/>
    <dgm:cxn modelId="{2364D457-FE81-4B52-8065-DF4861007B29}" type="presParOf" srcId="{A9A68752-19E8-496C-83C3-C53C8BA729DC}" destId="{1C21FF9C-E298-437F-8FFE-8BEF6EED01B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F0D531F-4BD2-4326-9FC2-AC6F1827BC7A}"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id-ID"/>
        </a:p>
      </dgm:t>
    </dgm:pt>
    <dgm:pt modelId="{ABEA5066-A3C4-4F3C-AA0B-18DA5E64C94A}">
      <dgm:prSet phldrT="[Text]"/>
      <dgm:spPr/>
      <dgm:t>
        <a:bodyPr/>
        <a:lstStyle/>
        <a:p>
          <a:r>
            <a:rPr lang="id-ID" dirty="0" smtClean="0"/>
            <a:t>Membedakan sistem saraf &amp; sistem reproduktf pada janin yg sedang berkembang</a:t>
          </a:r>
          <a:endParaRPr lang="id-ID" dirty="0"/>
        </a:p>
      </dgm:t>
    </dgm:pt>
    <dgm:pt modelId="{1598ABD3-ED33-46A1-A179-84E0874D3E0C}" type="parTrans" cxnId="{E0001963-9F10-40F1-B16A-8B46453284A6}">
      <dgm:prSet/>
      <dgm:spPr/>
      <dgm:t>
        <a:bodyPr/>
        <a:lstStyle/>
        <a:p>
          <a:endParaRPr lang="id-ID"/>
        </a:p>
      </dgm:t>
    </dgm:pt>
    <dgm:pt modelId="{69AF4ED7-F3D7-478B-A960-157E41A2BFA9}" type="sibTrans" cxnId="{E0001963-9F10-40F1-B16A-8B46453284A6}">
      <dgm:prSet/>
      <dgm:spPr/>
      <dgm:t>
        <a:bodyPr/>
        <a:lstStyle/>
        <a:p>
          <a:endParaRPr lang="id-ID"/>
        </a:p>
      </dgm:t>
    </dgm:pt>
    <dgm:pt modelId="{78606D40-B36B-4854-A482-68933A8B962F}">
      <dgm:prSet phldrT="[Text]"/>
      <dgm:spPr/>
      <dgm:t>
        <a:bodyPr/>
        <a:lstStyle/>
        <a:p>
          <a:r>
            <a:rPr lang="id-ID" dirty="0" smtClean="0"/>
            <a:t>Menstimulasi urutan perkembangan</a:t>
          </a:r>
          <a:endParaRPr lang="id-ID" dirty="0"/>
        </a:p>
      </dgm:t>
    </dgm:pt>
    <dgm:pt modelId="{470F759A-81CD-4139-93E7-7ABD0CE58DD5}" type="parTrans" cxnId="{3A890899-3A49-4246-89D6-2FDDB27D3252}">
      <dgm:prSet/>
      <dgm:spPr/>
      <dgm:t>
        <a:bodyPr/>
        <a:lstStyle/>
        <a:p>
          <a:endParaRPr lang="id-ID"/>
        </a:p>
      </dgm:t>
    </dgm:pt>
    <dgm:pt modelId="{0B7A4A16-4FBD-4D1D-8CF5-B15A8CFEDB1F}" type="sibTrans" cxnId="{3A890899-3A49-4246-89D6-2FDDB27D3252}">
      <dgm:prSet/>
      <dgm:spPr/>
      <dgm:t>
        <a:bodyPr/>
        <a:lstStyle/>
        <a:p>
          <a:endParaRPr lang="id-ID"/>
        </a:p>
      </dgm:t>
    </dgm:pt>
    <dgm:pt modelId="{9658EAC8-F15D-4C2F-83DC-0AAB5604B479}">
      <dgm:prSet phldrT="[Text]"/>
      <dgm:spPr/>
      <dgm:t>
        <a:bodyPr/>
        <a:lstStyle/>
        <a:p>
          <a:r>
            <a:rPr lang="id-ID" dirty="0" smtClean="0"/>
            <a:t>Mengkoordinasi sistem reproduktif</a:t>
          </a:r>
          <a:endParaRPr lang="id-ID" dirty="0"/>
        </a:p>
      </dgm:t>
    </dgm:pt>
    <dgm:pt modelId="{F7C7662F-9DF9-4189-96E0-4489382981DE}" type="parTrans" cxnId="{DCA9CA03-D903-461C-A1FC-25A41A0E9556}">
      <dgm:prSet/>
      <dgm:spPr/>
      <dgm:t>
        <a:bodyPr/>
        <a:lstStyle/>
        <a:p>
          <a:endParaRPr lang="id-ID"/>
        </a:p>
      </dgm:t>
    </dgm:pt>
    <dgm:pt modelId="{F2DD1D3F-28FA-43FA-88B5-77A567541692}" type="sibTrans" cxnId="{DCA9CA03-D903-461C-A1FC-25A41A0E9556}">
      <dgm:prSet/>
      <dgm:spPr/>
      <dgm:t>
        <a:bodyPr/>
        <a:lstStyle/>
        <a:p>
          <a:endParaRPr lang="id-ID"/>
        </a:p>
      </dgm:t>
    </dgm:pt>
    <dgm:pt modelId="{4F529AB9-D5D6-46B8-B2B7-643E14A09A13}">
      <dgm:prSet phldrT="[Text]"/>
      <dgm:spPr/>
      <dgm:t>
        <a:bodyPr/>
        <a:lstStyle/>
        <a:p>
          <a:r>
            <a:rPr lang="id-ID" dirty="0" smtClean="0"/>
            <a:t>Memelihara lingkungan internal optimal</a:t>
          </a:r>
          <a:endParaRPr lang="id-ID" dirty="0"/>
        </a:p>
      </dgm:t>
    </dgm:pt>
    <dgm:pt modelId="{0B851A74-0257-40CA-8652-97ED9189AB0B}" type="parTrans" cxnId="{25C02525-B09E-4039-A4CA-5D320703E4F6}">
      <dgm:prSet/>
      <dgm:spPr/>
      <dgm:t>
        <a:bodyPr/>
        <a:lstStyle/>
        <a:p>
          <a:endParaRPr lang="id-ID"/>
        </a:p>
      </dgm:t>
    </dgm:pt>
    <dgm:pt modelId="{053C920E-3B7F-46F8-B7DB-664A3BE271F6}" type="sibTrans" cxnId="{25C02525-B09E-4039-A4CA-5D320703E4F6}">
      <dgm:prSet/>
      <dgm:spPr/>
      <dgm:t>
        <a:bodyPr/>
        <a:lstStyle/>
        <a:p>
          <a:endParaRPr lang="id-ID"/>
        </a:p>
      </dgm:t>
    </dgm:pt>
    <dgm:pt modelId="{BDC38651-20B7-4908-8821-13E765A93C8D}" type="pres">
      <dgm:prSet presAssocID="{8F0D531F-4BD2-4326-9FC2-AC6F1827BC7A}" presName="Name0" presStyleCnt="0">
        <dgm:presLayoutVars>
          <dgm:chMax val="7"/>
          <dgm:chPref val="7"/>
          <dgm:dir/>
        </dgm:presLayoutVars>
      </dgm:prSet>
      <dgm:spPr/>
      <dgm:t>
        <a:bodyPr/>
        <a:lstStyle/>
        <a:p>
          <a:endParaRPr lang="id-ID"/>
        </a:p>
      </dgm:t>
    </dgm:pt>
    <dgm:pt modelId="{74D98C5E-91D3-4DDB-8513-4012776CBBB9}" type="pres">
      <dgm:prSet presAssocID="{8F0D531F-4BD2-4326-9FC2-AC6F1827BC7A}" presName="Name1" presStyleCnt="0"/>
      <dgm:spPr/>
    </dgm:pt>
    <dgm:pt modelId="{C1AA0A05-0B7B-4A8E-8A5D-2A3DDF7362D2}" type="pres">
      <dgm:prSet presAssocID="{8F0D531F-4BD2-4326-9FC2-AC6F1827BC7A}" presName="cycle" presStyleCnt="0"/>
      <dgm:spPr/>
    </dgm:pt>
    <dgm:pt modelId="{583755B9-D416-4093-AB7C-7E36A9915AB6}" type="pres">
      <dgm:prSet presAssocID="{8F0D531F-4BD2-4326-9FC2-AC6F1827BC7A}" presName="srcNode" presStyleLbl="node1" presStyleIdx="0" presStyleCnt="4"/>
      <dgm:spPr/>
    </dgm:pt>
    <dgm:pt modelId="{CE721A50-14B5-4E4D-AC6D-9157953B2E9D}" type="pres">
      <dgm:prSet presAssocID="{8F0D531F-4BD2-4326-9FC2-AC6F1827BC7A}" presName="conn" presStyleLbl="parChTrans1D2" presStyleIdx="0" presStyleCnt="1"/>
      <dgm:spPr/>
      <dgm:t>
        <a:bodyPr/>
        <a:lstStyle/>
        <a:p>
          <a:endParaRPr lang="id-ID"/>
        </a:p>
      </dgm:t>
    </dgm:pt>
    <dgm:pt modelId="{4DAA9D5B-C087-4C00-85DA-4D0239D0785F}" type="pres">
      <dgm:prSet presAssocID="{8F0D531F-4BD2-4326-9FC2-AC6F1827BC7A}" presName="extraNode" presStyleLbl="node1" presStyleIdx="0" presStyleCnt="4"/>
      <dgm:spPr/>
    </dgm:pt>
    <dgm:pt modelId="{8E3E59ED-5EFC-40AB-9D97-E30AF40A7E8F}" type="pres">
      <dgm:prSet presAssocID="{8F0D531F-4BD2-4326-9FC2-AC6F1827BC7A}" presName="dstNode" presStyleLbl="node1" presStyleIdx="0" presStyleCnt="4"/>
      <dgm:spPr/>
    </dgm:pt>
    <dgm:pt modelId="{E89FED41-AE39-4033-850B-FC76BC27159B}" type="pres">
      <dgm:prSet presAssocID="{ABEA5066-A3C4-4F3C-AA0B-18DA5E64C94A}" presName="text_1" presStyleLbl="node1" presStyleIdx="0" presStyleCnt="4">
        <dgm:presLayoutVars>
          <dgm:bulletEnabled val="1"/>
        </dgm:presLayoutVars>
      </dgm:prSet>
      <dgm:spPr/>
      <dgm:t>
        <a:bodyPr/>
        <a:lstStyle/>
        <a:p>
          <a:endParaRPr lang="id-ID"/>
        </a:p>
      </dgm:t>
    </dgm:pt>
    <dgm:pt modelId="{77631D91-5EE2-4064-9B24-850B2A247B54}" type="pres">
      <dgm:prSet presAssocID="{ABEA5066-A3C4-4F3C-AA0B-18DA5E64C94A}" presName="accent_1" presStyleCnt="0"/>
      <dgm:spPr/>
    </dgm:pt>
    <dgm:pt modelId="{201CE7FE-7771-488F-A486-38830F7E915F}" type="pres">
      <dgm:prSet presAssocID="{ABEA5066-A3C4-4F3C-AA0B-18DA5E64C94A}" presName="accentRepeatNode" presStyleLbl="solidFgAcc1" presStyleIdx="0" presStyleCnt="4"/>
      <dgm:spPr/>
    </dgm:pt>
    <dgm:pt modelId="{74A1872E-010C-4EF6-B0CF-DCA7B2D707E9}" type="pres">
      <dgm:prSet presAssocID="{78606D40-B36B-4854-A482-68933A8B962F}" presName="text_2" presStyleLbl="node1" presStyleIdx="1" presStyleCnt="4">
        <dgm:presLayoutVars>
          <dgm:bulletEnabled val="1"/>
        </dgm:presLayoutVars>
      </dgm:prSet>
      <dgm:spPr/>
      <dgm:t>
        <a:bodyPr/>
        <a:lstStyle/>
        <a:p>
          <a:endParaRPr lang="id-ID"/>
        </a:p>
      </dgm:t>
    </dgm:pt>
    <dgm:pt modelId="{ECE517F1-4E2F-43AC-AD4C-522EF3382981}" type="pres">
      <dgm:prSet presAssocID="{78606D40-B36B-4854-A482-68933A8B962F}" presName="accent_2" presStyleCnt="0"/>
      <dgm:spPr/>
    </dgm:pt>
    <dgm:pt modelId="{37831B7E-60A0-4F13-A14F-C4BDAA0FE5EE}" type="pres">
      <dgm:prSet presAssocID="{78606D40-B36B-4854-A482-68933A8B962F}" presName="accentRepeatNode" presStyleLbl="solidFgAcc1" presStyleIdx="1" presStyleCnt="4"/>
      <dgm:spPr/>
    </dgm:pt>
    <dgm:pt modelId="{A1BAB7A3-32B2-4DD2-BD19-1B3E2C4858A6}" type="pres">
      <dgm:prSet presAssocID="{9658EAC8-F15D-4C2F-83DC-0AAB5604B479}" presName="text_3" presStyleLbl="node1" presStyleIdx="2" presStyleCnt="4">
        <dgm:presLayoutVars>
          <dgm:bulletEnabled val="1"/>
        </dgm:presLayoutVars>
      </dgm:prSet>
      <dgm:spPr/>
      <dgm:t>
        <a:bodyPr/>
        <a:lstStyle/>
        <a:p>
          <a:endParaRPr lang="id-ID"/>
        </a:p>
      </dgm:t>
    </dgm:pt>
    <dgm:pt modelId="{0B04DEF8-4826-4DF6-AEC7-BC03F209DE42}" type="pres">
      <dgm:prSet presAssocID="{9658EAC8-F15D-4C2F-83DC-0AAB5604B479}" presName="accent_3" presStyleCnt="0"/>
      <dgm:spPr/>
    </dgm:pt>
    <dgm:pt modelId="{CDCA6EBC-51EA-4D40-8F95-0D43ACDE8A37}" type="pres">
      <dgm:prSet presAssocID="{9658EAC8-F15D-4C2F-83DC-0AAB5604B479}" presName="accentRepeatNode" presStyleLbl="solidFgAcc1" presStyleIdx="2" presStyleCnt="4"/>
      <dgm:spPr/>
    </dgm:pt>
    <dgm:pt modelId="{C5992317-A20D-4EDE-B5F4-7B400D30254A}" type="pres">
      <dgm:prSet presAssocID="{4F529AB9-D5D6-46B8-B2B7-643E14A09A13}" presName="text_4" presStyleLbl="node1" presStyleIdx="3" presStyleCnt="4">
        <dgm:presLayoutVars>
          <dgm:bulletEnabled val="1"/>
        </dgm:presLayoutVars>
      </dgm:prSet>
      <dgm:spPr/>
      <dgm:t>
        <a:bodyPr/>
        <a:lstStyle/>
        <a:p>
          <a:endParaRPr lang="id-ID"/>
        </a:p>
      </dgm:t>
    </dgm:pt>
    <dgm:pt modelId="{FCC41E9D-C0F9-4A3C-9E30-A25EB8EF87A5}" type="pres">
      <dgm:prSet presAssocID="{4F529AB9-D5D6-46B8-B2B7-643E14A09A13}" presName="accent_4" presStyleCnt="0"/>
      <dgm:spPr/>
    </dgm:pt>
    <dgm:pt modelId="{F1A2AF20-3E68-44D0-9BAA-B268E1EA0ACE}" type="pres">
      <dgm:prSet presAssocID="{4F529AB9-D5D6-46B8-B2B7-643E14A09A13}" presName="accentRepeatNode" presStyleLbl="solidFgAcc1" presStyleIdx="3" presStyleCnt="4"/>
      <dgm:spPr/>
    </dgm:pt>
  </dgm:ptLst>
  <dgm:cxnLst>
    <dgm:cxn modelId="{F7F6DBE2-C716-41BD-8C5B-4CA4CB6F2FFC}" type="presOf" srcId="{4F529AB9-D5D6-46B8-B2B7-643E14A09A13}" destId="{C5992317-A20D-4EDE-B5F4-7B400D30254A}" srcOrd="0" destOrd="0" presId="urn:microsoft.com/office/officeart/2008/layout/VerticalCurvedList"/>
    <dgm:cxn modelId="{25C02525-B09E-4039-A4CA-5D320703E4F6}" srcId="{8F0D531F-4BD2-4326-9FC2-AC6F1827BC7A}" destId="{4F529AB9-D5D6-46B8-B2B7-643E14A09A13}" srcOrd="3" destOrd="0" parTransId="{0B851A74-0257-40CA-8652-97ED9189AB0B}" sibTransId="{053C920E-3B7F-46F8-B7DB-664A3BE271F6}"/>
    <dgm:cxn modelId="{681291EE-8E4C-46B1-A4F7-879DC4253E9A}" type="presOf" srcId="{8F0D531F-4BD2-4326-9FC2-AC6F1827BC7A}" destId="{BDC38651-20B7-4908-8821-13E765A93C8D}" srcOrd="0" destOrd="0" presId="urn:microsoft.com/office/officeart/2008/layout/VerticalCurvedList"/>
    <dgm:cxn modelId="{3A890899-3A49-4246-89D6-2FDDB27D3252}" srcId="{8F0D531F-4BD2-4326-9FC2-AC6F1827BC7A}" destId="{78606D40-B36B-4854-A482-68933A8B962F}" srcOrd="1" destOrd="0" parTransId="{470F759A-81CD-4139-93E7-7ABD0CE58DD5}" sibTransId="{0B7A4A16-4FBD-4D1D-8CF5-B15A8CFEDB1F}"/>
    <dgm:cxn modelId="{9B41045E-293A-409C-A054-49358D3D38C8}" type="presOf" srcId="{ABEA5066-A3C4-4F3C-AA0B-18DA5E64C94A}" destId="{E89FED41-AE39-4033-850B-FC76BC27159B}" srcOrd="0" destOrd="0" presId="urn:microsoft.com/office/officeart/2008/layout/VerticalCurvedList"/>
    <dgm:cxn modelId="{C05A2BA0-001A-4883-8D21-3EF3D47E471F}" type="presOf" srcId="{69AF4ED7-F3D7-478B-A960-157E41A2BFA9}" destId="{CE721A50-14B5-4E4D-AC6D-9157953B2E9D}" srcOrd="0" destOrd="0" presId="urn:microsoft.com/office/officeart/2008/layout/VerticalCurvedList"/>
    <dgm:cxn modelId="{FA8D8CE6-704D-4AAD-95BA-4AC1B98E3F59}" type="presOf" srcId="{9658EAC8-F15D-4C2F-83DC-0AAB5604B479}" destId="{A1BAB7A3-32B2-4DD2-BD19-1B3E2C4858A6}" srcOrd="0" destOrd="0" presId="urn:microsoft.com/office/officeart/2008/layout/VerticalCurvedList"/>
    <dgm:cxn modelId="{E0001963-9F10-40F1-B16A-8B46453284A6}" srcId="{8F0D531F-4BD2-4326-9FC2-AC6F1827BC7A}" destId="{ABEA5066-A3C4-4F3C-AA0B-18DA5E64C94A}" srcOrd="0" destOrd="0" parTransId="{1598ABD3-ED33-46A1-A179-84E0874D3E0C}" sibTransId="{69AF4ED7-F3D7-478B-A960-157E41A2BFA9}"/>
    <dgm:cxn modelId="{DCA9CA03-D903-461C-A1FC-25A41A0E9556}" srcId="{8F0D531F-4BD2-4326-9FC2-AC6F1827BC7A}" destId="{9658EAC8-F15D-4C2F-83DC-0AAB5604B479}" srcOrd="2" destOrd="0" parTransId="{F7C7662F-9DF9-4189-96E0-4489382981DE}" sibTransId="{F2DD1D3F-28FA-43FA-88B5-77A567541692}"/>
    <dgm:cxn modelId="{F1786DEF-B961-40D1-BA24-FD3A3202F3AE}" type="presOf" srcId="{78606D40-B36B-4854-A482-68933A8B962F}" destId="{74A1872E-010C-4EF6-B0CF-DCA7B2D707E9}" srcOrd="0" destOrd="0" presId="urn:microsoft.com/office/officeart/2008/layout/VerticalCurvedList"/>
    <dgm:cxn modelId="{5A9120F6-B38A-413D-AC1F-5391506EC11B}" type="presParOf" srcId="{BDC38651-20B7-4908-8821-13E765A93C8D}" destId="{74D98C5E-91D3-4DDB-8513-4012776CBBB9}" srcOrd="0" destOrd="0" presId="urn:microsoft.com/office/officeart/2008/layout/VerticalCurvedList"/>
    <dgm:cxn modelId="{FE6DE75A-2271-4D48-8E0A-FE4B046D6DFD}" type="presParOf" srcId="{74D98C5E-91D3-4DDB-8513-4012776CBBB9}" destId="{C1AA0A05-0B7B-4A8E-8A5D-2A3DDF7362D2}" srcOrd="0" destOrd="0" presId="urn:microsoft.com/office/officeart/2008/layout/VerticalCurvedList"/>
    <dgm:cxn modelId="{9D2D3FA3-D1C7-4864-9172-DC03E0CB4748}" type="presParOf" srcId="{C1AA0A05-0B7B-4A8E-8A5D-2A3DDF7362D2}" destId="{583755B9-D416-4093-AB7C-7E36A9915AB6}" srcOrd="0" destOrd="0" presId="urn:microsoft.com/office/officeart/2008/layout/VerticalCurvedList"/>
    <dgm:cxn modelId="{DF68AC96-333F-4C89-A34C-B00B53598BBB}" type="presParOf" srcId="{C1AA0A05-0B7B-4A8E-8A5D-2A3DDF7362D2}" destId="{CE721A50-14B5-4E4D-AC6D-9157953B2E9D}" srcOrd="1" destOrd="0" presId="urn:microsoft.com/office/officeart/2008/layout/VerticalCurvedList"/>
    <dgm:cxn modelId="{DC340A6F-719A-448A-A44E-C36C05944515}" type="presParOf" srcId="{C1AA0A05-0B7B-4A8E-8A5D-2A3DDF7362D2}" destId="{4DAA9D5B-C087-4C00-85DA-4D0239D0785F}" srcOrd="2" destOrd="0" presId="urn:microsoft.com/office/officeart/2008/layout/VerticalCurvedList"/>
    <dgm:cxn modelId="{35FC178A-AA0C-4B73-ADC9-C2533188F852}" type="presParOf" srcId="{C1AA0A05-0B7B-4A8E-8A5D-2A3DDF7362D2}" destId="{8E3E59ED-5EFC-40AB-9D97-E30AF40A7E8F}" srcOrd="3" destOrd="0" presId="urn:microsoft.com/office/officeart/2008/layout/VerticalCurvedList"/>
    <dgm:cxn modelId="{336D357E-3FE3-486F-AB43-26F9D74005A1}" type="presParOf" srcId="{74D98C5E-91D3-4DDB-8513-4012776CBBB9}" destId="{E89FED41-AE39-4033-850B-FC76BC27159B}" srcOrd="1" destOrd="0" presId="urn:microsoft.com/office/officeart/2008/layout/VerticalCurvedList"/>
    <dgm:cxn modelId="{8FEC02DB-FD0E-4173-BDB1-3A84C6395BA2}" type="presParOf" srcId="{74D98C5E-91D3-4DDB-8513-4012776CBBB9}" destId="{77631D91-5EE2-4064-9B24-850B2A247B54}" srcOrd="2" destOrd="0" presId="urn:microsoft.com/office/officeart/2008/layout/VerticalCurvedList"/>
    <dgm:cxn modelId="{A4C8ADB2-5053-4C3F-84AD-74E6532C86CC}" type="presParOf" srcId="{77631D91-5EE2-4064-9B24-850B2A247B54}" destId="{201CE7FE-7771-488F-A486-38830F7E915F}" srcOrd="0" destOrd="0" presId="urn:microsoft.com/office/officeart/2008/layout/VerticalCurvedList"/>
    <dgm:cxn modelId="{E589A380-8BE2-447C-A367-30A03976DA3D}" type="presParOf" srcId="{74D98C5E-91D3-4DDB-8513-4012776CBBB9}" destId="{74A1872E-010C-4EF6-B0CF-DCA7B2D707E9}" srcOrd="3" destOrd="0" presId="urn:microsoft.com/office/officeart/2008/layout/VerticalCurvedList"/>
    <dgm:cxn modelId="{4EB77336-6170-4175-9CBF-E40C2C78011C}" type="presParOf" srcId="{74D98C5E-91D3-4DDB-8513-4012776CBBB9}" destId="{ECE517F1-4E2F-43AC-AD4C-522EF3382981}" srcOrd="4" destOrd="0" presId="urn:microsoft.com/office/officeart/2008/layout/VerticalCurvedList"/>
    <dgm:cxn modelId="{A381B962-A44D-458C-989A-EA4F3ECA1412}" type="presParOf" srcId="{ECE517F1-4E2F-43AC-AD4C-522EF3382981}" destId="{37831B7E-60A0-4F13-A14F-C4BDAA0FE5EE}" srcOrd="0" destOrd="0" presId="urn:microsoft.com/office/officeart/2008/layout/VerticalCurvedList"/>
    <dgm:cxn modelId="{9857439F-B630-48B8-836E-1062EB199CD9}" type="presParOf" srcId="{74D98C5E-91D3-4DDB-8513-4012776CBBB9}" destId="{A1BAB7A3-32B2-4DD2-BD19-1B3E2C4858A6}" srcOrd="5" destOrd="0" presId="urn:microsoft.com/office/officeart/2008/layout/VerticalCurvedList"/>
    <dgm:cxn modelId="{1A8CE97C-B7AB-4EA5-8F73-678ADB0C6E7B}" type="presParOf" srcId="{74D98C5E-91D3-4DDB-8513-4012776CBBB9}" destId="{0B04DEF8-4826-4DF6-AEC7-BC03F209DE42}" srcOrd="6" destOrd="0" presId="urn:microsoft.com/office/officeart/2008/layout/VerticalCurvedList"/>
    <dgm:cxn modelId="{09FBEE35-8A6B-4E35-BD85-5809AC425121}" type="presParOf" srcId="{0B04DEF8-4826-4DF6-AEC7-BC03F209DE42}" destId="{CDCA6EBC-51EA-4D40-8F95-0D43ACDE8A37}" srcOrd="0" destOrd="0" presId="urn:microsoft.com/office/officeart/2008/layout/VerticalCurvedList"/>
    <dgm:cxn modelId="{DF6AE26C-5233-4CB7-8486-3F897FF3596E}" type="presParOf" srcId="{74D98C5E-91D3-4DDB-8513-4012776CBBB9}" destId="{C5992317-A20D-4EDE-B5F4-7B400D30254A}" srcOrd="7" destOrd="0" presId="urn:microsoft.com/office/officeart/2008/layout/VerticalCurvedList"/>
    <dgm:cxn modelId="{C6223D93-9807-42F7-A6C5-53C3A262C1E3}" type="presParOf" srcId="{74D98C5E-91D3-4DDB-8513-4012776CBBB9}" destId="{FCC41E9D-C0F9-4A3C-9E30-A25EB8EF87A5}" srcOrd="8" destOrd="0" presId="urn:microsoft.com/office/officeart/2008/layout/VerticalCurvedList"/>
    <dgm:cxn modelId="{117F5022-DA01-4941-9E66-1EE93C45D02B}" type="presParOf" srcId="{FCC41E9D-C0F9-4A3C-9E30-A25EB8EF87A5}" destId="{F1A2AF20-3E68-44D0-9BAA-B268E1EA0AC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2BF7BB-4545-4595-8277-411AEB0764F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39A5A98E-21BE-4035-87E1-6C92DBB218E4}">
      <dgm:prSet phldrT="[Text]"/>
      <dgm:spPr/>
      <dgm:t>
        <a:bodyPr/>
        <a:lstStyle/>
        <a:p>
          <a:r>
            <a:rPr lang="id-ID" dirty="0" smtClean="0"/>
            <a:t>Kelenjar Hipofisis/Pituitary</a:t>
          </a:r>
          <a:endParaRPr lang="id-ID" dirty="0"/>
        </a:p>
      </dgm:t>
    </dgm:pt>
    <dgm:pt modelId="{2D4F89CE-BF53-4986-A478-02D2C23087F0}" type="parTrans" cxnId="{31E253F3-ACB6-416A-B67A-C96E739274E6}">
      <dgm:prSet/>
      <dgm:spPr/>
      <dgm:t>
        <a:bodyPr/>
        <a:lstStyle/>
        <a:p>
          <a:endParaRPr lang="id-ID"/>
        </a:p>
      </dgm:t>
    </dgm:pt>
    <dgm:pt modelId="{FA4F2DE9-D334-419A-B7AE-270B6539A503}" type="sibTrans" cxnId="{31E253F3-ACB6-416A-B67A-C96E739274E6}">
      <dgm:prSet/>
      <dgm:spPr/>
      <dgm:t>
        <a:bodyPr/>
        <a:lstStyle/>
        <a:p>
          <a:endParaRPr lang="id-ID"/>
        </a:p>
      </dgm:t>
    </dgm:pt>
    <dgm:pt modelId="{1336C00E-538D-486E-A056-D8B46F57534F}">
      <dgm:prSet phldrT="[Text]"/>
      <dgm:spPr/>
      <dgm:t>
        <a:bodyPr/>
        <a:lstStyle/>
        <a:p>
          <a:r>
            <a:rPr lang="id-ID" dirty="0" smtClean="0"/>
            <a:t>terletak di dasar cerebrum dibawah hipotalamus</a:t>
          </a:r>
          <a:endParaRPr lang="id-ID" dirty="0"/>
        </a:p>
      </dgm:t>
    </dgm:pt>
    <dgm:pt modelId="{1415A987-9FA6-482B-97B0-A1907B151287}" type="parTrans" cxnId="{A49F65B6-5A3C-439A-8FAE-98ECCAB29913}">
      <dgm:prSet/>
      <dgm:spPr/>
      <dgm:t>
        <a:bodyPr/>
        <a:lstStyle/>
        <a:p>
          <a:endParaRPr lang="id-ID"/>
        </a:p>
      </dgm:t>
    </dgm:pt>
    <dgm:pt modelId="{E797801A-5E26-4BAF-8532-28DEAB07FA8C}" type="sibTrans" cxnId="{A49F65B6-5A3C-439A-8FAE-98ECCAB29913}">
      <dgm:prSet/>
      <dgm:spPr/>
      <dgm:t>
        <a:bodyPr/>
        <a:lstStyle/>
        <a:p>
          <a:endParaRPr lang="id-ID"/>
        </a:p>
      </dgm:t>
    </dgm:pt>
    <dgm:pt modelId="{57CF9940-D1FC-45C8-B0BD-D52E588A4DC3}">
      <dgm:prSet phldrT="[Text]"/>
      <dgm:spPr/>
      <dgm:t>
        <a:bodyPr/>
        <a:lstStyle/>
        <a:p>
          <a:r>
            <a:rPr lang="id-ID" dirty="0" smtClean="0"/>
            <a:t>Kelenjar Tiroid/Gondok</a:t>
          </a:r>
          <a:endParaRPr lang="id-ID" dirty="0"/>
        </a:p>
      </dgm:t>
    </dgm:pt>
    <dgm:pt modelId="{D3F0F6B8-3B36-4C6C-8143-EE96667CD014}" type="parTrans" cxnId="{4B2611B9-3518-4D7C-9920-69D1A172A38A}">
      <dgm:prSet/>
      <dgm:spPr/>
      <dgm:t>
        <a:bodyPr/>
        <a:lstStyle/>
        <a:p>
          <a:endParaRPr lang="id-ID"/>
        </a:p>
      </dgm:t>
    </dgm:pt>
    <dgm:pt modelId="{2E861826-02E9-4C5B-BC84-14E68976384C}" type="sibTrans" cxnId="{4B2611B9-3518-4D7C-9920-69D1A172A38A}">
      <dgm:prSet/>
      <dgm:spPr/>
      <dgm:t>
        <a:bodyPr/>
        <a:lstStyle/>
        <a:p>
          <a:endParaRPr lang="id-ID"/>
        </a:p>
      </dgm:t>
    </dgm:pt>
    <dgm:pt modelId="{0468D9B7-FE85-48F6-ABFD-801FDA2C1685}">
      <dgm:prSet phldrT="[Text]"/>
      <dgm:spPr/>
      <dgm:t>
        <a:bodyPr/>
        <a:lstStyle/>
        <a:p>
          <a:r>
            <a:rPr lang="id-ID" dirty="0" smtClean="0"/>
            <a:t>terletak di bagian bawah leher dekat jakun</a:t>
          </a:r>
          <a:endParaRPr lang="id-ID" dirty="0"/>
        </a:p>
      </dgm:t>
    </dgm:pt>
    <dgm:pt modelId="{2CE33A8F-CFC8-4223-B55A-D48D546C6C22}" type="parTrans" cxnId="{322E30A6-2237-416B-9B0C-06F78AE4C130}">
      <dgm:prSet/>
      <dgm:spPr/>
      <dgm:t>
        <a:bodyPr/>
        <a:lstStyle/>
        <a:p>
          <a:endParaRPr lang="id-ID"/>
        </a:p>
      </dgm:t>
    </dgm:pt>
    <dgm:pt modelId="{EC520D84-CEA5-4192-A7BD-1350C33EE777}" type="sibTrans" cxnId="{322E30A6-2237-416B-9B0C-06F78AE4C130}">
      <dgm:prSet/>
      <dgm:spPr/>
      <dgm:t>
        <a:bodyPr/>
        <a:lstStyle/>
        <a:p>
          <a:endParaRPr lang="id-ID"/>
        </a:p>
      </dgm:t>
    </dgm:pt>
    <dgm:pt modelId="{CDDA1252-481E-4530-8284-64039235B3CA}">
      <dgm:prSet phldrT="[Text]"/>
      <dgm:spPr/>
      <dgm:t>
        <a:bodyPr/>
        <a:lstStyle/>
        <a:p>
          <a:r>
            <a:rPr lang="id-ID" dirty="0" smtClean="0"/>
            <a:t>Kelenjar paratiroid</a:t>
          </a:r>
          <a:endParaRPr lang="id-ID" dirty="0"/>
        </a:p>
      </dgm:t>
    </dgm:pt>
    <dgm:pt modelId="{104D0952-EE5B-4530-B6A0-F39DB704E922}" type="parTrans" cxnId="{341654F4-002B-4AA6-BFD2-843556ABCE10}">
      <dgm:prSet/>
      <dgm:spPr/>
      <dgm:t>
        <a:bodyPr/>
        <a:lstStyle/>
        <a:p>
          <a:endParaRPr lang="id-ID"/>
        </a:p>
      </dgm:t>
    </dgm:pt>
    <dgm:pt modelId="{573056E5-9801-495D-ACB9-A90DA3DFD7B5}" type="sibTrans" cxnId="{341654F4-002B-4AA6-BFD2-843556ABCE10}">
      <dgm:prSet/>
      <dgm:spPr/>
      <dgm:t>
        <a:bodyPr/>
        <a:lstStyle/>
        <a:p>
          <a:endParaRPr lang="id-ID"/>
        </a:p>
      </dgm:t>
    </dgm:pt>
    <dgm:pt modelId="{B85B6092-15B8-42D9-AFC6-B1A4F9AA9B6C}">
      <dgm:prSet phldrT="[Text]"/>
      <dgm:spPr/>
      <dgm:t>
        <a:bodyPr/>
        <a:lstStyle/>
        <a:p>
          <a:r>
            <a:rPr lang="id-ID" dirty="0" smtClean="0"/>
            <a:t>Kelenjar pankreas/Pulau Langerhans</a:t>
          </a:r>
          <a:endParaRPr lang="id-ID" dirty="0"/>
        </a:p>
      </dgm:t>
    </dgm:pt>
    <dgm:pt modelId="{11627871-05DC-4730-AFEE-3FF4590DC409}" type="parTrans" cxnId="{D5B626D3-3434-476A-825C-BA55BBAD116D}">
      <dgm:prSet/>
      <dgm:spPr/>
      <dgm:t>
        <a:bodyPr/>
        <a:lstStyle/>
        <a:p>
          <a:endParaRPr lang="id-ID"/>
        </a:p>
      </dgm:t>
    </dgm:pt>
    <dgm:pt modelId="{10D67DB9-BEE7-4988-A8CC-D22B1FD9E324}" type="sibTrans" cxnId="{D5B626D3-3434-476A-825C-BA55BBAD116D}">
      <dgm:prSet/>
      <dgm:spPr/>
      <dgm:t>
        <a:bodyPr/>
        <a:lstStyle/>
        <a:p>
          <a:endParaRPr lang="id-ID"/>
        </a:p>
      </dgm:t>
    </dgm:pt>
    <dgm:pt modelId="{2445661C-EFE9-499D-B048-15251FEAA65F}">
      <dgm:prSet phldrT="[Text]"/>
      <dgm:spPr/>
      <dgm:t>
        <a:bodyPr/>
        <a:lstStyle/>
        <a:p>
          <a:r>
            <a:rPr lang="id-ID" dirty="0" smtClean="0"/>
            <a:t>Terletak di bagian bawah kelenjar tiroid</a:t>
          </a:r>
          <a:endParaRPr lang="id-ID" dirty="0"/>
        </a:p>
      </dgm:t>
    </dgm:pt>
    <dgm:pt modelId="{15AD21CE-E3BA-4A22-8522-20EE98F099B9}" type="parTrans" cxnId="{B7ADE231-6356-4B5B-860A-84E680E4B4E8}">
      <dgm:prSet/>
      <dgm:spPr/>
      <dgm:t>
        <a:bodyPr/>
        <a:lstStyle/>
        <a:p>
          <a:endParaRPr lang="id-ID"/>
        </a:p>
      </dgm:t>
    </dgm:pt>
    <dgm:pt modelId="{1170AF32-D84E-4E3F-8E0D-9205238662B8}" type="sibTrans" cxnId="{B7ADE231-6356-4B5B-860A-84E680E4B4E8}">
      <dgm:prSet/>
      <dgm:spPr/>
      <dgm:t>
        <a:bodyPr/>
        <a:lstStyle/>
        <a:p>
          <a:endParaRPr lang="id-ID"/>
        </a:p>
      </dgm:t>
    </dgm:pt>
    <dgm:pt modelId="{03A2452F-A58F-408D-8500-2347399A16D6}">
      <dgm:prSet phldrT="[Text]"/>
      <dgm:spPr/>
      <dgm:t>
        <a:bodyPr/>
        <a:lstStyle/>
        <a:p>
          <a:r>
            <a:rPr lang="id-ID" dirty="0" smtClean="0"/>
            <a:t>Terletak di dekat lambung</a:t>
          </a:r>
          <a:endParaRPr lang="id-ID" dirty="0"/>
        </a:p>
      </dgm:t>
    </dgm:pt>
    <dgm:pt modelId="{339ACD4F-16FF-4545-8310-091A8869DE9D}" type="parTrans" cxnId="{E5CC0F51-E63F-4645-8DC1-472DE36ECA84}">
      <dgm:prSet/>
      <dgm:spPr/>
      <dgm:t>
        <a:bodyPr/>
        <a:lstStyle/>
        <a:p>
          <a:endParaRPr lang="id-ID"/>
        </a:p>
      </dgm:t>
    </dgm:pt>
    <dgm:pt modelId="{711D6978-32D6-420E-9C8C-57B2FFC0513B}" type="sibTrans" cxnId="{E5CC0F51-E63F-4645-8DC1-472DE36ECA84}">
      <dgm:prSet/>
      <dgm:spPr/>
      <dgm:t>
        <a:bodyPr/>
        <a:lstStyle/>
        <a:p>
          <a:endParaRPr lang="id-ID"/>
        </a:p>
      </dgm:t>
    </dgm:pt>
    <dgm:pt modelId="{80DBDD5D-1E02-42E9-AB74-E4887DA712E2}">
      <dgm:prSet phldrT="[Text]"/>
      <dgm:spPr/>
      <dgm:t>
        <a:bodyPr/>
        <a:lstStyle/>
        <a:p>
          <a:r>
            <a:rPr lang="id-ID" dirty="0" smtClean="0"/>
            <a:t>Kelenjar gonad</a:t>
          </a:r>
          <a:endParaRPr lang="id-ID" dirty="0"/>
        </a:p>
      </dgm:t>
    </dgm:pt>
    <dgm:pt modelId="{29644D18-2F8A-43A8-B401-5F1FA5833353}" type="parTrans" cxnId="{62F3B617-2D92-4D7D-8A74-7CD56625F773}">
      <dgm:prSet/>
      <dgm:spPr/>
      <dgm:t>
        <a:bodyPr/>
        <a:lstStyle/>
        <a:p>
          <a:endParaRPr lang="id-ID"/>
        </a:p>
      </dgm:t>
    </dgm:pt>
    <dgm:pt modelId="{BADC65E2-80DC-44DD-994A-CF1C504A7149}" type="sibTrans" cxnId="{62F3B617-2D92-4D7D-8A74-7CD56625F773}">
      <dgm:prSet/>
      <dgm:spPr/>
      <dgm:t>
        <a:bodyPr/>
        <a:lstStyle/>
        <a:p>
          <a:endParaRPr lang="id-ID"/>
        </a:p>
      </dgm:t>
    </dgm:pt>
    <dgm:pt modelId="{F9FE97C9-1CC7-47FE-A5FD-F5218E02F6CE}">
      <dgm:prSet phldrT="[Text]"/>
      <dgm:spPr/>
      <dgm:t>
        <a:bodyPr/>
        <a:lstStyle/>
        <a:p>
          <a:r>
            <a:rPr lang="id-ID" dirty="0" smtClean="0"/>
            <a:t>Pria = testis ; wanita = ovarium</a:t>
          </a:r>
          <a:endParaRPr lang="id-ID" dirty="0"/>
        </a:p>
      </dgm:t>
    </dgm:pt>
    <dgm:pt modelId="{CB239AD0-AF60-4B6A-BFAA-A6E1EDA78995}" type="parTrans" cxnId="{EF2A9744-9680-4726-A6B0-A17F630E17BF}">
      <dgm:prSet/>
      <dgm:spPr/>
      <dgm:t>
        <a:bodyPr/>
        <a:lstStyle/>
        <a:p>
          <a:endParaRPr lang="id-ID"/>
        </a:p>
      </dgm:t>
    </dgm:pt>
    <dgm:pt modelId="{D498A672-3A19-46CA-A463-763F4E6EC360}" type="sibTrans" cxnId="{EF2A9744-9680-4726-A6B0-A17F630E17BF}">
      <dgm:prSet/>
      <dgm:spPr/>
      <dgm:t>
        <a:bodyPr/>
        <a:lstStyle/>
        <a:p>
          <a:endParaRPr lang="id-ID"/>
        </a:p>
      </dgm:t>
    </dgm:pt>
    <dgm:pt modelId="{067878C4-352A-40CE-92D8-497465DFB8AC}">
      <dgm:prSet phldrT="[Text]"/>
      <dgm:spPr/>
      <dgm:t>
        <a:bodyPr/>
        <a:lstStyle/>
        <a:p>
          <a:r>
            <a:rPr lang="id-ID" dirty="0" smtClean="0"/>
            <a:t>Kelenjar adrenal</a:t>
          </a:r>
          <a:endParaRPr lang="id-ID" dirty="0"/>
        </a:p>
      </dgm:t>
    </dgm:pt>
    <dgm:pt modelId="{AD8663C7-906C-47DF-8A2B-3FFF7E771897}" type="parTrans" cxnId="{9999B2B0-6FCF-4D23-93BE-AF16CFE1D33D}">
      <dgm:prSet/>
      <dgm:spPr/>
      <dgm:t>
        <a:bodyPr/>
        <a:lstStyle/>
        <a:p>
          <a:endParaRPr lang="id-ID"/>
        </a:p>
      </dgm:t>
    </dgm:pt>
    <dgm:pt modelId="{A9C1D831-6F96-47FC-B46B-CB7C226E1D2B}" type="sibTrans" cxnId="{9999B2B0-6FCF-4D23-93BE-AF16CFE1D33D}">
      <dgm:prSet/>
      <dgm:spPr/>
      <dgm:t>
        <a:bodyPr/>
        <a:lstStyle/>
        <a:p>
          <a:endParaRPr lang="id-ID"/>
        </a:p>
      </dgm:t>
    </dgm:pt>
    <dgm:pt modelId="{8AD66858-7A07-4EA9-918B-1915145FCC58}">
      <dgm:prSet phldrT="[Text]"/>
      <dgm:spPr/>
      <dgm:t>
        <a:bodyPr/>
        <a:lstStyle/>
        <a:p>
          <a:r>
            <a:rPr lang="id-ID" dirty="0" smtClean="0"/>
            <a:t>Kelenjar timus</a:t>
          </a:r>
          <a:endParaRPr lang="id-ID" dirty="0"/>
        </a:p>
      </dgm:t>
    </dgm:pt>
    <dgm:pt modelId="{41E83889-2929-40CB-9B3B-A579423FD6D8}" type="parTrans" cxnId="{DB43450E-99E4-4CA9-A33D-47B79D8298AB}">
      <dgm:prSet/>
      <dgm:spPr/>
      <dgm:t>
        <a:bodyPr/>
        <a:lstStyle/>
        <a:p>
          <a:endParaRPr lang="id-ID"/>
        </a:p>
      </dgm:t>
    </dgm:pt>
    <dgm:pt modelId="{2075F98E-2BBA-47EB-82A8-925E32291CB9}" type="sibTrans" cxnId="{DB43450E-99E4-4CA9-A33D-47B79D8298AB}">
      <dgm:prSet/>
      <dgm:spPr/>
      <dgm:t>
        <a:bodyPr/>
        <a:lstStyle/>
        <a:p>
          <a:endParaRPr lang="id-ID"/>
        </a:p>
      </dgm:t>
    </dgm:pt>
    <dgm:pt modelId="{BF2D4106-B0DC-4EEA-8959-956102B424A5}">
      <dgm:prSet phldrT="[Text]"/>
      <dgm:spPr/>
      <dgm:t>
        <a:bodyPr/>
        <a:lstStyle/>
        <a:p>
          <a:r>
            <a:rPr lang="id-ID" dirty="0" smtClean="0"/>
            <a:t>Diatas organ ginjal</a:t>
          </a:r>
          <a:endParaRPr lang="id-ID" dirty="0"/>
        </a:p>
      </dgm:t>
    </dgm:pt>
    <dgm:pt modelId="{816062C7-8D5A-4B48-B39D-B94E7D6F4B4C}" type="parTrans" cxnId="{22A7BB64-FA07-4785-B23E-28B399AC356B}">
      <dgm:prSet/>
      <dgm:spPr/>
      <dgm:t>
        <a:bodyPr/>
        <a:lstStyle/>
        <a:p>
          <a:endParaRPr lang="id-ID"/>
        </a:p>
      </dgm:t>
    </dgm:pt>
    <dgm:pt modelId="{060794F0-1B6B-417A-869F-8EF0C01B0253}" type="sibTrans" cxnId="{22A7BB64-FA07-4785-B23E-28B399AC356B}">
      <dgm:prSet/>
      <dgm:spPr/>
      <dgm:t>
        <a:bodyPr/>
        <a:lstStyle/>
        <a:p>
          <a:endParaRPr lang="id-ID"/>
        </a:p>
      </dgm:t>
    </dgm:pt>
    <dgm:pt modelId="{F8D0D3F2-84AD-41CA-9559-9F34EBF8482D}">
      <dgm:prSet phldrT="[Text]"/>
      <dgm:spPr/>
      <dgm:t>
        <a:bodyPr/>
        <a:lstStyle/>
        <a:p>
          <a:r>
            <a:rPr lang="id-ID" dirty="0" smtClean="0"/>
            <a:t>Di daerah dada</a:t>
          </a:r>
          <a:endParaRPr lang="id-ID" dirty="0"/>
        </a:p>
      </dgm:t>
    </dgm:pt>
    <dgm:pt modelId="{10B5C420-129F-4D34-8865-353039AE5C4C}" type="parTrans" cxnId="{458A8743-CDA8-4ED5-9E7E-2F83894FF03A}">
      <dgm:prSet/>
      <dgm:spPr/>
      <dgm:t>
        <a:bodyPr/>
        <a:lstStyle/>
        <a:p>
          <a:endParaRPr lang="id-ID"/>
        </a:p>
      </dgm:t>
    </dgm:pt>
    <dgm:pt modelId="{EE824916-C56D-427D-A3FA-A51A00BCA116}" type="sibTrans" cxnId="{458A8743-CDA8-4ED5-9E7E-2F83894FF03A}">
      <dgm:prSet/>
      <dgm:spPr/>
      <dgm:t>
        <a:bodyPr/>
        <a:lstStyle/>
        <a:p>
          <a:endParaRPr lang="id-ID"/>
        </a:p>
      </dgm:t>
    </dgm:pt>
    <dgm:pt modelId="{7E213F47-9CDF-4F79-8D8E-83F933AC7C8F}" type="pres">
      <dgm:prSet presAssocID="{712BF7BB-4545-4595-8277-411AEB0764F5}" presName="linear" presStyleCnt="0">
        <dgm:presLayoutVars>
          <dgm:animLvl val="lvl"/>
          <dgm:resizeHandles val="exact"/>
        </dgm:presLayoutVars>
      </dgm:prSet>
      <dgm:spPr/>
      <dgm:t>
        <a:bodyPr/>
        <a:lstStyle/>
        <a:p>
          <a:endParaRPr lang="id-ID"/>
        </a:p>
      </dgm:t>
    </dgm:pt>
    <dgm:pt modelId="{52FB9AB9-94A4-432B-B9D3-D1B5DC46C5C8}" type="pres">
      <dgm:prSet presAssocID="{39A5A98E-21BE-4035-87E1-6C92DBB218E4}" presName="parentText" presStyleLbl="node1" presStyleIdx="0" presStyleCnt="7">
        <dgm:presLayoutVars>
          <dgm:chMax val="0"/>
          <dgm:bulletEnabled val="1"/>
        </dgm:presLayoutVars>
      </dgm:prSet>
      <dgm:spPr/>
      <dgm:t>
        <a:bodyPr/>
        <a:lstStyle/>
        <a:p>
          <a:endParaRPr lang="id-ID"/>
        </a:p>
      </dgm:t>
    </dgm:pt>
    <dgm:pt modelId="{9758B9B2-FF1C-4313-A400-71159DC130D9}" type="pres">
      <dgm:prSet presAssocID="{39A5A98E-21BE-4035-87E1-6C92DBB218E4}" presName="childText" presStyleLbl="revTx" presStyleIdx="0" presStyleCnt="7">
        <dgm:presLayoutVars>
          <dgm:bulletEnabled val="1"/>
        </dgm:presLayoutVars>
      </dgm:prSet>
      <dgm:spPr/>
      <dgm:t>
        <a:bodyPr/>
        <a:lstStyle/>
        <a:p>
          <a:endParaRPr lang="id-ID"/>
        </a:p>
      </dgm:t>
    </dgm:pt>
    <dgm:pt modelId="{4708875C-0C0B-4DFB-808C-D54F6AB05D30}" type="pres">
      <dgm:prSet presAssocID="{57CF9940-D1FC-45C8-B0BD-D52E588A4DC3}" presName="parentText" presStyleLbl="node1" presStyleIdx="1" presStyleCnt="7">
        <dgm:presLayoutVars>
          <dgm:chMax val="0"/>
          <dgm:bulletEnabled val="1"/>
        </dgm:presLayoutVars>
      </dgm:prSet>
      <dgm:spPr/>
      <dgm:t>
        <a:bodyPr/>
        <a:lstStyle/>
        <a:p>
          <a:endParaRPr lang="id-ID"/>
        </a:p>
      </dgm:t>
    </dgm:pt>
    <dgm:pt modelId="{8C0CCD04-63C2-405A-91BF-4960CCCF08F2}" type="pres">
      <dgm:prSet presAssocID="{57CF9940-D1FC-45C8-B0BD-D52E588A4DC3}" presName="childText" presStyleLbl="revTx" presStyleIdx="1" presStyleCnt="7">
        <dgm:presLayoutVars>
          <dgm:bulletEnabled val="1"/>
        </dgm:presLayoutVars>
      </dgm:prSet>
      <dgm:spPr/>
      <dgm:t>
        <a:bodyPr/>
        <a:lstStyle/>
        <a:p>
          <a:endParaRPr lang="id-ID"/>
        </a:p>
      </dgm:t>
    </dgm:pt>
    <dgm:pt modelId="{16DF4242-8C49-4E2C-8562-7B7F7994BEA9}" type="pres">
      <dgm:prSet presAssocID="{CDDA1252-481E-4530-8284-64039235B3CA}" presName="parentText" presStyleLbl="node1" presStyleIdx="2" presStyleCnt="7">
        <dgm:presLayoutVars>
          <dgm:chMax val="0"/>
          <dgm:bulletEnabled val="1"/>
        </dgm:presLayoutVars>
      </dgm:prSet>
      <dgm:spPr/>
      <dgm:t>
        <a:bodyPr/>
        <a:lstStyle/>
        <a:p>
          <a:endParaRPr lang="id-ID"/>
        </a:p>
      </dgm:t>
    </dgm:pt>
    <dgm:pt modelId="{8395DF4C-F959-4D1C-8A96-A744AD68678C}" type="pres">
      <dgm:prSet presAssocID="{CDDA1252-481E-4530-8284-64039235B3CA}" presName="childText" presStyleLbl="revTx" presStyleIdx="2" presStyleCnt="7">
        <dgm:presLayoutVars>
          <dgm:bulletEnabled val="1"/>
        </dgm:presLayoutVars>
      </dgm:prSet>
      <dgm:spPr/>
      <dgm:t>
        <a:bodyPr/>
        <a:lstStyle/>
        <a:p>
          <a:endParaRPr lang="id-ID"/>
        </a:p>
      </dgm:t>
    </dgm:pt>
    <dgm:pt modelId="{94EA3408-C600-4FAD-993E-EF341265A209}" type="pres">
      <dgm:prSet presAssocID="{B85B6092-15B8-42D9-AFC6-B1A4F9AA9B6C}" presName="parentText" presStyleLbl="node1" presStyleIdx="3" presStyleCnt="7">
        <dgm:presLayoutVars>
          <dgm:chMax val="0"/>
          <dgm:bulletEnabled val="1"/>
        </dgm:presLayoutVars>
      </dgm:prSet>
      <dgm:spPr/>
      <dgm:t>
        <a:bodyPr/>
        <a:lstStyle/>
        <a:p>
          <a:endParaRPr lang="id-ID"/>
        </a:p>
      </dgm:t>
    </dgm:pt>
    <dgm:pt modelId="{77E069CA-666B-422F-9270-E2BCEB27E274}" type="pres">
      <dgm:prSet presAssocID="{B85B6092-15B8-42D9-AFC6-B1A4F9AA9B6C}" presName="childText" presStyleLbl="revTx" presStyleIdx="3" presStyleCnt="7">
        <dgm:presLayoutVars>
          <dgm:bulletEnabled val="1"/>
        </dgm:presLayoutVars>
      </dgm:prSet>
      <dgm:spPr/>
      <dgm:t>
        <a:bodyPr/>
        <a:lstStyle/>
        <a:p>
          <a:endParaRPr lang="id-ID"/>
        </a:p>
      </dgm:t>
    </dgm:pt>
    <dgm:pt modelId="{C65DC6B6-05E0-4686-870E-9B7D541DD1A2}" type="pres">
      <dgm:prSet presAssocID="{80DBDD5D-1E02-42E9-AB74-E4887DA712E2}" presName="parentText" presStyleLbl="node1" presStyleIdx="4" presStyleCnt="7">
        <dgm:presLayoutVars>
          <dgm:chMax val="0"/>
          <dgm:bulletEnabled val="1"/>
        </dgm:presLayoutVars>
      </dgm:prSet>
      <dgm:spPr/>
      <dgm:t>
        <a:bodyPr/>
        <a:lstStyle/>
        <a:p>
          <a:endParaRPr lang="id-ID"/>
        </a:p>
      </dgm:t>
    </dgm:pt>
    <dgm:pt modelId="{7BB3B746-E2C2-48FF-92CE-F7385C271271}" type="pres">
      <dgm:prSet presAssocID="{80DBDD5D-1E02-42E9-AB74-E4887DA712E2}" presName="childText" presStyleLbl="revTx" presStyleIdx="4" presStyleCnt="7">
        <dgm:presLayoutVars>
          <dgm:bulletEnabled val="1"/>
        </dgm:presLayoutVars>
      </dgm:prSet>
      <dgm:spPr/>
      <dgm:t>
        <a:bodyPr/>
        <a:lstStyle/>
        <a:p>
          <a:endParaRPr lang="id-ID"/>
        </a:p>
      </dgm:t>
    </dgm:pt>
    <dgm:pt modelId="{5F664223-8FD6-43D9-9F8A-344C163815C8}" type="pres">
      <dgm:prSet presAssocID="{067878C4-352A-40CE-92D8-497465DFB8AC}" presName="parentText" presStyleLbl="node1" presStyleIdx="5" presStyleCnt="7">
        <dgm:presLayoutVars>
          <dgm:chMax val="0"/>
          <dgm:bulletEnabled val="1"/>
        </dgm:presLayoutVars>
      </dgm:prSet>
      <dgm:spPr/>
      <dgm:t>
        <a:bodyPr/>
        <a:lstStyle/>
        <a:p>
          <a:endParaRPr lang="id-ID"/>
        </a:p>
      </dgm:t>
    </dgm:pt>
    <dgm:pt modelId="{0D212BB1-AC8B-4EAB-AD42-1579360E6ED8}" type="pres">
      <dgm:prSet presAssocID="{067878C4-352A-40CE-92D8-497465DFB8AC}" presName="childText" presStyleLbl="revTx" presStyleIdx="5" presStyleCnt="7">
        <dgm:presLayoutVars>
          <dgm:bulletEnabled val="1"/>
        </dgm:presLayoutVars>
      </dgm:prSet>
      <dgm:spPr/>
      <dgm:t>
        <a:bodyPr/>
        <a:lstStyle/>
        <a:p>
          <a:endParaRPr lang="id-ID"/>
        </a:p>
      </dgm:t>
    </dgm:pt>
    <dgm:pt modelId="{D9E3352C-EE66-444C-B177-ADBBAC653681}" type="pres">
      <dgm:prSet presAssocID="{8AD66858-7A07-4EA9-918B-1915145FCC58}" presName="parentText" presStyleLbl="node1" presStyleIdx="6" presStyleCnt="7">
        <dgm:presLayoutVars>
          <dgm:chMax val="0"/>
          <dgm:bulletEnabled val="1"/>
        </dgm:presLayoutVars>
      </dgm:prSet>
      <dgm:spPr/>
      <dgm:t>
        <a:bodyPr/>
        <a:lstStyle/>
        <a:p>
          <a:endParaRPr lang="id-ID"/>
        </a:p>
      </dgm:t>
    </dgm:pt>
    <dgm:pt modelId="{0F88F051-1D87-4A20-A070-139380F1D232}" type="pres">
      <dgm:prSet presAssocID="{8AD66858-7A07-4EA9-918B-1915145FCC58}" presName="childText" presStyleLbl="revTx" presStyleIdx="6" presStyleCnt="7">
        <dgm:presLayoutVars>
          <dgm:bulletEnabled val="1"/>
        </dgm:presLayoutVars>
      </dgm:prSet>
      <dgm:spPr/>
      <dgm:t>
        <a:bodyPr/>
        <a:lstStyle/>
        <a:p>
          <a:endParaRPr lang="id-ID"/>
        </a:p>
      </dgm:t>
    </dgm:pt>
  </dgm:ptLst>
  <dgm:cxnLst>
    <dgm:cxn modelId="{EF2A9744-9680-4726-A6B0-A17F630E17BF}" srcId="{80DBDD5D-1E02-42E9-AB74-E4887DA712E2}" destId="{F9FE97C9-1CC7-47FE-A5FD-F5218E02F6CE}" srcOrd="0" destOrd="0" parTransId="{CB239AD0-AF60-4B6A-BFAA-A6E1EDA78995}" sibTransId="{D498A672-3A19-46CA-A463-763F4E6EC360}"/>
    <dgm:cxn modelId="{B40CC00E-D305-4F6F-A898-626672905D10}" type="presOf" srcId="{067878C4-352A-40CE-92D8-497465DFB8AC}" destId="{5F664223-8FD6-43D9-9F8A-344C163815C8}" srcOrd="0" destOrd="0" presId="urn:microsoft.com/office/officeart/2005/8/layout/vList2"/>
    <dgm:cxn modelId="{53195E17-B7DC-46AF-8E42-48F7D73ADB95}" type="presOf" srcId="{F8D0D3F2-84AD-41CA-9559-9F34EBF8482D}" destId="{0F88F051-1D87-4A20-A070-139380F1D232}" srcOrd="0" destOrd="0" presId="urn:microsoft.com/office/officeart/2005/8/layout/vList2"/>
    <dgm:cxn modelId="{84C9ECD3-8118-4AFE-BD42-AF42352230EA}" type="presOf" srcId="{39A5A98E-21BE-4035-87E1-6C92DBB218E4}" destId="{52FB9AB9-94A4-432B-B9D3-D1B5DC46C5C8}" srcOrd="0" destOrd="0" presId="urn:microsoft.com/office/officeart/2005/8/layout/vList2"/>
    <dgm:cxn modelId="{4B2611B9-3518-4D7C-9920-69D1A172A38A}" srcId="{712BF7BB-4545-4595-8277-411AEB0764F5}" destId="{57CF9940-D1FC-45C8-B0BD-D52E588A4DC3}" srcOrd="1" destOrd="0" parTransId="{D3F0F6B8-3B36-4C6C-8143-EE96667CD014}" sibTransId="{2E861826-02E9-4C5B-BC84-14E68976384C}"/>
    <dgm:cxn modelId="{341654F4-002B-4AA6-BFD2-843556ABCE10}" srcId="{712BF7BB-4545-4595-8277-411AEB0764F5}" destId="{CDDA1252-481E-4530-8284-64039235B3CA}" srcOrd="2" destOrd="0" parTransId="{104D0952-EE5B-4530-B6A0-F39DB704E922}" sibTransId="{573056E5-9801-495D-ACB9-A90DA3DFD7B5}"/>
    <dgm:cxn modelId="{3CB05FBC-78B7-4FF1-87B0-E7D6A6C470E9}" type="presOf" srcId="{1336C00E-538D-486E-A056-D8B46F57534F}" destId="{9758B9B2-FF1C-4313-A400-71159DC130D9}" srcOrd="0" destOrd="0" presId="urn:microsoft.com/office/officeart/2005/8/layout/vList2"/>
    <dgm:cxn modelId="{9F3FF38A-E6E6-462A-8B09-5C941857B517}" type="presOf" srcId="{CDDA1252-481E-4530-8284-64039235B3CA}" destId="{16DF4242-8C49-4E2C-8562-7B7F7994BEA9}" srcOrd="0" destOrd="0" presId="urn:microsoft.com/office/officeart/2005/8/layout/vList2"/>
    <dgm:cxn modelId="{458A8743-CDA8-4ED5-9E7E-2F83894FF03A}" srcId="{8AD66858-7A07-4EA9-918B-1915145FCC58}" destId="{F8D0D3F2-84AD-41CA-9559-9F34EBF8482D}" srcOrd="0" destOrd="0" parTransId="{10B5C420-129F-4D34-8865-353039AE5C4C}" sibTransId="{EE824916-C56D-427D-A3FA-A51A00BCA116}"/>
    <dgm:cxn modelId="{BF3CC79A-930A-4A0C-92D8-15C959C62C8B}" type="presOf" srcId="{B85B6092-15B8-42D9-AFC6-B1A4F9AA9B6C}" destId="{94EA3408-C600-4FAD-993E-EF341265A209}" srcOrd="0" destOrd="0" presId="urn:microsoft.com/office/officeart/2005/8/layout/vList2"/>
    <dgm:cxn modelId="{619D1A2C-5379-4B36-B368-3FD00D1C4097}" type="presOf" srcId="{80DBDD5D-1E02-42E9-AB74-E4887DA712E2}" destId="{C65DC6B6-05E0-4686-870E-9B7D541DD1A2}" srcOrd="0" destOrd="0" presId="urn:microsoft.com/office/officeart/2005/8/layout/vList2"/>
    <dgm:cxn modelId="{62F3B617-2D92-4D7D-8A74-7CD56625F773}" srcId="{712BF7BB-4545-4595-8277-411AEB0764F5}" destId="{80DBDD5D-1E02-42E9-AB74-E4887DA712E2}" srcOrd="4" destOrd="0" parTransId="{29644D18-2F8A-43A8-B401-5F1FA5833353}" sibTransId="{BADC65E2-80DC-44DD-994A-CF1C504A7149}"/>
    <dgm:cxn modelId="{605364B6-5FB6-431D-993D-9B1C9F70FCA0}" type="presOf" srcId="{BF2D4106-B0DC-4EEA-8959-956102B424A5}" destId="{0D212BB1-AC8B-4EAB-AD42-1579360E6ED8}" srcOrd="0" destOrd="0" presId="urn:microsoft.com/office/officeart/2005/8/layout/vList2"/>
    <dgm:cxn modelId="{D5B626D3-3434-476A-825C-BA55BBAD116D}" srcId="{712BF7BB-4545-4595-8277-411AEB0764F5}" destId="{B85B6092-15B8-42D9-AFC6-B1A4F9AA9B6C}" srcOrd="3" destOrd="0" parTransId="{11627871-05DC-4730-AFEE-3FF4590DC409}" sibTransId="{10D67DB9-BEE7-4988-A8CC-D22B1FD9E324}"/>
    <dgm:cxn modelId="{74F61634-A4B1-4C7C-B863-2870721CEBB8}" type="presOf" srcId="{57CF9940-D1FC-45C8-B0BD-D52E588A4DC3}" destId="{4708875C-0C0B-4DFB-808C-D54F6AB05D30}" srcOrd="0" destOrd="0" presId="urn:microsoft.com/office/officeart/2005/8/layout/vList2"/>
    <dgm:cxn modelId="{E5CC0F51-E63F-4645-8DC1-472DE36ECA84}" srcId="{B85B6092-15B8-42D9-AFC6-B1A4F9AA9B6C}" destId="{03A2452F-A58F-408D-8500-2347399A16D6}" srcOrd="0" destOrd="0" parTransId="{339ACD4F-16FF-4545-8310-091A8869DE9D}" sibTransId="{711D6978-32D6-420E-9C8C-57B2FFC0513B}"/>
    <dgm:cxn modelId="{9999B2B0-6FCF-4D23-93BE-AF16CFE1D33D}" srcId="{712BF7BB-4545-4595-8277-411AEB0764F5}" destId="{067878C4-352A-40CE-92D8-497465DFB8AC}" srcOrd="5" destOrd="0" parTransId="{AD8663C7-906C-47DF-8A2B-3FFF7E771897}" sibTransId="{A9C1D831-6F96-47FC-B46B-CB7C226E1D2B}"/>
    <dgm:cxn modelId="{DB43450E-99E4-4CA9-A33D-47B79D8298AB}" srcId="{712BF7BB-4545-4595-8277-411AEB0764F5}" destId="{8AD66858-7A07-4EA9-918B-1915145FCC58}" srcOrd="6" destOrd="0" parTransId="{41E83889-2929-40CB-9B3B-A579423FD6D8}" sibTransId="{2075F98E-2BBA-47EB-82A8-925E32291CB9}"/>
    <dgm:cxn modelId="{A5D68C52-D47D-4888-86D2-CEC7FD19962A}" type="presOf" srcId="{8AD66858-7A07-4EA9-918B-1915145FCC58}" destId="{D9E3352C-EE66-444C-B177-ADBBAC653681}" srcOrd="0" destOrd="0" presId="urn:microsoft.com/office/officeart/2005/8/layout/vList2"/>
    <dgm:cxn modelId="{322E30A6-2237-416B-9B0C-06F78AE4C130}" srcId="{57CF9940-D1FC-45C8-B0BD-D52E588A4DC3}" destId="{0468D9B7-FE85-48F6-ABFD-801FDA2C1685}" srcOrd="0" destOrd="0" parTransId="{2CE33A8F-CFC8-4223-B55A-D48D546C6C22}" sibTransId="{EC520D84-CEA5-4192-A7BD-1350C33EE777}"/>
    <dgm:cxn modelId="{B7ADE231-6356-4B5B-860A-84E680E4B4E8}" srcId="{CDDA1252-481E-4530-8284-64039235B3CA}" destId="{2445661C-EFE9-499D-B048-15251FEAA65F}" srcOrd="0" destOrd="0" parTransId="{15AD21CE-E3BA-4A22-8522-20EE98F099B9}" sibTransId="{1170AF32-D84E-4E3F-8E0D-9205238662B8}"/>
    <dgm:cxn modelId="{99A4BD1E-623D-4E49-815E-DC9CF8D55CA2}" type="presOf" srcId="{712BF7BB-4545-4595-8277-411AEB0764F5}" destId="{7E213F47-9CDF-4F79-8D8E-83F933AC7C8F}" srcOrd="0" destOrd="0" presId="urn:microsoft.com/office/officeart/2005/8/layout/vList2"/>
    <dgm:cxn modelId="{31E253F3-ACB6-416A-B67A-C96E739274E6}" srcId="{712BF7BB-4545-4595-8277-411AEB0764F5}" destId="{39A5A98E-21BE-4035-87E1-6C92DBB218E4}" srcOrd="0" destOrd="0" parTransId="{2D4F89CE-BF53-4986-A478-02D2C23087F0}" sibTransId="{FA4F2DE9-D334-419A-B7AE-270B6539A503}"/>
    <dgm:cxn modelId="{AB61FA09-72ED-43B5-82F0-1C1634EE933F}" type="presOf" srcId="{03A2452F-A58F-408D-8500-2347399A16D6}" destId="{77E069CA-666B-422F-9270-E2BCEB27E274}" srcOrd="0" destOrd="0" presId="urn:microsoft.com/office/officeart/2005/8/layout/vList2"/>
    <dgm:cxn modelId="{A49F65B6-5A3C-439A-8FAE-98ECCAB29913}" srcId="{39A5A98E-21BE-4035-87E1-6C92DBB218E4}" destId="{1336C00E-538D-486E-A056-D8B46F57534F}" srcOrd="0" destOrd="0" parTransId="{1415A987-9FA6-482B-97B0-A1907B151287}" sibTransId="{E797801A-5E26-4BAF-8532-28DEAB07FA8C}"/>
    <dgm:cxn modelId="{696FB569-548B-4B59-AA29-2B4ABBA7D22B}" type="presOf" srcId="{F9FE97C9-1CC7-47FE-A5FD-F5218E02F6CE}" destId="{7BB3B746-E2C2-48FF-92CE-F7385C271271}" srcOrd="0" destOrd="0" presId="urn:microsoft.com/office/officeart/2005/8/layout/vList2"/>
    <dgm:cxn modelId="{22A7BB64-FA07-4785-B23E-28B399AC356B}" srcId="{067878C4-352A-40CE-92D8-497465DFB8AC}" destId="{BF2D4106-B0DC-4EEA-8959-956102B424A5}" srcOrd="0" destOrd="0" parTransId="{816062C7-8D5A-4B48-B39D-B94E7D6F4B4C}" sibTransId="{060794F0-1B6B-417A-869F-8EF0C01B0253}"/>
    <dgm:cxn modelId="{0EBFAB48-FAC0-4361-ACCE-849AFF933857}" type="presOf" srcId="{0468D9B7-FE85-48F6-ABFD-801FDA2C1685}" destId="{8C0CCD04-63C2-405A-91BF-4960CCCF08F2}" srcOrd="0" destOrd="0" presId="urn:microsoft.com/office/officeart/2005/8/layout/vList2"/>
    <dgm:cxn modelId="{CAFCE5F6-2443-4802-93D2-683EECAE1F8F}" type="presOf" srcId="{2445661C-EFE9-499D-B048-15251FEAA65F}" destId="{8395DF4C-F959-4D1C-8A96-A744AD68678C}" srcOrd="0" destOrd="0" presId="urn:microsoft.com/office/officeart/2005/8/layout/vList2"/>
    <dgm:cxn modelId="{7DE68650-9471-4EA8-A8F9-B4CCF4FB49C0}" type="presParOf" srcId="{7E213F47-9CDF-4F79-8D8E-83F933AC7C8F}" destId="{52FB9AB9-94A4-432B-B9D3-D1B5DC46C5C8}" srcOrd="0" destOrd="0" presId="urn:microsoft.com/office/officeart/2005/8/layout/vList2"/>
    <dgm:cxn modelId="{F700C3AE-BECF-48C6-B3E1-CA666E3B6A1D}" type="presParOf" srcId="{7E213F47-9CDF-4F79-8D8E-83F933AC7C8F}" destId="{9758B9B2-FF1C-4313-A400-71159DC130D9}" srcOrd="1" destOrd="0" presId="urn:microsoft.com/office/officeart/2005/8/layout/vList2"/>
    <dgm:cxn modelId="{70A1CFCB-9514-4C84-A529-2ADBB4822CF4}" type="presParOf" srcId="{7E213F47-9CDF-4F79-8D8E-83F933AC7C8F}" destId="{4708875C-0C0B-4DFB-808C-D54F6AB05D30}" srcOrd="2" destOrd="0" presId="urn:microsoft.com/office/officeart/2005/8/layout/vList2"/>
    <dgm:cxn modelId="{1F84D16F-DA74-4963-9EFB-82A29FBD8EC4}" type="presParOf" srcId="{7E213F47-9CDF-4F79-8D8E-83F933AC7C8F}" destId="{8C0CCD04-63C2-405A-91BF-4960CCCF08F2}" srcOrd="3" destOrd="0" presId="urn:microsoft.com/office/officeart/2005/8/layout/vList2"/>
    <dgm:cxn modelId="{38E63B89-B3DF-4873-9CB7-836A15C506CA}" type="presParOf" srcId="{7E213F47-9CDF-4F79-8D8E-83F933AC7C8F}" destId="{16DF4242-8C49-4E2C-8562-7B7F7994BEA9}" srcOrd="4" destOrd="0" presId="urn:microsoft.com/office/officeart/2005/8/layout/vList2"/>
    <dgm:cxn modelId="{E2FDD1E4-359A-4D3F-95C9-857971DBF2F3}" type="presParOf" srcId="{7E213F47-9CDF-4F79-8D8E-83F933AC7C8F}" destId="{8395DF4C-F959-4D1C-8A96-A744AD68678C}" srcOrd="5" destOrd="0" presId="urn:microsoft.com/office/officeart/2005/8/layout/vList2"/>
    <dgm:cxn modelId="{4AEAAA11-9915-4C23-A96F-91828E6E77E1}" type="presParOf" srcId="{7E213F47-9CDF-4F79-8D8E-83F933AC7C8F}" destId="{94EA3408-C600-4FAD-993E-EF341265A209}" srcOrd="6" destOrd="0" presId="urn:microsoft.com/office/officeart/2005/8/layout/vList2"/>
    <dgm:cxn modelId="{A6AF80C9-FB64-4296-B3A4-5C5AE9B554C2}" type="presParOf" srcId="{7E213F47-9CDF-4F79-8D8E-83F933AC7C8F}" destId="{77E069CA-666B-422F-9270-E2BCEB27E274}" srcOrd="7" destOrd="0" presId="urn:microsoft.com/office/officeart/2005/8/layout/vList2"/>
    <dgm:cxn modelId="{CBD2B38C-6F04-4B5D-85DD-E7396B001151}" type="presParOf" srcId="{7E213F47-9CDF-4F79-8D8E-83F933AC7C8F}" destId="{C65DC6B6-05E0-4686-870E-9B7D541DD1A2}" srcOrd="8" destOrd="0" presId="urn:microsoft.com/office/officeart/2005/8/layout/vList2"/>
    <dgm:cxn modelId="{6E699D9C-B75E-4CF6-9CE0-F0BB75589E0D}" type="presParOf" srcId="{7E213F47-9CDF-4F79-8D8E-83F933AC7C8F}" destId="{7BB3B746-E2C2-48FF-92CE-F7385C271271}" srcOrd="9" destOrd="0" presId="urn:microsoft.com/office/officeart/2005/8/layout/vList2"/>
    <dgm:cxn modelId="{7D87900F-242E-4116-8C17-6FAC304E83D4}" type="presParOf" srcId="{7E213F47-9CDF-4F79-8D8E-83F933AC7C8F}" destId="{5F664223-8FD6-43D9-9F8A-344C163815C8}" srcOrd="10" destOrd="0" presId="urn:microsoft.com/office/officeart/2005/8/layout/vList2"/>
    <dgm:cxn modelId="{C64972A3-6656-4A42-9D54-C5C24C71FF26}" type="presParOf" srcId="{7E213F47-9CDF-4F79-8D8E-83F933AC7C8F}" destId="{0D212BB1-AC8B-4EAB-AD42-1579360E6ED8}" srcOrd="11" destOrd="0" presId="urn:microsoft.com/office/officeart/2005/8/layout/vList2"/>
    <dgm:cxn modelId="{5A7B195E-86B3-4161-A14D-53F8531F770A}" type="presParOf" srcId="{7E213F47-9CDF-4F79-8D8E-83F933AC7C8F}" destId="{D9E3352C-EE66-444C-B177-ADBBAC653681}" srcOrd="12" destOrd="0" presId="urn:microsoft.com/office/officeart/2005/8/layout/vList2"/>
    <dgm:cxn modelId="{C08ED7CC-A179-4D84-B249-90368AE177FA}" type="presParOf" srcId="{7E213F47-9CDF-4F79-8D8E-83F933AC7C8F}" destId="{0F88F051-1D87-4A20-A070-139380F1D232}" srcOrd="1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EF348C-8320-4547-88F3-46C9B7DB27F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B114C4FB-6D09-4FCD-9C98-8D3A964AB718}">
      <dgm:prSet phldrT="[Text]"/>
      <dgm:spPr/>
      <dgm:t>
        <a:bodyPr/>
        <a:lstStyle/>
        <a:p>
          <a:r>
            <a:rPr lang="id-ID" dirty="0" smtClean="0"/>
            <a:t>Karakteristik sekresi diurnal (pola naik &amp; turun dalam periode 24 jam)</a:t>
          </a:r>
          <a:endParaRPr lang="id-ID" dirty="0"/>
        </a:p>
      </dgm:t>
    </dgm:pt>
    <dgm:pt modelId="{D6588046-9489-49B9-B7EE-5CFF13A4D3C3}" type="parTrans" cxnId="{4001D654-EAA5-4B38-B5B2-F633FE5295B3}">
      <dgm:prSet/>
      <dgm:spPr/>
      <dgm:t>
        <a:bodyPr/>
        <a:lstStyle/>
        <a:p>
          <a:endParaRPr lang="id-ID"/>
        </a:p>
      </dgm:t>
    </dgm:pt>
    <dgm:pt modelId="{CA48ABE1-80C4-4D8D-A7BA-1F86BB41BDC6}" type="sibTrans" cxnId="{4001D654-EAA5-4B38-B5B2-F633FE5295B3}">
      <dgm:prSet/>
      <dgm:spPr/>
      <dgm:t>
        <a:bodyPr/>
        <a:lstStyle/>
        <a:p>
          <a:endParaRPr lang="id-ID"/>
        </a:p>
      </dgm:t>
    </dgm:pt>
    <dgm:pt modelId="{5530B921-59F7-41BA-8A54-93868E90A39A}">
      <dgm:prSet phldrT="[Text]"/>
      <dgm:spPr/>
      <dgm:t>
        <a:bodyPr/>
        <a:lstStyle/>
        <a:p>
          <a:r>
            <a:rPr lang="id-ID" dirty="0" smtClean="0"/>
            <a:t>Hormon akan meningkat &amp; menurun proses sekresinya, contohnya hormon kortisol yg meningkat pada pagi hari &amp; turun pada malam hari</a:t>
          </a:r>
          <a:endParaRPr lang="id-ID" dirty="0"/>
        </a:p>
      </dgm:t>
    </dgm:pt>
    <dgm:pt modelId="{BD23EC3E-0D0D-4F76-9A62-5C5D7ACFA84E}" type="parTrans" cxnId="{2FDA9209-EA1F-4690-9058-D68EE8980335}">
      <dgm:prSet/>
      <dgm:spPr/>
      <dgm:t>
        <a:bodyPr/>
        <a:lstStyle/>
        <a:p>
          <a:endParaRPr lang="id-ID"/>
        </a:p>
      </dgm:t>
    </dgm:pt>
    <dgm:pt modelId="{71B50822-014B-46E7-8417-E5C718A45381}" type="sibTrans" cxnId="{2FDA9209-EA1F-4690-9058-D68EE8980335}">
      <dgm:prSet/>
      <dgm:spPr/>
      <dgm:t>
        <a:bodyPr/>
        <a:lstStyle/>
        <a:p>
          <a:endParaRPr lang="id-ID"/>
        </a:p>
      </dgm:t>
    </dgm:pt>
    <dgm:pt modelId="{CB7E1EE6-1FC1-457D-9DD4-4065F4D09705}">
      <dgm:prSet phldrT="[Text]"/>
      <dgm:spPr/>
      <dgm:t>
        <a:bodyPr/>
        <a:lstStyle/>
        <a:p>
          <a:r>
            <a:rPr lang="id-ID" dirty="0" smtClean="0"/>
            <a:t>Pola sekresi yg pulsatif &amp; siklik (naik-turun waktu tertentu)</a:t>
          </a:r>
          <a:endParaRPr lang="id-ID" dirty="0"/>
        </a:p>
      </dgm:t>
    </dgm:pt>
    <dgm:pt modelId="{093CD906-588F-4CCE-8F5A-74295D51E835}" type="parTrans" cxnId="{7473B72C-6361-45AE-893B-67EB1C333A49}">
      <dgm:prSet/>
      <dgm:spPr/>
      <dgm:t>
        <a:bodyPr/>
        <a:lstStyle/>
        <a:p>
          <a:endParaRPr lang="id-ID"/>
        </a:p>
      </dgm:t>
    </dgm:pt>
    <dgm:pt modelId="{84023F8F-B81C-4622-BF61-74E77E50AD3C}" type="sibTrans" cxnId="{7473B72C-6361-45AE-893B-67EB1C333A49}">
      <dgm:prSet/>
      <dgm:spPr/>
      <dgm:t>
        <a:bodyPr/>
        <a:lstStyle/>
        <a:p>
          <a:endParaRPr lang="id-ID"/>
        </a:p>
      </dgm:t>
    </dgm:pt>
    <dgm:pt modelId="{56298D07-4D73-4564-B8BB-80C10C88DA20}">
      <dgm:prSet phldrT="[Text]"/>
      <dgm:spPr/>
      <dgm:t>
        <a:bodyPr/>
        <a:lstStyle/>
        <a:p>
          <a:r>
            <a:rPr lang="id-ID" dirty="0" smtClean="0"/>
            <a:t>Pola hormon ini seringnya bulanan, contoh hormon estrogen (non siklik dgn puncak &amp; lembah menyebabkan siklus menstruasi)</a:t>
          </a:r>
          <a:endParaRPr lang="id-ID" dirty="0"/>
        </a:p>
      </dgm:t>
    </dgm:pt>
    <dgm:pt modelId="{A894BB4B-BDEE-4D59-87F6-E89D64B2FB76}" type="parTrans" cxnId="{6040E3D7-EC7A-4EE1-8A85-614960A69D5B}">
      <dgm:prSet/>
      <dgm:spPr/>
      <dgm:t>
        <a:bodyPr/>
        <a:lstStyle/>
        <a:p>
          <a:endParaRPr lang="id-ID"/>
        </a:p>
      </dgm:t>
    </dgm:pt>
    <dgm:pt modelId="{51E78333-A038-4F10-86A9-A6BEBB3EA564}" type="sibTrans" cxnId="{6040E3D7-EC7A-4EE1-8A85-614960A69D5B}">
      <dgm:prSet/>
      <dgm:spPr/>
      <dgm:t>
        <a:bodyPr/>
        <a:lstStyle/>
        <a:p>
          <a:endParaRPr lang="id-ID"/>
        </a:p>
      </dgm:t>
    </dgm:pt>
    <dgm:pt modelId="{B68108F5-E924-4203-9719-D3207D022C2D}">
      <dgm:prSet phldrT="[Text]"/>
      <dgm:spPr/>
      <dgm:t>
        <a:bodyPr/>
        <a:lstStyle/>
        <a:p>
          <a:r>
            <a:rPr lang="id-ID" dirty="0" smtClean="0"/>
            <a:t>Tipe sekresi yg variabel &amp; tergantung pada kadar subtrat lainnya</a:t>
          </a:r>
          <a:endParaRPr lang="id-ID" dirty="0"/>
        </a:p>
      </dgm:t>
    </dgm:pt>
    <dgm:pt modelId="{2D673F41-EE52-4ACC-9616-D5289C0E99FC}" type="parTrans" cxnId="{F8F0DF1B-C58A-4201-B85C-2DEC9C0EC558}">
      <dgm:prSet/>
      <dgm:spPr/>
      <dgm:t>
        <a:bodyPr/>
        <a:lstStyle/>
        <a:p>
          <a:endParaRPr lang="id-ID"/>
        </a:p>
      </dgm:t>
    </dgm:pt>
    <dgm:pt modelId="{F35895F3-4FB2-43B6-9087-E15A3B40E428}" type="sibTrans" cxnId="{F8F0DF1B-C58A-4201-B85C-2DEC9C0EC558}">
      <dgm:prSet/>
      <dgm:spPr/>
      <dgm:t>
        <a:bodyPr/>
        <a:lstStyle/>
        <a:p>
          <a:endParaRPr lang="id-ID"/>
        </a:p>
      </dgm:t>
    </dgm:pt>
    <dgm:pt modelId="{04E7EDC2-715F-40AF-B8D7-955EA1F4A790}">
      <dgm:prSet phldrT="[Text]"/>
      <dgm:spPr/>
      <dgm:t>
        <a:bodyPr/>
        <a:lstStyle/>
        <a:p>
          <a:r>
            <a:rPr lang="id-ID" dirty="0" smtClean="0"/>
            <a:t>Hormon ini akan disekresi sesuai dgn variabel &amp; tergantung kadar subtrat lainnya, contoh hormon paratiroid disekresi dlm berespon pd kadar Ca serum</a:t>
          </a:r>
          <a:endParaRPr lang="id-ID" dirty="0"/>
        </a:p>
      </dgm:t>
    </dgm:pt>
    <dgm:pt modelId="{72267D4F-E96C-47BE-BDBE-461CD24AB202}" type="parTrans" cxnId="{90250299-A860-4159-BC8F-E6A262CF16AC}">
      <dgm:prSet/>
      <dgm:spPr/>
      <dgm:t>
        <a:bodyPr/>
        <a:lstStyle/>
        <a:p>
          <a:endParaRPr lang="id-ID"/>
        </a:p>
      </dgm:t>
    </dgm:pt>
    <dgm:pt modelId="{D19A34C7-E049-420F-ACF2-5FA7923B791B}" type="sibTrans" cxnId="{90250299-A860-4159-BC8F-E6A262CF16AC}">
      <dgm:prSet/>
      <dgm:spPr/>
      <dgm:t>
        <a:bodyPr/>
        <a:lstStyle/>
        <a:p>
          <a:endParaRPr lang="id-ID"/>
        </a:p>
      </dgm:t>
    </dgm:pt>
    <dgm:pt modelId="{56211FA5-9C1C-458D-8B9F-CE72A912399A}" type="pres">
      <dgm:prSet presAssocID="{44EF348C-8320-4547-88F3-46C9B7DB27F7}" presName="linear" presStyleCnt="0">
        <dgm:presLayoutVars>
          <dgm:animLvl val="lvl"/>
          <dgm:resizeHandles val="exact"/>
        </dgm:presLayoutVars>
      </dgm:prSet>
      <dgm:spPr/>
    </dgm:pt>
    <dgm:pt modelId="{20DACA7B-4A7B-46C5-9B5E-0583C481246A}" type="pres">
      <dgm:prSet presAssocID="{B114C4FB-6D09-4FCD-9C98-8D3A964AB718}" presName="parentText" presStyleLbl="node1" presStyleIdx="0" presStyleCnt="3">
        <dgm:presLayoutVars>
          <dgm:chMax val="0"/>
          <dgm:bulletEnabled val="1"/>
        </dgm:presLayoutVars>
      </dgm:prSet>
      <dgm:spPr/>
      <dgm:t>
        <a:bodyPr/>
        <a:lstStyle/>
        <a:p>
          <a:endParaRPr lang="id-ID"/>
        </a:p>
      </dgm:t>
    </dgm:pt>
    <dgm:pt modelId="{3E330B3F-D638-4E41-98D8-B88CE63ECB7F}" type="pres">
      <dgm:prSet presAssocID="{B114C4FB-6D09-4FCD-9C98-8D3A964AB718}" presName="childText" presStyleLbl="revTx" presStyleIdx="0" presStyleCnt="3">
        <dgm:presLayoutVars>
          <dgm:bulletEnabled val="1"/>
        </dgm:presLayoutVars>
      </dgm:prSet>
      <dgm:spPr/>
      <dgm:t>
        <a:bodyPr/>
        <a:lstStyle/>
        <a:p>
          <a:endParaRPr lang="id-ID"/>
        </a:p>
      </dgm:t>
    </dgm:pt>
    <dgm:pt modelId="{9396D7F4-4619-481C-8A39-9BDAB4252E06}" type="pres">
      <dgm:prSet presAssocID="{CB7E1EE6-1FC1-457D-9DD4-4065F4D09705}" presName="parentText" presStyleLbl="node1" presStyleIdx="1" presStyleCnt="3">
        <dgm:presLayoutVars>
          <dgm:chMax val="0"/>
          <dgm:bulletEnabled val="1"/>
        </dgm:presLayoutVars>
      </dgm:prSet>
      <dgm:spPr/>
      <dgm:t>
        <a:bodyPr/>
        <a:lstStyle/>
        <a:p>
          <a:endParaRPr lang="id-ID"/>
        </a:p>
      </dgm:t>
    </dgm:pt>
    <dgm:pt modelId="{980711F4-F8D6-4890-8F31-8A5EDB07829D}" type="pres">
      <dgm:prSet presAssocID="{CB7E1EE6-1FC1-457D-9DD4-4065F4D09705}" presName="childText" presStyleLbl="revTx" presStyleIdx="1" presStyleCnt="3">
        <dgm:presLayoutVars>
          <dgm:bulletEnabled val="1"/>
        </dgm:presLayoutVars>
      </dgm:prSet>
      <dgm:spPr/>
      <dgm:t>
        <a:bodyPr/>
        <a:lstStyle/>
        <a:p>
          <a:endParaRPr lang="id-ID"/>
        </a:p>
      </dgm:t>
    </dgm:pt>
    <dgm:pt modelId="{C9728267-F73B-4F3B-A4C1-0BC45EE0964D}" type="pres">
      <dgm:prSet presAssocID="{B68108F5-E924-4203-9719-D3207D022C2D}" presName="parentText" presStyleLbl="node1" presStyleIdx="2" presStyleCnt="3">
        <dgm:presLayoutVars>
          <dgm:chMax val="0"/>
          <dgm:bulletEnabled val="1"/>
        </dgm:presLayoutVars>
      </dgm:prSet>
      <dgm:spPr/>
      <dgm:t>
        <a:bodyPr/>
        <a:lstStyle/>
        <a:p>
          <a:endParaRPr lang="id-ID"/>
        </a:p>
      </dgm:t>
    </dgm:pt>
    <dgm:pt modelId="{B8B1F87C-7B47-431D-AB12-B85809FC312C}" type="pres">
      <dgm:prSet presAssocID="{B68108F5-E924-4203-9719-D3207D022C2D}" presName="childText" presStyleLbl="revTx" presStyleIdx="2" presStyleCnt="3" custScaleY="111916">
        <dgm:presLayoutVars>
          <dgm:bulletEnabled val="1"/>
        </dgm:presLayoutVars>
      </dgm:prSet>
      <dgm:spPr/>
      <dgm:t>
        <a:bodyPr/>
        <a:lstStyle/>
        <a:p>
          <a:endParaRPr lang="id-ID"/>
        </a:p>
      </dgm:t>
    </dgm:pt>
  </dgm:ptLst>
  <dgm:cxnLst>
    <dgm:cxn modelId="{8D3F5750-711E-410A-9756-923D72AF71CE}" type="presOf" srcId="{56298D07-4D73-4564-B8BB-80C10C88DA20}" destId="{980711F4-F8D6-4890-8F31-8A5EDB07829D}" srcOrd="0" destOrd="0" presId="urn:microsoft.com/office/officeart/2005/8/layout/vList2"/>
    <dgm:cxn modelId="{7CB6AA46-D05C-4C8A-BF13-4451B8BEFD45}" type="presOf" srcId="{5530B921-59F7-41BA-8A54-93868E90A39A}" destId="{3E330B3F-D638-4E41-98D8-B88CE63ECB7F}" srcOrd="0" destOrd="0" presId="urn:microsoft.com/office/officeart/2005/8/layout/vList2"/>
    <dgm:cxn modelId="{4001D654-EAA5-4B38-B5B2-F633FE5295B3}" srcId="{44EF348C-8320-4547-88F3-46C9B7DB27F7}" destId="{B114C4FB-6D09-4FCD-9C98-8D3A964AB718}" srcOrd="0" destOrd="0" parTransId="{D6588046-9489-49B9-B7EE-5CFF13A4D3C3}" sibTransId="{CA48ABE1-80C4-4D8D-A7BA-1F86BB41BDC6}"/>
    <dgm:cxn modelId="{F8F0DF1B-C58A-4201-B85C-2DEC9C0EC558}" srcId="{44EF348C-8320-4547-88F3-46C9B7DB27F7}" destId="{B68108F5-E924-4203-9719-D3207D022C2D}" srcOrd="2" destOrd="0" parTransId="{2D673F41-EE52-4ACC-9616-D5289C0E99FC}" sibTransId="{F35895F3-4FB2-43B6-9087-E15A3B40E428}"/>
    <dgm:cxn modelId="{516772FF-A994-4283-B5E9-9AB288949E62}" type="presOf" srcId="{CB7E1EE6-1FC1-457D-9DD4-4065F4D09705}" destId="{9396D7F4-4619-481C-8A39-9BDAB4252E06}" srcOrd="0" destOrd="0" presId="urn:microsoft.com/office/officeart/2005/8/layout/vList2"/>
    <dgm:cxn modelId="{2510FB44-4FBB-47DB-A0D2-701D69E2EA39}" type="presOf" srcId="{B114C4FB-6D09-4FCD-9C98-8D3A964AB718}" destId="{20DACA7B-4A7B-46C5-9B5E-0583C481246A}" srcOrd="0" destOrd="0" presId="urn:microsoft.com/office/officeart/2005/8/layout/vList2"/>
    <dgm:cxn modelId="{90250299-A860-4159-BC8F-E6A262CF16AC}" srcId="{B68108F5-E924-4203-9719-D3207D022C2D}" destId="{04E7EDC2-715F-40AF-B8D7-955EA1F4A790}" srcOrd="0" destOrd="0" parTransId="{72267D4F-E96C-47BE-BDBE-461CD24AB202}" sibTransId="{D19A34C7-E049-420F-ACF2-5FA7923B791B}"/>
    <dgm:cxn modelId="{B0186284-B70B-4AAF-880B-4860D2A32E19}" type="presOf" srcId="{04E7EDC2-715F-40AF-B8D7-955EA1F4A790}" destId="{B8B1F87C-7B47-431D-AB12-B85809FC312C}" srcOrd="0" destOrd="0" presId="urn:microsoft.com/office/officeart/2005/8/layout/vList2"/>
    <dgm:cxn modelId="{6040E3D7-EC7A-4EE1-8A85-614960A69D5B}" srcId="{CB7E1EE6-1FC1-457D-9DD4-4065F4D09705}" destId="{56298D07-4D73-4564-B8BB-80C10C88DA20}" srcOrd="0" destOrd="0" parTransId="{A894BB4B-BDEE-4D59-87F6-E89D64B2FB76}" sibTransId="{51E78333-A038-4F10-86A9-A6BEBB3EA564}"/>
    <dgm:cxn modelId="{8BD2C934-A6A3-4716-BDDC-E19C1D911BF9}" type="presOf" srcId="{B68108F5-E924-4203-9719-D3207D022C2D}" destId="{C9728267-F73B-4F3B-A4C1-0BC45EE0964D}" srcOrd="0" destOrd="0" presId="urn:microsoft.com/office/officeart/2005/8/layout/vList2"/>
    <dgm:cxn modelId="{2FDA9209-EA1F-4690-9058-D68EE8980335}" srcId="{B114C4FB-6D09-4FCD-9C98-8D3A964AB718}" destId="{5530B921-59F7-41BA-8A54-93868E90A39A}" srcOrd="0" destOrd="0" parTransId="{BD23EC3E-0D0D-4F76-9A62-5C5D7ACFA84E}" sibTransId="{71B50822-014B-46E7-8417-E5C718A45381}"/>
    <dgm:cxn modelId="{7473B72C-6361-45AE-893B-67EB1C333A49}" srcId="{44EF348C-8320-4547-88F3-46C9B7DB27F7}" destId="{CB7E1EE6-1FC1-457D-9DD4-4065F4D09705}" srcOrd="1" destOrd="0" parTransId="{093CD906-588F-4CCE-8F5A-74295D51E835}" sibTransId="{84023F8F-B81C-4622-BF61-74E77E50AD3C}"/>
    <dgm:cxn modelId="{87212AA3-BAF6-47BC-9DA7-AAD2623FB65D}" type="presOf" srcId="{44EF348C-8320-4547-88F3-46C9B7DB27F7}" destId="{56211FA5-9C1C-458D-8B9F-CE72A912399A}" srcOrd="0" destOrd="0" presId="urn:microsoft.com/office/officeart/2005/8/layout/vList2"/>
    <dgm:cxn modelId="{E7E92913-56A9-40C3-B295-129E119CA539}" type="presParOf" srcId="{56211FA5-9C1C-458D-8B9F-CE72A912399A}" destId="{20DACA7B-4A7B-46C5-9B5E-0583C481246A}" srcOrd="0" destOrd="0" presId="urn:microsoft.com/office/officeart/2005/8/layout/vList2"/>
    <dgm:cxn modelId="{481A8B96-A05B-426D-8D8A-B1FEDADC2964}" type="presParOf" srcId="{56211FA5-9C1C-458D-8B9F-CE72A912399A}" destId="{3E330B3F-D638-4E41-98D8-B88CE63ECB7F}" srcOrd="1" destOrd="0" presId="urn:microsoft.com/office/officeart/2005/8/layout/vList2"/>
    <dgm:cxn modelId="{0ED62B31-0BEE-4A12-93C1-79528A2285D3}" type="presParOf" srcId="{56211FA5-9C1C-458D-8B9F-CE72A912399A}" destId="{9396D7F4-4619-481C-8A39-9BDAB4252E06}" srcOrd="2" destOrd="0" presId="urn:microsoft.com/office/officeart/2005/8/layout/vList2"/>
    <dgm:cxn modelId="{37504DA5-CBE4-4090-865D-DFB2C0301660}" type="presParOf" srcId="{56211FA5-9C1C-458D-8B9F-CE72A912399A}" destId="{980711F4-F8D6-4890-8F31-8A5EDB07829D}" srcOrd="3" destOrd="0" presId="urn:microsoft.com/office/officeart/2005/8/layout/vList2"/>
    <dgm:cxn modelId="{A5E6FBCA-1953-413B-928A-D8BB0240A629}" type="presParOf" srcId="{56211FA5-9C1C-458D-8B9F-CE72A912399A}" destId="{C9728267-F73B-4F3B-A4C1-0BC45EE0964D}" srcOrd="4" destOrd="0" presId="urn:microsoft.com/office/officeart/2005/8/layout/vList2"/>
    <dgm:cxn modelId="{0D3B67F2-FD4A-46DE-BEB9-DAFDFAF7B836}" type="presParOf" srcId="{56211FA5-9C1C-458D-8B9F-CE72A912399A}" destId="{B8B1F87C-7B47-431D-AB12-B85809FC312C}"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32057F3-0414-4228-A850-2EFA931C986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id-ID"/>
        </a:p>
      </dgm:t>
    </dgm:pt>
    <dgm:pt modelId="{546651A1-CE2B-41E1-B9BE-A03533C6659E}">
      <dgm:prSet phldrT="[Text]"/>
      <dgm:spPr/>
      <dgm:t>
        <a:bodyPr/>
        <a:lstStyle/>
        <a:p>
          <a:r>
            <a:rPr lang="id-ID" dirty="0" smtClean="0"/>
            <a:t>Hormon bekerja secara umpan balik</a:t>
          </a:r>
          <a:endParaRPr lang="id-ID" dirty="0"/>
        </a:p>
      </dgm:t>
    </dgm:pt>
    <dgm:pt modelId="{C0236950-225E-41A0-A91A-1810B75CC71C}" type="parTrans" cxnId="{BC5D568B-8F4B-443F-A65B-3ABC3F5D5301}">
      <dgm:prSet/>
      <dgm:spPr/>
      <dgm:t>
        <a:bodyPr/>
        <a:lstStyle/>
        <a:p>
          <a:endParaRPr lang="id-ID"/>
        </a:p>
      </dgm:t>
    </dgm:pt>
    <dgm:pt modelId="{13868B17-235B-4495-89C5-73F19929079A}" type="sibTrans" cxnId="{BC5D568B-8F4B-443F-A65B-3ABC3F5D5301}">
      <dgm:prSet/>
      <dgm:spPr/>
      <dgm:t>
        <a:bodyPr/>
        <a:lstStyle/>
        <a:p>
          <a:endParaRPr lang="id-ID"/>
        </a:p>
      </dgm:t>
    </dgm:pt>
    <dgm:pt modelId="{91B4027E-7BBF-40F0-8D3D-64C7C4C98993}">
      <dgm:prSet phldrT="[Text]"/>
      <dgm:spPr/>
      <dgm:t>
        <a:bodyPr/>
        <a:lstStyle/>
        <a:p>
          <a:r>
            <a:rPr lang="id-ID" dirty="0" smtClean="0"/>
            <a:t>Hormon disekresi tubuh yg dimana memungkinkan tubuh untuk dipertahankan dalam situasi lingkungan optimal</a:t>
          </a:r>
          <a:endParaRPr lang="id-ID" dirty="0"/>
        </a:p>
      </dgm:t>
    </dgm:pt>
    <dgm:pt modelId="{BA152202-1AC8-4558-A9DE-5E1A76DB0528}" type="parTrans" cxnId="{2D480275-6338-4CEB-9505-F2D29357E81D}">
      <dgm:prSet/>
      <dgm:spPr/>
      <dgm:t>
        <a:bodyPr/>
        <a:lstStyle/>
        <a:p>
          <a:endParaRPr lang="id-ID"/>
        </a:p>
      </dgm:t>
    </dgm:pt>
    <dgm:pt modelId="{AD887F66-F6A7-4075-A52A-9A4F0C657B97}" type="sibTrans" cxnId="{2D480275-6338-4CEB-9505-F2D29357E81D}">
      <dgm:prSet/>
      <dgm:spPr/>
      <dgm:t>
        <a:bodyPr/>
        <a:lstStyle/>
        <a:p>
          <a:endParaRPr lang="id-ID"/>
        </a:p>
      </dgm:t>
    </dgm:pt>
    <dgm:pt modelId="{BFE69CDE-B72C-4DE7-A651-3574BDCFF2AB}">
      <dgm:prSet phldrT="[Text]"/>
      <dgm:spPr/>
      <dgm:t>
        <a:bodyPr/>
        <a:lstStyle/>
        <a:p>
          <a:r>
            <a:rPr lang="id-ID" dirty="0" smtClean="0"/>
            <a:t>Hormon tsb mengontrol laju aktifitas selular</a:t>
          </a:r>
          <a:endParaRPr lang="id-ID" dirty="0"/>
        </a:p>
      </dgm:t>
    </dgm:pt>
    <dgm:pt modelId="{EDAA03CC-1205-4973-AC85-95DC32926FAC}" type="parTrans" cxnId="{C8BB202D-B1C8-4D12-82D5-3BFD3C5C6C95}">
      <dgm:prSet/>
      <dgm:spPr/>
      <dgm:t>
        <a:bodyPr/>
        <a:lstStyle/>
        <a:p>
          <a:endParaRPr lang="id-ID"/>
        </a:p>
      </dgm:t>
    </dgm:pt>
    <dgm:pt modelId="{1CE5ABFF-CCBF-4644-95E4-0C3F89763EA7}" type="sibTrans" cxnId="{C8BB202D-B1C8-4D12-82D5-3BFD3C5C6C95}">
      <dgm:prSet/>
      <dgm:spPr/>
      <dgm:t>
        <a:bodyPr/>
        <a:lstStyle/>
        <a:p>
          <a:endParaRPr lang="id-ID"/>
        </a:p>
      </dgm:t>
    </dgm:pt>
    <dgm:pt modelId="{50619C66-1557-4955-9260-D9120D9B5590}">
      <dgm:prSet phldrT="[Text]"/>
      <dgm:spPr/>
      <dgm:t>
        <a:bodyPr/>
        <a:lstStyle/>
        <a:p>
          <a:r>
            <a:rPr lang="id-ID" dirty="0" smtClean="0"/>
            <a:t>Hormon hanya mempengaruhi sel2 yg mengandung reseptor yg sesuai &amp; melakukan fungsi yg spesifik</a:t>
          </a:r>
          <a:endParaRPr lang="id-ID" dirty="0"/>
        </a:p>
      </dgm:t>
    </dgm:pt>
    <dgm:pt modelId="{7F471755-3F42-46C0-89A6-EF19D0D1F462}" type="parTrans" cxnId="{970D762B-6CF6-4DEB-9605-B4E6B2EC86F2}">
      <dgm:prSet/>
      <dgm:spPr/>
      <dgm:t>
        <a:bodyPr/>
        <a:lstStyle/>
        <a:p>
          <a:endParaRPr lang="id-ID"/>
        </a:p>
      </dgm:t>
    </dgm:pt>
    <dgm:pt modelId="{07285DAE-9B3A-4A07-802D-75E2F26DA1E0}" type="sibTrans" cxnId="{970D762B-6CF6-4DEB-9605-B4E6B2EC86F2}">
      <dgm:prSet/>
      <dgm:spPr/>
      <dgm:t>
        <a:bodyPr/>
        <a:lstStyle/>
        <a:p>
          <a:endParaRPr lang="id-ID"/>
        </a:p>
      </dgm:t>
    </dgm:pt>
    <dgm:pt modelId="{11B97796-798D-4F14-BC2F-4429D877E816}">
      <dgm:prSet phldrT="[Text]"/>
      <dgm:spPr/>
      <dgm:t>
        <a:bodyPr/>
        <a:lstStyle/>
        <a:p>
          <a:r>
            <a:rPr lang="id-ID" dirty="0" smtClean="0"/>
            <a:t>Hormon tidak mengawali perubahan biokimia</a:t>
          </a:r>
          <a:endParaRPr lang="id-ID" dirty="0"/>
        </a:p>
      </dgm:t>
    </dgm:pt>
    <dgm:pt modelId="{AB8FED88-FE68-48F6-B167-187E511B1B3D}" type="parTrans" cxnId="{D8D64667-DC38-447B-8E16-CADF39E1D926}">
      <dgm:prSet/>
      <dgm:spPr/>
    </dgm:pt>
    <dgm:pt modelId="{560C9AF5-B82C-48C6-A2A1-E488A2DBDC18}" type="sibTrans" cxnId="{D8D64667-DC38-447B-8E16-CADF39E1D926}">
      <dgm:prSet/>
      <dgm:spPr/>
    </dgm:pt>
    <dgm:pt modelId="{0034B782-B957-4679-8D4E-AD6DEE55F426}">
      <dgm:prSet phldrT="[Text]"/>
      <dgm:spPr/>
      <dgm:t>
        <a:bodyPr/>
        <a:lstStyle/>
        <a:p>
          <a:r>
            <a:rPr lang="id-ID" dirty="0" smtClean="0"/>
            <a:t>Hormon punya fungsi dependent &amp; interdependent</a:t>
          </a:r>
          <a:endParaRPr lang="id-ID" dirty="0"/>
        </a:p>
      </dgm:t>
    </dgm:pt>
    <dgm:pt modelId="{EEB6F475-3083-4F4B-BB19-26D0F91B384F}" type="parTrans" cxnId="{ECBA914D-9140-4931-B6BA-0BB2250D1B53}">
      <dgm:prSet/>
      <dgm:spPr/>
    </dgm:pt>
    <dgm:pt modelId="{ACF6C1CE-3E56-4F3B-B7A4-1803FF2449A8}" type="sibTrans" cxnId="{ECBA914D-9140-4931-B6BA-0BB2250D1B53}">
      <dgm:prSet/>
      <dgm:spPr/>
    </dgm:pt>
    <dgm:pt modelId="{7FC2925A-F961-4C54-8212-D0C653E30C18}">
      <dgm:prSet phldrT="[Text]"/>
      <dgm:spPr/>
      <dgm:t>
        <a:bodyPr/>
        <a:lstStyle/>
        <a:p>
          <a:r>
            <a:rPr lang="id-ID" dirty="0" smtClean="0"/>
            <a:t>Dimana pelepasan hormon dari 1 kelenjar </a:t>
          </a:r>
          <a:r>
            <a:rPr lang="id-ID" dirty="0" smtClean="0">
              <a:sym typeface="Wingdings" panose="05000000000000000000" pitchFamily="2" charset="2"/>
            </a:rPr>
            <a:t> sering merangsang pelepasan hormon dari kelenjar lainnya</a:t>
          </a:r>
          <a:endParaRPr lang="id-ID" dirty="0"/>
        </a:p>
      </dgm:t>
    </dgm:pt>
    <dgm:pt modelId="{11FC04E1-F06E-4347-844E-60427696160E}" type="parTrans" cxnId="{FB35CA9B-87AB-471A-8284-C252DD2394D8}">
      <dgm:prSet/>
      <dgm:spPr/>
    </dgm:pt>
    <dgm:pt modelId="{7942BCB7-2A92-41A4-8F06-8E3FDD2A1298}" type="sibTrans" cxnId="{FB35CA9B-87AB-471A-8284-C252DD2394D8}">
      <dgm:prSet/>
      <dgm:spPr/>
    </dgm:pt>
    <dgm:pt modelId="{81883912-0DD4-4FBE-89F3-8B8CA5B18A3A}">
      <dgm:prSet phldrT="[Text]"/>
      <dgm:spPr/>
      <dgm:t>
        <a:bodyPr/>
        <a:lstStyle/>
        <a:p>
          <a:r>
            <a:rPr lang="id-ID" dirty="0" smtClean="0"/>
            <a:t>Hormon secara konstan di reaktivasi</a:t>
          </a:r>
          <a:endParaRPr lang="id-ID" dirty="0"/>
        </a:p>
      </dgm:t>
    </dgm:pt>
    <dgm:pt modelId="{37E93572-7A03-487D-AF4F-6CB85CF2DA7F}" type="parTrans" cxnId="{28346EA8-2E29-4982-94E7-CDC4FA572B5A}">
      <dgm:prSet/>
      <dgm:spPr/>
    </dgm:pt>
    <dgm:pt modelId="{0F876370-CFCD-4E3B-8583-A98AE3C77BD6}" type="sibTrans" cxnId="{28346EA8-2E29-4982-94E7-CDC4FA572B5A}">
      <dgm:prSet/>
      <dgm:spPr/>
    </dgm:pt>
    <dgm:pt modelId="{5C883160-A4D1-4429-B70D-3E2D789F3C94}">
      <dgm:prSet phldrT="[Text]"/>
      <dgm:spPr/>
      <dgm:t>
        <a:bodyPr/>
        <a:lstStyle/>
        <a:p>
          <a:r>
            <a:rPr lang="id-ID" dirty="0" smtClean="0"/>
            <a:t>Hormon akan direaktivasi oleh liver/mekanisme lain &amp; diekskresi oleh ginjal</a:t>
          </a:r>
          <a:endParaRPr lang="id-ID" dirty="0"/>
        </a:p>
      </dgm:t>
    </dgm:pt>
    <dgm:pt modelId="{521D2560-4A90-4724-B8EA-6764D1E26859}" type="parTrans" cxnId="{C89EE3AA-E1D8-45B4-975C-8E36BA8AC2EF}">
      <dgm:prSet/>
      <dgm:spPr/>
    </dgm:pt>
    <dgm:pt modelId="{725978FC-55C4-4123-A377-C7EC179ADBD3}" type="sibTrans" cxnId="{C89EE3AA-E1D8-45B4-975C-8E36BA8AC2EF}">
      <dgm:prSet/>
      <dgm:spPr/>
    </dgm:pt>
    <dgm:pt modelId="{FB8164B2-2B60-4BEC-BFC4-DA6B76AEBC6D}" type="pres">
      <dgm:prSet presAssocID="{132057F3-0414-4228-A850-2EFA931C9868}" presName="linear" presStyleCnt="0">
        <dgm:presLayoutVars>
          <dgm:animLvl val="lvl"/>
          <dgm:resizeHandles val="exact"/>
        </dgm:presLayoutVars>
      </dgm:prSet>
      <dgm:spPr/>
    </dgm:pt>
    <dgm:pt modelId="{5147F1BB-4392-4A4F-BCDC-B39819797BC1}" type="pres">
      <dgm:prSet presAssocID="{546651A1-CE2B-41E1-B9BE-A03533C6659E}" presName="parentText" presStyleLbl="node1" presStyleIdx="0" presStyleCnt="5">
        <dgm:presLayoutVars>
          <dgm:chMax val="0"/>
          <dgm:bulletEnabled val="1"/>
        </dgm:presLayoutVars>
      </dgm:prSet>
      <dgm:spPr/>
      <dgm:t>
        <a:bodyPr/>
        <a:lstStyle/>
        <a:p>
          <a:endParaRPr lang="id-ID"/>
        </a:p>
      </dgm:t>
    </dgm:pt>
    <dgm:pt modelId="{6C0D7D91-DACD-4B13-8B2C-AA4EE59C284A}" type="pres">
      <dgm:prSet presAssocID="{546651A1-CE2B-41E1-B9BE-A03533C6659E}" presName="childText" presStyleLbl="revTx" presStyleIdx="0" presStyleCnt="4">
        <dgm:presLayoutVars>
          <dgm:bulletEnabled val="1"/>
        </dgm:presLayoutVars>
      </dgm:prSet>
      <dgm:spPr/>
      <dgm:t>
        <a:bodyPr/>
        <a:lstStyle/>
        <a:p>
          <a:endParaRPr lang="id-ID"/>
        </a:p>
      </dgm:t>
    </dgm:pt>
    <dgm:pt modelId="{1BE85D11-9C86-43B0-ACDB-ADABE2E1C93D}" type="pres">
      <dgm:prSet presAssocID="{BFE69CDE-B72C-4DE7-A651-3574BDCFF2AB}" presName="parentText" presStyleLbl="node1" presStyleIdx="1" presStyleCnt="5">
        <dgm:presLayoutVars>
          <dgm:chMax val="0"/>
          <dgm:bulletEnabled val="1"/>
        </dgm:presLayoutVars>
      </dgm:prSet>
      <dgm:spPr/>
      <dgm:t>
        <a:bodyPr/>
        <a:lstStyle/>
        <a:p>
          <a:endParaRPr lang="id-ID"/>
        </a:p>
      </dgm:t>
    </dgm:pt>
    <dgm:pt modelId="{C16B1800-8EC0-4B0E-859D-0A620AA6BF5F}" type="pres">
      <dgm:prSet presAssocID="{1CE5ABFF-CCBF-4644-95E4-0C3F89763EA7}" presName="spacer" presStyleCnt="0"/>
      <dgm:spPr/>
    </dgm:pt>
    <dgm:pt modelId="{EE29BF6E-455E-4F18-8A6B-A2B88A681A2B}" type="pres">
      <dgm:prSet presAssocID="{11B97796-798D-4F14-BC2F-4429D877E816}" presName="parentText" presStyleLbl="node1" presStyleIdx="2" presStyleCnt="5">
        <dgm:presLayoutVars>
          <dgm:chMax val="0"/>
          <dgm:bulletEnabled val="1"/>
        </dgm:presLayoutVars>
      </dgm:prSet>
      <dgm:spPr/>
      <dgm:t>
        <a:bodyPr/>
        <a:lstStyle/>
        <a:p>
          <a:endParaRPr lang="id-ID"/>
        </a:p>
      </dgm:t>
    </dgm:pt>
    <dgm:pt modelId="{6A77D5D4-79A4-4D22-9A37-6A58123DF0E2}" type="pres">
      <dgm:prSet presAssocID="{11B97796-798D-4F14-BC2F-4429D877E816}" presName="childText" presStyleLbl="revTx" presStyleIdx="1" presStyleCnt="4">
        <dgm:presLayoutVars>
          <dgm:bulletEnabled val="1"/>
        </dgm:presLayoutVars>
      </dgm:prSet>
      <dgm:spPr/>
      <dgm:t>
        <a:bodyPr/>
        <a:lstStyle/>
        <a:p>
          <a:endParaRPr lang="id-ID"/>
        </a:p>
      </dgm:t>
    </dgm:pt>
    <dgm:pt modelId="{496EF2CE-9348-468C-B8C6-4EA51749C3F1}" type="pres">
      <dgm:prSet presAssocID="{0034B782-B957-4679-8D4E-AD6DEE55F426}" presName="parentText" presStyleLbl="node1" presStyleIdx="3" presStyleCnt="5">
        <dgm:presLayoutVars>
          <dgm:chMax val="0"/>
          <dgm:bulletEnabled val="1"/>
        </dgm:presLayoutVars>
      </dgm:prSet>
      <dgm:spPr/>
      <dgm:t>
        <a:bodyPr/>
        <a:lstStyle/>
        <a:p>
          <a:endParaRPr lang="id-ID"/>
        </a:p>
      </dgm:t>
    </dgm:pt>
    <dgm:pt modelId="{341772C6-D80F-44AD-A1E4-668907FFBB31}" type="pres">
      <dgm:prSet presAssocID="{0034B782-B957-4679-8D4E-AD6DEE55F426}" presName="childText" presStyleLbl="revTx" presStyleIdx="2" presStyleCnt="4">
        <dgm:presLayoutVars>
          <dgm:bulletEnabled val="1"/>
        </dgm:presLayoutVars>
      </dgm:prSet>
      <dgm:spPr/>
      <dgm:t>
        <a:bodyPr/>
        <a:lstStyle/>
        <a:p>
          <a:endParaRPr lang="id-ID"/>
        </a:p>
      </dgm:t>
    </dgm:pt>
    <dgm:pt modelId="{75F0F67D-861A-4DB3-A7E9-5C2D3CEA07AF}" type="pres">
      <dgm:prSet presAssocID="{81883912-0DD4-4FBE-89F3-8B8CA5B18A3A}" presName="parentText" presStyleLbl="node1" presStyleIdx="4" presStyleCnt="5">
        <dgm:presLayoutVars>
          <dgm:chMax val="0"/>
          <dgm:bulletEnabled val="1"/>
        </dgm:presLayoutVars>
      </dgm:prSet>
      <dgm:spPr/>
      <dgm:t>
        <a:bodyPr/>
        <a:lstStyle/>
        <a:p>
          <a:endParaRPr lang="id-ID"/>
        </a:p>
      </dgm:t>
    </dgm:pt>
    <dgm:pt modelId="{F5D83823-9C5C-400F-AB76-CAEB567AA617}" type="pres">
      <dgm:prSet presAssocID="{81883912-0DD4-4FBE-89F3-8B8CA5B18A3A}" presName="childText" presStyleLbl="revTx" presStyleIdx="3" presStyleCnt="4">
        <dgm:presLayoutVars>
          <dgm:bulletEnabled val="1"/>
        </dgm:presLayoutVars>
      </dgm:prSet>
      <dgm:spPr/>
      <dgm:t>
        <a:bodyPr/>
        <a:lstStyle/>
        <a:p>
          <a:endParaRPr lang="id-ID"/>
        </a:p>
      </dgm:t>
    </dgm:pt>
  </dgm:ptLst>
  <dgm:cxnLst>
    <dgm:cxn modelId="{2849312F-E06A-423A-889D-70A4426184E5}" type="presOf" srcId="{BFE69CDE-B72C-4DE7-A651-3574BDCFF2AB}" destId="{1BE85D11-9C86-43B0-ACDB-ADABE2E1C93D}" srcOrd="0" destOrd="0" presId="urn:microsoft.com/office/officeart/2005/8/layout/vList2"/>
    <dgm:cxn modelId="{28346EA8-2E29-4982-94E7-CDC4FA572B5A}" srcId="{132057F3-0414-4228-A850-2EFA931C9868}" destId="{81883912-0DD4-4FBE-89F3-8B8CA5B18A3A}" srcOrd="4" destOrd="0" parTransId="{37E93572-7A03-487D-AF4F-6CB85CF2DA7F}" sibTransId="{0F876370-CFCD-4E3B-8583-A98AE3C77BD6}"/>
    <dgm:cxn modelId="{E9824220-C633-4901-93B9-8E84685885C8}" type="presOf" srcId="{5C883160-A4D1-4429-B70D-3E2D789F3C94}" destId="{F5D83823-9C5C-400F-AB76-CAEB567AA617}" srcOrd="0" destOrd="0" presId="urn:microsoft.com/office/officeart/2005/8/layout/vList2"/>
    <dgm:cxn modelId="{ECBA914D-9140-4931-B6BA-0BB2250D1B53}" srcId="{132057F3-0414-4228-A850-2EFA931C9868}" destId="{0034B782-B957-4679-8D4E-AD6DEE55F426}" srcOrd="3" destOrd="0" parTransId="{EEB6F475-3083-4F4B-BB19-26D0F91B384F}" sibTransId="{ACF6C1CE-3E56-4F3B-B7A4-1803FF2449A8}"/>
    <dgm:cxn modelId="{FB35CA9B-87AB-471A-8284-C252DD2394D8}" srcId="{0034B782-B957-4679-8D4E-AD6DEE55F426}" destId="{7FC2925A-F961-4C54-8212-D0C653E30C18}" srcOrd="0" destOrd="0" parTransId="{11FC04E1-F06E-4347-844E-60427696160E}" sibTransId="{7942BCB7-2A92-41A4-8F06-8E3FDD2A1298}"/>
    <dgm:cxn modelId="{7817686B-784F-4BD2-946F-04E3FC49EB43}" type="presOf" srcId="{0034B782-B957-4679-8D4E-AD6DEE55F426}" destId="{496EF2CE-9348-468C-B8C6-4EA51749C3F1}" srcOrd="0" destOrd="0" presId="urn:microsoft.com/office/officeart/2005/8/layout/vList2"/>
    <dgm:cxn modelId="{E88B47AE-2C67-4DEE-9170-EC5885D56A4A}" type="presOf" srcId="{546651A1-CE2B-41E1-B9BE-A03533C6659E}" destId="{5147F1BB-4392-4A4F-BCDC-B39819797BC1}" srcOrd="0" destOrd="0" presId="urn:microsoft.com/office/officeart/2005/8/layout/vList2"/>
    <dgm:cxn modelId="{05AF423A-D42F-45A6-BC37-A3F2C54B05BE}" type="presOf" srcId="{91B4027E-7BBF-40F0-8D3D-64C7C4C98993}" destId="{6C0D7D91-DACD-4B13-8B2C-AA4EE59C284A}" srcOrd="0" destOrd="0" presId="urn:microsoft.com/office/officeart/2005/8/layout/vList2"/>
    <dgm:cxn modelId="{970D762B-6CF6-4DEB-9605-B4E6B2EC86F2}" srcId="{11B97796-798D-4F14-BC2F-4429D877E816}" destId="{50619C66-1557-4955-9260-D9120D9B5590}" srcOrd="0" destOrd="0" parTransId="{7F471755-3F42-46C0-89A6-EF19D0D1F462}" sibTransId="{07285DAE-9B3A-4A07-802D-75E2F26DA1E0}"/>
    <dgm:cxn modelId="{C8BB202D-B1C8-4D12-82D5-3BFD3C5C6C95}" srcId="{132057F3-0414-4228-A850-2EFA931C9868}" destId="{BFE69CDE-B72C-4DE7-A651-3574BDCFF2AB}" srcOrd="1" destOrd="0" parTransId="{EDAA03CC-1205-4973-AC85-95DC32926FAC}" sibTransId="{1CE5ABFF-CCBF-4644-95E4-0C3F89763EA7}"/>
    <dgm:cxn modelId="{B5B4653D-E67D-4FDC-8612-77C6DBC91582}" type="presOf" srcId="{11B97796-798D-4F14-BC2F-4429D877E816}" destId="{EE29BF6E-455E-4F18-8A6B-A2B88A681A2B}" srcOrd="0" destOrd="0" presId="urn:microsoft.com/office/officeart/2005/8/layout/vList2"/>
    <dgm:cxn modelId="{D8D64667-DC38-447B-8E16-CADF39E1D926}" srcId="{132057F3-0414-4228-A850-2EFA931C9868}" destId="{11B97796-798D-4F14-BC2F-4429D877E816}" srcOrd="2" destOrd="0" parTransId="{AB8FED88-FE68-48F6-B167-187E511B1B3D}" sibTransId="{560C9AF5-B82C-48C6-A2A1-E488A2DBDC18}"/>
    <dgm:cxn modelId="{C89EE3AA-E1D8-45B4-975C-8E36BA8AC2EF}" srcId="{81883912-0DD4-4FBE-89F3-8B8CA5B18A3A}" destId="{5C883160-A4D1-4429-B70D-3E2D789F3C94}" srcOrd="0" destOrd="0" parTransId="{521D2560-4A90-4724-B8EA-6764D1E26859}" sibTransId="{725978FC-55C4-4123-A377-C7EC179ADBD3}"/>
    <dgm:cxn modelId="{0A4F153C-3305-4C6E-914F-4434CE89BC03}" type="presOf" srcId="{132057F3-0414-4228-A850-2EFA931C9868}" destId="{FB8164B2-2B60-4BEC-BFC4-DA6B76AEBC6D}" srcOrd="0" destOrd="0" presId="urn:microsoft.com/office/officeart/2005/8/layout/vList2"/>
    <dgm:cxn modelId="{BC5D568B-8F4B-443F-A65B-3ABC3F5D5301}" srcId="{132057F3-0414-4228-A850-2EFA931C9868}" destId="{546651A1-CE2B-41E1-B9BE-A03533C6659E}" srcOrd="0" destOrd="0" parTransId="{C0236950-225E-41A0-A91A-1810B75CC71C}" sibTransId="{13868B17-235B-4495-89C5-73F19929079A}"/>
    <dgm:cxn modelId="{64826BE9-DEB9-4622-8E9B-6BBAE1E95AF1}" type="presOf" srcId="{50619C66-1557-4955-9260-D9120D9B5590}" destId="{6A77D5D4-79A4-4D22-9A37-6A58123DF0E2}" srcOrd="0" destOrd="0" presId="urn:microsoft.com/office/officeart/2005/8/layout/vList2"/>
    <dgm:cxn modelId="{00DFB6F3-05C8-498E-AB02-369F271392B1}" type="presOf" srcId="{81883912-0DD4-4FBE-89F3-8B8CA5B18A3A}" destId="{75F0F67D-861A-4DB3-A7E9-5C2D3CEA07AF}" srcOrd="0" destOrd="0" presId="urn:microsoft.com/office/officeart/2005/8/layout/vList2"/>
    <dgm:cxn modelId="{2D480275-6338-4CEB-9505-F2D29357E81D}" srcId="{546651A1-CE2B-41E1-B9BE-A03533C6659E}" destId="{91B4027E-7BBF-40F0-8D3D-64C7C4C98993}" srcOrd="0" destOrd="0" parTransId="{BA152202-1AC8-4558-A9DE-5E1A76DB0528}" sibTransId="{AD887F66-F6A7-4075-A52A-9A4F0C657B97}"/>
    <dgm:cxn modelId="{7A1AEEB9-F4E2-4205-BC5C-3089308CC80D}" type="presOf" srcId="{7FC2925A-F961-4C54-8212-D0C653E30C18}" destId="{341772C6-D80F-44AD-A1E4-668907FFBB31}" srcOrd="0" destOrd="0" presId="urn:microsoft.com/office/officeart/2005/8/layout/vList2"/>
    <dgm:cxn modelId="{71E3BFD6-40CE-466C-9B37-226EDF14FFB1}" type="presParOf" srcId="{FB8164B2-2B60-4BEC-BFC4-DA6B76AEBC6D}" destId="{5147F1BB-4392-4A4F-BCDC-B39819797BC1}" srcOrd="0" destOrd="0" presId="urn:microsoft.com/office/officeart/2005/8/layout/vList2"/>
    <dgm:cxn modelId="{43AB2862-4B3C-4B56-842E-37B3280580A4}" type="presParOf" srcId="{FB8164B2-2B60-4BEC-BFC4-DA6B76AEBC6D}" destId="{6C0D7D91-DACD-4B13-8B2C-AA4EE59C284A}" srcOrd="1" destOrd="0" presId="urn:microsoft.com/office/officeart/2005/8/layout/vList2"/>
    <dgm:cxn modelId="{A0D2B422-C5DA-49F8-B6C9-2C7F450333BC}" type="presParOf" srcId="{FB8164B2-2B60-4BEC-BFC4-DA6B76AEBC6D}" destId="{1BE85D11-9C86-43B0-ACDB-ADABE2E1C93D}" srcOrd="2" destOrd="0" presId="urn:microsoft.com/office/officeart/2005/8/layout/vList2"/>
    <dgm:cxn modelId="{4D6DC202-29B9-4804-AE2E-BF834715056A}" type="presParOf" srcId="{FB8164B2-2B60-4BEC-BFC4-DA6B76AEBC6D}" destId="{C16B1800-8EC0-4B0E-859D-0A620AA6BF5F}" srcOrd="3" destOrd="0" presId="urn:microsoft.com/office/officeart/2005/8/layout/vList2"/>
    <dgm:cxn modelId="{DE41B2F0-0E7C-4CBF-9BF9-52CCE80E1EB0}" type="presParOf" srcId="{FB8164B2-2B60-4BEC-BFC4-DA6B76AEBC6D}" destId="{EE29BF6E-455E-4F18-8A6B-A2B88A681A2B}" srcOrd="4" destOrd="0" presId="urn:microsoft.com/office/officeart/2005/8/layout/vList2"/>
    <dgm:cxn modelId="{7283CC14-09EC-42E4-A673-8625F34172FF}" type="presParOf" srcId="{FB8164B2-2B60-4BEC-BFC4-DA6B76AEBC6D}" destId="{6A77D5D4-79A4-4D22-9A37-6A58123DF0E2}" srcOrd="5" destOrd="0" presId="urn:microsoft.com/office/officeart/2005/8/layout/vList2"/>
    <dgm:cxn modelId="{B3ABDBCD-6BDA-49E6-915E-F7CAF3889C3A}" type="presParOf" srcId="{FB8164B2-2B60-4BEC-BFC4-DA6B76AEBC6D}" destId="{496EF2CE-9348-468C-B8C6-4EA51749C3F1}" srcOrd="6" destOrd="0" presId="urn:microsoft.com/office/officeart/2005/8/layout/vList2"/>
    <dgm:cxn modelId="{DBD5DEAC-2539-4088-A39E-753EA41198EE}" type="presParOf" srcId="{FB8164B2-2B60-4BEC-BFC4-DA6B76AEBC6D}" destId="{341772C6-D80F-44AD-A1E4-668907FFBB31}" srcOrd="7" destOrd="0" presId="urn:microsoft.com/office/officeart/2005/8/layout/vList2"/>
    <dgm:cxn modelId="{CB3F21B9-69E1-412D-9A21-16B464B71DF6}" type="presParOf" srcId="{FB8164B2-2B60-4BEC-BFC4-DA6B76AEBC6D}" destId="{75F0F67D-861A-4DB3-A7E9-5C2D3CEA07AF}" srcOrd="8" destOrd="0" presId="urn:microsoft.com/office/officeart/2005/8/layout/vList2"/>
    <dgm:cxn modelId="{8F5F7B33-CE3D-427C-BCB9-3200DEC5CD69}" type="presParOf" srcId="{FB8164B2-2B60-4BEC-BFC4-DA6B76AEBC6D}" destId="{F5D83823-9C5C-400F-AB76-CAEB567AA617}"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7B37F-BF95-4536-8CCF-D4E03B651DBD}">
      <dsp:nvSpPr>
        <dsp:cNvPr id="0" name=""/>
        <dsp:cNvSpPr/>
      </dsp:nvSpPr>
      <dsp:spPr>
        <a:xfrm>
          <a:off x="0" y="75118"/>
          <a:ext cx="12007850" cy="7915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id-ID" sz="3300" kern="1200" dirty="0" smtClean="0"/>
            <a:t>Sistem Endokrin</a:t>
          </a:r>
          <a:endParaRPr lang="id-ID" sz="3300" kern="1200" dirty="0"/>
        </a:p>
      </dsp:txBody>
      <dsp:txXfrm>
        <a:off x="38638" y="113756"/>
        <a:ext cx="11930574" cy="714229"/>
      </dsp:txXfrm>
    </dsp:sp>
    <dsp:sp modelId="{B4D799ED-73D0-46A3-81F7-AC1F48991610}">
      <dsp:nvSpPr>
        <dsp:cNvPr id="0" name=""/>
        <dsp:cNvSpPr/>
      </dsp:nvSpPr>
      <dsp:spPr>
        <a:xfrm>
          <a:off x="0" y="866623"/>
          <a:ext cx="12007850" cy="2151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249"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id-ID" sz="2600" kern="1200" dirty="0" smtClean="0"/>
            <a:t>Suatu sistem yang melibatkan hormon dalam melaksanakan tugasnya, berpengaruh pada :</a:t>
          </a:r>
          <a:endParaRPr lang="id-ID" sz="2600" kern="1200" dirty="0"/>
        </a:p>
        <a:p>
          <a:pPr marL="457200" lvl="2" indent="-228600" algn="l" defTabSz="1155700">
            <a:lnSpc>
              <a:spcPct val="90000"/>
            </a:lnSpc>
            <a:spcBef>
              <a:spcPct val="0"/>
            </a:spcBef>
            <a:spcAft>
              <a:spcPct val="20000"/>
            </a:spcAft>
            <a:buChar char="••"/>
          </a:pPr>
          <a:r>
            <a:rPr lang="id-ID" sz="2600" kern="1200" dirty="0" smtClean="0"/>
            <a:t>Pertumbuhan &amp; perkembangan</a:t>
          </a:r>
          <a:endParaRPr lang="id-ID" sz="2600" kern="1200" dirty="0"/>
        </a:p>
        <a:p>
          <a:pPr marL="457200" lvl="2" indent="-228600" algn="l" defTabSz="1155700">
            <a:lnSpc>
              <a:spcPct val="90000"/>
            </a:lnSpc>
            <a:spcBef>
              <a:spcPct val="0"/>
            </a:spcBef>
            <a:spcAft>
              <a:spcPct val="20000"/>
            </a:spcAft>
            <a:buChar char="••"/>
          </a:pPr>
          <a:r>
            <a:rPr lang="id-ID" sz="2600" kern="1200" dirty="0" smtClean="0"/>
            <a:t>Homeostasis</a:t>
          </a:r>
          <a:endParaRPr lang="id-ID" sz="2600" kern="1200" dirty="0"/>
        </a:p>
        <a:p>
          <a:pPr marL="457200" lvl="2" indent="-228600" algn="l" defTabSz="1155700">
            <a:lnSpc>
              <a:spcPct val="90000"/>
            </a:lnSpc>
            <a:spcBef>
              <a:spcPct val="0"/>
            </a:spcBef>
            <a:spcAft>
              <a:spcPct val="20000"/>
            </a:spcAft>
            <a:buChar char="••"/>
          </a:pPr>
          <a:r>
            <a:rPr lang="id-ID" sz="2600" kern="1200" dirty="0" smtClean="0"/>
            <a:t>Reproduksi</a:t>
          </a:r>
          <a:endParaRPr lang="id-ID" sz="2600" kern="1200" dirty="0"/>
        </a:p>
      </dsp:txBody>
      <dsp:txXfrm>
        <a:off x="0" y="866623"/>
        <a:ext cx="12007850" cy="2151765"/>
      </dsp:txXfrm>
    </dsp:sp>
    <dsp:sp modelId="{13921611-7196-439F-93D3-63F32E086A9C}">
      <dsp:nvSpPr>
        <dsp:cNvPr id="0" name=""/>
        <dsp:cNvSpPr/>
      </dsp:nvSpPr>
      <dsp:spPr>
        <a:xfrm>
          <a:off x="0" y="3018388"/>
          <a:ext cx="12007850" cy="79150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id-ID" sz="3300" kern="1200" dirty="0" smtClean="0"/>
            <a:t>Kelenjar Endokrin</a:t>
          </a:r>
          <a:endParaRPr lang="id-ID" sz="3300" kern="1200" dirty="0"/>
        </a:p>
      </dsp:txBody>
      <dsp:txXfrm>
        <a:off x="38638" y="3057026"/>
        <a:ext cx="11930574" cy="714229"/>
      </dsp:txXfrm>
    </dsp:sp>
    <dsp:sp modelId="{2FB64762-A449-458A-B95B-F9095662669A}">
      <dsp:nvSpPr>
        <dsp:cNvPr id="0" name=""/>
        <dsp:cNvSpPr/>
      </dsp:nvSpPr>
      <dsp:spPr>
        <a:xfrm>
          <a:off x="0" y="3809893"/>
          <a:ext cx="12007850" cy="170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249"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id-ID" sz="2600" kern="1200" dirty="0" smtClean="0"/>
            <a:t>Merupakan sekelompok susunan sel yg punya susunan mikroskopis sgt sederhana</a:t>
          </a:r>
          <a:endParaRPr lang="id-ID" sz="2600" kern="1200" dirty="0"/>
        </a:p>
        <a:p>
          <a:pPr marL="228600" lvl="1" indent="-228600" algn="l" defTabSz="1155700">
            <a:lnSpc>
              <a:spcPct val="90000"/>
            </a:lnSpc>
            <a:spcBef>
              <a:spcPct val="0"/>
            </a:spcBef>
            <a:spcAft>
              <a:spcPct val="20000"/>
            </a:spcAft>
            <a:buChar char="••"/>
          </a:pPr>
          <a:r>
            <a:rPr lang="id-ID" sz="2600" kern="1200" dirty="0" smtClean="0"/>
            <a:t>Klpk ini terdiri dari deretan sel2/gumpalan sel yg disokong oleh jaringan ikat halus yg banyak mengandung pembuluh darah kapiler</a:t>
          </a:r>
          <a:endParaRPr lang="id-ID" sz="2600" kern="1200" dirty="0"/>
        </a:p>
        <a:p>
          <a:pPr marL="228600" lvl="1" indent="-228600" algn="l" defTabSz="1155700">
            <a:lnSpc>
              <a:spcPct val="90000"/>
            </a:lnSpc>
            <a:spcBef>
              <a:spcPct val="0"/>
            </a:spcBef>
            <a:spcAft>
              <a:spcPct val="20000"/>
            </a:spcAft>
            <a:buChar char="••"/>
          </a:pPr>
          <a:r>
            <a:rPr lang="id-ID" sz="2600" kern="1200" dirty="0" smtClean="0"/>
            <a:t>Sekresinya berupa hormon yg dikeluarkan ke dalam pembuluh darah</a:t>
          </a:r>
          <a:endParaRPr lang="id-ID" sz="2600" kern="1200" dirty="0"/>
        </a:p>
      </dsp:txBody>
      <dsp:txXfrm>
        <a:off x="0" y="3809893"/>
        <a:ext cx="12007850" cy="17077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12C4C-8223-422A-9BED-F2254915D416}">
      <dsp:nvSpPr>
        <dsp:cNvPr id="0" name=""/>
        <dsp:cNvSpPr/>
      </dsp:nvSpPr>
      <dsp:spPr>
        <a:xfrm>
          <a:off x="0" y="90202"/>
          <a:ext cx="11987212" cy="9534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id-ID" sz="2400" kern="1200" dirty="0" smtClean="0"/>
            <a:t>Ketika hormon capai sel target </a:t>
          </a:r>
          <a:r>
            <a:rPr lang="id-ID" sz="2400" kern="1200" dirty="0" smtClean="0">
              <a:sym typeface="Wingdings" panose="05000000000000000000" pitchFamily="2" charset="2"/>
            </a:rPr>
            <a:t> mempengaruhi cara sel berfungsi dgn 1 atau 2 metode:</a:t>
          </a:r>
          <a:endParaRPr lang="id-ID" sz="2400" kern="1200" dirty="0"/>
        </a:p>
      </dsp:txBody>
      <dsp:txXfrm>
        <a:off x="46541" y="136743"/>
        <a:ext cx="11894130" cy="860321"/>
      </dsp:txXfrm>
    </dsp:sp>
    <dsp:sp modelId="{941661AF-8984-436B-A4F9-755C7E3E5C42}">
      <dsp:nvSpPr>
        <dsp:cNvPr id="0" name=""/>
        <dsp:cNvSpPr/>
      </dsp:nvSpPr>
      <dsp:spPr>
        <a:xfrm>
          <a:off x="0" y="1043606"/>
          <a:ext cx="11987212" cy="658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059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id-ID" sz="1900" kern="1200" dirty="0" smtClean="0"/>
            <a:t>Melalui penggunaan mediator intraseluler</a:t>
          </a:r>
          <a:endParaRPr lang="id-ID" sz="1900" kern="1200" dirty="0"/>
        </a:p>
        <a:p>
          <a:pPr marL="171450" lvl="1" indent="-171450" algn="l" defTabSz="844550">
            <a:lnSpc>
              <a:spcPct val="90000"/>
            </a:lnSpc>
            <a:spcBef>
              <a:spcPct val="0"/>
            </a:spcBef>
            <a:spcAft>
              <a:spcPct val="20000"/>
            </a:spcAft>
            <a:buChar char="••"/>
          </a:pPr>
          <a:r>
            <a:rPr lang="id-ID" sz="1900" kern="1200" dirty="0" smtClean="0"/>
            <a:t>Mengaktifkan gen2 di dalam sel</a:t>
          </a:r>
          <a:endParaRPr lang="id-ID" sz="1900" kern="1200" dirty="0"/>
        </a:p>
      </dsp:txBody>
      <dsp:txXfrm>
        <a:off x="0" y="1043606"/>
        <a:ext cx="11987212" cy="658260"/>
      </dsp:txXfrm>
    </dsp:sp>
    <dsp:sp modelId="{75723AAE-B52F-4258-9AE5-7C9D0B71A683}">
      <dsp:nvSpPr>
        <dsp:cNvPr id="0" name=""/>
        <dsp:cNvSpPr/>
      </dsp:nvSpPr>
      <dsp:spPr>
        <a:xfrm>
          <a:off x="0" y="1701866"/>
          <a:ext cx="11987212" cy="9534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id-ID" sz="2400" kern="1200" dirty="0" smtClean="0"/>
            <a:t>Mediator intraselular = Cyclic Adenosine Monophospate (cAMP) yg berikatan dgn permukaan dalam dari membran sel.</a:t>
          </a:r>
          <a:endParaRPr lang="id-ID" sz="2400" kern="1200" dirty="0"/>
        </a:p>
      </dsp:txBody>
      <dsp:txXfrm>
        <a:off x="46541" y="1748407"/>
        <a:ext cx="11894130" cy="860321"/>
      </dsp:txXfrm>
    </dsp:sp>
    <dsp:sp modelId="{10DFAC1E-A433-4755-A5EA-4D35439A8DA3}">
      <dsp:nvSpPr>
        <dsp:cNvPr id="0" name=""/>
        <dsp:cNvSpPr/>
      </dsp:nvSpPr>
      <dsp:spPr>
        <a:xfrm>
          <a:off x="0" y="2724390"/>
          <a:ext cx="11987212" cy="9534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id-ID" sz="2400" kern="1200" dirty="0" smtClean="0"/>
            <a:t>Ketika hormon melekat pada sel, kerja sel akan alami sedikit perubahan</a:t>
          </a:r>
          <a:endParaRPr lang="id-ID" sz="2400" kern="1200" dirty="0"/>
        </a:p>
      </dsp:txBody>
      <dsp:txXfrm>
        <a:off x="46541" y="2770931"/>
        <a:ext cx="11894130" cy="860321"/>
      </dsp:txXfrm>
    </dsp:sp>
    <dsp:sp modelId="{D39A921F-E634-4378-A56F-C9976A86D80E}">
      <dsp:nvSpPr>
        <dsp:cNvPr id="0" name=""/>
        <dsp:cNvSpPr/>
      </dsp:nvSpPr>
      <dsp:spPr>
        <a:xfrm>
          <a:off x="0" y="3677793"/>
          <a:ext cx="11987212"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059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id-ID" sz="1900" kern="1200" dirty="0" smtClean="0"/>
            <a:t>Misal : hormon pankreatik glukagon berikatan dgn sel2 hepar </a:t>
          </a:r>
          <a:r>
            <a:rPr lang="id-ID" sz="1900" kern="1200" dirty="0" smtClean="0">
              <a:sym typeface="Wingdings" panose="05000000000000000000" pitchFamily="2" charset="2"/>
            </a:rPr>
            <a:t> kenaikan kadar AMP meningkatkan pemecaan glikogen jadi glukosa</a:t>
          </a:r>
          <a:endParaRPr lang="id-ID" sz="1900" kern="1200" dirty="0"/>
        </a:p>
      </dsp:txBody>
      <dsp:txXfrm>
        <a:off x="0" y="3677793"/>
        <a:ext cx="11987212" cy="596160"/>
      </dsp:txXfrm>
    </dsp:sp>
    <dsp:sp modelId="{D745DC7C-A132-4CB1-8858-0F78829AA98D}">
      <dsp:nvSpPr>
        <dsp:cNvPr id="0" name=""/>
        <dsp:cNvSpPr/>
      </dsp:nvSpPr>
      <dsp:spPr>
        <a:xfrm>
          <a:off x="0" y="4273953"/>
          <a:ext cx="11987212" cy="9534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id-ID" sz="2400" kern="1200" dirty="0" smtClean="0"/>
            <a:t>Jika hormon mengaktifkan sel dgn berinteraksi dgn gen </a:t>
          </a:r>
          <a:r>
            <a:rPr lang="id-ID" sz="2400" kern="1200" dirty="0" smtClean="0">
              <a:sym typeface="Wingdings" panose="05000000000000000000" pitchFamily="2" charset="2"/>
            </a:rPr>
            <a:t> gen mensintesa mRNA (mesenger RNA) &amp; akhirnya protein</a:t>
          </a:r>
          <a:endParaRPr lang="id-ID" sz="2400" kern="1200" dirty="0"/>
        </a:p>
      </dsp:txBody>
      <dsp:txXfrm>
        <a:off x="46541" y="4320494"/>
        <a:ext cx="11894130" cy="860321"/>
      </dsp:txXfrm>
    </dsp:sp>
    <dsp:sp modelId="{B5CC194B-24D2-48C7-BCA7-6EBB22B99B1C}">
      <dsp:nvSpPr>
        <dsp:cNvPr id="0" name=""/>
        <dsp:cNvSpPr/>
      </dsp:nvSpPr>
      <dsp:spPr>
        <a:xfrm>
          <a:off x="0" y="5227357"/>
          <a:ext cx="11987212"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059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id-ID" sz="1900" kern="1200" dirty="0" smtClean="0"/>
            <a:t>Substansi tsb mempengaruhi reaksi &amp; proses seluler.</a:t>
          </a:r>
          <a:endParaRPr lang="id-ID" sz="1900" kern="1200" dirty="0"/>
        </a:p>
      </dsp:txBody>
      <dsp:txXfrm>
        <a:off x="0" y="5227357"/>
        <a:ext cx="11987212" cy="3974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D69AD-4A05-46F6-BC01-1F814DCBA58B}">
      <dsp:nvSpPr>
        <dsp:cNvPr id="0" name=""/>
        <dsp:cNvSpPr/>
      </dsp:nvSpPr>
      <dsp:spPr>
        <a:xfrm>
          <a:off x="0" y="37847"/>
          <a:ext cx="12192000"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id-ID" sz="3100" kern="1200" dirty="0" smtClean="0"/>
            <a:t>Korteks Adrenal : Mineralokortikoid</a:t>
          </a:r>
          <a:endParaRPr lang="id-ID" sz="3100" kern="1200" dirty="0"/>
        </a:p>
      </dsp:txBody>
      <dsp:txXfrm>
        <a:off x="36296" y="74143"/>
        <a:ext cx="12119408" cy="670943"/>
      </dsp:txXfrm>
    </dsp:sp>
    <dsp:sp modelId="{0738682E-C447-4724-98ED-B88345D240D0}">
      <dsp:nvSpPr>
        <dsp:cNvPr id="0" name=""/>
        <dsp:cNvSpPr/>
      </dsp:nvSpPr>
      <dsp:spPr>
        <a:xfrm>
          <a:off x="0" y="781382"/>
          <a:ext cx="12192000"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id-ID" sz="2400" kern="1200" dirty="0" smtClean="0"/>
            <a:t>Mengontrol metabolisme ion anorganik</a:t>
          </a:r>
          <a:endParaRPr lang="id-ID" sz="2400" kern="1200" dirty="0"/>
        </a:p>
      </dsp:txBody>
      <dsp:txXfrm>
        <a:off x="0" y="781382"/>
        <a:ext cx="12192000" cy="513360"/>
      </dsp:txXfrm>
    </dsp:sp>
    <dsp:sp modelId="{283A10DA-C419-43F1-8E73-E1A80BCB06BD}">
      <dsp:nvSpPr>
        <dsp:cNvPr id="0" name=""/>
        <dsp:cNvSpPr/>
      </dsp:nvSpPr>
      <dsp:spPr>
        <a:xfrm>
          <a:off x="0" y="1294742"/>
          <a:ext cx="12192000"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id-ID" sz="3100" kern="1200" dirty="0" smtClean="0"/>
            <a:t>Korteks Adrenal : Glukokortikoid</a:t>
          </a:r>
          <a:endParaRPr lang="id-ID" sz="3100" kern="1200" dirty="0"/>
        </a:p>
      </dsp:txBody>
      <dsp:txXfrm>
        <a:off x="36296" y="1331038"/>
        <a:ext cx="12119408" cy="670943"/>
      </dsp:txXfrm>
    </dsp:sp>
    <dsp:sp modelId="{17D185BC-56BA-4B22-833A-0E9FC8A0F196}">
      <dsp:nvSpPr>
        <dsp:cNvPr id="0" name=""/>
        <dsp:cNvSpPr/>
      </dsp:nvSpPr>
      <dsp:spPr>
        <a:xfrm>
          <a:off x="0" y="2038277"/>
          <a:ext cx="12192000"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id-ID" sz="2400" kern="1200" dirty="0" smtClean="0"/>
            <a:t>Mengontrol metabolisme glukosa</a:t>
          </a:r>
          <a:endParaRPr lang="id-ID" sz="2400" kern="1200" dirty="0"/>
        </a:p>
      </dsp:txBody>
      <dsp:txXfrm>
        <a:off x="0" y="2038277"/>
        <a:ext cx="12192000" cy="513360"/>
      </dsp:txXfrm>
    </dsp:sp>
    <dsp:sp modelId="{8BFC5B79-A0AD-4146-9D1C-6A350F6FC18C}">
      <dsp:nvSpPr>
        <dsp:cNvPr id="0" name=""/>
        <dsp:cNvSpPr/>
      </dsp:nvSpPr>
      <dsp:spPr>
        <a:xfrm>
          <a:off x="0" y="2551637"/>
          <a:ext cx="12192000"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id-ID" sz="3100" kern="1200" dirty="0" smtClean="0"/>
            <a:t>Medula Adrenal </a:t>
          </a:r>
          <a:r>
            <a:rPr lang="id-ID" sz="3100" kern="1200" dirty="0" smtClean="0">
              <a:sym typeface="Wingdings" panose="05000000000000000000" pitchFamily="2" charset="2"/>
            </a:rPr>
            <a:t> Adrenalin (Epineprin) &amp; Nor-adrenalin</a:t>
          </a:r>
          <a:endParaRPr lang="id-ID" sz="3100" kern="1200" dirty="0"/>
        </a:p>
      </dsp:txBody>
      <dsp:txXfrm>
        <a:off x="36296" y="2587933"/>
        <a:ext cx="12119408" cy="670943"/>
      </dsp:txXfrm>
    </dsp:sp>
    <dsp:sp modelId="{BE6BB191-2581-4E2D-8E51-C1BF0E03FCD8}">
      <dsp:nvSpPr>
        <dsp:cNvPr id="0" name=""/>
        <dsp:cNvSpPr/>
      </dsp:nvSpPr>
      <dsp:spPr>
        <a:xfrm>
          <a:off x="0" y="3295172"/>
          <a:ext cx="12192000" cy="2502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id-ID" sz="2400" kern="1200" dirty="0" smtClean="0"/>
            <a:t>Dilatasi bronkiolus</a:t>
          </a:r>
          <a:endParaRPr lang="id-ID" sz="2400" kern="1200" dirty="0"/>
        </a:p>
        <a:p>
          <a:pPr marL="228600" lvl="1" indent="-228600" algn="l" defTabSz="1066800">
            <a:lnSpc>
              <a:spcPct val="90000"/>
            </a:lnSpc>
            <a:spcBef>
              <a:spcPct val="0"/>
            </a:spcBef>
            <a:spcAft>
              <a:spcPct val="20000"/>
            </a:spcAft>
            <a:buChar char="••"/>
          </a:pPr>
          <a:r>
            <a:rPr lang="id-ID" sz="2400" kern="1200" dirty="0" smtClean="0"/>
            <a:t>Vasokontriksi pada arteri</a:t>
          </a:r>
          <a:endParaRPr lang="id-ID" sz="2400" kern="1200" dirty="0"/>
        </a:p>
        <a:p>
          <a:pPr marL="228600" lvl="1" indent="-228600" algn="l" defTabSz="1066800">
            <a:lnSpc>
              <a:spcPct val="90000"/>
            </a:lnSpc>
            <a:spcBef>
              <a:spcPct val="0"/>
            </a:spcBef>
            <a:spcAft>
              <a:spcPct val="20000"/>
            </a:spcAft>
            <a:buChar char="••"/>
          </a:pPr>
          <a:r>
            <a:rPr lang="id-ID" sz="2400" kern="1200" dirty="0" smtClean="0"/>
            <a:t>Vasodilatasi pembuluh darah otak &amp; otot</a:t>
          </a:r>
          <a:endParaRPr lang="id-ID" sz="2400" kern="1200" dirty="0"/>
        </a:p>
        <a:p>
          <a:pPr marL="228600" lvl="1" indent="-228600" algn="l" defTabSz="1066800">
            <a:lnSpc>
              <a:spcPct val="90000"/>
            </a:lnSpc>
            <a:spcBef>
              <a:spcPct val="0"/>
            </a:spcBef>
            <a:spcAft>
              <a:spcPct val="20000"/>
            </a:spcAft>
            <a:buChar char="••"/>
          </a:pPr>
          <a:r>
            <a:rPr lang="id-ID" sz="2400" kern="1200" dirty="0" smtClean="0"/>
            <a:t>Mengubah glikogen  menjadi glukosa dlm hati</a:t>
          </a:r>
          <a:endParaRPr lang="id-ID" sz="2400" kern="1200" dirty="0"/>
        </a:p>
        <a:p>
          <a:pPr marL="228600" lvl="1" indent="-228600" algn="l" defTabSz="1066800">
            <a:lnSpc>
              <a:spcPct val="90000"/>
            </a:lnSpc>
            <a:spcBef>
              <a:spcPct val="0"/>
            </a:spcBef>
            <a:spcAft>
              <a:spcPct val="20000"/>
            </a:spcAft>
            <a:buChar char="••"/>
          </a:pPr>
          <a:r>
            <a:rPr lang="id-ID" sz="2400" kern="1200" dirty="0" smtClean="0"/>
            <a:t>Gerak peristaltik</a:t>
          </a:r>
          <a:endParaRPr lang="id-ID" sz="2400" kern="1200" dirty="0"/>
        </a:p>
        <a:p>
          <a:pPr marL="228600" lvl="1" indent="-228600" algn="l" defTabSz="1066800">
            <a:lnSpc>
              <a:spcPct val="90000"/>
            </a:lnSpc>
            <a:spcBef>
              <a:spcPct val="0"/>
            </a:spcBef>
            <a:spcAft>
              <a:spcPct val="20000"/>
            </a:spcAft>
            <a:buChar char="••"/>
          </a:pPr>
          <a:r>
            <a:rPr lang="id-ID" sz="2400" kern="1200" dirty="0" smtClean="0"/>
            <a:t>Bersama insulin mengatur kadar gula darah</a:t>
          </a:r>
          <a:endParaRPr lang="id-ID" sz="2400" kern="1200" dirty="0"/>
        </a:p>
      </dsp:txBody>
      <dsp:txXfrm>
        <a:off x="0" y="3295172"/>
        <a:ext cx="12192000" cy="25026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07413-B06E-4F50-B37B-4975811D315F}">
      <dsp:nvSpPr>
        <dsp:cNvPr id="0" name=""/>
        <dsp:cNvSpPr/>
      </dsp:nvSpPr>
      <dsp:spPr>
        <a:xfrm>
          <a:off x="0" y="36977"/>
          <a:ext cx="12192000" cy="5756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id-ID" sz="2400" kern="1200" dirty="0" smtClean="0"/>
            <a:t>Kelenjar pankreas merupakan sekelompok sel yg terletak pada pankreas </a:t>
          </a:r>
          <a:endParaRPr lang="id-ID" sz="2400" kern="1200" dirty="0"/>
        </a:p>
      </dsp:txBody>
      <dsp:txXfrm>
        <a:off x="28100" y="65077"/>
        <a:ext cx="12135800" cy="519439"/>
      </dsp:txXfrm>
    </dsp:sp>
    <dsp:sp modelId="{F17AF5A8-DC3A-4FDC-A0D0-67D2C926CDD8}">
      <dsp:nvSpPr>
        <dsp:cNvPr id="0" name=""/>
        <dsp:cNvSpPr/>
      </dsp:nvSpPr>
      <dsp:spPr>
        <a:xfrm>
          <a:off x="0" y="612617"/>
          <a:ext cx="1219200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id-ID" sz="1900" kern="1200" dirty="0" smtClean="0">
              <a:sym typeface="Wingdings" panose="05000000000000000000" pitchFamily="2" charset="2"/>
            </a:rPr>
            <a:t>dikenal dgn pulau2 langerhans</a:t>
          </a:r>
          <a:endParaRPr lang="id-ID" sz="1900" kern="1200" dirty="0"/>
        </a:p>
      </dsp:txBody>
      <dsp:txXfrm>
        <a:off x="0" y="612617"/>
        <a:ext cx="12192000" cy="397440"/>
      </dsp:txXfrm>
    </dsp:sp>
    <dsp:sp modelId="{52462DE3-34F3-43DF-B1E8-593CD8E7AE99}">
      <dsp:nvSpPr>
        <dsp:cNvPr id="0" name=""/>
        <dsp:cNvSpPr/>
      </dsp:nvSpPr>
      <dsp:spPr>
        <a:xfrm>
          <a:off x="0" y="1010057"/>
          <a:ext cx="12192000" cy="57563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id-ID" sz="2400" kern="1200" dirty="0" smtClean="0">
              <a:sym typeface="Wingdings" panose="05000000000000000000" pitchFamily="2" charset="2"/>
            </a:rPr>
            <a:t>Kelenjar pankreas </a:t>
          </a:r>
          <a:endParaRPr lang="id-ID" sz="2400" kern="1200" dirty="0"/>
        </a:p>
      </dsp:txBody>
      <dsp:txXfrm>
        <a:off x="28100" y="1038157"/>
        <a:ext cx="12135800" cy="519439"/>
      </dsp:txXfrm>
    </dsp:sp>
    <dsp:sp modelId="{2E7FD1BE-9BA6-465D-8541-6B68E58DD92A}">
      <dsp:nvSpPr>
        <dsp:cNvPr id="0" name=""/>
        <dsp:cNvSpPr/>
      </dsp:nvSpPr>
      <dsp:spPr>
        <a:xfrm>
          <a:off x="0" y="1585697"/>
          <a:ext cx="1219200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id-ID" sz="1900" kern="1200" dirty="0" smtClean="0">
              <a:sym typeface="Wingdings" panose="05000000000000000000" pitchFamily="2" charset="2"/>
            </a:rPr>
            <a:t>hasilkan hormon insulin &amp; glukagon</a:t>
          </a:r>
          <a:endParaRPr lang="id-ID" sz="1900" kern="1200" dirty="0"/>
        </a:p>
      </dsp:txBody>
      <dsp:txXfrm>
        <a:off x="0" y="1585697"/>
        <a:ext cx="12192000" cy="397440"/>
      </dsp:txXfrm>
    </dsp:sp>
    <dsp:sp modelId="{5E7CC5BB-4536-473E-BEB4-7A8AE2B97520}">
      <dsp:nvSpPr>
        <dsp:cNvPr id="0" name=""/>
        <dsp:cNvSpPr/>
      </dsp:nvSpPr>
      <dsp:spPr>
        <a:xfrm>
          <a:off x="0" y="1983137"/>
          <a:ext cx="12192000" cy="57563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id-ID" sz="2400" kern="1200" dirty="0" smtClean="0">
              <a:sym typeface="Wingdings" panose="05000000000000000000" pitchFamily="2" charset="2"/>
            </a:rPr>
            <a:t>Insulin</a:t>
          </a:r>
          <a:endParaRPr lang="id-ID" sz="2400" kern="1200" dirty="0"/>
        </a:p>
      </dsp:txBody>
      <dsp:txXfrm>
        <a:off x="28100" y="2011237"/>
        <a:ext cx="12135800" cy="519439"/>
      </dsp:txXfrm>
    </dsp:sp>
    <dsp:sp modelId="{F9DD53B6-3BE1-454D-9D59-6F9468AE1ADD}">
      <dsp:nvSpPr>
        <dsp:cNvPr id="0" name=""/>
        <dsp:cNvSpPr/>
      </dsp:nvSpPr>
      <dsp:spPr>
        <a:xfrm>
          <a:off x="0" y="2558777"/>
          <a:ext cx="1219200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id-ID" sz="1900" kern="1200" dirty="0" smtClean="0">
              <a:sym typeface="Wingdings" panose="05000000000000000000" pitchFamily="2" charset="2"/>
            </a:rPr>
            <a:t>mempermudah gerakan glukosa dari darah menuju ke sel2 tubuh menembus membrane sel  dalam otot bahwa glukosa dimetabolisme &amp; disimpan dlm bentuk cadangan energi</a:t>
          </a:r>
          <a:endParaRPr lang="id-ID" sz="1900" kern="1200" dirty="0"/>
        </a:p>
      </dsp:txBody>
      <dsp:txXfrm>
        <a:off x="0" y="2558777"/>
        <a:ext cx="12192000" cy="596160"/>
      </dsp:txXfrm>
    </dsp:sp>
    <dsp:sp modelId="{70E0B2C9-EFF5-470C-84F6-811C5CEF7654}">
      <dsp:nvSpPr>
        <dsp:cNvPr id="0" name=""/>
        <dsp:cNvSpPr/>
      </dsp:nvSpPr>
      <dsp:spPr>
        <a:xfrm>
          <a:off x="0" y="3154937"/>
          <a:ext cx="12192000" cy="57563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id-ID" sz="2400" kern="1200" dirty="0" smtClean="0">
              <a:sym typeface="Wingdings" panose="05000000000000000000" pitchFamily="2" charset="2"/>
            </a:rPr>
            <a:t>Di Sel Hati </a:t>
          </a:r>
          <a:endParaRPr lang="id-ID" sz="2400" kern="1200" dirty="0"/>
        </a:p>
      </dsp:txBody>
      <dsp:txXfrm>
        <a:off x="28100" y="3183037"/>
        <a:ext cx="12135800" cy="519439"/>
      </dsp:txXfrm>
    </dsp:sp>
    <dsp:sp modelId="{A6ACDF9D-76C8-4488-9B8E-03D7E9EFCC90}">
      <dsp:nvSpPr>
        <dsp:cNvPr id="0" name=""/>
        <dsp:cNvSpPr/>
      </dsp:nvSpPr>
      <dsp:spPr>
        <a:xfrm>
          <a:off x="0" y="3730577"/>
          <a:ext cx="1219200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id-ID" sz="1900" kern="1200" dirty="0" smtClean="0">
              <a:sym typeface="Wingdings" panose="05000000000000000000" pitchFamily="2" charset="2"/>
            </a:rPr>
            <a:t>Insulin percepat proses pembentukan glikogen (glikogenesis) &amp; pembentukan lemak (lipogenesis)</a:t>
          </a:r>
          <a:endParaRPr lang="id-ID" sz="1900" kern="1200" dirty="0"/>
        </a:p>
      </dsp:txBody>
      <dsp:txXfrm>
        <a:off x="0" y="3730577"/>
        <a:ext cx="12192000" cy="397440"/>
      </dsp:txXfrm>
    </dsp:sp>
    <dsp:sp modelId="{28A97359-5E01-4835-8889-6554AEE833F5}">
      <dsp:nvSpPr>
        <dsp:cNvPr id="0" name=""/>
        <dsp:cNvSpPr/>
      </dsp:nvSpPr>
      <dsp:spPr>
        <a:xfrm>
          <a:off x="0" y="4128017"/>
          <a:ext cx="12192000" cy="57563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id-ID" sz="2400" kern="1200" dirty="0" smtClean="0"/>
            <a:t>Kadar glukosa dlm darah naik </a:t>
          </a:r>
          <a:endParaRPr lang="id-ID" sz="2400" kern="1200" dirty="0"/>
        </a:p>
      </dsp:txBody>
      <dsp:txXfrm>
        <a:off x="28100" y="4156117"/>
        <a:ext cx="12135800" cy="519439"/>
      </dsp:txXfrm>
    </dsp:sp>
    <dsp:sp modelId="{53720532-FB93-4B15-A1D3-EFC273052559}">
      <dsp:nvSpPr>
        <dsp:cNvPr id="0" name=""/>
        <dsp:cNvSpPr/>
      </dsp:nvSpPr>
      <dsp:spPr>
        <a:xfrm>
          <a:off x="0" y="4703657"/>
          <a:ext cx="12192000" cy="114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id-ID" sz="1900" kern="1200" dirty="0" smtClean="0">
              <a:sym typeface="Wingdings" panose="05000000000000000000" pitchFamily="2" charset="2"/>
            </a:rPr>
            <a:t>merangsang sekresi insulin  insulin meningkat setelah makan, krn selesai makan  glukosa naik  untuk menyeimbangkan maka sekresi insulin, gunanya mengubah glukosa jadi GLIKOGEN kmudian jadi ATP, tapi pada saat puasa tubuh sekresi glukagon untuk bentuk glukosa dlm darah, krn tubuh kekurangan glukosa. Apabila tubuh kurang insulin  DM, krn glukosa tak diubah jd glikogen  kluar lewat urine</a:t>
          </a:r>
          <a:endParaRPr lang="id-ID" sz="1900" kern="1200" dirty="0"/>
        </a:p>
      </dsp:txBody>
      <dsp:txXfrm>
        <a:off x="0" y="4703657"/>
        <a:ext cx="12192000" cy="11426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3036C-07F1-4D03-B0AC-B81FB5BC96A6}">
      <dsp:nvSpPr>
        <dsp:cNvPr id="0" name=""/>
        <dsp:cNvSpPr/>
      </dsp:nvSpPr>
      <dsp:spPr>
        <a:xfrm>
          <a:off x="0" y="349785"/>
          <a:ext cx="7367587"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id-ID" sz="2200" kern="1200" dirty="0" smtClean="0"/>
            <a:t>Kelenjar gonad betina = ovarium, hasilkan hormon :</a:t>
          </a:r>
          <a:endParaRPr lang="id-ID" sz="2200" kern="1200" dirty="0"/>
        </a:p>
      </dsp:txBody>
      <dsp:txXfrm>
        <a:off x="25759" y="375544"/>
        <a:ext cx="7316069" cy="476152"/>
      </dsp:txXfrm>
    </dsp:sp>
    <dsp:sp modelId="{A5A6773C-D56D-40CD-A228-2F687EFAD8A2}">
      <dsp:nvSpPr>
        <dsp:cNvPr id="0" name=""/>
        <dsp:cNvSpPr/>
      </dsp:nvSpPr>
      <dsp:spPr>
        <a:xfrm>
          <a:off x="0" y="877455"/>
          <a:ext cx="7367587"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92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id-ID" sz="1700" kern="1200" dirty="0" smtClean="0"/>
            <a:t>Estrogen &amp; Progesteron</a:t>
          </a:r>
          <a:endParaRPr lang="id-ID" sz="1700" kern="1200" dirty="0"/>
        </a:p>
      </dsp:txBody>
      <dsp:txXfrm>
        <a:off x="0" y="877455"/>
        <a:ext cx="7367587" cy="364320"/>
      </dsp:txXfrm>
    </dsp:sp>
    <dsp:sp modelId="{64C5763A-0791-49A4-A978-FFE35CABB736}">
      <dsp:nvSpPr>
        <dsp:cNvPr id="0" name=""/>
        <dsp:cNvSpPr/>
      </dsp:nvSpPr>
      <dsp:spPr>
        <a:xfrm>
          <a:off x="0" y="1241775"/>
          <a:ext cx="7367587"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id-ID" sz="2200" kern="1200" dirty="0" smtClean="0"/>
            <a:t>Hormon Estrogen</a:t>
          </a:r>
          <a:endParaRPr lang="id-ID" sz="2200" kern="1200" dirty="0"/>
        </a:p>
      </dsp:txBody>
      <dsp:txXfrm>
        <a:off x="25759" y="1267534"/>
        <a:ext cx="7316069" cy="476152"/>
      </dsp:txXfrm>
    </dsp:sp>
    <dsp:sp modelId="{AF7CF239-C6B1-4EAE-9DE9-18FC66B883C0}">
      <dsp:nvSpPr>
        <dsp:cNvPr id="0" name=""/>
        <dsp:cNvSpPr/>
      </dsp:nvSpPr>
      <dsp:spPr>
        <a:xfrm>
          <a:off x="0" y="1769445"/>
          <a:ext cx="7367587"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92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id-ID" sz="1700" kern="1200" dirty="0" smtClean="0"/>
            <a:t>untuk mematangkan telur dalam folikel-2 telur (folikel awal, primer, sekunder, tersier, de graaf),</a:t>
          </a:r>
          <a:endParaRPr lang="id-ID" sz="1700" kern="1200" dirty="0"/>
        </a:p>
        <a:p>
          <a:pPr marL="171450" lvl="1" indent="-171450" algn="l" defTabSz="755650">
            <a:lnSpc>
              <a:spcPct val="90000"/>
            </a:lnSpc>
            <a:spcBef>
              <a:spcPct val="0"/>
            </a:spcBef>
            <a:spcAft>
              <a:spcPct val="20000"/>
            </a:spcAft>
            <a:buChar char="••"/>
          </a:pPr>
          <a:r>
            <a:rPr lang="en-US" sz="1700" kern="1200" smtClean="0"/>
            <a:t>menebalkan dinding rahim utk persiapan bila ovum ketemu dg sel sperma,</a:t>
          </a:r>
          <a:endParaRPr lang="en-US" sz="1700" kern="1200"/>
        </a:p>
        <a:p>
          <a:pPr marL="171450" lvl="1" indent="-171450" algn="l" defTabSz="755650">
            <a:lnSpc>
              <a:spcPct val="90000"/>
            </a:lnSpc>
            <a:spcBef>
              <a:spcPct val="0"/>
            </a:spcBef>
            <a:spcAft>
              <a:spcPct val="20000"/>
            </a:spcAft>
            <a:buChar char="••"/>
          </a:pPr>
          <a:r>
            <a:rPr lang="en-US" sz="1700" kern="1200" smtClean="0"/>
            <a:t>mengembangkan payudara secara maksimal, mulai dari puting &amp; aerola (bagian berwarna coklat yang mengelilingi puting)</a:t>
          </a:r>
          <a:endParaRPr lang="en-US" sz="1700" kern="1200"/>
        </a:p>
        <a:p>
          <a:pPr marL="171450" lvl="1" indent="-171450" algn="l" defTabSz="755650">
            <a:lnSpc>
              <a:spcPct val="90000"/>
            </a:lnSpc>
            <a:spcBef>
              <a:spcPct val="0"/>
            </a:spcBef>
            <a:spcAft>
              <a:spcPct val="20000"/>
            </a:spcAft>
            <a:buChar char="••"/>
          </a:pPr>
          <a:r>
            <a:rPr lang="id-ID" sz="1700" kern="1200" smtClean="0"/>
            <a:t>Tanda seks sekunder pada wanita</a:t>
          </a:r>
          <a:endParaRPr lang="id-ID" sz="1700" kern="1200"/>
        </a:p>
        <a:p>
          <a:pPr marL="171450" lvl="1" indent="-171450" algn="l" defTabSz="755650">
            <a:lnSpc>
              <a:spcPct val="90000"/>
            </a:lnSpc>
            <a:spcBef>
              <a:spcPct val="0"/>
            </a:spcBef>
            <a:spcAft>
              <a:spcPct val="20000"/>
            </a:spcAft>
            <a:buChar char="••"/>
          </a:pPr>
          <a:r>
            <a:rPr lang="nb-NO" sz="1700" kern="1200" smtClean="0"/>
            <a:t>Menstimuli pertemuan ovum dg sel sperma pada saluran telur (oviduct)</a:t>
          </a:r>
          <a:endParaRPr lang="nb-NO" sz="1700" kern="1200"/>
        </a:p>
      </dsp:txBody>
      <dsp:txXfrm>
        <a:off x="0" y="1769445"/>
        <a:ext cx="7367587" cy="1958220"/>
      </dsp:txXfrm>
    </dsp:sp>
    <dsp:sp modelId="{F0BFC423-F9E6-4F2E-B225-0D4045E3BED2}">
      <dsp:nvSpPr>
        <dsp:cNvPr id="0" name=""/>
        <dsp:cNvSpPr/>
      </dsp:nvSpPr>
      <dsp:spPr>
        <a:xfrm>
          <a:off x="0" y="3727666"/>
          <a:ext cx="7367587"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id-ID" sz="2200" kern="1200" dirty="0" smtClean="0"/>
            <a:t>Hormon Progesteron</a:t>
          </a:r>
          <a:endParaRPr lang="nb-NO" sz="2200" kern="1200" dirty="0"/>
        </a:p>
      </dsp:txBody>
      <dsp:txXfrm>
        <a:off x="25759" y="3753425"/>
        <a:ext cx="7316069" cy="476152"/>
      </dsp:txXfrm>
    </dsp:sp>
    <dsp:sp modelId="{2CFF9088-54A8-4D48-B48C-EC5576EB3E74}">
      <dsp:nvSpPr>
        <dsp:cNvPr id="0" name=""/>
        <dsp:cNvSpPr/>
      </dsp:nvSpPr>
      <dsp:spPr>
        <a:xfrm>
          <a:off x="0" y="4255336"/>
          <a:ext cx="7367587" cy="1070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92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id-ID" sz="1700" kern="1200" dirty="0" smtClean="0"/>
            <a:t>Mempertahankan ketebalan dinding rahim sehingga bila terjadi pertemuan ovum dengan sel sperma akan diimplantasikan di dinding rahim.</a:t>
          </a:r>
          <a:endParaRPr lang="nb-NO" sz="1700" kern="1200" dirty="0"/>
        </a:p>
        <a:p>
          <a:pPr marL="171450" lvl="1" indent="-171450" algn="l" defTabSz="755650">
            <a:lnSpc>
              <a:spcPct val="90000"/>
            </a:lnSpc>
            <a:spcBef>
              <a:spcPct val="0"/>
            </a:spcBef>
            <a:spcAft>
              <a:spcPct val="20000"/>
            </a:spcAft>
            <a:buChar char="••"/>
          </a:pPr>
          <a:r>
            <a:rPr lang="id-ID" sz="1700" kern="1200" smtClean="0"/>
            <a:t>Menghambat pertemuan ovum dgn sel sperma bila melebihi kapasitas yang seharusnya</a:t>
          </a:r>
          <a:endParaRPr lang="id-ID" sz="1700" kern="1200"/>
        </a:p>
      </dsp:txBody>
      <dsp:txXfrm>
        <a:off x="0" y="4255336"/>
        <a:ext cx="7367587" cy="107019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31F6F-38DF-4336-AD44-0B3DF03A69B6}">
      <dsp:nvSpPr>
        <dsp:cNvPr id="0" name=""/>
        <dsp:cNvSpPr/>
      </dsp:nvSpPr>
      <dsp:spPr>
        <a:xfrm>
          <a:off x="0" y="59624"/>
          <a:ext cx="7548562" cy="13109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id-ID" sz="3300" kern="1200" dirty="0" smtClean="0"/>
            <a:t>Kelenjar Gonad Jantan = Testis</a:t>
          </a:r>
          <a:endParaRPr lang="id-ID" sz="3300" kern="1200" dirty="0"/>
        </a:p>
      </dsp:txBody>
      <dsp:txXfrm>
        <a:off x="63994" y="123618"/>
        <a:ext cx="7420574" cy="1182942"/>
      </dsp:txXfrm>
    </dsp:sp>
    <dsp:sp modelId="{BACE6261-5F3B-458F-A3B1-4C556DA3746B}">
      <dsp:nvSpPr>
        <dsp:cNvPr id="0" name=""/>
        <dsp:cNvSpPr/>
      </dsp:nvSpPr>
      <dsp:spPr>
        <a:xfrm>
          <a:off x="0" y="1370555"/>
          <a:ext cx="7548562"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667"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id-ID" sz="2600" kern="1200" dirty="0" smtClean="0"/>
            <a:t>Menghasilkan hormon testosteron</a:t>
          </a:r>
          <a:endParaRPr lang="id-ID" sz="2600" kern="1200" dirty="0"/>
        </a:p>
      </dsp:txBody>
      <dsp:txXfrm>
        <a:off x="0" y="1370555"/>
        <a:ext cx="7548562" cy="546480"/>
      </dsp:txXfrm>
    </dsp:sp>
    <dsp:sp modelId="{66A58D0B-190A-4EF4-9C0A-D687AB5BECF4}">
      <dsp:nvSpPr>
        <dsp:cNvPr id="0" name=""/>
        <dsp:cNvSpPr/>
      </dsp:nvSpPr>
      <dsp:spPr>
        <a:xfrm>
          <a:off x="0" y="1917035"/>
          <a:ext cx="7548562" cy="13109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id-ID" sz="3300" kern="1200" dirty="0" smtClean="0"/>
            <a:t>Fungsi Hormon testosteron oleh Sel Leydig</a:t>
          </a:r>
          <a:endParaRPr lang="id-ID" sz="3300" kern="1200" dirty="0"/>
        </a:p>
      </dsp:txBody>
      <dsp:txXfrm>
        <a:off x="63994" y="1981029"/>
        <a:ext cx="7420574" cy="1182942"/>
      </dsp:txXfrm>
    </dsp:sp>
    <dsp:sp modelId="{918BD2C1-A5A3-4ED5-973A-EF9B8AA8D864}">
      <dsp:nvSpPr>
        <dsp:cNvPr id="0" name=""/>
        <dsp:cNvSpPr/>
      </dsp:nvSpPr>
      <dsp:spPr>
        <a:xfrm>
          <a:off x="0" y="3227965"/>
          <a:ext cx="7548562" cy="2459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667"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err="1" smtClean="0"/>
            <a:t>Setiap</a:t>
          </a:r>
          <a:r>
            <a:rPr lang="en-US" sz="2600" kern="1200" dirty="0" smtClean="0"/>
            <a:t> 3 (</a:t>
          </a:r>
          <a:r>
            <a:rPr lang="en-US" sz="2600" kern="1200" dirty="0" err="1" smtClean="0"/>
            <a:t>tiga</a:t>
          </a:r>
          <a:r>
            <a:rPr lang="en-US" sz="2600" kern="1200" dirty="0" smtClean="0"/>
            <a:t>) </a:t>
          </a:r>
          <a:r>
            <a:rPr lang="en-US" sz="2600" kern="1200" dirty="0" err="1" smtClean="0"/>
            <a:t>tubulus</a:t>
          </a:r>
          <a:r>
            <a:rPr lang="en-US" sz="2600" kern="1200" dirty="0" smtClean="0"/>
            <a:t> </a:t>
          </a:r>
          <a:r>
            <a:rPr lang="en-US" sz="2600" kern="1200" dirty="0" err="1" smtClean="0"/>
            <a:t>seminiferus</a:t>
          </a:r>
          <a:r>
            <a:rPr lang="en-US" sz="2600" kern="1200" dirty="0" smtClean="0"/>
            <a:t> </a:t>
          </a:r>
          <a:r>
            <a:rPr lang="en-US" sz="2600" kern="1200" dirty="0" err="1" smtClean="0"/>
            <a:t>dalam</a:t>
          </a:r>
          <a:r>
            <a:rPr lang="en-US" sz="2600" kern="1200" dirty="0" smtClean="0"/>
            <a:t> testis </a:t>
          </a:r>
          <a:r>
            <a:rPr lang="en-US" sz="2600" kern="1200" dirty="0" err="1" smtClean="0"/>
            <a:t>ketemu</a:t>
          </a:r>
          <a:r>
            <a:rPr lang="en-US" sz="2600" kern="1200" dirty="0" smtClean="0"/>
            <a:t> </a:t>
          </a:r>
          <a:r>
            <a:rPr lang="en-US" sz="2600" kern="1200" dirty="0" err="1" smtClean="0"/>
            <a:t>akan</a:t>
          </a:r>
          <a:r>
            <a:rPr lang="en-US" sz="2600" kern="1200" dirty="0" smtClean="0"/>
            <a:t> </a:t>
          </a:r>
          <a:r>
            <a:rPr lang="en-US" sz="2600" kern="1200" dirty="0" err="1" smtClean="0"/>
            <a:t>menghasilkan</a:t>
          </a:r>
          <a:r>
            <a:rPr lang="en-US" sz="2600" kern="1200" dirty="0" smtClean="0"/>
            <a:t> </a:t>
          </a:r>
          <a:r>
            <a:rPr lang="en-US" sz="2600" kern="1200" dirty="0" err="1" smtClean="0"/>
            <a:t>hormon</a:t>
          </a:r>
          <a:r>
            <a:rPr lang="en-US" sz="2600" kern="1200" dirty="0" smtClean="0"/>
            <a:t> </a:t>
          </a:r>
          <a:r>
            <a:rPr lang="en-US" sz="2600" kern="1200" dirty="0" err="1" smtClean="0"/>
            <a:t>tsb</a:t>
          </a:r>
          <a:endParaRPr lang="id-ID" sz="2600" kern="1200" dirty="0"/>
        </a:p>
        <a:p>
          <a:pPr marL="228600" lvl="1" indent="-228600" algn="l" defTabSz="1155700">
            <a:lnSpc>
              <a:spcPct val="90000"/>
            </a:lnSpc>
            <a:spcBef>
              <a:spcPct val="0"/>
            </a:spcBef>
            <a:spcAft>
              <a:spcPct val="20000"/>
            </a:spcAft>
            <a:buChar char="••"/>
          </a:pPr>
          <a:r>
            <a:rPr lang="en-US" sz="2600" kern="1200" dirty="0" err="1" smtClean="0"/>
            <a:t>Meningkatkan</a:t>
          </a:r>
          <a:r>
            <a:rPr lang="en-US" sz="2600" kern="1200" dirty="0" smtClean="0"/>
            <a:t> </a:t>
          </a:r>
          <a:r>
            <a:rPr lang="en-US" sz="2600" kern="1200" dirty="0" err="1" smtClean="0"/>
            <a:t>hasrat</a:t>
          </a:r>
          <a:r>
            <a:rPr lang="en-US" sz="2600" kern="1200" dirty="0" smtClean="0"/>
            <a:t> libido </a:t>
          </a:r>
          <a:r>
            <a:rPr lang="en-US" sz="2600" kern="1200" dirty="0" err="1" smtClean="0"/>
            <a:t>pria</a:t>
          </a:r>
          <a:endParaRPr lang="id-ID" sz="2600" kern="1200" dirty="0"/>
        </a:p>
        <a:p>
          <a:pPr marL="228600" lvl="1" indent="-228600" algn="l" defTabSz="1155700">
            <a:lnSpc>
              <a:spcPct val="90000"/>
            </a:lnSpc>
            <a:spcBef>
              <a:spcPct val="0"/>
            </a:spcBef>
            <a:spcAft>
              <a:spcPct val="20000"/>
            </a:spcAft>
            <a:buChar char="••"/>
          </a:pPr>
          <a:r>
            <a:rPr lang="en-US" sz="2600" kern="1200" smtClean="0"/>
            <a:t>Sebagai </a:t>
          </a:r>
          <a:r>
            <a:rPr lang="en-US" sz="2600" kern="1200" dirty="0" err="1" smtClean="0"/>
            <a:t>tanda</a:t>
          </a:r>
          <a:r>
            <a:rPr lang="en-US" sz="2600" kern="1200" dirty="0" smtClean="0"/>
            <a:t> </a:t>
          </a:r>
          <a:r>
            <a:rPr lang="en-US" sz="2600" kern="1200" dirty="0" err="1" smtClean="0"/>
            <a:t>seks</a:t>
          </a:r>
          <a:r>
            <a:rPr lang="en-US" sz="2600" kern="1200" dirty="0" smtClean="0"/>
            <a:t> </a:t>
          </a:r>
          <a:r>
            <a:rPr lang="en-US" sz="2600" kern="1200" dirty="0" err="1" smtClean="0"/>
            <a:t>sekunder</a:t>
          </a:r>
          <a:r>
            <a:rPr lang="en-US" sz="2600" kern="1200" dirty="0" smtClean="0"/>
            <a:t> </a:t>
          </a:r>
          <a:r>
            <a:rPr lang="en-US" sz="2600" kern="1200" dirty="0" err="1" smtClean="0"/>
            <a:t>pria</a:t>
          </a:r>
          <a:r>
            <a:rPr lang="en-US" sz="2600" kern="1200" dirty="0" smtClean="0"/>
            <a:t> </a:t>
          </a:r>
          <a:r>
            <a:rPr lang="en-US" sz="2600" kern="1200" dirty="0" err="1" smtClean="0"/>
            <a:t>dengan</a:t>
          </a:r>
          <a:r>
            <a:rPr lang="en-US" sz="2600" kern="1200" dirty="0" smtClean="0"/>
            <a:t> </a:t>
          </a:r>
          <a:r>
            <a:rPr lang="en-US" sz="2600" kern="1200" dirty="0" err="1" smtClean="0"/>
            <a:t>ciri</a:t>
          </a:r>
          <a:r>
            <a:rPr lang="en-US" sz="2600" kern="1200" dirty="0" smtClean="0"/>
            <a:t> </a:t>
          </a:r>
          <a:r>
            <a:rPr lang="en-US" sz="2600" kern="1200" dirty="0" err="1" smtClean="0"/>
            <a:t>suara</a:t>
          </a:r>
          <a:r>
            <a:rPr lang="en-US" sz="2600" kern="1200" dirty="0" smtClean="0"/>
            <a:t> </a:t>
          </a:r>
          <a:r>
            <a:rPr lang="en-US" sz="2600" kern="1200" dirty="0" err="1" smtClean="0"/>
            <a:t>berat</a:t>
          </a:r>
          <a:r>
            <a:rPr lang="en-US" sz="2600" kern="1200" dirty="0" smtClean="0"/>
            <a:t>, </a:t>
          </a:r>
          <a:r>
            <a:rPr lang="en-US" sz="2600" kern="1200" dirty="0" err="1" smtClean="0"/>
            <a:t>tumbuh</a:t>
          </a:r>
          <a:r>
            <a:rPr lang="en-US" sz="2600" kern="1200" dirty="0" smtClean="0"/>
            <a:t> </a:t>
          </a:r>
          <a:r>
            <a:rPr lang="en-US" sz="2600" kern="1200" dirty="0" err="1" smtClean="0"/>
            <a:t>jakun</a:t>
          </a:r>
          <a:r>
            <a:rPr lang="en-US" sz="2600" kern="1200" dirty="0" smtClean="0"/>
            <a:t> (</a:t>
          </a:r>
          <a:r>
            <a:rPr lang="en-US" sz="2600" kern="1200" dirty="0" err="1" smtClean="0"/>
            <a:t>adam</a:t>
          </a:r>
          <a:r>
            <a:rPr lang="en-US" sz="2600" kern="1200" dirty="0" smtClean="0"/>
            <a:t> apple’s), </a:t>
          </a:r>
          <a:r>
            <a:rPr lang="en-US" sz="2600" kern="1200" dirty="0" err="1" smtClean="0"/>
            <a:t>bahu</a:t>
          </a:r>
          <a:r>
            <a:rPr lang="en-US" sz="2600" kern="1200" dirty="0" smtClean="0"/>
            <a:t> </a:t>
          </a:r>
          <a:r>
            <a:rPr lang="en-US" sz="2600" kern="1200" dirty="0" err="1" smtClean="0"/>
            <a:t>melebar</a:t>
          </a:r>
          <a:r>
            <a:rPr lang="en-US" sz="2600" kern="1200" dirty="0" smtClean="0"/>
            <a:t>, </a:t>
          </a:r>
          <a:r>
            <a:rPr lang="en-US" sz="2600" kern="1200" dirty="0" err="1" smtClean="0"/>
            <a:t>pinggang</a:t>
          </a:r>
          <a:r>
            <a:rPr lang="en-US" sz="2600" kern="1200" dirty="0" smtClean="0"/>
            <a:t> </a:t>
          </a:r>
          <a:r>
            <a:rPr lang="en-US" sz="2600" kern="1200" dirty="0" err="1" smtClean="0"/>
            <a:t>tetap</a:t>
          </a:r>
          <a:r>
            <a:rPr lang="en-US" sz="2600" kern="1200" dirty="0" smtClean="0"/>
            <a:t> ramping</a:t>
          </a:r>
          <a:endParaRPr lang="id-ID" sz="2600" kern="1200" dirty="0"/>
        </a:p>
      </dsp:txBody>
      <dsp:txXfrm>
        <a:off x="0" y="3227965"/>
        <a:ext cx="7548562" cy="2459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2FF9A-3F5C-4D06-B600-2BCB1DAAC89D}">
      <dsp:nvSpPr>
        <dsp:cNvPr id="0" name=""/>
        <dsp:cNvSpPr/>
      </dsp:nvSpPr>
      <dsp:spPr>
        <a:xfrm>
          <a:off x="0" y="36680"/>
          <a:ext cx="12192000" cy="14390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id-ID" sz="6000" kern="1200" dirty="0" smtClean="0"/>
            <a:t>Definisi Hormon</a:t>
          </a:r>
          <a:endParaRPr lang="id-ID" sz="6000" kern="1200" dirty="0"/>
        </a:p>
      </dsp:txBody>
      <dsp:txXfrm>
        <a:off x="70251" y="106931"/>
        <a:ext cx="12051498" cy="1298597"/>
      </dsp:txXfrm>
    </dsp:sp>
    <dsp:sp modelId="{51A48421-F836-4F5C-A615-5903DF6E233C}">
      <dsp:nvSpPr>
        <dsp:cNvPr id="0" name=""/>
        <dsp:cNvSpPr/>
      </dsp:nvSpPr>
      <dsp:spPr>
        <a:xfrm>
          <a:off x="0" y="1475780"/>
          <a:ext cx="12192000" cy="434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76200" rIns="426720" bIns="76200" numCol="1" spcCol="1270" anchor="t" anchorCtr="0">
          <a:noAutofit/>
        </a:bodyPr>
        <a:lstStyle/>
        <a:p>
          <a:pPr marL="285750" lvl="1" indent="-285750" algn="l" defTabSz="2089150">
            <a:lnSpc>
              <a:spcPct val="90000"/>
            </a:lnSpc>
            <a:spcBef>
              <a:spcPct val="0"/>
            </a:spcBef>
            <a:spcAft>
              <a:spcPct val="20000"/>
            </a:spcAft>
            <a:buChar char="••"/>
          </a:pPr>
          <a:r>
            <a:rPr lang="id-ID" sz="4700" kern="1200" dirty="0" smtClean="0"/>
            <a:t>Yaitu penghantar (transmitter) kimiawi yg dilepas dari sel2 khusus ke dalam aliran darah</a:t>
          </a:r>
          <a:endParaRPr lang="id-ID" sz="4700" kern="1200" dirty="0"/>
        </a:p>
        <a:p>
          <a:pPr marL="285750" lvl="1" indent="-285750" algn="l" defTabSz="2089150">
            <a:lnSpc>
              <a:spcPct val="90000"/>
            </a:lnSpc>
            <a:spcBef>
              <a:spcPct val="0"/>
            </a:spcBef>
            <a:spcAft>
              <a:spcPct val="20000"/>
            </a:spcAft>
            <a:buChar char="••"/>
          </a:pPr>
          <a:r>
            <a:rPr lang="id-ID" sz="4700" kern="1200" dirty="0" smtClean="0"/>
            <a:t>Hormon yg telah disekresikan </a:t>
          </a:r>
          <a:r>
            <a:rPr lang="id-ID" sz="4700" kern="1200" dirty="0" smtClean="0">
              <a:sym typeface="Wingdings" panose="05000000000000000000" pitchFamily="2" charset="2"/>
            </a:rPr>
            <a:t> dibawa ke sel2 target (responsive cells) / tempat terjadinya efek hormon</a:t>
          </a:r>
          <a:endParaRPr lang="id-ID" sz="4700" kern="1200" dirty="0"/>
        </a:p>
      </dsp:txBody>
      <dsp:txXfrm>
        <a:off x="0" y="1475780"/>
        <a:ext cx="12192000" cy="4347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28A73-DEC7-408C-BB20-3C4E45C90A79}">
      <dsp:nvSpPr>
        <dsp:cNvPr id="0" name=""/>
        <dsp:cNvSpPr/>
      </dsp:nvSpPr>
      <dsp:spPr>
        <a:xfrm>
          <a:off x="0" y="1699"/>
          <a:ext cx="12192000" cy="9594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id-ID" sz="4000" kern="1200" dirty="0" smtClean="0"/>
            <a:t>Kelenjar sebagai reseptor</a:t>
          </a:r>
          <a:endParaRPr lang="id-ID" sz="4000" kern="1200" dirty="0"/>
        </a:p>
      </dsp:txBody>
      <dsp:txXfrm>
        <a:off x="46834" y="48533"/>
        <a:ext cx="12098332" cy="865732"/>
      </dsp:txXfrm>
    </dsp:sp>
    <dsp:sp modelId="{8004D250-20B6-49FE-8A1D-C0F3B178A790}">
      <dsp:nvSpPr>
        <dsp:cNvPr id="0" name=""/>
        <dsp:cNvSpPr/>
      </dsp:nvSpPr>
      <dsp:spPr>
        <a:xfrm>
          <a:off x="0" y="961100"/>
          <a:ext cx="12192000" cy="215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id-ID" sz="3100" kern="1200" dirty="0" smtClean="0"/>
            <a:t>Stimuli </a:t>
          </a:r>
          <a:r>
            <a:rPr lang="id-ID" sz="3100" kern="1200" dirty="0" smtClean="0">
              <a:sym typeface="Wingdings" panose="05000000000000000000" pitchFamily="2" charset="2"/>
            </a:rPr>
            <a:t></a:t>
          </a:r>
          <a:r>
            <a:rPr lang="id-ID" sz="3100" kern="1200" dirty="0" smtClean="0"/>
            <a:t>Kelenjar </a:t>
          </a:r>
          <a:r>
            <a:rPr lang="id-ID" sz="3100" kern="1200" dirty="0" smtClean="0">
              <a:sym typeface="Wingdings" panose="05000000000000000000" pitchFamily="2" charset="2"/>
            </a:rPr>
            <a:t></a:t>
          </a:r>
          <a:r>
            <a:rPr lang="id-ID" sz="3100" kern="1200" dirty="0" smtClean="0"/>
            <a:t> HORMON</a:t>
          </a:r>
          <a:endParaRPr lang="id-ID" sz="3100" kern="1200" dirty="0"/>
        </a:p>
        <a:p>
          <a:pPr marL="285750" lvl="1" indent="-285750" algn="l" defTabSz="1377950">
            <a:lnSpc>
              <a:spcPct val="90000"/>
            </a:lnSpc>
            <a:spcBef>
              <a:spcPct val="0"/>
            </a:spcBef>
            <a:spcAft>
              <a:spcPct val="20000"/>
            </a:spcAft>
            <a:buChar char="••"/>
          </a:pPr>
          <a:r>
            <a:rPr lang="id-ID" sz="3100" kern="1200" dirty="0" smtClean="0"/>
            <a:t>Eg :</a:t>
          </a:r>
          <a:endParaRPr lang="id-ID" sz="3100" kern="1200" dirty="0"/>
        </a:p>
        <a:p>
          <a:pPr marL="571500" lvl="2" indent="-285750" algn="l" defTabSz="1377950">
            <a:lnSpc>
              <a:spcPct val="90000"/>
            </a:lnSpc>
            <a:spcBef>
              <a:spcPct val="0"/>
            </a:spcBef>
            <a:spcAft>
              <a:spcPct val="20000"/>
            </a:spcAft>
            <a:buChar char="••"/>
          </a:pPr>
          <a:r>
            <a:rPr lang="id-ID" sz="3100" kern="1200" dirty="0" smtClean="0"/>
            <a:t>Gld.Parathyroid </a:t>
          </a:r>
          <a:r>
            <a:rPr lang="id-ID" sz="3100" kern="1200" dirty="0" smtClean="0">
              <a:sym typeface="Wingdings" panose="05000000000000000000" pitchFamily="2" charset="2"/>
            </a:rPr>
            <a:t></a:t>
          </a:r>
          <a:r>
            <a:rPr lang="id-ID" sz="3100" kern="1200" dirty="0" smtClean="0"/>
            <a:t>terangsang oleh kadar Ca darah</a:t>
          </a:r>
          <a:endParaRPr lang="id-ID" sz="3100" kern="1200" dirty="0"/>
        </a:p>
        <a:p>
          <a:pPr marL="571500" lvl="2" indent="-285750" algn="l" defTabSz="1377950">
            <a:lnSpc>
              <a:spcPct val="90000"/>
            </a:lnSpc>
            <a:spcBef>
              <a:spcPct val="0"/>
            </a:spcBef>
            <a:spcAft>
              <a:spcPct val="20000"/>
            </a:spcAft>
            <a:buChar char="••"/>
          </a:pPr>
          <a:r>
            <a:rPr lang="pt-BR" sz="3100" kern="1200" dirty="0" smtClean="0"/>
            <a:t>Gld.Pancreas </a:t>
          </a:r>
          <a:r>
            <a:rPr lang="id-ID" sz="3100" kern="1200" dirty="0" smtClean="0">
              <a:sym typeface="Wingdings" panose="05000000000000000000" pitchFamily="2" charset="2"/>
            </a:rPr>
            <a:t></a:t>
          </a:r>
          <a:r>
            <a:rPr lang="pt-BR" sz="3100" kern="1200" dirty="0" smtClean="0"/>
            <a:t>diatur kadar gula darah</a:t>
          </a:r>
          <a:endParaRPr lang="id-ID" sz="3100" kern="1200" dirty="0" smtClean="0"/>
        </a:p>
      </dsp:txBody>
      <dsp:txXfrm>
        <a:off x="0" y="961100"/>
        <a:ext cx="12192000" cy="2152800"/>
      </dsp:txXfrm>
    </dsp:sp>
    <dsp:sp modelId="{77FD3998-6B57-4BF0-871B-B60BC3435585}">
      <dsp:nvSpPr>
        <dsp:cNvPr id="0" name=""/>
        <dsp:cNvSpPr/>
      </dsp:nvSpPr>
      <dsp:spPr>
        <a:xfrm>
          <a:off x="0" y="3113900"/>
          <a:ext cx="12192000" cy="959400"/>
        </a:xfrm>
        <a:prstGeom prst="roundRect">
          <a:avLst/>
        </a:prstGeom>
        <a:solidFill>
          <a:schemeClr val="accent3">
            <a:hueOff val="298293"/>
            <a:satOff val="43455"/>
            <a:lumOff val="10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id-ID" sz="4000" kern="1200" dirty="0" smtClean="0"/>
            <a:t>Pengeluaran hormon melalui rangsangan CNS</a:t>
          </a:r>
          <a:endParaRPr lang="id-ID" sz="4000" kern="1200" dirty="0"/>
        </a:p>
      </dsp:txBody>
      <dsp:txXfrm>
        <a:off x="46834" y="3160734"/>
        <a:ext cx="12098332" cy="865732"/>
      </dsp:txXfrm>
    </dsp:sp>
    <dsp:sp modelId="{598B0201-74E0-442F-A347-47F278AEC3EC}">
      <dsp:nvSpPr>
        <dsp:cNvPr id="0" name=""/>
        <dsp:cNvSpPr/>
      </dsp:nvSpPr>
      <dsp:spPr>
        <a:xfrm>
          <a:off x="0" y="4073300"/>
          <a:ext cx="12192000" cy="1614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id-ID" sz="3100" kern="1200" dirty="0" smtClean="0"/>
            <a:t>Stimuli </a:t>
          </a:r>
          <a:r>
            <a:rPr lang="id-ID" sz="3100" kern="1200" dirty="0" smtClean="0">
              <a:sym typeface="Wingdings" panose="05000000000000000000" pitchFamily="2" charset="2"/>
            </a:rPr>
            <a:t> </a:t>
          </a:r>
          <a:r>
            <a:rPr lang="id-ID" sz="3100" kern="1200" dirty="0" smtClean="0"/>
            <a:t>CNS </a:t>
          </a:r>
          <a:r>
            <a:rPr lang="id-ID" sz="3100" kern="1200" dirty="0" smtClean="0">
              <a:sym typeface="Wingdings" panose="05000000000000000000" pitchFamily="2" charset="2"/>
            </a:rPr>
            <a:t></a:t>
          </a:r>
          <a:r>
            <a:rPr lang="id-ID" sz="3100" kern="1200" dirty="0" smtClean="0"/>
            <a:t>Kelenjar </a:t>
          </a:r>
          <a:r>
            <a:rPr lang="id-ID" sz="3100" kern="1200" dirty="0" smtClean="0">
              <a:sym typeface="Wingdings" panose="05000000000000000000" pitchFamily="2" charset="2"/>
            </a:rPr>
            <a:t> </a:t>
          </a:r>
          <a:r>
            <a:rPr lang="id-ID" sz="3100" kern="1200" dirty="0" smtClean="0"/>
            <a:t>HORMON</a:t>
          </a:r>
          <a:endParaRPr lang="id-ID" sz="3100" kern="1200" dirty="0"/>
        </a:p>
        <a:p>
          <a:pPr marL="285750" lvl="1" indent="-285750" algn="l" defTabSz="1377950">
            <a:lnSpc>
              <a:spcPct val="90000"/>
            </a:lnSpc>
            <a:spcBef>
              <a:spcPct val="0"/>
            </a:spcBef>
            <a:spcAft>
              <a:spcPct val="20000"/>
            </a:spcAft>
            <a:buChar char="••"/>
          </a:pPr>
          <a:r>
            <a:rPr lang="id-ID" sz="3100" kern="1200" dirty="0" smtClean="0"/>
            <a:t>Eg :</a:t>
          </a:r>
          <a:endParaRPr lang="id-ID" sz="3100" kern="1200" dirty="0"/>
        </a:p>
        <a:p>
          <a:pPr marL="571500" lvl="2" indent="-285750" algn="l" defTabSz="1377950">
            <a:lnSpc>
              <a:spcPct val="90000"/>
            </a:lnSpc>
            <a:spcBef>
              <a:spcPct val="0"/>
            </a:spcBef>
            <a:spcAft>
              <a:spcPct val="20000"/>
            </a:spcAft>
            <a:buChar char="••"/>
          </a:pPr>
          <a:r>
            <a:rPr lang="id-ID" sz="3100" kern="1200" dirty="0" smtClean="0"/>
            <a:t>Medula suprarenalis </a:t>
          </a:r>
          <a:r>
            <a:rPr lang="id-ID" sz="3100" kern="1200" dirty="0" smtClean="0">
              <a:sym typeface="Wingdings" panose="05000000000000000000" pitchFamily="2" charset="2"/>
            </a:rPr>
            <a:t> </a:t>
          </a:r>
          <a:r>
            <a:rPr lang="id-ID" sz="3100" kern="1200" dirty="0" smtClean="0"/>
            <a:t>melalui rangsangan saraf simpatik</a:t>
          </a:r>
          <a:endParaRPr lang="id-ID" sz="3100" kern="1200" dirty="0"/>
        </a:p>
      </dsp:txBody>
      <dsp:txXfrm>
        <a:off x="0" y="4073300"/>
        <a:ext cx="12192000" cy="16145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FA3A8-3866-49BA-90E5-BE98380C2D66}">
      <dsp:nvSpPr>
        <dsp:cNvPr id="0" name=""/>
        <dsp:cNvSpPr/>
      </dsp:nvSpPr>
      <dsp:spPr>
        <a:xfrm>
          <a:off x="0" y="13380"/>
          <a:ext cx="12192000" cy="11917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id-ID" sz="3000" kern="1200" dirty="0" smtClean="0"/>
            <a:t>Sekresi Hormon melalui rangsangan SARAF</a:t>
          </a:r>
          <a:endParaRPr lang="id-ID" sz="3000" kern="1200" dirty="0"/>
        </a:p>
      </dsp:txBody>
      <dsp:txXfrm>
        <a:off x="58177" y="71557"/>
        <a:ext cx="12075646" cy="1075400"/>
      </dsp:txXfrm>
    </dsp:sp>
    <dsp:sp modelId="{FDE00EDC-B415-407C-9032-F1877FAE8BAC}">
      <dsp:nvSpPr>
        <dsp:cNvPr id="0" name=""/>
        <dsp:cNvSpPr/>
      </dsp:nvSpPr>
      <dsp:spPr>
        <a:xfrm>
          <a:off x="0" y="1205135"/>
          <a:ext cx="12192000" cy="791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id-ID" sz="2300" kern="1200" dirty="0" smtClean="0"/>
            <a:t>Stimuli </a:t>
          </a:r>
          <a:r>
            <a:rPr lang="id-ID" sz="2300" kern="1200" dirty="0" smtClean="0">
              <a:sym typeface="Wingdings" panose="05000000000000000000" pitchFamily="2" charset="2"/>
            </a:rPr>
            <a:t> </a:t>
          </a:r>
          <a:r>
            <a:rPr lang="id-ID" sz="2300" kern="1200" dirty="0" smtClean="0"/>
            <a:t>CNS </a:t>
          </a:r>
          <a:r>
            <a:rPr lang="id-ID" sz="2300" kern="1200" dirty="0" smtClean="0">
              <a:sym typeface="Wingdings" panose="05000000000000000000" pitchFamily="2" charset="2"/>
            </a:rPr>
            <a:t> </a:t>
          </a:r>
          <a:r>
            <a:rPr lang="id-ID" sz="2300" kern="1200" dirty="0" smtClean="0"/>
            <a:t>Neuro-secretory cell Hipothalamus </a:t>
          </a:r>
          <a:r>
            <a:rPr lang="id-ID" sz="2300" kern="1200" dirty="0" smtClean="0">
              <a:sym typeface="Wingdings" panose="05000000000000000000" pitchFamily="2" charset="2"/>
            </a:rPr>
            <a:t></a:t>
          </a:r>
          <a:r>
            <a:rPr lang="id-ID" sz="2300" kern="1200" dirty="0" smtClean="0"/>
            <a:t> HORMON</a:t>
          </a:r>
          <a:endParaRPr lang="id-ID" sz="2300" kern="1200" dirty="0"/>
        </a:p>
        <a:p>
          <a:pPr marL="228600" lvl="1" indent="-228600" algn="l" defTabSz="1022350">
            <a:lnSpc>
              <a:spcPct val="90000"/>
            </a:lnSpc>
            <a:spcBef>
              <a:spcPct val="0"/>
            </a:spcBef>
            <a:spcAft>
              <a:spcPct val="20000"/>
            </a:spcAft>
            <a:buChar char="••"/>
          </a:pPr>
          <a:r>
            <a:rPr lang="id-ID" sz="2300" kern="1200" dirty="0" smtClean="0"/>
            <a:t>Eg : Lobus posterior hipofise</a:t>
          </a:r>
          <a:endParaRPr lang="id-ID" sz="2300" kern="1200" dirty="0"/>
        </a:p>
      </dsp:txBody>
      <dsp:txXfrm>
        <a:off x="0" y="1205135"/>
        <a:ext cx="12192000" cy="791774"/>
      </dsp:txXfrm>
    </dsp:sp>
    <dsp:sp modelId="{34C35531-224C-4629-9776-A2847CD87856}">
      <dsp:nvSpPr>
        <dsp:cNvPr id="0" name=""/>
        <dsp:cNvSpPr/>
      </dsp:nvSpPr>
      <dsp:spPr>
        <a:xfrm>
          <a:off x="0" y="1996910"/>
          <a:ext cx="12192000" cy="119175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id-ID" sz="3000" kern="1200" dirty="0" smtClean="0"/>
            <a:t>Hormon diproduksi melalui rangsangan tidak langsung dari saraf</a:t>
          </a:r>
          <a:endParaRPr lang="id-ID" sz="3000" kern="1200" dirty="0"/>
        </a:p>
      </dsp:txBody>
      <dsp:txXfrm>
        <a:off x="58177" y="2055087"/>
        <a:ext cx="12075646" cy="1075400"/>
      </dsp:txXfrm>
    </dsp:sp>
    <dsp:sp modelId="{24730136-A063-4715-A60C-F8A37FB4D68F}">
      <dsp:nvSpPr>
        <dsp:cNvPr id="0" name=""/>
        <dsp:cNvSpPr/>
      </dsp:nvSpPr>
      <dsp:spPr>
        <a:xfrm>
          <a:off x="0" y="3188664"/>
          <a:ext cx="12192000" cy="111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id-ID" sz="2300" kern="1200" dirty="0" smtClean="0"/>
            <a:t>Stimuli </a:t>
          </a:r>
          <a:r>
            <a:rPr lang="id-ID" sz="2300" kern="1200" dirty="0" smtClean="0">
              <a:sym typeface="Wingdings" panose="05000000000000000000" pitchFamily="2" charset="2"/>
            </a:rPr>
            <a:t></a:t>
          </a:r>
          <a:r>
            <a:rPr lang="id-ID" sz="2300" kern="1200" dirty="0" smtClean="0"/>
            <a:t> CNS </a:t>
          </a:r>
          <a:r>
            <a:rPr lang="id-ID" sz="2300" kern="1200" dirty="0" smtClean="0">
              <a:sym typeface="Wingdings" panose="05000000000000000000" pitchFamily="2" charset="2"/>
            </a:rPr>
            <a:t></a:t>
          </a:r>
          <a:r>
            <a:rPr lang="id-ID" sz="2300" kern="1200" dirty="0" smtClean="0"/>
            <a:t> Neuro-secretory cell hipothalamus </a:t>
          </a:r>
          <a:r>
            <a:rPr lang="id-ID" sz="2300" kern="1200" dirty="0" smtClean="0">
              <a:sym typeface="Wingdings" panose="05000000000000000000" pitchFamily="2" charset="2"/>
            </a:rPr>
            <a:t></a:t>
          </a:r>
          <a:r>
            <a:rPr lang="id-ID" sz="2300" kern="1200" dirty="0" smtClean="0"/>
            <a:t> HORMON </a:t>
          </a:r>
          <a:r>
            <a:rPr lang="id-ID" sz="2300" kern="1200" dirty="0" smtClean="0">
              <a:sym typeface="Wingdings" panose="05000000000000000000" pitchFamily="2" charset="2"/>
            </a:rPr>
            <a:t></a:t>
          </a:r>
          <a:r>
            <a:rPr lang="id-ID" sz="2300" kern="1200" dirty="0" smtClean="0"/>
            <a:t> Lobus anterior Hipofise </a:t>
          </a:r>
          <a:r>
            <a:rPr lang="id-ID" sz="2300" kern="1200" dirty="0" smtClean="0">
              <a:sym typeface="Wingdings" panose="05000000000000000000" pitchFamily="2" charset="2"/>
            </a:rPr>
            <a:t></a:t>
          </a:r>
          <a:r>
            <a:rPr lang="id-ID" sz="2300" kern="1200" dirty="0" smtClean="0"/>
            <a:t> HORMON</a:t>
          </a:r>
          <a:endParaRPr lang="id-ID" sz="2300" kern="1200" dirty="0"/>
        </a:p>
        <a:p>
          <a:pPr marL="228600" lvl="1" indent="-228600" algn="l" defTabSz="1022350">
            <a:lnSpc>
              <a:spcPct val="90000"/>
            </a:lnSpc>
            <a:spcBef>
              <a:spcPct val="0"/>
            </a:spcBef>
            <a:spcAft>
              <a:spcPct val="20000"/>
            </a:spcAft>
            <a:buChar char="••"/>
          </a:pPr>
          <a:r>
            <a:rPr lang="id-ID" sz="2300" kern="1200" dirty="0" smtClean="0"/>
            <a:t>Eg : Growth hormon</a:t>
          </a:r>
          <a:endParaRPr lang="id-ID" sz="2300" kern="1200" dirty="0"/>
        </a:p>
      </dsp:txBody>
      <dsp:txXfrm>
        <a:off x="0" y="3188664"/>
        <a:ext cx="12192000" cy="1117800"/>
      </dsp:txXfrm>
    </dsp:sp>
    <dsp:sp modelId="{8620CFEB-CA79-4B60-9F2E-AABF89887814}">
      <dsp:nvSpPr>
        <dsp:cNvPr id="0" name=""/>
        <dsp:cNvSpPr/>
      </dsp:nvSpPr>
      <dsp:spPr>
        <a:xfrm>
          <a:off x="0" y="4306464"/>
          <a:ext cx="12192000" cy="119175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id-ID" sz="3000" kern="1200" dirty="0" smtClean="0"/>
            <a:t>Hormon diproduksi melalui rangsangan tidak langsung dari saraf &amp; kelenjar hormon lain</a:t>
          </a:r>
          <a:endParaRPr lang="id-ID" sz="3000" kern="1200" dirty="0"/>
        </a:p>
      </dsp:txBody>
      <dsp:txXfrm>
        <a:off x="58177" y="4364641"/>
        <a:ext cx="12075646" cy="1075400"/>
      </dsp:txXfrm>
    </dsp:sp>
    <dsp:sp modelId="{1C2A5185-1727-4291-855B-DD5694DE0469}">
      <dsp:nvSpPr>
        <dsp:cNvPr id="0" name=""/>
        <dsp:cNvSpPr/>
      </dsp:nvSpPr>
      <dsp:spPr>
        <a:xfrm>
          <a:off x="0" y="5498219"/>
          <a:ext cx="12192000" cy="111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id-ID" sz="2300" kern="1200" dirty="0" smtClean="0"/>
            <a:t>Stimuli </a:t>
          </a:r>
          <a:r>
            <a:rPr lang="id-ID" sz="2300" kern="1200" dirty="0" smtClean="0">
              <a:sym typeface="Wingdings" panose="05000000000000000000" pitchFamily="2" charset="2"/>
            </a:rPr>
            <a:t></a:t>
          </a:r>
          <a:r>
            <a:rPr lang="id-ID" sz="2300" kern="1200" dirty="0" smtClean="0"/>
            <a:t> CNS </a:t>
          </a:r>
          <a:r>
            <a:rPr lang="id-ID" sz="2300" kern="1200" dirty="0" smtClean="0">
              <a:sym typeface="Wingdings" panose="05000000000000000000" pitchFamily="2" charset="2"/>
            </a:rPr>
            <a:t></a:t>
          </a:r>
          <a:r>
            <a:rPr lang="id-ID" sz="2300" kern="1200" dirty="0" smtClean="0"/>
            <a:t> Neuro-secretory cell hipothalamus </a:t>
          </a:r>
          <a:r>
            <a:rPr lang="id-ID" sz="2300" kern="1200" dirty="0" smtClean="0">
              <a:sym typeface="Wingdings" panose="05000000000000000000" pitchFamily="2" charset="2"/>
            </a:rPr>
            <a:t></a:t>
          </a:r>
          <a:r>
            <a:rPr lang="id-ID" sz="2300" kern="1200" dirty="0" smtClean="0"/>
            <a:t> HORMON </a:t>
          </a:r>
          <a:r>
            <a:rPr lang="id-ID" sz="2300" kern="1200" dirty="0" smtClean="0">
              <a:sym typeface="Wingdings" panose="05000000000000000000" pitchFamily="2" charset="2"/>
            </a:rPr>
            <a:t></a:t>
          </a:r>
          <a:r>
            <a:rPr lang="id-ID" sz="2300" kern="1200" dirty="0" smtClean="0"/>
            <a:t> Lobus anterior Hipofise </a:t>
          </a:r>
          <a:r>
            <a:rPr lang="id-ID" sz="2300" kern="1200" dirty="0" smtClean="0">
              <a:sym typeface="Wingdings" panose="05000000000000000000" pitchFamily="2" charset="2"/>
            </a:rPr>
            <a:t></a:t>
          </a:r>
          <a:r>
            <a:rPr lang="id-ID" sz="2300" kern="1200" dirty="0" smtClean="0"/>
            <a:t> HORMON </a:t>
          </a:r>
          <a:r>
            <a:rPr lang="id-ID" sz="2300" kern="1200" dirty="0" smtClean="0">
              <a:sym typeface="Wingdings" panose="05000000000000000000" pitchFamily="2" charset="2"/>
            </a:rPr>
            <a:t>kelenjar endokrin lain  HORMON</a:t>
          </a:r>
          <a:endParaRPr lang="id-ID" sz="2300" kern="1200" dirty="0"/>
        </a:p>
        <a:p>
          <a:pPr marL="228600" lvl="1" indent="-228600" algn="l" defTabSz="1022350">
            <a:lnSpc>
              <a:spcPct val="90000"/>
            </a:lnSpc>
            <a:spcBef>
              <a:spcPct val="0"/>
            </a:spcBef>
            <a:spcAft>
              <a:spcPct val="20000"/>
            </a:spcAft>
            <a:buChar char="••"/>
          </a:pPr>
          <a:r>
            <a:rPr lang="id-ID" sz="2300" kern="1200" dirty="0" smtClean="0"/>
            <a:t>Gld.Thyroid dan cortex gld.Adrenal</a:t>
          </a:r>
          <a:endParaRPr lang="id-ID" sz="2300" kern="1200" dirty="0"/>
        </a:p>
      </dsp:txBody>
      <dsp:txXfrm>
        <a:off x="0" y="5498219"/>
        <a:ext cx="12192000" cy="1117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6F3ED-86E7-44C7-AF63-E3E642D653CA}">
      <dsp:nvSpPr>
        <dsp:cNvPr id="0" name=""/>
        <dsp:cNvSpPr/>
      </dsp:nvSpPr>
      <dsp:spPr>
        <a:xfrm>
          <a:off x="0" y="42062"/>
          <a:ext cx="12192000" cy="117526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l" defTabSz="2178050">
            <a:lnSpc>
              <a:spcPct val="90000"/>
            </a:lnSpc>
            <a:spcBef>
              <a:spcPct val="0"/>
            </a:spcBef>
            <a:spcAft>
              <a:spcPct val="35000"/>
            </a:spcAft>
          </a:pPr>
          <a:r>
            <a:rPr lang="id-ID" sz="4900" kern="1200" dirty="0" smtClean="0"/>
            <a:t>Kelenjar Endokrin</a:t>
          </a:r>
          <a:endParaRPr lang="id-ID" sz="4900" kern="1200" dirty="0"/>
        </a:p>
      </dsp:txBody>
      <dsp:txXfrm>
        <a:off x="57372" y="99434"/>
        <a:ext cx="12077256" cy="1060520"/>
      </dsp:txXfrm>
    </dsp:sp>
    <dsp:sp modelId="{0AF7E354-16E2-469C-A6B7-16720374150B}">
      <dsp:nvSpPr>
        <dsp:cNvPr id="0" name=""/>
        <dsp:cNvSpPr/>
      </dsp:nvSpPr>
      <dsp:spPr>
        <a:xfrm>
          <a:off x="0" y="1217327"/>
          <a:ext cx="12192000" cy="1724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62230" rIns="348488" bIns="62230" numCol="1" spcCol="1270" anchor="t" anchorCtr="0">
          <a:noAutofit/>
        </a:bodyPr>
        <a:lstStyle/>
        <a:p>
          <a:pPr marL="285750" lvl="1" indent="-285750" algn="l" defTabSz="1689100">
            <a:lnSpc>
              <a:spcPct val="90000"/>
            </a:lnSpc>
            <a:spcBef>
              <a:spcPct val="0"/>
            </a:spcBef>
            <a:spcAft>
              <a:spcPct val="20000"/>
            </a:spcAft>
            <a:buChar char="••"/>
          </a:pPr>
          <a:r>
            <a:rPr lang="id-ID" sz="3800" kern="1200" dirty="0" smtClean="0"/>
            <a:t>Melepas sekresinya ke dlm pembuluh darah di organ hepar, pankreas, payudara, kelenjar lakrimalis (untuk air mata)</a:t>
          </a:r>
          <a:endParaRPr lang="id-ID" sz="3800" kern="1200" dirty="0"/>
        </a:p>
      </dsp:txBody>
      <dsp:txXfrm>
        <a:off x="0" y="1217327"/>
        <a:ext cx="12192000" cy="1724310"/>
      </dsp:txXfrm>
    </dsp:sp>
    <dsp:sp modelId="{5F533DD2-9137-476D-AB5B-479A090BA351}">
      <dsp:nvSpPr>
        <dsp:cNvPr id="0" name=""/>
        <dsp:cNvSpPr/>
      </dsp:nvSpPr>
      <dsp:spPr>
        <a:xfrm>
          <a:off x="0" y="2941637"/>
          <a:ext cx="12192000" cy="117526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l" defTabSz="2178050">
            <a:lnSpc>
              <a:spcPct val="90000"/>
            </a:lnSpc>
            <a:spcBef>
              <a:spcPct val="0"/>
            </a:spcBef>
            <a:spcAft>
              <a:spcPct val="35000"/>
            </a:spcAft>
          </a:pPr>
          <a:r>
            <a:rPr lang="id-ID" sz="4900" kern="1200" dirty="0" smtClean="0"/>
            <a:t>Kelenjar Eksokrin</a:t>
          </a:r>
          <a:endParaRPr lang="id-ID" sz="4900" kern="1200" dirty="0"/>
        </a:p>
      </dsp:txBody>
      <dsp:txXfrm>
        <a:off x="57372" y="2999009"/>
        <a:ext cx="12077256" cy="1060520"/>
      </dsp:txXfrm>
    </dsp:sp>
    <dsp:sp modelId="{1C21FF9C-E298-437F-8FFE-8BEF6EED01B8}">
      <dsp:nvSpPr>
        <dsp:cNvPr id="0" name=""/>
        <dsp:cNvSpPr/>
      </dsp:nvSpPr>
      <dsp:spPr>
        <a:xfrm>
          <a:off x="0" y="4116902"/>
          <a:ext cx="12192000" cy="1724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62230" rIns="348488" bIns="62230" numCol="1" spcCol="1270" anchor="t" anchorCtr="0">
          <a:noAutofit/>
        </a:bodyPr>
        <a:lstStyle/>
        <a:p>
          <a:pPr marL="285750" lvl="1" indent="-285750" algn="l" defTabSz="1689100">
            <a:lnSpc>
              <a:spcPct val="90000"/>
            </a:lnSpc>
            <a:spcBef>
              <a:spcPct val="0"/>
            </a:spcBef>
            <a:spcAft>
              <a:spcPct val="20000"/>
            </a:spcAft>
            <a:buChar char="••"/>
          </a:pPr>
          <a:r>
            <a:rPr lang="id-ID" sz="3800" kern="1200" dirty="0" smtClean="0"/>
            <a:t>Melepas sekresinya langsung ke dalam darah atau duktus di permukaan tubuh seperti kulit atau organ internal (lapisan traktus intestinal)</a:t>
          </a:r>
          <a:endParaRPr lang="id-ID" sz="3800" kern="1200" dirty="0"/>
        </a:p>
      </dsp:txBody>
      <dsp:txXfrm>
        <a:off x="0" y="4116902"/>
        <a:ext cx="12192000" cy="17243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21A50-14B5-4E4D-AC6D-9157953B2E9D}">
      <dsp:nvSpPr>
        <dsp:cNvPr id="0" name=""/>
        <dsp:cNvSpPr/>
      </dsp:nvSpPr>
      <dsp:spPr>
        <a:xfrm>
          <a:off x="-6352686" y="-971723"/>
          <a:ext cx="7561609" cy="7561609"/>
        </a:xfrm>
        <a:prstGeom prst="blockArc">
          <a:avLst>
            <a:gd name="adj1" fmla="val 18900000"/>
            <a:gd name="adj2" fmla="val 2700000"/>
            <a:gd name="adj3" fmla="val 286"/>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9FED41-AE39-4033-850B-FC76BC27159B}">
      <dsp:nvSpPr>
        <dsp:cNvPr id="0" name=""/>
        <dsp:cNvSpPr/>
      </dsp:nvSpPr>
      <dsp:spPr>
        <a:xfrm>
          <a:off x="632650" y="431924"/>
          <a:ext cx="11479617" cy="8642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6037" tIns="66040" rIns="66040" bIns="66040" numCol="1" spcCol="1270" anchor="ctr" anchorCtr="0">
          <a:noAutofit/>
        </a:bodyPr>
        <a:lstStyle/>
        <a:p>
          <a:pPr lvl="0" algn="l" defTabSz="1155700">
            <a:lnSpc>
              <a:spcPct val="90000"/>
            </a:lnSpc>
            <a:spcBef>
              <a:spcPct val="0"/>
            </a:spcBef>
            <a:spcAft>
              <a:spcPct val="35000"/>
            </a:spcAft>
          </a:pPr>
          <a:r>
            <a:rPr lang="id-ID" sz="2600" kern="1200" dirty="0" smtClean="0"/>
            <a:t>Membedakan sistem saraf &amp; sistem reproduktf pada janin yg sedang berkembang</a:t>
          </a:r>
          <a:endParaRPr lang="id-ID" sz="2600" kern="1200" dirty="0"/>
        </a:p>
      </dsp:txBody>
      <dsp:txXfrm>
        <a:off x="632650" y="431924"/>
        <a:ext cx="11479617" cy="864298"/>
      </dsp:txXfrm>
    </dsp:sp>
    <dsp:sp modelId="{201CE7FE-7771-488F-A486-38830F7E915F}">
      <dsp:nvSpPr>
        <dsp:cNvPr id="0" name=""/>
        <dsp:cNvSpPr/>
      </dsp:nvSpPr>
      <dsp:spPr>
        <a:xfrm>
          <a:off x="92463" y="323887"/>
          <a:ext cx="1080372" cy="108037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A1872E-010C-4EF6-B0CF-DCA7B2D707E9}">
      <dsp:nvSpPr>
        <dsp:cNvPr id="0" name=""/>
        <dsp:cNvSpPr/>
      </dsp:nvSpPr>
      <dsp:spPr>
        <a:xfrm>
          <a:off x="1128171" y="1728596"/>
          <a:ext cx="10984095" cy="864298"/>
        </a:xfrm>
        <a:prstGeom prst="rect">
          <a:avLst/>
        </a:prstGeom>
        <a:solidFill>
          <a:schemeClr val="accent2">
            <a:hueOff val="-3617575"/>
            <a:satOff val="-810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6037" tIns="66040" rIns="66040" bIns="66040" numCol="1" spcCol="1270" anchor="ctr" anchorCtr="0">
          <a:noAutofit/>
        </a:bodyPr>
        <a:lstStyle/>
        <a:p>
          <a:pPr lvl="0" algn="l" defTabSz="1155700">
            <a:lnSpc>
              <a:spcPct val="90000"/>
            </a:lnSpc>
            <a:spcBef>
              <a:spcPct val="0"/>
            </a:spcBef>
            <a:spcAft>
              <a:spcPct val="35000"/>
            </a:spcAft>
          </a:pPr>
          <a:r>
            <a:rPr lang="id-ID" sz="2600" kern="1200" dirty="0" smtClean="0"/>
            <a:t>Menstimulasi urutan perkembangan</a:t>
          </a:r>
          <a:endParaRPr lang="id-ID" sz="2600" kern="1200" dirty="0"/>
        </a:p>
      </dsp:txBody>
      <dsp:txXfrm>
        <a:off x="1128171" y="1728596"/>
        <a:ext cx="10984095" cy="864298"/>
      </dsp:txXfrm>
    </dsp:sp>
    <dsp:sp modelId="{37831B7E-60A0-4F13-A14F-C4BDAA0FE5EE}">
      <dsp:nvSpPr>
        <dsp:cNvPr id="0" name=""/>
        <dsp:cNvSpPr/>
      </dsp:nvSpPr>
      <dsp:spPr>
        <a:xfrm>
          <a:off x="587985" y="1620558"/>
          <a:ext cx="1080372" cy="1080372"/>
        </a:xfrm>
        <a:prstGeom prst="ellipse">
          <a:avLst/>
        </a:prstGeom>
        <a:solidFill>
          <a:schemeClr val="lt1">
            <a:hueOff val="0"/>
            <a:satOff val="0"/>
            <a:lumOff val="0"/>
            <a:alphaOff val="0"/>
          </a:schemeClr>
        </a:solidFill>
        <a:ln w="12700" cap="flat" cmpd="sng" algn="ctr">
          <a:solidFill>
            <a:schemeClr val="accent2">
              <a:hueOff val="-3617575"/>
              <a:satOff val="-8106"/>
              <a:lumOff val="-28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BAB7A3-32B2-4DD2-BD19-1B3E2C4858A6}">
      <dsp:nvSpPr>
        <dsp:cNvPr id="0" name=""/>
        <dsp:cNvSpPr/>
      </dsp:nvSpPr>
      <dsp:spPr>
        <a:xfrm>
          <a:off x="1128171" y="3025267"/>
          <a:ext cx="10984095" cy="864298"/>
        </a:xfrm>
        <a:prstGeom prst="rect">
          <a:avLst/>
        </a:prstGeom>
        <a:solidFill>
          <a:schemeClr val="accent2">
            <a:hueOff val="-7235150"/>
            <a:satOff val="-16213"/>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6037" tIns="66040" rIns="66040" bIns="66040" numCol="1" spcCol="1270" anchor="ctr" anchorCtr="0">
          <a:noAutofit/>
        </a:bodyPr>
        <a:lstStyle/>
        <a:p>
          <a:pPr lvl="0" algn="l" defTabSz="1155700">
            <a:lnSpc>
              <a:spcPct val="90000"/>
            </a:lnSpc>
            <a:spcBef>
              <a:spcPct val="0"/>
            </a:spcBef>
            <a:spcAft>
              <a:spcPct val="35000"/>
            </a:spcAft>
          </a:pPr>
          <a:r>
            <a:rPr lang="id-ID" sz="2600" kern="1200" dirty="0" smtClean="0"/>
            <a:t>Mengkoordinasi sistem reproduktif</a:t>
          </a:r>
          <a:endParaRPr lang="id-ID" sz="2600" kern="1200" dirty="0"/>
        </a:p>
      </dsp:txBody>
      <dsp:txXfrm>
        <a:off x="1128171" y="3025267"/>
        <a:ext cx="10984095" cy="864298"/>
      </dsp:txXfrm>
    </dsp:sp>
    <dsp:sp modelId="{CDCA6EBC-51EA-4D40-8F95-0D43ACDE8A37}">
      <dsp:nvSpPr>
        <dsp:cNvPr id="0" name=""/>
        <dsp:cNvSpPr/>
      </dsp:nvSpPr>
      <dsp:spPr>
        <a:xfrm>
          <a:off x="587985" y="2917230"/>
          <a:ext cx="1080372" cy="1080372"/>
        </a:xfrm>
        <a:prstGeom prst="ellipse">
          <a:avLst/>
        </a:prstGeom>
        <a:solidFill>
          <a:schemeClr val="lt1">
            <a:hueOff val="0"/>
            <a:satOff val="0"/>
            <a:lumOff val="0"/>
            <a:alphaOff val="0"/>
          </a:schemeClr>
        </a:solidFill>
        <a:ln w="12700" cap="flat" cmpd="sng" algn="ctr">
          <a:solidFill>
            <a:schemeClr val="accent2">
              <a:hueOff val="-7235150"/>
              <a:satOff val="-16213"/>
              <a:lumOff val="-5752"/>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992317-A20D-4EDE-B5F4-7B400D30254A}">
      <dsp:nvSpPr>
        <dsp:cNvPr id="0" name=""/>
        <dsp:cNvSpPr/>
      </dsp:nvSpPr>
      <dsp:spPr>
        <a:xfrm>
          <a:off x="632650" y="4321939"/>
          <a:ext cx="11479617" cy="864298"/>
        </a:xfrm>
        <a:prstGeom prst="rect">
          <a:avLst/>
        </a:prstGeom>
        <a:solidFill>
          <a:schemeClr val="accent2">
            <a:hueOff val="-10852724"/>
            <a:satOff val="-24319"/>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6037" tIns="66040" rIns="66040" bIns="66040" numCol="1" spcCol="1270" anchor="ctr" anchorCtr="0">
          <a:noAutofit/>
        </a:bodyPr>
        <a:lstStyle/>
        <a:p>
          <a:pPr lvl="0" algn="l" defTabSz="1155700">
            <a:lnSpc>
              <a:spcPct val="90000"/>
            </a:lnSpc>
            <a:spcBef>
              <a:spcPct val="0"/>
            </a:spcBef>
            <a:spcAft>
              <a:spcPct val="35000"/>
            </a:spcAft>
          </a:pPr>
          <a:r>
            <a:rPr lang="id-ID" sz="2600" kern="1200" dirty="0" smtClean="0"/>
            <a:t>Memelihara lingkungan internal optimal</a:t>
          </a:r>
          <a:endParaRPr lang="id-ID" sz="2600" kern="1200" dirty="0"/>
        </a:p>
      </dsp:txBody>
      <dsp:txXfrm>
        <a:off x="632650" y="4321939"/>
        <a:ext cx="11479617" cy="864298"/>
      </dsp:txXfrm>
    </dsp:sp>
    <dsp:sp modelId="{F1A2AF20-3E68-44D0-9BAA-B268E1EA0ACE}">
      <dsp:nvSpPr>
        <dsp:cNvPr id="0" name=""/>
        <dsp:cNvSpPr/>
      </dsp:nvSpPr>
      <dsp:spPr>
        <a:xfrm>
          <a:off x="92463" y="4213902"/>
          <a:ext cx="1080372" cy="1080372"/>
        </a:xfrm>
        <a:prstGeom prst="ellipse">
          <a:avLst/>
        </a:prstGeom>
        <a:solidFill>
          <a:schemeClr val="lt1">
            <a:hueOff val="0"/>
            <a:satOff val="0"/>
            <a:lumOff val="0"/>
            <a:alphaOff val="0"/>
          </a:schemeClr>
        </a:solidFill>
        <a:ln w="12700" cap="flat" cmpd="sng" algn="ctr">
          <a:solidFill>
            <a:schemeClr val="accent2">
              <a:hueOff val="-10852724"/>
              <a:satOff val="-24319"/>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B9AB9-94A4-432B-B9D3-D1B5DC46C5C8}">
      <dsp:nvSpPr>
        <dsp:cNvPr id="0" name=""/>
        <dsp:cNvSpPr/>
      </dsp:nvSpPr>
      <dsp:spPr>
        <a:xfrm>
          <a:off x="0" y="16174"/>
          <a:ext cx="12192000"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id-ID" sz="2000" kern="1200" dirty="0" smtClean="0"/>
            <a:t>Kelenjar Hipofisis/Pituitary</a:t>
          </a:r>
          <a:endParaRPr lang="id-ID" sz="2000" kern="1200" dirty="0"/>
        </a:p>
      </dsp:txBody>
      <dsp:txXfrm>
        <a:off x="23417" y="39591"/>
        <a:ext cx="12145166" cy="432866"/>
      </dsp:txXfrm>
    </dsp:sp>
    <dsp:sp modelId="{9758B9B2-FF1C-4313-A400-71159DC130D9}">
      <dsp:nvSpPr>
        <dsp:cNvPr id="0" name=""/>
        <dsp:cNvSpPr/>
      </dsp:nvSpPr>
      <dsp:spPr>
        <a:xfrm>
          <a:off x="0" y="495875"/>
          <a:ext cx="1219200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id-ID" sz="1600" kern="1200" dirty="0" smtClean="0"/>
            <a:t>terletak di dasar cerebrum dibawah hipotalamus</a:t>
          </a:r>
          <a:endParaRPr lang="id-ID" sz="1600" kern="1200" dirty="0"/>
        </a:p>
      </dsp:txBody>
      <dsp:txXfrm>
        <a:off x="0" y="495875"/>
        <a:ext cx="12192000" cy="331200"/>
      </dsp:txXfrm>
    </dsp:sp>
    <dsp:sp modelId="{4708875C-0C0B-4DFB-808C-D54F6AB05D30}">
      <dsp:nvSpPr>
        <dsp:cNvPr id="0" name=""/>
        <dsp:cNvSpPr/>
      </dsp:nvSpPr>
      <dsp:spPr>
        <a:xfrm>
          <a:off x="0" y="827075"/>
          <a:ext cx="12192000"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id-ID" sz="2000" kern="1200" dirty="0" smtClean="0"/>
            <a:t>Kelenjar Tiroid/Gondok</a:t>
          </a:r>
          <a:endParaRPr lang="id-ID" sz="2000" kern="1200" dirty="0"/>
        </a:p>
      </dsp:txBody>
      <dsp:txXfrm>
        <a:off x="23417" y="850492"/>
        <a:ext cx="12145166" cy="432866"/>
      </dsp:txXfrm>
    </dsp:sp>
    <dsp:sp modelId="{8C0CCD04-63C2-405A-91BF-4960CCCF08F2}">
      <dsp:nvSpPr>
        <dsp:cNvPr id="0" name=""/>
        <dsp:cNvSpPr/>
      </dsp:nvSpPr>
      <dsp:spPr>
        <a:xfrm>
          <a:off x="0" y="1306775"/>
          <a:ext cx="1219200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id-ID" sz="1600" kern="1200" dirty="0" smtClean="0"/>
            <a:t>terletak di bagian bawah leher dekat jakun</a:t>
          </a:r>
          <a:endParaRPr lang="id-ID" sz="1600" kern="1200" dirty="0"/>
        </a:p>
      </dsp:txBody>
      <dsp:txXfrm>
        <a:off x="0" y="1306775"/>
        <a:ext cx="12192000" cy="331200"/>
      </dsp:txXfrm>
    </dsp:sp>
    <dsp:sp modelId="{16DF4242-8C49-4E2C-8562-7B7F7994BEA9}">
      <dsp:nvSpPr>
        <dsp:cNvPr id="0" name=""/>
        <dsp:cNvSpPr/>
      </dsp:nvSpPr>
      <dsp:spPr>
        <a:xfrm>
          <a:off x="0" y="1637975"/>
          <a:ext cx="12192000"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id-ID" sz="2000" kern="1200" dirty="0" smtClean="0"/>
            <a:t>Kelenjar paratiroid</a:t>
          </a:r>
          <a:endParaRPr lang="id-ID" sz="2000" kern="1200" dirty="0"/>
        </a:p>
      </dsp:txBody>
      <dsp:txXfrm>
        <a:off x="23417" y="1661392"/>
        <a:ext cx="12145166" cy="432866"/>
      </dsp:txXfrm>
    </dsp:sp>
    <dsp:sp modelId="{8395DF4C-F959-4D1C-8A96-A744AD68678C}">
      <dsp:nvSpPr>
        <dsp:cNvPr id="0" name=""/>
        <dsp:cNvSpPr/>
      </dsp:nvSpPr>
      <dsp:spPr>
        <a:xfrm>
          <a:off x="0" y="2117675"/>
          <a:ext cx="1219200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id-ID" sz="1600" kern="1200" dirty="0" smtClean="0"/>
            <a:t>Terletak di bagian bawah kelenjar tiroid</a:t>
          </a:r>
          <a:endParaRPr lang="id-ID" sz="1600" kern="1200" dirty="0"/>
        </a:p>
      </dsp:txBody>
      <dsp:txXfrm>
        <a:off x="0" y="2117675"/>
        <a:ext cx="12192000" cy="331200"/>
      </dsp:txXfrm>
    </dsp:sp>
    <dsp:sp modelId="{94EA3408-C600-4FAD-993E-EF341265A209}">
      <dsp:nvSpPr>
        <dsp:cNvPr id="0" name=""/>
        <dsp:cNvSpPr/>
      </dsp:nvSpPr>
      <dsp:spPr>
        <a:xfrm>
          <a:off x="0" y="2448875"/>
          <a:ext cx="12192000"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id-ID" sz="2000" kern="1200" dirty="0" smtClean="0"/>
            <a:t>Kelenjar pankreas/Pulau Langerhans</a:t>
          </a:r>
          <a:endParaRPr lang="id-ID" sz="2000" kern="1200" dirty="0"/>
        </a:p>
      </dsp:txBody>
      <dsp:txXfrm>
        <a:off x="23417" y="2472292"/>
        <a:ext cx="12145166" cy="432866"/>
      </dsp:txXfrm>
    </dsp:sp>
    <dsp:sp modelId="{77E069CA-666B-422F-9270-E2BCEB27E274}">
      <dsp:nvSpPr>
        <dsp:cNvPr id="0" name=""/>
        <dsp:cNvSpPr/>
      </dsp:nvSpPr>
      <dsp:spPr>
        <a:xfrm>
          <a:off x="0" y="2928575"/>
          <a:ext cx="1219200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id-ID" sz="1600" kern="1200" dirty="0" smtClean="0"/>
            <a:t>Terletak di dekat lambung</a:t>
          </a:r>
          <a:endParaRPr lang="id-ID" sz="1600" kern="1200" dirty="0"/>
        </a:p>
      </dsp:txBody>
      <dsp:txXfrm>
        <a:off x="0" y="2928575"/>
        <a:ext cx="12192000" cy="331200"/>
      </dsp:txXfrm>
    </dsp:sp>
    <dsp:sp modelId="{C65DC6B6-05E0-4686-870E-9B7D541DD1A2}">
      <dsp:nvSpPr>
        <dsp:cNvPr id="0" name=""/>
        <dsp:cNvSpPr/>
      </dsp:nvSpPr>
      <dsp:spPr>
        <a:xfrm>
          <a:off x="0" y="3259775"/>
          <a:ext cx="12192000"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id-ID" sz="2000" kern="1200" dirty="0" smtClean="0"/>
            <a:t>Kelenjar gonad</a:t>
          </a:r>
          <a:endParaRPr lang="id-ID" sz="2000" kern="1200" dirty="0"/>
        </a:p>
      </dsp:txBody>
      <dsp:txXfrm>
        <a:off x="23417" y="3283192"/>
        <a:ext cx="12145166" cy="432866"/>
      </dsp:txXfrm>
    </dsp:sp>
    <dsp:sp modelId="{7BB3B746-E2C2-48FF-92CE-F7385C271271}">
      <dsp:nvSpPr>
        <dsp:cNvPr id="0" name=""/>
        <dsp:cNvSpPr/>
      </dsp:nvSpPr>
      <dsp:spPr>
        <a:xfrm>
          <a:off x="0" y="3739475"/>
          <a:ext cx="1219200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id-ID" sz="1600" kern="1200" dirty="0" smtClean="0"/>
            <a:t>Pria = testis ; wanita = ovarium</a:t>
          </a:r>
          <a:endParaRPr lang="id-ID" sz="1600" kern="1200" dirty="0"/>
        </a:p>
      </dsp:txBody>
      <dsp:txXfrm>
        <a:off x="0" y="3739475"/>
        <a:ext cx="12192000" cy="331200"/>
      </dsp:txXfrm>
    </dsp:sp>
    <dsp:sp modelId="{5F664223-8FD6-43D9-9F8A-344C163815C8}">
      <dsp:nvSpPr>
        <dsp:cNvPr id="0" name=""/>
        <dsp:cNvSpPr/>
      </dsp:nvSpPr>
      <dsp:spPr>
        <a:xfrm>
          <a:off x="0" y="4070675"/>
          <a:ext cx="12192000"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id-ID" sz="2000" kern="1200" dirty="0" smtClean="0"/>
            <a:t>Kelenjar adrenal</a:t>
          </a:r>
          <a:endParaRPr lang="id-ID" sz="2000" kern="1200" dirty="0"/>
        </a:p>
      </dsp:txBody>
      <dsp:txXfrm>
        <a:off x="23417" y="4094092"/>
        <a:ext cx="12145166" cy="432866"/>
      </dsp:txXfrm>
    </dsp:sp>
    <dsp:sp modelId="{0D212BB1-AC8B-4EAB-AD42-1579360E6ED8}">
      <dsp:nvSpPr>
        <dsp:cNvPr id="0" name=""/>
        <dsp:cNvSpPr/>
      </dsp:nvSpPr>
      <dsp:spPr>
        <a:xfrm>
          <a:off x="0" y="4550375"/>
          <a:ext cx="1219200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id-ID" sz="1600" kern="1200" dirty="0" smtClean="0"/>
            <a:t>Diatas organ ginjal</a:t>
          </a:r>
          <a:endParaRPr lang="id-ID" sz="1600" kern="1200" dirty="0"/>
        </a:p>
      </dsp:txBody>
      <dsp:txXfrm>
        <a:off x="0" y="4550375"/>
        <a:ext cx="12192000" cy="331200"/>
      </dsp:txXfrm>
    </dsp:sp>
    <dsp:sp modelId="{D9E3352C-EE66-444C-B177-ADBBAC653681}">
      <dsp:nvSpPr>
        <dsp:cNvPr id="0" name=""/>
        <dsp:cNvSpPr/>
      </dsp:nvSpPr>
      <dsp:spPr>
        <a:xfrm>
          <a:off x="0" y="4881575"/>
          <a:ext cx="12192000"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id-ID" sz="2000" kern="1200" dirty="0" smtClean="0"/>
            <a:t>Kelenjar timus</a:t>
          </a:r>
          <a:endParaRPr lang="id-ID" sz="2000" kern="1200" dirty="0"/>
        </a:p>
      </dsp:txBody>
      <dsp:txXfrm>
        <a:off x="23417" y="4904992"/>
        <a:ext cx="12145166" cy="432866"/>
      </dsp:txXfrm>
    </dsp:sp>
    <dsp:sp modelId="{0F88F051-1D87-4A20-A070-139380F1D232}">
      <dsp:nvSpPr>
        <dsp:cNvPr id="0" name=""/>
        <dsp:cNvSpPr/>
      </dsp:nvSpPr>
      <dsp:spPr>
        <a:xfrm>
          <a:off x="0" y="5361275"/>
          <a:ext cx="1219200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id-ID" sz="1600" kern="1200" dirty="0" smtClean="0"/>
            <a:t>Di daerah dada</a:t>
          </a:r>
          <a:endParaRPr lang="id-ID" sz="1600" kern="1200" dirty="0"/>
        </a:p>
      </dsp:txBody>
      <dsp:txXfrm>
        <a:off x="0" y="5361275"/>
        <a:ext cx="12192000" cy="3312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ACA7B-4A7B-46C5-9B5E-0583C481246A}">
      <dsp:nvSpPr>
        <dsp:cNvPr id="0" name=""/>
        <dsp:cNvSpPr/>
      </dsp:nvSpPr>
      <dsp:spPr>
        <a:xfrm>
          <a:off x="0" y="465747"/>
          <a:ext cx="1219200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id-ID" sz="3200" kern="1200" dirty="0" smtClean="0"/>
            <a:t>Karakteristik sekresi diurnal (pola naik &amp; turun dalam periode 24 jam)</a:t>
          </a:r>
          <a:endParaRPr lang="id-ID" sz="3200" kern="1200" dirty="0"/>
        </a:p>
      </dsp:txBody>
      <dsp:txXfrm>
        <a:off x="37467" y="503214"/>
        <a:ext cx="12117066" cy="692586"/>
      </dsp:txXfrm>
    </dsp:sp>
    <dsp:sp modelId="{3E330B3F-D638-4E41-98D8-B88CE63ECB7F}">
      <dsp:nvSpPr>
        <dsp:cNvPr id="0" name=""/>
        <dsp:cNvSpPr/>
      </dsp:nvSpPr>
      <dsp:spPr>
        <a:xfrm>
          <a:off x="0" y="1233267"/>
          <a:ext cx="12192000" cy="79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id-ID" sz="2500" kern="1200" dirty="0" smtClean="0"/>
            <a:t>Hormon akan meningkat &amp; menurun proses sekresinya, contohnya hormon kortisol yg meningkat pada pagi hari &amp; turun pada malam hari</a:t>
          </a:r>
          <a:endParaRPr lang="id-ID" sz="2500" kern="1200" dirty="0"/>
        </a:p>
      </dsp:txBody>
      <dsp:txXfrm>
        <a:off x="0" y="1233267"/>
        <a:ext cx="12192000" cy="794880"/>
      </dsp:txXfrm>
    </dsp:sp>
    <dsp:sp modelId="{9396D7F4-4619-481C-8A39-9BDAB4252E06}">
      <dsp:nvSpPr>
        <dsp:cNvPr id="0" name=""/>
        <dsp:cNvSpPr/>
      </dsp:nvSpPr>
      <dsp:spPr>
        <a:xfrm>
          <a:off x="0" y="2028147"/>
          <a:ext cx="1219200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id-ID" sz="3200" kern="1200" dirty="0" smtClean="0"/>
            <a:t>Pola sekresi yg pulsatif &amp; siklik (naik-turun waktu tertentu)</a:t>
          </a:r>
          <a:endParaRPr lang="id-ID" sz="3200" kern="1200" dirty="0"/>
        </a:p>
      </dsp:txBody>
      <dsp:txXfrm>
        <a:off x="37467" y="2065614"/>
        <a:ext cx="12117066" cy="692586"/>
      </dsp:txXfrm>
    </dsp:sp>
    <dsp:sp modelId="{980711F4-F8D6-4890-8F31-8A5EDB07829D}">
      <dsp:nvSpPr>
        <dsp:cNvPr id="0" name=""/>
        <dsp:cNvSpPr/>
      </dsp:nvSpPr>
      <dsp:spPr>
        <a:xfrm>
          <a:off x="0" y="2795667"/>
          <a:ext cx="12192000" cy="79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id-ID" sz="2500" kern="1200" dirty="0" smtClean="0"/>
            <a:t>Pola hormon ini seringnya bulanan, contoh hormon estrogen (non siklik dgn puncak &amp; lembah menyebabkan siklus menstruasi)</a:t>
          </a:r>
          <a:endParaRPr lang="id-ID" sz="2500" kern="1200" dirty="0"/>
        </a:p>
      </dsp:txBody>
      <dsp:txXfrm>
        <a:off x="0" y="2795667"/>
        <a:ext cx="12192000" cy="794880"/>
      </dsp:txXfrm>
    </dsp:sp>
    <dsp:sp modelId="{C9728267-F73B-4F3B-A4C1-0BC45EE0964D}">
      <dsp:nvSpPr>
        <dsp:cNvPr id="0" name=""/>
        <dsp:cNvSpPr/>
      </dsp:nvSpPr>
      <dsp:spPr>
        <a:xfrm>
          <a:off x="0" y="3590547"/>
          <a:ext cx="1219200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id-ID" sz="3200" kern="1200" dirty="0" smtClean="0"/>
            <a:t>Tipe sekresi yg variabel &amp; tergantung pada kadar subtrat lainnya</a:t>
          </a:r>
          <a:endParaRPr lang="id-ID" sz="3200" kern="1200" dirty="0"/>
        </a:p>
      </dsp:txBody>
      <dsp:txXfrm>
        <a:off x="37467" y="3628014"/>
        <a:ext cx="12117066" cy="692586"/>
      </dsp:txXfrm>
    </dsp:sp>
    <dsp:sp modelId="{B8B1F87C-7B47-431D-AB12-B85809FC312C}">
      <dsp:nvSpPr>
        <dsp:cNvPr id="0" name=""/>
        <dsp:cNvSpPr/>
      </dsp:nvSpPr>
      <dsp:spPr>
        <a:xfrm>
          <a:off x="0" y="4358067"/>
          <a:ext cx="12192000" cy="889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id-ID" sz="2500" kern="1200" dirty="0" smtClean="0"/>
            <a:t>Hormon ini akan disekresi sesuai dgn variabel &amp; tergantung kadar subtrat lainnya, contoh hormon paratiroid disekresi dlm berespon pd kadar Ca serum</a:t>
          </a:r>
          <a:endParaRPr lang="id-ID" sz="2500" kern="1200" dirty="0"/>
        </a:p>
      </dsp:txBody>
      <dsp:txXfrm>
        <a:off x="0" y="4358067"/>
        <a:ext cx="12192000" cy="8895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7F1BB-4392-4A4F-BCDC-B39819797BC1}">
      <dsp:nvSpPr>
        <dsp:cNvPr id="0" name=""/>
        <dsp:cNvSpPr/>
      </dsp:nvSpPr>
      <dsp:spPr>
        <a:xfrm>
          <a:off x="0" y="23546"/>
          <a:ext cx="12192000" cy="7435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id-ID" sz="3100" kern="1200" dirty="0" smtClean="0"/>
            <a:t>Hormon bekerja secara umpan balik</a:t>
          </a:r>
          <a:endParaRPr lang="id-ID" sz="3100" kern="1200" dirty="0"/>
        </a:p>
      </dsp:txBody>
      <dsp:txXfrm>
        <a:off x="36296" y="59842"/>
        <a:ext cx="12119408" cy="670943"/>
      </dsp:txXfrm>
    </dsp:sp>
    <dsp:sp modelId="{6C0D7D91-DACD-4B13-8B2C-AA4EE59C284A}">
      <dsp:nvSpPr>
        <dsp:cNvPr id="0" name=""/>
        <dsp:cNvSpPr/>
      </dsp:nvSpPr>
      <dsp:spPr>
        <a:xfrm>
          <a:off x="0" y="767081"/>
          <a:ext cx="12192000" cy="753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id-ID" sz="2400" kern="1200" dirty="0" smtClean="0"/>
            <a:t>Hormon disekresi tubuh yg dimana memungkinkan tubuh untuk dipertahankan dalam situasi lingkungan optimal</a:t>
          </a:r>
          <a:endParaRPr lang="id-ID" sz="2400" kern="1200" dirty="0"/>
        </a:p>
      </dsp:txBody>
      <dsp:txXfrm>
        <a:off x="0" y="767081"/>
        <a:ext cx="12192000" cy="753997"/>
      </dsp:txXfrm>
    </dsp:sp>
    <dsp:sp modelId="{1BE85D11-9C86-43B0-ACDB-ADABE2E1C93D}">
      <dsp:nvSpPr>
        <dsp:cNvPr id="0" name=""/>
        <dsp:cNvSpPr/>
      </dsp:nvSpPr>
      <dsp:spPr>
        <a:xfrm>
          <a:off x="0" y="1521078"/>
          <a:ext cx="12192000" cy="74353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id-ID" sz="3100" kern="1200" dirty="0" smtClean="0"/>
            <a:t>Hormon tsb mengontrol laju aktifitas selular</a:t>
          </a:r>
          <a:endParaRPr lang="id-ID" sz="3100" kern="1200" dirty="0"/>
        </a:p>
      </dsp:txBody>
      <dsp:txXfrm>
        <a:off x="36296" y="1557374"/>
        <a:ext cx="12119408" cy="670943"/>
      </dsp:txXfrm>
    </dsp:sp>
    <dsp:sp modelId="{EE29BF6E-455E-4F18-8A6B-A2B88A681A2B}">
      <dsp:nvSpPr>
        <dsp:cNvPr id="0" name=""/>
        <dsp:cNvSpPr/>
      </dsp:nvSpPr>
      <dsp:spPr>
        <a:xfrm>
          <a:off x="0" y="2353893"/>
          <a:ext cx="12192000" cy="74353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id-ID" sz="3100" kern="1200" dirty="0" smtClean="0"/>
            <a:t>Hormon tidak mengawali perubahan biokimia</a:t>
          </a:r>
          <a:endParaRPr lang="id-ID" sz="3100" kern="1200" dirty="0"/>
        </a:p>
      </dsp:txBody>
      <dsp:txXfrm>
        <a:off x="36296" y="2390189"/>
        <a:ext cx="12119408" cy="670943"/>
      </dsp:txXfrm>
    </dsp:sp>
    <dsp:sp modelId="{6A77D5D4-79A4-4D22-9A37-6A58123DF0E2}">
      <dsp:nvSpPr>
        <dsp:cNvPr id="0" name=""/>
        <dsp:cNvSpPr/>
      </dsp:nvSpPr>
      <dsp:spPr>
        <a:xfrm>
          <a:off x="0" y="3097428"/>
          <a:ext cx="12192000" cy="753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id-ID" sz="2400" kern="1200" dirty="0" smtClean="0"/>
            <a:t>Hormon hanya mempengaruhi sel2 yg mengandung reseptor yg sesuai &amp; melakukan fungsi yg spesifik</a:t>
          </a:r>
          <a:endParaRPr lang="id-ID" sz="2400" kern="1200" dirty="0"/>
        </a:p>
      </dsp:txBody>
      <dsp:txXfrm>
        <a:off x="0" y="3097428"/>
        <a:ext cx="12192000" cy="753997"/>
      </dsp:txXfrm>
    </dsp:sp>
    <dsp:sp modelId="{496EF2CE-9348-468C-B8C6-4EA51749C3F1}">
      <dsp:nvSpPr>
        <dsp:cNvPr id="0" name=""/>
        <dsp:cNvSpPr/>
      </dsp:nvSpPr>
      <dsp:spPr>
        <a:xfrm>
          <a:off x="0" y="3851426"/>
          <a:ext cx="12192000" cy="743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id-ID" sz="3100" kern="1200" dirty="0" smtClean="0"/>
            <a:t>Hormon punya fungsi dependent &amp; interdependent</a:t>
          </a:r>
          <a:endParaRPr lang="id-ID" sz="3100" kern="1200" dirty="0"/>
        </a:p>
      </dsp:txBody>
      <dsp:txXfrm>
        <a:off x="36296" y="3887722"/>
        <a:ext cx="12119408" cy="670943"/>
      </dsp:txXfrm>
    </dsp:sp>
    <dsp:sp modelId="{341772C6-D80F-44AD-A1E4-668907FFBB31}">
      <dsp:nvSpPr>
        <dsp:cNvPr id="0" name=""/>
        <dsp:cNvSpPr/>
      </dsp:nvSpPr>
      <dsp:spPr>
        <a:xfrm>
          <a:off x="0" y="4594961"/>
          <a:ext cx="12192000" cy="753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id-ID" sz="2400" kern="1200" dirty="0" smtClean="0"/>
            <a:t>Dimana pelepasan hormon dari 1 kelenjar </a:t>
          </a:r>
          <a:r>
            <a:rPr lang="id-ID" sz="2400" kern="1200" dirty="0" smtClean="0">
              <a:sym typeface="Wingdings" panose="05000000000000000000" pitchFamily="2" charset="2"/>
            </a:rPr>
            <a:t> sering merangsang pelepasan hormon dari kelenjar lainnya</a:t>
          </a:r>
          <a:endParaRPr lang="id-ID" sz="2400" kern="1200" dirty="0"/>
        </a:p>
      </dsp:txBody>
      <dsp:txXfrm>
        <a:off x="0" y="4594961"/>
        <a:ext cx="12192000" cy="753997"/>
      </dsp:txXfrm>
    </dsp:sp>
    <dsp:sp modelId="{75F0F67D-861A-4DB3-A7E9-5C2D3CEA07AF}">
      <dsp:nvSpPr>
        <dsp:cNvPr id="0" name=""/>
        <dsp:cNvSpPr/>
      </dsp:nvSpPr>
      <dsp:spPr>
        <a:xfrm>
          <a:off x="0" y="5348958"/>
          <a:ext cx="12192000" cy="74353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id-ID" sz="3100" kern="1200" dirty="0" smtClean="0"/>
            <a:t>Hormon secara konstan di reaktivasi</a:t>
          </a:r>
          <a:endParaRPr lang="id-ID" sz="3100" kern="1200" dirty="0"/>
        </a:p>
      </dsp:txBody>
      <dsp:txXfrm>
        <a:off x="36296" y="5385254"/>
        <a:ext cx="12119408" cy="670943"/>
      </dsp:txXfrm>
    </dsp:sp>
    <dsp:sp modelId="{F5D83823-9C5C-400F-AB76-CAEB567AA617}">
      <dsp:nvSpPr>
        <dsp:cNvPr id="0" name=""/>
        <dsp:cNvSpPr/>
      </dsp:nvSpPr>
      <dsp:spPr>
        <a:xfrm>
          <a:off x="0" y="6092493"/>
          <a:ext cx="12192000"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id-ID" sz="2400" kern="1200" dirty="0" smtClean="0"/>
            <a:t>Hormon akan direaktivasi oleh liver/mekanisme lain &amp; diekskresi oleh ginjal</a:t>
          </a:r>
          <a:endParaRPr lang="id-ID" sz="2400" kern="1200" dirty="0"/>
        </a:p>
      </dsp:txBody>
      <dsp:txXfrm>
        <a:off x="0" y="6092493"/>
        <a:ext cx="12192000" cy="5133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E07679-722E-4E77-B2D4-24287888BBA1}" type="datetimeFigureOut">
              <a:rPr lang="id-ID" smtClean="0"/>
              <a:t>06/05/2019</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93C021-85E0-4DE0-B27F-545D6891744F}" type="slidenum">
              <a:rPr lang="id-ID" smtClean="0"/>
              <a:t>‹#›</a:t>
            </a:fld>
            <a:endParaRPr lang="id-ID"/>
          </a:p>
        </p:txBody>
      </p:sp>
    </p:spTree>
    <p:extLst>
      <p:ext uri="{BB962C8B-B14F-4D97-AF65-F5344CB8AC3E}">
        <p14:creationId xmlns:p14="http://schemas.microsoft.com/office/powerpoint/2010/main" val="3631227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293C021-85E0-4DE0-B27F-545D6891744F}" type="slidenum">
              <a:rPr lang="id-ID" smtClean="0"/>
              <a:t>3</a:t>
            </a:fld>
            <a:endParaRPr lang="id-ID"/>
          </a:p>
        </p:txBody>
      </p:sp>
    </p:spTree>
    <p:extLst>
      <p:ext uri="{BB962C8B-B14F-4D97-AF65-F5344CB8AC3E}">
        <p14:creationId xmlns:p14="http://schemas.microsoft.com/office/powerpoint/2010/main" val="4131785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345835BC-28E7-4DD1-9402-1133EE1958E7}" type="datetime4">
              <a:rPr lang="en-US" smtClean="0"/>
              <a:t>May 6, 2019</a:t>
            </a:fld>
            <a:endParaRPr lang="en-US" dirty="0"/>
          </a:p>
        </p:txBody>
      </p:sp>
      <p:sp>
        <p:nvSpPr>
          <p:cNvPr id="5" name="Footer Placeholder 4"/>
          <p:cNvSpPr>
            <a:spLocks noGrp="1"/>
          </p:cNvSpPr>
          <p:nvPr>
            <p:ph type="ftr" sz="quarter" idx="11"/>
          </p:nvPr>
        </p:nvSpPr>
        <p:spPr/>
        <p:txBody>
          <a:bodyPr/>
          <a:lstStyle>
            <a:lvl1pPr>
              <a:defRPr/>
            </a:lvl1pPr>
          </a:lstStyle>
          <a:p>
            <a:r>
              <a:rPr lang="en-US" smtClean="0"/>
              <a:t>©faik.agiwahyuanto@dsn.dinus.ac.id</a:t>
            </a:r>
            <a:endParaRPr lang="en-US" dirty="0"/>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32FE6D6E-8408-4329-9513-877805347D86}" type="datetime4">
              <a:rPr lang="en-US" smtClean="0"/>
              <a:t>May 6, 2019</a:t>
            </a:fld>
            <a:endParaRPr lang="en-US" dirty="0"/>
          </a:p>
        </p:txBody>
      </p:sp>
      <p:sp>
        <p:nvSpPr>
          <p:cNvPr id="5" name="Footer Placeholder 4"/>
          <p:cNvSpPr>
            <a:spLocks noGrp="1"/>
          </p:cNvSpPr>
          <p:nvPr>
            <p:ph type="ftr" sz="quarter" idx="11"/>
          </p:nvPr>
        </p:nvSpPr>
        <p:spPr/>
        <p:txBody>
          <a:bodyPr/>
          <a:lstStyle>
            <a:lvl1pPr>
              <a:defRPr/>
            </a:lvl1pPr>
          </a:lstStyle>
          <a:p>
            <a:r>
              <a:rPr lang="en-US" smtClean="0"/>
              <a:t>©faik.agiwahyuanto@dsn.dinus.ac.id</a:t>
            </a:r>
            <a:endParaRPr lang="en-US" dirty="0"/>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ank You">
    <p:bg>
      <p:bgPr>
        <a:solidFill>
          <a:srgbClr val="404040"/>
        </a:solidFill>
        <a:effectLst/>
      </p:bgPr>
    </p:bg>
    <p:spTree>
      <p:nvGrpSpPr>
        <p:cNvPr id="1" name=""/>
        <p:cNvGrpSpPr/>
        <p:nvPr/>
      </p:nvGrpSpPr>
      <p:grpSpPr>
        <a:xfrm>
          <a:off x="0" y="0"/>
          <a:ext cx="0" cy="0"/>
          <a:chOff x="0" y="0"/>
          <a:chExt cx="0" cy="0"/>
        </a:xfrm>
      </p:grpSpPr>
      <p:sp>
        <p:nvSpPr>
          <p:cNvPr id="5" name="Picture Placeholder 4">
            <a:extLst>
              <a:ext uri="{FF2B5EF4-FFF2-40B4-BE49-F238E27FC236}"/>
            </a:extLst>
          </p:cNvPr>
          <p:cNvSpPr>
            <a:spLocks noGrp="1"/>
          </p:cNvSpPr>
          <p:nvPr>
            <p:ph type="pic" sz="quarter" idx="12"/>
          </p:nvPr>
        </p:nvSpPr>
        <p:spPr>
          <a:xfrm>
            <a:off x="0" y="0"/>
            <a:ext cx="12192000" cy="6858000"/>
          </a:xfrm>
          <a:solidFill>
            <a:schemeClr val="tx1">
              <a:lumMod val="75000"/>
              <a:lumOff val="25000"/>
            </a:schemeClr>
          </a:solidFill>
        </p:spPr>
        <p:txBody>
          <a:bodyPr rIns="612000" rtlCol="0" anchor="ctr">
            <a:noAutofit/>
          </a:bodyPr>
          <a:lstStyle>
            <a:lvl1pPr marL="0" indent="0" algn="r">
              <a:lnSpc>
                <a:spcPct val="100000"/>
              </a:lnSpc>
              <a:buNone/>
              <a:defRPr sz="1200" i="1">
                <a:solidFill>
                  <a:schemeClr val="bg1">
                    <a:lumMod val="75000"/>
                  </a:schemeClr>
                </a:solidFill>
              </a:defRPr>
            </a:lvl1pPr>
          </a:lstStyle>
          <a:p>
            <a:pPr lvl="0"/>
            <a:r>
              <a:rPr lang="en-US" noProof="0" smtClean="0"/>
              <a:t>Click icon to add picture</a:t>
            </a:r>
            <a:endParaRPr lang="en-US" noProof="0" dirty="0"/>
          </a:p>
        </p:txBody>
      </p:sp>
      <p:sp>
        <p:nvSpPr>
          <p:cNvPr id="2" name="Title 1">
            <a:extLst>
              <a:ext uri="{FF2B5EF4-FFF2-40B4-BE49-F238E27FC236}"/>
            </a:extLst>
          </p:cNvPr>
          <p:cNvSpPr>
            <a:spLocks noGrp="1"/>
          </p:cNvSpPr>
          <p:nvPr>
            <p:ph type="ctrTitle"/>
          </p:nvPr>
        </p:nvSpPr>
        <p:spPr>
          <a:xfrm>
            <a:off x="0" y="0"/>
            <a:ext cx="9672000" cy="6857999"/>
          </a:xfrm>
          <a:solidFill>
            <a:schemeClr val="tx2">
              <a:alpha val="70000"/>
            </a:schemeClr>
          </a:solidFill>
        </p:spPr>
        <p:txBody>
          <a:bodyPr lIns="1116000" rIns="180000" bIns="756000" anchor="ctr"/>
          <a:lstStyle>
            <a:lvl1pPr algn="l">
              <a:lnSpc>
                <a:spcPct val="65000"/>
              </a:lnSpc>
              <a:defRPr sz="8800" cap="all" baseline="0">
                <a:solidFill>
                  <a:schemeClr val="bg1"/>
                </a:solidFill>
              </a:defRPr>
            </a:lvl1pPr>
          </a:lstStyle>
          <a:p>
            <a:r>
              <a:rPr lang="en-US" smtClean="0"/>
              <a:t>Click to edit Master title style</a:t>
            </a:r>
            <a:endParaRPr lang="en-US" dirty="0"/>
          </a:p>
        </p:txBody>
      </p:sp>
      <p:sp>
        <p:nvSpPr>
          <p:cNvPr id="6" name="Text Placeholder 5">
            <a:extLst>
              <a:ext uri="{FF2B5EF4-FFF2-40B4-BE49-F238E27FC236}"/>
            </a:extLst>
          </p:cNvPr>
          <p:cNvSpPr>
            <a:spLocks noGrp="1"/>
          </p:cNvSpPr>
          <p:nvPr>
            <p:ph type="body" sz="quarter" idx="13"/>
          </p:nvPr>
        </p:nvSpPr>
        <p:spPr>
          <a:xfrm>
            <a:off x="1917700" y="4508500"/>
            <a:ext cx="3314700" cy="330200"/>
          </a:xfrm>
        </p:spPr>
        <p:txBody>
          <a:bodyPr/>
          <a:lstStyle>
            <a:lvl1pPr marL="0" indent="0">
              <a:buNone/>
              <a:defRPr sz="2000">
                <a:solidFill>
                  <a:schemeClr val="accent1"/>
                </a:solidFill>
                <a:latin typeface="+mj-lt"/>
              </a:defRPr>
            </a:lvl1pPr>
            <a:lvl2pPr marL="266700" indent="0">
              <a:buNone/>
              <a:defRPr>
                <a:solidFill>
                  <a:schemeClr val="accent1"/>
                </a:solidFill>
              </a:defRPr>
            </a:lvl2pPr>
            <a:lvl3pPr marL="447675" indent="0">
              <a:buNone/>
              <a:defRPr>
                <a:solidFill>
                  <a:schemeClr val="accent1"/>
                </a:solidFill>
              </a:defRPr>
            </a:lvl3pPr>
            <a:lvl4pPr marL="628650" indent="0">
              <a:buNone/>
              <a:defRPr>
                <a:solidFill>
                  <a:schemeClr val="accent1"/>
                </a:solidFill>
              </a:defRPr>
            </a:lvl4pPr>
            <a:lvl5pPr marL="809625" indent="0">
              <a:buNone/>
              <a:defRPr>
                <a:solidFill>
                  <a:schemeClr val="accent1"/>
                </a:solidFill>
              </a:defRPr>
            </a:lvl5pPr>
          </a:lstStyle>
          <a:p>
            <a:pPr lvl="0"/>
            <a:r>
              <a:rPr lang="en-US" smtClean="0"/>
              <a:t>Click to edit Master text styles</a:t>
            </a:r>
          </a:p>
        </p:txBody>
      </p:sp>
      <p:sp>
        <p:nvSpPr>
          <p:cNvPr id="9" name="Text Placeholder 5">
            <a:extLst>
              <a:ext uri="{FF2B5EF4-FFF2-40B4-BE49-F238E27FC236}"/>
            </a:extLst>
          </p:cNvPr>
          <p:cNvSpPr>
            <a:spLocks noGrp="1"/>
          </p:cNvSpPr>
          <p:nvPr>
            <p:ph type="body" sz="quarter" idx="14"/>
          </p:nvPr>
        </p:nvSpPr>
        <p:spPr>
          <a:xfrm>
            <a:off x="1917700" y="5180023"/>
            <a:ext cx="3314700" cy="205029"/>
          </a:xfrm>
          <a:ln>
            <a:noFill/>
          </a:ln>
        </p:spPr>
        <p:txBody>
          <a:bodyPr/>
          <a:lstStyle>
            <a:lvl1pPr marL="0" indent="0">
              <a:buNone/>
              <a:defRPr sz="1600">
                <a:solidFill>
                  <a:schemeClr val="bg1"/>
                </a:solidFill>
              </a:defRPr>
            </a:lvl1pPr>
            <a:lvl2pPr marL="266700" indent="0">
              <a:buNone/>
              <a:defRPr>
                <a:solidFill>
                  <a:schemeClr val="accent1"/>
                </a:solidFill>
              </a:defRPr>
            </a:lvl2pPr>
            <a:lvl3pPr marL="447675" indent="0">
              <a:buNone/>
              <a:defRPr>
                <a:solidFill>
                  <a:schemeClr val="accent1"/>
                </a:solidFill>
              </a:defRPr>
            </a:lvl3pPr>
            <a:lvl4pPr marL="628650" indent="0">
              <a:buNone/>
              <a:defRPr>
                <a:solidFill>
                  <a:schemeClr val="accent1"/>
                </a:solidFill>
              </a:defRPr>
            </a:lvl4pPr>
            <a:lvl5pPr marL="809625" indent="0">
              <a:buNone/>
              <a:defRPr>
                <a:solidFill>
                  <a:schemeClr val="accent1"/>
                </a:solidFill>
              </a:defRPr>
            </a:lvl5pPr>
          </a:lstStyle>
          <a:p>
            <a:pPr lvl="0"/>
            <a:r>
              <a:rPr lang="en-US" smtClean="0"/>
              <a:t>Click to edit Master text styles</a:t>
            </a:r>
          </a:p>
        </p:txBody>
      </p:sp>
      <p:sp>
        <p:nvSpPr>
          <p:cNvPr id="10" name="Text Placeholder 5">
            <a:extLst>
              <a:ext uri="{FF2B5EF4-FFF2-40B4-BE49-F238E27FC236}"/>
            </a:extLst>
          </p:cNvPr>
          <p:cNvSpPr>
            <a:spLocks noGrp="1"/>
          </p:cNvSpPr>
          <p:nvPr>
            <p:ph type="body" sz="quarter" idx="15"/>
          </p:nvPr>
        </p:nvSpPr>
        <p:spPr>
          <a:xfrm>
            <a:off x="1917700" y="5683561"/>
            <a:ext cx="3314700" cy="205029"/>
          </a:xfrm>
          <a:ln>
            <a:noFill/>
          </a:ln>
        </p:spPr>
        <p:txBody>
          <a:bodyPr/>
          <a:lstStyle>
            <a:lvl1pPr marL="0" indent="0">
              <a:buNone/>
              <a:defRPr sz="1600">
                <a:solidFill>
                  <a:schemeClr val="bg1"/>
                </a:solidFill>
              </a:defRPr>
            </a:lvl1pPr>
            <a:lvl2pPr marL="266700" indent="0">
              <a:buNone/>
              <a:defRPr>
                <a:solidFill>
                  <a:schemeClr val="accent1"/>
                </a:solidFill>
              </a:defRPr>
            </a:lvl2pPr>
            <a:lvl3pPr marL="447675" indent="0">
              <a:buNone/>
              <a:defRPr>
                <a:solidFill>
                  <a:schemeClr val="accent1"/>
                </a:solidFill>
              </a:defRPr>
            </a:lvl3pPr>
            <a:lvl4pPr marL="628650" indent="0">
              <a:buNone/>
              <a:defRPr>
                <a:solidFill>
                  <a:schemeClr val="accent1"/>
                </a:solidFill>
              </a:defRPr>
            </a:lvl4pPr>
            <a:lvl5pPr marL="809625" indent="0">
              <a:buNone/>
              <a:defRPr>
                <a:solidFill>
                  <a:schemeClr val="accent1"/>
                </a:solidFill>
              </a:defRPr>
            </a:lvl5pPr>
          </a:lstStyle>
          <a:p>
            <a:pPr lvl="0"/>
            <a:r>
              <a:rPr lang="en-US" smtClean="0"/>
              <a:t>Click to edit Master text styles</a:t>
            </a:r>
          </a:p>
        </p:txBody>
      </p:sp>
      <p:sp>
        <p:nvSpPr>
          <p:cNvPr id="11" name="Text Placeholder 5">
            <a:extLst>
              <a:ext uri="{FF2B5EF4-FFF2-40B4-BE49-F238E27FC236}"/>
            </a:extLst>
          </p:cNvPr>
          <p:cNvSpPr>
            <a:spLocks noGrp="1"/>
          </p:cNvSpPr>
          <p:nvPr>
            <p:ph type="body" sz="quarter" idx="16"/>
          </p:nvPr>
        </p:nvSpPr>
        <p:spPr>
          <a:xfrm>
            <a:off x="1917700" y="4821910"/>
            <a:ext cx="3314700" cy="205029"/>
          </a:xfrm>
        </p:spPr>
        <p:txBody>
          <a:bodyPr/>
          <a:lstStyle>
            <a:lvl1pPr marL="0" indent="0">
              <a:buNone/>
              <a:defRPr sz="1000" i="0">
                <a:solidFill>
                  <a:schemeClr val="bg1"/>
                </a:solidFill>
              </a:defRPr>
            </a:lvl1pPr>
            <a:lvl2pPr marL="266700" indent="0">
              <a:buNone/>
              <a:defRPr>
                <a:solidFill>
                  <a:schemeClr val="accent1"/>
                </a:solidFill>
              </a:defRPr>
            </a:lvl2pPr>
            <a:lvl3pPr marL="447675" indent="0">
              <a:buNone/>
              <a:defRPr>
                <a:solidFill>
                  <a:schemeClr val="accent1"/>
                </a:solidFill>
              </a:defRPr>
            </a:lvl3pPr>
            <a:lvl4pPr marL="628650" indent="0">
              <a:buNone/>
              <a:defRPr>
                <a:solidFill>
                  <a:schemeClr val="accent1"/>
                </a:solidFill>
              </a:defRPr>
            </a:lvl4pPr>
            <a:lvl5pPr marL="809625" indent="0">
              <a:buNone/>
              <a:defRPr>
                <a:solidFill>
                  <a:schemeClr val="accent1"/>
                </a:solidFill>
              </a:defRPr>
            </a:lvl5pPr>
          </a:lstStyle>
          <a:p>
            <a:pPr lvl="0"/>
            <a:r>
              <a:rPr lang="en-US" smtClean="0"/>
              <a:t>Click to edit Master text styles</a:t>
            </a:r>
          </a:p>
        </p:txBody>
      </p:sp>
    </p:spTree>
    <p:extLst>
      <p:ext uri="{BB962C8B-B14F-4D97-AF65-F5344CB8AC3E}">
        <p14:creationId xmlns:p14="http://schemas.microsoft.com/office/powerpoint/2010/main" val="3340479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9BFFB202-781B-4CA0-B640-8499CA986C8E}" type="datetime4">
              <a:rPr lang="en-US" smtClean="0"/>
              <a:t>May 6, 2019</a:t>
            </a:fld>
            <a:endParaRPr lang="en-US" dirty="0"/>
          </a:p>
        </p:txBody>
      </p:sp>
      <p:sp>
        <p:nvSpPr>
          <p:cNvPr id="5" name="Footer Placeholder 4"/>
          <p:cNvSpPr>
            <a:spLocks noGrp="1"/>
          </p:cNvSpPr>
          <p:nvPr>
            <p:ph type="ftr" sz="quarter" idx="11"/>
          </p:nvPr>
        </p:nvSpPr>
        <p:spPr/>
        <p:txBody>
          <a:bodyPr/>
          <a:lstStyle>
            <a:lvl1pPr>
              <a:defRPr/>
            </a:lvl1pPr>
          </a:lstStyle>
          <a:p>
            <a:r>
              <a:rPr lang="en-US" smtClean="0"/>
              <a:t>©faik.agiwahyuanto@dsn.dinus.ac.id</a:t>
            </a:r>
            <a:endParaRPr lang="en-US" dirty="0"/>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5DDBC1C9-D174-42D8-8029-A5F72F4251B0}" type="datetime4">
              <a:rPr lang="en-US" smtClean="0"/>
              <a:t>May 6, 2019</a:t>
            </a:fld>
            <a:endParaRPr lang="en-US" dirty="0"/>
          </a:p>
        </p:txBody>
      </p:sp>
      <p:sp>
        <p:nvSpPr>
          <p:cNvPr id="6" name="Footer Placeholder 5"/>
          <p:cNvSpPr>
            <a:spLocks noGrp="1"/>
          </p:cNvSpPr>
          <p:nvPr>
            <p:ph type="ftr" sz="quarter" idx="11"/>
          </p:nvPr>
        </p:nvSpPr>
        <p:spPr/>
        <p:txBody>
          <a:bodyPr/>
          <a:lstStyle>
            <a:lvl1pPr>
              <a:defRPr/>
            </a:lvl1pPr>
          </a:lstStyle>
          <a:p>
            <a:r>
              <a:rPr lang="en-US" smtClean="0"/>
              <a:t>©faik.agiwahyuanto@dsn.dinus.ac.id</a:t>
            </a:r>
            <a:endParaRPr lang="en-US" dirty="0"/>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
        <p:nvSpPr>
          <p:cNvPr id="7" name="Date Placeholder 6"/>
          <p:cNvSpPr>
            <a:spLocks noGrp="1"/>
          </p:cNvSpPr>
          <p:nvPr>
            <p:ph type="dt" sz="half" idx="10"/>
          </p:nvPr>
        </p:nvSpPr>
        <p:spPr/>
        <p:txBody>
          <a:bodyPr/>
          <a:lstStyle/>
          <a:p>
            <a:fld id="{7D2484FE-02C9-4872-AB1C-C4B6FBF35AD3}" type="datetime4">
              <a:rPr lang="en-US" smtClean="0"/>
              <a:t>May 6, 2019</a:t>
            </a:fld>
            <a:endParaRPr lang="en-US" dirty="0"/>
          </a:p>
        </p:txBody>
      </p:sp>
      <p:sp>
        <p:nvSpPr>
          <p:cNvPr id="8" name="Footer Placeholder 7"/>
          <p:cNvSpPr>
            <a:spLocks noGrp="1"/>
          </p:cNvSpPr>
          <p:nvPr>
            <p:ph type="ftr" sz="quarter" idx="11"/>
          </p:nvPr>
        </p:nvSpPr>
        <p:spPr/>
        <p:txBody>
          <a:bodyPr/>
          <a:lstStyle>
            <a:lvl1pPr>
              <a:defRPr/>
            </a:lvl1pPr>
          </a:lstStyle>
          <a:p>
            <a:r>
              <a:rPr lang="en-US" smtClean="0"/>
              <a:t>©faik.agiwahyuanto@dsn.dinus.ac.id</a:t>
            </a:r>
            <a:endParaRPr lang="en-US" dirty="0"/>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
        <p:nvSpPr>
          <p:cNvPr id="3" name="Date Placeholder 2"/>
          <p:cNvSpPr>
            <a:spLocks noGrp="1"/>
          </p:cNvSpPr>
          <p:nvPr>
            <p:ph type="dt" sz="half" idx="10"/>
          </p:nvPr>
        </p:nvSpPr>
        <p:spPr/>
        <p:txBody>
          <a:bodyPr/>
          <a:lstStyle/>
          <a:p>
            <a:fld id="{17C39F1C-3404-44FF-A856-3471DEB925E7}" type="datetime4">
              <a:rPr lang="en-US" smtClean="0"/>
              <a:t>May 6, 2019</a:t>
            </a:fld>
            <a:endParaRPr lang="en-US" dirty="0"/>
          </a:p>
        </p:txBody>
      </p:sp>
      <p:sp>
        <p:nvSpPr>
          <p:cNvPr id="4" name="Footer Placeholder 3"/>
          <p:cNvSpPr>
            <a:spLocks noGrp="1"/>
          </p:cNvSpPr>
          <p:nvPr>
            <p:ph type="ftr" sz="quarter" idx="11"/>
          </p:nvPr>
        </p:nvSpPr>
        <p:spPr/>
        <p:txBody>
          <a:bodyPr/>
          <a:lstStyle>
            <a:lvl1pPr>
              <a:defRPr/>
            </a:lvl1pPr>
          </a:lstStyle>
          <a:p>
            <a:r>
              <a:rPr lang="en-US" smtClean="0"/>
              <a:t>©faik.agiwahyuanto@dsn.dinus.ac.id</a:t>
            </a:r>
            <a:endParaRPr lang="en-US" dirty="0"/>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fld id="{59936654-5B33-433F-B3C8-6F1C660A1C07}" type="datetime4">
              <a:rPr lang="en-US" smtClean="0"/>
              <a:t>May 6, 2019</a:t>
            </a:fld>
            <a:endParaRPr lang="en-US" dirty="0"/>
          </a:p>
        </p:txBody>
      </p:sp>
      <p:sp>
        <p:nvSpPr>
          <p:cNvPr id="3" name="Footer Placeholder 2"/>
          <p:cNvSpPr>
            <a:spLocks noGrp="1"/>
          </p:cNvSpPr>
          <p:nvPr>
            <p:ph type="ftr" sz="quarter" idx="11"/>
          </p:nvPr>
        </p:nvSpPr>
        <p:spPr/>
        <p:txBody>
          <a:bodyPr/>
          <a:lstStyle>
            <a:lvl1pPr>
              <a:defRPr/>
            </a:lvl1pPr>
          </a:lstStyle>
          <a:p>
            <a:r>
              <a:rPr lang="en-US" smtClean="0"/>
              <a:t>©faik.agiwahyuanto@dsn.dinus.ac.id</a:t>
            </a:r>
            <a:endParaRPr lang="en-US" dirty="0"/>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smtClean="0"/>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C0B0C639-BEB0-400D-AE86-2D3CC84E6999}" type="datetime4">
              <a:rPr lang="en-US" smtClean="0"/>
              <a:t>May 6, 2019</a:t>
            </a:fld>
            <a:endParaRPr lang="en-US" dirty="0"/>
          </a:p>
        </p:txBody>
      </p:sp>
      <p:sp>
        <p:nvSpPr>
          <p:cNvPr id="6" name="Footer Placeholder 5"/>
          <p:cNvSpPr>
            <a:spLocks noGrp="1"/>
          </p:cNvSpPr>
          <p:nvPr>
            <p:ph type="ftr" sz="quarter" idx="11"/>
          </p:nvPr>
        </p:nvSpPr>
        <p:spPr/>
        <p:txBody>
          <a:bodyPr/>
          <a:lstStyle>
            <a:lvl1pPr>
              <a:defRPr/>
            </a:lvl1pPr>
          </a:lstStyle>
          <a:p>
            <a:r>
              <a:rPr lang="en-US" smtClean="0"/>
              <a:t>©faik.agiwahyuanto@dsn.dinus.ac.id</a:t>
            </a:r>
            <a:endParaRPr lang="en-US" dirty="0"/>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smtClean="0"/>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BE5F60BD-9202-44CA-8339-EBD319CB2FE5}" type="datetime4">
              <a:rPr lang="en-US" smtClean="0"/>
              <a:t>May 6, 2019</a:t>
            </a:fld>
            <a:endParaRPr lang="en-US" dirty="0"/>
          </a:p>
        </p:txBody>
      </p:sp>
      <p:sp>
        <p:nvSpPr>
          <p:cNvPr id="6" name="Footer Placeholder 5"/>
          <p:cNvSpPr>
            <a:spLocks noGrp="1"/>
          </p:cNvSpPr>
          <p:nvPr>
            <p:ph type="ftr" sz="quarter" idx="11"/>
          </p:nvPr>
        </p:nvSpPr>
        <p:spPr/>
        <p:txBody>
          <a:bodyPr/>
          <a:lstStyle>
            <a:lvl1pPr>
              <a:defRPr/>
            </a:lvl1pPr>
          </a:lstStyle>
          <a:p>
            <a:r>
              <a:rPr lang="en-US" smtClean="0"/>
              <a:t>©faik.agiwahyuanto@dsn.dinus.ac.id</a:t>
            </a:r>
            <a:endParaRPr lang="en-US" dirty="0"/>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55C332E6-CD53-4445-8F75-A072440C5C43}" type="datetime4">
              <a:rPr lang="en-US" smtClean="0"/>
              <a:t>May 6, 2019</a:t>
            </a:fld>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smtClean="0"/>
              <a:t>©faik.agiwahyuanto@dsn.dinus.ac.id</a:t>
            </a:r>
            <a:endParaRPr lang="en-US" dirty="0"/>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777" y="2177495"/>
            <a:ext cx="4846320" cy="2387600"/>
          </a:xfrm>
        </p:spPr>
        <p:txBody>
          <a:bodyPr/>
          <a:lstStyle/>
          <a:p>
            <a:r>
              <a:rPr lang="id-ID" dirty="0" smtClean="0"/>
              <a:t>Anatomy &amp; Physiology of Endocrine System</a:t>
            </a:r>
            <a:endParaRPr lang="id-ID" dirty="0"/>
          </a:p>
        </p:txBody>
      </p:sp>
      <p:sp>
        <p:nvSpPr>
          <p:cNvPr id="3" name="Subtitle 2"/>
          <p:cNvSpPr>
            <a:spLocks noGrp="1"/>
          </p:cNvSpPr>
          <p:nvPr>
            <p:ph type="subTitle" idx="1"/>
          </p:nvPr>
        </p:nvSpPr>
        <p:spPr>
          <a:xfrm>
            <a:off x="1751777" y="4908885"/>
            <a:ext cx="4846320" cy="632308"/>
          </a:xfrm>
        </p:spPr>
        <p:txBody>
          <a:bodyPr>
            <a:normAutofit/>
          </a:bodyPr>
          <a:lstStyle/>
          <a:p>
            <a:pPr algn="just"/>
            <a:r>
              <a:rPr lang="id-ID" sz="3200" dirty="0" smtClean="0"/>
              <a:t>Oleh : Faik Agiwahyuanto</a:t>
            </a:r>
            <a:endParaRPr lang="id-ID" sz="3200" dirty="0"/>
          </a:p>
        </p:txBody>
      </p:sp>
    </p:spTree>
    <p:extLst>
      <p:ext uri="{BB962C8B-B14F-4D97-AF65-F5344CB8AC3E}">
        <p14:creationId xmlns:p14="http://schemas.microsoft.com/office/powerpoint/2010/main" val="200146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01" y="73847"/>
            <a:ext cx="11730125" cy="847197"/>
          </a:xfrm>
        </p:spPr>
        <p:txBody>
          <a:bodyPr>
            <a:normAutofit/>
          </a:bodyPr>
          <a:lstStyle/>
          <a:p>
            <a:r>
              <a:rPr lang="id-ID" sz="4800" dirty="0" smtClean="0"/>
              <a:t>Letak Anatomis dan Fisiologi Secara Umum</a:t>
            </a:r>
            <a:endParaRPr lang="id-ID" sz="4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56947401"/>
              </p:ext>
            </p:extLst>
          </p:nvPr>
        </p:nvGraphicFramePr>
        <p:xfrm>
          <a:off x="0" y="920750"/>
          <a:ext cx="12192000" cy="5708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9CD8D479-8942-46E8-A226-A4E01F7A105C}" type="slidenum">
              <a:rPr lang="id-ID" smtClean="0"/>
              <a:t>10</a:t>
            </a:fld>
            <a:endParaRPr lang="id-ID"/>
          </a:p>
        </p:txBody>
      </p:sp>
      <p:sp>
        <p:nvSpPr>
          <p:cNvPr id="5" name="Date Placeholder 4"/>
          <p:cNvSpPr>
            <a:spLocks noGrp="1"/>
          </p:cNvSpPr>
          <p:nvPr>
            <p:ph type="dt" sz="half" idx="10"/>
          </p:nvPr>
        </p:nvSpPr>
        <p:spPr/>
        <p:txBody>
          <a:bodyPr/>
          <a:lstStyle/>
          <a:p>
            <a:fld id="{9BFFB202-781B-4CA0-B640-8499CA986C8E}" type="datetime4">
              <a:rPr lang="en-US" smtClean="0"/>
              <a:t>May 6, 2019</a:t>
            </a:fld>
            <a:endParaRPr lang="en-US" dirty="0"/>
          </a:p>
        </p:txBody>
      </p:sp>
      <p:sp>
        <p:nvSpPr>
          <p:cNvPr id="6" name="Footer Placeholder 5"/>
          <p:cNvSpPr>
            <a:spLocks noGrp="1"/>
          </p:cNvSpPr>
          <p:nvPr>
            <p:ph type="ftr" sz="quarter" idx="11"/>
          </p:nvPr>
        </p:nvSpPr>
        <p:spPr/>
        <p:txBody>
          <a:bodyPr/>
          <a:lstStyle/>
          <a:p>
            <a:r>
              <a:rPr lang="en-US" smtClean="0"/>
              <a:t>©faik.agiwahyuanto@dsn.dinus.ac.id</a:t>
            </a:r>
            <a:endParaRPr lang="en-US" dirty="0"/>
          </a:p>
        </p:txBody>
      </p:sp>
    </p:spTree>
    <p:extLst>
      <p:ext uri="{BB962C8B-B14F-4D97-AF65-F5344CB8AC3E}">
        <p14:creationId xmlns:p14="http://schemas.microsoft.com/office/powerpoint/2010/main" val="70542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05201" y="179835"/>
            <a:ext cx="9371949" cy="638313"/>
          </a:xfrm>
        </p:spPr>
        <p:txBody>
          <a:bodyPr>
            <a:noAutofit/>
          </a:bodyPr>
          <a:lstStyle/>
          <a:p>
            <a:r>
              <a:rPr lang="id-ID" sz="4400" dirty="0" smtClean="0"/>
              <a:t>Kelenjar Hipofisis</a:t>
            </a:r>
            <a:endParaRPr lang="id-ID" sz="4400" dirty="0"/>
          </a:p>
        </p:txBody>
      </p:sp>
      <p:sp>
        <p:nvSpPr>
          <p:cNvPr id="8" name="Content Placeholder 7"/>
          <p:cNvSpPr>
            <a:spLocks noGrp="1"/>
          </p:cNvSpPr>
          <p:nvPr>
            <p:ph sz="half" idx="1"/>
          </p:nvPr>
        </p:nvSpPr>
        <p:spPr>
          <a:xfrm>
            <a:off x="205201" y="818148"/>
            <a:ext cx="5966999" cy="5811252"/>
          </a:xfrm>
        </p:spPr>
        <p:txBody>
          <a:bodyPr>
            <a:normAutofit/>
          </a:bodyPr>
          <a:lstStyle/>
          <a:p>
            <a:r>
              <a:rPr lang="id-ID" sz="3600" dirty="0"/>
              <a:t>Kelenjar hipofisis (pituitary) </a:t>
            </a:r>
            <a:r>
              <a:rPr lang="id-ID" sz="3600" dirty="0">
                <a:sym typeface="Wingdings" panose="05000000000000000000" pitchFamily="2" charset="2"/>
              </a:rPr>
              <a:t> master of gland = kelenjar pengendali &amp; pengatur kegiatan lainnya.</a:t>
            </a:r>
          </a:p>
          <a:p>
            <a:r>
              <a:rPr lang="id-ID" sz="3600" dirty="0">
                <a:sym typeface="Wingdings" panose="05000000000000000000" pitchFamily="2" charset="2"/>
              </a:rPr>
              <a:t>Bentuk kelenjar = bulat, kecil, diameter 1,3cm,</a:t>
            </a:r>
          </a:p>
          <a:p>
            <a:r>
              <a:rPr lang="id-ID" sz="3600" dirty="0">
                <a:sym typeface="Wingdings" panose="05000000000000000000" pitchFamily="2" charset="2"/>
              </a:rPr>
              <a:t>Hipofisis dibagi 3 = anterior (bagian atas), posterior (Bawah), dan pars intermedeia (bagian tengah</a:t>
            </a:r>
            <a:r>
              <a:rPr lang="id-ID" sz="3600" dirty="0" smtClean="0">
                <a:sym typeface="Wingdings" panose="05000000000000000000" pitchFamily="2" charset="2"/>
              </a:rPr>
              <a:t>)</a:t>
            </a:r>
            <a:endParaRPr lang="id-ID" sz="3600" dirty="0">
              <a:sym typeface="Wingdings" panose="05000000000000000000" pitchFamily="2" charset="2"/>
            </a:endParaRPr>
          </a:p>
        </p:txBody>
      </p:sp>
      <p:pic>
        <p:nvPicPr>
          <p:cNvPr id="10" name="Content Placeholder 9"/>
          <p:cNvPicPr>
            <a:picLocks noGrp="1" noChangeAspect="1"/>
          </p:cNvPicPr>
          <p:nvPr>
            <p:ph sz="half" idx="2"/>
          </p:nvPr>
        </p:nvPicPr>
        <p:blipFill>
          <a:blip r:embed="rId2"/>
          <a:stretch>
            <a:fillRect/>
          </a:stretch>
        </p:blipFill>
        <p:spPr>
          <a:xfrm>
            <a:off x="6376988" y="1738012"/>
            <a:ext cx="5815012" cy="3970939"/>
          </a:xfrm>
          <a:prstGeom prst="rect">
            <a:avLst/>
          </a:prstGeom>
        </p:spPr>
      </p:pic>
      <p:sp>
        <p:nvSpPr>
          <p:cNvPr id="4" name="Slide Number Placeholder 3"/>
          <p:cNvSpPr>
            <a:spLocks noGrp="1"/>
          </p:cNvSpPr>
          <p:nvPr>
            <p:ph type="sldNum" sz="quarter" idx="12"/>
          </p:nvPr>
        </p:nvSpPr>
        <p:spPr/>
        <p:txBody>
          <a:bodyPr/>
          <a:lstStyle/>
          <a:p>
            <a:fld id="{9CD8D479-8942-46E8-A226-A4E01F7A105C}" type="slidenum">
              <a:rPr lang="id-ID" smtClean="0"/>
              <a:t>11</a:t>
            </a:fld>
            <a:endParaRPr lang="id-ID"/>
          </a:p>
        </p:txBody>
      </p:sp>
      <p:sp>
        <p:nvSpPr>
          <p:cNvPr id="5" name="Date Placeholder 4"/>
          <p:cNvSpPr>
            <a:spLocks noGrp="1"/>
          </p:cNvSpPr>
          <p:nvPr>
            <p:ph type="dt" sz="half" idx="10"/>
          </p:nvPr>
        </p:nvSpPr>
        <p:spPr/>
        <p:txBody>
          <a:bodyPr/>
          <a:lstStyle/>
          <a:p>
            <a:fld id="{9BFFB202-781B-4CA0-B640-8499CA986C8E}" type="datetime4">
              <a:rPr lang="en-US" smtClean="0"/>
              <a:t>May 6, 2019</a:t>
            </a:fld>
            <a:endParaRPr lang="en-US" dirty="0"/>
          </a:p>
        </p:txBody>
      </p:sp>
      <p:sp>
        <p:nvSpPr>
          <p:cNvPr id="6" name="Footer Placeholder 5"/>
          <p:cNvSpPr>
            <a:spLocks noGrp="1"/>
          </p:cNvSpPr>
          <p:nvPr>
            <p:ph type="ftr" sz="quarter" idx="11"/>
          </p:nvPr>
        </p:nvSpPr>
        <p:spPr/>
        <p:txBody>
          <a:bodyPr/>
          <a:lstStyle/>
          <a:p>
            <a:r>
              <a:rPr lang="en-US" smtClean="0"/>
              <a:t>©faik.agiwahyuanto@dsn.dinus.ac.id</a:t>
            </a:r>
            <a:endParaRPr lang="en-US" dirty="0"/>
          </a:p>
        </p:txBody>
      </p:sp>
    </p:spTree>
    <p:extLst>
      <p:ext uri="{BB962C8B-B14F-4D97-AF65-F5344CB8AC3E}">
        <p14:creationId xmlns:p14="http://schemas.microsoft.com/office/powerpoint/2010/main" val="278677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01" y="146497"/>
            <a:ext cx="9371949" cy="767903"/>
          </a:xfrm>
        </p:spPr>
        <p:txBody>
          <a:bodyPr>
            <a:noAutofit/>
          </a:bodyPr>
          <a:lstStyle/>
          <a:p>
            <a:r>
              <a:rPr lang="id-ID" sz="4800" dirty="0" smtClean="0"/>
              <a:t>Hipofisis Lobus Anterior</a:t>
            </a:r>
            <a:endParaRPr lang="id-ID" sz="4800" dirty="0"/>
          </a:p>
        </p:txBody>
      </p:sp>
      <p:pic>
        <p:nvPicPr>
          <p:cNvPr id="8" name="Content Placeholder 7"/>
          <p:cNvPicPr>
            <a:picLocks noGrp="1" noChangeAspect="1"/>
          </p:cNvPicPr>
          <p:nvPr>
            <p:ph sz="half" idx="1"/>
          </p:nvPr>
        </p:nvPicPr>
        <p:blipFill>
          <a:blip r:embed="rId2"/>
          <a:stretch>
            <a:fillRect/>
          </a:stretch>
        </p:blipFill>
        <p:spPr>
          <a:xfrm>
            <a:off x="0" y="1556281"/>
            <a:ext cx="5221288" cy="4154380"/>
          </a:xfrm>
          <a:prstGeom prst="rect">
            <a:avLst/>
          </a:prstGeom>
        </p:spPr>
      </p:pic>
      <p:sp>
        <p:nvSpPr>
          <p:cNvPr id="4" name="Content Placeholder 3"/>
          <p:cNvSpPr>
            <a:spLocks noGrp="1"/>
          </p:cNvSpPr>
          <p:nvPr>
            <p:ph sz="half" idx="2"/>
          </p:nvPr>
        </p:nvSpPr>
        <p:spPr>
          <a:xfrm>
            <a:off x="5450305" y="914400"/>
            <a:ext cx="6741695" cy="5715000"/>
          </a:xfrm>
        </p:spPr>
        <p:txBody>
          <a:bodyPr>
            <a:normAutofit/>
          </a:bodyPr>
          <a:lstStyle/>
          <a:p>
            <a:pPr marL="0" indent="0">
              <a:buNone/>
            </a:pPr>
            <a:r>
              <a:rPr lang="id-ID" sz="3600" dirty="0" smtClean="0"/>
              <a:t>Hormon yg dihasilkan oleh Hipofisis Lobus Anterior :</a:t>
            </a:r>
          </a:p>
          <a:p>
            <a:r>
              <a:rPr lang="id-ID" sz="3200" dirty="0"/>
              <a:t>Hormon STH</a:t>
            </a:r>
          </a:p>
          <a:p>
            <a:r>
              <a:rPr lang="id-ID" sz="3200" dirty="0"/>
              <a:t>Hormon Pertumbuhan (GH)</a:t>
            </a:r>
          </a:p>
          <a:p>
            <a:r>
              <a:rPr lang="id-ID" sz="3200" dirty="0"/>
              <a:t>Hormon Tirotropin (TSH)</a:t>
            </a:r>
          </a:p>
          <a:p>
            <a:r>
              <a:rPr lang="id-ID" sz="3200" dirty="0"/>
              <a:t>Hormon ACTH</a:t>
            </a:r>
          </a:p>
          <a:p>
            <a:r>
              <a:rPr lang="id-ID" sz="3200" dirty="0"/>
              <a:t>Hormon PRL dan LTH</a:t>
            </a:r>
          </a:p>
          <a:p>
            <a:r>
              <a:rPr lang="id-ID" sz="3200" dirty="0"/>
              <a:t>Hormon Gonadrotropin (wanita)</a:t>
            </a:r>
          </a:p>
          <a:p>
            <a:r>
              <a:rPr lang="id-ID" sz="3200" dirty="0"/>
              <a:t>Hormon Gonadrotropin (Pria</a:t>
            </a:r>
            <a:r>
              <a:rPr lang="id-ID" sz="3200" dirty="0" smtClean="0"/>
              <a:t>)</a:t>
            </a:r>
            <a:endParaRPr lang="id-ID" sz="3200" dirty="0"/>
          </a:p>
        </p:txBody>
      </p:sp>
      <p:sp>
        <p:nvSpPr>
          <p:cNvPr id="5" name="Slide Number Placeholder 4"/>
          <p:cNvSpPr>
            <a:spLocks noGrp="1"/>
          </p:cNvSpPr>
          <p:nvPr>
            <p:ph type="sldNum" sz="quarter" idx="12"/>
          </p:nvPr>
        </p:nvSpPr>
        <p:spPr/>
        <p:txBody>
          <a:bodyPr/>
          <a:lstStyle/>
          <a:p>
            <a:fld id="{9CD8D479-8942-46E8-A226-A4E01F7A105C}" type="slidenum">
              <a:rPr lang="id-ID" smtClean="0"/>
              <a:t>12</a:t>
            </a:fld>
            <a:endParaRPr lang="id-ID"/>
          </a:p>
        </p:txBody>
      </p:sp>
      <p:sp>
        <p:nvSpPr>
          <p:cNvPr id="6" name="Date Placeholder 5"/>
          <p:cNvSpPr>
            <a:spLocks noGrp="1"/>
          </p:cNvSpPr>
          <p:nvPr>
            <p:ph type="dt" sz="half" idx="10"/>
          </p:nvPr>
        </p:nvSpPr>
        <p:spPr/>
        <p:txBody>
          <a:bodyPr/>
          <a:lstStyle/>
          <a:p>
            <a:fld id="{5DDBC1C9-D174-42D8-8029-A5F72F4251B0}" type="datetime4">
              <a:rPr lang="en-US" smtClean="0"/>
              <a:t>May 6, 2019</a:t>
            </a:fld>
            <a:endParaRPr lang="en-US" dirty="0"/>
          </a:p>
        </p:txBody>
      </p:sp>
      <p:sp>
        <p:nvSpPr>
          <p:cNvPr id="7" name="Footer Placeholder 6"/>
          <p:cNvSpPr>
            <a:spLocks noGrp="1"/>
          </p:cNvSpPr>
          <p:nvPr>
            <p:ph type="ftr" sz="quarter" idx="11"/>
          </p:nvPr>
        </p:nvSpPr>
        <p:spPr/>
        <p:txBody>
          <a:bodyPr/>
          <a:lstStyle/>
          <a:p>
            <a:r>
              <a:rPr lang="en-US" smtClean="0"/>
              <a:t>©faik.agiwahyuanto@dsn.dinus.ac.id</a:t>
            </a:r>
            <a:endParaRPr lang="en-US" dirty="0"/>
          </a:p>
        </p:txBody>
      </p:sp>
    </p:spTree>
    <p:extLst>
      <p:ext uri="{BB962C8B-B14F-4D97-AF65-F5344CB8AC3E}">
        <p14:creationId xmlns:p14="http://schemas.microsoft.com/office/powerpoint/2010/main" val="161431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CD8D479-8942-46E8-A226-A4E01F7A105C}" type="slidenum">
              <a:rPr lang="id-ID" smtClean="0"/>
              <a:t>13</a:t>
            </a:fld>
            <a:endParaRPr lang="id-ID"/>
          </a:p>
        </p:txBody>
      </p:sp>
      <p:sp>
        <p:nvSpPr>
          <p:cNvPr id="6" name="Date Placeholder 5"/>
          <p:cNvSpPr>
            <a:spLocks noGrp="1"/>
          </p:cNvSpPr>
          <p:nvPr>
            <p:ph type="dt" sz="half" idx="10"/>
          </p:nvPr>
        </p:nvSpPr>
        <p:spPr/>
        <p:txBody>
          <a:bodyPr/>
          <a:lstStyle/>
          <a:p>
            <a:fld id="{5DDBC1C9-D174-42D8-8029-A5F72F4251B0}" type="datetime4">
              <a:rPr lang="en-US" smtClean="0"/>
              <a:t>May 6, 2019</a:t>
            </a:fld>
            <a:endParaRPr lang="en-US" dirty="0"/>
          </a:p>
        </p:txBody>
      </p:sp>
      <p:sp>
        <p:nvSpPr>
          <p:cNvPr id="7" name="Footer Placeholder 6"/>
          <p:cNvSpPr>
            <a:spLocks noGrp="1"/>
          </p:cNvSpPr>
          <p:nvPr>
            <p:ph type="ftr" sz="quarter" idx="11"/>
          </p:nvPr>
        </p:nvSpPr>
        <p:spPr/>
        <p:txBody>
          <a:bodyPr/>
          <a:lstStyle/>
          <a:p>
            <a:r>
              <a:rPr lang="en-US" smtClean="0"/>
              <a:t>©faik.agiwahyuanto@dsn.dinus.ac.id</a:t>
            </a:r>
            <a:endParaRPr lang="en-US" dirty="0"/>
          </a:p>
        </p:txBody>
      </p:sp>
      <p:pic>
        <p:nvPicPr>
          <p:cNvPr id="8" name="Picture 7"/>
          <p:cNvPicPr>
            <a:picLocks noChangeAspect="1"/>
          </p:cNvPicPr>
          <p:nvPr/>
        </p:nvPicPr>
        <p:blipFill>
          <a:blip r:embed="rId2"/>
          <a:stretch>
            <a:fillRect/>
          </a:stretch>
        </p:blipFill>
        <p:spPr>
          <a:xfrm>
            <a:off x="18287" y="0"/>
            <a:ext cx="12155425" cy="6629400"/>
          </a:xfrm>
          <a:prstGeom prst="rect">
            <a:avLst/>
          </a:prstGeom>
        </p:spPr>
      </p:pic>
    </p:spTree>
    <p:extLst>
      <p:ext uri="{BB962C8B-B14F-4D97-AF65-F5344CB8AC3E}">
        <p14:creationId xmlns:p14="http://schemas.microsoft.com/office/powerpoint/2010/main" val="95117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D8D479-8942-46E8-A226-A4E01F7A105C}" type="slidenum">
              <a:rPr lang="id-ID" smtClean="0"/>
              <a:t>14</a:t>
            </a:fld>
            <a:endParaRPr lang="id-ID"/>
          </a:p>
        </p:txBody>
      </p:sp>
      <p:sp>
        <p:nvSpPr>
          <p:cNvPr id="3" name="Date Placeholder 2"/>
          <p:cNvSpPr>
            <a:spLocks noGrp="1"/>
          </p:cNvSpPr>
          <p:nvPr>
            <p:ph type="dt" sz="half" idx="10"/>
          </p:nvPr>
        </p:nvSpPr>
        <p:spPr/>
        <p:txBody>
          <a:bodyPr/>
          <a:lstStyle/>
          <a:p>
            <a:fld id="{59936654-5B33-433F-B3C8-6F1C660A1C07}" type="datetime4">
              <a:rPr lang="en-US" smtClean="0"/>
              <a:t>May 6, 2019</a:t>
            </a:fld>
            <a:endParaRPr lang="en-US" dirty="0"/>
          </a:p>
        </p:txBody>
      </p:sp>
      <p:sp>
        <p:nvSpPr>
          <p:cNvPr id="4" name="Footer Placeholder 3"/>
          <p:cNvSpPr>
            <a:spLocks noGrp="1"/>
          </p:cNvSpPr>
          <p:nvPr>
            <p:ph type="ftr" sz="quarter" idx="11"/>
          </p:nvPr>
        </p:nvSpPr>
        <p:spPr/>
        <p:txBody>
          <a:bodyPr/>
          <a:lstStyle/>
          <a:p>
            <a:r>
              <a:rPr lang="en-US" smtClean="0"/>
              <a:t>©faik.agiwahyuanto@dsn.dinus.ac.id</a:t>
            </a:r>
            <a:endParaRPr lang="en-US" dirty="0"/>
          </a:p>
        </p:txBody>
      </p:sp>
      <p:pic>
        <p:nvPicPr>
          <p:cNvPr id="5" name="Picture 4"/>
          <p:cNvPicPr>
            <a:picLocks noChangeAspect="1"/>
          </p:cNvPicPr>
          <p:nvPr/>
        </p:nvPicPr>
        <p:blipFill>
          <a:blip r:embed="rId2"/>
          <a:stretch>
            <a:fillRect/>
          </a:stretch>
        </p:blipFill>
        <p:spPr>
          <a:xfrm>
            <a:off x="33763" y="0"/>
            <a:ext cx="12155062" cy="6629400"/>
          </a:xfrm>
          <a:prstGeom prst="rect">
            <a:avLst/>
          </a:prstGeom>
        </p:spPr>
      </p:pic>
    </p:spTree>
    <p:extLst>
      <p:ext uri="{BB962C8B-B14F-4D97-AF65-F5344CB8AC3E}">
        <p14:creationId xmlns:p14="http://schemas.microsoft.com/office/powerpoint/2010/main" val="91944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5201" y="161077"/>
            <a:ext cx="9371949" cy="962207"/>
          </a:xfrm>
        </p:spPr>
        <p:txBody>
          <a:bodyPr>
            <a:normAutofit/>
          </a:bodyPr>
          <a:lstStyle/>
          <a:p>
            <a:r>
              <a:rPr lang="id-ID" sz="4800" dirty="0" smtClean="0"/>
              <a:t>Hipofisis Pars Media</a:t>
            </a:r>
            <a:endParaRPr lang="id-ID" sz="4800" dirty="0"/>
          </a:p>
        </p:txBody>
      </p:sp>
      <p:sp>
        <p:nvSpPr>
          <p:cNvPr id="2" name="Slide Number Placeholder 1"/>
          <p:cNvSpPr>
            <a:spLocks noGrp="1"/>
          </p:cNvSpPr>
          <p:nvPr>
            <p:ph type="sldNum" sz="quarter" idx="12"/>
          </p:nvPr>
        </p:nvSpPr>
        <p:spPr/>
        <p:txBody>
          <a:bodyPr/>
          <a:lstStyle/>
          <a:p>
            <a:fld id="{9CD8D479-8942-46E8-A226-A4E01F7A105C}" type="slidenum">
              <a:rPr lang="id-ID" smtClean="0"/>
              <a:t>15</a:t>
            </a:fld>
            <a:endParaRPr lang="id-ID"/>
          </a:p>
        </p:txBody>
      </p:sp>
      <p:sp>
        <p:nvSpPr>
          <p:cNvPr id="3" name="Date Placeholder 2"/>
          <p:cNvSpPr>
            <a:spLocks noGrp="1"/>
          </p:cNvSpPr>
          <p:nvPr>
            <p:ph type="dt" sz="half" idx="10"/>
          </p:nvPr>
        </p:nvSpPr>
        <p:spPr/>
        <p:txBody>
          <a:bodyPr/>
          <a:lstStyle/>
          <a:p>
            <a:fld id="{59936654-5B33-433F-B3C8-6F1C660A1C07}" type="datetime4">
              <a:rPr lang="en-US" smtClean="0"/>
              <a:t>May 6, 2019</a:t>
            </a:fld>
            <a:endParaRPr lang="en-US" dirty="0"/>
          </a:p>
        </p:txBody>
      </p:sp>
      <p:sp>
        <p:nvSpPr>
          <p:cNvPr id="4" name="Footer Placeholder 3"/>
          <p:cNvSpPr>
            <a:spLocks noGrp="1"/>
          </p:cNvSpPr>
          <p:nvPr>
            <p:ph type="ftr" sz="quarter" idx="11"/>
          </p:nvPr>
        </p:nvSpPr>
        <p:spPr/>
        <p:txBody>
          <a:bodyPr/>
          <a:lstStyle/>
          <a:p>
            <a:r>
              <a:rPr lang="en-US" smtClean="0"/>
              <a:t>©faik.agiwahyuanto@dsn.dinus.ac.id</a:t>
            </a:r>
            <a:endParaRPr lang="en-US" dirty="0"/>
          </a:p>
        </p:txBody>
      </p:sp>
      <p:pic>
        <p:nvPicPr>
          <p:cNvPr id="7" name="Content Placeholder 3"/>
          <p:cNvPicPr>
            <a:picLocks noGrp="1" noChangeAspect="1"/>
          </p:cNvPicPr>
          <p:nvPr>
            <p:ph idx="1"/>
          </p:nvPr>
        </p:nvPicPr>
        <p:blipFill>
          <a:blip r:embed="rId2"/>
          <a:stretch>
            <a:fillRect/>
          </a:stretch>
        </p:blipFill>
        <p:spPr>
          <a:xfrm>
            <a:off x="0" y="1390316"/>
            <a:ext cx="12174787" cy="3422315"/>
          </a:xfrm>
          <a:prstGeom prst="rect">
            <a:avLst/>
          </a:prstGeom>
        </p:spPr>
      </p:pic>
    </p:spTree>
    <p:extLst>
      <p:ext uri="{BB962C8B-B14F-4D97-AF65-F5344CB8AC3E}">
        <p14:creationId xmlns:p14="http://schemas.microsoft.com/office/powerpoint/2010/main" val="325010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01" y="88427"/>
            <a:ext cx="9371949" cy="827757"/>
          </a:xfrm>
        </p:spPr>
        <p:txBody>
          <a:bodyPr>
            <a:noAutofit/>
          </a:bodyPr>
          <a:lstStyle/>
          <a:p>
            <a:r>
              <a:rPr lang="id-ID" sz="4400" dirty="0" smtClean="0"/>
              <a:t>Hipofisis Lobus Posterior </a:t>
            </a:r>
            <a:endParaRPr lang="id-ID" sz="4400" dirty="0"/>
          </a:p>
        </p:txBody>
      </p:sp>
      <p:pic>
        <p:nvPicPr>
          <p:cNvPr id="10" name="Content Placeholder 9"/>
          <p:cNvPicPr>
            <a:picLocks noGrp="1" noChangeAspect="1"/>
          </p:cNvPicPr>
          <p:nvPr>
            <p:ph sz="half" idx="1"/>
          </p:nvPr>
        </p:nvPicPr>
        <p:blipFill>
          <a:blip r:embed="rId2"/>
          <a:stretch>
            <a:fillRect/>
          </a:stretch>
        </p:blipFill>
        <p:spPr>
          <a:xfrm>
            <a:off x="-1" y="979622"/>
            <a:ext cx="6523121" cy="5627418"/>
          </a:xfrm>
          <a:prstGeom prst="rect">
            <a:avLst/>
          </a:prstGeom>
        </p:spPr>
      </p:pic>
      <p:pic>
        <p:nvPicPr>
          <p:cNvPr id="9" name="Content Placeholder 8"/>
          <p:cNvPicPr>
            <a:picLocks noGrp="1" noChangeAspect="1"/>
          </p:cNvPicPr>
          <p:nvPr>
            <p:ph sz="half" idx="2"/>
          </p:nvPr>
        </p:nvPicPr>
        <p:blipFill>
          <a:blip r:embed="rId3"/>
          <a:stretch>
            <a:fillRect/>
          </a:stretch>
        </p:blipFill>
        <p:spPr>
          <a:xfrm>
            <a:off x="6523121" y="916184"/>
            <a:ext cx="5668879" cy="5522016"/>
          </a:xfrm>
          <a:prstGeom prst="rect">
            <a:avLst/>
          </a:prstGeom>
        </p:spPr>
      </p:pic>
      <p:sp>
        <p:nvSpPr>
          <p:cNvPr id="4" name="Slide Number Placeholder 3"/>
          <p:cNvSpPr>
            <a:spLocks noGrp="1"/>
          </p:cNvSpPr>
          <p:nvPr>
            <p:ph type="sldNum" sz="quarter" idx="12"/>
          </p:nvPr>
        </p:nvSpPr>
        <p:spPr/>
        <p:txBody>
          <a:bodyPr/>
          <a:lstStyle/>
          <a:p>
            <a:fld id="{9CD8D479-8942-46E8-A226-A4E01F7A105C}" type="slidenum">
              <a:rPr lang="id-ID" smtClean="0"/>
              <a:t>16</a:t>
            </a:fld>
            <a:endParaRPr lang="id-ID"/>
          </a:p>
        </p:txBody>
      </p:sp>
      <p:sp>
        <p:nvSpPr>
          <p:cNvPr id="5" name="Date Placeholder 4"/>
          <p:cNvSpPr>
            <a:spLocks noGrp="1"/>
          </p:cNvSpPr>
          <p:nvPr>
            <p:ph type="dt" sz="half" idx="10"/>
          </p:nvPr>
        </p:nvSpPr>
        <p:spPr/>
        <p:txBody>
          <a:bodyPr/>
          <a:lstStyle/>
          <a:p>
            <a:fld id="{9BFFB202-781B-4CA0-B640-8499CA986C8E}" type="datetime4">
              <a:rPr lang="en-US" smtClean="0"/>
              <a:t>May 6, 2019</a:t>
            </a:fld>
            <a:endParaRPr lang="en-US" dirty="0"/>
          </a:p>
        </p:txBody>
      </p:sp>
      <p:sp>
        <p:nvSpPr>
          <p:cNvPr id="6" name="Footer Placeholder 5"/>
          <p:cNvSpPr>
            <a:spLocks noGrp="1"/>
          </p:cNvSpPr>
          <p:nvPr>
            <p:ph type="ftr" sz="quarter" idx="11"/>
          </p:nvPr>
        </p:nvSpPr>
        <p:spPr/>
        <p:txBody>
          <a:bodyPr/>
          <a:lstStyle/>
          <a:p>
            <a:r>
              <a:rPr lang="en-US" smtClean="0"/>
              <a:t>©faik.agiwahyuanto@dsn.dinus.ac.id</a:t>
            </a:r>
            <a:endParaRPr lang="en-US" dirty="0"/>
          </a:p>
        </p:txBody>
      </p:sp>
    </p:spTree>
    <p:extLst>
      <p:ext uri="{BB962C8B-B14F-4D97-AF65-F5344CB8AC3E}">
        <p14:creationId xmlns:p14="http://schemas.microsoft.com/office/powerpoint/2010/main" val="12842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05201" y="161077"/>
            <a:ext cx="9371949" cy="729260"/>
          </a:xfrm>
        </p:spPr>
        <p:txBody>
          <a:bodyPr>
            <a:noAutofit/>
          </a:bodyPr>
          <a:lstStyle/>
          <a:p>
            <a:r>
              <a:rPr lang="id-ID" sz="4400" b="1" dirty="0" smtClean="0"/>
              <a:t>Karakteristik Sistem Endokrin</a:t>
            </a:r>
            <a:endParaRPr lang="id-ID" sz="4400" b="1"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550872502"/>
              </p:ext>
            </p:extLst>
          </p:nvPr>
        </p:nvGraphicFramePr>
        <p:xfrm>
          <a:off x="0" y="915988"/>
          <a:ext cx="12192000" cy="5713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9CD8D479-8942-46E8-A226-A4E01F7A105C}" type="slidenum">
              <a:rPr lang="id-ID" smtClean="0"/>
              <a:t>17</a:t>
            </a:fld>
            <a:endParaRPr lang="id-ID"/>
          </a:p>
        </p:txBody>
      </p:sp>
      <p:sp>
        <p:nvSpPr>
          <p:cNvPr id="6" name="Date Placeholder 5"/>
          <p:cNvSpPr>
            <a:spLocks noGrp="1"/>
          </p:cNvSpPr>
          <p:nvPr>
            <p:ph type="dt" sz="half" idx="10"/>
          </p:nvPr>
        </p:nvSpPr>
        <p:spPr/>
        <p:txBody>
          <a:bodyPr/>
          <a:lstStyle/>
          <a:p>
            <a:fld id="{5DDBC1C9-D174-42D8-8029-A5F72F4251B0}" type="datetime4">
              <a:rPr lang="en-US" smtClean="0"/>
              <a:t>May 6, 2019</a:t>
            </a:fld>
            <a:endParaRPr lang="en-US" dirty="0"/>
          </a:p>
        </p:txBody>
      </p:sp>
      <p:sp>
        <p:nvSpPr>
          <p:cNvPr id="7" name="Footer Placeholder 6"/>
          <p:cNvSpPr>
            <a:spLocks noGrp="1"/>
          </p:cNvSpPr>
          <p:nvPr>
            <p:ph type="ftr" sz="quarter" idx="11"/>
          </p:nvPr>
        </p:nvSpPr>
        <p:spPr/>
        <p:txBody>
          <a:bodyPr/>
          <a:lstStyle/>
          <a:p>
            <a:r>
              <a:rPr lang="en-US" smtClean="0"/>
              <a:t>©faik.agiwahyuanto@dsn.dinus.ac.id</a:t>
            </a:r>
            <a:endParaRPr lang="en-US" dirty="0"/>
          </a:p>
        </p:txBody>
      </p:sp>
    </p:spTree>
    <p:extLst>
      <p:ext uri="{BB962C8B-B14F-4D97-AF65-F5344CB8AC3E}">
        <p14:creationId xmlns:p14="http://schemas.microsoft.com/office/powerpoint/2010/main" val="241407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979287672"/>
              </p:ext>
            </p:extLst>
          </p:nvPr>
        </p:nvGraphicFramePr>
        <p:xfrm>
          <a:off x="0" y="0"/>
          <a:ext cx="121920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9CD8D479-8942-46E8-A226-A4E01F7A105C}" type="slidenum">
              <a:rPr lang="id-ID" smtClean="0"/>
              <a:t>18</a:t>
            </a:fld>
            <a:endParaRPr lang="id-ID"/>
          </a:p>
        </p:txBody>
      </p:sp>
      <p:sp>
        <p:nvSpPr>
          <p:cNvPr id="5" name="Date Placeholder 4"/>
          <p:cNvSpPr>
            <a:spLocks noGrp="1"/>
          </p:cNvSpPr>
          <p:nvPr>
            <p:ph type="dt" sz="half" idx="10"/>
          </p:nvPr>
        </p:nvSpPr>
        <p:spPr/>
        <p:txBody>
          <a:bodyPr/>
          <a:lstStyle/>
          <a:p>
            <a:fld id="{9BFFB202-781B-4CA0-B640-8499CA986C8E}" type="datetime4">
              <a:rPr lang="en-US" smtClean="0"/>
              <a:t>May 6, 2019</a:t>
            </a:fld>
            <a:endParaRPr lang="en-US" dirty="0"/>
          </a:p>
        </p:txBody>
      </p:sp>
      <p:sp>
        <p:nvSpPr>
          <p:cNvPr id="6" name="Footer Placeholder 5"/>
          <p:cNvSpPr>
            <a:spLocks noGrp="1"/>
          </p:cNvSpPr>
          <p:nvPr>
            <p:ph type="ftr" sz="quarter" idx="11"/>
          </p:nvPr>
        </p:nvSpPr>
        <p:spPr/>
        <p:txBody>
          <a:bodyPr/>
          <a:lstStyle/>
          <a:p>
            <a:r>
              <a:rPr lang="en-US" smtClean="0"/>
              <a:t>©faik.agiwahyuanto@dsn.dinus.ac.id</a:t>
            </a:r>
            <a:endParaRPr lang="en-US" dirty="0"/>
          </a:p>
        </p:txBody>
      </p:sp>
    </p:spTree>
    <p:extLst>
      <p:ext uri="{BB962C8B-B14F-4D97-AF65-F5344CB8AC3E}">
        <p14:creationId xmlns:p14="http://schemas.microsoft.com/office/powerpoint/2010/main" val="158241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01" y="0"/>
            <a:ext cx="11986799" cy="794084"/>
          </a:xfrm>
        </p:spPr>
        <p:txBody>
          <a:bodyPr>
            <a:noAutofit/>
          </a:bodyPr>
          <a:lstStyle/>
          <a:p>
            <a:r>
              <a:rPr lang="id-ID" sz="4000" b="1" dirty="0" smtClean="0"/>
              <a:t>Peran Hipotalamus &amp; Kelenjar Hipofise dlm tubuh</a:t>
            </a:r>
            <a:endParaRPr lang="id-ID" sz="4000" b="1" dirty="0"/>
          </a:p>
        </p:txBody>
      </p:sp>
      <p:sp>
        <p:nvSpPr>
          <p:cNvPr id="3" name="Content Placeholder 2"/>
          <p:cNvSpPr>
            <a:spLocks noGrp="1"/>
          </p:cNvSpPr>
          <p:nvPr>
            <p:ph idx="1"/>
          </p:nvPr>
        </p:nvSpPr>
        <p:spPr>
          <a:xfrm>
            <a:off x="0" y="964422"/>
            <a:ext cx="12192000" cy="5664978"/>
          </a:xfrm>
        </p:spPr>
        <p:txBody>
          <a:bodyPr>
            <a:noAutofit/>
          </a:bodyPr>
          <a:lstStyle/>
          <a:p>
            <a:pPr marL="457200" indent="-457200">
              <a:buFont typeface="+mj-lt"/>
              <a:buAutoNum type="arabicPeriod"/>
            </a:pPr>
            <a:r>
              <a:rPr lang="id-ID" sz="3000" dirty="0" smtClean="0"/>
              <a:t>Aktifitas endokrin dikontrol secara langsung &amp; tdk langsung oleh hipotalamus </a:t>
            </a:r>
            <a:r>
              <a:rPr lang="id-ID" sz="3000" dirty="0" smtClean="0">
                <a:sym typeface="Wingdings" panose="05000000000000000000" pitchFamily="2" charset="2"/>
              </a:rPr>
              <a:t> yg menghubungkan sistem persarafan dgn sistem endokrin.</a:t>
            </a:r>
          </a:p>
          <a:p>
            <a:pPr marL="457200" indent="-457200">
              <a:buFont typeface="+mj-lt"/>
              <a:buAutoNum type="arabicPeriod"/>
            </a:pPr>
            <a:r>
              <a:rPr lang="id-ID" sz="3000" dirty="0" smtClean="0">
                <a:sym typeface="Wingdings" panose="05000000000000000000" pitchFamily="2" charset="2"/>
              </a:rPr>
              <a:t>Dalam berespon terhadap input area lain dlm otak &amp; dari hormon dlm darah, neuron dlm hipotalamus mensekresi beberapa hormon “realising &amp; inhibiting”</a:t>
            </a:r>
          </a:p>
          <a:p>
            <a:pPr marL="457200" indent="-457200">
              <a:buFont typeface="+mj-lt"/>
              <a:buAutoNum type="arabicPeriod"/>
            </a:pPr>
            <a:r>
              <a:rPr lang="id-ID" sz="3000" dirty="0" smtClean="0">
                <a:sym typeface="Wingdings" panose="05000000000000000000" pitchFamily="2" charset="2"/>
              </a:rPr>
              <a:t>Hipotalamus sbg bagian dari sistem endokrin mengontrol sintesa &amp; sekresi hormon2 hipofise  Hipofise anterior dikontrol oleh kerja hormonal &amp; hipofise posterior dikontrol oleh kerja saraf.</a:t>
            </a:r>
          </a:p>
          <a:p>
            <a:pPr marL="457200" indent="-457200">
              <a:buFont typeface="+mj-lt"/>
              <a:buAutoNum type="arabicPeriod"/>
            </a:pPr>
            <a:r>
              <a:rPr lang="id-ID" sz="3000" dirty="0" smtClean="0"/>
              <a:t>Hormon hipofise yg mengatur sekresi hormon dari kelenjar lain disebut hormon tropik.</a:t>
            </a:r>
          </a:p>
          <a:p>
            <a:pPr marL="457200" indent="-457200">
              <a:buFont typeface="+mj-lt"/>
              <a:buAutoNum type="arabicPeriod"/>
            </a:pPr>
            <a:r>
              <a:rPr lang="id-ID" sz="3000" dirty="0" smtClean="0"/>
              <a:t>Kelenjar yg dipengaruhi oleh hormon disebut kelenjar target.</a:t>
            </a:r>
            <a:endParaRPr lang="id-ID" sz="3000" dirty="0"/>
          </a:p>
        </p:txBody>
      </p:sp>
      <p:sp>
        <p:nvSpPr>
          <p:cNvPr id="4" name="Slide Number Placeholder 3"/>
          <p:cNvSpPr>
            <a:spLocks noGrp="1"/>
          </p:cNvSpPr>
          <p:nvPr>
            <p:ph type="sldNum" sz="quarter" idx="12"/>
          </p:nvPr>
        </p:nvSpPr>
        <p:spPr/>
        <p:txBody>
          <a:bodyPr/>
          <a:lstStyle/>
          <a:p>
            <a:fld id="{9CD8D479-8942-46E8-A226-A4E01F7A105C}" type="slidenum">
              <a:rPr lang="id-ID" smtClean="0"/>
              <a:t>19</a:t>
            </a:fld>
            <a:endParaRPr lang="id-ID"/>
          </a:p>
        </p:txBody>
      </p:sp>
      <p:sp>
        <p:nvSpPr>
          <p:cNvPr id="5" name="Date Placeholder 4"/>
          <p:cNvSpPr>
            <a:spLocks noGrp="1"/>
          </p:cNvSpPr>
          <p:nvPr>
            <p:ph type="dt" sz="half" idx="10"/>
          </p:nvPr>
        </p:nvSpPr>
        <p:spPr/>
        <p:txBody>
          <a:bodyPr/>
          <a:lstStyle/>
          <a:p>
            <a:fld id="{9BFFB202-781B-4CA0-B640-8499CA986C8E}" type="datetime4">
              <a:rPr lang="en-US" smtClean="0"/>
              <a:t>May 6, 2019</a:t>
            </a:fld>
            <a:endParaRPr lang="en-US" dirty="0"/>
          </a:p>
        </p:txBody>
      </p:sp>
      <p:sp>
        <p:nvSpPr>
          <p:cNvPr id="6" name="Footer Placeholder 5"/>
          <p:cNvSpPr>
            <a:spLocks noGrp="1"/>
          </p:cNvSpPr>
          <p:nvPr>
            <p:ph type="ftr" sz="quarter" idx="11"/>
          </p:nvPr>
        </p:nvSpPr>
        <p:spPr/>
        <p:txBody>
          <a:bodyPr/>
          <a:lstStyle/>
          <a:p>
            <a:r>
              <a:rPr lang="en-US" smtClean="0"/>
              <a:t>©faik.agiwahyuanto@dsn.dinus.ac.id</a:t>
            </a:r>
            <a:endParaRPr lang="en-US" dirty="0"/>
          </a:p>
        </p:txBody>
      </p:sp>
    </p:spTree>
    <p:extLst>
      <p:ext uri="{BB962C8B-B14F-4D97-AF65-F5344CB8AC3E}">
        <p14:creationId xmlns:p14="http://schemas.microsoft.com/office/powerpoint/2010/main" val="19293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51777" y="2263913"/>
            <a:ext cx="6949440" cy="2765287"/>
          </a:xfrm>
        </p:spPr>
        <p:txBody>
          <a:bodyPr>
            <a:normAutofit/>
          </a:bodyPr>
          <a:lstStyle/>
          <a:p>
            <a:r>
              <a:rPr lang="id-ID" sz="4000" dirty="0" smtClean="0"/>
              <a:t>Pengantar Endokrin</a:t>
            </a:r>
            <a:br>
              <a:rPr lang="id-ID" sz="4000" dirty="0" smtClean="0"/>
            </a:br>
            <a:r>
              <a:rPr lang="id-ID" sz="4000" dirty="0" smtClean="0"/>
              <a:t>Mekanisme endokrin &amp; saraf</a:t>
            </a:r>
            <a:br>
              <a:rPr lang="id-ID" sz="4000" dirty="0" smtClean="0"/>
            </a:br>
            <a:r>
              <a:rPr lang="id-ID" sz="4000" dirty="0" smtClean="0"/>
              <a:t>Anatomi dari Endokrin sistem</a:t>
            </a:r>
            <a:br>
              <a:rPr lang="id-ID" sz="4000" dirty="0" smtClean="0"/>
            </a:br>
            <a:r>
              <a:rPr lang="id-ID" sz="4000" dirty="0" smtClean="0"/>
              <a:t>Fisiologi dari Endokrin sistem</a:t>
            </a:r>
            <a:endParaRPr lang="id-ID" sz="4000" dirty="0"/>
          </a:p>
        </p:txBody>
      </p:sp>
      <p:sp>
        <p:nvSpPr>
          <p:cNvPr id="8" name="Text Placeholder 7"/>
          <p:cNvSpPr>
            <a:spLocks noGrp="1"/>
          </p:cNvSpPr>
          <p:nvPr>
            <p:ph type="body" idx="1"/>
          </p:nvPr>
        </p:nvSpPr>
        <p:spPr/>
        <p:txBody>
          <a:bodyPr/>
          <a:lstStyle/>
          <a:p>
            <a:r>
              <a:rPr lang="id-ID" dirty="0" smtClean="0"/>
              <a:t>Apa Saja Pokok Bahasannya ???</a:t>
            </a:r>
            <a:endParaRPr lang="id-ID" dirty="0"/>
          </a:p>
        </p:txBody>
      </p:sp>
      <p:sp>
        <p:nvSpPr>
          <p:cNvPr id="4" name="Slide Number Placeholder 3"/>
          <p:cNvSpPr>
            <a:spLocks noGrp="1"/>
          </p:cNvSpPr>
          <p:nvPr>
            <p:ph type="sldNum" sz="quarter" idx="4294967295"/>
          </p:nvPr>
        </p:nvSpPr>
        <p:spPr>
          <a:xfrm>
            <a:off x="0" y="6629400"/>
            <a:ext cx="411163" cy="228600"/>
          </a:xfrm>
        </p:spPr>
        <p:txBody>
          <a:bodyPr/>
          <a:lstStyle/>
          <a:p>
            <a:fld id="{9CD8D479-8942-46E8-A226-A4E01F7A105C}" type="slidenum">
              <a:rPr lang="id-ID" smtClean="0"/>
              <a:t>2</a:t>
            </a:fld>
            <a:endParaRPr lang="id-ID"/>
          </a:p>
        </p:txBody>
      </p:sp>
      <p:sp>
        <p:nvSpPr>
          <p:cNvPr id="5" name="Date Placeholder 4"/>
          <p:cNvSpPr>
            <a:spLocks noGrp="1"/>
          </p:cNvSpPr>
          <p:nvPr>
            <p:ph type="dt" sz="half" idx="4294967295"/>
          </p:nvPr>
        </p:nvSpPr>
        <p:spPr>
          <a:xfrm>
            <a:off x="0" y="6629400"/>
            <a:ext cx="1000125" cy="228600"/>
          </a:xfrm>
        </p:spPr>
        <p:txBody>
          <a:bodyPr/>
          <a:lstStyle/>
          <a:p>
            <a:fld id="{81A3884B-39CA-4459-BF21-11B6369A58BE}" type="datetime4">
              <a:rPr lang="en-US" smtClean="0"/>
              <a:t>May 6, 2019</a:t>
            </a:fld>
            <a:endParaRPr lang="en-US" dirty="0"/>
          </a:p>
        </p:txBody>
      </p:sp>
      <p:sp>
        <p:nvSpPr>
          <p:cNvPr id="6" name="Footer Placeholder 5"/>
          <p:cNvSpPr>
            <a:spLocks noGrp="1"/>
          </p:cNvSpPr>
          <p:nvPr>
            <p:ph type="ftr" sz="quarter" idx="4294967295"/>
          </p:nvPr>
        </p:nvSpPr>
        <p:spPr>
          <a:xfrm>
            <a:off x="3048000" y="6629400"/>
            <a:ext cx="9144000" cy="228600"/>
          </a:xfrm>
        </p:spPr>
        <p:txBody>
          <a:bodyPr/>
          <a:lstStyle/>
          <a:p>
            <a:r>
              <a:rPr lang="en-US" smtClean="0"/>
              <a:t>©faik.agiwahyuanto@dsn.dinus.ac.id</a:t>
            </a:r>
            <a:endParaRPr lang="en-US" dirty="0"/>
          </a:p>
        </p:txBody>
      </p:sp>
    </p:spTree>
    <p:extLst>
      <p:ext uri="{BB962C8B-B14F-4D97-AF65-F5344CB8AC3E}">
        <p14:creationId xmlns:p14="http://schemas.microsoft.com/office/powerpoint/2010/main" val="360779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01" y="146497"/>
            <a:ext cx="11802315" cy="767903"/>
          </a:xfrm>
        </p:spPr>
        <p:txBody>
          <a:bodyPr>
            <a:noAutofit/>
          </a:bodyPr>
          <a:lstStyle/>
          <a:p>
            <a:r>
              <a:rPr lang="id-ID" sz="4800" b="1" dirty="0" smtClean="0"/>
              <a:t>Sistem Umpan Balik Hormonal</a:t>
            </a:r>
            <a:endParaRPr lang="id-ID" sz="4800" b="1" dirty="0"/>
          </a:p>
        </p:txBody>
      </p:sp>
      <p:pic>
        <p:nvPicPr>
          <p:cNvPr id="9" name="Content Placeholder 8"/>
          <p:cNvPicPr>
            <a:picLocks noGrp="1" noChangeAspect="1"/>
          </p:cNvPicPr>
          <p:nvPr>
            <p:ph sz="half" idx="1"/>
          </p:nvPr>
        </p:nvPicPr>
        <p:blipFill>
          <a:blip r:embed="rId2"/>
          <a:stretch>
            <a:fillRect/>
          </a:stretch>
        </p:blipFill>
        <p:spPr>
          <a:xfrm>
            <a:off x="205200" y="914400"/>
            <a:ext cx="4944316" cy="5708545"/>
          </a:xfrm>
          <a:prstGeom prst="rect">
            <a:avLst/>
          </a:prstGeom>
        </p:spPr>
      </p:pic>
      <p:sp>
        <p:nvSpPr>
          <p:cNvPr id="8" name="Content Placeholder 7"/>
          <p:cNvSpPr>
            <a:spLocks noGrp="1"/>
          </p:cNvSpPr>
          <p:nvPr>
            <p:ph sz="half" idx="2"/>
          </p:nvPr>
        </p:nvSpPr>
        <p:spPr>
          <a:xfrm>
            <a:off x="5149516" y="920855"/>
            <a:ext cx="7042484" cy="5702090"/>
          </a:xfrm>
        </p:spPr>
        <p:txBody>
          <a:bodyPr>
            <a:noAutofit/>
          </a:bodyPr>
          <a:lstStyle/>
          <a:p>
            <a:pPr marL="457200" indent="-457200">
              <a:buFont typeface="+mj-lt"/>
              <a:buAutoNum type="alphaLcPeriod"/>
            </a:pPr>
            <a:r>
              <a:rPr lang="id-ID" sz="2700" dirty="0" smtClean="0"/>
              <a:t>Kadar hormon dlm darah jg dikontrol oleh umpan balik negatif  </a:t>
            </a:r>
            <a:r>
              <a:rPr lang="id-ID" sz="2700" dirty="0" smtClean="0">
                <a:sym typeface="Wingdings" panose="05000000000000000000" pitchFamily="2" charset="2"/>
              </a:rPr>
              <a:t> ketika kadar hormon mencukupi untuk hasilkan efek yg dimaksudkan  kenaikan kadar hormon lebih jauh dicegah oleh umpan balik negatif.</a:t>
            </a:r>
          </a:p>
          <a:p>
            <a:pPr marL="457200" indent="-457200">
              <a:buFont typeface="+mj-lt"/>
              <a:buAutoNum type="alphaLcPeriod"/>
            </a:pPr>
            <a:r>
              <a:rPr lang="id-ID" sz="2700" dirty="0" smtClean="0">
                <a:sym typeface="Wingdings" panose="05000000000000000000" pitchFamily="2" charset="2"/>
              </a:rPr>
              <a:t>Peningkatan kadar hormon mengurangi perubahan awal yg memicu pelepasan hormon</a:t>
            </a:r>
          </a:p>
          <a:p>
            <a:pPr marL="457200" indent="-457200">
              <a:buFont typeface="+mj-lt"/>
              <a:buAutoNum type="alphaLcPeriod"/>
            </a:pPr>
            <a:r>
              <a:rPr lang="id-ID" sz="2700" dirty="0" smtClean="0">
                <a:sym typeface="Wingdings" panose="05000000000000000000" pitchFamily="2" charset="2"/>
              </a:rPr>
              <a:t>Kadar substansi dlm darah selain hormon juga memicu pelepasan hormon &amp; dikontrol melalui sistem umpan balik</a:t>
            </a:r>
          </a:p>
          <a:p>
            <a:pPr marL="457200" indent="-457200">
              <a:buFont typeface="+mj-lt"/>
              <a:buAutoNum type="alphaLcPeriod"/>
            </a:pPr>
            <a:r>
              <a:rPr lang="id-ID" sz="2700" dirty="0" smtClean="0">
                <a:sym typeface="Wingdings" panose="05000000000000000000" pitchFamily="2" charset="2"/>
              </a:rPr>
              <a:t>Pelepasan insulin dari Pulau Langerhans di pankreas oleh kadar glukosa dara</a:t>
            </a:r>
            <a:endParaRPr lang="id-ID" sz="2700" dirty="0"/>
          </a:p>
        </p:txBody>
      </p:sp>
      <p:sp>
        <p:nvSpPr>
          <p:cNvPr id="4" name="Slide Number Placeholder 3"/>
          <p:cNvSpPr>
            <a:spLocks noGrp="1"/>
          </p:cNvSpPr>
          <p:nvPr>
            <p:ph type="sldNum" sz="quarter" idx="12"/>
          </p:nvPr>
        </p:nvSpPr>
        <p:spPr/>
        <p:txBody>
          <a:bodyPr/>
          <a:lstStyle/>
          <a:p>
            <a:fld id="{9CD8D479-8942-46E8-A226-A4E01F7A105C}" type="slidenum">
              <a:rPr lang="id-ID" smtClean="0"/>
              <a:t>20</a:t>
            </a:fld>
            <a:endParaRPr lang="id-ID"/>
          </a:p>
        </p:txBody>
      </p:sp>
      <p:sp>
        <p:nvSpPr>
          <p:cNvPr id="5" name="Date Placeholder 4"/>
          <p:cNvSpPr>
            <a:spLocks noGrp="1"/>
          </p:cNvSpPr>
          <p:nvPr>
            <p:ph type="dt" sz="half" idx="10"/>
          </p:nvPr>
        </p:nvSpPr>
        <p:spPr/>
        <p:txBody>
          <a:bodyPr/>
          <a:lstStyle/>
          <a:p>
            <a:fld id="{9BFFB202-781B-4CA0-B640-8499CA986C8E}" type="datetime4">
              <a:rPr lang="en-US" smtClean="0"/>
              <a:t>May 6, 2019</a:t>
            </a:fld>
            <a:endParaRPr lang="en-US" dirty="0"/>
          </a:p>
        </p:txBody>
      </p:sp>
      <p:sp>
        <p:nvSpPr>
          <p:cNvPr id="6" name="Footer Placeholder 5"/>
          <p:cNvSpPr>
            <a:spLocks noGrp="1"/>
          </p:cNvSpPr>
          <p:nvPr>
            <p:ph type="ftr" sz="quarter" idx="11"/>
          </p:nvPr>
        </p:nvSpPr>
        <p:spPr/>
        <p:txBody>
          <a:bodyPr/>
          <a:lstStyle/>
          <a:p>
            <a:r>
              <a:rPr lang="en-US" smtClean="0"/>
              <a:t>©faik.agiwahyuanto@dsn.dinus.ac.id</a:t>
            </a:r>
            <a:endParaRPr lang="en-US" dirty="0"/>
          </a:p>
        </p:txBody>
      </p:sp>
    </p:spTree>
    <p:extLst>
      <p:ext uri="{BB962C8B-B14F-4D97-AF65-F5344CB8AC3E}">
        <p14:creationId xmlns:p14="http://schemas.microsoft.com/office/powerpoint/2010/main" val="312159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05201" y="161077"/>
            <a:ext cx="9371949" cy="753323"/>
          </a:xfrm>
        </p:spPr>
        <p:txBody>
          <a:bodyPr>
            <a:noAutofit/>
          </a:bodyPr>
          <a:lstStyle/>
          <a:p>
            <a:r>
              <a:rPr lang="id-ID" sz="4800" b="1" dirty="0" smtClean="0"/>
              <a:t>Aktivasi Sel-Sel Target</a:t>
            </a:r>
            <a:endParaRPr lang="id-ID" sz="4800" b="1"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405244256"/>
              </p:ext>
            </p:extLst>
          </p:nvPr>
        </p:nvGraphicFramePr>
        <p:xfrm>
          <a:off x="204788" y="914400"/>
          <a:ext cx="11987212"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9CD8D479-8942-46E8-A226-A4E01F7A105C}" type="slidenum">
              <a:rPr lang="id-ID" smtClean="0"/>
              <a:t>21</a:t>
            </a:fld>
            <a:endParaRPr lang="id-ID"/>
          </a:p>
        </p:txBody>
      </p:sp>
      <p:sp>
        <p:nvSpPr>
          <p:cNvPr id="6" name="Date Placeholder 5"/>
          <p:cNvSpPr>
            <a:spLocks noGrp="1"/>
          </p:cNvSpPr>
          <p:nvPr>
            <p:ph type="dt" sz="half" idx="10"/>
          </p:nvPr>
        </p:nvSpPr>
        <p:spPr/>
        <p:txBody>
          <a:bodyPr/>
          <a:lstStyle/>
          <a:p>
            <a:fld id="{5DDBC1C9-D174-42D8-8029-A5F72F4251B0}" type="datetime4">
              <a:rPr lang="en-US" smtClean="0"/>
              <a:t>May 6, 2019</a:t>
            </a:fld>
            <a:endParaRPr lang="en-US" dirty="0"/>
          </a:p>
        </p:txBody>
      </p:sp>
      <p:sp>
        <p:nvSpPr>
          <p:cNvPr id="7" name="Footer Placeholder 6"/>
          <p:cNvSpPr>
            <a:spLocks noGrp="1"/>
          </p:cNvSpPr>
          <p:nvPr>
            <p:ph type="ftr" sz="quarter" idx="11"/>
          </p:nvPr>
        </p:nvSpPr>
        <p:spPr/>
        <p:txBody>
          <a:bodyPr/>
          <a:lstStyle/>
          <a:p>
            <a:r>
              <a:rPr lang="en-US" smtClean="0"/>
              <a:t>©faik.agiwahyuanto@dsn.dinus.ac.id</a:t>
            </a:r>
            <a:endParaRPr lang="en-US" dirty="0"/>
          </a:p>
        </p:txBody>
      </p:sp>
    </p:spTree>
    <p:extLst>
      <p:ext uri="{BB962C8B-B14F-4D97-AF65-F5344CB8AC3E}">
        <p14:creationId xmlns:p14="http://schemas.microsoft.com/office/powerpoint/2010/main" val="3787540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01" y="161077"/>
            <a:ext cx="11986799" cy="705197"/>
          </a:xfrm>
        </p:spPr>
        <p:txBody>
          <a:bodyPr>
            <a:normAutofit/>
          </a:bodyPr>
          <a:lstStyle/>
          <a:p>
            <a:r>
              <a:rPr lang="id-ID" sz="4000" b="1" dirty="0" smtClean="0"/>
              <a:t>Hormon ADH (Anti Diuretik Hormone)</a:t>
            </a:r>
            <a:endParaRPr lang="id-ID" sz="4000" b="1" dirty="0"/>
          </a:p>
        </p:txBody>
      </p:sp>
      <p:sp>
        <p:nvSpPr>
          <p:cNvPr id="4" name="Slide Number Placeholder 3"/>
          <p:cNvSpPr>
            <a:spLocks noGrp="1"/>
          </p:cNvSpPr>
          <p:nvPr>
            <p:ph type="sldNum" sz="quarter" idx="12"/>
          </p:nvPr>
        </p:nvSpPr>
        <p:spPr/>
        <p:txBody>
          <a:bodyPr/>
          <a:lstStyle/>
          <a:p>
            <a:fld id="{9CD8D479-8942-46E8-A226-A4E01F7A105C}" type="slidenum">
              <a:rPr lang="id-ID" smtClean="0"/>
              <a:t>22</a:t>
            </a:fld>
            <a:endParaRPr lang="id-ID"/>
          </a:p>
        </p:txBody>
      </p:sp>
      <p:sp>
        <p:nvSpPr>
          <p:cNvPr id="5" name="Date Placeholder 4"/>
          <p:cNvSpPr>
            <a:spLocks noGrp="1"/>
          </p:cNvSpPr>
          <p:nvPr>
            <p:ph type="dt" sz="half" idx="10"/>
          </p:nvPr>
        </p:nvSpPr>
        <p:spPr/>
        <p:txBody>
          <a:bodyPr/>
          <a:lstStyle/>
          <a:p>
            <a:fld id="{9BFFB202-781B-4CA0-B640-8499CA986C8E}" type="datetime4">
              <a:rPr lang="en-US" smtClean="0"/>
              <a:t>May 6, 2019</a:t>
            </a:fld>
            <a:endParaRPr lang="en-US" dirty="0"/>
          </a:p>
        </p:txBody>
      </p:sp>
      <p:sp>
        <p:nvSpPr>
          <p:cNvPr id="6" name="Footer Placeholder 5"/>
          <p:cNvSpPr>
            <a:spLocks noGrp="1"/>
          </p:cNvSpPr>
          <p:nvPr>
            <p:ph type="ftr" sz="quarter" idx="11"/>
          </p:nvPr>
        </p:nvSpPr>
        <p:spPr/>
        <p:txBody>
          <a:bodyPr/>
          <a:lstStyle/>
          <a:p>
            <a:r>
              <a:rPr lang="en-US" smtClean="0"/>
              <a:t>©faik.agiwahyuanto@dsn.dinus.ac.id</a:t>
            </a:r>
            <a:endParaRPr lang="en-US" dirty="0"/>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3734" y="866274"/>
            <a:ext cx="10620645" cy="5649435"/>
          </a:xfrm>
        </p:spPr>
      </p:pic>
    </p:spTree>
    <p:extLst>
      <p:ext uri="{BB962C8B-B14F-4D97-AF65-F5344CB8AC3E}">
        <p14:creationId xmlns:p14="http://schemas.microsoft.com/office/powerpoint/2010/main" val="308295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371949" cy="697832"/>
          </a:xfrm>
        </p:spPr>
        <p:txBody>
          <a:bodyPr/>
          <a:lstStyle/>
          <a:p>
            <a:r>
              <a:rPr lang="id-ID" dirty="0" smtClean="0"/>
              <a:t>Thyroid</a:t>
            </a:r>
            <a:endParaRPr lang="id-ID" dirty="0"/>
          </a:p>
        </p:txBody>
      </p:sp>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515840"/>
            <a:ext cx="5073650" cy="4295551"/>
          </a:xfrm>
        </p:spPr>
      </p:pic>
      <p:sp>
        <p:nvSpPr>
          <p:cNvPr id="8" name="Content Placeholder 7"/>
          <p:cNvSpPr>
            <a:spLocks noGrp="1"/>
          </p:cNvSpPr>
          <p:nvPr>
            <p:ph sz="half" idx="2"/>
          </p:nvPr>
        </p:nvSpPr>
        <p:spPr>
          <a:xfrm>
            <a:off x="5281863" y="0"/>
            <a:ext cx="6910137" cy="6629400"/>
          </a:xfrm>
        </p:spPr>
        <p:txBody>
          <a:bodyPr>
            <a:normAutofit/>
          </a:bodyPr>
          <a:lstStyle/>
          <a:p>
            <a:r>
              <a:rPr lang="id-ID" sz="2400" dirty="0"/>
              <a:t>Kelenjar yang terdapat di leher bagian depan di sebelah bawah jakun dan terdiri dari dua buah lobus. </a:t>
            </a:r>
          </a:p>
          <a:p>
            <a:r>
              <a:rPr lang="id-ID" sz="2400" dirty="0"/>
              <a:t>Kelenjar tiroid menghasilkan dua macam hormon yaitu tiroksin (T4) dan Triiodontironin (T3). </a:t>
            </a:r>
          </a:p>
          <a:p>
            <a:r>
              <a:rPr lang="id-ID" sz="2400" dirty="0"/>
              <a:t>Hormon ini dibuat di folikel jaringan tiroid dari asam amino (tiroksin) yang mengandung yodium. Yodium secara aktif di akumulasi oleh kelenjar tiroid dari darah. Oleh sebab itu kekurangan yodium dalam makanan dalam jangka waktu yang lama mengakibatkan pembesaran kelenjar gondok hingga 15 kali. </a:t>
            </a:r>
          </a:p>
          <a:p>
            <a:r>
              <a:rPr lang="id-ID" sz="2400" dirty="0" smtClean="0"/>
              <a:t>Hormon yg dihasilkan dari kelenjar Tiroid :</a:t>
            </a:r>
          </a:p>
          <a:p>
            <a:pPr lvl="1"/>
            <a:r>
              <a:rPr lang="id-ID" sz="2000" dirty="0" smtClean="0"/>
              <a:t>Hormon Tiroksin : mengatur metabolisme, tumbang, kegiatan sistem saraf</a:t>
            </a:r>
          </a:p>
          <a:p>
            <a:pPr lvl="1"/>
            <a:r>
              <a:rPr lang="id-ID" sz="2000" dirty="0" smtClean="0"/>
              <a:t>Triidontironin : mengatur metabolisme, tumbang, kegiatan sistem saraf</a:t>
            </a:r>
          </a:p>
          <a:p>
            <a:pPr lvl="1"/>
            <a:r>
              <a:rPr lang="id-ID" sz="2000" dirty="0" smtClean="0"/>
              <a:t>Kalsitonin : Menurunkan kadal Ca dlm darah dgn cara mempercepat absorbsi Ca oleh tulang.</a:t>
            </a:r>
            <a:endParaRPr lang="id-ID" sz="2000" dirty="0"/>
          </a:p>
        </p:txBody>
      </p:sp>
      <p:sp>
        <p:nvSpPr>
          <p:cNvPr id="4" name="Slide Number Placeholder 3"/>
          <p:cNvSpPr>
            <a:spLocks noGrp="1"/>
          </p:cNvSpPr>
          <p:nvPr>
            <p:ph type="sldNum" sz="quarter" idx="12"/>
          </p:nvPr>
        </p:nvSpPr>
        <p:spPr/>
        <p:txBody>
          <a:bodyPr/>
          <a:lstStyle/>
          <a:p>
            <a:fld id="{9CD8D479-8942-46E8-A226-A4E01F7A105C}" type="slidenum">
              <a:rPr lang="id-ID" smtClean="0"/>
              <a:t>23</a:t>
            </a:fld>
            <a:endParaRPr lang="id-ID"/>
          </a:p>
        </p:txBody>
      </p:sp>
      <p:sp>
        <p:nvSpPr>
          <p:cNvPr id="5" name="Date Placeholder 4"/>
          <p:cNvSpPr>
            <a:spLocks noGrp="1"/>
          </p:cNvSpPr>
          <p:nvPr>
            <p:ph type="dt" sz="half" idx="10"/>
          </p:nvPr>
        </p:nvSpPr>
        <p:spPr/>
        <p:txBody>
          <a:bodyPr/>
          <a:lstStyle/>
          <a:p>
            <a:fld id="{9BFFB202-781B-4CA0-B640-8499CA986C8E}" type="datetime4">
              <a:rPr lang="en-US" smtClean="0"/>
              <a:t>May 6, 2019</a:t>
            </a:fld>
            <a:endParaRPr lang="en-US" dirty="0"/>
          </a:p>
        </p:txBody>
      </p:sp>
      <p:sp>
        <p:nvSpPr>
          <p:cNvPr id="6" name="Footer Placeholder 5"/>
          <p:cNvSpPr>
            <a:spLocks noGrp="1"/>
          </p:cNvSpPr>
          <p:nvPr>
            <p:ph type="ftr" sz="quarter" idx="11"/>
          </p:nvPr>
        </p:nvSpPr>
        <p:spPr/>
        <p:txBody>
          <a:bodyPr/>
          <a:lstStyle/>
          <a:p>
            <a:r>
              <a:rPr lang="en-US" smtClean="0"/>
              <a:t>©faik.agiwahyuanto@dsn.dinus.ac.id</a:t>
            </a:r>
            <a:endParaRPr lang="en-US" dirty="0"/>
          </a:p>
        </p:txBody>
      </p:sp>
    </p:spTree>
    <p:extLst>
      <p:ext uri="{BB962C8B-B14F-4D97-AF65-F5344CB8AC3E}">
        <p14:creationId xmlns:p14="http://schemas.microsoft.com/office/powerpoint/2010/main" val="198447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371949" cy="697832"/>
          </a:xfrm>
        </p:spPr>
        <p:txBody>
          <a:bodyPr>
            <a:noAutofit/>
          </a:bodyPr>
          <a:lstStyle/>
          <a:p>
            <a:r>
              <a:rPr lang="id-ID" sz="4400" b="1" dirty="0" smtClean="0"/>
              <a:t>Paratiroid</a:t>
            </a:r>
            <a:endParaRPr lang="id-ID" sz="4400" b="1"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276" y="1150269"/>
            <a:ext cx="5162266" cy="5479131"/>
          </a:xfrm>
        </p:spPr>
      </p:pic>
      <p:sp>
        <p:nvSpPr>
          <p:cNvPr id="4" name="Content Placeholder 3"/>
          <p:cNvSpPr>
            <a:spLocks noGrp="1"/>
          </p:cNvSpPr>
          <p:nvPr>
            <p:ph sz="half" idx="2"/>
          </p:nvPr>
        </p:nvSpPr>
        <p:spPr>
          <a:xfrm>
            <a:off x="5474368" y="348916"/>
            <a:ext cx="6717632" cy="6280484"/>
          </a:xfrm>
        </p:spPr>
        <p:txBody>
          <a:bodyPr>
            <a:normAutofit/>
          </a:bodyPr>
          <a:lstStyle/>
          <a:p>
            <a:r>
              <a:rPr lang="id-ID" sz="2400" dirty="0"/>
              <a:t>Berjumlah empat buah terletak di belakang kelenjar tiroid </a:t>
            </a:r>
          </a:p>
          <a:p>
            <a:r>
              <a:rPr lang="id-ID" sz="2400" dirty="0"/>
              <a:t>Kelenjar ini menghasilkan parathormon (PTH) yang berfungsi untuk mengatur konsentrasi ion kalsium dalam cairan ekstraseluler dengan cara mengatur : absorpsi kalsium dari usus, ekskresi kalsium oleh ginjal, dan pelepasan kalsium dari tulang. </a:t>
            </a:r>
          </a:p>
          <a:p>
            <a:r>
              <a:rPr lang="id-ID" sz="2400" dirty="0"/>
              <a:t>Hormon paratiroid meningkatkan kalsium darah dengan cara merangsang reabsorpsi kalsium di ginjal dan dengan cara penginduksian sel–sel tulang osteoklas untuk merombak matriks bermineral pada osteoklas untuk merombak matriks bermineral pada tulang sejati dan melepaskan kalsium ke dalam darah </a:t>
            </a:r>
          </a:p>
          <a:p>
            <a:r>
              <a:rPr lang="id-ID" sz="2400" dirty="0"/>
              <a:t>Fungsi Paratiroid = Mengatur metabolisme Fosfor &amp; kadar Ca </a:t>
            </a:r>
            <a:r>
              <a:rPr lang="id-ID" sz="2400" dirty="0" smtClean="0"/>
              <a:t>darah</a:t>
            </a:r>
            <a:endParaRPr lang="id-ID" sz="2400" dirty="0"/>
          </a:p>
        </p:txBody>
      </p:sp>
      <p:sp>
        <p:nvSpPr>
          <p:cNvPr id="5" name="Slide Number Placeholder 4"/>
          <p:cNvSpPr>
            <a:spLocks noGrp="1"/>
          </p:cNvSpPr>
          <p:nvPr>
            <p:ph type="sldNum" sz="quarter" idx="12"/>
          </p:nvPr>
        </p:nvSpPr>
        <p:spPr/>
        <p:txBody>
          <a:bodyPr/>
          <a:lstStyle/>
          <a:p>
            <a:fld id="{9CD8D479-8942-46E8-A226-A4E01F7A105C}" type="slidenum">
              <a:rPr lang="id-ID" smtClean="0"/>
              <a:t>24</a:t>
            </a:fld>
            <a:endParaRPr lang="id-ID"/>
          </a:p>
        </p:txBody>
      </p:sp>
      <p:sp>
        <p:nvSpPr>
          <p:cNvPr id="6" name="Date Placeholder 5"/>
          <p:cNvSpPr>
            <a:spLocks noGrp="1"/>
          </p:cNvSpPr>
          <p:nvPr>
            <p:ph type="dt" sz="half" idx="10"/>
          </p:nvPr>
        </p:nvSpPr>
        <p:spPr/>
        <p:txBody>
          <a:bodyPr/>
          <a:lstStyle/>
          <a:p>
            <a:fld id="{5DDBC1C9-D174-42D8-8029-A5F72F4251B0}" type="datetime4">
              <a:rPr lang="en-US" smtClean="0"/>
              <a:t>May 6, 2019</a:t>
            </a:fld>
            <a:endParaRPr lang="en-US" dirty="0"/>
          </a:p>
        </p:txBody>
      </p:sp>
      <p:sp>
        <p:nvSpPr>
          <p:cNvPr id="7" name="Footer Placeholder 6"/>
          <p:cNvSpPr>
            <a:spLocks noGrp="1"/>
          </p:cNvSpPr>
          <p:nvPr>
            <p:ph type="ftr" sz="quarter" idx="11"/>
          </p:nvPr>
        </p:nvSpPr>
        <p:spPr/>
        <p:txBody>
          <a:bodyPr/>
          <a:lstStyle/>
          <a:p>
            <a:r>
              <a:rPr lang="en-US" smtClean="0"/>
              <a:t>©faik.agiwahyuanto@dsn.dinus.ac.id</a:t>
            </a:r>
            <a:endParaRPr lang="en-US" dirty="0"/>
          </a:p>
        </p:txBody>
      </p:sp>
    </p:spTree>
    <p:extLst>
      <p:ext uri="{BB962C8B-B14F-4D97-AF65-F5344CB8AC3E}">
        <p14:creationId xmlns:p14="http://schemas.microsoft.com/office/powerpoint/2010/main" val="410004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18147"/>
          </a:xfrm>
        </p:spPr>
        <p:txBody>
          <a:bodyPr>
            <a:normAutofit/>
          </a:bodyPr>
          <a:lstStyle/>
          <a:p>
            <a:r>
              <a:rPr lang="id-ID" sz="4400" b="1" dirty="0" smtClean="0"/>
              <a:t>Kelenjar Adrenal (Anak Ginjal)</a:t>
            </a:r>
            <a:endParaRPr lang="id-ID" sz="4400" b="1" dirty="0"/>
          </a:p>
        </p:txBody>
      </p:sp>
      <p:pic>
        <p:nvPicPr>
          <p:cNvPr id="8" name="Content Placeholder 7"/>
          <p:cNvPicPr>
            <a:picLocks noGrp="1" noChangeAspect="1"/>
          </p:cNvPicPr>
          <p:nvPr>
            <p:ph sz="half" idx="1"/>
          </p:nvPr>
        </p:nvPicPr>
        <p:blipFill>
          <a:blip r:embed="rId2"/>
          <a:stretch>
            <a:fillRect/>
          </a:stretch>
        </p:blipFill>
        <p:spPr>
          <a:xfrm>
            <a:off x="0" y="831272"/>
            <a:ext cx="12192000" cy="3042896"/>
          </a:xfrm>
          <a:prstGeom prst="rect">
            <a:avLst/>
          </a:prstGeom>
        </p:spPr>
      </p:pic>
      <p:pic>
        <p:nvPicPr>
          <p:cNvPr id="9" name="Content Placeholder 8"/>
          <p:cNvPicPr>
            <a:picLocks noGrp="1" noChangeAspect="1"/>
          </p:cNvPicPr>
          <p:nvPr>
            <p:ph sz="half" idx="2"/>
          </p:nvPr>
        </p:nvPicPr>
        <p:blipFill>
          <a:blip r:embed="rId3"/>
          <a:stretch>
            <a:fillRect/>
          </a:stretch>
        </p:blipFill>
        <p:spPr>
          <a:xfrm>
            <a:off x="3846391" y="3869730"/>
            <a:ext cx="4726907" cy="2759670"/>
          </a:xfrm>
          <a:prstGeom prst="rect">
            <a:avLst/>
          </a:prstGeom>
        </p:spPr>
      </p:pic>
      <p:sp>
        <p:nvSpPr>
          <p:cNvPr id="5" name="Slide Number Placeholder 4"/>
          <p:cNvSpPr>
            <a:spLocks noGrp="1"/>
          </p:cNvSpPr>
          <p:nvPr>
            <p:ph type="sldNum" sz="quarter" idx="12"/>
          </p:nvPr>
        </p:nvSpPr>
        <p:spPr/>
        <p:txBody>
          <a:bodyPr/>
          <a:lstStyle/>
          <a:p>
            <a:fld id="{9CD8D479-8942-46E8-A226-A4E01F7A105C}" type="slidenum">
              <a:rPr lang="id-ID" smtClean="0"/>
              <a:t>25</a:t>
            </a:fld>
            <a:endParaRPr lang="id-ID"/>
          </a:p>
        </p:txBody>
      </p:sp>
      <p:sp>
        <p:nvSpPr>
          <p:cNvPr id="6" name="Date Placeholder 5"/>
          <p:cNvSpPr>
            <a:spLocks noGrp="1"/>
          </p:cNvSpPr>
          <p:nvPr>
            <p:ph type="dt" sz="half" idx="10"/>
          </p:nvPr>
        </p:nvSpPr>
        <p:spPr/>
        <p:txBody>
          <a:bodyPr/>
          <a:lstStyle/>
          <a:p>
            <a:fld id="{5DDBC1C9-D174-42D8-8029-A5F72F4251B0}" type="datetime4">
              <a:rPr lang="en-US" smtClean="0"/>
              <a:t>May 6, 2019</a:t>
            </a:fld>
            <a:endParaRPr lang="en-US" dirty="0"/>
          </a:p>
        </p:txBody>
      </p:sp>
      <p:sp>
        <p:nvSpPr>
          <p:cNvPr id="7" name="Footer Placeholder 6"/>
          <p:cNvSpPr>
            <a:spLocks noGrp="1"/>
          </p:cNvSpPr>
          <p:nvPr>
            <p:ph type="ftr" sz="quarter" idx="11"/>
          </p:nvPr>
        </p:nvSpPr>
        <p:spPr/>
        <p:txBody>
          <a:bodyPr/>
          <a:lstStyle/>
          <a:p>
            <a:r>
              <a:rPr lang="en-US" smtClean="0"/>
              <a:t>©faik.agiwahyuanto@dsn.dinus.ac.id</a:t>
            </a:r>
            <a:endParaRPr lang="en-US" dirty="0"/>
          </a:p>
        </p:txBody>
      </p:sp>
    </p:spTree>
    <p:extLst>
      <p:ext uri="{BB962C8B-B14F-4D97-AF65-F5344CB8AC3E}">
        <p14:creationId xmlns:p14="http://schemas.microsoft.com/office/powerpoint/2010/main" val="382103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0"/>
            <a:ext cx="9371949" cy="794084"/>
          </a:xfrm>
        </p:spPr>
        <p:txBody>
          <a:bodyPr>
            <a:normAutofit/>
          </a:bodyPr>
          <a:lstStyle/>
          <a:p>
            <a:r>
              <a:rPr lang="id-ID" sz="4400" b="1" dirty="0" smtClean="0"/>
              <a:t>Fisiologi Adrenal Gland</a:t>
            </a:r>
            <a:endParaRPr lang="id-ID" sz="4400" b="1"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757113230"/>
              </p:ext>
            </p:extLst>
          </p:nvPr>
        </p:nvGraphicFramePr>
        <p:xfrm>
          <a:off x="0" y="793750"/>
          <a:ext cx="12192000" cy="5835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9CD8D479-8942-46E8-A226-A4E01F7A105C}" type="slidenum">
              <a:rPr lang="id-ID" smtClean="0"/>
              <a:t>26</a:t>
            </a:fld>
            <a:endParaRPr lang="id-ID"/>
          </a:p>
        </p:txBody>
      </p:sp>
      <p:sp>
        <p:nvSpPr>
          <p:cNvPr id="6" name="Date Placeholder 5"/>
          <p:cNvSpPr>
            <a:spLocks noGrp="1"/>
          </p:cNvSpPr>
          <p:nvPr>
            <p:ph type="dt" sz="half" idx="10"/>
          </p:nvPr>
        </p:nvSpPr>
        <p:spPr/>
        <p:txBody>
          <a:bodyPr/>
          <a:lstStyle/>
          <a:p>
            <a:fld id="{5DDBC1C9-D174-42D8-8029-A5F72F4251B0}" type="datetime4">
              <a:rPr lang="en-US" smtClean="0"/>
              <a:t>May 6, 2019</a:t>
            </a:fld>
            <a:endParaRPr lang="en-US" dirty="0"/>
          </a:p>
        </p:txBody>
      </p:sp>
      <p:sp>
        <p:nvSpPr>
          <p:cNvPr id="7" name="Footer Placeholder 6"/>
          <p:cNvSpPr>
            <a:spLocks noGrp="1"/>
          </p:cNvSpPr>
          <p:nvPr>
            <p:ph type="ftr" sz="quarter" idx="11"/>
          </p:nvPr>
        </p:nvSpPr>
        <p:spPr/>
        <p:txBody>
          <a:bodyPr/>
          <a:lstStyle/>
          <a:p>
            <a:r>
              <a:rPr lang="en-US" smtClean="0"/>
              <a:t>©faik.agiwahyuanto@dsn.dinus.ac.id</a:t>
            </a:r>
            <a:endParaRPr lang="en-US" dirty="0"/>
          </a:p>
        </p:txBody>
      </p:sp>
    </p:spTree>
    <p:extLst>
      <p:ext uri="{BB962C8B-B14F-4D97-AF65-F5344CB8AC3E}">
        <p14:creationId xmlns:p14="http://schemas.microsoft.com/office/powerpoint/2010/main" val="171092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371949" cy="662376"/>
          </a:xfrm>
        </p:spPr>
        <p:txBody>
          <a:bodyPr/>
          <a:lstStyle/>
          <a:p>
            <a:r>
              <a:rPr lang="id-ID" dirty="0" smtClean="0"/>
              <a:t>Mekanisme Kerja Adrenal Gland</a:t>
            </a:r>
            <a:endParaRPr lang="id-ID" dirty="0"/>
          </a:p>
        </p:txBody>
      </p:sp>
      <p:pic>
        <p:nvPicPr>
          <p:cNvPr id="7" name="Content Placeholder 6"/>
          <p:cNvPicPr>
            <a:picLocks noGrp="1" noChangeAspect="1"/>
          </p:cNvPicPr>
          <p:nvPr>
            <p:ph idx="1"/>
          </p:nvPr>
        </p:nvPicPr>
        <p:blipFill>
          <a:blip r:embed="rId2"/>
          <a:stretch>
            <a:fillRect/>
          </a:stretch>
        </p:blipFill>
        <p:spPr>
          <a:xfrm>
            <a:off x="0" y="662376"/>
            <a:ext cx="12192000" cy="5986173"/>
          </a:xfrm>
          <a:prstGeom prst="rect">
            <a:avLst/>
          </a:prstGeom>
        </p:spPr>
      </p:pic>
      <p:sp>
        <p:nvSpPr>
          <p:cNvPr id="4" name="Slide Number Placeholder 3"/>
          <p:cNvSpPr>
            <a:spLocks noGrp="1"/>
          </p:cNvSpPr>
          <p:nvPr>
            <p:ph type="sldNum" sz="quarter" idx="12"/>
          </p:nvPr>
        </p:nvSpPr>
        <p:spPr/>
        <p:txBody>
          <a:bodyPr/>
          <a:lstStyle/>
          <a:p>
            <a:fld id="{9CD8D479-8942-46E8-A226-A4E01F7A105C}" type="slidenum">
              <a:rPr lang="id-ID" smtClean="0"/>
              <a:t>27</a:t>
            </a:fld>
            <a:endParaRPr lang="id-ID"/>
          </a:p>
        </p:txBody>
      </p:sp>
      <p:sp>
        <p:nvSpPr>
          <p:cNvPr id="5" name="Date Placeholder 4"/>
          <p:cNvSpPr>
            <a:spLocks noGrp="1"/>
          </p:cNvSpPr>
          <p:nvPr>
            <p:ph type="dt" sz="half" idx="10"/>
          </p:nvPr>
        </p:nvSpPr>
        <p:spPr/>
        <p:txBody>
          <a:bodyPr/>
          <a:lstStyle/>
          <a:p>
            <a:fld id="{9BFFB202-781B-4CA0-B640-8499CA986C8E}" type="datetime4">
              <a:rPr lang="en-US" smtClean="0"/>
              <a:t>May 6, 2019</a:t>
            </a:fld>
            <a:endParaRPr lang="en-US" dirty="0"/>
          </a:p>
        </p:txBody>
      </p:sp>
      <p:sp>
        <p:nvSpPr>
          <p:cNvPr id="6" name="Footer Placeholder 5"/>
          <p:cNvSpPr>
            <a:spLocks noGrp="1"/>
          </p:cNvSpPr>
          <p:nvPr>
            <p:ph type="ftr" sz="quarter" idx="11"/>
          </p:nvPr>
        </p:nvSpPr>
        <p:spPr/>
        <p:txBody>
          <a:bodyPr/>
          <a:lstStyle/>
          <a:p>
            <a:r>
              <a:rPr lang="en-US" smtClean="0"/>
              <a:t>©faik.agiwahyuanto@dsn.dinus.ac.id</a:t>
            </a:r>
            <a:endParaRPr lang="en-US" dirty="0"/>
          </a:p>
        </p:txBody>
      </p:sp>
    </p:spTree>
    <p:extLst>
      <p:ext uri="{BB962C8B-B14F-4D97-AF65-F5344CB8AC3E}">
        <p14:creationId xmlns:p14="http://schemas.microsoft.com/office/powerpoint/2010/main" val="107734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21895"/>
          </a:xfrm>
        </p:spPr>
        <p:txBody>
          <a:bodyPr>
            <a:noAutofit/>
          </a:bodyPr>
          <a:lstStyle/>
          <a:p>
            <a:r>
              <a:rPr lang="id-ID" sz="4400" b="1" dirty="0" smtClean="0"/>
              <a:t>Hormon pada Kelenjar Pankreas</a:t>
            </a:r>
            <a:endParaRPr lang="id-ID" sz="4400" b="1" dirty="0"/>
          </a:p>
        </p:txBody>
      </p:sp>
      <p:pic>
        <p:nvPicPr>
          <p:cNvPr id="7" name="Content Placeholder 6"/>
          <p:cNvPicPr>
            <a:picLocks noGrp="1" noChangeAspect="1"/>
          </p:cNvPicPr>
          <p:nvPr>
            <p:ph idx="1"/>
          </p:nvPr>
        </p:nvPicPr>
        <p:blipFill>
          <a:blip r:embed="rId2"/>
          <a:stretch>
            <a:fillRect/>
          </a:stretch>
        </p:blipFill>
        <p:spPr>
          <a:xfrm>
            <a:off x="205201" y="721895"/>
            <a:ext cx="11609810" cy="5872066"/>
          </a:xfrm>
          <a:prstGeom prst="rect">
            <a:avLst/>
          </a:prstGeom>
        </p:spPr>
      </p:pic>
      <p:sp>
        <p:nvSpPr>
          <p:cNvPr id="4" name="Slide Number Placeholder 3"/>
          <p:cNvSpPr>
            <a:spLocks noGrp="1"/>
          </p:cNvSpPr>
          <p:nvPr>
            <p:ph type="sldNum" sz="quarter" idx="12"/>
          </p:nvPr>
        </p:nvSpPr>
        <p:spPr/>
        <p:txBody>
          <a:bodyPr/>
          <a:lstStyle/>
          <a:p>
            <a:fld id="{9CD8D479-8942-46E8-A226-A4E01F7A105C}" type="slidenum">
              <a:rPr lang="id-ID" smtClean="0"/>
              <a:t>28</a:t>
            </a:fld>
            <a:endParaRPr lang="id-ID"/>
          </a:p>
        </p:txBody>
      </p:sp>
      <p:sp>
        <p:nvSpPr>
          <p:cNvPr id="5" name="Date Placeholder 4"/>
          <p:cNvSpPr>
            <a:spLocks noGrp="1"/>
          </p:cNvSpPr>
          <p:nvPr>
            <p:ph type="dt" sz="half" idx="10"/>
          </p:nvPr>
        </p:nvSpPr>
        <p:spPr/>
        <p:txBody>
          <a:bodyPr/>
          <a:lstStyle/>
          <a:p>
            <a:fld id="{9BFFB202-781B-4CA0-B640-8499CA986C8E}" type="datetime4">
              <a:rPr lang="en-US" smtClean="0"/>
              <a:t>May 6, 2019</a:t>
            </a:fld>
            <a:endParaRPr lang="en-US" dirty="0"/>
          </a:p>
        </p:txBody>
      </p:sp>
      <p:sp>
        <p:nvSpPr>
          <p:cNvPr id="6" name="Footer Placeholder 5"/>
          <p:cNvSpPr>
            <a:spLocks noGrp="1"/>
          </p:cNvSpPr>
          <p:nvPr>
            <p:ph type="ftr" sz="quarter" idx="11"/>
          </p:nvPr>
        </p:nvSpPr>
        <p:spPr/>
        <p:txBody>
          <a:bodyPr/>
          <a:lstStyle/>
          <a:p>
            <a:r>
              <a:rPr lang="en-US" smtClean="0"/>
              <a:t>©faik.agiwahyuanto@dsn.dinus.ac.id</a:t>
            </a:r>
            <a:endParaRPr lang="en-US" dirty="0"/>
          </a:p>
        </p:txBody>
      </p:sp>
    </p:spTree>
    <p:extLst>
      <p:ext uri="{BB962C8B-B14F-4D97-AF65-F5344CB8AC3E}">
        <p14:creationId xmlns:p14="http://schemas.microsoft.com/office/powerpoint/2010/main" val="407563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371949" cy="745958"/>
          </a:xfrm>
        </p:spPr>
        <p:txBody>
          <a:bodyPr>
            <a:noAutofit/>
          </a:bodyPr>
          <a:lstStyle/>
          <a:p>
            <a:r>
              <a:rPr lang="id-ID" sz="4400" b="1" dirty="0" smtClean="0"/>
              <a:t>Fisiologi Kelenjar Pankreas</a:t>
            </a:r>
            <a:endParaRPr lang="id-ID" sz="44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98018930"/>
              </p:ext>
            </p:extLst>
          </p:nvPr>
        </p:nvGraphicFramePr>
        <p:xfrm>
          <a:off x="0" y="746125"/>
          <a:ext cx="12192000" cy="5883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9CD8D479-8942-46E8-A226-A4E01F7A105C}" type="slidenum">
              <a:rPr lang="id-ID" smtClean="0"/>
              <a:t>29</a:t>
            </a:fld>
            <a:endParaRPr lang="id-ID"/>
          </a:p>
        </p:txBody>
      </p:sp>
      <p:sp>
        <p:nvSpPr>
          <p:cNvPr id="5" name="Date Placeholder 4"/>
          <p:cNvSpPr>
            <a:spLocks noGrp="1"/>
          </p:cNvSpPr>
          <p:nvPr>
            <p:ph type="dt" sz="half" idx="10"/>
          </p:nvPr>
        </p:nvSpPr>
        <p:spPr/>
        <p:txBody>
          <a:bodyPr/>
          <a:lstStyle/>
          <a:p>
            <a:fld id="{9BFFB202-781B-4CA0-B640-8499CA986C8E}" type="datetime4">
              <a:rPr lang="en-US" smtClean="0"/>
              <a:t>May 6, 2019</a:t>
            </a:fld>
            <a:endParaRPr lang="en-US" dirty="0"/>
          </a:p>
        </p:txBody>
      </p:sp>
      <p:sp>
        <p:nvSpPr>
          <p:cNvPr id="6" name="Footer Placeholder 5"/>
          <p:cNvSpPr>
            <a:spLocks noGrp="1"/>
          </p:cNvSpPr>
          <p:nvPr>
            <p:ph type="ftr" sz="quarter" idx="11"/>
          </p:nvPr>
        </p:nvSpPr>
        <p:spPr/>
        <p:txBody>
          <a:bodyPr/>
          <a:lstStyle/>
          <a:p>
            <a:r>
              <a:rPr lang="en-US" smtClean="0"/>
              <a:t>©faik.agiwahyuanto@dsn.dinus.ac.id</a:t>
            </a:r>
            <a:endParaRPr lang="en-US" dirty="0"/>
          </a:p>
        </p:txBody>
      </p:sp>
    </p:spTree>
    <p:extLst>
      <p:ext uri="{BB962C8B-B14F-4D97-AF65-F5344CB8AC3E}">
        <p14:creationId xmlns:p14="http://schemas.microsoft.com/office/powerpoint/2010/main" val="102578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201" y="0"/>
            <a:ext cx="9371949" cy="842211"/>
          </a:xfrm>
        </p:spPr>
        <p:txBody>
          <a:bodyPr>
            <a:normAutofit/>
          </a:bodyPr>
          <a:lstStyle/>
          <a:p>
            <a:r>
              <a:rPr lang="id-ID" sz="4400" dirty="0" smtClean="0"/>
              <a:t>Endokrin dan Hormon ???</a:t>
            </a:r>
            <a:endParaRPr lang="id-ID" sz="4400"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345070930"/>
              </p:ext>
            </p:extLst>
          </p:nvPr>
        </p:nvGraphicFramePr>
        <p:xfrm>
          <a:off x="0" y="1036638"/>
          <a:ext cx="12007850" cy="5592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ate Placeholder 5"/>
          <p:cNvSpPr>
            <a:spLocks noGrp="1"/>
          </p:cNvSpPr>
          <p:nvPr>
            <p:ph type="dt" sz="half" idx="10"/>
          </p:nvPr>
        </p:nvSpPr>
        <p:spPr/>
        <p:txBody>
          <a:bodyPr/>
          <a:lstStyle/>
          <a:p>
            <a:fld id="{4813D242-B158-4B15-A06F-2AD1E0798050}" type="datetime4">
              <a:rPr lang="en-US" smtClean="0"/>
              <a:t>May 6, 2019</a:t>
            </a:fld>
            <a:endParaRPr lang="en-US" dirty="0"/>
          </a:p>
        </p:txBody>
      </p:sp>
      <p:sp>
        <p:nvSpPr>
          <p:cNvPr id="7" name="Footer Placeholder 6"/>
          <p:cNvSpPr>
            <a:spLocks noGrp="1"/>
          </p:cNvSpPr>
          <p:nvPr>
            <p:ph type="ftr" sz="quarter" idx="11"/>
          </p:nvPr>
        </p:nvSpPr>
        <p:spPr/>
        <p:txBody>
          <a:bodyPr/>
          <a:lstStyle/>
          <a:p>
            <a:r>
              <a:rPr lang="en-US" smtClean="0"/>
              <a:t>©faik.agiwahyuanto@dsn.dinus.ac.id</a:t>
            </a:r>
            <a:endParaRPr lang="en-US" dirty="0"/>
          </a:p>
        </p:txBody>
      </p:sp>
      <p:sp>
        <p:nvSpPr>
          <p:cNvPr id="8" name="Slide Number Placeholder 7"/>
          <p:cNvSpPr>
            <a:spLocks noGrp="1"/>
          </p:cNvSpPr>
          <p:nvPr>
            <p:ph type="sldNum" sz="quarter" idx="12"/>
          </p:nvPr>
        </p:nvSpPr>
        <p:spPr/>
        <p:txBody>
          <a:bodyPr/>
          <a:lstStyle/>
          <a:p>
            <a:fld id="{9CD8D479-8942-46E8-A226-A4E01F7A105C}" type="slidenum">
              <a:rPr lang="id-ID" smtClean="0"/>
              <a:t>3</a:t>
            </a:fld>
            <a:endParaRPr lang="id-ID"/>
          </a:p>
        </p:txBody>
      </p:sp>
    </p:spTree>
    <p:extLst>
      <p:ext uri="{BB962C8B-B14F-4D97-AF65-F5344CB8AC3E}">
        <p14:creationId xmlns:p14="http://schemas.microsoft.com/office/powerpoint/2010/main" val="291514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371949" cy="721895"/>
          </a:xfrm>
        </p:spPr>
        <p:txBody>
          <a:bodyPr/>
          <a:lstStyle/>
          <a:p>
            <a:r>
              <a:rPr lang="id-ID" dirty="0" smtClean="0"/>
              <a:t>Kelenjar Gonad (Kelenjar Kelamin)</a:t>
            </a:r>
            <a:endParaRPr lang="id-ID" dirty="0"/>
          </a:p>
        </p:txBody>
      </p:sp>
      <p:pic>
        <p:nvPicPr>
          <p:cNvPr id="7" name="Content Placeholder 6"/>
          <p:cNvPicPr>
            <a:picLocks noGrp="1" noChangeAspect="1"/>
          </p:cNvPicPr>
          <p:nvPr>
            <p:ph idx="1"/>
          </p:nvPr>
        </p:nvPicPr>
        <p:blipFill>
          <a:blip r:embed="rId2"/>
          <a:stretch>
            <a:fillRect/>
          </a:stretch>
        </p:blipFill>
        <p:spPr>
          <a:xfrm>
            <a:off x="-1" y="1221080"/>
            <a:ext cx="12192001" cy="5408320"/>
          </a:xfrm>
          <a:prstGeom prst="rect">
            <a:avLst/>
          </a:prstGeom>
        </p:spPr>
      </p:pic>
      <p:sp>
        <p:nvSpPr>
          <p:cNvPr id="4" name="Slide Number Placeholder 3"/>
          <p:cNvSpPr>
            <a:spLocks noGrp="1"/>
          </p:cNvSpPr>
          <p:nvPr>
            <p:ph type="sldNum" sz="quarter" idx="12"/>
          </p:nvPr>
        </p:nvSpPr>
        <p:spPr/>
        <p:txBody>
          <a:bodyPr/>
          <a:lstStyle/>
          <a:p>
            <a:fld id="{9CD8D479-8942-46E8-A226-A4E01F7A105C}" type="slidenum">
              <a:rPr lang="id-ID" smtClean="0"/>
              <a:t>30</a:t>
            </a:fld>
            <a:endParaRPr lang="id-ID"/>
          </a:p>
        </p:txBody>
      </p:sp>
      <p:sp>
        <p:nvSpPr>
          <p:cNvPr id="5" name="Date Placeholder 4"/>
          <p:cNvSpPr>
            <a:spLocks noGrp="1"/>
          </p:cNvSpPr>
          <p:nvPr>
            <p:ph type="dt" sz="half" idx="10"/>
          </p:nvPr>
        </p:nvSpPr>
        <p:spPr/>
        <p:txBody>
          <a:bodyPr/>
          <a:lstStyle/>
          <a:p>
            <a:fld id="{9BFFB202-781B-4CA0-B640-8499CA986C8E}" type="datetime4">
              <a:rPr lang="en-US" smtClean="0"/>
              <a:t>May 6, 2019</a:t>
            </a:fld>
            <a:endParaRPr lang="en-US" dirty="0"/>
          </a:p>
        </p:txBody>
      </p:sp>
      <p:sp>
        <p:nvSpPr>
          <p:cNvPr id="6" name="Footer Placeholder 5"/>
          <p:cNvSpPr>
            <a:spLocks noGrp="1"/>
          </p:cNvSpPr>
          <p:nvPr>
            <p:ph type="ftr" sz="quarter" idx="11"/>
          </p:nvPr>
        </p:nvSpPr>
        <p:spPr/>
        <p:txBody>
          <a:bodyPr/>
          <a:lstStyle/>
          <a:p>
            <a:r>
              <a:rPr lang="en-US" smtClean="0"/>
              <a:t>©faik.agiwahyuanto@dsn.dinus.ac.id</a:t>
            </a:r>
            <a:endParaRPr lang="en-US" dirty="0"/>
          </a:p>
        </p:txBody>
      </p:sp>
    </p:spTree>
    <p:extLst>
      <p:ext uri="{BB962C8B-B14F-4D97-AF65-F5344CB8AC3E}">
        <p14:creationId xmlns:p14="http://schemas.microsoft.com/office/powerpoint/2010/main" val="217549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12192000" cy="697832"/>
          </a:xfrm>
        </p:spPr>
        <p:txBody>
          <a:bodyPr>
            <a:noAutofit/>
          </a:bodyPr>
          <a:lstStyle/>
          <a:p>
            <a:r>
              <a:rPr lang="id-ID" sz="4000" b="1" dirty="0" smtClean="0"/>
              <a:t>Hormon Estrogen pada Kelenjar Gonad Betina</a:t>
            </a:r>
            <a:endParaRPr lang="id-ID" sz="4000" b="1" dirty="0"/>
          </a:p>
        </p:txBody>
      </p:sp>
      <p:pic>
        <p:nvPicPr>
          <p:cNvPr id="10" name="Content Placeholder 9"/>
          <p:cNvPicPr>
            <a:picLocks noGrp="1" noChangeAspect="1"/>
          </p:cNvPicPr>
          <p:nvPr>
            <p:ph sz="half" idx="1"/>
          </p:nvPr>
        </p:nvPicPr>
        <p:blipFill>
          <a:blip r:embed="rId2"/>
          <a:stretch>
            <a:fillRect/>
          </a:stretch>
        </p:blipFill>
        <p:spPr>
          <a:xfrm>
            <a:off x="0" y="1442787"/>
            <a:ext cx="4610100" cy="3643814"/>
          </a:xfrm>
          <a:prstGeom prst="rect">
            <a:avLst/>
          </a:prstGeom>
        </p:spPr>
      </p:pic>
      <p:graphicFrame>
        <p:nvGraphicFramePr>
          <p:cNvPr id="11" name="Content Placeholder 10"/>
          <p:cNvGraphicFramePr>
            <a:graphicFrameLocks noGrp="1"/>
          </p:cNvGraphicFramePr>
          <p:nvPr>
            <p:ph sz="half" idx="2"/>
            <p:extLst>
              <p:ext uri="{D42A27DB-BD31-4B8C-83A1-F6EECF244321}">
                <p14:modId xmlns:p14="http://schemas.microsoft.com/office/powerpoint/2010/main" val="2551419294"/>
              </p:ext>
            </p:extLst>
          </p:nvPr>
        </p:nvGraphicFramePr>
        <p:xfrm>
          <a:off x="4824413" y="954088"/>
          <a:ext cx="7367587" cy="5675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9CD8D479-8942-46E8-A226-A4E01F7A105C}" type="slidenum">
              <a:rPr lang="id-ID" smtClean="0"/>
              <a:t>31</a:t>
            </a:fld>
            <a:endParaRPr lang="id-ID"/>
          </a:p>
        </p:txBody>
      </p:sp>
      <p:sp>
        <p:nvSpPr>
          <p:cNvPr id="5" name="Date Placeholder 4"/>
          <p:cNvSpPr>
            <a:spLocks noGrp="1"/>
          </p:cNvSpPr>
          <p:nvPr>
            <p:ph type="dt" sz="half" idx="10"/>
          </p:nvPr>
        </p:nvSpPr>
        <p:spPr/>
        <p:txBody>
          <a:bodyPr/>
          <a:lstStyle/>
          <a:p>
            <a:fld id="{9BFFB202-781B-4CA0-B640-8499CA986C8E}" type="datetime4">
              <a:rPr lang="en-US" smtClean="0"/>
              <a:t>May 6, 2019</a:t>
            </a:fld>
            <a:endParaRPr lang="en-US" dirty="0"/>
          </a:p>
        </p:txBody>
      </p:sp>
      <p:sp>
        <p:nvSpPr>
          <p:cNvPr id="6" name="Footer Placeholder 5"/>
          <p:cNvSpPr>
            <a:spLocks noGrp="1"/>
          </p:cNvSpPr>
          <p:nvPr>
            <p:ph type="ftr" sz="quarter" idx="11"/>
          </p:nvPr>
        </p:nvSpPr>
        <p:spPr/>
        <p:txBody>
          <a:bodyPr/>
          <a:lstStyle/>
          <a:p>
            <a:r>
              <a:rPr lang="en-US" smtClean="0"/>
              <a:t>©faik.agiwahyuanto@dsn.dinus.ac.id</a:t>
            </a:r>
            <a:endParaRPr lang="en-US" dirty="0"/>
          </a:p>
        </p:txBody>
      </p:sp>
    </p:spTree>
    <p:extLst>
      <p:ext uri="{BB962C8B-B14F-4D97-AF65-F5344CB8AC3E}">
        <p14:creationId xmlns:p14="http://schemas.microsoft.com/office/powerpoint/2010/main" val="33920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0"/>
            <a:ext cx="9371949" cy="745958"/>
          </a:xfrm>
        </p:spPr>
        <p:txBody>
          <a:bodyPr>
            <a:noAutofit/>
          </a:bodyPr>
          <a:lstStyle/>
          <a:p>
            <a:r>
              <a:rPr lang="id-ID" sz="4400" b="1" dirty="0" smtClean="0"/>
              <a:t>Siklus Menstruasi</a:t>
            </a:r>
            <a:endParaRPr lang="id-ID" sz="4400" b="1" dirty="0"/>
          </a:p>
        </p:txBody>
      </p:sp>
      <p:sp>
        <p:nvSpPr>
          <p:cNvPr id="5" name="Slide Number Placeholder 4"/>
          <p:cNvSpPr>
            <a:spLocks noGrp="1"/>
          </p:cNvSpPr>
          <p:nvPr>
            <p:ph type="sldNum" sz="quarter" idx="12"/>
          </p:nvPr>
        </p:nvSpPr>
        <p:spPr/>
        <p:txBody>
          <a:bodyPr/>
          <a:lstStyle/>
          <a:p>
            <a:fld id="{9CD8D479-8942-46E8-A226-A4E01F7A105C}" type="slidenum">
              <a:rPr lang="id-ID" smtClean="0"/>
              <a:t>32</a:t>
            </a:fld>
            <a:endParaRPr lang="id-ID"/>
          </a:p>
        </p:txBody>
      </p:sp>
      <p:sp>
        <p:nvSpPr>
          <p:cNvPr id="6" name="Date Placeholder 5"/>
          <p:cNvSpPr>
            <a:spLocks noGrp="1"/>
          </p:cNvSpPr>
          <p:nvPr>
            <p:ph type="dt" sz="half" idx="10"/>
          </p:nvPr>
        </p:nvSpPr>
        <p:spPr/>
        <p:txBody>
          <a:bodyPr/>
          <a:lstStyle/>
          <a:p>
            <a:fld id="{5DDBC1C9-D174-42D8-8029-A5F72F4251B0}" type="datetime4">
              <a:rPr lang="en-US" smtClean="0"/>
              <a:t>May 6, 2019</a:t>
            </a:fld>
            <a:endParaRPr lang="en-US" dirty="0"/>
          </a:p>
        </p:txBody>
      </p:sp>
      <p:sp>
        <p:nvSpPr>
          <p:cNvPr id="7" name="Footer Placeholder 6"/>
          <p:cNvSpPr>
            <a:spLocks noGrp="1"/>
          </p:cNvSpPr>
          <p:nvPr>
            <p:ph type="ftr" sz="quarter" idx="11"/>
          </p:nvPr>
        </p:nvSpPr>
        <p:spPr/>
        <p:txBody>
          <a:bodyPr/>
          <a:lstStyle/>
          <a:p>
            <a:r>
              <a:rPr lang="en-US" smtClean="0"/>
              <a:t>©faik.agiwahyuanto@dsn.dinus.ac.id</a:t>
            </a:r>
            <a:endParaRPr lang="en-US" dirty="0"/>
          </a:p>
        </p:txBody>
      </p:sp>
      <p:pic>
        <p:nvPicPr>
          <p:cNvPr id="10" name="Content Placeholder 9"/>
          <p:cNvPicPr>
            <a:picLocks noGrp="1" noChangeAspect="1"/>
          </p:cNvPicPr>
          <p:nvPr>
            <p:ph idx="1"/>
          </p:nvPr>
        </p:nvPicPr>
        <p:blipFill>
          <a:blip r:embed="rId2"/>
          <a:stretch>
            <a:fillRect/>
          </a:stretch>
        </p:blipFill>
        <p:spPr>
          <a:xfrm>
            <a:off x="0" y="939633"/>
            <a:ext cx="11959389" cy="5689767"/>
          </a:xfrm>
          <a:prstGeom prst="rect">
            <a:avLst/>
          </a:prstGeom>
        </p:spPr>
      </p:pic>
    </p:spTree>
    <p:extLst>
      <p:ext uri="{BB962C8B-B14F-4D97-AF65-F5344CB8AC3E}">
        <p14:creationId xmlns:p14="http://schemas.microsoft.com/office/powerpoint/2010/main" val="337029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9371949" cy="649705"/>
          </a:xfrm>
        </p:spPr>
        <p:txBody>
          <a:bodyPr>
            <a:noAutofit/>
          </a:bodyPr>
          <a:lstStyle/>
          <a:p>
            <a:r>
              <a:rPr lang="id-ID" sz="4400" b="1" dirty="0" smtClean="0"/>
              <a:t>Kelenjar Gonad Pria</a:t>
            </a:r>
            <a:endParaRPr lang="id-ID" sz="4400" b="1" dirty="0"/>
          </a:p>
        </p:txBody>
      </p:sp>
      <p:pic>
        <p:nvPicPr>
          <p:cNvPr id="10" name="Content Placeholder 9"/>
          <p:cNvPicPr>
            <a:picLocks noGrp="1" noChangeAspect="1"/>
          </p:cNvPicPr>
          <p:nvPr>
            <p:ph sz="half" idx="1"/>
          </p:nvPr>
        </p:nvPicPr>
        <p:blipFill>
          <a:blip r:embed="rId2"/>
          <a:stretch>
            <a:fillRect/>
          </a:stretch>
        </p:blipFill>
        <p:spPr>
          <a:xfrm>
            <a:off x="152314" y="881981"/>
            <a:ext cx="4491875" cy="5709336"/>
          </a:xfrm>
          <a:prstGeom prst="rect">
            <a:avLst/>
          </a:prstGeom>
        </p:spPr>
      </p:pic>
      <p:graphicFrame>
        <p:nvGraphicFramePr>
          <p:cNvPr id="11" name="Content Placeholder 10"/>
          <p:cNvGraphicFramePr>
            <a:graphicFrameLocks noGrp="1"/>
          </p:cNvGraphicFramePr>
          <p:nvPr>
            <p:ph sz="half" idx="2"/>
            <p:extLst>
              <p:ext uri="{D42A27DB-BD31-4B8C-83A1-F6EECF244321}">
                <p14:modId xmlns:p14="http://schemas.microsoft.com/office/powerpoint/2010/main" val="3032771468"/>
              </p:ext>
            </p:extLst>
          </p:nvPr>
        </p:nvGraphicFramePr>
        <p:xfrm>
          <a:off x="4643438" y="844550"/>
          <a:ext cx="7548562" cy="5746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9CD8D479-8942-46E8-A226-A4E01F7A105C}" type="slidenum">
              <a:rPr lang="id-ID" smtClean="0"/>
              <a:t>33</a:t>
            </a:fld>
            <a:endParaRPr lang="id-ID"/>
          </a:p>
        </p:txBody>
      </p:sp>
      <p:sp>
        <p:nvSpPr>
          <p:cNvPr id="5" name="Date Placeholder 4"/>
          <p:cNvSpPr>
            <a:spLocks noGrp="1"/>
          </p:cNvSpPr>
          <p:nvPr>
            <p:ph type="dt" sz="half" idx="10"/>
          </p:nvPr>
        </p:nvSpPr>
        <p:spPr/>
        <p:txBody>
          <a:bodyPr/>
          <a:lstStyle/>
          <a:p>
            <a:fld id="{9BFFB202-781B-4CA0-B640-8499CA986C8E}" type="datetime4">
              <a:rPr lang="en-US" smtClean="0"/>
              <a:t>May 6, 2019</a:t>
            </a:fld>
            <a:endParaRPr lang="en-US" dirty="0"/>
          </a:p>
        </p:txBody>
      </p:sp>
      <p:sp>
        <p:nvSpPr>
          <p:cNvPr id="6" name="Footer Placeholder 5"/>
          <p:cNvSpPr>
            <a:spLocks noGrp="1"/>
          </p:cNvSpPr>
          <p:nvPr>
            <p:ph type="ftr" sz="quarter" idx="11"/>
          </p:nvPr>
        </p:nvSpPr>
        <p:spPr/>
        <p:txBody>
          <a:bodyPr/>
          <a:lstStyle/>
          <a:p>
            <a:r>
              <a:rPr lang="en-US" smtClean="0"/>
              <a:t>©faik.agiwahyuanto@dsn.dinus.ac.id</a:t>
            </a:r>
            <a:endParaRPr lang="en-US" dirty="0"/>
          </a:p>
        </p:txBody>
      </p:sp>
    </p:spTree>
    <p:extLst>
      <p:ext uri="{BB962C8B-B14F-4D97-AF65-F5344CB8AC3E}">
        <p14:creationId xmlns:p14="http://schemas.microsoft.com/office/powerpoint/2010/main" val="267217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05201" y="0"/>
            <a:ext cx="9371949" cy="601579"/>
          </a:xfrm>
        </p:spPr>
        <p:txBody>
          <a:bodyPr>
            <a:normAutofit fontScale="90000"/>
          </a:bodyPr>
          <a:lstStyle/>
          <a:p>
            <a:r>
              <a:rPr lang="id-ID" b="1" dirty="0" smtClean="0"/>
              <a:t>Soal Individu</a:t>
            </a:r>
            <a:endParaRPr lang="id-ID" b="1" dirty="0"/>
          </a:p>
        </p:txBody>
      </p:sp>
      <p:sp>
        <p:nvSpPr>
          <p:cNvPr id="9" name="Content Placeholder 8"/>
          <p:cNvSpPr>
            <a:spLocks noGrp="1"/>
          </p:cNvSpPr>
          <p:nvPr>
            <p:ph idx="1"/>
          </p:nvPr>
        </p:nvSpPr>
        <p:spPr>
          <a:xfrm>
            <a:off x="0" y="601578"/>
            <a:ext cx="12192000" cy="6027821"/>
          </a:xfrm>
        </p:spPr>
        <p:txBody>
          <a:bodyPr>
            <a:normAutofit/>
          </a:bodyPr>
          <a:lstStyle/>
          <a:p>
            <a:r>
              <a:rPr lang="id-ID" sz="2800" dirty="0"/>
              <a:t>1. Apa Beda sistem endokrin &amp; kelenjar endokrin</a:t>
            </a:r>
          </a:p>
          <a:p>
            <a:r>
              <a:rPr lang="id-ID" sz="2800" dirty="0"/>
              <a:t>2. Apa definisi hormon &amp; Kemana hormon dibawa setelah disekresikan?</a:t>
            </a:r>
          </a:p>
          <a:p>
            <a:r>
              <a:rPr lang="id-ID" sz="2800" dirty="0"/>
              <a:t>3. Jelaskan pengaturan sekresi hormon :</a:t>
            </a:r>
          </a:p>
          <a:p>
            <a:pPr marL="0" indent="0">
              <a:buNone/>
            </a:pPr>
            <a:r>
              <a:rPr lang="id-ID" sz="2800" dirty="0" smtClean="0"/>
              <a:t>	a. </a:t>
            </a:r>
            <a:r>
              <a:rPr lang="id-ID" sz="2800" dirty="0"/>
              <a:t>kelenjar sbg reseptor</a:t>
            </a:r>
          </a:p>
          <a:p>
            <a:pPr marL="0" indent="0">
              <a:buNone/>
            </a:pPr>
            <a:r>
              <a:rPr lang="id-ID" sz="2800" dirty="0" smtClean="0"/>
              <a:t>	b</a:t>
            </a:r>
            <a:r>
              <a:rPr lang="id-ID" sz="2800" dirty="0"/>
              <a:t>. pengeluaran hormon melalui CNS (Cells Nervous System)</a:t>
            </a:r>
          </a:p>
          <a:p>
            <a:pPr marL="0" indent="0">
              <a:buNone/>
            </a:pPr>
            <a:r>
              <a:rPr lang="id-ID" sz="2800" dirty="0" smtClean="0"/>
              <a:t>	c</a:t>
            </a:r>
            <a:r>
              <a:rPr lang="id-ID" sz="2800" dirty="0"/>
              <a:t>. Sekresi hormon melalui rangsang saraf</a:t>
            </a:r>
          </a:p>
          <a:p>
            <a:pPr marL="0" indent="0">
              <a:buNone/>
            </a:pPr>
            <a:r>
              <a:rPr lang="id-ID" sz="2800" dirty="0" smtClean="0"/>
              <a:t>	d</a:t>
            </a:r>
            <a:r>
              <a:rPr lang="id-ID" sz="2800" dirty="0"/>
              <a:t>. Hormon diproduksi melalui rangsang tidak langsung dari saraf </a:t>
            </a:r>
          </a:p>
          <a:p>
            <a:r>
              <a:rPr lang="id-ID" sz="2800" dirty="0"/>
              <a:t>4. Apa beda kelenjar endokrin &amp; eksokrin ?</a:t>
            </a:r>
          </a:p>
          <a:p>
            <a:r>
              <a:rPr lang="id-ID" sz="2800" dirty="0"/>
              <a:t>5. Gambarkan anatomi kelenjar endokrin !</a:t>
            </a:r>
          </a:p>
          <a:p>
            <a:r>
              <a:rPr lang="id-ID" sz="2800" dirty="0"/>
              <a:t>6. Bikin fisiologis hormon baik dari hipofisis anterior, posterior, maupun pars media !</a:t>
            </a:r>
          </a:p>
        </p:txBody>
      </p:sp>
      <p:sp>
        <p:nvSpPr>
          <p:cNvPr id="5" name="Slide Number Placeholder 4"/>
          <p:cNvSpPr>
            <a:spLocks noGrp="1"/>
          </p:cNvSpPr>
          <p:nvPr>
            <p:ph type="sldNum" sz="quarter" idx="12"/>
          </p:nvPr>
        </p:nvSpPr>
        <p:spPr/>
        <p:txBody>
          <a:bodyPr/>
          <a:lstStyle/>
          <a:p>
            <a:fld id="{9CD8D479-8942-46E8-A226-A4E01F7A105C}" type="slidenum">
              <a:rPr lang="id-ID" smtClean="0"/>
              <a:t>34</a:t>
            </a:fld>
            <a:endParaRPr lang="id-ID"/>
          </a:p>
        </p:txBody>
      </p:sp>
      <p:sp>
        <p:nvSpPr>
          <p:cNvPr id="6" name="Date Placeholder 5"/>
          <p:cNvSpPr>
            <a:spLocks noGrp="1"/>
          </p:cNvSpPr>
          <p:nvPr>
            <p:ph type="dt" sz="half" idx="10"/>
          </p:nvPr>
        </p:nvSpPr>
        <p:spPr/>
        <p:txBody>
          <a:bodyPr/>
          <a:lstStyle/>
          <a:p>
            <a:fld id="{5DDBC1C9-D174-42D8-8029-A5F72F4251B0}" type="datetime4">
              <a:rPr lang="en-US" smtClean="0"/>
              <a:t>May 6, 2019</a:t>
            </a:fld>
            <a:endParaRPr lang="en-US" dirty="0"/>
          </a:p>
        </p:txBody>
      </p:sp>
      <p:sp>
        <p:nvSpPr>
          <p:cNvPr id="7" name="Footer Placeholder 6"/>
          <p:cNvSpPr>
            <a:spLocks noGrp="1"/>
          </p:cNvSpPr>
          <p:nvPr>
            <p:ph type="ftr" sz="quarter" idx="11"/>
          </p:nvPr>
        </p:nvSpPr>
        <p:spPr/>
        <p:txBody>
          <a:bodyPr/>
          <a:lstStyle/>
          <a:p>
            <a:r>
              <a:rPr lang="en-US" smtClean="0"/>
              <a:t>©faik.agiwahyuanto@dsn.dinus.ac.id</a:t>
            </a:r>
            <a:endParaRPr lang="en-US" dirty="0"/>
          </a:p>
        </p:txBody>
      </p:sp>
    </p:spTree>
    <p:extLst>
      <p:ext uri="{BB962C8B-B14F-4D97-AF65-F5344CB8AC3E}">
        <p14:creationId xmlns:p14="http://schemas.microsoft.com/office/powerpoint/2010/main" val="275412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Scientist looking at test tube">
            <a:extLst>
              <a:ext uri="{FF2B5EF4-FFF2-40B4-BE49-F238E27FC236}"/>
            </a:extLst>
          </p:cNvPr>
          <p:cNvPicPr>
            <a:picLocks noGrp="1" noChangeAspect="1"/>
          </p:cNvPicPr>
          <p:nvPr>
            <p:ph type="pic" sz="quarter" idx="12"/>
          </p:nvPr>
        </p:nvPicPr>
        <p:blipFill>
          <a:blip r:embed="rId2"/>
          <a:srcRect/>
          <a:stretch>
            <a:fillRect/>
          </a:stretch>
        </p:blipFill>
        <p:spPr/>
      </p:pic>
      <p:sp>
        <p:nvSpPr>
          <p:cNvPr id="3" name="Title 2">
            <a:extLst>
              <a:ext uri="{FF2B5EF4-FFF2-40B4-BE49-F238E27FC236}"/>
            </a:extLst>
          </p:cNvPr>
          <p:cNvSpPr>
            <a:spLocks noGrp="1"/>
          </p:cNvSpPr>
          <p:nvPr>
            <p:ph type="ctrTitle"/>
          </p:nvPr>
        </p:nvSpPr>
        <p:spPr>
          <a:xfrm>
            <a:off x="0" y="0"/>
            <a:ext cx="9672638" cy="6858000"/>
          </a:xfrm>
        </p:spPr>
        <p:txBody>
          <a:bodyPr/>
          <a:lstStyle/>
          <a:p>
            <a:pPr fontAlgn="auto">
              <a:spcAft>
                <a:spcPts val="0"/>
              </a:spcAft>
              <a:defRPr/>
            </a:pPr>
            <a:r>
              <a:rPr lang="en-US" dirty="0"/>
              <a:t>Thank</a:t>
            </a:r>
            <a:br>
              <a:rPr lang="en-US" dirty="0"/>
            </a:br>
            <a:r>
              <a:rPr lang="en-US" dirty="0"/>
              <a:t>you</a:t>
            </a:r>
          </a:p>
        </p:txBody>
      </p:sp>
      <p:sp>
        <p:nvSpPr>
          <p:cNvPr id="4" name="Text Placeholder 3">
            <a:extLst>
              <a:ext uri="{FF2B5EF4-FFF2-40B4-BE49-F238E27FC236}"/>
            </a:extLst>
          </p:cNvPr>
          <p:cNvSpPr>
            <a:spLocks noGrp="1"/>
          </p:cNvSpPr>
          <p:nvPr>
            <p:ph type="body" sz="quarter" idx="13"/>
          </p:nvPr>
        </p:nvSpPr>
        <p:spPr/>
        <p:txBody>
          <a:bodyPr rtlCol="0">
            <a:noAutofit/>
          </a:bodyPr>
          <a:lstStyle/>
          <a:p>
            <a:pPr fontAlgn="auto">
              <a:spcBef>
                <a:spcPts val="0"/>
              </a:spcBef>
              <a:defRPr/>
            </a:pPr>
            <a:r>
              <a:rPr lang="id-ID" dirty="0" smtClean="0"/>
              <a:t>Faik Agiwahyuanto</a:t>
            </a:r>
            <a:endParaRPr lang="en-US" dirty="0"/>
          </a:p>
        </p:txBody>
      </p:sp>
      <p:sp>
        <p:nvSpPr>
          <p:cNvPr id="32773" name="Text Placeholder 4"/>
          <p:cNvSpPr>
            <a:spLocks noGrp="1"/>
          </p:cNvSpPr>
          <p:nvPr>
            <p:ph type="body" sz="quarter" idx="14"/>
          </p:nvPr>
        </p:nvSpPr>
        <p:spPr>
          <a:xfrm>
            <a:off x="1917700" y="5180013"/>
            <a:ext cx="3314700" cy="204787"/>
          </a:xfrm>
        </p:spPr>
        <p:txBody>
          <a:bodyPr>
            <a:normAutofit fontScale="62500" lnSpcReduction="20000"/>
          </a:bodyPr>
          <a:lstStyle/>
          <a:p>
            <a:r>
              <a:rPr lang="id-ID" altLang="id-ID" smtClean="0"/>
              <a:t>faik.agiwahyuanto@dsn.dinus.ac.id</a:t>
            </a:r>
            <a:endParaRPr lang="en-US" altLang="id-ID" smtClean="0"/>
          </a:p>
        </p:txBody>
      </p:sp>
      <p:sp>
        <p:nvSpPr>
          <p:cNvPr id="32774" name="Text Placeholder 5"/>
          <p:cNvSpPr>
            <a:spLocks noGrp="1"/>
          </p:cNvSpPr>
          <p:nvPr>
            <p:ph type="body" sz="quarter" idx="15"/>
          </p:nvPr>
        </p:nvSpPr>
        <p:spPr>
          <a:xfrm>
            <a:off x="1917700" y="5683250"/>
            <a:ext cx="3314700" cy="204788"/>
          </a:xfrm>
        </p:spPr>
        <p:txBody>
          <a:bodyPr>
            <a:normAutofit fontScale="62500" lnSpcReduction="20000"/>
          </a:bodyPr>
          <a:lstStyle/>
          <a:p>
            <a:r>
              <a:rPr lang="id-ID" altLang="id-ID" smtClean="0"/>
              <a:t>62-811 2700925</a:t>
            </a:r>
            <a:endParaRPr lang="en-US" altLang="id-ID" smtClean="0"/>
          </a:p>
        </p:txBody>
      </p:sp>
      <p:sp>
        <p:nvSpPr>
          <p:cNvPr id="32775" name="Text Placeholder 6"/>
          <p:cNvSpPr>
            <a:spLocks noGrp="1"/>
          </p:cNvSpPr>
          <p:nvPr>
            <p:ph type="body" sz="quarter" idx="16"/>
          </p:nvPr>
        </p:nvSpPr>
        <p:spPr>
          <a:xfrm>
            <a:off x="1917700" y="4821238"/>
            <a:ext cx="3314700" cy="206375"/>
          </a:xfrm>
        </p:spPr>
        <p:txBody>
          <a:bodyPr>
            <a:normAutofit fontScale="92500" lnSpcReduction="10000"/>
          </a:bodyPr>
          <a:lstStyle/>
          <a:p>
            <a:r>
              <a:rPr lang="id-ID" altLang="id-ID" smtClean="0"/>
              <a:t>Universitas Dian Nuswantoro Semarang</a:t>
            </a:r>
            <a:endParaRPr lang="en-US" altLang="id-ID" smtClean="0"/>
          </a:p>
        </p:txBody>
      </p:sp>
      <p:sp>
        <p:nvSpPr>
          <p:cNvPr id="18" name="Rectangle 17">
            <a:extLst>
              <a:ext uri="{FF2B5EF4-FFF2-40B4-BE49-F238E27FC236}"/>
              <a:ext uri="{C183D7F6-B498-43B3-948B-1728B52AA6E4}"/>
            </a:extLst>
          </p:cNvPr>
          <p:cNvSpPr/>
          <p:nvPr/>
        </p:nvSpPr>
        <p:spPr>
          <a:xfrm>
            <a:off x="781050" y="2238375"/>
            <a:ext cx="10629900" cy="1190625"/>
          </a:xfrm>
          <a:prstGeom prst="rect">
            <a:avLst/>
          </a:prstGeom>
          <a:no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2777" name="object 7" descr="Beige rectangle"/>
          <p:cNvSpPr>
            <a:spLocks/>
          </p:cNvSpPr>
          <p:nvPr/>
        </p:nvSpPr>
        <p:spPr bwMode="white">
          <a:xfrm flipV="1">
            <a:off x="1204913" y="3790950"/>
            <a:ext cx="3470275" cy="46038"/>
          </a:xfrm>
          <a:custGeom>
            <a:avLst/>
            <a:gdLst>
              <a:gd name="T0" fmla="*/ 0 w 3935729"/>
              <a:gd name="T1" fmla="*/ 0 h 45719"/>
              <a:gd name="T2" fmla="*/ 3935349 w 3935729"/>
              <a:gd name="T3" fmla="*/ 0 h 45719"/>
            </a:gdLst>
            <a:ahLst/>
            <a:cxnLst>
              <a:cxn ang="0">
                <a:pos x="T0" y="T1"/>
              </a:cxn>
              <a:cxn ang="0">
                <a:pos x="T2" y="T3"/>
              </a:cxn>
            </a:cxnLst>
            <a:rect l="0" t="0" r="r" b="b"/>
            <a:pathLst>
              <a:path w="3935729" h="45719">
                <a:moveTo>
                  <a:pt x="0" y="0"/>
                </a:moveTo>
                <a:lnTo>
                  <a:pt x="3935349" y="0"/>
                </a:lnTo>
              </a:path>
            </a:pathLst>
          </a:custGeom>
          <a:noFill/>
          <a:ln w="5486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id-ID"/>
          </a:p>
        </p:txBody>
      </p:sp>
      <p:grpSp>
        <p:nvGrpSpPr>
          <p:cNvPr id="32778" name="Group 45" descr="Icon Phone"/>
          <p:cNvGrpSpPr>
            <a:grpSpLocks/>
          </p:cNvGrpSpPr>
          <p:nvPr/>
        </p:nvGrpSpPr>
        <p:grpSpPr bwMode="auto">
          <a:xfrm>
            <a:off x="1365250" y="5637213"/>
            <a:ext cx="298450" cy="296862"/>
            <a:chOff x="1334697" y="5606075"/>
            <a:chExt cx="360000" cy="360000"/>
          </a:xfrm>
        </p:grpSpPr>
        <p:sp>
          <p:nvSpPr>
            <p:cNvPr id="32789" name="Freeform: Shape 46"/>
            <p:cNvSpPr>
              <a:spLocks/>
            </p:cNvSpPr>
            <p:nvPr/>
          </p:nvSpPr>
          <p:spPr bwMode="auto">
            <a:xfrm>
              <a:off x="1423220" y="5624464"/>
              <a:ext cx="257175" cy="257175"/>
            </a:xfrm>
            <a:custGeom>
              <a:avLst/>
              <a:gdLst>
                <a:gd name="T0" fmla="*/ 0 w 257175"/>
                <a:gd name="T1" fmla="*/ 163664 h 257175"/>
                <a:gd name="T2" fmla="*/ 163664 w 257175"/>
                <a:gd name="T3" fmla="*/ 0 h 257175"/>
                <a:gd name="T4" fmla="*/ 261323 w 257175"/>
                <a:gd name="T5" fmla="*/ 97659 h 257175"/>
                <a:gd name="T6" fmla="*/ 97659 w 257175"/>
                <a:gd name="T7" fmla="*/ 261323 h 2571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7175" h="257175">
                  <a:moveTo>
                    <a:pt x="0" y="163664"/>
                  </a:moveTo>
                  <a:lnTo>
                    <a:pt x="163664" y="0"/>
                  </a:lnTo>
                  <a:lnTo>
                    <a:pt x="261323" y="97659"/>
                  </a:lnTo>
                  <a:lnTo>
                    <a:pt x="97659" y="261323"/>
                  </a:lnTo>
                  <a:lnTo>
                    <a:pt x="0" y="163664"/>
                  </a:lnTo>
                  <a:close/>
                </a:path>
              </a:pathLst>
            </a:custGeom>
            <a:noFill/>
            <a:ln w="23813"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endParaRPr lang="id-ID"/>
            </a:p>
          </p:txBody>
        </p:sp>
        <p:sp>
          <p:nvSpPr>
            <p:cNvPr id="32790" name="Freeform: Shape 47"/>
            <p:cNvSpPr>
              <a:spLocks/>
            </p:cNvSpPr>
            <p:nvPr/>
          </p:nvSpPr>
          <p:spPr bwMode="auto">
            <a:xfrm>
              <a:off x="1491815" y="5800385"/>
              <a:ext cx="9525" cy="9525"/>
            </a:xfrm>
            <a:custGeom>
              <a:avLst/>
              <a:gdLst>
                <a:gd name="T0" fmla="*/ 0 w 9525"/>
                <a:gd name="T1" fmla="*/ 0 h 9525"/>
                <a:gd name="T2" fmla="*/ 17145 w 9525"/>
                <a:gd name="T3" fmla="*/ 18098 h 9525"/>
                <a:gd name="T4" fmla="*/ 0 60000 65536"/>
                <a:gd name="T5" fmla="*/ 0 60000 65536"/>
              </a:gdLst>
              <a:ahLst/>
              <a:cxnLst>
                <a:cxn ang="T4">
                  <a:pos x="T0" y="T1"/>
                </a:cxn>
                <a:cxn ang="T5">
                  <a:pos x="T2" y="T3"/>
                </a:cxn>
              </a:cxnLst>
              <a:rect l="0" t="0" r="r" b="b"/>
              <a:pathLst>
                <a:path w="9525" h="9525">
                  <a:moveTo>
                    <a:pt x="0" y="0"/>
                  </a:moveTo>
                  <a:lnTo>
                    <a:pt x="17145" y="18098"/>
                  </a:lnTo>
                </a:path>
              </a:pathLst>
            </a:custGeom>
            <a:noFill/>
            <a:ln w="23813"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endParaRPr lang="id-ID"/>
            </a:p>
          </p:txBody>
        </p:sp>
        <p:sp>
          <p:nvSpPr>
            <p:cNvPr id="49" name="Freeform: Shape 48">
              <a:extLst>
                <a:ext uri="{FF2B5EF4-FFF2-40B4-BE49-F238E27FC236}"/>
              </a:extLst>
            </p:cNvPr>
            <p:cNvSpPr/>
            <p:nvPr/>
          </p:nvSpPr>
          <p:spPr>
            <a:xfrm>
              <a:off x="1334697" y="5606075"/>
              <a:ext cx="360000" cy="360000"/>
            </a:xfrm>
            <a:custGeom>
              <a:avLst/>
              <a:gdLst>
                <a:gd name="connsiteX0" fmla="*/ 0 w 360000"/>
                <a:gd name="connsiteY0" fmla="*/ 0 h 360000"/>
                <a:gd name="connsiteX1" fmla="*/ 185104 w 360000"/>
                <a:gd name="connsiteY1" fmla="*/ 0 h 360000"/>
                <a:gd name="connsiteX2" fmla="*/ 185104 w 360000"/>
                <a:gd name="connsiteY2" fmla="*/ 172694 h 360000"/>
                <a:gd name="connsiteX3" fmla="*/ 360000 w 360000"/>
                <a:gd name="connsiteY3" fmla="*/ 172694 h 360000"/>
                <a:gd name="connsiteX4" fmla="*/ 360000 w 360000"/>
                <a:gd name="connsiteY4" fmla="*/ 360000 h 360000"/>
                <a:gd name="connsiteX5" fmla="*/ 0 w 360000"/>
                <a:gd name="connsiteY5" fmla="*/ 360000 h 360000"/>
                <a:gd name="connsiteX0" fmla="*/ 185104 w 360000"/>
                <a:gd name="connsiteY0" fmla="*/ 172694 h 360000"/>
                <a:gd name="connsiteX1" fmla="*/ 360000 w 360000"/>
                <a:gd name="connsiteY1" fmla="*/ 172694 h 360000"/>
                <a:gd name="connsiteX2" fmla="*/ 360000 w 360000"/>
                <a:gd name="connsiteY2" fmla="*/ 360000 h 360000"/>
                <a:gd name="connsiteX3" fmla="*/ 0 w 360000"/>
                <a:gd name="connsiteY3" fmla="*/ 360000 h 360000"/>
                <a:gd name="connsiteX4" fmla="*/ 0 w 360000"/>
                <a:gd name="connsiteY4" fmla="*/ 0 h 360000"/>
                <a:gd name="connsiteX5" fmla="*/ 185104 w 360000"/>
                <a:gd name="connsiteY5" fmla="*/ 0 h 360000"/>
                <a:gd name="connsiteX6" fmla="*/ 276544 w 360000"/>
                <a:gd name="connsiteY6" fmla="*/ 264134 h 360000"/>
                <a:gd name="connsiteX0" fmla="*/ 185104 w 360000"/>
                <a:gd name="connsiteY0" fmla="*/ 172694 h 360000"/>
                <a:gd name="connsiteX1" fmla="*/ 360000 w 360000"/>
                <a:gd name="connsiteY1" fmla="*/ 172694 h 360000"/>
                <a:gd name="connsiteX2" fmla="*/ 360000 w 360000"/>
                <a:gd name="connsiteY2" fmla="*/ 360000 h 360000"/>
                <a:gd name="connsiteX3" fmla="*/ 0 w 360000"/>
                <a:gd name="connsiteY3" fmla="*/ 360000 h 360000"/>
                <a:gd name="connsiteX4" fmla="*/ 0 w 360000"/>
                <a:gd name="connsiteY4" fmla="*/ 0 h 360000"/>
                <a:gd name="connsiteX5" fmla="*/ 185104 w 360000"/>
                <a:gd name="connsiteY5" fmla="*/ 0 h 360000"/>
                <a:gd name="connsiteX0" fmla="*/ 360000 w 360000"/>
                <a:gd name="connsiteY0" fmla="*/ 172694 h 360000"/>
                <a:gd name="connsiteX1" fmla="*/ 360000 w 360000"/>
                <a:gd name="connsiteY1" fmla="*/ 360000 h 360000"/>
                <a:gd name="connsiteX2" fmla="*/ 0 w 360000"/>
                <a:gd name="connsiteY2" fmla="*/ 360000 h 360000"/>
                <a:gd name="connsiteX3" fmla="*/ 0 w 360000"/>
                <a:gd name="connsiteY3" fmla="*/ 0 h 360000"/>
                <a:gd name="connsiteX4" fmla="*/ 185104 w 360000"/>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 h="360000">
                  <a:moveTo>
                    <a:pt x="360000" y="172694"/>
                  </a:moveTo>
                  <a:lnTo>
                    <a:pt x="360000" y="360000"/>
                  </a:lnTo>
                  <a:lnTo>
                    <a:pt x="0" y="360000"/>
                  </a:lnTo>
                  <a:lnTo>
                    <a:pt x="0" y="0"/>
                  </a:lnTo>
                  <a:lnTo>
                    <a:pt x="185104" y="0"/>
                  </a:lnTo>
                </a:path>
              </a:pathLst>
            </a:custGeom>
            <a:noFill/>
            <a:ln w="9525" cap="flat">
              <a:solidFill>
                <a:schemeClr val="bg1">
                  <a:lumMod val="75000"/>
                </a:schemeClr>
              </a:solidFill>
              <a:prstDash val="solid"/>
              <a:miter/>
            </a:ln>
          </p:spPr>
          <p:txBody>
            <a:bodyPr anchor="ctr"/>
            <a:lstStyle/>
            <a:p>
              <a:pPr eaLnBrk="1" fontAlgn="auto" hangingPunct="1">
                <a:spcBef>
                  <a:spcPts val="0"/>
                </a:spcBef>
                <a:spcAft>
                  <a:spcPts val="0"/>
                </a:spcAft>
                <a:defRPr/>
              </a:pPr>
              <a:endParaRPr lang="en-US" dirty="0">
                <a:latin typeface="+mn-lt"/>
              </a:endParaRPr>
            </a:p>
          </p:txBody>
        </p:sp>
      </p:grpSp>
      <p:grpSp>
        <p:nvGrpSpPr>
          <p:cNvPr id="32779" name="Group 49" descr="Icon Email"/>
          <p:cNvGrpSpPr>
            <a:grpSpLocks/>
          </p:cNvGrpSpPr>
          <p:nvPr/>
        </p:nvGrpSpPr>
        <p:grpSpPr bwMode="auto">
          <a:xfrm>
            <a:off x="1365250" y="5133975"/>
            <a:ext cx="298450" cy="296863"/>
            <a:chOff x="1334697" y="5102537"/>
            <a:chExt cx="360000" cy="360000"/>
          </a:xfrm>
        </p:grpSpPr>
        <p:grpSp>
          <p:nvGrpSpPr>
            <p:cNvPr id="32785" name="Group 50"/>
            <p:cNvGrpSpPr>
              <a:grpSpLocks/>
            </p:cNvGrpSpPr>
            <p:nvPr/>
          </p:nvGrpSpPr>
          <p:grpSpPr bwMode="auto">
            <a:xfrm>
              <a:off x="1413695" y="5129259"/>
              <a:ext cx="257175" cy="257175"/>
              <a:chOff x="1423220" y="5138784"/>
              <a:chExt cx="257175" cy="257175"/>
            </a:xfrm>
          </p:grpSpPr>
          <p:sp>
            <p:nvSpPr>
              <p:cNvPr id="32787" name="Freeform: Shape 52"/>
              <p:cNvSpPr>
                <a:spLocks/>
              </p:cNvSpPr>
              <p:nvPr/>
            </p:nvSpPr>
            <p:spPr bwMode="auto">
              <a:xfrm>
                <a:off x="1423220" y="5138784"/>
                <a:ext cx="257175" cy="257175"/>
              </a:xfrm>
              <a:custGeom>
                <a:avLst/>
                <a:gdLst>
                  <a:gd name="T0" fmla="*/ 0 w 257175"/>
                  <a:gd name="T1" fmla="*/ 163664 h 257175"/>
                  <a:gd name="T2" fmla="*/ 163664 w 257175"/>
                  <a:gd name="T3" fmla="*/ 0 h 257175"/>
                  <a:gd name="T4" fmla="*/ 261323 w 257175"/>
                  <a:gd name="T5" fmla="*/ 97659 h 257175"/>
                  <a:gd name="T6" fmla="*/ 97659 w 257175"/>
                  <a:gd name="T7" fmla="*/ 261323 h 2571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7175" h="257175">
                    <a:moveTo>
                      <a:pt x="0" y="163664"/>
                    </a:moveTo>
                    <a:lnTo>
                      <a:pt x="163664" y="0"/>
                    </a:lnTo>
                    <a:lnTo>
                      <a:pt x="261323" y="97659"/>
                    </a:lnTo>
                    <a:lnTo>
                      <a:pt x="97659" y="261323"/>
                    </a:lnTo>
                    <a:lnTo>
                      <a:pt x="0" y="163664"/>
                    </a:lnTo>
                    <a:close/>
                  </a:path>
                </a:pathLst>
              </a:custGeom>
              <a:noFill/>
              <a:ln w="23813"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endParaRPr lang="id-ID"/>
              </a:p>
            </p:txBody>
          </p:sp>
          <p:sp>
            <p:nvSpPr>
              <p:cNvPr id="32788" name="Freeform: Shape 53"/>
              <p:cNvSpPr>
                <a:spLocks/>
              </p:cNvSpPr>
              <p:nvPr/>
            </p:nvSpPr>
            <p:spPr bwMode="auto">
              <a:xfrm>
                <a:off x="1427045" y="5144212"/>
                <a:ext cx="161925" cy="161925"/>
              </a:xfrm>
              <a:custGeom>
                <a:avLst/>
                <a:gdLst>
                  <a:gd name="T0" fmla="*/ 0 w 161925"/>
                  <a:gd name="T1" fmla="*/ 162878 h 161925"/>
                  <a:gd name="T2" fmla="*/ 141923 w 161925"/>
                  <a:gd name="T3" fmla="*/ 135255 h 161925"/>
                  <a:gd name="T4" fmla="*/ 162878 w 161925"/>
                  <a:gd name="T5" fmla="*/ 0 h 161925"/>
                  <a:gd name="T6" fmla="*/ 0 60000 65536"/>
                  <a:gd name="T7" fmla="*/ 0 60000 65536"/>
                  <a:gd name="T8" fmla="*/ 0 60000 65536"/>
                </a:gdLst>
                <a:ahLst/>
                <a:cxnLst>
                  <a:cxn ang="T6">
                    <a:pos x="T0" y="T1"/>
                  </a:cxn>
                  <a:cxn ang="T7">
                    <a:pos x="T2" y="T3"/>
                  </a:cxn>
                  <a:cxn ang="T8">
                    <a:pos x="T4" y="T5"/>
                  </a:cxn>
                </a:cxnLst>
                <a:rect l="0" t="0" r="r" b="b"/>
                <a:pathLst>
                  <a:path w="161925" h="161925">
                    <a:moveTo>
                      <a:pt x="0" y="162878"/>
                    </a:moveTo>
                    <a:lnTo>
                      <a:pt x="141923" y="135255"/>
                    </a:lnTo>
                    <a:lnTo>
                      <a:pt x="162878" y="0"/>
                    </a:lnTo>
                  </a:path>
                </a:pathLst>
              </a:custGeom>
              <a:noFill/>
              <a:ln w="23813"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endParaRPr lang="id-ID"/>
              </a:p>
            </p:txBody>
          </p:sp>
        </p:grpSp>
        <p:sp>
          <p:nvSpPr>
            <p:cNvPr id="52" name="Freeform: Shape 51">
              <a:extLst>
                <a:ext uri="{FF2B5EF4-FFF2-40B4-BE49-F238E27FC236}"/>
              </a:extLst>
            </p:cNvPr>
            <p:cNvSpPr/>
            <p:nvPr/>
          </p:nvSpPr>
          <p:spPr>
            <a:xfrm>
              <a:off x="1334697" y="5102537"/>
              <a:ext cx="360000" cy="360000"/>
            </a:xfrm>
            <a:custGeom>
              <a:avLst/>
              <a:gdLst>
                <a:gd name="connsiteX0" fmla="*/ 0 w 360000"/>
                <a:gd name="connsiteY0" fmla="*/ 0 h 360000"/>
                <a:gd name="connsiteX1" fmla="*/ 185104 w 360000"/>
                <a:gd name="connsiteY1" fmla="*/ 0 h 360000"/>
                <a:gd name="connsiteX2" fmla="*/ 185104 w 360000"/>
                <a:gd name="connsiteY2" fmla="*/ 172694 h 360000"/>
                <a:gd name="connsiteX3" fmla="*/ 360000 w 360000"/>
                <a:gd name="connsiteY3" fmla="*/ 172694 h 360000"/>
                <a:gd name="connsiteX4" fmla="*/ 360000 w 360000"/>
                <a:gd name="connsiteY4" fmla="*/ 360000 h 360000"/>
                <a:gd name="connsiteX5" fmla="*/ 0 w 360000"/>
                <a:gd name="connsiteY5" fmla="*/ 360000 h 360000"/>
                <a:gd name="connsiteX0" fmla="*/ 185104 w 360000"/>
                <a:gd name="connsiteY0" fmla="*/ 172694 h 360000"/>
                <a:gd name="connsiteX1" fmla="*/ 360000 w 360000"/>
                <a:gd name="connsiteY1" fmla="*/ 172694 h 360000"/>
                <a:gd name="connsiteX2" fmla="*/ 360000 w 360000"/>
                <a:gd name="connsiteY2" fmla="*/ 360000 h 360000"/>
                <a:gd name="connsiteX3" fmla="*/ 0 w 360000"/>
                <a:gd name="connsiteY3" fmla="*/ 360000 h 360000"/>
                <a:gd name="connsiteX4" fmla="*/ 0 w 360000"/>
                <a:gd name="connsiteY4" fmla="*/ 0 h 360000"/>
                <a:gd name="connsiteX5" fmla="*/ 185104 w 360000"/>
                <a:gd name="connsiteY5" fmla="*/ 0 h 360000"/>
                <a:gd name="connsiteX6" fmla="*/ 276544 w 360000"/>
                <a:gd name="connsiteY6" fmla="*/ 264134 h 360000"/>
                <a:gd name="connsiteX0" fmla="*/ 185104 w 360000"/>
                <a:gd name="connsiteY0" fmla="*/ 172694 h 360000"/>
                <a:gd name="connsiteX1" fmla="*/ 360000 w 360000"/>
                <a:gd name="connsiteY1" fmla="*/ 172694 h 360000"/>
                <a:gd name="connsiteX2" fmla="*/ 360000 w 360000"/>
                <a:gd name="connsiteY2" fmla="*/ 360000 h 360000"/>
                <a:gd name="connsiteX3" fmla="*/ 0 w 360000"/>
                <a:gd name="connsiteY3" fmla="*/ 360000 h 360000"/>
                <a:gd name="connsiteX4" fmla="*/ 0 w 360000"/>
                <a:gd name="connsiteY4" fmla="*/ 0 h 360000"/>
                <a:gd name="connsiteX5" fmla="*/ 185104 w 360000"/>
                <a:gd name="connsiteY5" fmla="*/ 0 h 360000"/>
                <a:gd name="connsiteX0" fmla="*/ 360000 w 360000"/>
                <a:gd name="connsiteY0" fmla="*/ 172694 h 360000"/>
                <a:gd name="connsiteX1" fmla="*/ 360000 w 360000"/>
                <a:gd name="connsiteY1" fmla="*/ 360000 h 360000"/>
                <a:gd name="connsiteX2" fmla="*/ 0 w 360000"/>
                <a:gd name="connsiteY2" fmla="*/ 360000 h 360000"/>
                <a:gd name="connsiteX3" fmla="*/ 0 w 360000"/>
                <a:gd name="connsiteY3" fmla="*/ 0 h 360000"/>
                <a:gd name="connsiteX4" fmla="*/ 185104 w 360000"/>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 h="360000">
                  <a:moveTo>
                    <a:pt x="360000" y="172694"/>
                  </a:moveTo>
                  <a:lnTo>
                    <a:pt x="360000" y="360000"/>
                  </a:lnTo>
                  <a:lnTo>
                    <a:pt x="0" y="360000"/>
                  </a:lnTo>
                  <a:lnTo>
                    <a:pt x="0" y="0"/>
                  </a:lnTo>
                  <a:lnTo>
                    <a:pt x="185104" y="0"/>
                  </a:lnTo>
                </a:path>
              </a:pathLst>
            </a:custGeom>
            <a:noFill/>
            <a:ln w="9525" cap="flat">
              <a:solidFill>
                <a:schemeClr val="bg1">
                  <a:lumMod val="75000"/>
                </a:schemeClr>
              </a:solidFill>
              <a:prstDash val="solid"/>
              <a:miter/>
            </a:ln>
          </p:spPr>
          <p:txBody>
            <a:bodyPr anchor="ctr"/>
            <a:lstStyle/>
            <a:p>
              <a:pPr eaLnBrk="1" fontAlgn="auto" hangingPunct="1">
                <a:spcBef>
                  <a:spcPts val="0"/>
                </a:spcBef>
                <a:spcAft>
                  <a:spcPts val="0"/>
                </a:spcAft>
                <a:defRPr/>
              </a:pPr>
              <a:endParaRPr lang="en-US" dirty="0">
                <a:latin typeface="+mn-lt"/>
              </a:endParaRPr>
            </a:p>
          </p:txBody>
        </p:sp>
      </p:grpSp>
      <p:grpSp>
        <p:nvGrpSpPr>
          <p:cNvPr id="32780" name="Group 54" descr="Icon Person"/>
          <p:cNvGrpSpPr>
            <a:grpSpLocks/>
          </p:cNvGrpSpPr>
          <p:nvPr/>
        </p:nvGrpSpPr>
        <p:grpSpPr bwMode="auto">
          <a:xfrm>
            <a:off x="1365250" y="4611688"/>
            <a:ext cx="298450" cy="298450"/>
            <a:chOff x="1334697" y="4580661"/>
            <a:chExt cx="360000" cy="360000"/>
          </a:xfrm>
        </p:grpSpPr>
        <p:grpSp>
          <p:nvGrpSpPr>
            <p:cNvPr id="32781" name="Group 55"/>
            <p:cNvGrpSpPr>
              <a:grpSpLocks/>
            </p:cNvGrpSpPr>
            <p:nvPr/>
          </p:nvGrpSpPr>
          <p:grpSpPr bwMode="auto">
            <a:xfrm>
              <a:off x="1421012" y="4633770"/>
              <a:ext cx="180975" cy="231458"/>
              <a:chOff x="1443237" y="4633770"/>
              <a:chExt cx="180975" cy="231458"/>
            </a:xfrm>
          </p:grpSpPr>
          <p:sp>
            <p:nvSpPr>
              <p:cNvPr id="32783" name="Freeform: Shape 57"/>
              <p:cNvSpPr>
                <a:spLocks/>
              </p:cNvSpPr>
              <p:nvPr/>
            </p:nvSpPr>
            <p:spPr bwMode="auto">
              <a:xfrm>
                <a:off x="1478479" y="4633770"/>
                <a:ext cx="114300" cy="114300"/>
              </a:xfrm>
              <a:custGeom>
                <a:avLst/>
                <a:gdLst>
                  <a:gd name="T0" fmla="*/ 118110 w 114300"/>
                  <a:gd name="T1" fmla="*/ 59055 h 114300"/>
                  <a:gd name="T2" fmla="*/ 59055 w 114300"/>
                  <a:gd name="T3" fmla="*/ 118110 h 114300"/>
                  <a:gd name="T4" fmla="*/ 0 w 114300"/>
                  <a:gd name="T5" fmla="*/ 59055 h 114300"/>
                  <a:gd name="T6" fmla="*/ 59055 w 114300"/>
                  <a:gd name="T7" fmla="*/ 0 h 114300"/>
                  <a:gd name="T8" fmla="*/ 118110 w 114300"/>
                  <a:gd name="T9" fmla="*/ 59055 h 1143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300" h="114300">
                    <a:moveTo>
                      <a:pt x="118110" y="59055"/>
                    </a:moveTo>
                    <a:cubicBezTo>
                      <a:pt x="118110" y="91440"/>
                      <a:pt x="91440" y="118110"/>
                      <a:pt x="59055" y="118110"/>
                    </a:cubicBezTo>
                    <a:cubicBezTo>
                      <a:pt x="26670" y="118110"/>
                      <a:pt x="0" y="91440"/>
                      <a:pt x="0" y="59055"/>
                    </a:cubicBezTo>
                    <a:cubicBezTo>
                      <a:pt x="0" y="26670"/>
                      <a:pt x="26670" y="0"/>
                      <a:pt x="59055" y="0"/>
                    </a:cubicBezTo>
                    <a:cubicBezTo>
                      <a:pt x="91440" y="0"/>
                      <a:pt x="118110" y="25718"/>
                      <a:pt x="118110" y="59055"/>
                    </a:cubicBezTo>
                    <a:close/>
                  </a:path>
                </a:pathLst>
              </a:custGeom>
              <a:noFill/>
              <a:ln w="23813"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id-ID"/>
              </a:p>
            </p:txBody>
          </p:sp>
          <p:sp>
            <p:nvSpPr>
              <p:cNvPr id="32784" name="Freeform: Shape 58"/>
              <p:cNvSpPr>
                <a:spLocks/>
              </p:cNvSpPr>
              <p:nvPr/>
            </p:nvSpPr>
            <p:spPr bwMode="auto">
              <a:xfrm>
                <a:off x="1443237" y="4798553"/>
                <a:ext cx="180975" cy="66675"/>
              </a:xfrm>
              <a:custGeom>
                <a:avLst/>
                <a:gdLst>
                  <a:gd name="T0" fmla="*/ 0 w 180975"/>
                  <a:gd name="T1" fmla="*/ 72390 h 66675"/>
                  <a:gd name="T2" fmla="*/ 94298 w 180975"/>
                  <a:gd name="T3" fmla="*/ 0 h 66675"/>
                  <a:gd name="T4" fmla="*/ 188595 w 180975"/>
                  <a:gd name="T5" fmla="*/ 72390 h 66675"/>
                  <a:gd name="T6" fmla="*/ 0 60000 65536"/>
                  <a:gd name="T7" fmla="*/ 0 60000 65536"/>
                  <a:gd name="T8" fmla="*/ 0 60000 65536"/>
                </a:gdLst>
                <a:ahLst/>
                <a:cxnLst>
                  <a:cxn ang="T6">
                    <a:pos x="T0" y="T1"/>
                  </a:cxn>
                  <a:cxn ang="T7">
                    <a:pos x="T2" y="T3"/>
                  </a:cxn>
                  <a:cxn ang="T8">
                    <a:pos x="T4" y="T5"/>
                  </a:cxn>
                </a:cxnLst>
                <a:rect l="0" t="0" r="r" b="b"/>
                <a:pathLst>
                  <a:path w="180975" h="66675">
                    <a:moveTo>
                      <a:pt x="0" y="72390"/>
                    </a:moveTo>
                    <a:cubicBezTo>
                      <a:pt x="0" y="20955"/>
                      <a:pt x="41910" y="0"/>
                      <a:pt x="94298" y="0"/>
                    </a:cubicBezTo>
                    <a:cubicBezTo>
                      <a:pt x="146685" y="0"/>
                      <a:pt x="188595" y="20955"/>
                      <a:pt x="188595" y="72390"/>
                    </a:cubicBezTo>
                  </a:path>
                </a:pathLst>
              </a:custGeom>
              <a:noFill/>
              <a:ln w="23813"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id-ID"/>
              </a:p>
            </p:txBody>
          </p:sp>
        </p:grpSp>
        <p:sp>
          <p:nvSpPr>
            <p:cNvPr id="57" name="Freeform: Shape 56">
              <a:extLst>
                <a:ext uri="{FF2B5EF4-FFF2-40B4-BE49-F238E27FC236}"/>
              </a:extLst>
            </p:cNvPr>
            <p:cNvSpPr/>
            <p:nvPr/>
          </p:nvSpPr>
          <p:spPr>
            <a:xfrm>
              <a:off x="1334697" y="4580661"/>
              <a:ext cx="360000" cy="360000"/>
            </a:xfrm>
            <a:custGeom>
              <a:avLst/>
              <a:gdLst>
                <a:gd name="connsiteX0" fmla="*/ 0 w 360000"/>
                <a:gd name="connsiteY0" fmla="*/ 0 h 360000"/>
                <a:gd name="connsiteX1" fmla="*/ 83322 w 360000"/>
                <a:gd name="connsiteY1" fmla="*/ 0 h 360000"/>
                <a:gd name="connsiteX2" fmla="*/ 83322 w 360000"/>
                <a:gd name="connsiteY2" fmla="*/ 68850 h 360000"/>
                <a:gd name="connsiteX3" fmla="*/ 276679 w 360000"/>
                <a:gd name="connsiteY3" fmla="*/ 68850 h 360000"/>
                <a:gd name="connsiteX4" fmla="*/ 276679 w 360000"/>
                <a:gd name="connsiteY4" fmla="*/ 0 h 360000"/>
                <a:gd name="connsiteX5" fmla="*/ 360000 w 360000"/>
                <a:gd name="connsiteY5" fmla="*/ 0 h 360000"/>
                <a:gd name="connsiteX6" fmla="*/ 360000 w 360000"/>
                <a:gd name="connsiteY6" fmla="*/ 360000 h 360000"/>
                <a:gd name="connsiteX7" fmla="*/ 0 w 360000"/>
                <a:gd name="connsiteY7" fmla="*/ 360000 h 360000"/>
                <a:gd name="connsiteX0" fmla="*/ 276679 w 368119"/>
                <a:gd name="connsiteY0" fmla="*/ 68850 h 360000"/>
                <a:gd name="connsiteX1" fmla="*/ 276679 w 368119"/>
                <a:gd name="connsiteY1" fmla="*/ 0 h 360000"/>
                <a:gd name="connsiteX2" fmla="*/ 360000 w 368119"/>
                <a:gd name="connsiteY2" fmla="*/ 0 h 360000"/>
                <a:gd name="connsiteX3" fmla="*/ 360000 w 368119"/>
                <a:gd name="connsiteY3" fmla="*/ 360000 h 360000"/>
                <a:gd name="connsiteX4" fmla="*/ 0 w 368119"/>
                <a:gd name="connsiteY4" fmla="*/ 360000 h 360000"/>
                <a:gd name="connsiteX5" fmla="*/ 0 w 368119"/>
                <a:gd name="connsiteY5" fmla="*/ 0 h 360000"/>
                <a:gd name="connsiteX6" fmla="*/ 83322 w 368119"/>
                <a:gd name="connsiteY6" fmla="*/ 0 h 360000"/>
                <a:gd name="connsiteX7" fmla="*/ 83322 w 368119"/>
                <a:gd name="connsiteY7" fmla="*/ 68850 h 360000"/>
                <a:gd name="connsiteX8" fmla="*/ 368119 w 368119"/>
                <a:gd name="connsiteY8" fmla="*/ 160290 h 360000"/>
                <a:gd name="connsiteX0" fmla="*/ 276679 w 360000"/>
                <a:gd name="connsiteY0" fmla="*/ 68850 h 360000"/>
                <a:gd name="connsiteX1" fmla="*/ 276679 w 360000"/>
                <a:gd name="connsiteY1" fmla="*/ 0 h 360000"/>
                <a:gd name="connsiteX2" fmla="*/ 360000 w 360000"/>
                <a:gd name="connsiteY2" fmla="*/ 0 h 360000"/>
                <a:gd name="connsiteX3" fmla="*/ 360000 w 360000"/>
                <a:gd name="connsiteY3" fmla="*/ 360000 h 360000"/>
                <a:gd name="connsiteX4" fmla="*/ 0 w 360000"/>
                <a:gd name="connsiteY4" fmla="*/ 360000 h 360000"/>
                <a:gd name="connsiteX5" fmla="*/ 0 w 360000"/>
                <a:gd name="connsiteY5" fmla="*/ 0 h 360000"/>
                <a:gd name="connsiteX6" fmla="*/ 83322 w 360000"/>
                <a:gd name="connsiteY6" fmla="*/ 0 h 360000"/>
                <a:gd name="connsiteX7" fmla="*/ 83322 w 360000"/>
                <a:gd name="connsiteY7" fmla="*/ 68850 h 360000"/>
                <a:gd name="connsiteX0" fmla="*/ 276679 w 360000"/>
                <a:gd name="connsiteY0" fmla="*/ 68850 h 360000"/>
                <a:gd name="connsiteX1" fmla="*/ 276679 w 360000"/>
                <a:gd name="connsiteY1" fmla="*/ 0 h 360000"/>
                <a:gd name="connsiteX2" fmla="*/ 360000 w 360000"/>
                <a:gd name="connsiteY2" fmla="*/ 0 h 360000"/>
                <a:gd name="connsiteX3" fmla="*/ 360000 w 360000"/>
                <a:gd name="connsiteY3" fmla="*/ 360000 h 360000"/>
                <a:gd name="connsiteX4" fmla="*/ 0 w 360000"/>
                <a:gd name="connsiteY4" fmla="*/ 360000 h 360000"/>
                <a:gd name="connsiteX5" fmla="*/ 0 w 360000"/>
                <a:gd name="connsiteY5" fmla="*/ 0 h 360000"/>
                <a:gd name="connsiteX6" fmla="*/ 83322 w 360000"/>
                <a:gd name="connsiteY6" fmla="*/ 0 h 360000"/>
                <a:gd name="connsiteX0" fmla="*/ 276679 w 360000"/>
                <a:gd name="connsiteY0" fmla="*/ 0 h 360000"/>
                <a:gd name="connsiteX1" fmla="*/ 360000 w 360000"/>
                <a:gd name="connsiteY1" fmla="*/ 0 h 360000"/>
                <a:gd name="connsiteX2" fmla="*/ 360000 w 360000"/>
                <a:gd name="connsiteY2" fmla="*/ 360000 h 360000"/>
                <a:gd name="connsiteX3" fmla="*/ 0 w 360000"/>
                <a:gd name="connsiteY3" fmla="*/ 360000 h 360000"/>
                <a:gd name="connsiteX4" fmla="*/ 0 w 360000"/>
                <a:gd name="connsiteY4" fmla="*/ 0 h 360000"/>
                <a:gd name="connsiteX5" fmla="*/ 83322 w 360000"/>
                <a:gd name="connsiteY5" fmla="*/ 0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000" h="360000">
                  <a:moveTo>
                    <a:pt x="276679" y="0"/>
                  </a:moveTo>
                  <a:lnTo>
                    <a:pt x="360000" y="0"/>
                  </a:lnTo>
                  <a:lnTo>
                    <a:pt x="360000" y="360000"/>
                  </a:lnTo>
                  <a:lnTo>
                    <a:pt x="0" y="360000"/>
                  </a:lnTo>
                  <a:lnTo>
                    <a:pt x="0" y="0"/>
                  </a:lnTo>
                  <a:lnTo>
                    <a:pt x="83322" y="0"/>
                  </a:lnTo>
                </a:path>
              </a:pathLst>
            </a:custGeom>
            <a:noFill/>
            <a:ln w="9525" cap="flat">
              <a:solidFill>
                <a:schemeClr val="bg1">
                  <a:lumMod val="75000"/>
                </a:schemeClr>
              </a:solidFill>
              <a:prstDash val="solid"/>
              <a:miter/>
            </a:ln>
          </p:spPr>
          <p:txBody>
            <a:bodyPr anchor="ctr"/>
            <a:lstStyle/>
            <a:p>
              <a:pPr eaLnBrk="1" fontAlgn="auto" hangingPunct="1">
                <a:spcBef>
                  <a:spcPts val="0"/>
                </a:spcBef>
                <a:spcAft>
                  <a:spcPts val="0"/>
                </a:spcAft>
                <a:defRPr/>
              </a:pPr>
              <a:endParaRPr lang="en-US" dirty="0">
                <a:latin typeface="+mn-lt"/>
              </a:endParaRPr>
            </a:p>
          </p:txBody>
        </p:sp>
      </p:grpSp>
    </p:spTree>
    <p:extLst>
      <p:ext uri="{BB962C8B-B14F-4D97-AF65-F5344CB8AC3E}">
        <p14:creationId xmlns:p14="http://schemas.microsoft.com/office/powerpoint/2010/main" val="2071862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01" y="0"/>
            <a:ext cx="9371949" cy="770021"/>
          </a:xfrm>
        </p:spPr>
        <p:txBody>
          <a:bodyPr>
            <a:noAutofit/>
          </a:bodyPr>
          <a:lstStyle/>
          <a:p>
            <a:r>
              <a:rPr lang="id-ID" sz="4800" dirty="0" smtClean="0"/>
              <a:t>Struktur Kelenjar Endokrin</a:t>
            </a:r>
            <a:endParaRPr lang="id-ID" sz="4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77973469"/>
              </p:ext>
            </p:extLst>
          </p:nvPr>
        </p:nvGraphicFramePr>
        <p:xfrm>
          <a:off x="0" y="769938"/>
          <a:ext cx="12192000" cy="5859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9CD8D479-8942-46E8-A226-A4E01F7A105C}" type="slidenum">
              <a:rPr lang="id-ID" smtClean="0"/>
              <a:t>4</a:t>
            </a:fld>
            <a:endParaRPr lang="id-ID"/>
          </a:p>
        </p:txBody>
      </p:sp>
      <p:sp>
        <p:nvSpPr>
          <p:cNvPr id="5" name="Date Placeholder 4"/>
          <p:cNvSpPr>
            <a:spLocks noGrp="1"/>
          </p:cNvSpPr>
          <p:nvPr>
            <p:ph type="dt" sz="half" idx="10"/>
          </p:nvPr>
        </p:nvSpPr>
        <p:spPr/>
        <p:txBody>
          <a:bodyPr/>
          <a:lstStyle/>
          <a:p>
            <a:fld id="{9BFFB202-781B-4CA0-B640-8499CA986C8E}" type="datetime4">
              <a:rPr lang="en-US" smtClean="0"/>
              <a:t>May 6, 2019</a:t>
            </a:fld>
            <a:endParaRPr lang="en-US" dirty="0"/>
          </a:p>
        </p:txBody>
      </p:sp>
      <p:sp>
        <p:nvSpPr>
          <p:cNvPr id="6" name="Footer Placeholder 5"/>
          <p:cNvSpPr>
            <a:spLocks noGrp="1"/>
          </p:cNvSpPr>
          <p:nvPr>
            <p:ph type="ftr" sz="quarter" idx="11"/>
          </p:nvPr>
        </p:nvSpPr>
        <p:spPr/>
        <p:txBody>
          <a:bodyPr/>
          <a:lstStyle/>
          <a:p>
            <a:r>
              <a:rPr lang="en-US" smtClean="0"/>
              <a:t>©faik.agiwahyuanto@dsn.dinus.ac.id</a:t>
            </a:r>
            <a:endParaRPr lang="en-US" dirty="0"/>
          </a:p>
        </p:txBody>
      </p:sp>
    </p:spTree>
    <p:extLst>
      <p:ext uri="{BB962C8B-B14F-4D97-AF65-F5344CB8AC3E}">
        <p14:creationId xmlns:p14="http://schemas.microsoft.com/office/powerpoint/2010/main" val="322270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01" y="0"/>
            <a:ext cx="9371949" cy="770021"/>
          </a:xfrm>
        </p:spPr>
        <p:txBody>
          <a:bodyPr>
            <a:noAutofit/>
          </a:bodyPr>
          <a:lstStyle/>
          <a:p>
            <a:r>
              <a:rPr lang="id-ID" sz="4800" b="1" dirty="0" smtClean="0"/>
              <a:t>Pengaturan Sekresi Hormon</a:t>
            </a:r>
            <a:endParaRPr lang="id-ID" sz="48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72681330"/>
              </p:ext>
            </p:extLst>
          </p:nvPr>
        </p:nvGraphicFramePr>
        <p:xfrm>
          <a:off x="0" y="939800"/>
          <a:ext cx="12192000" cy="568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9CD8D479-8942-46E8-A226-A4E01F7A105C}" type="slidenum">
              <a:rPr lang="id-ID" smtClean="0"/>
              <a:t>5</a:t>
            </a:fld>
            <a:endParaRPr lang="id-ID"/>
          </a:p>
        </p:txBody>
      </p:sp>
      <p:sp>
        <p:nvSpPr>
          <p:cNvPr id="5" name="Date Placeholder 4"/>
          <p:cNvSpPr>
            <a:spLocks noGrp="1"/>
          </p:cNvSpPr>
          <p:nvPr>
            <p:ph type="dt" sz="half" idx="10"/>
          </p:nvPr>
        </p:nvSpPr>
        <p:spPr/>
        <p:txBody>
          <a:bodyPr/>
          <a:lstStyle/>
          <a:p>
            <a:fld id="{9BFFB202-781B-4CA0-B640-8499CA986C8E}" type="datetime4">
              <a:rPr lang="en-US" smtClean="0"/>
              <a:t>May 6, 2019</a:t>
            </a:fld>
            <a:endParaRPr lang="en-US" dirty="0"/>
          </a:p>
        </p:txBody>
      </p:sp>
      <p:sp>
        <p:nvSpPr>
          <p:cNvPr id="6" name="Footer Placeholder 5"/>
          <p:cNvSpPr>
            <a:spLocks noGrp="1"/>
          </p:cNvSpPr>
          <p:nvPr>
            <p:ph type="ftr" sz="quarter" idx="11"/>
          </p:nvPr>
        </p:nvSpPr>
        <p:spPr/>
        <p:txBody>
          <a:bodyPr/>
          <a:lstStyle/>
          <a:p>
            <a:r>
              <a:rPr lang="en-US" smtClean="0"/>
              <a:t>©faik.agiwahyuanto@dsn.dinus.ac.id</a:t>
            </a:r>
            <a:endParaRPr lang="en-US" dirty="0"/>
          </a:p>
        </p:txBody>
      </p:sp>
    </p:spTree>
    <p:extLst>
      <p:ext uri="{BB962C8B-B14F-4D97-AF65-F5344CB8AC3E}">
        <p14:creationId xmlns:p14="http://schemas.microsoft.com/office/powerpoint/2010/main" val="84587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712743655"/>
              </p:ext>
            </p:extLst>
          </p:nvPr>
        </p:nvGraphicFramePr>
        <p:xfrm>
          <a:off x="0" y="0"/>
          <a:ext cx="121920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9CD8D479-8942-46E8-A226-A4E01F7A105C}" type="slidenum">
              <a:rPr lang="id-ID" smtClean="0"/>
              <a:t>6</a:t>
            </a:fld>
            <a:endParaRPr lang="id-ID"/>
          </a:p>
        </p:txBody>
      </p:sp>
      <p:sp>
        <p:nvSpPr>
          <p:cNvPr id="5" name="Date Placeholder 4"/>
          <p:cNvSpPr>
            <a:spLocks noGrp="1"/>
          </p:cNvSpPr>
          <p:nvPr>
            <p:ph type="dt" sz="half" idx="10"/>
          </p:nvPr>
        </p:nvSpPr>
        <p:spPr/>
        <p:txBody>
          <a:bodyPr/>
          <a:lstStyle/>
          <a:p>
            <a:fld id="{9BFFB202-781B-4CA0-B640-8499CA986C8E}" type="datetime4">
              <a:rPr lang="en-US" smtClean="0"/>
              <a:t>May 6, 2019</a:t>
            </a:fld>
            <a:endParaRPr lang="en-US" dirty="0"/>
          </a:p>
        </p:txBody>
      </p:sp>
      <p:sp>
        <p:nvSpPr>
          <p:cNvPr id="6" name="Footer Placeholder 5"/>
          <p:cNvSpPr>
            <a:spLocks noGrp="1"/>
          </p:cNvSpPr>
          <p:nvPr>
            <p:ph type="ftr" sz="quarter" idx="11"/>
          </p:nvPr>
        </p:nvSpPr>
        <p:spPr/>
        <p:txBody>
          <a:bodyPr/>
          <a:lstStyle/>
          <a:p>
            <a:r>
              <a:rPr lang="en-US" smtClean="0"/>
              <a:t>©faik.agiwahyuanto@dsn.dinus.ac.id</a:t>
            </a:r>
            <a:endParaRPr lang="en-US" dirty="0"/>
          </a:p>
        </p:txBody>
      </p:sp>
    </p:spTree>
    <p:extLst>
      <p:ext uri="{BB962C8B-B14F-4D97-AF65-F5344CB8AC3E}">
        <p14:creationId xmlns:p14="http://schemas.microsoft.com/office/powerpoint/2010/main" val="163694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01" y="0"/>
            <a:ext cx="9371949" cy="745958"/>
          </a:xfrm>
        </p:spPr>
        <p:txBody>
          <a:bodyPr>
            <a:noAutofit/>
          </a:bodyPr>
          <a:lstStyle/>
          <a:p>
            <a:r>
              <a:rPr lang="id-ID" sz="4800" b="1" dirty="0" smtClean="0"/>
              <a:t>Kelenjar Endokrin &amp; Eksokrin </a:t>
            </a:r>
            <a:endParaRPr lang="id-ID" sz="48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24469573"/>
              </p:ext>
            </p:extLst>
          </p:nvPr>
        </p:nvGraphicFramePr>
        <p:xfrm>
          <a:off x="0" y="746125"/>
          <a:ext cx="12192000" cy="5883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9CD8D479-8942-46E8-A226-A4E01F7A105C}" type="slidenum">
              <a:rPr lang="id-ID" smtClean="0"/>
              <a:t>7</a:t>
            </a:fld>
            <a:endParaRPr lang="id-ID"/>
          </a:p>
        </p:txBody>
      </p:sp>
      <p:sp>
        <p:nvSpPr>
          <p:cNvPr id="5" name="Date Placeholder 4"/>
          <p:cNvSpPr>
            <a:spLocks noGrp="1"/>
          </p:cNvSpPr>
          <p:nvPr>
            <p:ph type="dt" sz="half" idx="10"/>
          </p:nvPr>
        </p:nvSpPr>
        <p:spPr/>
        <p:txBody>
          <a:bodyPr/>
          <a:lstStyle/>
          <a:p>
            <a:fld id="{9BFFB202-781B-4CA0-B640-8499CA986C8E}" type="datetime4">
              <a:rPr lang="en-US" smtClean="0"/>
              <a:t>May 6, 2019</a:t>
            </a:fld>
            <a:endParaRPr lang="en-US" dirty="0"/>
          </a:p>
        </p:txBody>
      </p:sp>
      <p:sp>
        <p:nvSpPr>
          <p:cNvPr id="6" name="Footer Placeholder 5"/>
          <p:cNvSpPr>
            <a:spLocks noGrp="1"/>
          </p:cNvSpPr>
          <p:nvPr>
            <p:ph type="ftr" sz="quarter" idx="11"/>
          </p:nvPr>
        </p:nvSpPr>
        <p:spPr/>
        <p:txBody>
          <a:bodyPr/>
          <a:lstStyle/>
          <a:p>
            <a:r>
              <a:rPr lang="en-US" smtClean="0"/>
              <a:t>©faik.agiwahyuanto@dsn.dinus.ac.id</a:t>
            </a:r>
            <a:endParaRPr lang="en-US" dirty="0"/>
          </a:p>
        </p:txBody>
      </p:sp>
    </p:spTree>
    <p:extLst>
      <p:ext uri="{BB962C8B-B14F-4D97-AF65-F5344CB8AC3E}">
        <p14:creationId xmlns:p14="http://schemas.microsoft.com/office/powerpoint/2010/main" val="426027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01" y="161077"/>
            <a:ext cx="9371949" cy="681134"/>
          </a:xfrm>
        </p:spPr>
        <p:txBody>
          <a:bodyPr>
            <a:noAutofit/>
          </a:bodyPr>
          <a:lstStyle/>
          <a:p>
            <a:r>
              <a:rPr lang="id-ID" sz="4400" b="1" dirty="0" smtClean="0"/>
              <a:t>Fungsi Sistem Endokrin</a:t>
            </a:r>
            <a:endParaRPr lang="id-ID" sz="44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42422752"/>
              </p:ext>
            </p:extLst>
          </p:nvPr>
        </p:nvGraphicFramePr>
        <p:xfrm>
          <a:off x="0" y="1011238"/>
          <a:ext cx="12192000" cy="5618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9CD8D479-8942-46E8-A226-A4E01F7A105C}" type="slidenum">
              <a:rPr lang="id-ID" smtClean="0"/>
              <a:t>8</a:t>
            </a:fld>
            <a:endParaRPr lang="id-ID"/>
          </a:p>
        </p:txBody>
      </p:sp>
      <p:sp>
        <p:nvSpPr>
          <p:cNvPr id="5" name="Date Placeholder 4"/>
          <p:cNvSpPr>
            <a:spLocks noGrp="1"/>
          </p:cNvSpPr>
          <p:nvPr>
            <p:ph type="dt" sz="half" idx="10"/>
          </p:nvPr>
        </p:nvSpPr>
        <p:spPr/>
        <p:txBody>
          <a:bodyPr/>
          <a:lstStyle/>
          <a:p>
            <a:fld id="{9BFFB202-781B-4CA0-B640-8499CA986C8E}" type="datetime4">
              <a:rPr lang="en-US" smtClean="0"/>
              <a:t>May 6, 2019</a:t>
            </a:fld>
            <a:endParaRPr lang="en-US" dirty="0"/>
          </a:p>
        </p:txBody>
      </p:sp>
      <p:sp>
        <p:nvSpPr>
          <p:cNvPr id="6" name="Footer Placeholder 5"/>
          <p:cNvSpPr>
            <a:spLocks noGrp="1"/>
          </p:cNvSpPr>
          <p:nvPr>
            <p:ph type="ftr" sz="quarter" idx="11"/>
          </p:nvPr>
        </p:nvSpPr>
        <p:spPr/>
        <p:txBody>
          <a:bodyPr/>
          <a:lstStyle/>
          <a:p>
            <a:r>
              <a:rPr lang="en-US" smtClean="0"/>
              <a:t>©faik.agiwahyuanto@dsn.dinus.ac.id</a:t>
            </a:r>
            <a:endParaRPr lang="en-US" dirty="0"/>
          </a:p>
        </p:txBody>
      </p:sp>
    </p:spTree>
    <p:extLst>
      <p:ext uri="{BB962C8B-B14F-4D97-AF65-F5344CB8AC3E}">
        <p14:creationId xmlns:p14="http://schemas.microsoft.com/office/powerpoint/2010/main" val="187348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01" y="73847"/>
            <a:ext cx="9371949" cy="847197"/>
          </a:xfrm>
        </p:spPr>
        <p:txBody>
          <a:bodyPr>
            <a:noAutofit/>
          </a:bodyPr>
          <a:lstStyle/>
          <a:p>
            <a:r>
              <a:rPr lang="id-ID" sz="4400" b="1" dirty="0" smtClean="0"/>
              <a:t>Macam Organ pada Kelenjar Endokrin</a:t>
            </a:r>
            <a:endParaRPr lang="id-ID" sz="4400" b="1" dirty="0"/>
          </a:p>
        </p:txBody>
      </p:sp>
      <p:pic>
        <p:nvPicPr>
          <p:cNvPr id="7" name="Content Placeholder 6"/>
          <p:cNvPicPr>
            <a:picLocks noGrp="1" noChangeAspect="1"/>
          </p:cNvPicPr>
          <p:nvPr>
            <p:ph idx="1"/>
          </p:nvPr>
        </p:nvPicPr>
        <p:blipFill>
          <a:blip r:embed="rId2"/>
          <a:stretch>
            <a:fillRect/>
          </a:stretch>
        </p:blipFill>
        <p:spPr>
          <a:xfrm>
            <a:off x="0" y="920750"/>
            <a:ext cx="12192000" cy="5708650"/>
          </a:xfrm>
          <a:prstGeom prst="rect">
            <a:avLst/>
          </a:prstGeom>
        </p:spPr>
      </p:pic>
      <p:sp>
        <p:nvSpPr>
          <p:cNvPr id="4" name="Slide Number Placeholder 3"/>
          <p:cNvSpPr>
            <a:spLocks noGrp="1"/>
          </p:cNvSpPr>
          <p:nvPr>
            <p:ph type="sldNum" sz="quarter" idx="12"/>
          </p:nvPr>
        </p:nvSpPr>
        <p:spPr/>
        <p:txBody>
          <a:bodyPr/>
          <a:lstStyle/>
          <a:p>
            <a:fld id="{9CD8D479-8942-46E8-A226-A4E01F7A105C}" type="slidenum">
              <a:rPr lang="id-ID" smtClean="0"/>
              <a:t>9</a:t>
            </a:fld>
            <a:endParaRPr lang="id-ID"/>
          </a:p>
        </p:txBody>
      </p:sp>
      <p:sp>
        <p:nvSpPr>
          <p:cNvPr id="5" name="Date Placeholder 4"/>
          <p:cNvSpPr>
            <a:spLocks noGrp="1"/>
          </p:cNvSpPr>
          <p:nvPr>
            <p:ph type="dt" sz="half" idx="10"/>
          </p:nvPr>
        </p:nvSpPr>
        <p:spPr/>
        <p:txBody>
          <a:bodyPr/>
          <a:lstStyle/>
          <a:p>
            <a:fld id="{9BFFB202-781B-4CA0-B640-8499CA986C8E}" type="datetime4">
              <a:rPr lang="en-US" smtClean="0"/>
              <a:t>May 6, 2019</a:t>
            </a:fld>
            <a:endParaRPr lang="en-US" dirty="0"/>
          </a:p>
        </p:txBody>
      </p:sp>
      <p:sp>
        <p:nvSpPr>
          <p:cNvPr id="6" name="Footer Placeholder 5"/>
          <p:cNvSpPr>
            <a:spLocks noGrp="1"/>
          </p:cNvSpPr>
          <p:nvPr>
            <p:ph type="ftr" sz="quarter" idx="11"/>
          </p:nvPr>
        </p:nvSpPr>
        <p:spPr/>
        <p:txBody>
          <a:bodyPr/>
          <a:lstStyle/>
          <a:p>
            <a:r>
              <a:rPr lang="en-US" smtClean="0"/>
              <a:t>©faik.agiwahyuanto@dsn.dinus.ac.id</a:t>
            </a:r>
            <a:endParaRPr lang="en-US" dirty="0"/>
          </a:p>
        </p:txBody>
      </p:sp>
    </p:spTree>
    <p:extLst>
      <p:ext uri="{BB962C8B-B14F-4D97-AF65-F5344CB8AC3E}">
        <p14:creationId xmlns:p14="http://schemas.microsoft.com/office/powerpoint/2010/main" val="222736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 Ecologi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Ecologi Theme" id="{896BD7C7-DB32-4C0C-9510-2B6F5C623FE0}" vid="{F28D9A9D-E69D-40EE-8A80-7CC9E4739E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 Ecologi Theme</Template>
  <TotalTime>4667</TotalTime>
  <Words>1717</Words>
  <Application>Microsoft Office PowerPoint</Application>
  <PresentationFormat>Widescreen</PresentationFormat>
  <Paragraphs>291</Paragraphs>
  <Slides>35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Corbel</vt:lpstr>
      <vt:lpstr>Wingdings</vt:lpstr>
      <vt:lpstr>1. Ecologi Theme</vt:lpstr>
      <vt:lpstr>Anatomy &amp; Physiology of Endocrine System</vt:lpstr>
      <vt:lpstr>Pengantar Endokrin Mekanisme endokrin &amp; saraf Anatomi dari Endokrin sistem Fisiologi dari Endokrin sistem</vt:lpstr>
      <vt:lpstr>Endokrin dan Hormon ???</vt:lpstr>
      <vt:lpstr>Struktur Kelenjar Endokrin</vt:lpstr>
      <vt:lpstr>Pengaturan Sekresi Hormon</vt:lpstr>
      <vt:lpstr>PowerPoint Presentation</vt:lpstr>
      <vt:lpstr>Kelenjar Endokrin &amp; Eksokrin </vt:lpstr>
      <vt:lpstr>Fungsi Sistem Endokrin</vt:lpstr>
      <vt:lpstr>Macam Organ pada Kelenjar Endokrin</vt:lpstr>
      <vt:lpstr>Letak Anatomis dan Fisiologi Secara Umum</vt:lpstr>
      <vt:lpstr>Kelenjar Hipofisis</vt:lpstr>
      <vt:lpstr>Hipofisis Lobus Anterior</vt:lpstr>
      <vt:lpstr>PowerPoint Presentation</vt:lpstr>
      <vt:lpstr>PowerPoint Presentation</vt:lpstr>
      <vt:lpstr>Hipofisis Pars Media</vt:lpstr>
      <vt:lpstr>Hipofisis Lobus Posterior </vt:lpstr>
      <vt:lpstr>Karakteristik Sistem Endokrin</vt:lpstr>
      <vt:lpstr>PowerPoint Presentation</vt:lpstr>
      <vt:lpstr>Peran Hipotalamus &amp; Kelenjar Hipofise dlm tubuh</vt:lpstr>
      <vt:lpstr>Sistem Umpan Balik Hormonal</vt:lpstr>
      <vt:lpstr>Aktivasi Sel-Sel Target</vt:lpstr>
      <vt:lpstr>Hormon ADH (Anti Diuretik Hormone)</vt:lpstr>
      <vt:lpstr>Thyroid</vt:lpstr>
      <vt:lpstr>Paratiroid</vt:lpstr>
      <vt:lpstr>Kelenjar Adrenal (Anak Ginjal)</vt:lpstr>
      <vt:lpstr>Fisiologi Adrenal Gland</vt:lpstr>
      <vt:lpstr>Mekanisme Kerja Adrenal Gland</vt:lpstr>
      <vt:lpstr>Hormon pada Kelenjar Pankreas</vt:lpstr>
      <vt:lpstr>Fisiologi Kelenjar Pankreas</vt:lpstr>
      <vt:lpstr>Kelenjar Gonad (Kelenjar Kelamin)</vt:lpstr>
      <vt:lpstr>Hormon Estrogen pada Kelenjar Gonad Betina</vt:lpstr>
      <vt:lpstr>Siklus Menstruasi</vt:lpstr>
      <vt:lpstr>Kelenjar Gonad Pria</vt:lpstr>
      <vt:lpstr>Soal Individu</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Faik Agiwahyuanto</dc:creator>
  <cp:lastModifiedBy>Faik Agiwahyuanto</cp:lastModifiedBy>
  <cp:revision>34</cp:revision>
  <dcterms:created xsi:type="dcterms:W3CDTF">2019-04-20T12:20:11Z</dcterms:created>
  <dcterms:modified xsi:type="dcterms:W3CDTF">2019-05-06T05:26:17Z</dcterms:modified>
</cp:coreProperties>
</file>