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48"/>
  </p:notesMasterIdLst>
  <p:handoutMasterIdLst>
    <p:handoutMasterId r:id="rId49"/>
  </p:handoutMasterIdLst>
  <p:sldIdLst>
    <p:sldId id="256" r:id="rId5"/>
    <p:sldId id="258"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265"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4040"/>
    <a:srgbClr val="7030A0"/>
    <a:srgbClr val="00B0F0"/>
    <a:srgbClr val="0070C0"/>
    <a:srgbClr val="37CB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434" autoAdjust="0"/>
  </p:normalViewPr>
  <p:slideViewPr>
    <p:cSldViewPr snapToGrid="0" showGuides="1">
      <p:cViewPr>
        <p:scale>
          <a:sx n="50" d="100"/>
          <a:sy n="50" d="100"/>
        </p:scale>
        <p:origin x="1416" y="420"/>
      </p:cViewPr>
      <p:guideLst>
        <p:guide orient="horz" pos="2160"/>
        <p:guide pos="3840"/>
      </p:guideLst>
    </p:cSldViewPr>
  </p:slideViewPr>
  <p:notesTextViewPr>
    <p:cViewPr>
      <p:scale>
        <a:sx n="1" d="1"/>
        <a:sy n="1" d="1"/>
      </p:scale>
      <p:origin x="0" y="0"/>
    </p:cViewPr>
  </p:notesTextViewPr>
  <p:sorterViewPr>
    <p:cViewPr>
      <p:scale>
        <a:sx n="114" d="100"/>
        <a:sy n="114" d="100"/>
      </p:scale>
      <p:origin x="0" y="-1476"/>
    </p:cViewPr>
  </p:sorterViewPr>
  <p:notesViewPr>
    <p:cSldViewPr snapToGrid="0" showGuides="1">
      <p:cViewPr varScale="1">
        <p:scale>
          <a:sx n="53" d="100"/>
          <a:sy n="53" d="100"/>
        </p:scale>
        <p:origin x="2844"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D8F22C-8779-495F-9D92-EA9D3A86EAC9}" type="doc">
      <dgm:prSet loTypeId="urn:microsoft.com/office/officeart/2005/8/layout/process1" loCatId="process" qsTypeId="urn:microsoft.com/office/officeart/2005/8/quickstyle/simple1" qsCatId="simple" csTypeId="urn:microsoft.com/office/officeart/2005/8/colors/colorful1" csCatId="colorful" phldr="1"/>
      <dgm:spPr/>
    </dgm:pt>
    <dgm:pt modelId="{A3FACA2F-F101-4F7D-8D1E-828A15E008CF}">
      <dgm:prSet phldrT="[Text]"/>
      <dgm:spPr/>
      <dgm:t>
        <a:bodyPr/>
        <a:lstStyle/>
        <a:p>
          <a:r>
            <a:rPr lang="id-ID" dirty="0" smtClean="0"/>
            <a:t>Hormon dilepas dari sel2 khusus</a:t>
          </a:r>
          <a:endParaRPr lang="id-ID" dirty="0"/>
        </a:p>
      </dgm:t>
    </dgm:pt>
    <dgm:pt modelId="{94A74F66-C201-4D19-B994-BB44BCF4C8F7}" type="parTrans" cxnId="{944E9D60-E7A2-4FD7-97F2-5483C906531D}">
      <dgm:prSet/>
      <dgm:spPr/>
      <dgm:t>
        <a:bodyPr/>
        <a:lstStyle/>
        <a:p>
          <a:endParaRPr lang="id-ID"/>
        </a:p>
      </dgm:t>
    </dgm:pt>
    <dgm:pt modelId="{EA84CF37-0738-4208-B0C7-E300464DAFB7}" type="sibTrans" cxnId="{944E9D60-E7A2-4FD7-97F2-5483C906531D}">
      <dgm:prSet/>
      <dgm:spPr/>
      <dgm:t>
        <a:bodyPr/>
        <a:lstStyle/>
        <a:p>
          <a:endParaRPr lang="id-ID"/>
        </a:p>
      </dgm:t>
    </dgm:pt>
    <dgm:pt modelId="{75CB9766-ADB3-4498-A3E5-C39AD5A783E3}">
      <dgm:prSet phldrT="[Text]"/>
      <dgm:spPr/>
      <dgm:t>
        <a:bodyPr/>
        <a:lstStyle/>
        <a:p>
          <a:r>
            <a:rPr lang="id-ID" dirty="0" smtClean="0"/>
            <a:t>Ke dalam aliran darah</a:t>
          </a:r>
          <a:endParaRPr lang="id-ID" dirty="0"/>
        </a:p>
      </dgm:t>
    </dgm:pt>
    <dgm:pt modelId="{F69C54FF-2491-47AA-B8F7-A446020D13FA}" type="parTrans" cxnId="{7A2A72E7-8AAC-403A-8224-A219483B7427}">
      <dgm:prSet/>
      <dgm:spPr/>
      <dgm:t>
        <a:bodyPr/>
        <a:lstStyle/>
        <a:p>
          <a:endParaRPr lang="id-ID"/>
        </a:p>
      </dgm:t>
    </dgm:pt>
    <dgm:pt modelId="{90FF8D17-6294-4BFE-AC3D-E786C6053EB6}" type="sibTrans" cxnId="{7A2A72E7-8AAC-403A-8224-A219483B7427}">
      <dgm:prSet/>
      <dgm:spPr/>
      <dgm:t>
        <a:bodyPr/>
        <a:lstStyle/>
        <a:p>
          <a:endParaRPr lang="id-ID"/>
        </a:p>
      </dgm:t>
    </dgm:pt>
    <dgm:pt modelId="{C123789F-417C-4E9A-A5A8-65B22F522B02}">
      <dgm:prSet phldrT="[Text]"/>
      <dgm:spPr/>
      <dgm:t>
        <a:bodyPr/>
        <a:lstStyle/>
        <a:p>
          <a:r>
            <a:rPr lang="id-ID" dirty="0" smtClean="0"/>
            <a:t>Hormon dibawa ke sel2 target (responsie cells)</a:t>
          </a:r>
          <a:endParaRPr lang="id-ID" dirty="0"/>
        </a:p>
      </dgm:t>
    </dgm:pt>
    <dgm:pt modelId="{B26ADAF1-77AB-46EE-963B-2B6956C43A58}" type="parTrans" cxnId="{A62EC35F-2599-4D96-9746-D4764012E4B0}">
      <dgm:prSet/>
      <dgm:spPr/>
      <dgm:t>
        <a:bodyPr/>
        <a:lstStyle/>
        <a:p>
          <a:endParaRPr lang="id-ID"/>
        </a:p>
      </dgm:t>
    </dgm:pt>
    <dgm:pt modelId="{8E82F6E6-A29E-41B1-BDDA-AE51A35E06E9}" type="sibTrans" cxnId="{A62EC35F-2599-4D96-9746-D4764012E4B0}">
      <dgm:prSet/>
      <dgm:spPr/>
      <dgm:t>
        <a:bodyPr/>
        <a:lstStyle/>
        <a:p>
          <a:endParaRPr lang="id-ID"/>
        </a:p>
      </dgm:t>
    </dgm:pt>
    <dgm:pt modelId="{E4FDFF7B-FAFC-4A4E-A92C-0DA3296C6E2B}">
      <dgm:prSet phldrT="[Text]"/>
      <dgm:spPr/>
      <dgm:t>
        <a:bodyPr/>
        <a:lstStyle/>
        <a:p>
          <a:r>
            <a:rPr lang="id-ID" dirty="0" smtClean="0"/>
            <a:t>Terjadi efek hormon</a:t>
          </a:r>
          <a:endParaRPr lang="id-ID" dirty="0"/>
        </a:p>
      </dgm:t>
    </dgm:pt>
    <dgm:pt modelId="{86524B82-2E50-4DFA-A44D-98571BF6586D}" type="parTrans" cxnId="{F552B2D2-67F0-4178-B196-F51C09DAF0AD}">
      <dgm:prSet/>
      <dgm:spPr/>
      <dgm:t>
        <a:bodyPr/>
        <a:lstStyle/>
        <a:p>
          <a:endParaRPr lang="id-ID"/>
        </a:p>
      </dgm:t>
    </dgm:pt>
    <dgm:pt modelId="{851CCE90-1751-446F-A727-0515BEF8A998}" type="sibTrans" cxnId="{F552B2D2-67F0-4178-B196-F51C09DAF0AD}">
      <dgm:prSet/>
      <dgm:spPr/>
      <dgm:t>
        <a:bodyPr/>
        <a:lstStyle/>
        <a:p>
          <a:endParaRPr lang="id-ID"/>
        </a:p>
      </dgm:t>
    </dgm:pt>
    <dgm:pt modelId="{F15D1CE3-E8E3-46C0-8097-771FBD0F117B}" type="pres">
      <dgm:prSet presAssocID="{F6D8F22C-8779-495F-9D92-EA9D3A86EAC9}" presName="Name0" presStyleCnt="0">
        <dgm:presLayoutVars>
          <dgm:dir/>
          <dgm:resizeHandles val="exact"/>
        </dgm:presLayoutVars>
      </dgm:prSet>
      <dgm:spPr/>
    </dgm:pt>
    <dgm:pt modelId="{3CAEA741-68D1-4441-9C11-F87D09E9D422}" type="pres">
      <dgm:prSet presAssocID="{A3FACA2F-F101-4F7D-8D1E-828A15E008CF}" presName="node" presStyleLbl="node1" presStyleIdx="0" presStyleCnt="4">
        <dgm:presLayoutVars>
          <dgm:bulletEnabled val="1"/>
        </dgm:presLayoutVars>
      </dgm:prSet>
      <dgm:spPr/>
      <dgm:t>
        <a:bodyPr/>
        <a:lstStyle/>
        <a:p>
          <a:endParaRPr lang="id-ID"/>
        </a:p>
      </dgm:t>
    </dgm:pt>
    <dgm:pt modelId="{2A3B5639-5057-4734-A13A-2A1B6031754C}" type="pres">
      <dgm:prSet presAssocID="{EA84CF37-0738-4208-B0C7-E300464DAFB7}" presName="sibTrans" presStyleLbl="sibTrans2D1" presStyleIdx="0" presStyleCnt="3"/>
      <dgm:spPr/>
      <dgm:t>
        <a:bodyPr/>
        <a:lstStyle/>
        <a:p>
          <a:endParaRPr lang="id-ID"/>
        </a:p>
      </dgm:t>
    </dgm:pt>
    <dgm:pt modelId="{B0FBE050-7F47-422A-A90B-894D7E1E2B75}" type="pres">
      <dgm:prSet presAssocID="{EA84CF37-0738-4208-B0C7-E300464DAFB7}" presName="connectorText" presStyleLbl="sibTrans2D1" presStyleIdx="0" presStyleCnt="3"/>
      <dgm:spPr/>
      <dgm:t>
        <a:bodyPr/>
        <a:lstStyle/>
        <a:p>
          <a:endParaRPr lang="id-ID"/>
        </a:p>
      </dgm:t>
    </dgm:pt>
    <dgm:pt modelId="{203B3E22-6FA1-4BC5-AE9B-1E100577E290}" type="pres">
      <dgm:prSet presAssocID="{75CB9766-ADB3-4498-A3E5-C39AD5A783E3}" presName="node" presStyleLbl="node1" presStyleIdx="1" presStyleCnt="4" custLinFactNeighborX="-89" custLinFactNeighborY="1878">
        <dgm:presLayoutVars>
          <dgm:bulletEnabled val="1"/>
        </dgm:presLayoutVars>
      </dgm:prSet>
      <dgm:spPr/>
      <dgm:t>
        <a:bodyPr/>
        <a:lstStyle/>
        <a:p>
          <a:endParaRPr lang="id-ID"/>
        </a:p>
      </dgm:t>
    </dgm:pt>
    <dgm:pt modelId="{BD756D62-BCF8-4112-AFA8-0BB41ACF2605}" type="pres">
      <dgm:prSet presAssocID="{90FF8D17-6294-4BFE-AC3D-E786C6053EB6}" presName="sibTrans" presStyleLbl="sibTrans2D1" presStyleIdx="1" presStyleCnt="3"/>
      <dgm:spPr/>
      <dgm:t>
        <a:bodyPr/>
        <a:lstStyle/>
        <a:p>
          <a:endParaRPr lang="id-ID"/>
        </a:p>
      </dgm:t>
    </dgm:pt>
    <dgm:pt modelId="{9E64AA6F-9690-4FF9-8224-FCB2D9E2D003}" type="pres">
      <dgm:prSet presAssocID="{90FF8D17-6294-4BFE-AC3D-E786C6053EB6}" presName="connectorText" presStyleLbl="sibTrans2D1" presStyleIdx="1" presStyleCnt="3"/>
      <dgm:spPr/>
      <dgm:t>
        <a:bodyPr/>
        <a:lstStyle/>
        <a:p>
          <a:endParaRPr lang="id-ID"/>
        </a:p>
      </dgm:t>
    </dgm:pt>
    <dgm:pt modelId="{346E2B75-7062-4619-8F2A-E9CB703C18C9}" type="pres">
      <dgm:prSet presAssocID="{C123789F-417C-4E9A-A5A8-65B22F522B02}" presName="node" presStyleLbl="node1" presStyleIdx="2" presStyleCnt="4">
        <dgm:presLayoutVars>
          <dgm:bulletEnabled val="1"/>
        </dgm:presLayoutVars>
      </dgm:prSet>
      <dgm:spPr/>
      <dgm:t>
        <a:bodyPr/>
        <a:lstStyle/>
        <a:p>
          <a:endParaRPr lang="id-ID"/>
        </a:p>
      </dgm:t>
    </dgm:pt>
    <dgm:pt modelId="{9DE25DFB-0AC5-4DCD-94B2-938D8CEE420E}" type="pres">
      <dgm:prSet presAssocID="{8E82F6E6-A29E-41B1-BDDA-AE51A35E06E9}" presName="sibTrans" presStyleLbl="sibTrans2D1" presStyleIdx="2" presStyleCnt="3"/>
      <dgm:spPr/>
      <dgm:t>
        <a:bodyPr/>
        <a:lstStyle/>
        <a:p>
          <a:endParaRPr lang="id-ID"/>
        </a:p>
      </dgm:t>
    </dgm:pt>
    <dgm:pt modelId="{0C024A11-4942-4AA1-9890-8A7D3CEAA087}" type="pres">
      <dgm:prSet presAssocID="{8E82F6E6-A29E-41B1-BDDA-AE51A35E06E9}" presName="connectorText" presStyleLbl="sibTrans2D1" presStyleIdx="2" presStyleCnt="3"/>
      <dgm:spPr/>
      <dgm:t>
        <a:bodyPr/>
        <a:lstStyle/>
        <a:p>
          <a:endParaRPr lang="id-ID"/>
        </a:p>
      </dgm:t>
    </dgm:pt>
    <dgm:pt modelId="{F9BF692B-F7BC-4CDA-8116-BD610DC8BB68}" type="pres">
      <dgm:prSet presAssocID="{E4FDFF7B-FAFC-4A4E-A92C-0DA3296C6E2B}" presName="node" presStyleLbl="node1" presStyleIdx="3" presStyleCnt="4">
        <dgm:presLayoutVars>
          <dgm:bulletEnabled val="1"/>
        </dgm:presLayoutVars>
      </dgm:prSet>
      <dgm:spPr/>
      <dgm:t>
        <a:bodyPr/>
        <a:lstStyle/>
        <a:p>
          <a:endParaRPr lang="id-ID"/>
        </a:p>
      </dgm:t>
    </dgm:pt>
  </dgm:ptLst>
  <dgm:cxnLst>
    <dgm:cxn modelId="{38E58233-EBC9-48E1-84A4-CD6B887F98B2}" type="presOf" srcId="{E4FDFF7B-FAFC-4A4E-A92C-0DA3296C6E2B}" destId="{F9BF692B-F7BC-4CDA-8116-BD610DC8BB68}" srcOrd="0" destOrd="0" presId="urn:microsoft.com/office/officeart/2005/8/layout/process1"/>
    <dgm:cxn modelId="{093DBA4A-F588-4323-8DAF-7E4524A6053D}" type="presOf" srcId="{8E82F6E6-A29E-41B1-BDDA-AE51A35E06E9}" destId="{9DE25DFB-0AC5-4DCD-94B2-938D8CEE420E}" srcOrd="0" destOrd="0" presId="urn:microsoft.com/office/officeart/2005/8/layout/process1"/>
    <dgm:cxn modelId="{0402B1D4-17CD-4D63-AEEF-D26C474740C9}" type="presOf" srcId="{75CB9766-ADB3-4498-A3E5-C39AD5A783E3}" destId="{203B3E22-6FA1-4BC5-AE9B-1E100577E290}" srcOrd="0" destOrd="0" presId="urn:microsoft.com/office/officeart/2005/8/layout/process1"/>
    <dgm:cxn modelId="{D98D7655-D516-4F07-829C-02A0D7D15BD9}" type="presOf" srcId="{8E82F6E6-A29E-41B1-BDDA-AE51A35E06E9}" destId="{0C024A11-4942-4AA1-9890-8A7D3CEAA087}" srcOrd="1" destOrd="0" presId="urn:microsoft.com/office/officeart/2005/8/layout/process1"/>
    <dgm:cxn modelId="{322EB473-11AF-465C-BA4C-B73B3951C775}" type="presOf" srcId="{A3FACA2F-F101-4F7D-8D1E-828A15E008CF}" destId="{3CAEA741-68D1-4441-9C11-F87D09E9D422}" srcOrd="0" destOrd="0" presId="urn:microsoft.com/office/officeart/2005/8/layout/process1"/>
    <dgm:cxn modelId="{7A2A72E7-8AAC-403A-8224-A219483B7427}" srcId="{F6D8F22C-8779-495F-9D92-EA9D3A86EAC9}" destId="{75CB9766-ADB3-4498-A3E5-C39AD5A783E3}" srcOrd="1" destOrd="0" parTransId="{F69C54FF-2491-47AA-B8F7-A446020D13FA}" sibTransId="{90FF8D17-6294-4BFE-AC3D-E786C6053EB6}"/>
    <dgm:cxn modelId="{3FBBB3AA-5FCB-47C7-B9B0-011136B44291}" type="presOf" srcId="{90FF8D17-6294-4BFE-AC3D-E786C6053EB6}" destId="{BD756D62-BCF8-4112-AFA8-0BB41ACF2605}" srcOrd="0" destOrd="0" presId="urn:microsoft.com/office/officeart/2005/8/layout/process1"/>
    <dgm:cxn modelId="{8359D566-8953-41F2-83FD-940C174182BE}" type="presOf" srcId="{EA84CF37-0738-4208-B0C7-E300464DAFB7}" destId="{2A3B5639-5057-4734-A13A-2A1B6031754C}" srcOrd="0" destOrd="0" presId="urn:microsoft.com/office/officeart/2005/8/layout/process1"/>
    <dgm:cxn modelId="{E90CFB69-5FEB-4556-8106-D794E2A02130}" type="presOf" srcId="{EA84CF37-0738-4208-B0C7-E300464DAFB7}" destId="{B0FBE050-7F47-422A-A90B-894D7E1E2B75}" srcOrd="1" destOrd="0" presId="urn:microsoft.com/office/officeart/2005/8/layout/process1"/>
    <dgm:cxn modelId="{A62EC35F-2599-4D96-9746-D4764012E4B0}" srcId="{F6D8F22C-8779-495F-9D92-EA9D3A86EAC9}" destId="{C123789F-417C-4E9A-A5A8-65B22F522B02}" srcOrd="2" destOrd="0" parTransId="{B26ADAF1-77AB-46EE-963B-2B6956C43A58}" sibTransId="{8E82F6E6-A29E-41B1-BDDA-AE51A35E06E9}"/>
    <dgm:cxn modelId="{2B3A5FC6-CE91-4C1E-B908-325352FB7517}" type="presOf" srcId="{C123789F-417C-4E9A-A5A8-65B22F522B02}" destId="{346E2B75-7062-4619-8F2A-E9CB703C18C9}" srcOrd="0" destOrd="0" presId="urn:microsoft.com/office/officeart/2005/8/layout/process1"/>
    <dgm:cxn modelId="{F552B2D2-67F0-4178-B196-F51C09DAF0AD}" srcId="{F6D8F22C-8779-495F-9D92-EA9D3A86EAC9}" destId="{E4FDFF7B-FAFC-4A4E-A92C-0DA3296C6E2B}" srcOrd="3" destOrd="0" parTransId="{86524B82-2E50-4DFA-A44D-98571BF6586D}" sibTransId="{851CCE90-1751-446F-A727-0515BEF8A998}"/>
    <dgm:cxn modelId="{944E9D60-E7A2-4FD7-97F2-5483C906531D}" srcId="{F6D8F22C-8779-495F-9D92-EA9D3A86EAC9}" destId="{A3FACA2F-F101-4F7D-8D1E-828A15E008CF}" srcOrd="0" destOrd="0" parTransId="{94A74F66-C201-4D19-B994-BB44BCF4C8F7}" sibTransId="{EA84CF37-0738-4208-B0C7-E300464DAFB7}"/>
    <dgm:cxn modelId="{3AFDC0D1-FB9D-46C8-BB85-EC16CF84B478}" type="presOf" srcId="{90FF8D17-6294-4BFE-AC3D-E786C6053EB6}" destId="{9E64AA6F-9690-4FF9-8224-FCB2D9E2D003}" srcOrd="1" destOrd="0" presId="urn:microsoft.com/office/officeart/2005/8/layout/process1"/>
    <dgm:cxn modelId="{D199D5C3-DC0B-4EF3-93DC-086F01D41C2B}" type="presOf" srcId="{F6D8F22C-8779-495F-9D92-EA9D3A86EAC9}" destId="{F15D1CE3-E8E3-46C0-8097-771FBD0F117B}" srcOrd="0" destOrd="0" presId="urn:microsoft.com/office/officeart/2005/8/layout/process1"/>
    <dgm:cxn modelId="{CC0FD2F5-24B2-46D0-82BA-0FC618EF19FA}" type="presParOf" srcId="{F15D1CE3-E8E3-46C0-8097-771FBD0F117B}" destId="{3CAEA741-68D1-4441-9C11-F87D09E9D422}" srcOrd="0" destOrd="0" presId="urn:microsoft.com/office/officeart/2005/8/layout/process1"/>
    <dgm:cxn modelId="{D6E50E3C-B567-4BDA-A3F5-0C7F8E5C0059}" type="presParOf" srcId="{F15D1CE3-E8E3-46C0-8097-771FBD0F117B}" destId="{2A3B5639-5057-4734-A13A-2A1B6031754C}" srcOrd="1" destOrd="0" presId="urn:microsoft.com/office/officeart/2005/8/layout/process1"/>
    <dgm:cxn modelId="{3C621B5D-F405-4541-BF07-4F17CA57DD8E}" type="presParOf" srcId="{2A3B5639-5057-4734-A13A-2A1B6031754C}" destId="{B0FBE050-7F47-422A-A90B-894D7E1E2B75}" srcOrd="0" destOrd="0" presId="urn:microsoft.com/office/officeart/2005/8/layout/process1"/>
    <dgm:cxn modelId="{EB331DC7-9EBC-4983-8852-A7693718DE38}" type="presParOf" srcId="{F15D1CE3-E8E3-46C0-8097-771FBD0F117B}" destId="{203B3E22-6FA1-4BC5-AE9B-1E100577E290}" srcOrd="2" destOrd="0" presId="urn:microsoft.com/office/officeart/2005/8/layout/process1"/>
    <dgm:cxn modelId="{46254D30-0741-4221-AC66-A10BD6BA2858}" type="presParOf" srcId="{F15D1CE3-E8E3-46C0-8097-771FBD0F117B}" destId="{BD756D62-BCF8-4112-AFA8-0BB41ACF2605}" srcOrd="3" destOrd="0" presId="urn:microsoft.com/office/officeart/2005/8/layout/process1"/>
    <dgm:cxn modelId="{95E01443-3A95-427C-BEF5-2F7FC6E540BE}" type="presParOf" srcId="{BD756D62-BCF8-4112-AFA8-0BB41ACF2605}" destId="{9E64AA6F-9690-4FF9-8224-FCB2D9E2D003}" srcOrd="0" destOrd="0" presId="urn:microsoft.com/office/officeart/2005/8/layout/process1"/>
    <dgm:cxn modelId="{E204B398-77B4-45CC-9CB5-66F6E3C42B29}" type="presParOf" srcId="{F15D1CE3-E8E3-46C0-8097-771FBD0F117B}" destId="{346E2B75-7062-4619-8F2A-E9CB703C18C9}" srcOrd="4" destOrd="0" presId="urn:microsoft.com/office/officeart/2005/8/layout/process1"/>
    <dgm:cxn modelId="{E37FFBF5-1790-45EE-94FB-2CFBD4873390}" type="presParOf" srcId="{F15D1CE3-E8E3-46C0-8097-771FBD0F117B}" destId="{9DE25DFB-0AC5-4DCD-94B2-938D8CEE420E}" srcOrd="5" destOrd="0" presId="urn:microsoft.com/office/officeart/2005/8/layout/process1"/>
    <dgm:cxn modelId="{5BF9DB9C-A0CA-4D9E-B84E-FEDB21890E38}" type="presParOf" srcId="{9DE25DFB-0AC5-4DCD-94B2-938D8CEE420E}" destId="{0C024A11-4942-4AA1-9890-8A7D3CEAA087}" srcOrd="0" destOrd="0" presId="urn:microsoft.com/office/officeart/2005/8/layout/process1"/>
    <dgm:cxn modelId="{6D10D6BF-ACD7-45F6-A93C-D34449434628}" type="presParOf" srcId="{F15D1CE3-E8E3-46C0-8097-771FBD0F117B}" destId="{F9BF692B-F7BC-4CDA-8116-BD610DC8BB68}"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AEA741-68D1-4441-9C11-F87D09E9D422}">
      <dsp:nvSpPr>
        <dsp:cNvPr id="0" name=""/>
        <dsp:cNvSpPr/>
      </dsp:nvSpPr>
      <dsp:spPr>
        <a:xfrm>
          <a:off x="5357" y="1662552"/>
          <a:ext cx="2342554" cy="140553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id-ID" sz="2400" kern="1200" dirty="0" smtClean="0"/>
            <a:t>Hormon dilepas dari sel2 khusus</a:t>
          </a:r>
          <a:endParaRPr lang="id-ID" sz="2400" kern="1200" dirty="0"/>
        </a:p>
      </dsp:txBody>
      <dsp:txXfrm>
        <a:off x="46524" y="1703719"/>
        <a:ext cx="2260220" cy="1323198"/>
      </dsp:txXfrm>
    </dsp:sp>
    <dsp:sp modelId="{2A3B5639-5057-4734-A13A-2A1B6031754C}">
      <dsp:nvSpPr>
        <dsp:cNvPr id="0" name=""/>
        <dsp:cNvSpPr/>
      </dsp:nvSpPr>
      <dsp:spPr>
        <a:xfrm rot="27675">
          <a:off x="2581951" y="2088153"/>
          <a:ext cx="496195" cy="580953"/>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id-ID" sz="1900" kern="1200"/>
        </a:p>
      </dsp:txBody>
      <dsp:txXfrm>
        <a:off x="2581953" y="2203745"/>
        <a:ext cx="347337" cy="348571"/>
      </dsp:txXfrm>
    </dsp:sp>
    <dsp:sp modelId="{203B3E22-6FA1-4BC5-AE9B-1E100577E290}">
      <dsp:nvSpPr>
        <dsp:cNvPr id="0" name=""/>
        <dsp:cNvSpPr/>
      </dsp:nvSpPr>
      <dsp:spPr>
        <a:xfrm>
          <a:off x="3284100" y="1688948"/>
          <a:ext cx="2342554" cy="140553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id-ID" sz="2400" kern="1200" dirty="0" smtClean="0"/>
            <a:t>Ke dalam aliran darah</a:t>
          </a:r>
          <a:endParaRPr lang="id-ID" sz="2400" kern="1200" dirty="0"/>
        </a:p>
      </dsp:txBody>
      <dsp:txXfrm>
        <a:off x="3325267" y="1730115"/>
        <a:ext cx="2260220" cy="1323198"/>
      </dsp:txXfrm>
    </dsp:sp>
    <dsp:sp modelId="{BD756D62-BCF8-4112-AFA8-0BB41ACF2605}">
      <dsp:nvSpPr>
        <dsp:cNvPr id="0" name=""/>
        <dsp:cNvSpPr/>
      </dsp:nvSpPr>
      <dsp:spPr>
        <a:xfrm rot="21572339">
          <a:off x="5861111" y="2087926"/>
          <a:ext cx="497079" cy="580953"/>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id-ID" sz="1900" kern="1200"/>
        </a:p>
      </dsp:txBody>
      <dsp:txXfrm>
        <a:off x="5861113" y="2204717"/>
        <a:ext cx="347955" cy="348571"/>
      </dsp:txXfrm>
    </dsp:sp>
    <dsp:sp modelId="{346E2B75-7062-4619-8F2A-E9CB703C18C9}">
      <dsp:nvSpPr>
        <dsp:cNvPr id="0" name=""/>
        <dsp:cNvSpPr/>
      </dsp:nvSpPr>
      <dsp:spPr>
        <a:xfrm>
          <a:off x="6564510" y="1662552"/>
          <a:ext cx="2342554" cy="1405532"/>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id-ID" sz="2400" kern="1200" dirty="0" smtClean="0"/>
            <a:t>Hormon dibawa ke sel2 target (responsie cells)</a:t>
          </a:r>
          <a:endParaRPr lang="id-ID" sz="2400" kern="1200" dirty="0"/>
        </a:p>
      </dsp:txBody>
      <dsp:txXfrm>
        <a:off x="6605677" y="1703719"/>
        <a:ext cx="2260220" cy="1323198"/>
      </dsp:txXfrm>
    </dsp:sp>
    <dsp:sp modelId="{9DE25DFB-0AC5-4DCD-94B2-938D8CEE420E}">
      <dsp:nvSpPr>
        <dsp:cNvPr id="0" name=""/>
        <dsp:cNvSpPr/>
      </dsp:nvSpPr>
      <dsp:spPr>
        <a:xfrm>
          <a:off x="9141321" y="2074842"/>
          <a:ext cx="496621" cy="580953"/>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id-ID" sz="1900" kern="1200"/>
        </a:p>
      </dsp:txBody>
      <dsp:txXfrm>
        <a:off x="9141321" y="2191033"/>
        <a:ext cx="347635" cy="348571"/>
      </dsp:txXfrm>
    </dsp:sp>
    <dsp:sp modelId="{F9BF692B-F7BC-4CDA-8116-BD610DC8BB68}">
      <dsp:nvSpPr>
        <dsp:cNvPr id="0" name=""/>
        <dsp:cNvSpPr/>
      </dsp:nvSpPr>
      <dsp:spPr>
        <a:xfrm>
          <a:off x="9844087" y="1662552"/>
          <a:ext cx="2342554" cy="140553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id-ID" sz="2400" kern="1200" dirty="0" smtClean="0"/>
            <a:t>Terjadi efek hormon</a:t>
          </a:r>
          <a:endParaRPr lang="id-ID" sz="2400" kern="1200" dirty="0"/>
        </a:p>
      </dsp:txBody>
      <dsp:txXfrm>
        <a:off x="9885254" y="1703719"/>
        <a:ext cx="2260220" cy="132319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8AFA8042-29A1-4486-A765-75526984061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a:extLst>
              <a:ext uri="{FF2B5EF4-FFF2-40B4-BE49-F238E27FC236}">
                <a16:creationId xmlns:a16="http://schemas.microsoft.com/office/drawing/2014/main" xmlns="" id="{08D8449A-A734-4B2E-9806-61303F24B60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9249263-8DF9-4907-970E-1CFD040DC73A}" type="datetimeFigureOut">
              <a:rPr lang="en-IN" smtClean="0"/>
              <a:t>21-10-2018</a:t>
            </a:fld>
            <a:endParaRPr lang="en-IN" dirty="0"/>
          </a:p>
        </p:txBody>
      </p:sp>
      <p:sp>
        <p:nvSpPr>
          <p:cNvPr id="4" name="Footer Placeholder 3">
            <a:extLst>
              <a:ext uri="{FF2B5EF4-FFF2-40B4-BE49-F238E27FC236}">
                <a16:creationId xmlns:a16="http://schemas.microsoft.com/office/drawing/2014/main" xmlns="" id="{F6605C2A-990C-4531-8CBF-BC3BEC0AF3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5" name="Slide Number Placeholder 4">
            <a:extLst>
              <a:ext uri="{FF2B5EF4-FFF2-40B4-BE49-F238E27FC236}">
                <a16:creationId xmlns:a16="http://schemas.microsoft.com/office/drawing/2014/main" xmlns="" id="{0D7358FE-F7D5-4C85-B0FD-2394F7F877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5BAE485-B3C6-4830-BBC8-C6E008BDD690}" type="slidenum">
              <a:rPr lang="en-IN" smtClean="0"/>
              <a:t>‹#›</a:t>
            </a:fld>
            <a:endParaRPr lang="en-IN" dirty="0"/>
          </a:p>
        </p:txBody>
      </p:sp>
    </p:spTree>
    <p:extLst>
      <p:ext uri="{BB962C8B-B14F-4D97-AF65-F5344CB8AC3E}">
        <p14:creationId xmlns:p14="http://schemas.microsoft.com/office/powerpoint/2010/main" val="4121628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70B412-7BFF-46C7-AB5E-DE35F66C9933}" type="datetimeFigureOut">
              <a:rPr lang="en-IN" smtClean="0"/>
              <a:t>21-10-2018</a:t>
            </a:fld>
            <a:endParaRPr lang="en-IN"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5ACE04-E13C-4837-B6DD-B388E7CAA05E}" type="slidenum">
              <a:rPr lang="en-IN" smtClean="0"/>
              <a:t>‹#›</a:t>
            </a:fld>
            <a:endParaRPr lang="en-IN" dirty="0"/>
          </a:p>
        </p:txBody>
      </p:sp>
    </p:spTree>
    <p:extLst>
      <p:ext uri="{BB962C8B-B14F-4D97-AF65-F5344CB8AC3E}">
        <p14:creationId xmlns:p14="http://schemas.microsoft.com/office/powerpoint/2010/main" val="1850441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385ACE04-E13C-4837-B6DD-B388E7CAA05E}" type="slidenum">
              <a:rPr lang="en-IN" smtClean="0"/>
              <a:t>1</a:t>
            </a:fld>
            <a:endParaRPr lang="en-IN" dirty="0"/>
          </a:p>
        </p:txBody>
      </p:sp>
    </p:spTree>
    <p:extLst>
      <p:ext uri="{BB962C8B-B14F-4D97-AF65-F5344CB8AC3E}">
        <p14:creationId xmlns:p14="http://schemas.microsoft.com/office/powerpoint/2010/main" val="369923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385ACE04-E13C-4837-B6DD-B388E7CAA05E}" type="slidenum">
              <a:rPr lang="en-IN" smtClean="0"/>
              <a:t>2</a:t>
            </a:fld>
            <a:endParaRPr lang="en-IN" dirty="0"/>
          </a:p>
        </p:txBody>
      </p:sp>
    </p:spTree>
    <p:extLst>
      <p:ext uri="{BB962C8B-B14F-4D97-AF65-F5344CB8AC3E}">
        <p14:creationId xmlns:p14="http://schemas.microsoft.com/office/powerpoint/2010/main" val="842425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8582E5-8FA2-4056-805F-EF36F7066893}"/>
              </a:ext>
            </a:extLst>
          </p:cNvPr>
          <p:cNvSpPr>
            <a:spLocks noGrp="1"/>
          </p:cNvSpPr>
          <p:nvPr>
            <p:ph type="ctrTitle" hasCustomPrompt="1"/>
          </p:nvPr>
        </p:nvSpPr>
        <p:spPr>
          <a:xfrm>
            <a:off x="4686300" y="2726872"/>
            <a:ext cx="7233557" cy="832077"/>
          </a:xfrm>
        </p:spPr>
        <p:txBody>
          <a:bodyPr anchor="b">
            <a:normAutofit/>
          </a:bodyPr>
          <a:lstStyle>
            <a:lvl1pPr algn="l">
              <a:defRPr sz="4800" b="1" cap="all" baseline="0">
                <a:solidFill>
                  <a:schemeClr val="tx1"/>
                </a:solidFill>
              </a:defRPr>
            </a:lvl1pPr>
          </a:lstStyle>
          <a:p>
            <a:r>
              <a:rPr lang="en-US" dirty="0"/>
              <a:t>Presentation title</a:t>
            </a:r>
            <a:endParaRPr lang="en-IN" dirty="0"/>
          </a:p>
        </p:txBody>
      </p:sp>
      <p:sp>
        <p:nvSpPr>
          <p:cNvPr id="3" name="Subtitle 2">
            <a:extLst>
              <a:ext uri="{FF2B5EF4-FFF2-40B4-BE49-F238E27FC236}">
                <a16:creationId xmlns:a16="http://schemas.microsoft.com/office/drawing/2014/main" xmlns="" id="{1C085D6F-874B-44F8-B241-51EF13CA9C8B}"/>
              </a:ext>
            </a:extLst>
          </p:cNvPr>
          <p:cNvSpPr>
            <a:spLocks noGrp="1"/>
          </p:cNvSpPr>
          <p:nvPr>
            <p:ph type="subTitle" idx="1"/>
          </p:nvPr>
        </p:nvSpPr>
        <p:spPr>
          <a:xfrm>
            <a:off x="4686300" y="3569380"/>
            <a:ext cx="7233557" cy="365125"/>
          </a:xfrm>
        </p:spPr>
        <p:txBody>
          <a:bodyPr lIns="0">
            <a:norm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dirty="0"/>
          </a:p>
        </p:txBody>
      </p:sp>
      <p:sp>
        <p:nvSpPr>
          <p:cNvPr id="4" name="Date Placeholder 3">
            <a:extLst>
              <a:ext uri="{FF2B5EF4-FFF2-40B4-BE49-F238E27FC236}">
                <a16:creationId xmlns:a16="http://schemas.microsoft.com/office/drawing/2014/main" xmlns="" id="{ABDE5D2F-535D-4D7C-9BE1-84BFEC7A6547}"/>
              </a:ext>
            </a:extLst>
          </p:cNvPr>
          <p:cNvSpPr>
            <a:spLocks noGrp="1"/>
          </p:cNvSpPr>
          <p:nvPr>
            <p:ph type="dt" sz="half" idx="10"/>
          </p:nvPr>
        </p:nvSpPr>
        <p:spPr>
          <a:xfrm>
            <a:off x="838200" y="6356350"/>
            <a:ext cx="2743200" cy="365125"/>
          </a:xfrm>
          <a:prstGeom prst="rect">
            <a:avLst/>
          </a:prstGeom>
        </p:spPr>
        <p:txBody>
          <a:bodyPr/>
          <a:lstStyle/>
          <a:p>
            <a:fld id="{C1F93407-1483-4B80-86DE-DAE1D4D89093}" type="datetimeFigureOut">
              <a:rPr lang="en-IN" smtClean="0"/>
              <a:t>21-10-2018</a:t>
            </a:fld>
            <a:endParaRPr lang="en-IN" dirty="0"/>
          </a:p>
        </p:txBody>
      </p:sp>
      <p:cxnSp>
        <p:nvCxnSpPr>
          <p:cNvPr id="7" name="Straight Connector 6">
            <a:extLst>
              <a:ext uri="{FF2B5EF4-FFF2-40B4-BE49-F238E27FC236}">
                <a16:creationId xmlns:a16="http://schemas.microsoft.com/office/drawing/2014/main" xmlns="" id="{64363625-95D4-4DF0-A1AA-D060728EC426}"/>
              </a:ext>
            </a:extLst>
          </p:cNvPr>
          <p:cNvCxnSpPr>
            <a:cxnSpLocks/>
          </p:cNvCxnSpPr>
          <p:nvPr userDrawn="1"/>
        </p:nvCxnSpPr>
        <p:spPr>
          <a:xfrm>
            <a:off x="4827813" y="4082142"/>
            <a:ext cx="148862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xmlns="" id="{ECBCF8A4-C2B4-4945-8D79-C9D46B7FBECB}"/>
              </a:ext>
            </a:extLst>
          </p:cNvPr>
          <p:cNvGrpSpPr/>
          <p:nvPr userDrawn="1"/>
        </p:nvGrpSpPr>
        <p:grpSpPr>
          <a:xfrm>
            <a:off x="4793474" y="2475187"/>
            <a:ext cx="748798" cy="134113"/>
            <a:chOff x="4827813" y="2534636"/>
            <a:chExt cx="996651" cy="178504"/>
          </a:xfrm>
        </p:grpSpPr>
        <p:sp>
          <p:nvSpPr>
            <p:cNvPr id="9" name="Oval 8">
              <a:extLst>
                <a:ext uri="{FF2B5EF4-FFF2-40B4-BE49-F238E27FC236}">
                  <a16:creationId xmlns:a16="http://schemas.microsoft.com/office/drawing/2014/main" xmlns="" id="{479C2256-8A0F-4625-86F0-FB439F3EAD4E}"/>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Oval 9">
              <a:extLst>
                <a:ext uri="{FF2B5EF4-FFF2-40B4-BE49-F238E27FC236}">
                  <a16:creationId xmlns:a16="http://schemas.microsoft.com/office/drawing/2014/main" xmlns="" id="{253CF488-6D31-4B63-A3C6-C4D838C23FCE}"/>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1" name="Oval 10">
              <a:extLst>
                <a:ext uri="{FF2B5EF4-FFF2-40B4-BE49-F238E27FC236}">
                  <a16:creationId xmlns:a16="http://schemas.microsoft.com/office/drawing/2014/main" xmlns="" id="{E32985B6-7260-445A-A580-6993E0DEBFD9}"/>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sp>
          <p:nvSpPr>
            <p:cNvPr id="12" name="Oval 11">
              <a:extLst>
                <a:ext uri="{FF2B5EF4-FFF2-40B4-BE49-F238E27FC236}">
                  <a16:creationId xmlns:a16="http://schemas.microsoft.com/office/drawing/2014/main" xmlns="" id="{3BC682E1-4E5D-4006-81EA-550DD98166E4}"/>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grpSp>
      <p:sp>
        <p:nvSpPr>
          <p:cNvPr id="14" name="Picture Placeholder 13">
            <a:extLst>
              <a:ext uri="{FF2B5EF4-FFF2-40B4-BE49-F238E27FC236}">
                <a16:creationId xmlns:a16="http://schemas.microsoft.com/office/drawing/2014/main" xmlns="" id="{F0C7F772-E2DA-4B13-AC2E-28A0EE6D8465}"/>
              </a:ext>
            </a:extLst>
          </p:cNvPr>
          <p:cNvSpPr>
            <a:spLocks noGrp="1"/>
          </p:cNvSpPr>
          <p:nvPr>
            <p:ph type="pic" sz="quarter" idx="13"/>
          </p:nvPr>
        </p:nvSpPr>
        <p:spPr>
          <a:xfrm>
            <a:off x="0" y="1"/>
            <a:ext cx="4424363" cy="6858000"/>
          </a:xfrm>
          <a:solidFill>
            <a:schemeClr val="bg2"/>
          </a:solidFill>
        </p:spPr>
        <p:txBody>
          <a:bodyPr anchor="ctr"/>
          <a:lstStyle>
            <a:lvl1pPr marL="0" indent="0" algn="ctr">
              <a:buNone/>
              <a:defRPr/>
            </a:lvl1pPr>
          </a:lstStyle>
          <a:p>
            <a:r>
              <a:rPr lang="en-US" smtClean="0"/>
              <a:t>Click icon to add picture</a:t>
            </a:r>
            <a:endParaRPr lang="en-IN" dirty="0"/>
          </a:p>
        </p:txBody>
      </p:sp>
      <p:sp>
        <p:nvSpPr>
          <p:cNvPr id="15" name="Oval 14">
            <a:extLst>
              <a:ext uri="{FF2B5EF4-FFF2-40B4-BE49-F238E27FC236}">
                <a16:creationId xmlns:a16="http://schemas.microsoft.com/office/drawing/2014/main" xmlns="" id="{47953C80-71A5-4AA2-AEAD-21948D1AA6DC}"/>
              </a:ext>
            </a:extLst>
          </p:cNvPr>
          <p:cNvSpPr/>
          <p:nvPr userDrawn="1"/>
        </p:nvSpPr>
        <p:spPr>
          <a:xfrm>
            <a:off x="8621485" y="4408714"/>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Oval 15">
            <a:extLst>
              <a:ext uri="{FF2B5EF4-FFF2-40B4-BE49-F238E27FC236}">
                <a16:creationId xmlns:a16="http://schemas.microsoft.com/office/drawing/2014/main" xmlns="" id="{9C4582D1-F710-4E2F-9868-CB89116D5932}"/>
              </a:ext>
            </a:extLst>
          </p:cNvPr>
          <p:cNvSpPr/>
          <p:nvPr userDrawn="1"/>
        </p:nvSpPr>
        <p:spPr>
          <a:xfrm>
            <a:off x="8303078" y="4184310"/>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89945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xmlns="" id="{99564622-96D9-48C4-BB60-87F3F7C8E122}"/>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IN" smtClean="0"/>
              <a:pPr/>
              <a:t>‹#›</a:t>
            </a:fld>
            <a:endParaRPr lang="en-IN" dirty="0"/>
          </a:p>
        </p:txBody>
      </p:sp>
      <p:cxnSp>
        <p:nvCxnSpPr>
          <p:cNvPr id="12" name="Straight Connector 11">
            <a:extLst>
              <a:ext uri="{FF2B5EF4-FFF2-40B4-BE49-F238E27FC236}">
                <a16:creationId xmlns:a16="http://schemas.microsoft.com/office/drawing/2014/main" xmlns="" id="{D9C089FD-3BC7-434F-810A-04F78AFC84D2}"/>
              </a:ext>
            </a:extLst>
          </p:cNvPr>
          <p:cNvCxnSpPr>
            <a:cxnSpLocks/>
          </p:cNvCxnSpPr>
          <p:nvPr userDrawn="1"/>
        </p:nvCxnSpPr>
        <p:spPr>
          <a:xfrm>
            <a:off x="-24055" y="1452565"/>
            <a:ext cx="17178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EF7AC837-D78F-424C-9FDC-C3A445A5E0B6}"/>
              </a:ext>
            </a:extLst>
          </p:cNvPr>
          <p:cNvCxnSpPr>
            <a:cxnSpLocks/>
          </p:cNvCxnSpPr>
          <p:nvPr userDrawn="1"/>
        </p:nvCxnSpPr>
        <p:spPr>
          <a:xfrm>
            <a:off x="1804745" y="1452565"/>
            <a:ext cx="54573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6831C4EF-58CF-4AEC-9F81-CB38D946A457}"/>
              </a:ext>
            </a:extLst>
          </p:cNvPr>
          <p:cNvCxnSpPr>
            <a:cxnSpLocks/>
          </p:cNvCxnSpPr>
          <p:nvPr userDrawn="1"/>
        </p:nvCxnSpPr>
        <p:spPr>
          <a:xfrm flipV="1">
            <a:off x="2454442" y="1429119"/>
            <a:ext cx="9737558" cy="15383"/>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xmlns="" id="{EC7CCE55-AF4E-4245-BFBC-DEC36E1D4A47}"/>
              </a:ext>
            </a:extLst>
          </p:cNvPr>
          <p:cNvGrpSpPr/>
          <p:nvPr userDrawn="1"/>
        </p:nvGrpSpPr>
        <p:grpSpPr>
          <a:xfrm>
            <a:off x="363416" y="421045"/>
            <a:ext cx="748798" cy="134113"/>
            <a:chOff x="4827813" y="2534636"/>
            <a:chExt cx="996651" cy="178504"/>
          </a:xfrm>
        </p:grpSpPr>
        <p:sp>
          <p:nvSpPr>
            <p:cNvPr id="20" name="Oval 19">
              <a:extLst>
                <a:ext uri="{FF2B5EF4-FFF2-40B4-BE49-F238E27FC236}">
                  <a16:creationId xmlns:a16="http://schemas.microsoft.com/office/drawing/2014/main" xmlns="" id="{A13A9D50-C6EA-F04C-BB84-891959D759F9}"/>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1" name="Oval 20">
              <a:extLst>
                <a:ext uri="{FF2B5EF4-FFF2-40B4-BE49-F238E27FC236}">
                  <a16:creationId xmlns:a16="http://schemas.microsoft.com/office/drawing/2014/main" xmlns="" id="{2790B908-BCFE-FA4B-B5E3-36C62E088DE9}"/>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3" name="Oval 22">
              <a:extLst>
                <a:ext uri="{FF2B5EF4-FFF2-40B4-BE49-F238E27FC236}">
                  <a16:creationId xmlns:a16="http://schemas.microsoft.com/office/drawing/2014/main" xmlns="" id="{C96D4A9D-D054-044B-8920-BE06A68ED267}"/>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sp>
          <p:nvSpPr>
            <p:cNvPr id="24" name="Oval 23">
              <a:extLst>
                <a:ext uri="{FF2B5EF4-FFF2-40B4-BE49-F238E27FC236}">
                  <a16:creationId xmlns:a16="http://schemas.microsoft.com/office/drawing/2014/main" xmlns="" id="{843643B7-9DFD-8C46-881C-69B3D67CA91A}"/>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grpSp>
      <p:sp>
        <p:nvSpPr>
          <p:cNvPr id="15" name="Text Placeholder 2">
            <a:extLst>
              <a:ext uri="{FF2B5EF4-FFF2-40B4-BE49-F238E27FC236}">
                <a16:creationId xmlns:a16="http://schemas.microsoft.com/office/drawing/2014/main" xmlns="" id="{BE814D66-F00F-0D44-AD03-889FEE787EB6}"/>
              </a:ext>
            </a:extLst>
          </p:cNvPr>
          <p:cNvSpPr>
            <a:spLocks noGrp="1"/>
          </p:cNvSpPr>
          <p:nvPr>
            <p:ph idx="1"/>
          </p:nvPr>
        </p:nvSpPr>
        <p:spPr>
          <a:xfrm>
            <a:off x="363416" y="1825625"/>
            <a:ext cx="11465168"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dirty="0"/>
          </a:p>
        </p:txBody>
      </p:sp>
      <p:sp>
        <p:nvSpPr>
          <p:cNvPr id="3" name="Title 2">
            <a:extLst>
              <a:ext uri="{FF2B5EF4-FFF2-40B4-BE49-F238E27FC236}">
                <a16:creationId xmlns:a16="http://schemas.microsoft.com/office/drawing/2014/main" xmlns="" id="{FF9B990C-5D9C-4A90-AC73-5889BC9F755C}"/>
              </a:ext>
            </a:extLst>
          </p:cNvPr>
          <p:cNvSpPr>
            <a:spLocks noGrp="1"/>
          </p:cNvSpPr>
          <p:nvPr>
            <p:ph type="title" hasCustomPrompt="1"/>
          </p:nvPr>
        </p:nvSpPr>
        <p:spPr/>
        <p:txBody>
          <a:bodyPr/>
          <a:lstStyle/>
          <a:p>
            <a:r>
              <a:rPr lang="en-US" dirty="0"/>
              <a:t>CLICK TO EDIT MASTER TITLE STYLE</a:t>
            </a:r>
          </a:p>
        </p:txBody>
      </p:sp>
      <p:sp>
        <p:nvSpPr>
          <p:cNvPr id="16" name="Oval 15">
            <a:extLst>
              <a:ext uri="{FF2B5EF4-FFF2-40B4-BE49-F238E27FC236}">
                <a16:creationId xmlns:a16="http://schemas.microsoft.com/office/drawing/2014/main" xmlns="" id="{44C85E5F-5B5E-48CC-8469-0263621D91FF}"/>
              </a:ext>
            </a:extLst>
          </p:cNvPr>
          <p:cNvSpPr/>
          <p:nvPr userDrawn="1"/>
        </p:nvSpPr>
        <p:spPr>
          <a:xfrm>
            <a:off x="4608159" y="4718683"/>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7" name="Oval 16">
            <a:extLst>
              <a:ext uri="{FF2B5EF4-FFF2-40B4-BE49-F238E27FC236}">
                <a16:creationId xmlns:a16="http://schemas.microsoft.com/office/drawing/2014/main" xmlns="" id="{7EE4E300-6C8E-4262-BE1D-587C7B70E7ED}"/>
              </a:ext>
            </a:extLst>
          </p:cNvPr>
          <p:cNvSpPr/>
          <p:nvPr userDrawn="1"/>
        </p:nvSpPr>
        <p:spPr>
          <a:xfrm>
            <a:off x="4289752" y="4494279"/>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312897028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2237E7-A574-47D2-9624-D12F47560519}"/>
              </a:ext>
            </a:extLst>
          </p:cNvPr>
          <p:cNvSpPr>
            <a:spLocks noGrp="1"/>
          </p:cNvSpPr>
          <p:nvPr>
            <p:ph type="title"/>
          </p:nvPr>
        </p:nvSpPr>
        <p:spPr>
          <a:xfrm>
            <a:off x="363416" y="246186"/>
            <a:ext cx="11465168" cy="1037492"/>
          </a:xfrm>
        </p:spPr>
        <p:txBody>
          <a:bodyPr lIns="0" tIns="0" rIns="0" bIns="0" anchor="b">
            <a:noAutofit/>
          </a:bodyPr>
          <a:lstStyle>
            <a:lvl1pPr>
              <a:defRPr sz="3200" b="1" cap="all" baseline="0"/>
            </a:lvl1pPr>
          </a:lstStyle>
          <a:p>
            <a:r>
              <a:rPr lang="en-US" smtClean="0"/>
              <a:t>Click to edit Master title style</a:t>
            </a:r>
            <a:endParaRPr lang="en-IN" dirty="0"/>
          </a:p>
        </p:txBody>
      </p:sp>
      <p:sp>
        <p:nvSpPr>
          <p:cNvPr id="10" name="Slide Number Placeholder 5">
            <a:extLst>
              <a:ext uri="{FF2B5EF4-FFF2-40B4-BE49-F238E27FC236}">
                <a16:creationId xmlns:a16="http://schemas.microsoft.com/office/drawing/2014/main" xmlns="" id="{99564622-96D9-48C4-BB60-87F3F7C8E122}"/>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IN" smtClean="0"/>
              <a:pPr/>
              <a:t>‹#›</a:t>
            </a:fld>
            <a:endParaRPr lang="en-IN" dirty="0"/>
          </a:p>
        </p:txBody>
      </p:sp>
      <p:cxnSp>
        <p:nvCxnSpPr>
          <p:cNvPr id="12" name="Straight Connector 11">
            <a:extLst>
              <a:ext uri="{FF2B5EF4-FFF2-40B4-BE49-F238E27FC236}">
                <a16:creationId xmlns:a16="http://schemas.microsoft.com/office/drawing/2014/main" xmlns="" id="{D9C089FD-3BC7-434F-810A-04F78AFC84D2}"/>
              </a:ext>
            </a:extLst>
          </p:cNvPr>
          <p:cNvCxnSpPr>
            <a:cxnSpLocks/>
          </p:cNvCxnSpPr>
          <p:nvPr userDrawn="1"/>
        </p:nvCxnSpPr>
        <p:spPr>
          <a:xfrm>
            <a:off x="-24055" y="1452565"/>
            <a:ext cx="17178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EF7AC837-D78F-424C-9FDC-C3A445A5E0B6}"/>
              </a:ext>
            </a:extLst>
          </p:cNvPr>
          <p:cNvCxnSpPr>
            <a:cxnSpLocks/>
          </p:cNvCxnSpPr>
          <p:nvPr userDrawn="1"/>
        </p:nvCxnSpPr>
        <p:spPr>
          <a:xfrm>
            <a:off x="1804745" y="1452565"/>
            <a:ext cx="54573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6831C4EF-58CF-4AEC-9F81-CB38D946A457}"/>
              </a:ext>
            </a:extLst>
          </p:cNvPr>
          <p:cNvCxnSpPr>
            <a:cxnSpLocks/>
          </p:cNvCxnSpPr>
          <p:nvPr userDrawn="1"/>
        </p:nvCxnSpPr>
        <p:spPr>
          <a:xfrm flipV="1">
            <a:off x="2454442" y="1429119"/>
            <a:ext cx="9737558" cy="15383"/>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xmlns="" id="{EC7CCE55-AF4E-4245-BFBC-DEC36E1D4A47}"/>
              </a:ext>
            </a:extLst>
          </p:cNvPr>
          <p:cNvGrpSpPr/>
          <p:nvPr userDrawn="1"/>
        </p:nvGrpSpPr>
        <p:grpSpPr>
          <a:xfrm>
            <a:off x="363416" y="421045"/>
            <a:ext cx="748798" cy="134113"/>
            <a:chOff x="4827813" y="2534636"/>
            <a:chExt cx="996651" cy="178504"/>
          </a:xfrm>
        </p:grpSpPr>
        <p:sp>
          <p:nvSpPr>
            <p:cNvPr id="20" name="Oval 19">
              <a:extLst>
                <a:ext uri="{FF2B5EF4-FFF2-40B4-BE49-F238E27FC236}">
                  <a16:creationId xmlns:a16="http://schemas.microsoft.com/office/drawing/2014/main" xmlns="" id="{A13A9D50-C6EA-F04C-BB84-891959D759F9}"/>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1" name="Oval 20">
              <a:extLst>
                <a:ext uri="{FF2B5EF4-FFF2-40B4-BE49-F238E27FC236}">
                  <a16:creationId xmlns:a16="http://schemas.microsoft.com/office/drawing/2014/main" xmlns="" id="{2790B908-BCFE-FA4B-B5E3-36C62E088DE9}"/>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3" name="Oval 22">
              <a:extLst>
                <a:ext uri="{FF2B5EF4-FFF2-40B4-BE49-F238E27FC236}">
                  <a16:creationId xmlns:a16="http://schemas.microsoft.com/office/drawing/2014/main" xmlns="" id="{C96D4A9D-D054-044B-8920-BE06A68ED267}"/>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sp>
          <p:nvSpPr>
            <p:cNvPr id="24" name="Oval 23">
              <a:extLst>
                <a:ext uri="{FF2B5EF4-FFF2-40B4-BE49-F238E27FC236}">
                  <a16:creationId xmlns:a16="http://schemas.microsoft.com/office/drawing/2014/main" xmlns="" id="{843643B7-9DFD-8C46-881C-69B3D67CA91A}"/>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grpSp>
      <p:sp>
        <p:nvSpPr>
          <p:cNvPr id="16" name="Content Placeholder 3">
            <a:extLst>
              <a:ext uri="{FF2B5EF4-FFF2-40B4-BE49-F238E27FC236}">
                <a16:creationId xmlns:a16="http://schemas.microsoft.com/office/drawing/2014/main" xmlns="" id="{6E22FA8C-3243-4716-A6BD-F37D6058FB43}"/>
              </a:ext>
            </a:extLst>
          </p:cNvPr>
          <p:cNvSpPr>
            <a:spLocks noGrp="1"/>
          </p:cNvSpPr>
          <p:nvPr>
            <p:ph sz="half" idx="2"/>
          </p:nvPr>
        </p:nvSpPr>
        <p:spPr>
          <a:xfrm>
            <a:off x="6347381" y="1825625"/>
            <a:ext cx="5481203"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2">
            <a:extLst>
              <a:ext uri="{FF2B5EF4-FFF2-40B4-BE49-F238E27FC236}">
                <a16:creationId xmlns:a16="http://schemas.microsoft.com/office/drawing/2014/main" xmlns="" id="{8ABE3FD8-339C-4F75-876F-8347ADE67E94}"/>
              </a:ext>
            </a:extLst>
          </p:cNvPr>
          <p:cNvSpPr>
            <a:spLocks noGrp="1"/>
          </p:cNvSpPr>
          <p:nvPr>
            <p:ph sz="half" idx="1"/>
          </p:nvPr>
        </p:nvSpPr>
        <p:spPr>
          <a:xfrm>
            <a:off x="363416" y="1825625"/>
            <a:ext cx="5481203"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5" name="Oval 24">
            <a:extLst>
              <a:ext uri="{FF2B5EF4-FFF2-40B4-BE49-F238E27FC236}">
                <a16:creationId xmlns:a16="http://schemas.microsoft.com/office/drawing/2014/main" xmlns="" id="{E72FB389-5EA4-4084-B7A2-A4D0A43561F6}"/>
              </a:ext>
            </a:extLst>
          </p:cNvPr>
          <p:cNvSpPr/>
          <p:nvPr userDrawn="1"/>
        </p:nvSpPr>
        <p:spPr>
          <a:xfrm>
            <a:off x="4608159" y="4718683"/>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6" name="Oval 25">
            <a:extLst>
              <a:ext uri="{FF2B5EF4-FFF2-40B4-BE49-F238E27FC236}">
                <a16:creationId xmlns:a16="http://schemas.microsoft.com/office/drawing/2014/main" xmlns="" id="{F7783FE1-0115-4345-89B2-C073569FB8EE}"/>
              </a:ext>
            </a:extLst>
          </p:cNvPr>
          <p:cNvSpPr/>
          <p:nvPr userDrawn="1"/>
        </p:nvSpPr>
        <p:spPr>
          <a:xfrm>
            <a:off x="4289752" y="4494279"/>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127366146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2237E7-A574-47D2-9624-D12F47560519}"/>
              </a:ext>
            </a:extLst>
          </p:cNvPr>
          <p:cNvSpPr>
            <a:spLocks noGrp="1"/>
          </p:cNvSpPr>
          <p:nvPr>
            <p:ph type="title"/>
          </p:nvPr>
        </p:nvSpPr>
        <p:spPr>
          <a:xfrm>
            <a:off x="363416" y="246186"/>
            <a:ext cx="11465168" cy="1037492"/>
          </a:xfrm>
        </p:spPr>
        <p:txBody>
          <a:bodyPr lIns="0" tIns="0" rIns="0" bIns="0" anchor="b">
            <a:noAutofit/>
          </a:bodyPr>
          <a:lstStyle>
            <a:lvl1pPr>
              <a:defRPr sz="3200" b="1" cap="all" baseline="0"/>
            </a:lvl1pPr>
          </a:lstStyle>
          <a:p>
            <a:r>
              <a:rPr lang="en-US" smtClean="0"/>
              <a:t>Click to edit Master title style</a:t>
            </a:r>
            <a:endParaRPr lang="en-IN" dirty="0"/>
          </a:p>
        </p:txBody>
      </p:sp>
      <p:sp>
        <p:nvSpPr>
          <p:cNvPr id="10" name="Slide Number Placeholder 5">
            <a:extLst>
              <a:ext uri="{FF2B5EF4-FFF2-40B4-BE49-F238E27FC236}">
                <a16:creationId xmlns:a16="http://schemas.microsoft.com/office/drawing/2014/main" xmlns="" id="{99564622-96D9-48C4-BB60-87F3F7C8E122}"/>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IN" smtClean="0"/>
              <a:pPr/>
              <a:t>‹#›</a:t>
            </a:fld>
            <a:endParaRPr lang="en-IN" dirty="0"/>
          </a:p>
        </p:txBody>
      </p:sp>
      <p:cxnSp>
        <p:nvCxnSpPr>
          <p:cNvPr id="12" name="Straight Connector 11">
            <a:extLst>
              <a:ext uri="{FF2B5EF4-FFF2-40B4-BE49-F238E27FC236}">
                <a16:creationId xmlns:a16="http://schemas.microsoft.com/office/drawing/2014/main" xmlns="" id="{D9C089FD-3BC7-434F-810A-04F78AFC84D2}"/>
              </a:ext>
            </a:extLst>
          </p:cNvPr>
          <p:cNvCxnSpPr>
            <a:cxnSpLocks/>
          </p:cNvCxnSpPr>
          <p:nvPr userDrawn="1"/>
        </p:nvCxnSpPr>
        <p:spPr>
          <a:xfrm>
            <a:off x="-24055" y="1452565"/>
            <a:ext cx="17178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EF7AC837-D78F-424C-9FDC-C3A445A5E0B6}"/>
              </a:ext>
            </a:extLst>
          </p:cNvPr>
          <p:cNvCxnSpPr>
            <a:cxnSpLocks/>
          </p:cNvCxnSpPr>
          <p:nvPr userDrawn="1"/>
        </p:nvCxnSpPr>
        <p:spPr>
          <a:xfrm>
            <a:off x="1804745" y="1452565"/>
            <a:ext cx="54573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6831C4EF-58CF-4AEC-9F81-CB38D946A457}"/>
              </a:ext>
            </a:extLst>
          </p:cNvPr>
          <p:cNvCxnSpPr>
            <a:cxnSpLocks/>
          </p:cNvCxnSpPr>
          <p:nvPr userDrawn="1"/>
        </p:nvCxnSpPr>
        <p:spPr>
          <a:xfrm flipV="1">
            <a:off x="2454442" y="1429119"/>
            <a:ext cx="9737558" cy="15383"/>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xmlns="" id="{EC7CCE55-AF4E-4245-BFBC-DEC36E1D4A47}"/>
              </a:ext>
            </a:extLst>
          </p:cNvPr>
          <p:cNvGrpSpPr/>
          <p:nvPr userDrawn="1"/>
        </p:nvGrpSpPr>
        <p:grpSpPr>
          <a:xfrm>
            <a:off x="363416" y="421045"/>
            <a:ext cx="748798" cy="134113"/>
            <a:chOff x="4827813" y="2534636"/>
            <a:chExt cx="996651" cy="178504"/>
          </a:xfrm>
        </p:grpSpPr>
        <p:sp>
          <p:nvSpPr>
            <p:cNvPr id="20" name="Oval 19">
              <a:extLst>
                <a:ext uri="{FF2B5EF4-FFF2-40B4-BE49-F238E27FC236}">
                  <a16:creationId xmlns:a16="http://schemas.microsoft.com/office/drawing/2014/main" xmlns="" id="{A13A9D50-C6EA-F04C-BB84-891959D759F9}"/>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1" name="Oval 20">
              <a:extLst>
                <a:ext uri="{FF2B5EF4-FFF2-40B4-BE49-F238E27FC236}">
                  <a16:creationId xmlns:a16="http://schemas.microsoft.com/office/drawing/2014/main" xmlns="" id="{2790B908-BCFE-FA4B-B5E3-36C62E088DE9}"/>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3" name="Oval 22">
              <a:extLst>
                <a:ext uri="{FF2B5EF4-FFF2-40B4-BE49-F238E27FC236}">
                  <a16:creationId xmlns:a16="http://schemas.microsoft.com/office/drawing/2014/main" xmlns="" id="{C96D4A9D-D054-044B-8920-BE06A68ED267}"/>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sp>
          <p:nvSpPr>
            <p:cNvPr id="24" name="Oval 23">
              <a:extLst>
                <a:ext uri="{FF2B5EF4-FFF2-40B4-BE49-F238E27FC236}">
                  <a16:creationId xmlns:a16="http://schemas.microsoft.com/office/drawing/2014/main" xmlns="" id="{843643B7-9DFD-8C46-881C-69B3D67CA91A}"/>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grpSp>
      <p:sp>
        <p:nvSpPr>
          <p:cNvPr id="27" name="Text Placeholder 4">
            <a:extLst>
              <a:ext uri="{FF2B5EF4-FFF2-40B4-BE49-F238E27FC236}">
                <a16:creationId xmlns:a16="http://schemas.microsoft.com/office/drawing/2014/main" xmlns="" id="{9F73353B-C50B-4A8A-87CF-657C1EB8940F}"/>
              </a:ext>
            </a:extLst>
          </p:cNvPr>
          <p:cNvSpPr>
            <a:spLocks noGrp="1"/>
          </p:cNvSpPr>
          <p:nvPr>
            <p:ph type="body" sz="quarter" idx="3"/>
          </p:nvPr>
        </p:nvSpPr>
        <p:spPr>
          <a:xfrm>
            <a:off x="6347380" y="1681163"/>
            <a:ext cx="548120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8" name="Content Placeholder 5">
            <a:extLst>
              <a:ext uri="{FF2B5EF4-FFF2-40B4-BE49-F238E27FC236}">
                <a16:creationId xmlns:a16="http://schemas.microsoft.com/office/drawing/2014/main" xmlns="" id="{5EFF7F5E-3221-4390-9B17-D1944365BF12}"/>
              </a:ext>
            </a:extLst>
          </p:cNvPr>
          <p:cNvSpPr>
            <a:spLocks noGrp="1"/>
          </p:cNvSpPr>
          <p:nvPr>
            <p:ph sz="quarter" idx="4"/>
          </p:nvPr>
        </p:nvSpPr>
        <p:spPr>
          <a:xfrm>
            <a:off x="6347379" y="2586215"/>
            <a:ext cx="5481203" cy="36034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9" name="Text Placeholder 2">
            <a:extLst>
              <a:ext uri="{FF2B5EF4-FFF2-40B4-BE49-F238E27FC236}">
                <a16:creationId xmlns:a16="http://schemas.microsoft.com/office/drawing/2014/main" xmlns="" id="{9506B516-77C1-431B-A8A5-68FA5D4B6D7E}"/>
              </a:ext>
            </a:extLst>
          </p:cNvPr>
          <p:cNvSpPr>
            <a:spLocks noGrp="1"/>
          </p:cNvSpPr>
          <p:nvPr>
            <p:ph type="body" idx="1"/>
          </p:nvPr>
        </p:nvSpPr>
        <p:spPr>
          <a:xfrm>
            <a:off x="363416" y="1681163"/>
            <a:ext cx="54812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Content Placeholder 3">
            <a:extLst>
              <a:ext uri="{FF2B5EF4-FFF2-40B4-BE49-F238E27FC236}">
                <a16:creationId xmlns:a16="http://schemas.microsoft.com/office/drawing/2014/main" xmlns="" id="{860F1452-CAB9-4154-ADCC-9245E71D0D2C}"/>
              </a:ext>
            </a:extLst>
          </p:cNvPr>
          <p:cNvSpPr>
            <a:spLocks noGrp="1"/>
          </p:cNvSpPr>
          <p:nvPr>
            <p:ph sz="half" idx="2"/>
          </p:nvPr>
        </p:nvSpPr>
        <p:spPr>
          <a:xfrm>
            <a:off x="363416" y="2586215"/>
            <a:ext cx="5481202" cy="36034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1" name="Oval 30">
            <a:extLst>
              <a:ext uri="{FF2B5EF4-FFF2-40B4-BE49-F238E27FC236}">
                <a16:creationId xmlns:a16="http://schemas.microsoft.com/office/drawing/2014/main" xmlns="" id="{12892DF4-5A8A-4E92-A425-210ABE570F58}"/>
              </a:ext>
            </a:extLst>
          </p:cNvPr>
          <p:cNvSpPr/>
          <p:nvPr userDrawn="1"/>
        </p:nvSpPr>
        <p:spPr>
          <a:xfrm>
            <a:off x="4608159" y="4718683"/>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2" name="Oval 31">
            <a:extLst>
              <a:ext uri="{FF2B5EF4-FFF2-40B4-BE49-F238E27FC236}">
                <a16:creationId xmlns:a16="http://schemas.microsoft.com/office/drawing/2014/main" xmlns="" id="{99AE2680-A46C-4B06-9ED9-53E617C1F174}"/>
              </a:ext>
            </a:extLst>
          </p:cNvPr>
          <p:cNvSpPr/>
          <p:nvPr userDrawn="1"/>
        </p:nvSpPr>
        <p:spPr>
          <a:xfrm>
            <a:off x="4289752" y="4494279"/>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315527855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D44E22-137C-4913-A29E-04F82EA87867}"/>
              </a:ext>
            </a:extLst>
          </p:cNvPr>
          <p:cNvSpPr>
            <a:spLocks noGrp="1"/>
          </p:cNvSpPr>
          <p:nvPr>
            <p:ph type="title" hasCustomPrompt="1"/>
          </p:nvPr>
        </p:nvSpPr>
        <p:spPr>
          <a:xfrm>
            <a:off x="831850" y="3794663"/>
            <a:ext cx="10515600" cy="823232"/>
          </a:xfrm>
        </p:spPr>
        <p:txBody>
          <a:bodyPr vert="horz" lIns="91440" tIns="45720" rIns="91440" bIns="45720" rtlCol="0" anchor="b">
            <a:noAutofit/>
          </a:bodyPr>
          <a:lstStyle>
            <a:lvl1pPr algn="ctr">
              <a:defRPr lang="en-IN" sz="3600" b="1" cap="all" baseline="0"/>
            </a:lvl1pPr>
          </a:lstStyle>
          <a:p>
            <a:pPr lvl="0"/>
            <a:r>
              <a:rPr lang="en-US" dirty="0"/>
              <a:t>TITLE HERE</a:t>
            </a:r>
            <a:endParaRPr lang="en-IN" dirty="0"/>
          </a:p>
        </p:txBody>
      </p:sp>
      <p:sp>
        <p:nvSpPr>
          <p:cNvPr id="6" name="Slide Number Placeholder 5">
            <a:extLst>
              <a:ext uri="{FF2B5EF4-FFF2-40B4-BE49-F238E27FC236}">
                <a16:creationId xmlns:a16="http://schemas.microsoft.com/office/drawing/2014/main" xmlns="" id="{B44139FA-A83B-432B-9C7C-26634F4630E6}"/>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IN" smtClean="0"/>
              <a:pPr/>
              <a:t>‹#›</a:t>
            </a:fld>
            <a:endParaRPr lang="en-IN" dirty="0"/>
          </a:p>
        </p:txBody>
      </p:sp>
      <p:cxnSp>
        <p:nvCxnSpPr>
          <p:cNvPr id="7" name="Straight Connector 6">
            <a:extLst>
              <a:ext uri="{FF2B5EF4-FFF2-40B4-BE49-F238E27FC236}">
                <a16:creationId xmlns:a16="http://schemas.microsoft.com/office/drawing/2014/main" xmlns="" id="{D93E40EC-FFAE-4BC0-932E-60CC9A1785C0}"/>
              </a:ext>
            </a:extLst>
          </p:cNvPr>
          <p:cNvCxnSpPr>
            <a:cxnSpLocks/>
          </p:cNvCxnSpPr>
          <p:nvPr userDrawn="1"/>
        </p:nvCxnSpPr>
        <p:spPr>
          <a:xfrm>
            <a:off x="5351690" y="3748188"/>
            <a:ext cx="1488621" cy="0"/>
          </a:xfrm>
          <a:prstGeom prst="line">
            <a:avLst/>
          </a:prstGeom>
          <a:ln w="139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xmlns="" id="{65844635-8274-49B1-BBEC-354A0872E526}"/>
              </a:ext>
            </a:extLst>
          </p:cNvPr>
          <p:cNvGrpSpPr/>
          <p:nvPr userDrawn="1"/>
        </p:nvGrpSpPr>
        <p:grpSpPr>
          <a:xfrm>
            <a:off x="5721601" y="4594679"/>
            <a:ext cx="748798" cy="134113"/>
            <a:chOff x="4827813" y="2534636"/>
            <a:chExt cx="996651" cy="178504"/>
          </a:xfrm>
        </p:grpSpPr>
        <p:sp>
          <p:nvSpPr>
            <p:cNvPr id="19" name="Oval 18">
              <a:extLst>
                <a:ext uri="{FF2B5EF4-FFF2-40B4-BE49-F238E27FC236}">
                  <a16:creationId xmlns:a16="http://schemas.microsoft.com/office/drawing/2014/main" xmlns="" id="{9754643C-5B30-4FC2-BFAC-4FD007AC9EC7}"/>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0" name="Oval 19">
              <a:extLst>
                <a:ext uri="{FF2B5EF4-FFF2-40B4-BE49-F238E27FC236}">
                  <a16:creationId xmlns:a16="http://schemas.microsoft.com/office/drawing/2014/main" xmlns="" id="{23FDDB55-6BA5-4489-9E37-4A76254A5CD7}"/>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1" name="Oval 20">
              <a:extLst>
                <a:ext uri="{FF2B5EF4-FFF2-40B4-BE49-F238E27FC236}">
                  <a16:creationId xmlns:a16="http://schemas.microsoft.com/office/drawing/2014/main" xmlns="" id="{DA023CF8-2471-40A5-B2EF-E9BF4DF2C0E1}"/>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sp>
          <p:nvSpPr>
            <p:cNvPr id="22" name="Oval 21">
              <a:extLst>
                <a:ext uri="{FF2B5EF4-FFF2-40B4-BE49-F238E27FC236}">
                  <a16:creationId xmlns:a16="http://schemas.microsoft.com/office/drawing/2014/main" xmlns="" id="{F9B0428F-5D1A-4CD3-BDA2-9CA7F5141455}"/>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grpSp>
      <p:sp>
        <p:nvSpPr>
          <p:cNvPr id="13" name="Text Placeholder 3">
            <a:extLst>
              <a:ext uri="{FF2B5EF4-FFF2-40B4-BE49-F238E27FC236}">
                <a16:creationId xmlns:a16="http://schemas.microsoft.com/office/drawing/2014/main" xmlns="" id="{86E0573A-023B-4D1C-8224-56A5D0DDF379}"/>
              </a:ext>
            </a:extLst>
          </p:cNvPr>
          <p:cNvSpPr>
            <a:spLocks noGrp="1"/>
          </p:cNvSpPr>
          <p:nvPr>
            <p:ph type="body" sz="half" idx="2"/>
          </p:nvPr>
        </p:nvSpPr>
        <p:spPr>
          <a:xfrm>
            <a:off x="839788" y="4839679"/>
            <a:ext cx="10507662" cy="1305379"/>
          </a:xfrm>
        </p:spPr>
        <p:txBody>
          <a:bodyPr vert="horz" lIns="91440" tIns="45720" rIns="91440" bIns="45720" rtlCol="0">
            <a:noAutofit/>
          </a:bodyPr>
          <a:lstStyle>
            <a:lvl1pPr marL="0" indent="0" algn="ctr">
              <a:buNone/>
              <a:defRPr lang="en-US" b="0" cap="none" baseline="0"/>
            </a:lvl1pPr>
          </a:lstStyle>
          <a:p>
            <a:pPr marL="228600" lvl="0" indent="-228600" algn="ctr">
              <a:lnSpc>
                <a:spcPct val="100000"/>
              </a:lnSpc>
            </a:pPr>
            <a:r>
              <a:rPr lang="en-US" smtClean="0"/>
              <a:t>Click to edit Master text styles</a:t>
            </a:r>
          </a:p>
        </p:txBody>
      </p:sp>
      <p:sp>
        <p:nvSpPr>
          <p:cNvPr id="15" name="Picture Placeholder 2">
            <a:extLst>
              <a:ext uri="{FF2B5EF4-FFF2-40B4-BE49-F238E27FC236}">
                <a16:creationId xmlns:a16="http://schemas.microsoft.com/office/drawing/2014/main" xmlns="" id="{12087456-C0E8-4AA6-81E8-996CEC037E57}"/>
              </a:ext>
            </a:extLst>
          </p:cNvPr>
          <p:cNvSpPr>
            <a:spLocks noGrp="1"/>
          </p:cNvSpPr>
          <p:nvPr>
            <p:ph type="pic" idx="1"/>
          </p:nvPr>
        </p:nvSpPr>
        <p:spPr>
          <a:xfrm>
            <a:off x="0" y="1"/>
            <a:ext cx="12192000" cy="3713017"/>
          </a:xfrm>
          <a:solidFill>
            <a:schemeClr val="bg1">
              <a:lumMod val="85000"/>
            </a:schemeClr>
          </a:solidFill>
        </p:spPr>
        <p:txBody>
          <a:bodyPr vert="horz" lIns="91440" tIns="45720" rIns="91440" bIns="45720" rtlCol="0" anchor="ctr">
            <a:normAutofit/>
          </a:bodyPr>
          <a:lstStyle>
            <a:lvl1pPr>
              <a:defRPr lang="en-US" sz="2000" dirty="0"/>
            </a:lvl1pPr>
          </a:lstStyle>
          <a:p>
            <a:pPr marL="0" lvl="0" indent="0" algn="ctr">
              <a:buNone/>
            </a:pPr>
            <a:r>
              <a:rPr lang="en-US" smtClean="0"/>
              <a:t>Click icon to add picture</a:t>
            </a:r>
            <a:endParaRPr lang="en-US" dirty="0"/>
          </a:p>
        </p:txBody>
      </p:sp>
    </p:spTree>
    <p:extLst>
      <p:ext uri="{BB962C8B-B14F-4D97-AF65-F5344CB8AC3E}">
        <p14:creationId xmlns:p14="http://schemas.microsoft.com/office/powerpoint/2010/main" val="1821192149"/>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2237E7-A574-47D2-9624-D12F47560519}"/>
              </a:ext>
            </a:extLst>
          </p:cNvPr>
          <p:cNvSpPr>
            <a:spLocks noGrp="1"/>
          </p:cNvSpPr>
          <p:nvPr>
            <p:ph type="title" hasCustomPrompt="1"/>
          </p:nvPr>
        </p:nvSpPr>
        <p:spPr>
          <a:xfrm>
            <a:off x="363416" y="246186"/>
            <a:ext cx="3206261" cy="1037492"/>
          </a:xfrm>
        </p:spPr>
        <p:txBody>
          <a:bodyPr lIns="0" tIns="0" rIns="0" bIns="0" anchor="b">
            <a:noAutofit/>
          </a:bodyPr>
          <a:lstStyle>
            <a:lvl1pPr>
              <a:defRPr sz="3200" b="1" cap="all" baseline="0"/>
            </a:lvl1pPr>
          </a:lstStyle>
          <a:p>
            <a:r>
              <a:rPr lang="en-US" dirty="0"/>
              <a:t>Title here</a:t>
            </a:r>
            <a:endParaRPr lang="en-IN" dirty="0"/>
          </a:p>
        </p:txBody>
      </p:sp>
      <p:sp>
        <p:nvSpPr>
          <p:cNvPr id="10" name="Slide Number Placeholder 5">
            <a:extLst>
              <a:ext uri="{FF2B5EF4-FFF2-40B4-BE49-F238E27FC236}">
                <a16:creationId xmlns:a16="http://schemas.microsoft.com/office/drawing/2014/main" xmlns="" id="{99564622-96D9-48C4-BB60-87F3F7C8E122}"/>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IN" smtClean="0"/>
              <a:pPr/>
              <a:t>‹#›</a:t>
            </a:fld>
            <a:endParaRPr lang="en-IN" dirty="0"/>
          </a:p>
        </p:txBody>
      </p:sp>
      <p:grpSp>
        <p:nvGrpSpPr>
          <p:cNvPr id="6" name="Group 5">
            <a:extLst>
              <a:ext uri="{FF2B5EF4-FFF2-40B4-BE49-F238E27FC236}">
                <a16:creationId xmlns:a16="http://schemas.microsoft.com/office/drawing/2014/main" xmlns="" id="{A6A27954-3A0E-430B-AD48-05A3F3278D70}"/>
              </a:ext>
            </a:extLst>
          </p:cNvPr>
          <p:cNvGrpSpPr/>
          <p:nvPr userDrawn="1"/>
        </p:nvGrpSpPr>
        <p:grpSpPr>
          <a:xfrm>
            <a:off x="-24056" y="1452564"/>
            <a:ext cx="3385227" cy="134113"/>
            <a:chOff x="-24055" y="1452565"/>
            <a:chExt cx="2374534" cy="0"/>
          </a:xfrm>
        </p:grpSpPr>
        <p:cxnSp>
          <p:nvCxnSpPr>
            <p:cNvPr id="12" name="Straight Connector 11">
              <a:extLst>
                <a:ext uri="{FF2B5EF4-FFF2-40B4-BE49-F238E27FC236}">
                  <a16:creationId xmlns:a16="http://schemas.microsoft.com/office/drawing/2014/main" xmlns="" id="{D9C089FD-3BC7-434F-810A-04F78AFC84D2}"/>
                </a:ext>
              </a:extLst>
            </p:cNvPr>
            <p:cNvCxnSpPr>
              <a:cxnSpLocks/>
            </p:cNvCxnSpPr>
            <p:nvPr userDrawn="1"/>
          </p:nvCxnSpPr>
          <p:spPr>
            <a:xfrm>
              <a:off x="-24055" y="1452565"/>
              <a:ext cx="17178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EF7AC837-D78F-424C-9FDC-C3A445A5E0B6}"/>
                </a:ext>
              </a:extLst>
            </p:cNvPr>
            <p:cNvCxnSpPr>
              <a:cxnSpLocks/>
            </p:cNvCxnSpPr>
            <p:nvPr userDrawn="1"/>
          </p:nvCxnSpPr>
          <p:spPr>
            <a:xfrm>
              <a:off x="1804745" y="1452565"/>
              <a:ext cx="54573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5" name="Oval 24">
            <a:extLst>
              <a:ext uri="{FF2B5EF4-FFF2-40B4-BE49-F238E27FC236}">
                <a16:creationId xmlns:a16="http://schemas.microsoft.com/office/drawing/2014/main" xmlns="" id="{3F366940-FB5E-4B76-8829-80C14F137B3A}"/>
              </a:ext>
            </a:extLst>
          </p:cNvPr>
          <p:cNvSpPr/>
          <p:nvPr userDrawn="1"/>
        </p:nvSpPr>
        <p:spPr>
          <a:xfrm>
            <a:off x="10251393" y="555158"/>
            <a:ext cx="3298372" cy="3298372"/>
          </a:xfrm>
          <a:prstGeom prst="ellipse">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6" name="Oval 25">
            <a:extLst>
              <a:ext uri="{FF2B5EF4-FFF2-40B4-BE49-F238E27FC236}">
                <a16:creationId xmlns:a16="http://schemas.microsoft.com/office/drawing/2014/main" xmlns="" id="{75486FFB-46EF-4E74-BFFF-7ED054DB0D9C}"/>
              </a:ext>
            </a:extLst>
          </p:cNvPr>
          <p:cNvSpPr/>
          <p:nvPr userDrawn="1"/>
        </p:nvSpPr>
        <p:spPr>
          <a:xfrm>
            <a:off x="9932986" y="330754"/>
            <a:ext cx="1268186" cy="1268186"/>
          </a:xfrm>
          <a:prstGeom prst="ellipse">
            <a:avLst/>
          </a:prstGeom>
          <a:no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27" name="Group 26">
            <a:extLst>
              <a:ext uri="{FF2B5EF4-FFF2-40B4-BE49-F238E27FC236}">
                <a16:creationId xmlns:a16="http://schemas.microsoft.com/office/drawing/2014/main" xmlns="" id="{6D35CCD2-B73F-944C-B572-7FBFC7DE22E4}"/>
              </a:ext>
            </a:extLst>
          </p:cNvPr>
          <p:cNvGrpSpPr/>
          <p:nvPr userDrawn="1"/>
        </p:nvGrpSpPr>
        <p:grpSpPr>
          <a:xfrm>
            <a:off x="363416" y="421045"/>
            <a:ext cx="748798" cy="134113"/>
            <a:chOff x="4827813" y="2534636"/>
            <a:chExt cx="996651" cy="178504"/>
          </a:xfrm>
        </p:grpSpPr>
        <p:sp>
          <p:nvSpPr>
            <p:cNvPr id="28" name="Oval 27">
              <a:extLst>
                <a:ext uri="{FF2B5EF4-FFF2-40B4-BE49-F238E27FC236}">
                  <a16:creationId xmlns:a16="http://schemas.microsoft.com/office/drawing/2014/main" xmlns="" id="{9D8F78D8-558F-3540-A5F4-B1AD8942B341}"/>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5" name="Oval 34">
              <a:extLst>
                <a:ext uri="{FF2B5EF4-FFF2-40B4-BE49-F238E27FC236}">
                  <a16:creationId xmlns:a16="http://schemas.microsoft.com/office/drawing/2014/main" xmlns="" id="{3F8F621A-F298-2B48-B7E0-8D9BEE8AA763}"/>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6" name="Oval 35">
              <a:extLst>
                <a:ext uri="{FF2B5EF4-FFF2-40B4-BE49-F238E27FC236}">
                  <a16:creationId xmlns:a16="http://schemas.microsoft.com/office/drawing/2014/main" xmlns="" id="{C17A3A3B-82AE-0A46-AE32-9B111F975BDB}"/>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sp>
          <p:nvSpPr>
            <p:cNvPr id="37" name="Oval 36">
              <a:extLst>
                <a:ext uri="{FF2B5EF4-FFF2-40B4-BE49-F238E27FC236}">
                  <a16:creationId xmlns:a16="http://schemas.microsoft.com/office/drawing/2014/main" xmlns="" id="{DF206CE3-6B94-C340-8BA3-A2A4E407E499}"/>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grpSp>
      <p:sp>
        <p:nvSpPr>
          <p:cNvPr id="30" name="Text Placeholder 3">
            <a:extLst>
              <a:ext uri="{FF2B5EF4-FFF2-40B4-BE49-F238E27FC236}">
                <a16:creationId xmlns:a16="http://schemas.microsoft.com/office/drawing/2014/main" xmlns="" id="{1B247C0B-04BA-4D5C-A41D-AEA60217241B}"/>
              </a:ext>
            </a:extLst>
          </p:cNvPr>
          <p:cNvSpPr>
            <a:spLocks noGrp="1"/>
          </p:cNvSpPr>
          <p:nvPr>
            <p:ph type="body" sz="half" idx="2"/>
          </p:nvPr>
        </p:nvSpPr>
        <p:spPr>
          <a:xfrm>
            <a:off x="363416" y="2057400"/>
            <a:ext cx="3206261"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31" name="Content Placeholder 2">
            <a:extLst>
              <a:ext uri="{FF2B5EF4-FFF2-40B4-BE49-F238E27FC236}">
                <a16:creationId xmlns:a16="http://schemas.microsoft.com/office/drawing/2014/main" xmlns="" id="{194C619D-34F6-4A29-857A-D76007218728}"/>
              </a:ext>
            </a:extLst>
          </p:cNvPr>
          <p:cNvSpPr>
            <a:spLocks noGrp="1"/>
          </p:cNvSpPr>
          <p:nvPr>
            <p:ph idx="1"/>
          </p:nvPr>
        </p:nvSpPr>
        <p:spPr>
          <a:xfrm>
            <a:off x="3888084" y="246187"/>
            <a:ext cx="7467304" cy="5614864"/>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95175903"/>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2237E7-A574-47D2-9624-D12F47560519}"/>
              </a:ext>
            </a:extLst>
          </p:cNvPr>
          <p:cNvSpPr>
            <a:spLocks noGrp="1"/>
          </p:cNvSpPr>
          <p:nvPr>
            <p:ph type="title"/>
          </p:nvPr>
        </p:nvSpPr>
        <p:spPr>
          <a:xfrm>
            <a:off x="363416" y="246186"/>
            <a:ext cx="11465168" cy="1037492"/>
          </a:xfrm>
        </p:spPr>
        <p:txBody>
          <a:bodyPr lIns="0" tIns="0" rIns="0" bIns="0" anchor="b">
            <a:noAutofit/>
          </a:bodyPr>
          <a:lstStyle>
            <a:lvl1pPr>
              <a:defRPr sz="3200" b="1" cap="all" baseline="0"/>
            </a:lvl1pPr>
          </a:lstStyle>
          <a:p>
            <a:r>
              <a:rPr lang="en-US" smtClean="0"/>
              <a:t>Click to edit Master title style</a:t>
            </a:r>
            <a:endParaRPr lang="en-IN" dirty="0"/>
          </a:p>
        </p:txBody>
      </p:sp>
      <p:sp>
        <p:nvSpPr>
          <p:cNvPr id="10" name="Slide Number Placeholder 5">
            <a:extLst>
              <a:ext uri="{FF2B5EF4-FFF2-40B4-BE49-F238E27FC236}">
                <a16:creationId xmlns:a16="http://schemas.microsoft.com/office/drawing/2014/main" xmlns="" id="{99564622-96D9-48C4-BB60-87F3F7C8E122}"/>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IN" smtClean="0"/>
              <a:pPr/>
              <a:t>‹#›</a:t>
            </a:fld>
            <a:endParaRPr lang="en-IN" dirty="0"/>
          </a:p>
        </p:txBody>
      </p:sp>
      <p:cxnSp>
        <p:nvCxnSpPr>
          <p:cNvPr id="12" name="Straight Connector 11">
            <a:extLst>
              <a:ext uri="{FF2B5EF4-FFF2-40B4-BE49-F238E27FC236}">
                <a16:creationId xmlns:a16="http://schemas.microsoft.com/office/drawing/2014/main" xmlns="" id="{D9C089FD-3BC7-434F-810A-04F78AFC84D2}"/>
              </a:ext>
            </a:extLst>
          </p:cNvPr>
          <p:cNvCxnSpPr>
            <a:cxnSpLocks/>
          </p:cNvCxnSpPr>
          <p:nvPr userDrawn="1"/>
        </p:nvCxnSpPr>
        <p:spPr>
          <a:xfrm>
            <a:off x="-24055" y="1452565"/>
            <a:ext cx="17178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EF7AC837-D78F-424C-9FDC-C3A445A5E0B6}"/>
              </a:ext>
            </a:extLst>
          </p:cNvPr>
          <p:cNvCxnSpPr>
            <a:cxnSpLocks/>
          </p:cNvCxnSpPr>
          <p:nvPr userDrawn="1"/>
        </p:nvCxnSpPr>
        <p:spPr>
          <a:xfrm>
            <a:off x="1804745" y="1452565"/>
            <a:ext cx="54573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6831C4EF-58CF-4AEC-9F81-CB38D946A457}"/>
              </a:ext>
            </a:extLst>
          </p:cNvPr>
          <p:cNvCxnSpPr>
            <a:cxnSpLocks/>
          </p:cNvCxnSpPr>
          <p:nvPr userDrawn="1"/>
        </p:nvCxnSpPr>
        <p:spPr>
          <a:xfrm flipV="1">
            <a:off x="2454442" y="1429119"/>
            <a:ext cx="9737558" cy="15383"/>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xmlns="" id="{EC7CCE55-AF4E-4245-BFBC-DEC36E1D4A47}"/>
              </a:ext>
            </a:extLst>
          </p:cNvPr>
          <p:cNvGrpSpPr/>
          <p:nvPr userDrawn="1"/>
        </p:nvGrpSpPr>
        <p:grpSpPr>
          <a:xfrm>
            <a:off x="363416" y="421045"/>
            <a:ext cx="748798" cy="134113"/>
            <a:chOff x="4827813" y="2534636"/>
            <a:chExt cx="996651" cy="178504"/>
          </a:xfrm>
        </p:grpSpPr>
        <p:sp>
          <p:nvSpPr>
            <p:cNvPr id="20" name="Oval 19">
              <a:extLst>
                <a:ext uri="{FF2B5EF4-FFF2-40B4-BE49-F238E27FC236}">
                  <a16:creationId xmlns:a16="http://schemas.microsoft.com/office/drawing/2014/main" xmlns="" id="{A13A9D50-C6EA-F04C-BB84-891959D759F9}"/>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1" name="Oval 20">
              <a:extLst>
                <a:ext uri="{FF2B5EF4-FFF2-40B4-BE49-F238E27FC236}">
                  <a16:creationId xmlns:a16="http://schemas.microsoft.com/office/drawing/2014/main" xmlns="" id="{2790B908-BCFE-FA4B-B5E3-36C62E088DE9}"/>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3" name="Oval 22">
              <a:extLst>
                <a:ext uri="{FF2B5EF4-FFF2-40B4-BE49-F238E27FC236}">
                  <a16:creationId xmlns:a16="http://schemas.microsoft.com/office/drawing/2014/main" xmlns="" id="{C96D4A9D-D054-044B-8920-BE06A68ED267}"/>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sp>
          <p:nvSpPr>
            <p:cNvPr id="24" name="Oval 23">
              <a:extLst>
                <a:ext uri="{FF2B5EF4-FFF2-40B4-BE49-F238E27FC236}">
                  <a16:creationId xmlns:a16="http://schemas.microsoft.com/office/drawing/2014/main" xmlns="" id="{843643B7-9DFD-8C46-881C-69B3D67CA91A}"/>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grpSp>
      <p:sp>
        <p:nvSpPr>
          <p:cNvPr id="13" name="Oval 12">
            <a:extLst>
              <a:ext uri="{FF2B5EF4-FFF2-40B4-BE49-F238E27FC236}">
                <a16:creationId xmlns:a16="http://schemas.microsoft.com/office/drawing/2014/main" xmlns="" id="{82D9D565-739D-4898-97BD-79EB8C7F91EC}"/>
              </a:ext>
            </a:extLst>
          </p:cNvPr>
          <p:cNvSpPr/>
          <p:nvPr userDrawn="1"/>
        </p:nvSpPr>
        <p:spPr>
          <a:xfrm>
            <a:off x="4608159" y="4718683"/>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4" name="Oval 13">
            <a:extLst>
              <a:ext uri="{FF2B5EF4-FFF2-40B4-BE49-F238E27FC236}">
                <a16:creationId xmlns:a16="http://schemas.microsoft.com/office/drawing/2014/main" xmlns="" id="{620FADA3-E777-489C-976D-0B0C4FD31310}"/>
              </a:ext>
            </a:extLst>
          </p:cNvPr>
          <p:cNvSpPr/>
          <p:nvPr userDrawn="1"/>
        </p:nvSpPr>
        <p:spPr>
          <a:xfrm>
            <a:off x="4289752" y="4494279"/>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2436514738"/>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xmlns="" id="{99564622-96D9-48C4-BB60-87F3F7C8E122}"/>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IN" smtClean="0"/>
              <a:pPr/>
              <a:t>‹#›</a:t>
            </a:fld>
            <a:endParaRPr lang="en-IN" dirty="0"/>
          </a:p>
        </p:txBody>
      </p:sp>
      <p:grpSp>
        <p:nvGrpSpPr>
          <p:cNvPr id="4" name="Group 3">
            <a:extLst>
              <a:ext uri="{FF2B5EF4-FFF2-40B4-BE49-F238E27FC236}">
                <a16:creationId xmlns:a16="http://schemas.microsoft.com/office/drawing/2014/main" xmlns="" id="{8DCE8039-0D05-4A75-878A-907B8D44B9E7}"/>
              </a:ext>
            </a:extLst>
          </p:cNvPr>
          <p:cNvGrpSpPr/>
          <p:nvPr userDrawn="1"/>
        </p:nvGrpSpPr>
        <p:grpSpPr>
          <a:xfrm>
            <a:off x="363416" y="421045"/>
            <a:ext cx="748798" cy="134113"/>
            <a:chOff x="4827813" y="2534636"/>
            <a:chExt cx="996651" cy="178504"/>
          </a:xfrm>
        </p:grpSpPr>
        <p:sp>
          <p:nvSpPr>
            <p:cNvPr id="5" name="Oval 4">
              <a:extLst>
                <a:ext uri="{FF2B5EF4-FFF2-40B4-BE49-F238E27FC236}">
                  <a16:creationId xmlns:a16="http://schemas.microsoft.com/office/drawing/2014/main" xmlns="" id="{C1402252-45E8-45B3-BA5E-DFA33A45474E}"/>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xmlns="" id="{1300C883-1ACE-4AF3-9875-792A769588D5}"/>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 name="Oval 6">
              <a:extLst>
                <a:ext uri="{FF2B5EF4-FFF2-40B4-BE49-F238E27FC236}">
                  <a16:creationId xmlns:a16="http://schemas.microsoft.com/office/drawing/2014/main" xmlns="" id="{E75483D7-E612-43D2-9B0E-C69356C160DA}"/>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sp>
          <p:nvSpPr>
            <p:cNvPr id="8" name="Oval 7">
              <a:extLst>
                <a:ext uri="{FF2B5EF4-FFF2-40B4-BE49-F238E27FC236}">
                  <a16:creationId xmlns:a16="http://schemas.microsoft.com/office/drawing/2014/main" xmlns="" id="{F279C5F2-4C7F-4470-A44F-E8AD69AC9FA0}"/>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grpSp>
    </p:spTree>
    <p:extLst>
      <p:ext uri="{BB962C8B-B14F-4D97-AF65-F5344CB8AC3E}">
        <p14:creationId xmlns:p14="http://schemas.microsoft.com/office/powerpoint/2010/main" val="3875061161"/>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Content, and Large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C16441-0F1F-453B-BACF-543CEDE2AE72}"/>
              </a:ext>
            </a:extLst>
          </p:cNvPr>
          <p:cNvSpPr>
            <a:spLocks noGrp="1"/>
          </p:cNvSpPr>
          <p:nvPr>
            <p:ph type="title"/>
          </p:nvPr>
        </p:nvSpPr>
        <p:spPr>
          <a:xfrm>
            <a:off x="5908430" y="1046163"/>
            <a:ext cx="5445369" cy="1114784"/>
          </a:xfrm>
        </p:spPr>
        <p:txBody>
          <a:bodyPr lIns="0" tIns="0" rIns="0" bIns="0" anchor="b">
            <a:noAutofit/>
          </a:bodyPr>
          <a:lstStyle>
            <a:lvl1pPr>
              <a:defRPr sz="3200" b="1" cap="all" baseline="0"/>
            </a:lvl1pPr>
          </a:lstStyle>
          <a:p>
            <a:r>
              <a:rPr lang="en-US" smtClean="0"/>
              <a:t>Click to edit Master title style</a:t>
            </a:r>
            <a:endParaRPr lang="en-IN"/>
          </a:p>
        </p:txBody>
      </p:sp>
      <p:sp>
        <p:nvSpPr>
          <p:cNvPr id="3" name="Content Placeholder 2">
            <a:extLst>
              <a:ext uri="{FF2B5EF4-FFF2-40B4-BE49-F238E27FC236}">
                <a16:creationId xmlns:a16="http://schemas.microsoft.com/office/drawing/2014/main" xmlns="" id="{61EC9302-80D9-4A88-8591-DE2D4BA1F91A}"/>
              </a:ext>
            </a:extLst>
          </p:cNvPr>
          <p:cNvSpPr>
            <a:spLocks noGrp="1"/>
          </p:cNvSpPr>
          <p:nvPr>
            <p:ph idx="1"/>
          </p:nvPr>
        </p:nvSpPr>
        <p:spPr>
          <a:xfrm>
            <a:off x="5908430" y="2506662"/>
            <a:ext cx="5445370" cy="3454523"/>
          </a:xfrm>
        </p:spPr>
        <p:txBody>
          <a:bodyPr lIns="0" tIns="0" rIns="0" bIns="0">
            <a:noAutofit/>
          </a:bodyPr>
          <a:lstStyle>
            <a:lvl1pPr>
              <a:lnSpc>
                <a:spcPct val="100000"/>
              </a:lnSpc>
              <a:buClr>
                <a:schemeClr val="accent1"/>
              </a:buClr>
              <a:defRPr sz="1800"/>
            </a:lvl1pPr>
            <a:lvl2pPr>
              <a:lnSpc>
                <a:spcPct val="100000"/>
              </a:lnSpc>
              <a:buClr>
                <a:schemeClr val="accent1"/>
              </a:buClr>
              <a:defRPr sz="1600"/>
            </a:lvl2pPr>
            <a:lvl3pPr>
              <a:lnSpc>
                <a:spcPct val="100000"/>
              </a:lnSpc>
              <a:buClr>
                <a:schemeClr val="accent1"/>
              </a:buClr>
              <a:defRPr sz="1400"/>
            </a:lvl3pPr>
            <a:lvl4pPr>
              <a:lnSpc>
                <a:spcPct val="100000"/>
              </a:lnSpc>
              <a:buClr>
                <a:schemeClr val="accent1"/>
              </a:buClr>
              <a:defRPr sz="1200"/>
            </a:lvl4pPr>
            <a:lvl5pPr>
              <a:lnSpc>
                <a:spcPct val="100000"/>
              </a:lnSpc>
              <a:buClr>
                <a:schemeClr val="accent1"/>
              </a:buCl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dirty="0"/>
          </a:p>
        </p:txBody>
      </p:sp>
      <p:sp>
        <p:nvSpPr>
          <p:cNvPr id="7" name="Slide Number Placeholder 5">
            <a:extLst>
              <a:ext uri="{FF2B5EF4-FFF2-40B4-BE49-F238E27FC236}">
                <a16:creationId xmlns:a16="http://schemas.microsoft.com/office/drawing/2014/main" xmlns="" id="{2C89B828-B338-413C-B008-0A8566F4881D}"/>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IN" smtClean="0"/>
              <a:pPr/>
              <a:t>‹#›</a:t>
            </a:fld>
            <a:endParaRPr lang="en-IN" dirty="0"/>
          </a:p>
        </p:txBody>
      </p:sp>
      <p:sp>
        <p:nvSpPr>
          <p:cNvPr id="8" name="Content Placeholder 16">
            <a:extLst>
              <a:ext uri="{FF2B5EF4-FFF2-40B4-BE49-F238E27FC236}">
                <a16:creationId xmlns:a16="http://schemas.microsoft.com/office/drawing/2014/main" xmlns="" id="{6AEAE6ED-58FA-4039-939A-E4032520CB3C}"/>
              </a:ext>
            </a:extLst>
          </p:cNvPr>
          <p:cNvSpPr>
            <a:spLocks noGrp="1"/>
          </p:cNvSpPr>
          <p:nvPr>
            <p:ph sz="quarter" idx="14" hasCustomPrompt="1"/>
          </p:nvPr>
        </p:nvSpPr>
        <p:spPr>
          <a:xfrm>
            <a:off x="363416" y="6462713"/>
            <a:ext cx="2262187" cy="249237"/>
          </a:xfrm>
        </p:spPr>
        <p:txBody>
          <a:bodyPr>
            <a:noAutofit/>
          </a:bodyPr>
          <a:lstStyle>
            <a:lvl1pPr marL="0" indent="0">
              <a:buNone/>
              <a:defRPr sz="1400" b="1" cap="all" baseline="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Your company name</a:t>
            </a:r>
          </a:p>
        </p:txBody>
      </p:sp>
      <p:sp>
        <p:nvSpPr>
          <p:cNvPr id="10" name="Picture Placeholder 9">
            <a:extLst>
              <a:ext uri="{FF2B5EF4-FFF2-40B4-BE49-F238E27FC236}">
                <a16:creationId xmlns:a16="http://schemas.microsoft.com/office/drawing/2014/main" xmlns="" id="{4502AABE-45EB-48A5-AD25-47BD8B79DF61}"/>
              </a:ext>
            </a:extLst>
          </p:cNvPr>
          <p:cNvSpPr>
            <a:spLocks noGrp="1"/>
          </p:cNvSpPr>
          <p:nvPr>
            <p:ph type="pic" sz="quarter" idx="15"/>
          </p:nvPr>
        </p:nvSpPr>
        <p:spPr>
          <a:xfrm>
            <a:off x="469045" y="0"/>
            <a:ext cx="5210175" cy="5961063"/>
          </a:xfrm>
          <a:solidFill>
            <a:schemeClr val="bg1">
              <a:lumMod val="85000"/>
            </a:schemeClr>
          </a:solidFill>
        </p:spPr>
        <p:txBody>
          <a:bodyPr anchor="ctr"/>
          <a:lstStyle>
            <a:lvl1pPr marL="0" indent="0" algn="ctr">
              <a:buNone/>
              <a:defRPr/>
            </a:lvl1pPr>
          </a:lstStyle>
          <a:p>
            <a:r>
              <a:rPr lang="en-US" smtClean="0"/>
              <a:t>Click icon to add picture</a:t>
            </a:r>
            <a:endParaRPr lang="en-IN" dirty="0"/>
          </a:p>
        </p:txBody>
      </p:sp>
      <p:cxnSp>
        <p:nvCxnSpPr>
          <p:cNvPr id="11" name="Straight Connector 10">
            <a:extLst>
              <a:ext uri="{FF2B5EF4-FFF2-40B4-BE49-F238E27FC236}">
                <a16:creationId xmlns:a16="http://schemas.microsoft.com/office/drawing/2014/main" xmlns="" id="{8888A4FD-81F4-4588-9E6D-70E57577D8BF}"/>
              </a:ext>
            </a:extLst>
          </p:cNvPr>
          <p:cNvCxnSpPr>
            <a:cxnSpLocks/>
          </p:cNvCxnSpPr>
          <p:nvPr userDrawn="1"/>
        </p:nvCxnSpPr>
        <p:spPr>
          <a:xfrm>
            <a:off x="5679220" y="2286312"/>
            <a:ext cx="17178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xmlns="" id="{4CF1D2ED-7B25-4251-BF07-47FBAA534810}"/>
              </a:ext>
            </a:extLst>
          </p:cNvPr>
          <p:cNvGrpSpPr/>
          <p:nvPr userDrawn="1"/>
        </p:nvGrpSpPr>
        <p:grpSpPr>
          <a:xfrm>
            <a:off x="11079786" y="421045"/>
            <a:ext cx="748798" cy="134113"/>
            <a:chOff x="4827813" y="2534636"/>
            <a:chExt cx="996651" cy="178504"/>
          </a:xfrm>
        </p:grpSpPr>
        <p:sp>
          <p:nvSpPr>
            <p:cNvPr id="13" name="Oval 12">
              <a:extLst>
                <a:ext uri="{FF2B5EF4-FFF2-40B4-BE49-F238E27FC236}">
                  <a16:creationId xmlns:a16="http://schemas.microsoft.com/office/drawing/2014/main" xmlns="" id="{E397537E-DF51-4990-9447-2DAE98ABC683}"/>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4" name="Oval 13">
              <a:extLst>
                <a:ext uri="{FF2B5EF4-FFF2-40B4-BE49-F238E27FC236}">
                  <a16:creationId xmlns:a16="http://schemas.microsoft.com/office/drawing/2014/main" xmlns="" id="{3E99CAB5-81F4-4EA8-8B36-4A70C59861FD}"/>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5" name="Oval 14">
              <a:extLst>
                <a:ext uri="{FF2B5EF4-FFF2-40B4-BE49-F238E27FC236}">
                  <a16:creationId xmlns:a16="http://schemas.microsoft.com/office/drawing/2014/main" xmlns="" id="{16AADF9A-A507-4453-8CE3-3F78BB303FA4}"/>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sp>
          <p:nvSpPr>
            <p:cNvPr id="16" name="Oval 15">
              <a:extLst>
                <a:ext uri="{FF2B5EF4-FFF2-40B4-BE49-F238E27FC236}">
                  <a16:creationId xmlns:a16="http://schemas.microsoft.com/office/drawing/2014/main" xmlns="" id="{C33AA69F-C4B8-479C-9F0F-69C184D0611F}"/>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grpSp>
      <p:sp>
        <p:nvSpPr>
          <p:cNvPr id="17" name="Oval 16">
            <a:extLst>
              <a:ext uri="{FF2B5EF4-FFF2-40B4-BE49-F238E27FC236}">
                <a16:creationId xmlns:a16="http://schemas.microsoft.com/office/drawing/2014/main" xmlns="" id="{8725921A-0ED5-431E-899C-28A6920B5029}"/>
              </a:ext>
            </a:extLst>
          </p:cNvPr>
          <p:cNvSpPr/>
          <p:nvPr userDrawn="1"/>
        </p:nvSpPr>
        <p:spPr>
          <a:xfrm>
            <a:off x="10039330" y="896815"/>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8" name="Oval 17">
            <a:extLst>
              <a:ext uri="{FF2B5EF4-FFF2-40B4-BE49-F238E27FC236}">
                <a16:creationId xmlns:a16="http://schemas.microsoft.com/office/drawing/2014/main" xmlns="" id="{EE8B169A-8A2F-4425-A9A1-1B828428B434}"/>
              </a:ext>
            </a:extLst>
          </p:cNvPr>
          <p:cNvSpPr/>
          <p:nvPr userDrawn="1"/>
        </p:nvSpPr>
        <p:spPr>
          <a:xfrm>
            <a:off x="9720923" y="672411"/>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20" name="Straight Connector 19">
            <a:extLst>
              <a:ext uri="{FF2B5EF4-FFF2-40B4-BE49-F238E27FC236}">
                <a16:creationId xmlns:a16="http://schemas.microsoft.com/office/drawing/2014/main" xmlns="" id="{43B45974-F6C7-40D3-9399-E05FA19C565E}"/>
              </a:ext>
            </a:extLst>
          </p:cNvPr>
          <p:cNvCxnSpPr>
            <a:cxnSpLocks/>
          </p:cNvCxnSpPr>
          <p:nvPr userDrawn="1"/>
        </p:nvCxnSpPr>
        <p:spPr>
          <a:xfrm>
            <a:off x="7508020" y="2286312"/>
            <a:ext cx="54573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1847650"/>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and Three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C16441-0F1F-453B-BACF-543CEDE2AE72}"/>
              </a:ext>
            </a:extLst>
          </p:cNvPr>
          <p:cNvSpPr>
            <a:spLocks noGrp="1"/>
          </p:cNvSpPr>
          <p:nvPr>
            <p:ph type="title"/>
          </p:nvPr>
        </p:nvSpPr>
        <p:spPr>
          <a:xfrm>
            <a:off x="363416" y="1046163"/>
            <a:ext cx="5445369" cy="1114784"/>
          </a:xfrm>
        </p:spPr>
        <p:txBody>
          <a:bodyPr lIns="0" tIns="0" rIns="0" bIns="0" anchor="b">
            <a:noAutofit/>
          </a:bodyPr>
          <a:lstStyle>
            <a:lvl1pPr>
              <a:defRPr sz="3200" b="1" cap="all" baseline="0"/>
            </a:lvl1pPr>
          </a:lstStyle>
          <a:p>
            <a:r>
              <a:rPr lang="en-US" smtClean="0"/>
              <a:t>Click to edit Master title style</a:t>
            </a:r>
            <a:endParaRPr lang="en-IN" dirty="0"/>
          </a:p>
        </p:txBody>
      </p:sp>
      <p:sp>
        <p:nvSpPr>
          <p:cNvPr id="3" name="Content Placeholder 2">
            <a:extLst>
              <a:ext uri="{FF2B5EF4-FFF2-40B4-BE49-F238E27FC236}">
                <a16:creationId xmlns:a16="http://schemas.microsoft.com/office/drawing/2014/main" xmlns="" id="{61EC9302-80D9-4A88-8591-DE2D4BA1F91A}"/>
              </a:ext>
            </a:extLst>
          </p:cNvPr>
          <p:cNvSpPr>
            <a:spLocks noGrp="1"/>
          </p:cNvSpPr>
          <p:nvPr>
            <p:ph idx="1"/>
          </p:nvPr>
        </p:nvSpPr>
        <p:spPr>
          <a:xfrm>
            <a:off x="363416" y="2506662"/>
            <a:ext cx="5445370" cy="3454523"/>
          </a:xfrm>
        </p:spPr>
        <p:txBody>
          <a:bodyPr lIns="0" tIns="0" rIns="0" bIns="0">
            <a:noAutofit/>
          </a:bodyPr>
          <a:lstStyle>
            <a:lvl1pPr>
              <a:lnSpc>
                <a:spcPct val="100000"/>
              </a:lnSpc>
              <a:defRPr sz="1800"/>
            </a:lvl1pPr>
            <a:lvl2pPr>
              <a:lnSpc>
                <a:spcPct val="100000"/>
              </a:lnSpc>
              <a:defRPr sz="1600"/>
            </a:lvl2pPr>
            <a:lvl3pPr>
              <a:lnSpc>
                <a:spcPct val="100000"/>
              </a:lnSpc>
              <a:defRPr sz="1400"/>
            </a:lvl3pPr>
            <a:lvl4pPr>
              <a:lnSpc>
                <a:spcPct val="100000"/>
              </a:lnSpc>
              <a:defRPr sz="1200"/>
            </a:lvl4pPr>
            <a:lvl5pPr>
              <a:lnSpc>
                <a:spcPct val="100000"/>
              </a:lnSpc>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dirty="0"/>
          </a:p>
        </p:txBody>
      </p:sp>
      <p:sp>
        <p:nvSpPr>
          <p:cNvPr id="7" name="Slide Number Placeholder 5">
            <a:extLst>
              <a:ext uri="{FF2B5EF4-FFF2-40B4-BE49-F238E27FC236}">
                <a16:creationId xmlns:a16="http://schemas.microsoft.com/office/drawing/2014/main" xmlns="" id="{2C89B828-B338-413C-B008-0A8566F4881D}"/>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IN" smtClean="0"/>
              <a:pPr/>
              <a:t>‹#›</a:t>
            </a:fld>
            <a:endParaRPr lang="en-IN" dirty="0"/>
          </a:p>
        </p:txBody>
      </p:sp>
      <p:sp>
        <p:nvSpPr>
          <p:cNvPr id="8" name="Content Placeholder 16">
            <a:extLst>
              <a:ext uri="{FF2B5EF4-FFF2-40B4-BE49-F238E27FC236}">
                <a16:creationId xmlns:a16="http://schemas.microsoft.com/office/drawing/2014/main" xmlns="" id="{6AEAE6ED-58FA-4039-939A-E4032520CB3C}"/>
              </a:ext>
            </a:extLst>
          </p:cNvPr>
          <p:cNvSpPr>
            <a:spLocks noGrp="1"/>
          </p:cNvSpPr>
          <p:nvPr>
            <p:ph sz="quarter" idx="14" hasCustomPrompt="1"/>
          </p:nvPr>
        </p:nvSpPr>
        <p:spPr>
          <a:xfrm>
            <a:off x="363416" y="6462713"/>
            <a:ext cx="2262187" cy="249237"/>
          </a:xfrm>
        </p:spPr>
        <p:txBody>
          <a:bodyPr>
            <a:noAutofit/>
          </a:bodyPr>
          <a:lstStyle>
            <a:lvl1pPr marL="0" indent="0">
              <a:buNone/>
              <a:defRPr sz="1400" b="1" cap="all" baseline="0">
                <a:solidFill>
                  <a:schemeClr val="accent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Your company name</a:t>
            </a:r>
          </a:p>
        </p:txBody>
      </p:sp>
      <p:sp>
        <p:nvSpPr>
          <p:cNvPr id="10" name="Picture Placeholder 9">
            <a:extLst>
              <a:ext uri="{FF2B5EF4-FFF2-40B4-BE49-F238E27FC236}">
                <a16:creationId xmlns:a16="http://schemas.microsoft.com/office/drawing/2014/main" xmlns="" id="{4502AABE-45EB-48A5-AD25-47BD8B79DF61}"/>
              </a:ext>
            </a:extLst>
          </p:cNvPr>
          <p:cNvSpPr>
            <a:spLocks noGrp="1"/>
          </p:cNvSpPr>
          <p:nvPr>
            <p:ph type="pic" sz="quarter" idx="15"/>
          </p:nvPr>
        </p:nvSpPr>
        <p:spPr>
          <a:xfrm>
            <a:off x="5919755" y="1"/>
            <a:ext cx="3430408" cy="4091942"/>
          </a:xfrm>
          <a:solidFill>
            <a:schemeClr val="bg1">
              <a:lumMod val="85000"/>
            </a:schemeClr>
          </a:solidFill>
        </p:spPr>
        <p:txBody>
          <a:bodyPr anchor="ctr"/>
          <a:lstStyle>
            <a:lvl1pPr marL="0" indent="0" algn="ctr">
              <a:buNone/>
              <a:defRPr/>
            </a:lvl1pPr>
          </a:lstStyle>
          <a:p>
            <a:r>
              <a:rPr lang="en-US" smtClean="0"/>
              <a:t>Click icon to add picture</a:t>
            </a:r>
            <a:endParaRPr lang="en-IN" dirty="0"/>
          </a:p>
        </p:txBody>
      </p:sp>
      <p:cxnSp>
        <p:nvCxnSpPr>
          <p:cNvPr id="11" name="Straight Connector 10">
            <a:extLst>
              <a:ext uri="{FF2B5EF4-FFF2-40B4-BE49-F238E27FC236}">
                <a16:creationId xmlns:a16="http://schemas.microsoft.com/office/drawing/2014/main" xmlns="" id="{8888A4FD-81F4-4588-9E6D-70E57577D8BF}"/>
              </a:ext>
            </a:extLst>
          </p:cNvPr>
          <p:cNvCxnSpPr>
            <a:cxnSpLocks/>
          </p:cNvCxnSpPr>
          <p:nvPr userDrawn="1"/>
        </p:nvCxnSpPr>
        <p:spPr>
          <a:xfrm>
            <a:off x="-24055" y="2286312"/>
            <a:ext cx="17178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xmlns="" id="{4CF1D2ED-7B25-4251-BF07-47FBAA534810}"/>
              </a:ext>
            </a:extLst>
          </p:cNvPr>
          <p:cNvGrpSpPr/>
          <p:nvPr userDrawn="1"/>
        </p:nvGrpSpPr>
        <p:grpSpPr>
          <a:xfrm>
            <a:off x="363416" y="421045"/>
            <a:ext cx="748798" cy="134113"/>
            <a:chOff x="4827813" y="2534636"/>
            <a:chExt cx="996651" cy="178504"/>
          </a:xfrm>
        </p:grpSpPr>
        <p:sp>
          <p:nvSpPr>
            <p:cNvPr id="13" name="Oval 12">
              <a:extLst>
                <a:ext uri="{FF2B5EF4-FFF2-40B4-BE49-F238E27FC236}">
                  <a16:creationId xmlns:a16="http://schemas.microsoft.com/office/drawing/2014/main" xmlns="" id="{E397537E-DF51-4990-9447-2DAE98ABC683}"/>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4" name="Oval 13">
              <a:extLst>
                <a:ext uri="{FF2B5EF4-FFF2-40B4-BE49-F238E27FC236}">
                  <a16:creationId xmlns:a16="http://schemas.microsoft.com/office/drawing/2014/main" xmlns="" id="{3E99CAB5-81F4-4EA8-8B36-4A70C59861FD}"/>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5" name="Oval 14">
              <a:extLst>
                <a:ext uri="{FF2B5EF4-FFF2-40B4-BE49-F238E27FC236}">
                  <a16:creationId xmlns:a16="http://schemas.microsoft.com/office/drawing/2014/main" xmlns="" id="{16AADF9A-A507-4453-8CE3-3F78BB303FA4}"/>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sp>
          <p:nvSpPr>
            <p:cNvPr id="16" name="Oval 15">
              <a:extLst>
                <a:ext uri="{FF2B5EF4-FFF2-40B4-BE49-F238E27FC236}">
                  <a16:creationId xmlns:a16="http://schemas.microsoft.com/office/drawing/2014/main" xmlns="" id="{C33AA69F-C4B8-479C-9F0F-69C184D0611F}"/>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grpSp>
      <p:sp>
        <p:nvSpPr>
          <p:cNvPr id="17" name="Oval 16">
            <a:extLst>
              <a:ext uri="{FF2B5EF4-FFF2-40B4-BE49-F238E27FC236}">
                <a16:creationId xmlns:a16="http://schemas.microsoft.com/office/drawing/2014/main" xmlns="" id="{8725921A-0ED5-431E-899C-28A6920B5029}"/>
              </a:ext>
            </a:extLst>
          </p:cNvPr>
          <p:cNvSpPr/>
          <p:nvPr userDrawn="1"/>
        </p:nvSpPr>
        <p:spPr>
          <a:xfrm>
            <a:off x="4608159" y="4718683"/>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8" name="Oval 17">
            <a:extLst>
              <a:ext uri="{FF2B5EF4-FFF2-40B4-BE49-F238E27FC236}">
                <a16:creationId xmlns:a16="http://schemas.microsoft.com/office/drawing/2014/main" xmlns="" id="{EE8B169A-8A2F-4425-A9A1-1B828428B434}"/>
              </a:ext>
            </a:extLst>
          </p:cNvPr>
          <p:cNvSpPr/>
          <p:nvPr userDrawn="1"/>
        </p:nvSpPr>
        <p:spPr>
          <a:xfrm>
            <a:off x="4289752" y="4494279"/>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20" name="Straight Connector 19">
            <a:extLst>
              <a:ext uri="{FF2B5EF4-FFF2-40B4-BE49-F238E27FC236}">
                <a16:creationId xmlns:a16="http://schemas.microsoft.com/office/drawing/2014/main" xmlns="" id="{43B45974-F6C7-40D3-9399-E05FA19C565E}"/>
              </a:ext>
            </a:extLst>
          </p:cNvPr>
          <p:cNvCxnSpPr>
            <a:cxnSpLocks/>
          </p:cNvCxnSpPr>
          <p:nvPr userDrawn="1"/>
        </p:nvCxnSpPr>
        <p:spPr>
          <a:xfrm>
            <a:off x="1804745" y="2286312"/>
            <a:ext cx="54573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Picture Placeholder 9">
            <a:extLst>
              <a:ext uri="{FF2B5EF4-FFF2-40B4-BE49-F238E27FC236}">
                <a16:creationId xmlns:a16="http://schemas.microsoft.com/office/drawing/2014/main" xmlns="" id="{63A2A33D-4D91-454D-A35B-6DA97069EC3F}"/>
              </a:ext>
            </a:extLst>
          </p:cNvPr>
          <p:cNvSpPr>
            <a:spLocks noGrp="1"/>
          </p:cNvSpPr>
          <p:nvPr>
            <p:ph type="pic" sz="quarter" idx="16"/>
          </p:nvPr>
        </p:nvSpPr>
        <p:spPr>
          <a:xfrm>
            <a:off x="9542186" y="555157"/>
            <a:ext cx="2649814" cy="4298197"/>
          </a:xfrm>
          <a:solidFill>
            <a:schemeClr val="bg1">
              <a:lumMod val="85000"/>
            </a:schemeClr>
          </a:solidFill>
        </p:spPr>
        <p:txBody>
          <a:bodyPr anchor="ctr"/>
          <a:lstStyle>
            <a:lvl1pPr marL="0" indent="0" algn="ctr">
              <a:buNone/>
              <a:defRPr/>
            </a:lvl1pPr>
          </a:lstStyle>
          <a:p>
            <a:r>
              <a:rPr lang="en-US" smtClean="0"/>
              <a:t>Click icon to add picture</a:t>
            </a:r>
            <a:endParaRPr lang="en-IN" dirty="0"/>
          </a:p>
        </p:txBody>
      </p:sp>
      <p:sp>
        <p:nvSpPr>
          <p:cNvPr id="21" name="Picture Placeholder 9">
            <a:extLst>
              <a:ext uri="{FF2B5EF4-FFF2-40B4-BE49-F238E27FC236}">
                <a16:creationId xmlns:a16="http://schemas.microsoft.com/office/drawing/2014/main" xmlns="" id="{7EC67FB7-777C-473E-95B8-585AA8E66406}"/>
              </a:ext>
            </a:extLst>
          </p:cNvPr>
          <p:cNvSpPr>
            <a:spLocks noGrp="1"/>
          </p:cNvSpPr>
          <p:nvPr>
            <p:ph type="pic" sz="quarter" idx="17"/>
          </p:nvPr>
        </p:nvSpPr>
        <p:spPr>
          <a:xfrm>
            <a:off x="5919754" y="4289110"/>
            <a:ext cx="3430407" cy="1672075"/>
          </a:xfrm>
          <a:solidFill>
            <a:schemeClr val="bg1">
              <a:lumMod val="85000"/>
            </a:schemeClr>
          </a:solidFill>
        </p:spPr>
        <p:txBody>
          <a:bodyPr anchor="ctr"/>
          <a:lstStyle>
            <a:lvl1pPr marL="0" indent="0" algn="ctr">
              <a:buNone/>
              <a:defRPr/>
            </a:lvl1pPr>
          </a:lstStyle>
          <a:p>
            <a:r>
              <a:rPr lang="en-US" smtClean="0"/>
              <a:t>Click icon to add picture</a:t>
            </a:r>
            <a:endParaRPr lang="en-IN" dirty="0"/>
          </a:p>
        </p:txBody>
      </p:sp>
    </p:spTree>
    <p:extLst>
      <p:ext uri="{BB962C8B-B14F-4D97-AF65-F5344CB8AC3E}">
        <p14:creationId xmlns:p14="http://schemas.microsoft.com/office/powerpoint/2010/main" val="234058956"/>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alf Image Horizont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D44E22-137C-4913-A29E-04F82EA87867}"/>
              </a:ext>
            </a:extLst>
          </p:cNvPr>
          <p:cNvSpPr>
            <a:spLocks noGrp="1"/>
          </p:cNvSpPr>
          <p:nvPr>
            <p:ph type="title" hasCustomPrompt="1"/>
          </p:nvPr>
        </p:nvSpPr>
        <p:spPr>
          <a:xfrm>
            <a:off x="831850" y="3794663"/>
            <a:ext cx="10515600" cy="823232"/>
          </a:xfrm>
        </p:spPr>
        <p:txBody>
          <a:bodyPr vert="horz" lIns="91440" tIns="45720" rIns="91440" bIns="45720" rtlCol="0" anchor="b">
            <a:noAutofit/>
          </a:bodyPr>
          <a:lstStyle>
            <a:lvl1pPr algn="ctr">
              <a:defRPr lang="en-IN" sz="3600" b="1" cap="all" baseline="0"/>
            </a:lvl1pPr>
          </a:lstStyle>
          <a:p>
            <a:pPr lvl="0"/>
            <a:r>
              <a:rPr lang="en-US" dirty="0"/>
              <a:t>TITLE HERE</a:t>
            </a:r>
            <a:endParaRPr lang="en-IN" dirty="0"/>
          </a:p>
        </p:txBody>
      </p:sp>
      <p:sp>
        <p:nvSpPr>
          <p:cNvPr id="3" name="Text Placeholder 2">
            <a:extLst>
              <a:ext uri="{FF2B5EF4-FFF2-40B4-BE49-F238E27FC236}">
                <a16:creationId xmlns:a16="http://schemas.microsoft.com/office/drawing/2014/main" xmlns="" id="{6E8BFC94-FFEC-4290-AC27-760323F21BA3}"/>
              </a:ext>
            </a:extLst>
          </p:cNvPr>
          <p:cNvSpPr>
            <a:spLocks noGrp="1"/>
          </p:cNvSpPr>
          <p:nvPr>
            <p:ph type="body" idx="1"/>
          </p:nvPr>
        </p:nvSpPr>
        <p:spPr>
          <a:xfrm>
            <a:off x="831850" y="4839691"/>
            <a:ext cx="10515600" cy="1305379"/>
          </a:xfrm>
        </p:spPr>
        <p:txBody>
          <a:bodyPr vert="horz" lIns="91440" tIns="45720" rIns="91440" bIns="45720" rtlCol="0">
            <a:noAutofit/>
          </a:bodyPr>
          <a:lstStyle>
            <a:lvl1pPr marL="0" indent="0" algn="ctr">
              <a:lnSpc>
                <a:spcPct val="100000"/>
              </a:lnSpc>
              <a:buNone/>
              <a:defRPr lang="en-US" sz="1800" b="0" cap="none" baseline="0" dirty="0" smtClean="0"/>
            </a:lvl1pPr>
          </a:lstStyle>
          <a:p>
            <a:pPr marL="228600" lvl="0" indent="-228600"/>
            <a:r>
              <a:rPr lang="en-US" smtClean="0"/>
              <a:t>Click to edit Master text styles</a:t>
            </a:r>
          </a:p>
        </p:txBody>
      </p:sp>
      <p:sp>
        <p:nvSpPr>
          <p:cNvPr id="6" name="Slide Number Placeholder 5">
            <a:extLst>
              <a:ext uri="{FF2B5EF4-FFF2-40B4-BE49-F238E27FC236}">
                <a16:creationId xmlns:a16="http://schemas.microsoft.com/office/drawing/2014/main" xmlns="" id="{B44139FA-A83B-432B-9C7C-26634F4630E6}"/>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IN" smtClean="0"/>
              <a:pPr/>
              <a:t>‹#›</a:t>
            </a:fld>
            <a:endParaRPr lang="en-IN" dirty="0"/>
          </a:p>
        </p:txBody>
      </p:sp>
      <p:sp>
        <p:nvSpPr>
          <p:cNvPr id="14" name="Picture Placeholder 13">
            <a:extLst>
              <a:ext uri="{FF2B5EF4-FFF2-40B4-BE49-F238E27FC236}">
                <a16:creationId xmlns:a16="http://schemas.microsoft.com/office/drawing/2014/main" xmlns="" id="{A7389277-B3D3-4AEE-8BE0-0559A7396981}"/>
              </a:ext>
            </a:extLst>
          </p:cNvPr>
          <p:cNvSpPr>
            <a:spLocks noGrp="1"/>
          </p:cNvSpPr>
          <p:nvPr>
            <p:ph type="pic" sz="quarter" idx="13"/>
          </p:nvPr>
        </p:nvSpPr>
        <p:spPr>
          <a:xfrm>
            <a:off x="0" y="0"/>
            <a:ext cx="12192000" cy="3713018"/>
          </a:xfrm>
          <a:solidFill>
            <a:schemeClr val="bg1">
              <a:lumMod val="85000"/>
            </a:schemeClr>
          </a:solidFill>
        </p:spPr>
        <p:txBody>
          <a:bodyPr anchor="ctr">
            <a:normAutofit/>
          </a:bodyPr>
          <a:lstStyle>
            <a:lvl1pPr marL="0" indent="0" algn="ctr">
              <a:buNone/>
              <a:defRPr sz="2000"/>
            </a:lvl1pPr>
          </a:lstStyle>
          <a:p>
            <a:r>
              <a:rPr lang="en-US" smtClean="0"/>
              <a:t>Click icon to add picture</a:t>
            </a:r>
            <a:endParaRPr lang="en-IN" dirty="0"/>
          </a:p>
        </p:txBody>
      </p:sp>
      <p:cxnSp>
        <p:nvCxnSpPr>
          <p:cNvPr id="7" name="Straight Connector 6">
            <a:extLst>
              <a:ext uri="{FF2B5EF4-FFF2-40B4-BE49-F238E27FC236}">
                <a16:creationId xmlns:a16="http://schemas.microsoft.com/office/drawing/2014/main" xmlns="" id="{D93E40EC-FFAE-4BC0-932E-60CC9A1785C0}"/>
              </a:ext>
            </a:extLst>
          </p:cNvPr>
          <p:cNvCxnSpPr>
            <a:cxnSpLocks/>
          </p:cNvCxnSpPr>
          <p:nvPr userDrawn="1"/>
        </p:nvCxnSpPr>
        <p:spPr>
          <a:xfrm>
            <a:off x="5351690" y="3748188"/>
            <a:ext cx="1488621" cy="0"/>
          </a:xfrm>
          <a:prstGeom prst="line">
            <a:avLst/>
          </a:prstGeom>
          <a:ln w="139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Content Placeholder 16">
            <a:extLst>
              <a:ext uri="{FF2B5EF4-FFF2-40B4-BE49-F238E27FC236}">
                <a16:creationId xmlns:a16="http://schemas.microsoft.com/office/drawing/2014/main" xmlns="" id="{B34A1799-63F2-4B23-A188-7BAB23FB821F}"/>
              </a:ext>
            </a:extLst>
          </p:cNvPr>
          <p:cNvSpPr>
            <a:spLocks noGrp="1"/>
          </p:cNvSpPr>
          <p:nvPr>
            <p:ph sz="quarter" idx="14" hasCustomPrompt="1"/>
          </p:nvPr>
        </p:nvSpPr>
        <p:spPr>
          <a:xfrm>
            <a:off x="363416" y="6462713"/>
            <a:ext cx="2262187" cy="249237"/>
          </a:xfrm>
        </p:spPr>
        <p:txBody>
          <a:bodyPr>
            <a:noAutofit/>
          </a:bodyPr>
          <a:lstStyle>
            <a:lvl1pPr marL="0" indent="0">
              <a:buNone/>
              <a:defRPr sz="1400" b="1" cap="all" baseline="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Your company name</a:t>
            </a:r>
          </a:p>
        </p:txBody>
      </p:sp>
      <p:grpSp>
        <p:nvGrpSpPr>
          <p:cNvPr id="18" name="Group 17">
            <a:extLst>
              <a:ext uri="{FF2B5EF4-FFF2-40B4-BE49-F238E27FC236}">
                <a16:creationId xmlns:a16="http://schemas.microsoft.com/office/drawing/2014/main" xmlns="" id="{65844635-8274-49B1-BBEC-354A0872E526}"/>
              </a:ext>
            </a:extLst>
          </p:cNvPr>
          <p:cNvGrpSpPr/>
          <p:nvPr userDrawn="1"/>
        </p:nvGrpSpPr>
        <p:grpSpPr>
          <a:xfrm>
            <a:off x="5721601" y="4594679"/>
            <a:ext cx="748798" cy="134113"/>
            <a:chOff x="4827813" y="2534636"/>
            <a:chExt cx="996651" cy="178504"/>
          </a:xfrm>
        </p:grpSpPr>
        <p:sp>
          <p:nvSpPr>
            <p:cNvPr id="19" name="Oval 18">
              <a:extLst>
                <a:ext uri="{FF2B5EF4-FFF2-40B4-BE49-F238E27FC236}">
                  <a16:creationId xmlns:a16="http://schemas.microsoft.com/office/drawing/2014/main" xmlns="" id="{9754643C-5B30-4FC2-BFAC-4FD007AC9EC7}"/>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0" name="Oval 19">
              <a:extLst>
                <a:ext uri="{FF2B5EF4-FFF2-40B4-BE49-F238E27FC236}">
                  <a16:creationId xmlns:a16="http://schemas.microsoft.com/office/drawing/2014/main" xmlns="" id="{23FDDB55-6BA5-4489-9E37-4A76254A5CD7}"/>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1" name="Oval 20">
              <a:extLst>
                <a:ext uri="{FF2B5EF4-FFF2-40B4-BE49-F238E27FC236}">
                  <a16:creationId xmlns:a16="http://schemas.microsoft.com/office/drawing/2014/main" xmlns="" id="{DA023CF8-2471-40A5-B2EF-E9BF4DF2C0E1}"/>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sp>
          <p:nvSpPr>
            <p:cNvPr id="22" name="Oval 21">
              <a:extLst>
                <a:ext uri="{FF2B5EF4-FFF2-40B4-BE49-F238E27FC236}">
                  <a16:creationId xmlns:a16="http://schemas.microsoft.com/office/drawing/2014/main" xmlns="" id="{F9B0428F-5D1A-4CD3-BDA2-9CA7F5141455}"/>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grpSp>
    </p:spTree>
    <p:extLst>
      <p:ext uri="{BB962C8B-B14F-4D97-AF65-F5344CB8AC3E}">
        <p14:creationId xmlns:p14="http://schemas.microsoft.com/office/powerpoint/2010/main" val="4278063850"/>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Conten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2237E7-A574-47D2-9624-D12F47560519}"/>
              </a:ext>
            </a:extLst>
          </p:cNvPr>
          <p:cNvSpPr>
            <a:spLocks noGrp="1"/>
          </p:cNvSpPr>
          <p:nvPr>
            <p:ph type="title" hasCustomPrompt="1"/>
          </p:nvPr>
        </p:nvSpPr>
        <p:spPr>
          <a:xfrm>
            <a:off x="363416" y="246186"/>
            <a:ext cx="3206261" cy="1037492"/>
          </a:xfrm>
        </p:spPr>
        <p:txBody>
          <a:bodyPr lIns="0" tIns="0" rIns="0" bIns="0" anchor="b">
            <a:noAutofit/>
          </a:bodyPr>
          <a:lstStyle>
            <a:lvl1pPr>
              <a:defRPr sz="3200" b="1" cap="all" baseline="0"/>
            </a:lvl1pPr>
          </a:lstStyle>
          <a:p>
            <a:r>
              <a:rPr lang="en-US" dirty="0"/>
              <a:t>Title here</a:t>
            </a:r>
            <a:endParaRPr lang="en-IN" dirty="0"/>
          </a:p>
        </p:txBody>
      </p:sp>
      <p:sp>
        <p:nvSpPr>
          <p:cNvPr id="3" name="Text Placeholder 2">
            <a:extLst>
              <a:ext uri="{FF2B5EF4-FFF2-40B4-BE49-F238E27FC236}">
                <a16:creationId xmlns:a16="http://schemas.microsoft.com/office/drawing/2014/main" xmlns="" id="{712D9B6D-CE43-4FB1-87C0-D3565E730242}"/>
              </a:ext>
            </a:extLst>
          </p:cNvPr>
          <p:cNvSpPr>
            <a:spLocks noGrp="1"/>
          </p:cNvSpPr>
          <p:nvPr>
            <p:ph type="body" idx="1"/>
          </p:nvPr>
        </p:nvSpPr>
        <p:spPr>
          <a:xfrm>
            <a:off x="4080986" y="2426274"/>
            <a:ext cx="3008434" cy="601087"/>
          </a:xfrm>
        </p:spPr>
        <p:txBody>
          <a:bodyPr lIns="0" tIns="0" rIns="0" bIns="0" anchor="b">
            <a:noAutofit/>
          </a:bodyPr>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a:extLst>
              <a:ext uri="{FF2B5EF4-FFF2-40B4-BE49-F238E27FC236}">
                <a16:creationId xmlns:a16="http://schemas.microsoft.com/office/drawing/2014/main" xmlns="" id="{249D73CD-EB11-4ED6-80CF-B68320D57E91}"/>
              </a:ext>
            </a:extLst>
          </p:cNvPr>
          <p:cNvSpPr>
            <a:spLocks noGrp="1"/>
          </p:cNvSpPr>
          <p:nvPr>
            <p:ph sz="half" idx="2"/>
          </p:nvPr>
        </p:nvSpPr>
        <p:spPr>
          <a:xfrm>
            <a:off x="4080986" y="3097702"/>
            <a:ext cx="3008434" cy="3091961"/>
          </a:xfrm>
        </p:spPr>
        <p:txBody>
          <a:bodyPr lIns="0" tIns="0" rIns="0" bIns="0">
            <a:noAutofit/>
          </a:bodyPr>
          <a:lstStyle>
            <a:lvl1pPr>
              <a:defRPr sz="16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dirty="0"/>
          </a:p>
        </p:txBody>
      </p:sp>
      <p:sp>
        <p:nvSpPr>
          <p:cNvPr id="10" name="Slide Number Placeholder 5">
            <a:extLst>
              <a:ext uri="{FF2B5EF4-FFF2-40B4-BE49-F238E27FC236}">
                <a16:creationId xmlns:a16="http://schemas.microsoft.com/office/drawing/2014/main" xmlns="" id="{99564622-96D9-48C4-BB60-87F3F7C8E122}"/>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IN" smtClean="0"/>
              <a:pPr/>
              <a:t>‹#›</a:t>
            </a:fld>
            <a:endParaRPr lang="en-IN" dirty="0"/>
          </a:p>
        </p:txBody>
      </p:sp>
      <p:sp>
        <p:nvSpPr>
          <p:cNvPr id="11" name="Content Placeholder 16">
            <a:extLst>
              <a:ext uri="{FF2B5EF4-FFF2-40B4-BE49-F238E27FC236}">
                <a16:creationId xmlns:a16="http://schemas.microsoft.com/office/drawing/2014/main" xmlns="" id="{57889B18-CC7E-47A7-B83B-45D7871D298A}"/>
              </a:ext>
            </a:extLst>
          </p:cNvPr>
          <p:cNvSpPr>
            <a:spLocks noGrp="1"/>
          </p:cNvSpPr>
          <p:nvPr>
            <p:ph sz="quarter" idx="14" hasCustomPrompt="1"/>
          </p:nvPr>
        </p:nvSpPr>
        <p:spPr>
          <a:xfrm>
            <a:off x="363416" y="6462713"/>
            <a:ext cx="2262187" cy="249237"/>
          </a:xfrm>
        </p:spPr>
        <p:txBody>
          <a:bodyPr>
            <a:noAutofit/>
          </a:bodyPr>
          <a:lstStyle>
            <a:lvl1pPr marL="0" indent="0">
              <a:buNone/>
              <a:defRPr sz="1400" b="1" cap="all" baseline="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Your company name</a:t>
            </a:r>
          </a:p>
        </p:txBody>
      </p:sp>
      <p:grpSp>
        <p:nvGrpSpPr>
          <p:cNvPr id="6" name="Group 5">
            <a:extLst>
              <a:ext uri="{FF2B5EF4-FFF2-40B4-BE49-F238E27FC236}">
                <a16:creationId xmlns:a16="http://schemas.microsoft.com/office/drawing/2014/main" xmlns="" id="{A6A27954-3A0E-430B-AD48-05A3F3278D70}"/>
              </a:ext>
            </a:extLst>
          </p:cNvPr>
          <p:cNvGrpSpPr/>
          <p:nvPr userDrawn="1"/>
        </p:nvGrpSpPr>
        <p:grpSpPr>
          <a:xfrm>
            <a:off x="-24056" y="1452564"/>
            <a:ext cx="3385227" cy="134113"/>
            <a:chOff x="-24055" y="1452565"/>
            <a:chExt cx="2374534" cy="0"/>
          </a:xfrm>
        </p:grpSpPr>
        <p:cxnSp>
          <p:nvCxnSpPr>
            <p:cNvPr id="12" name="Straight Connector 11">
              <a:extLst>
                <a:ext uri="{FF2B5EF4-FFF2-40B4-BE49-F238E27FC236}">
                  <a16:creationId xmlns:a16="http://schemas.microsoft.com/office/drawing/2014/main" xmlns="" id="{D9C089FD-3BC7-434F-810A-04F78AFC84D2}"/>
                </a:ext>
              </a:extLst>
            </p:cNvPr>
            <p:cNvCxnSpPr>
              <a:cxnSpLocks/>
            </p:cNvCxnSpPr>
            <p:nvPr userDrawn="1"/>
          </p:nvCxnSpPr>
          <p:spPr>
            <a:xfrm>
              <a:off x="-24055" y="1452565"/>
              <a:ext cx="17178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EF7AC837-D78F-424C-9FDC-C3A445A5E0B6}"/>
                </a:ext>
              </a:extLst>
            </p:cNvPr>
            <p:cNvCxnSpPr>
              <a:cxnSpLocks/>
            </p:cNvCxnSpPr>
            <p:nvPr userDrawn="1"/>
          </p:nvCxnSpPr>
          <p:spPr>
            <a:xfrm>
              <a:off x="1804745" y="1452565"/>
              <a:ext cx="54573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22" name="Straight Connector 21">
            <a:extLst>
              <a:ext uri="{FF2B5EF4-FFF2-40B4-BE49-F238E27FC236}">
                <a16:creationId xmlns:a16="http://schemas.microsoft.com/office/drawing/2014/main" xmlns="" id="{6831C4EF-58CF-4AEC-9F81-CB38D946A457}"/>
              </a:ext>
            </a:extLst>
          </p:cNvPr>
          <p:cNvCxnSpPr>
            <a:cxnSpLocks/>
          </p:cNvCxnSpPr>
          <p:nvPr userDrawn="1"/>
        </p:nvCxnSpPr>
        <p:spPr>
          <a:xfrm flipV="1">
            <a:off x="3639489" y="421045"/>
            <a:ext cx="0" cy="5768619"/>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Text Placeholder 2">
            <a:extLst>
              <a:ext uri="{FF2B5EF4-FFF2-40B4-BE49-F238E27FC236}">
                <a16:creationId xmlns:a16="http://schemas.microsoft.com/office/drawing/2014/main" xmlns="" id="{A09F60F9-61AE-4464-B369-1CF86DB708DA}"/>
              </a:ext>
            </a:extLst>
          </p:cNvPr>
          <p:cNvSpPr>
            <a:spLocks noGrp="1"/>
          </p:cNvSpPr>
          <p:nvPr>
            <p:ph type="body" idx="15"/>
          </p:nvPr>
        </p:nvSpPr>
        <p:spPr>
          <a:xfrm>
            <a:off x="7870582" y="2426274"/>
            <a:ext cx="3008434" cy="601087"/>
          </a:xfrm>
        </p:spPr>
        <p:txBody>
          <a:bodyPr lIns="0" tIns="0" rIns="0" bIns="0" anchor="b">
            <a:noAutofit/>
          </a:bodyPr>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Content Placeholder 3">
            <a:extLst>
              <a:ext uri="{FF2B5EF4-FFF2-40B4-BE49-F238E27FC236}">
                <a16:creationId xmlns:a16="http://schemas.microsoft.com/office/drawing/2014/main" xmlns="" id="{124CEF01-2C7C-4568-8A45-5F5A058ECFC1}"/>
              </a:ext>
            </a:extLst>
          </p:cNvPr>
          <p:cNvSpPr>
            <a:spLocks noGrp="1"/>
          </p:cNvSpPr>
          <p:nvPr>
            <p:ph sz="half" idx="16"/>
          </p:nvPr>
        </p:nvSpPr>
        <p:spPr>
          <a:xfrm>
            <a:off x="7870582" y="3097702"/>
            <a:ext cx="3008434" cy="3091961"/>
          </a:xfrm>
        </p:spPr>
        <p:txBody>
          <a:bodyPr lIns="0" tIns="0" rIns="0" bIns="0">
            <a:noAutofit/>
          </a:bodyPr>
          <a:lstStyle>
            <a:lvl1pPr>
              <a:defRPr sz="16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23" name="Picture Placeholder 8">
            <a:extLst>
              <a:ext uri="{FF2B5EF4-FFF2-40B4-BE49-F238E27FC236}">
                <a16:creationId xmlns:a16="http://schemas.microsoft.com/office/drawing/2014/main" xmlns="" id="{BAF86618-E012-4E70-91E3-A72E71C63E64}"/>
              </a:ext>
            </a:extLst>
          </p:cNvPr>
          <p:cNvSpPr>
            <a:spLocks noGrp="1"/>
          </p:cNvSpPr>
          <p:nvPr>
            <p:ph type="pic" sz="quarter" idx="18" hasCustomPrompt="1"/>
          </p:nvPr>
        </p:nvSpPr>
        <p:spPr>
          <a:xfrm>
            <a:off x="4080986" y="1676296"/>
            <a:ext cx="587932" cy="587932"/>
          </a:xfrm>
          <a:noFill/>
        </p:spPr>
        <p:txBody>
          <a:bodyPr anchor="ctr">
            <a:noAutofit/>
          </a:bodyPr>
          <a:lstStyle>
            <a:lvl1pPr marL="0" indent="0" algn="ctr">
              <a:buNone/>
              <a:defRPr sz="1400">
                <a:solidFill>
                  <a:schemeClr val="tx1"/>
                </a:solidFill>
              </a:defRPr>
            </a:lvl1pPr>
          </a:lstStyle>
          <a:p>
            <a:r>
              <a:rPr lang="en-US" dirty="0"/>
              <a:t>Icon Here</a:t>
            </a:r>
            <a:endParaRPr lang="en-IN" dirty="0"/>
          </a:p>
        </p:txBody>
      </p:sp>
      <p:sp>
        <p:nvSpPr>
          <p:cNvPr id="24" name="Picture Placeholder 8">
            <a:extLst>
              <a:ext uri="{FF2B5EF4-FFF2-40B4-BE49-F238E27FC236}">
                <a16:creationId xmlns:a16="http://schemas.microsoft.com/office/drawing/2014/main" xmlns="" id="{4FF378B9-734E-4C43-836C-CB80566DDB15}"/>
              </a:ext>
            </a:extLst>
          </p:cNvPr>
          <p:cNvSpPr>
            <a:spLocks noGrp="1"/>
          </p:cNvSpPr>
          <p:nvPr>
            <p:ph type="pic" sz="quarter" idx="19" hasCustomPrompt="1"/>
          </p:nvPr>
        </p:nvSpPr>
        <p:spPr>
          <a:xfrm>
            <a:off x="7868008" y="1676296"/>
            <a:ext cx="587932" cy="587932"/>
          </a:xfrm>
          <a:noFill/>
        </p:spPr>
        <p:txBody>
          <a:bodyPr anchor="ctr">
            <a:noAutofit/>
          </a:bodyPr>
          <a:lstStyle>
            <a:lvl1pPr marL="0" indent="0" algn="ctr">
              <a:buNone/>
              <a:defRPr sz="1400">
                <a:solidFill>
                  <a:schemeClr val="tx1"/>
                </a:solidFill>
              </a:defRPr>
            </a:lvl1pPr>
          </a:lstStyle>
          <a:p>
            <a:r>
              <a:rPr lang="en-US" dirty="0"/>
              <a:t>Icon Here</a:t>
            </a:r>
            <a:endParaRPr lang="en-IN" dirty="0"/>
          </a:p>
        </p:txBody>
      </p:sp>
      <p:sp>
        <p:nvSpPr>
          <p:cNvPr id="25" name="Oval 24">
            <a:extLst>
              <a:ext uri="{FF2B5EF4-FFF2-40B4-BE49-F238E27FC236}">
                <a16:creationId xmlns:a16="http://schemas.microsoft.com/office/drawing/2014/main" xmlns="" id="{3F366940-FB5E-4B76-8829-80C14F137B3A}"/>
              </a:ext>
            </a:extLst>
          </p:cNvPr>
          <p:cNvSpPr/>
          <p:nvPr userDrawn="1"/>
        </p:nvSpPr>
        <p:spPr>
          <a:xfrm>
            <a:off x="10251393" y="555158"/>
            <a:ext cx="3298372" cy="3298372"/>
          </a:xfrm>
          <a:prstGeom prst="ellipse">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6" name="Oval 25">
            <a:extLst>
              <a:ext uri="{FF2B5EF4-FFF2-40B4-BE49-F238E27FC236}">
                <a16:creationId xmlns:a16="http://schemas.microsoft.com/office/drawing/2014/main" xmlns="" id="{75486FFB-46EF-4E74-BFFF-7ED054DB0D9C}"/>
              </a:ext>
            </a:extLst>
          </p:cNvPr>
          <p:cNvSpPr/>
          <p:nvPr userDrawn="1"/>
        </p:nvSpPr>
        <p:spPr>
          <a:xfrm>
            <a:off x="9932986" y="330754"/>
            <a:ext cx="1268186" cy="1268186"/>
          </a:xfrm>
          <a:prstGeom prst="ellipse">
            <a:avLst/>
          </a:prstGeom>
          <a:no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9" name="Text Placeholder 2">
            <a:extLst>
              <a:ext uri="{FF2B5EF4-FFF2-40B4-BE49-F238E27FC236}">
                <a16:creationId xmlns:a16="http://schemas.microsoft.com/office/drawing/2014/main" xmlns="" id="{76F2CCF2-293A-49CA-B2A9-134BB5DEF98E}"/>
              </a:ext>
            </a:extLst>
          </p:cNvPr>
          <p:cNvSpPr>
            <a:spLocks noGrp="1"/>
          </p:cNvSpPr>
          <p:nvPr>
            <p:ph type="body" idx="20"/>
          </p:nvPr>
        </p:nvSpPr>
        <p:spPr>
          <a:xfrm>
            <a:off x="4080985" y="480157"/>
            <a:ext cx="6944563" cy="823912"/>
          </a:xfrm>
        </p:spPr>
        <p:txBody>
          <a:bodyPr lIns="0" tIns="0" rIns="0" bIns="0" anchor="ctr">
            <a:no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grpSp>
        <p:nvGrpSpPr>
          <p:cNvPr id="27" name="Group 26">
            <a:extLst>
              <a:ext uri="{FF2B5EF4-FFF2-40B4-BE49-F238E27FC236}">
                <a16:creationId xmlns:a16="http://schemas.microsoft.com/office/drawing/2014/main" xmlns="" id="{6D35CCD2-B73F-944C-B572-7FBFC7DE22E4}"/>
              </a:ext>
            </a:extLst>
          </p:cNvPr>
          <p:cNvGrpSpPr/>
          <p:nvPr userDrawn="1"/>
        </p:nvGrpSpPr>
        <p:grpSpPr>
          <a:xfrm>
            <a:off x="363416" y="421045"/>
            <a:ext cx="748798" cy="134113"/>
            <a:chOff x="4827813" y="2534636"/>
            <a:chExt cx="996651" cy="178504"/>
          </a:xfrm>
        </p:grpSpPr>
        <p:sp>
          <p:nvSpPr>
            <p:cNvPr id="28" name="Oval 27">
              <a:extLst>
                <a:ext uri="{FF2B5EF4-FFF2-40B4-BE49-F238E27FC236}">
                  <a16:creationId xmlns:a16="http://schemas.microsoft.com/office/drawing/2014/main" xmlns="" id="{9D8F78D8-558F-3540-A5F4-B1AD8942B341}"/>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5" name="Oval 34">
              <a:extLst>
                <a:ext uri="{FF2B5EF4-FFF2-40B4-BE49-F238E27FC236}">
                  <a16:creationId xmlns:a16="http://schemas.microsoft.com/office/drawing/2014/main" xmlns="" id="{3F8F621A-F298-2B48-B7E0-8D9BEE8AA763}"/>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6" name="Oval 35">
              <a:extLst>
                <a:ext uri="{FF2B5EF4-FFF2-40B4-BE49-F238E27FC236}">
                  <a16:creationId xmlns:a16="http://schemas.microsoft.com/office/drawing/2014/main" xmlns="" id="{C17A3A3B-82AE-0A46-AE32-9B111F975BDB}"/>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sp>
          <p:nvSpPr>
            <p:cNvPr id="37" name="Oval 36">
              <a:extLst>
                <a:ext uri="{FF2B5EF4-FFF2-40B4-BE49-F238E27FC236}">
                  <a16:creationId xmlns:a16="http://schemas.microsoft.com/office/drawing/2014/main" xmlns="" id="{DF206CE3-6B94-C340-8BA3-A2A4E407E499}"/>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grpSp>
    </p:spTree>
    <p:extLst>
      <p:ext uri="{BB962C8B-B14F-4D97-AF65-F5344CB8AC3E}">
        <p14:creationId xmlns:p14="http://schemas.microsoft.com/office/powerpoint/2010/main" val="3219051630"/>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alf Image Vertical Purpl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xmlns="" id="{A7389277-B3D3-4AEE-8BE0-0559A7396981}"/>
              </a:ext>
            </a:extLst>
          </p:cNvPr>
          <p:cNvSpPr>
            <a:spLocks noGrp="1"/>
          </p:cNvSpPr>
          <p:nvPr>
            <p:ph type="pic" sz="quarter" idx="13"/>
          </p:nvPr>
        </p:nvSpPr>
        <p:spPr>
          <a:xfrm>
            <a:off x="5316488" y="0"/>
            <a:ext cx="6875511" cy="6858000"/>
          </a:xfrm>
          <a:solidFill>
            <a:schemeClr val="bg1">
              <a:lumMod val="85000"/>
            </a:schemeClr>
          </a:solidFill>
        </p:spPr>
        <p:txBody>
          <a:bodyPr anchor="ctr">
            <a:normAutofit/>
          </a:bodyPr>
          <a:lstStyle>
            <a:lvl1pPr marL="0" indent="0" algn="ctr">
              <a:buNone/>
              <a:defRPr sz="2000"/>
            </a:lvl1pPr>
          </a:lstStyle>
          <a:p>
            <a:r>
              <a:rPr lang="en-US" smtClean="0"/>
              <a:t>Click icon to add picture</a:t>
            </a:r>
            <a:endParaRPr lang="en-IN" dirty="0"/>
          </a:p>
        </p:txBody>
      </p:sp>
      <p:sp>
        <p:nvSpPr>
          <p:cNvPr id="4" name="Rectangle 3">
            <a:extLst>
              <a:ext uri="{FF2B5EF4-FFF2-40B4-BE49-F238E27FC236}">
                <a16:creationId xmlns:a16="http://schemas.microsoft.com/office/drawing/2014/main" xmlns="" id="{9536DA47-61AF-4CF1-8DF3-3721934D13E3}"/>
              </a:ext>
            </a:extLst>
          </p:cNvPr>
          <p:cNvSpPr/>
          <p:nvPr userDrawn="1"/>
        </p:nvSpPr>
        <p:spPr>
          <a:xfrm>
            <a:off x="0" y="0"/>
            <a:ext cx="5316488"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Rectangle 4">
            <a:extLst>
              <a:ext uri="{FF2B5EF4-FFF2-40B4-BE49-F238E27FC236}">
                <a16:creationId xmlns:a16="http://schemas.microsoft.com/office/drawing/2014/main" xmlns="" id="{056FD760-FBDC-4410-A039-469F7931D3A3}"/>
              </a:ext>
            </a:extLst>
          </p:cNvPr>
          <p:cNvSpPr/>
          <p:nvPr userDrawn="1"/>
        </p:nvSpPr>
        <p:spPr>
          <a:xfrm>
            <a:off x="831850" y="1723292"/>
            <a:ext cx="5307246" cy="37455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 name="Title 1">
            <a:extLst>
              <a:ext uri="{FF2B5EF4-FFF2-40B4-BE49-F238E27FC236}">
                <a16:creationId xmlns:a16="http://schemas.microsoft.com/office/drawing/2014/main" xmlns="" id="{BCD44E22-137C-4913-A29E-04F82EA87867}"/>
              </a:ext>
            </a:extLst>
          </p:cNvPr>
          <p:cNvSpPr>
            <a:spLocks noGrp="1"/>
          </p:cNvSpPr>
          <p:nvPr>
            <p:ph type="title" hasCustomPrompt="1"/>
          </p:nvPr>
        </p:nvSpPr>
        <p:spPr>
          <a:xfrm>
            <a:off x="384651" y="1087907"/>
            <a:ext cx="4468698" cy="1444275"/>
          </a:xfrm>
        </p:spPr>
        <p:txBody>
          <a:bodyPr vert="horz" lIns="91440" tIns="792000" rIns="91440" bIns="45720" rtlCol="0" anchor="t">
            <a:noAutofit/>
          </a:bodyPr>
          <a:lstStyle>
            <a:lvl1pPr algn="l">
              <a:defRPr lang="en-IN" sz="3600" b="1" cap="all" baseline="0">
                <a:solidFill>
                  <a:schemeClr val="bg1"/>
                </a:solidFill>
              </a:defRPr>
            </a:lvl1pPr>
          </a:lstStyle>
          <a:p>
            <a:pPr lvl="0"/>
            <a:r>
              <a:rPr lang="en-US" dirty="0"/>
              <a:t>TITLE HERE</a:t>
            </a:r>
            <a:endParaRPr lang="en-IN" dirty="0"/>
          </a:p>
        </p:txBody>
      </p:sp>
      <p:sp>
        <p:nvSpPr>
          <p:cNvPr id="3" name="Text Placeholder 2">
            <a:extLst>
              <a:ext uri="{FF2B5EF4-FFF2-40B4-BE49-F238E27FC236}">
                <a16:creationId xmlns:a16="http://schemas.microsoft.com/office/drawing/2014/main" xmlns="" id="{6E8BFC94-FFEC-4290-AC27-760323F21BA3}"/>
              </a:ext>
            </a:extLst>
          </p:cNvPr>
          <p:cNvSpPr>
            <a:spLocks noGrp="1"/>
          </p:cNvSpPr>
          <p:nvPr>
            <p:ph type="body" idx="1"/>
          </p:nvPr>
        </p:nvSpPr>
        <p:spPr>
          <a:xfrm>
            <a:off x="368711" y="2552611"/>
            <a:ext cx="4097778" cy="1992819"/>
          </a:xfrm>
        </p:spPr>
        <p:txBody>
          <a:bodyPr vert="horz" lIns="91440" tIns="45720" rIns="91440" bIns="45720" rtlCol="0">
            <a:noAutofit/>
          </a:bodyPr>
          <a:lstStyle>
            <a:lvl1pPr marL="0" indent="0" algn="l">
              <a:lnSpc>
                <a:spcPct val="100000"/>
              </a:lnSpc>
              <a:buNone/>
              <a:defRPr lang="en-US" sz="1800" b="0" cap="none" baseline="0" dirty="0" smtClean="0">
                <a:solidFill>
                  <a:schemeClr val="bg1"/>
                </a:solidFill>
              </a:defRPr>
            </a:lvl1pPr>
          </a:lstStyle>
          <a:p>
            <a:pPr marL="228600" lvl="0" indent="-228600"/>
            <a:r>
              <a:rPr lang="en-US" smtClean="0"/>
              <a:t>Click to edit Master text styles</a:t>
            </a:r>
          </a:p>
        </p:txBody>
      </p:sp>
      <p:sp>
        <p:nvSpPr>
          <p:cNvPr id="6" name="Slide Number Placeholder 5">
            <a:extLst>
              <a:ext uri="{FF2B5EF4-FFF2-40B4-BE49-F238E27FC236}">
                <a16:creationId xmlns:a16="http://schemas.microsoft.com/office/drawing/2014/main" xmlns="" id="{B44139FA-A83B-432B-9C7C-26634F4630E6}"/>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IN" smtClean="0"/>
              <a:pPr/>
              <a:t>‹#›</a:t>
            </a:fld>
            <a:endParaRPr lang="en-IN" dirty="0"/>
          </a:p>
        </p:txBody>
      </p:sp>
      <p:cxnSp>
        <p:nvCxnSpPr>
          <p:cNvPr id="7" name="Straight Connector 6">
            <a:extLst>
              <a:ext uri="{FF2B5EF4-FFF2-40B4-BE49-F238E27FC236}">
                <a16:creationId xmlns:a16="http://schemas.microsoft.com/office/drawing/2014/main" xmlns="" id="{D93E40EC-FFAE-4BC0-932E-60CC9A1785C0}"/>
              </a:ext>
            </a:extLst>
          </p:cNvPr>
          <p:cNvCxnSpPr>
            <a:cxnSpLocks/>
          </p:cNvCxnSpPr>
          <p:nvPr userDrawn="1"/>
        </p:nvCxnSpPr>
        <p:spPr>
          <a:xfrm>
            <a:off x="454991" y="1620451"/>
            <a:ext cx="1488621"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Content Placeholder 16">
            <a:extLst>
              <a:ext uri="{FF2B5EF4-FFF2-40B4-BE49-F238E27FC236}">
                <a16:creationId xmlns:a16="http://schemas.microsoft.com/office/drawing/2014/main" xmlns="" id="{B34A1799-63F2-4B23-A188-7BAB23FB821F}"/>
              </a:ext>
            </a:extLst>
          </p:cNvPr>
          <p:cNvSpPr>
            <a:spLocks noGrp="1"/>
          </p:cNvSpPr>
          <p:nvPr>
            <p:ph sz="quarter" idx="14" hasCustomPrompt="1"/>
          </p:nvPr>
        </p:nvSpPr>
        <p:spPr>
          <a:xfrm>
            <a:off x="363416" y="6462713"/>
            <a:ext cx="2262187" cy="249237"/>
          </a:xfrm>
        </p:spPr>
        <p:txBody>
          <a:bodyPr>
            <a:noAutofit/>
          </a:bodyPr>
          <a:lstStyle>
            <a:lvl1pPr marL="0" indent="0">
              <a:buNone/>
              <a:defRPr sz="1400" b="1" cap="all"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Your company name</a:t>
            </a:r>
          </a:p>
        </p:txBody>
      </p:sp>
      <p:grpSp>
        <p:nvGrpSpPr>
          <p:cNvPr id="13" name="Group 12">
            <a:extLst>
              <a:ext uri="{FF2B5EF4-FFF2-40B4-BE49-F238E27FC236}">
                <a16:creationId xmlns:a16="http://schemas.microsoft.com/office/drawing/2014/main" xmlns="" id="{C5F2EA84-5150-479B-86D5-F4BAE1263488}"/>
              </a:ext>
            </a:extLst>
          </p:cNvPr>
          <p:cNvGrpSpPr/>
          <p:nvPr userDrawn="1"/>
        </p:nvGrpSpPr>
        <p:grpSpPr>
          <a:xfrm flipH="1">
            <a:off x="1130928" y="4803540"/>
            <a:ext cx="3616779" cy="3522776"/>
            <a:chOff x="2555621" y="3917613"/>
            <a:chExt cx="3616779" cy="3522776"/>
          </a:xfrm>
        </p:grpSpPr>
        <p:sp>
          <p:nvSpPr>
            <p:cNvPr id="15" name="Oval 14">
              <a:extLst>
                <a:ext uri="{FF2B5EF4-FFF2-40B4-BE49-F238E27FC236}">
                  <a16:creationId xmlns:a16="http://schemas.microsoft.com/office/drawing/2014/main" xmlns="" id="{C0699C4B-8D8E-47E2-A0C5-D71C25ABAC72}"/>
                </a:ext>
              </a:extLst>
            </p:cNvPr>
            <p:cNvSpPr/>
            <p:nvPr userDrawn="1"/>
          </p:nvSpPr>
          <p:spPr>
            <a:xfrm>
              <a:off x="2874028" y="4142017"/>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Oval 15">
              <a:extLst>
                <a:ext uri="{FF2B5EF4-FFF2-40B4-BE49-F238E27FC236}">
                  <a16:creationId xmlns:a16="http://schemas.microsoft.com/office/drawing/2014/main" xmlns="" id="{2F607AB9-31A7-4B79-9AFE-0DFDB792E20C}"/>
                </a:ext>
              </a:extLst>
            </p:cNvPr>
            <p:cNvSpPr/>
            <p:nvPr userDrawn="1"/>
          </p:nvSpPr>
          <p:spPr>
            <a:xfrm>
              <a:off x="2555621" y="3917613"/>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Tree>
    <p:extLst>
      <p:ext uri="{BB962C8B-B14F-4D97-AF65-F5344CB8AC3E}">
        <p14:creationId xmlns:p14="http://schemas.microsoft.com/office/powerpoint/2010/main" val="1941749301"/>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3CABAC-B403-4354-A27F-4C38B08C1D3F}"/>
              </a:ext>
            </a:extLst>
          </p:cNvPr>
          <p:cNvSpPr>
            <a:spLocks noGrp="1"/>
          </p:cNvSpPr>
          <p:nvPr>
            <p:ph type="title" hasCustomPrompt="1"/>
          </p:nvPr>
        </p:nvSpPr>
        <p:spPr>
          <a:xfrm>
            <a:off x="4712885" y="2704121"/>
            <a:ext cx="6556248" cy="750278"/>
          </a:xfrm>
        </p:spPr>
        <p:txBody>
          <a:bodyPr/>
          <a:lstStyle>
            <a:lvl1pPr>
              <a:defRPr lang="en-US" sz="4800" b="1" kern="1200" cap="all" baseline="0" smtClean="0">
                <a:solidFill>
                  <a:schemeClr val="tx1"/>
                </a:solidFill>
                <a:latin typeface="+mn-lt"/>
                <a:ea typeface="+mn-ea"/>
                <a:cs typeface="+mn-cs"/>
              </a:defRPr>
            </a:lvl1pPr>
          </a:lstStyle>
          <a:p>
            <a:r>
              <a:rPr lang="en-US" dirty="0"/>
              <a:t>Thank You</a:t>
            </a:r>
          </a:p>
        </p:txBody>
      </p:sp>
      <p:sp>
        <p:nvSpPr>
          <p:cNvPr id="4" name="Date Placeholder 3">
            <a:extLst>
              <a:ext uri="{FF2B5EF4-FFF2-40B4-BE49-F238E27FC236}">
                <a16:creationId xmlns:a16="http://schemas.microsoft.com/office/drawing/2014/main" xmlns="" id="{ABDE5D2F-535D-4D7C-9BE1-84BFEC7A6547}"/>
              </a:ext>
            </a:extLst>
          </p:cNvPr>
          <p:cNvSpPr>
            <a:spLocks noGrp="1"/>
          </p:cNvSpPr>
          <p:nvPr>
            <p:ph type="dt" sz="half" idx="10"/>
          </p:nvPr>
        </p:nvSpPr>
        <p:spPr>
          <a:xfrm>
            <a:off x="838200" y="6356350"/>
            <a:ext cx="2743200" cy="365125"/>
          </a:xfrm>
          <a:prstGeom prst="rect">
            <a:avLst/>
          </a:prstGeom>
        </p:spPr>
        <p:txBody>
          <a:bodyPr/>
          <a:lstStyle/>
          <a:p>
            <a:fld id="{C1F93407-1483-4B80-86DE-DAE1D4D89093}" type="datetimeFigureOut">
              <a:rPr lang="en-IN" smtClean="0"/>
              <a:t>21-10-2018</a:t>
            </a:fld>
            <a:endParaRPr lang="en-IN" dirty="0"/>
          </a:p>
        </p:txBody>
      </p:sp>
      <p:cxnSp>
        <p:nvCxnSpPr>
          <p:cNvPr id="7" name="Straight Connector 6">
            <a:extLst>
              <a:ext uri="{FF2B5EF4-FFF2-40B4-BE49-F238E27FC236}">
                <a16:creationId xmlns:a16="http://schemas.microsoft.com/office/drawing/2014/main" xmlns="" id="{64363625-95D4-4DF0-A1AA-D060728EC426}"/>
              </a:ext>
            </a:extLst>
          </p:cNvPr>
          <p:cNvCxnSpPr>
            <a:cxnSpLocks/>
          </p:cNvCxnSpPr>
          <p:nvPr userDrawn="1"/>
        </p:nvCxnSpPr>
        <p:spPr>
          <a:xfrm>
            <a:off x="4827813" y="3760408"/>
            <a:ext cx="148862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Picture Placeholder 13">
            <a:extLst>
              <a:ext uri="{FF2B5EF4-FFF2-40B4-BE49-F238E27FC236}">
                <a16:creationId xmlns:a16="http://schemas.microsoft.com/office/drawing/2014/main" xmlns="" id="{F0C7F772-E2DA-4B13-AC2E-28A0EE6D8465}"/>
              </a:ext>
            </a:extLst>
          </p:cNvPr>
          <p:cNvSpPr>
            <a:spLocks noGrp="1"/>
          </p:cNvSpPr>
          <p:nvPr>
            <p:ph type="pic" sz="quarter" idx="13"/>
          </p:nvPr>
        </p:nvSpPr>
        <p:spPr>
          <a:xfrm>
            <a:off x="0" y="1"/>
            <a:ext cx="4424363" cy="6858000"/>
          </a:xfrm>
          <a:solidFill>
            <a:schemeClr val="bg2"/>
          </a:solidFill>
        </p:spPr>
        <p:txBody>
          <a:bodyPr anchor="ctr"/>
          <a:lstStyle>
            <a:lvl1pPr marL="0" indent="0" algn="ctr">
              <a:buNone/>
              <a:defRPr/>
            </a:lvl1pPr>
          </a:lstStyle>
          <a:p>
            <a:r>
              <a:rPr lang="en-US" smtClean="0"/>
              <a:t>Click icon to add picture</a:t>
            </a:r>
            <a:endParaRPr lang="en-IN" dirty="0"/>
          </a:p>
        </p:txBody>
      </p:sp>
      <p:sp>
        <p:nvSpPr>
          <p:cNvPr id="15" name="Oval 14">
            <a:extLst>
              <a:ext uri="{FF2B5EF4-FFF2-40B4-BE49-F238E27FC236}">
                <a16:creationId xmlns:a16="http://schemas.microsoft.com/office/drawing/2014/main" xmlns="" id="{47953C80-71A5-4AA2-AEAD-21948D1AA6DC}"/>
              </a:ext>
            </a:extLst>
          </p:cNvPr>
          <p:cNvSpPr/>
          <p:nvPr userDrawn="1"/>
        </p:nvSpPr>
        <p:spPr>
          <a:xfrm>
            <a:off x="8621485" y="4408714"/>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Oval 15">
            <a:extLst>
              <a:ext uri="{FF2B5EF4-FFF2-40B4-BE49-F238E27FC236}">
                <a16:creationId xmlns:a16="http://schemas.microsoft.com/office/drawing/2014/main" xmlns="" id="{9C4582D1-F710-4E2F-9868-CB89116D5932}"/>
              </a:ext>
            </a:extLst>
          </p:cNvPr>
          <p:cNvSpPr/>
          <p:nvPr userDrawn="1"/>
        </p:nvSpPr>
        <p:spPr>
          <a:xfrm>
            <a:off x="8303078" y="4184310"/>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23" name="Graphic 22" descr="Envelope">
            <a:extLst>
              <a:ext uri="{FF2B5EF4-FFF2-40B4-BE49-F238E27FC236}">
                <a16:creationId xmlns:a16="http://schemas.microsoft.com/office/drawing/2014/main" xmlns="" id="{3C32C7E5-809C-4E12-8962-1B868951E67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4834803" y="4029040"/>
            <a:ext cx="469232" cy="469232"/>
          </a:xfrm>
          <a:prstGeom prst="rect">
            <a:avLst/>
          </a:prstGeom>
        </p:spPr>
      </p:pic>
      <p:sp>
        <p:nvSpPr>
          <p:cNvPr id="34" name="Subtitle 2">
            <a:extLst>
              <a:ext uri="{FF2B5EF4-FFF2-40B4-BE49-F238E27FC236}">
                <a16:creationId xmlns:a16="http://schemas.microsoft.com/office/drawing/2014/main" xmlns="" id="{31AD270F-1692-4526-B979-6B5945A20D90}"/>
              </a:ext>
            </a:extLst>
          </p:cNvPr>
          <p:cNvSpPr>
            <a:spLocks noGrp="1"/>
          </p:cNvSpPr>
          <p:nvPr>
            <p:ph type="subTitle" idx="1"/>
          </p:nvPr>
        </p:nvSpPr>
        <p:spPr>
          <a:xfrm>
            <a:off x="5406809" y="4126311"/>
            <a:ext cx="3640478" cy="433938"/>
          </a:xfrm>
        </p:spPr>
        <p:txBody>
          <a:bodyPr>
            <a:normAutofit/>
          </a:bodyPr>
          <a:lstStyle>
            <a:lvl1pPr marL="0" indent="0" algn="l">
              <a:buNone/>
              <a:defRPr sz="1800" b="0" cap="none"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dirty="0"/>
          </a:p>
        </p:txBody>
      </p:sp>
      <p:sp>
        <p:nvSpPr>
          <p:cNvPr id="39" name="Content Placeholder 38">
            <a:extLst>
              <a:ext uri="{FF2B5EF4-FFF2-40B4-BE49-F238E27FC236}">
                <a16:creationId xmlns:a16="http://schemas.microsoft.com/office/drawing/2014/main" xmlns="" id="{382940E6-7963-411F-B35A-57121171A988}"/>
              </a:ext>
            </a:extLst>
          </p:cNvPr>
          <p:cNvSpPr>
            <a:spLocks noGrp="1"/>
          </p:cNvSpPr>
          <p:nvPr>
            <p:ph sz="quarter" idx="15"/>
          </p:nvPr>
        </p:nvSpPr>
        <p:spPr>
          <a:xfrm>
            <a:off x="5408614" y="4836222"/>
            <a:ext cx="3638674" cy="453938"/>
          </a:xfrm>
        </p:spPr>
        <p:txBody>
          <a:bodyPr vert="horz" lIns="91440" tIns="45720" rIns="91440" bIns="45720" rtlCol="0">
            <a:normAutofit/>
          </a:bodyPr>
          <a:lstStyle>
            <a:lvl1pPr marL="0" indent="0">
              <a:buNone/>
              <a:defRPr lang="en-US" sz="1800" b="0" cap="none" baseline="0" dirty="0" smtClean="0"/>
            </a:lvl1pPr>
            <a:lvl2pPr>
              <a:defRPr lang="en-US" sz="2000" dirty="0" smtClean="0"/>
            </a:lvl2pPr>
            <a:lvl3pPr>
              <a:defRPr lang="en-US" sz="1800" dirty="0" smtClean="0"/>
            </a:lvl3pPr>
            <a:lvl4pPr>
              <a:defRPr lang="en-US" sz="1600" dirty="0" smtClean="0"/>
            </a:lvl4pPr>
            <a:lvl5pPr>
              <a:defRPr lang="en-IN" sz="1600" dirty="0"/>
            </a:lvl5pPr>
          </a:lstStyle>
          <a:p>
            <a:pPr marL="228600" lvl="0" indent="-228600"/>
            <a:r>
              <a:rPr lang="en-US" smtClean="0"/>
              <a:t>Click to edit Master text styles</a:t>
            </a:r>
          </a:p>
        </p:txBody>
      </p:sp>
      <p:grpSp>
        <p:nvGrpSpPr>
          <p:cNvPr id="20" name="Group 19">
            <a:extLst>
              <a:ext uri="{FF2B5EF4-FFF2-40B4-BE49-F238E27FC236}">
                <a16:creationId xmlns:a16="http://schemas.microsoft.com/office/drawing/2014/main" xmlns="" id="{1F8FC2D7-B114-3444-8684-995FC4D6D459}"/>
              </a:ext>
            </a:extLst>
          </p:cNvPr>
          <p:cNvGrpSpPr/>
          <p:nvPr userDrawn="1"/>
        </p:nvGrpSpPr>
        <p:grpSpPr>
          <a:xfrm>
            <a:off x="4793474" y="2475187"/>
            <a:ext cx="748798" cy="134113"/>
            <a:chOff x="4827813" y="2534636"/>
            <a:chExt cx="996651" cy="178504"/>
          </a:xfrm>
        </p:grpSpPr>
        <p:sp>
          <p:nvSpPr>
            <p:cNvPr id="21" name="Oval 20">
              <a:extLst>
                <a:ext uri="{FF2B5EF4-FFF2-40B4-BE49-F238E27FC236}">
                  <a16:creationId xmlns:a16="http://schemas.microsoft.com/office/drawing/2014/main" xmlns="" id="{CEE45073-ED8E-0544-85FA-9AF5A478417E}"/>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2" name="Oval 21">
              <a:extLst>
                <a:ext uri="{FF2B5EF4-FFF2-40B4-BE49-F238E27FC236}">
                  <a16:creationId xmlns:a16="http://schemas.microsoft.com/office/drawing/2014/main" xmlns="" id="{B8BAF06E-A8A8-484C-8F6C-E42EDC46BBCB}"/>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4" name="Oval 23">
              <a:extLst>
                <a:ext uri="{FF2B5EF4-FFF2-40B4-BE49-F238E27FC236}">
                  <a16:creationId xmlns:a16="http://schemas.microsoft.com/office/drawing/2014/main" xmlns="" id="{586EB62D-13C7-6E43-9D98-B706D2B9ADDF}"/>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sp>
          <p:nvSpPr>
            <p:cNvPr id="26" name="Oval 25">
              <a:extLst>
                <a:ext uri="{FF2B5EF4-FFF2-40B4-BE49-F238E27FC236}">
                  <a16:creationId xmlns:a16="http://schemas.microsoft.com/office/drawing/2014/main" xmlns="" id="{35CF3453-ED5A-024D-8815-C08EFA13D1A6}"/>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grpSp>
      <p:pic>
        <p:nvPicPr>
          <p:cNvPr id="3" name="Graphic 2" descr="Link">
            <a:extLst>
              <a:ext uri="{FF2B5EF4-FFF2-40B4-BE49-F238E27FC236}">
                <a16:creationId xmlns:a16="http://schemas.microsoft.com/office/drawing/2014/main" xmlns="" id="{16E3F5A0-978F-8D46-BBFB-19A7F7883D93}"/>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4787152" y="4809677"/>
            <a:ext cx="542081" cy="542081"/>
          </a:xfrm>
          <a:prstGeom prst="rect">
            <a:avLst/>
          </a:prstGeom>
        </p:spPr>
      </p:pic>
    </p:spTree>
    <p:extLst>
      <p:ext uri="{BB962C8B-B14F-4D97-AF65-F5344CB8AC3E}">
        <p14:creationId xmlns:p14="http://schemas.microsoft.com/office/powerpoint/2010/main" val="348435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8582E5-8FA2-4056-805F-EF36F7066893}"/>
              </a:ext>
            </a:extLst>
          </p:cNvPr>
          <p:cNvSpPr>
            <a:spLocks noGrp="1"/>
          </p:cNvSpPr>
          <p:nvPr>
            <p:ph type="ctrTitle" hasCustomPrompt="1"/>
          </p:nvPr>
        </p:nvSpPr>
        <p:spPr>
          <a:xfrm>
            <a:off x="4686300" y="2726872"/>
            <a:ext cx="7233557" cy="832077"/>
          </a:xfrm>
        </p:spPr>
        <p:txBody>
          <a:bodyPr anchor="b">
            <a:normAutofit/>
          </a:bodyPr>
          <a:lstStyle>
            <a:lvl1pPr algn="l">
              <a:defRPr sz="4800" b="1" cap="all" baseline="0">
                <a:solidFill>
                  <a:schemeClr val="tx1"/>
                </a:solidFill>
              </a:defRPr>
            </a:lvl1pPr>
          </a:lstStyle>
          <a:p>
            <a:r>
              <a:rPr lang="en-US" dirty="0"/>
              <a:t>Presentation title</a:t>
            </a:r>
            <a:endParaRPr lang="en-IN" dirty="0"/>
          </a:p>
        </p:txBody>
      </p:sp>
      <p:sp>
        <p:nvSpPr>
          <p:cNvPr id="3" name="Subtitle 2">
            <a:extLst>
              <a:ext uri="{FF2B5EF4-FFF2-40B4-BE49-F238E27FC236}">
                <a16:creationId xmlns:a16="http://schemas.microsoft.com/office/drawing/2014/main" xmlns="" id="{1C085D6F-874B-44F8-B241-51EF13CA9C8B}"/>
              </a:ext>
            </a:extLst>
          </p:cNvPr>
          <p:cNvSpPr>
            <a:spLocks noGrp="1"/>
          </p:cNvSpPr>
          <p:nvPr>
            <p:ph type="subTitle" idx="1"/>
          </p:nvPr>
        </p:nvSpPr>
        <p:spPr>
          <a:xfrm>
            <a:off x="4686300" y="3569380"/>
            <a:ext cx="7233557" cy="365125"/>
          </a:xfrm>
        </p:spPr>
        <p:txBody>
          <a:bodyPr lIns="0">
            <a:norm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dirty="0"/>
          </a:p>
        </p:txBody>
      </p:sp>
      <p:sp>
        <p:nvSpPr>
          <p:cNvPr id="4" name="Date Placeholder 3">
            <a:extLst>
              <a:ext uri="{FF2B5EF4-FFF2-40B4-BE49-F238E27FC236}">
                <a16:creationId xmlns:a16="http://schemas.microsoft.com/office/drawing/2014/main" xmlns="" id="{ABDE5D2F-535D-4D7C-9BE1-84BFEC7A6547}"/>
              </a:ext>
            </a:extLst>
          </p:cNvPr>
          <p:cNvSpPr>
            <a:spLocks noGrp="1"/>
          </p:cNvSpPr>
          <p:nvPr>
            <p:ph type="dt" sz="half" idx="10"/>
          </p:nvPr>
        </p:nvSpPr>
        <p:spPr>
          <a:xfrm>
            <a:off x="838200" y="6356350"/>
            <a:ext cx="2743200" cy="365125"/>
          </a:xfrm>
          <a:prstGeom prst="rect">
            <a:avLst/>
          </a:prstGeom>
        </p:spPr>
        <p:txBody>
          <a:bodyPr/>
          <a:lstStyle/>
          <a:p>
            <a:fld id="{C1F93407-1483-4B80-86DE-DAE1D4D89093}" type="datetimeFigureOut">
              <a:rPr lang="en-IN" smtClean="0"/>
              <a:t>21-10-2018</a:t>
            </a:fld>
            <a:endParaRPr lang="en-IN" dirty="0"/>
          </a:p>
        </p:txBody>
      </p:sp>
      <p:cxnSp>
        <p:nvCxnSpPr>
          <p:cNvPr id="7" name="Straight Connector 6">
            <a:extLst>
              <a:ext uri="{FF2B5EF4-FFF2-40B4-BE49-F238E27FC236}">
                <a16:creationId xmlns:a16="http://schemas.microsoft.com/office/drawing/2014/main" xmlns="" id="{64363625-95D4-4DF0-A1AA-D060728EC426}"/>
              </a:ext>
            </a:extLst>
          </p:cNvPr>
          <p:cNvCxnSpPr>
            <a:cxnSpLocks/>
          </p:cNvCxnSpPr>
          <p:nvPr userDrawn="1"/>
        </p:nvCxnSpPr>
        <p:spPr>
          <a:xfrm>
            <a:off x="4827813" y="4082142"/>
            <a:ext cx="148862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xmlns="" id="{ECBCF8A4-C2B4-4945-8D79-C9D46B7FBECB}"/>
              </a:ext>
            </a:extLst>
          </p:cNvPr>
          <p:cNvGrpSpPr/>
          <p:nvPr userDrawn="1"/>
        </p:nvGrpSpPr>
        <p:grpSpPr>
          <a:xfrm>
            <a:off x="4793474" y="2475187"/>
            <a:ext cx="748798" cy="134113"/>
            <a:chOff x="4827813" y="2534636"/>
            <a:chExt cx="996651" cy="178504"/>
          </a:xfrm>
        </p:grpSpPr>
        <p:sp>
          <p:nvSpPr>
            <p:cNvPr id="9" name="Oval 8">
              <a:extLst>
                <a:ext uri="{FF2B5EF4-FFF2-40B4-BE49-F238E27FC236}">
                  <a16:creationId xmlns:a16="http://schemas.microsoft.com/office/drawing/2014/main" xmlns="" id="{479C2256-8A0F-4625-86F0-FB439F3EAD4E}"/>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Oval 9">
              <a:extLst>
                <a:ext uri="{FF2B5EF4-FFF2-40B4-BE49-F238E27FC236}">
                  <a16:creationId xmlns:a16="http://schemas.microsoft.com/office/drawing/2014/main" xmlns="" id="{253CF488-6D31-4B63-A3C6-C4D838C23FCE}"/>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1" name="Oval 10">
              <a:extLst>
                <a:ext uri="{FF2B5EF4-FFF2-40B4-BE49-F238E27FC236}">
                  <a16:creationId xmlns:a16="http://schemas.microsoft.com/office/drawing/2014/main" xmlns="" id="{E32985B6-7260-445A-A580-6993E0DEBFD9}"/>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sp>
          <p:nvSpPr>
            <p:cNvPr id="12" name="Oval 11">
              <a:extLst>
                <a:ext uri="{FF2B5EF4-FFF2-40B4-BE49-F238E27FC236}">
                  <a16:creationId xmlns:a16="http://schemas.microsoft.com/office/drawing/2014/main" xmlns="" id="{3BC682E1-4E5D-4006-81EA-550DD98166E4}"/>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grpSp>
      <p:sp>
        <p:nvSpPr>
          <p:cNvPr id="15" name="Oval 14">
            <a:extLst>
              <a:ext uri="{FF2B5EF4-FFF2-40B4-BE49-F238E27FC236}">
                <a16:creationId xmlns:a16="http://schemas.microsoft.com/office/drawing/2014/main" xmlns="" id="{47953C80-71A5-4AA2-AEAD-21948D1AA6DC}"/>
              </a:ext>
            </a:extLst>
          </p:cNvPr>
          <p:cNvSpPr/>
          <p:nvPr userDrawn="1"/>
        </p:nvSpPr>
        <p:spPr>
          <a:xfrm>
            <a:off x="8621485" y="4408714"/>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Oval 15">
            <a:extLst>
              <a:ext uri="{FF2B5EF4-FFF2-40B4-BE49-F238E27FC236}">
                <a16:creationId xmlns:a16="http://schemas.microsoft.com/office/drawing/2014/main" xmlns="" id="{9C4582D1-F710-4E2F-9868-CB89116D5932}"/>
              </a:ext>
            </a:extLst>
          </p:cNvPr>
          <p:cNvSpPr/>
          <p:nvPr userDrawn="1"/>
        </p:nvSpPr>
        <p:spPr>
          <a:xfrm>
            <a:off x="8303078" y="4184310"/>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7" name="Rectangle 16">
            <a:extLst>
              <a:ext uri="{FF2B5EF4-FFF2-40B4-BE49-F238E27FC236}">
                <a16:creationId xmlns:a16="http://schemas.microsoft.com/office/drawing/2014/main" xmlns="" id="{25F8A1A8-E078-4836-ABD1-CD4E75BBF58F}"/>
              </a:ext>
            </a:extLst>
          </p:cNvPr>
          <p:cNvSpPr/>
          <p:nvPr userDrawn="1"/>
        </p:nvSpPr>
        <p:spPr>
          <a:xfrm>
            <a:off x="0" y="0"/>
            <a:ext cx="4424363"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2961775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xmlns="" id="{2C89B828-B338-413C-B008-0A8566F4881D}"/>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IN" smtClean="0"/>
              <a:pPr/>
              <a:t>‹#›</a:t>
            </a:fld>
            <a:endParaRPr lang="en-IN" dirty="0"/>
          </a:p>
        </p:txBody>
      </p:sp>
      <p:cxnSp>
        <p:nvCxnSpPr>
          <p:cNvPr id="11" name="Straight Connector 10">
            <a:extLst>
              <a:ext uri="{FF2B5EF4-FFF2-40B4-BE49-F238E27FC236}">
                <a16:creationId xmlns:a16="http://schemas.microsoft.com/office/drawing/2014/main" xmlns="" id="{8888A4FD-81F4-4588-9E6D-70E57577D8BF}"/>
              </a:ext>
            </a:extLst>
          </p:cNvPr>
          <p:cNvCxnSpPr>
            <a:cxnSpLocks/>
          </p:cNvCxnSpPr>
          <p:nvPr userDrawn="1"/>
        </p:nvCxnSpPr>
        <p:spPr>
          <a:xfrm>
            <a:off x="5679220" y="2286312"/>
            <a:ext cx="17178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xmlns="" id="{4CF1D2ED-7B25-4251-BF07-47FBAA534810}"/>
              </a:ext>
            </a:extLst>
          </p:cNvPr>
          <p:cNvGrpSpPr/>
          <p:nvPr userDrawn="1"/>
        </p:nvGrpSpPr>
        <p:grpSpPr>
          <a:xfrm>
            <a:off x="11079786" y="421045"/>
            <a:ext cx="748798" cy="134113"/>
            <a:chOff x="4827813" y="2534636"/>
            <a:chExt cx="996651" cy="178504"/>
          </a:xfrm>
        </p:grpSpPr>
        <p:sp>
          <p:nvSpPr>
            <p:cNvPr id="13" name="Oval 12">
              <a:extLst>
                <a:ext uri="{FF2B5EF4-FFF2-40B4-BE49-F238E27FC236}">
                  <a16:creationId xmlns:a16="http://schemas.microsoft.com/office/drawing/2014/main" xmlns="" id="{E397537E-DF51-4990-9447-2DAE98ABC683}"/>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4" name="Oval 13">
              <a:extLst>
                <a:ext uri="{FF2B5EF4-FFF2-40B4-BE49-F238E27FC236}">
                  <a16:creationId xmlns:a16="http://schemas.microsoft.com/office/drawing/2014/main" xmlns="" id="{3E99CAB5-81F4-4EA8-8B36-4A70C59861FD}"/>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5" name="Oval 14">
              <a:extLst>
                <a:ext uri="{FF2B5EF4-FFF2-40B4-BE49-F238E27FC236}">
                  <a16:creationId xmlns:a16="http://schemas.microsoft.com/office/drawing/2014/main" xmlns="" id="{16AADF9A-A507-4453-8CE3-3F78BB303FA4}"/>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sp>
          <p:nvSpPr>
            <p:cNvPr id="16" name="Oval 15">
              <a:extLst>
                <a:ext uri="{FF2B5EF4-FFF2-40B4-BE49-F238E27FC236}">
                  <a16:creationId xmlns:a16="http://schemas.microsoft.com/office/drawing/2014/main" xmlns="" id="{C33AA69F-C4B8-479C-9F0F-69C184D0611F}"/>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grpSp>
      <p:sp>
        <p:nvSpPr>
          <p:cNvPr id="17" name="Oval 16">
            <a:extLst>
              <a:ext uri="{FF2B5EF4-FFF2-40B4-BE49-F238E27FC236}">
                <a16:creationId xmlns:a16="http://schemas.microsoft.com/office/drawing/2014/main" xmlns="" id="{8725921A-0ED5-431E-899C-28A6920B5029}"/>
              </a:ext>
            </a:extLst>
          </p:cNvPr>
          <p:cNvSpPr/>
          <p:nvPr userDrawn="1"/>
        </p:nvSpPr>
        <p:spPr>
          <a:xfrm>
            <a:off x="10039330" y="896815"/>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8" name="Oval 17">
            <a:extLst>
              <a:ext uri="{FF2B5EF4-FFF2-40B4-BE49-F238E27FC236}">
                <a16:creationId xmlns:a16="http://schemas.microsoft.com/office/drawing/2014/main" xmlns="" id="{EE8B169A-8A2F-4425-A9A1-1B828428B434}"/>
              </a:ext>
            </a:extLst>
          </p:cNvPr>
          <p:cNvSpPr/>
          <p:nvPr userDrawn="1"/>
        </p:nvSpPr>
        <p:spPr>
          <a:xfrm>
            <a:off x="9720923" y="672411"/>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20" name="Straight Connector 19">
            <a:extLst>
              <a:ext uri="{FF2B5EF4-FFF2-40B4-BE49-F238E27FC236}">
                <a16:creationId xmlns:a16="http://schemas.microsoft.com/office/drawing/2014/main" xmlns="" id="{43B45974-F6C7-40D3-9399-E05FA19C565E}"/>
              </a:ext>
            </a:extLst>
          </p:cNvPr>
          <p:cNvCxnSpPr>
            <a:cxnSpLocks/>
          </p:cNvCxnSpPr>
          <p:nvPr userDrawn="1"/>
        </p:nvCxnSpPr>
        <p:spPr>
          <a:xfrm>
            <a:off x="7508020" y="2286312"/>
            <a:ext cx="54573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xmlns="" id="{9A55704E-D515-4774-90C6-5F887DDAE55E}"/>
              </a:ext>
            </a:extLst>
          </p:cNvPr>
          <p:cNvSpPr/>
          <p:nvPr userDrawn="1"/>
        </p:nvSpPr>
        <p:spPr>
          <a:xfrm>
            <a:off x="469044" y="1"/>
            <a:ext cx="5210176" cy="5961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23" name="Straight Connector 22">
            <a:extLst>
              <a:ext uri="{FF2B5EF4-FFF2-40B4-BE49-F238E27FC236}">
                <a16:creationId xmlns:a16="http://schemas.microsoft.com/office/drawing/2014/main" xmlns="" id="{84878778-0299-471F-A4C9-D0C1E82ED8D2}"/>
              </a:ext>
            </a:extLst>
          </p:cNvPr>
          <p:cNvCxnSpPr>
            <a:cxnSpLocks/>
          </p:cNvCxnSpPr>
          <p:nvPr userDrawn="1"/>
        </p:nvCxnSpPr>
        <p:spPr>
          <a:xfrm>
            <a:off x="1001746" y="1290512"/>
            <a:ext cx="1488621"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xmlns="" id="{E39D1C78-6110-4052-8455-7E7893F7FCD3}"/>
              </a:ext>
            </a:extLst>
          </p:cNvPr>
          <p:cNvSpPr>
            <a:spLocks noGrp="1"/>
          </p:cNvSpPr>
          <p:nvPr>
            <p:ph type="title"/>
          </p:nvPr>
        </p:nvSpPr>
        <p:spPr>
          <a:xfrm>
            <a:off x="915466" y="1276857"/>
            <a:ext cx="4097778" cy="1255325"/>
          </a:xfrm>
        </p:spPr>
        <p:txBody>
          <a:bodyPr/>
          <a:lstStyle>
            <a:lvl1pPr>
              <a:defRPr lang="en-US" sz="3600" b="1" kern="1200" cap="all" baseline="0" smtClean="0">
                <a:solidFill>
                  <a:schemeClr val="bg1"/>
                </a:solidFill>
                <a:latin typeface="+mj-lt"/>
                <a:ea typeface="+mj-ea"/>
                <a:cs typeface="+mj-cs"/>
              </a:defRPr>
            </a:lvl1pPr>
          </a:lstStyle>
          <a:p>
            <a:r>
              <a:rPr lang="en-US" smtClean="0"/>
              <a:t>Click to edit Master title style</a:t>
            </a:r>
            <a:endParaRPr lang="en-US" dirty="0"/>
          </a:p>
        </p:txBody>
      </p:sp>
      <p:sp>
        <p:nvSpPr>
          <p:cNvPr id="24" name="Text Placeholder 2">
            <a:extLst>
              <a:ext uri="{FF2B5EF4-FFF2-40B4-BE49-F238E27FC236}">
                <a16:creationId xmlns:a16="http://schemas.microsoft.com/office/drawing/2014/main" xmlns="" id="{E3405997-7AE2-4C6E-8A7D-735F58A49D12}"/>
              </a:ext>
            </a:extLst>
          </p:cNvPr>
          <p:cNvSpPr>
            <a:spLocks noGrp="1"/>
          </p:cNvSpPr>
          <p:nvPr>
            <p:ph type="body" idx="1"/>
          </p:nvPr>
        </p:nvSpPr>
        <p:spPr>
          <a:xfrm>
            <a:off x="915467" y="2620651"/>
            <a:ext cx="4097778" cy="1933681"/>
          </a:xfrm>
        </p:spPr>
        <p:txBody>
          <a:bodyPr vert="horz" lIns="91440" tIns="45720" rIns="91440" bIns="45720" rtlCol="0">
            <a:noAutofit/>
          </a:bodyPr>
          <a:lstStyle>
            <a:lvl1pPr>
              <a:defRPr lang="en-US" b="0" cap="none" baseline="0">
                <a:solidFill>
                  <a:schemeClr val="bg1"/>
                </a:solidFill>
              </a:defRPr>
            </a:lvl1pPr>
          </a:lstStyle>
          <a:p>
            <a:pPr lvl="0">
              <a:lnSpc>
                <a:spcPct val="100000"/>
              </a:lnSpc>
              <a:buNone/>
            </a:pPr>
            <a:r>
              <a:rPr lang="en-US" smtClean="0"/>
              <a:t>Click to edit Master text styles</a:t>
            </a:r>
          </a:p>
        </p:txBody>
      </p:sp>
    </p:spTree>
    <p:extLst>
      <p:ext uri="{BB962C8B-B14F-4D97-AF65-F5344CB8AC3E}">
        <p14:creationId xmlns:p14="http://schemas.microsoft.com/office/powerpoint/2010/main" val="2931533724"/>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640D79E1-5F46-41CA-85E7-44C2A6C62820}"/>
              </a:ext>
            </a:extLst>
          </p:cNvPr>
          <p:cNvSpPr>
            <a:spLocks noGrp="1"/>
          </p:cNvSpPr>
          <p:nvPr>
            <p:ph type="title"/>
          </p:nvPr>
        </p:nvSpPr>
        <p:spPr>
          <a:xfrm>
            <a:off x="363416" y="365125"/>
            <a:ext cx="11465168" cy="918553"/>
          </a:xfrm>
          <a:prstGeom prst="rect">
            <a:avLst/>
          </a:prstGeom>
        </p:spPr>
        <p:txBody>
          <a:bodyPr vert="horz" lIns="0" tIns="0" rIns="0" bIns="0" rtlCol="0" anchor="b">
            <a:normAutofit/>
          </a:bodyPr>
          <a:lstStyle/>
          <a:p>
            <a:r>
              <a:rPr lang="en-US" smtClean="0"/>
              <a:t>Click to edit Master title style</a:t>
            </a:r>
            <a:endParaRPr lang="en-IN" dirty="0"/>
          </a:p>
        </p:txBody>
      </p:sp>
      <p:sp>
        <p:nvSpPr>
          <p:cNvPr id="3" name="Text Placeholder 2">
            <a:extLst>
              <a:ext uri="{FF2B5EF4-FFF2-40B4-BE49-F238E27FC236}">
                <a16:creationId xmlns:a16="http://schemas.microsoft.com/office/drawing/2014/main" xmlns="" id="{D7B0B511-05FD-459E-AC79-A87540961FC1}"/>
              </a:ext>
            </a:extLst>
          </p:cNvPr>
          <p:cNvSpPr>
            <a:spLocks noGrp="1"/>
          </p:cNvSpPr>
          <p:nvPr>
            <p:ph type="body" idx="1"/>
          </p:nvPr>
        </p:nvSpPr>
        <p:spPr>
          <a:xfrm>
            <a:off x="363416" y="1825625"/>
            <a:ext cx="11465168"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Footer Placeholder 4">
            <a:extLst>
              <a:ext uri="{FF2B5EF4-FFF2-40B4-BE49-F238E27FC236}">
                <a16:creationId xmlns:a16="http://schemas.microsoft.com/office/drawing/2014/main" xmlns="" id="{FC32B635-1E22-483C-94B9-F587908DE6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a:extLst>
              <a:ext uri="{FF2B5EF4-FFF2-40B4-BE49-F238E27FC236}">
                <a16:creationId xmlns:a16="http://schemas.microsoft.com/office/drawing/2014/main" xmlns="" id="{6DB98321-594C-4030-A2B0-3492F77EE03E}"/>
              </a:ext>
            </a:extLst>
          </p:cNvPr>
          <p:cNvSpPr>
            <a:spLocks noGrp="1"/>
          </p:cNvSpPr>
          <p:nvPr>
            <p:ph type="sldNum" sz="quarter" idx="4"/>
          </p:nvPr>
        </p:nvSpPr>
        <p:spPr>
          <a:xfrm>
            <a:off x="9085384" y="6463207"/>
            <a:ext cx="2743200" cy="258268"/>
          </a:xfrm>
          <a:prstGeom prst="rect">
            <a:avLst/>
          </a:prstGeom>
        </p:spPr>
        <p:txBody>
          <a:bodyPr vert="horz" lIns="91440" tIns="45720" rIns="91440" bIns="45720" rtlCol="0" anchor="ctr"/>
          <a:lstStyle>
            <a:lvl1pPr algn="r">
              <a:defRPr sz="900">
                <a:solidFill>
                  <a:schemeClr val="accent3"/>
                </a:solidFill>
              </a:defRPr>
            </a:lvl1pPr>
          </a:lstStyle>
          <a:p>
            <a:fld id="{48BB047D-A6CD-43AB-96F0-683C726B586B}" type="slidenum">
              <a:rPr lang="en-IN" smtClean="0"/>
              <a:pPr/>
              <a:t>‹#›</a:t>
            </a:fld>
            <a:endParaRPr lang="en-IN" dirty="0"/>
          </a:p>
        </p:txBody>
      </p:sp>
    </p:spTree>
    <p:extLst>
      <p:ext uri="{BB962C8B-B14F-4D97-AF65-F5344CB8AC3E}">
        <p14:creationId xmlns:p14="http://schemas.microsoft.com/office/powerpoint/2010/main" val="20536527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1" r:id="rId4"/>
    <p:sldLayoutId id="2147483662" r:id="rId5"/>
    <p:sldLayoutId id="2147483660" r:id="rId6"/>
    <p:sldLayoutId id="2147483663" r:id="rId7"/>
    <p:sldLayoutId id="2147483667" r:id="rId8"/>
    <p:sldLayoutId id="2147483668" r:id="rId9"/>
    <p:sldLayoutId id="2147483666" r:id="rId10"/>
    <p:sldLayoutId id="2147483669" r:id="rId11"/>
    <p:sldLayoutId id="2147483670" r:id="rId12"/>
    <p:sldLayoutId id="2147483671" r:id="rId13"/>
    <p:sldLayoutId id="2147483672" r:id="rId14"/>
    <p:sldLayoutId id="2147483664" r:id="rId15"/>
    <p:sldLayoutId id="2147483665" r:id="rId16"/>
  </p:sldLayoutIdLst>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Placeholder 35" descr="aerial view bridge over water">
            <a:extLst>
              <a:ext uri="{FF2B5EF4-FFF2-40B4-BE49-F238E27FC236}">
                <a16:creationId xmlns:a16="http://schemas.microsoft.com/office/drawing/2014/main" xmlns="" id="{F7CD9EDC-C949-4D72-B04B-A61A034595AC}"/>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2" name="Title 1">
            <a:extLst>
              <a:ext uri="{FF2B5EF4-FFF2-40B4-BE49-F238E27FC236}">
                <a16:creationId xmlns:a16="http://schemas.microsoft.com/office/drawing/2014/main" xmlns="" id="{B30359CD-8DFF-4AF2-B957-630ED2A60E8D}"/>
              </a:ext>
            </a:extLst>
          </p:cNvPr>
          <p:cNvSpPr>
            <a:spLocks noGrp="1"/>
          </p:cNvSpPr>
          <p:nvPr>
            <p:ph type="ctrTitle"/>
          </p:nvPr>
        </p:nvSpPr>
        <p:spPr/>
        <p:txBody>
          <a:bodyPr/>
          <a:lstStyle/>
          <a:p>
            <a:r>
              <a:rPr lang="en-US" dirty="0" err="1" smtClean="0"/>
              <a:t>Sistem</a:t>
            </a:r>
            <a:r>
              <a:rPr lang="en-US" dirty="0" smtClean="0"/>
              <a:t> </a:t>
            </a:r>
            <a:r>
              <a:rPr lang="en-US" dirty="0" err="1" smtClean="0"/>
              <a:t>endokrin</a:t>
            </a:r>
            <a:endParaRPr lang="en-IN" dirty="0"/>
          </a:p>
        </p:txBody>
      </p:sp>
      <p:sp>
        <p:nvSpPr>
          <p:cNvPr id="3" name="Subtitle 2">
            <a:extLst>
              <a:ext uri="{FF2B5EF4-FFF2-40B4-BE49-F238E27FC236}">
                <a16:creationId xmlns:a16="http://schemas.microsoft.com/office/drawing/2014/main" xmlns="" id="{F1DF7D53-1D50-48D8-B3B4-B9632324B2AB}"/>
              </a:ext>
            </a:extLst>
          </p:cNvPr>
          <p:cNvSpPr>
            <a:spLocks noGrp="1"/>
          </p:cNvSpPr>
          <p:nvPr>
            <p:ph type="subTitle" idx="1"/>
          </p:nvPr>
        </p:nvSpPr>
        <p:spPr/>
        <p:txBody>
          <a:bodyPr/>
          <a:lstStyle/>
          <a:p>
            <a:r>
              <a:rPr lang="en-US" dirty="0" smtClean="0"/>
              <a:t>Faik Agiwahyuanto</a:t>
            </a:r>
            <a:endParaRPr lang="en-IN" dirty="0"/>
          </a:p>
        </p:txBody>
      </p:sp>
    </p:spTree>
    <p:extLst>
      <p:ext uri="{BB962C8B-B14F-4D97-AF65-F5344CB8AC3E}">
        <p14:creationId xmlns:p14="http://schemas.microsoft.com/office/powerpoint/2010/main" val="20644069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4800" b="1" dirty="0" smtClean="0"/>
              <a:t>Klasifikasi Sistem Endokrin</a:t>
            </a:r>
            <a:endParaRPr lang="id-ID" sz="4800" b="1" dirty="0"/>
          </a:p>
        </p:txBody>
      </p:sp>
      <p:sp>
        <p:nvSpPr>
          <p:cNvPr id="3" name="Content Placeholder 2"/>
          <p:cNvSpPr>
            <a:spLocks noGrp="1"/>
          </p:cNvSpPr>
          <p:nvPr>
            <p:ph idx="1"/>
          </p:nvPr>
        </p:nvSpPr>
        <p:spPr/>
        <p:txBody>
          <a:bodyPr>
            <a:normAutofit/>
          </a:bodyPr>
          <a:lstStyle/>
          <a:p>
            <a:r>
              <a:rPr lang="id-ID" sz="2800" dirty="0" smtClean="0"/>
              <a:t>Hormon yg larut dalam air termasuk polipeptida (Misal = insulin, glukagon, adrenokortikotropik/ACTH, dan gastrin) serta katekolamin (Misal = dopamin, norepinefrin, epinefrin).</a:t>
            </a:r>
          </a:p>
          <a:p>
            <a:r>
              <a:rPr lang="id-ID" sz="2800" dirty="0" smtClean="0"/>
              <a:t>Hormon yg larut dalam lemak termasuk steroid (misal = estrogen, progesteron, testosteron, glukokortikoid, aldosteron) serta dantironin (misal = tiroksin)</a:t>
            </a:r>
          </a:p>
          <a:p>
            <a:endParaRPr lang="id-ID" sz="2800" dirty="0"/>
          </a:p>
        </p:txBody>
      </p:sp>
    </p:spTree>
    <p:extLst>
      <p:ext uri="{BB962C8B-B14F-4D97-AF65-F5344CB8AC3E}">
        <p14:creationId xmlns:p14="http://schemas.microsoft.com/office/powerpoint/2010/main" val="2365983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4800" b="1" dirty="0" smtClean="0"/>
              <a:t>Karakteristik Sistem Endokrin</a:t>
            </a:r>
            <a:endParaRPr lang="id-ID" sz="4800" b="1" dirty="0"/>
          </a:p>
        </p:txBody>
      </p:sp>
      <p:sp>
        <p:nvSpPr>
          <p:cNvPr id="3" name="Content Placeholder 2"/>
          <p:cNvSpPr>
            <a:spLocks noGrp="1"/>
          </p:cNvSpPr>
          <p:nvPr>
            <p:ph idx="1"/>
          </p:nvPr>
        </p:nvSpPr>
        <p:spPr/>
        <p:txBody>
          <a:bodyPr>
            <a:normAutofit/>
          </a:bodyPr>
          <a:lstStyle/>
          <a:p>
            <a:r>
              <a:rPr lang="id-ID" sz="2800" dirty="0" smtClean="0"/>
              <a:t>Sekresi Diurnal </a:t>
            </a:r>
            <a:r>
              <a:rPr lang="id-ID" sz="2800" dirty="0" smtClean="0">
                <a:sym typeface="Wingdings" panose="05000000000000000000" pitchFamily="2" charset="2"/>
              </a:rPr>
              <a:t> pola naik-turun dalam periode 24 jam. Contoh : Kortisol kadarnya akan meningkat di pagi hari, dan menurun di malam hari.</a:t>
            </a:r>
          </a:p>
          <a:p>
            <a:r>
              <a:rPr lang="id-ID" sz="2800" dirty="0" smtClean="0">
                <a:sym typeface="Wingdings" panose="05000000000000000000" pitchFamily="2" charset="2"/>
              </a:rPr>
              <a:t>Sekresi hormonal pulsatif &amp; siklik  naik-turun sepanjang waktu tertentu (bulanan) Contoh : Estrogen merupakan non-siklik dgn puncak &amp; lembahnya menyebabkan siklus menstruasi pada wanita.</a:t>
            </a:r>
          </a:p>
          <a:p>
            <a:r>
              <a:rPr lang="id-ID" sz="2800" dirty="0" smtClean="0">
                <a:sym typeface="Wingdings" panose="05000000000000000000" pitchFamily="2" charset="2"/>
              </a:rPr>
              <a:t>Sekresi hormonal variabel  berubah dan tergantung pada kadar subtrat lainnya. Contoh : paratiroid disekresi dlm berespon thdp kadal Ca serum.</a:t>
            </a:r>
            <a:endParaRPr lang="id-ID" sz="2800" dirty="0"/>
          </a:p>
        </p:txBody>
      </p:sp>
    </p:spTree>
    <p:extLst>
      <p:ext uri="{BB962C8B-B14F-4D97-AF65-F5344CB8AC3E}">
        <p14:creationId xmlns:p14="http://schemas.microsoft.com/office/powerpoint/2010/main" val="1311168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4800" b="1" dirty="0" smtClean="0"/>
              <a:t>Karakteristik Sistem Endokrin</a:t>
            </a:r>
            <a:endParaRPr lang="id-ID" sz="4800" b="1" dirty="0"/>
          </a:p>
        </p:txBody>
      </p:sp>
      <p:sp>
        <p:nvSpPr>
          <p:cNvPr id="3" name="Content Placeholder 2"/>
          <p:cNvSpPr>
            <a:spLocks noGrp="1"/>
          </p:cNvSpPr>
          <p:nvPr>
            <p:ph idx="1"/>
          </p:nvPr>
        </p:nvSpPr>
        <p:spPr>
          <a:xfrm>
            <a:off x="0" y="1431758"/>
            <a:ext cx="12192000" cy="4572000"/>
          </a:xfrm>
        </p:spPr>
        <p:txBody>
          <a:bodyPr>
            <a:normAutofit/>
          </a:bodyPr>
          <a:lstStyle/>
          <a:p>
            <a:r>
              <a:rPr lang="id-ID" sz="2800" dirty="0" smtClean="0">
                <a:sym typeface="Wingdings" panose="05000000000000000000" pitchFamily="2" charset="2"/>
              </a:rPr>
              <a:t>Hormon bekerja  dalam sistem umpan balik (memungkinkan tubuh untuk dipertahankan dalam situasi lingkungan optimal</a:t>
            </a:r>
          </a:p>
          <a:p>
            <a:r>
              <a:rPr lang="id-ID" sz="2800" dirty="0" smtClean="0">
                <a:sym typeface="Wingdings" panose="05000000000000000000" pitchFamily="2" charset="2"/>
              </a:rPr>
              <a:t>Hormon mengontrol laju aktivitas selular</a:t>
            </a:r>
          </a:p>
          <a:p>
            <a:r>
              <a:rPr lang="id-ID" sz="2800" dirty="0" smtClean="0">
                <a:sym typeface="Wingdings" panose="05000000000000000000" pitchFamily="2" charset="2"/>
              </a:rPr>
              <a:t>Hormon tidak mengawali perubahan biokimia  tapi hanya pengaruhi sel2 yg mengandung reseptor yg sesuai (yg melakukan fungsi spesifik)</a:t>
            </a:r>
          </a:p>
          <a:p>
            <a:r>
              <a:rPr lang="id-ID" sz="2800" dirty="0" smtClean="0">
                <a:sym typeface="Wingdings" panose="05000000000000000000" pitchFamily="2" charset="2"/>
              </a:rPr>
              <a:t>Hormon punya fungsi dependen &amp; interdependen  suatu pelepasan hormon dari 1 kelenjar sering merangsang pelepasan hormon dari kelenjar lainnya</a:t>
            </a:r>
          </a:p>
          <a:p>
            <a:r>
              <a:rPr lang="id-ID" sz="2800" dirty="0" smtClean="0">
                <a:sym typeface="Wingdings" panose="05000000000000000000" pitchFamily="2" charset="2"/>
              </a:rPr>
              <a:t>Hormon bekerja  bekerja secara konstan di reactivated oleh hepar / mekanisme lain &amp; diekskresi oleh ginjal</a:t>
            </a:r>
          </a:p>
        </p:txBody>
      </p:sp>
    </p:spTree>
    <p:extLst>
      <p:ext uri="{BB962C8B-B14F-4D97-AF65-F5344CB8AC3E}">
        <p14:creationId xmlns:p14="http://schemas.microsoft.com/office/powerpoint/2010/main" val="1301065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4800" b="1" dirty="0" smtClean="0"/>
              <a:t>Kelenjar Endokrin </a:t>
            </a:r>
            <a:endParaRPr lang="id-ID" sz="4800" b="1" dirty="0"/>
          </a:p>
        </p:txBody>
      </p:sp>
      <p:pic>
        <p:nvPicPr>
          <p:cNvPr id="4" name="Content Placeholder 3"/>
          <p:cNvPicPr>
            <a:picLocks noGrp="1" noChangeAspect="1"/>
          </p:cNvPicPr>
          <p:nvPr>
            <p:ph idx="1"/>
          </p:nvPr>
        </p:nvPicPr>
        <p:blipFill>
          <a:blip r:embed="rId2"/>
          <a:stretch>
            <a:fillRect/>
          </a:stretch>
        </p:blipFill>
        <p:spPr>
          <a:xfrm>
            <a:off x="368209" y="1526094"/>
            <a:ext cx="11446802" cy="5043148"/>
          </a:xfrm>
          <a:prstGeom prst="rect">
            <a:avLst/>
          </a:prstGeom>
        </p:spPr>
      </p:pic>
    </p:spTree>
    <p:extLst>
      <p:ext uri="{BB962C8B-B14F-4D97-AF65-F5344CB8AC3E}">
        <p14:creationId xmlns:p14="http://schemas.microsoft.com/office/powerpoint/2010/main" val="1045980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4000" b="1" dirty="0" smtClean="0"/>
              <a:t>Kelenjar Endokrin &amp; Hormon yg dihasilkan </a:t>
            </a:r>
            <a:endParaRPr lang="id-ID" sz="4000" b="1" dirty="0"/>
          </a:p>
        </p:txBody>
      </p:sp>
      <p:sp>
        <p:nvSpPr>
          <p:cNvPr id="3" name="Content Placeholder 2"/>
          <p:cNvSpPr>
            <a:spLocks noGrp="1"/>
          </p:cNvSpPr>
          <p:nvPr>
            <p:ph idx="1"/>
          </p:nvPr>
        </p:nvSpPr>
        <p:spPr/>
        <p:txBody>
          <a:bodyPr>
            <a:normAutofit/>
          </a:bodyPr>
          <a:lstStyle/>
          <a:p>
            <a:r>
              <a:rPr lang="id-ID" sz="2800" dirty="0" smtClean="0"/>
              <a:t>Hipofisis</a:t>
            </a:r>
          </a:p>
          <a:p>
            <a:r>
              <a:rPr lang="id-ID" sz="2800" dirty="0" smtClean="0"/>
              <a:t>Tiroid</a:t>
            </a:r>
          </a:p>
          <a:p>
            <a:r>
              <a:rPr lang="id-ID" sz="2800" dirty="0" smtClean="0"/>
              <a:t>Paratiroid</a:t>
            </a:r>
          </a:p>
          <a:p>
            <a:r>
              <a:rPr lang="id-ID" sz="2800" dirty="0" smtClean="0"/>
              <a:t>Adrenal (Anak Ginjal)</a:t>
            </a:r>
          </a:p>
          <a:p>
            <a:r>
              <a:rPr lang="id-ID" sz="2800" dirty="0" smtClean="0"/>
              <a:t>Pankreas</a:t>
            </a:r>
          </a:p>
          <a:p>
            <a:r>
              <a:rPr lang="id-ID" sz="2800" dirty="0" smtClean="0"/>
              <a:t>Gonad (Ovarium &amp; Testis)</a:t>
            </a:r>
            <a:endParaRPr lang="id-ID" sz="2800" dirty="0"/>
          </a:p>
        </p:txBody>
      </p:sp>
    </p:spTree>
    <p:extLst>
      <p:ext uri="{BB962C8B-B14F-4D97-AF65-F5344CB8AC3E}">
        <p14:creationId xmlns:p14="http://schemas.microsoft.com/office/powerpoint/2010/main" val="4291902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5400" b="1" dirty="0" smtClean="0"/>
              <a:t>Kelenjar Hipofisis</a:t>
            </a:r>
            <a:endParaRPr lang="id-ID" sz="5400" b="1" dirty="0"/>
          </a:p>
        </p:txBody>
      </p:sp>
      <p:pic>
        <p:nvPicPr>
          <p:cNvPr id="4" name="Content Placeholder 3"/>
          <p:cNvPicPr>
            <a:picLocks noGrp="1" noChangeAspect="1"/>
          </p:cNvPicPr>
          <p:nvPr>
            <p:ph idx="1"/>
          </p:nvPr>
        </p:nvPicPr>
        <p:blipFill>
          <a:blip r:embed="rId2"/>
          <a:stretch>
            <a:fillRect/>
          </a:stretch>
        </p:blipFill>
        <p:spPr>
          <a:xfrm>
            <a:off x="0" y="1454265"/>
            <a:ext cx="5541177" cy="5139040"/>
          </a:xfrm>
          <a:prstGeom prst="rect">
            <a:avLst/>
          </a:prstGeom>
        </p:spPr>
      </p:pic>
      <p:pic>
        <p:nvPicPr>
          <p:cNvPr id="5" name="Picture 4"/>
          <p:cNvPicPr>
            <a:picLocks noChangeAspect="1"/>
          </p:cNvPicPr>
          <p:nvPr/>
        </p:nvPicPr>
        <p:blipFill>
          <a:blip r:embed="rId3"/>
          <a:stretch>
            <a:fillRect/>
          </a:stretch>
        </p:blipFill>
        <p:spPr>
          <a:xfrm>
            <a:off x="5541176" y="1454265"/>
            <a:ext cx="6650823" cy="4874346"/>
          </a:xfrm>
          <a:prstGeom prst="rect">
            <a:avLst/>
          </a:prstGeom>
        </p:spPr>
      </p:pic>
    </p:spTree>
    <p:extLst>
      <p:ext uri="{BB962C8B-B14F-4D97-AF65-F5344CB8AC3E}">
        <p14:creationId xmlns:p14="http://schemas.microsoft.com/office/powerpoint/2010/main" val="3215751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7301"/>
            <a:ext cx="12192000" cy="1096962"/>
          </a:xfrm>
        </p:spPr>
        <p:txBody>
          <a:bodyPr>
            <a:normAutofit/>
          </a:bodyPr>
          <a:lstStyle/>
          <a:p>
            <a:r>
              <a:rPr lang="id-ID" sz="3200" b="1" dirty="0" smtClean="0"/>
              <a:t>Macam fungsi hormon yg dihasilkan kelenjar Hipofisis Lobus Anterior &amp; Gangguannya</a:t>
            </a:r>
            <a:endParaRPr lang="id-ID" sz="3200" b="1" dirty="0"/>
          </a:p>
        </p:txBody>
      </p:sp>
      <p:pic>
        <p:nvPicPr>
          <p:cNvPr id="4" name="Content Placeholder 3"/>
          <p:cNvPicPr>
            <a:picLocks noGrp="1" noChangeAspect="1"/>
          </p:cNvPicPr>
          <p:nvPr>
            <p:ph idx="1"/>
          </p:nvPr>
        </p:nvPicPr>
        <p:blipFill>
          <a:blip r:embed="rId2"/>
          <a:stretch>
            <a:fillRect/>
          </a:stretch>
        </p:blipFill>
        <p:spPr>
          <a:xfrm>
            <a:off x="0" y="1404263"/>
            <a:ext cx="12192000" cy="2397716"/>
          </a:xfrm>
          <a:prstGeom prst="rect">
            <a:avLst/>
          </a:prstGeom>
        </p:spPr>
      </p:pic>
      <p:pic>
        <p:nvPicPr>
          <p:cNvPr id="5" name="Picture 4"/>
          <p:cNvPicPr>
            <a:picLocks noChangeAspect="1"/>
          </p:cNvPicPr>
          <p:nvPr/>
        </p:nvPicPr>
        <p:blipFill>
          <a:blip r:embed="rId3"/>
          <a:stretch>
            <a:fillRect/>
          </a:stretch>
        </p:blipFill>
        <p:spPr>
          <a:xfrm>
            <a:off x="550791" y="3453986"/>
            <a:ext cx="11331047" cy="2537740"/>
          </a:xfrm>
          <a:prstGeom prst="rect">
            <a:avLst/>
          </a:prstGeom>
        </p:spPr>
      </p:pic>
    </p:spTree>
    <p:extLst>
      <p:ext uri="{BB962C8B-B14F-4D97-AF65-F5344CB8AC3E}">
        <p14:creationId xmlns:p14="http://schemas.microsoft.com/office/powerpoint/2010/main" val="899680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64694" y="0"/>
            <a:ext cx="11622506" cy="6782967"/>
          </a:xfrm>
          <a:prstGeom prst="rect">
            <a:avLst/>
          </a:prstGeom>
        </p:spPr>
      </p:pic>
    </p:spTree>
    <p:extLst>
      <p:ext uri="{BB962C8B-B14F-4D97-AF65-F5344CB8AC3E}">
        <p14:creationId xmlns:p14="http://schemas.microsoft.com/office/powerpoint/2010/main" val="2163549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4800" b="1" dirty="0" smtClean="0"/>
              <a:t>Hipofisis Pars Media</a:t>
            </a:r>
            <a:endParaRPr lang="id-ID" sz="4800" b="1" dirty="0"/>
          </a:p>
        </p:txBody>
      </p:sp>
      <p:pic>
        <p:nvPicPr>
          <p:cNvPr id="4" name="Content Placeholder 3"/>
          <p:cNvPicPr>
            <a:picLocks noGrp="1" noChangeAspect="1"/>
          </p:cNvPicPr>
          <p:nvPr>
            <p:ph idx="1"/>
          </p:nvPr>
        </p:nvPicPr>
        <p:blipFill>
          <a:blip r:embed="rId2"/>
          <a:stretch>
            <a:fillRect/>
          </a:stretch>
        </p:blipFill>
        <p:spPr>
          <a:xfrm>
            <a:off x="438040" y="1540717"/>
            <a:ext cx="11016023" cy="4595388"/>
          </a:xfrm>
          <a:prstGeom prst="rect">
            <a:avLst/>
          </a:prstGeom>
        </p:spPr>
      </p:pic>
    </p:spTree>
    <p:extLst>
      <p:ext uri="{BB962C8B-B14F-4D97-AF65-F5344CB8AC3E}">
        <p14:creationId xmlns:p14="http://schemas.microsoft.com/office/powerpoint/2010/main" val="3726396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76200"/>
            <a:ext cx="9980682" cy="1126958"/>
          </a:xfrm>
        </p:spPr>
        <p:txBody>
          <a:bodyPr>
            <a:normAutofit/>
          </a:bodyPr>
          <a:lstStyle/>
          <a:p>
            <a:r>
              <a:rPr lang="id-ID" sz="4400" b="1" dirty="0" smtClean="0"/>
              <a:t>Hipofisis Lobus Posterior</a:t>
            </a:r>
            <a:endParaRPr lang="id-ID" sz="4400" b="1" dirty="0"/>
          </a:p>
        </p:txBody>
      </p:sp>
      <p:pic>
        <p:nvPicPr>
          <p:cNvPr id="4" name="Content Placeholder 3"/>
          <p:cNvPicPr>
            <a:picLocks noGrp="1" noChangeAspect="1"/>
          </p:cNvPicPr>
          <p:nvPr>
            <p:ph idx="1"/>
          </p:nvPr>
        </p:nvPicPr>
        <p:blipFill>
          <a:blip r:embed="rId2"/>
          <a:stretch>
            <a:fillRect/>
          </a:stretch>
        </p:blipFill>
        <p:spPr>
          <a:xfrm>
            <a:off x="202551" y="1509331"/>
            <a:ext cx="5431694" cy="4963657"/>
          </a:xfrm>
          <a:prstGeom prst="rect">
            <a:avLst/>
          </a:prstGeom>
        </p:spPr>
      </p:pic>
      <p:pic>
        <p:nvPicPr>
          <p:cNvPr id="5" name="Picture 4"/>
          <p:cNvPicPr>
            <a:picLocks noChangeAspect="1"/>
          </p:cNvPicPr>
          <p:nvPr/>
        </p:nvPicPr>
        <p:blipFill>
          <a:blip r:embed="rId3"/>
          <a:stretch>
            <a:fillRect/>
          </a:stretch>
        </p:blipFill>
        <p:spPr>
          <a:xfrm>
            <a:off x="5634244" y="1741400"/>
            <a:ext cx="6240719" cy="4466895"/>
          </a:xfrm>
          <a:prstGeom prst="rect">
            <a:avLst/>
          </a:prstGeom>
        </p:spPr>
      </p:pic>
    </p:spTree>
    <p:extLst>
      <p:ext uri="{BB962C8B-B14F-4D97-AF65-F5344CB8AC3E}">
        <p14:creationId xmlns:p14="http://schemas.microsoft.com/office/powerpoint/2010/main" val="676532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Placeholder 22" descr="aerial view beack town">
            <a:extLst>
              <a:ext uri="{FF2B5EF4-FFF2-40B4-BE49-F238E27FC236}">
                <a16:creationId xmlns:a16="http://schemas.microsoft.com/office/drawing/2014/main" xmlns="" id="{D4E7378D-0752-482D-BA2B-045B98982FED}"/>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9" name="Title 8">
            <a:extLst>
              <a:ext uri="{FF2B5EF4-FFF2-40B4-BE49-F238E27FC236}">
                <a16:creationId xmlns:a16="http://schemas.microsoft.com/office/drawing/2014/main" xmlns="" id="{E68E31FD-BE74-4CB3-A5A5-652148351F11}"/>
              </a:ext>
            </a:extLst>
          </p:cNvPr>
          <p:cNvSpPr>
            <a:spLocks noGrp="1"/>
          </p:cNvSpPr>
          <p:nvPr>
            <p:ph type="title"/>
          </p:nvPr>
        </p:nvSpPr>
        <p:spPr/>
        <p:txBody>
          <a:bodyPr/>
          <a:lstStyle/>
          <a:p>
            <a:r>
              <a:rPr lang="en-US" dirty="0" err="1" smtClean="0"/>
              <a:t>Apa</a:t>
            </a:r>
            <a:r>
              <a:rPr lang="en-US" dirty="0" smtClean="0"/>
              <a:t> </a:t>
            </a:r>
            <a:r>
              <a:rPr lang="en-US" dirty="0" err="1" smtClean="0"/>
              <a:t>yg</a:t>
            </a:r>
            <a:r>
              <a:rPr lang="en-US" dirty="0" smtClean="0"/>
              <a:t> </a:t>
            </a:r>
            <a:r>
              <a:rPr lang="en-US" dirty="0" err="1" smtClean="0"/>
              <a:t>dipelajari</a:t>
            </a:r>
            <a:r>
              <a:rPr lang="en-US" dirty="0" smtClean="0"/>
              <a:t> ???</a:t>
            </a:r>
            <a:endParaRPr lang="en-IN" dirty="0"/>
          </a:p>
        </p:txBody>
      </p:sp>
      <p:sp>
        <p:nvSpPr>
          <p:cNvPr id="10" name="Text Placeholder 9">
            <a:extLst>
              <a:ext uri="{FF2B5EF4-FFF2-40B4-BE49-F238E27FC236}">
                <a16:creationId xmlns:a16="http://schemas.microsoft.com/office/drawing/2014/main" xmlns="" id="{939EAE20-443B-4528-BBD6-32BD19163C1F}"/>
              </a:ext>
            </a:extLst>
          </p:cNvPr>
          <p:cNvSpPr>
            <a:spLocks noGrp="1"/>
          </p:cNvSpPr>
          <p:nvPr>
            <p:ph type="body" idx="1"/>
          </p:nvPr>
        </p:nvSpPr>
        <p:spPr/>
        <p:txBody>
          <a:bodyPr/>
          <a:lstStyle/>
          <a:p>
            <a:pPr marL="342900" indent="-342900" algn="just">
              <a:buAutoNum type="arabicPeriod"/>
            </a:pPr>
            <a:r>
              <a:rPr lang="en-IN" dirty="0" err="1" smtClean="0"/>
              <a:t>Definisi</a:t>
            </a:r>
            <a:r>
              <a:rPr lang="en-IN" dirty="0" smtClean="0"/>
              <a:t> </a:t>
            </a:r>
            <a:r>
              <a:rPr lang="en-IN" dirty="0" err="1" smtClean="0"/>
              <a:t>Endokrin</a:t>
            </a:r>
            <a:r>
              <a:rPr lang="en-IN" dirty="0" smtClean="0"/>
              <a:t> system</a:t>
            </a:r>
          </a:p>
          <a:p>
            <a:pPr marL="342900" indent="-342900" algn="just">
              <a:buAutoNum type="arabicPeriod"/>
            </a:pPr>
            <a:r>
              <a:rPr lang="en-IN" dirty="0" err="1" smtClean="0"/>
              <a:t>Anatomi</a:t>
            </a:r>
            <a:r>
              <a:rPr lang="en-IN" dirty="0" smtClean="0"/>
              <a:t> – </a:t>
            </a:r>
            <a:r>
              <a:rPr lang="en-IN" dirty="0" err="1" smtClean="0"/>
              <a:t>Fisiologi</a:t>
            </a:r>
            <a:r>
              <a:rPr lang="en-IN" dirty="0" smtClean="0"/>
              <a:t> </a:t>
            </a:r>
            <a:r>
              <a:rPr lang="en-IN" dirty="0" err="1" smtClean="0"/>
              <a:t>Endokrin</a:t>
            </a:r>
            <a:endParaRPr lang="en-IN" dirty="0" smtClean="0"/>
          </a:p>
          <a:p>
            <a:pPr marL="342900" indent="-342900" algn="just">
              <a:buAutoNum type="arabicPeriod"/>
            </a:pPr>
            <a:r>
              <a:rPr lang="en-IN" dirty="0" err="1" smtClean="0"/>
              <a:t>Patologi</a:t>
            </a:r>
            <a:r>
              <a:rPr lang="en-IN" dirty="0" smtClean="0"/>
              <a:t> – </a:t>
            </a:r>
            <a:r>
              <a:rPr lang="en-IN" dirty="0" err="1" smtClean="0"/>
              <a:t>Patofisiologi</a:t>
            </a:r>
            <a:r>
              <a:rPr lang="en-IN" dirty="0" smtClean="0"/>
              <a:t> </a:t>
            </a:r>
            <a:r>
              <a:rPr lang="en-IN" dirty="0" err="1" smtClean="0"/>
              <a:t>Endokrin</a:t>
            </a:r>
            <a:endParaRPr lang="en-IN" dirty="0"/>
          </a:p>
        </p:txBody>
      </p:sp>
      <p:sp>
        <p:nvSpPr>
          <p:cNvPr id="13" name="Content Placeholder 12">
            <a:extLst>
              <a:ext uri="{FF2B5EF4-FFF2-40B4-BE49-F238E27FC236}">
                <a16:creationId xmlns:a16="http://schemas.microsoft.com/office/drawing/2014/main" xmlns="" id="{7378E833-4562-4660-94DC-D642C584CBF1}"/>
              </a:ext>
            </a:extLst>
          </p:cNvPr>
          <p:cNvSpPr>
            <a:spLocks noGrp="1"/>
          </p:cNvSpPr>
          <p:nvPr>
            <p:ph sz="quarter" idx="14"/>
          </p:nvPr>
        </p:nvSpPr>
        <p:spPr/>
        <p:txBody>
          <a:bodyPr/>
          <a:lstStyle/>
          <a:p>
            <a:r>
              <a:rPr lang="en-US" dirty="0"/>
              <a:t>Your company name</a:t>
            </a:r>
            <a:endParaRPr lang="en-IN" dirty="0"/>
          </a:p>
        </p:txBody>
      </p:sp>
      <p:sp>
        <p:nvSpPr>
          <p:cNvPr id="4" name="Slide Number Placeholder 3">
            <a:extLst>
              <a:ext uri="{FF2B5EF4-FFF2-40B4-BE49-F238E27FC236}">
                <a16:creationId xmlns:a16="http://schemas.microsoft.com/office/drawing/2014/main" xmlns="" id="{828341D9-3B78-467A-9828-B85D230F5398}"/>
              </a:ext>
            </a:extLst>
          </p:cNvPr>
          <p:cNvSpPr>
            <a:spLocks noGrp="1"/>
          </p:cNvSpPr>
          <p:nvPr>
            <p:ph type="sldNum" sz="quarter" idx="12"/>
          </p:nvPr>
        </p:nvSpPr>
        <p:spPr/>
        <p:txBody>
          <a:bodyPr/>
          <a:lstStyle/>
          <a:p>
            <a:fld id="{48BB047D-A6CD-43AB-96F0-683C726B586B}" type="slidenum">
              <a:rPr lang="en-IN" smtClean="0"/>
              <a:pPr/>
              <a:t>2</a:t>
            </a:fld>
            <a:endParaRPr lang="en-IN" dirty="0"/>
          </a:p>
        </p:txBody>
      </p:sp>
    </p:spTree>
    <p:extLst>
      <p:ext uri="{BB962C8B-B14F-4D97-AF65-F5344CB8AC3E}">
        <p14:creationId xmlns:p14="http://schemas.microsoft.com/office/powerpoint/2010/main" val="9045452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88758" y="0"/>
            <a:ext cx="11437068" cy="4258910"/>
          </a:xfrm>
          <a:prstGeom prst="rect">
            <a:avLst/>
          </a:prstGeom>
        </p:spPr>
      </p:pic>
      <p:sp>
        <p:nvSpPr>
          <p:cNvPr id="5" name="TextBox 4"/>
          <p:cNvSpPr txBox="1"/>
          <p:nvPr/>
        </p:nvSpPr>
        <p:spPr>
          <a:xfrm>
            <a:off x="430306" y="4258910"/>
            <a:ext cx="11120718" cy="2246769"/>
          </a:xfrm>
          <a:prstGeom prst="rect">
            <a:avLst/>
          </a:prstGeom>
          <a:noFill/>
        </p:spPr>
        <p:txBody>
          <a:bodyPr wrap="square" rtlCol="0">
            <a:spAutoFit/>
          </a:bodyPr>
          <a:lstStyle/>
          <a:p>
            <a:r>
              <a:rPr lang="id-ID" sz="2000" dirty="0"/>
              <a:t>Banyak sedikitnya cairan yang masuk dalam sel akan di deteksi oleh hipotalamus. Jika cairan (plasma) dalam darah sedikit, maka hipofisis akan mensekresikan ADH untuk melakukan reabsorpsi (penyerapan kembali) sehingga darah mendapatkan asupan cairan dari hasil reabsorpsi tersebut. Dengan demikian kadar cairan (plasma) dalam darah dapat kembali seimbang. Selain itu, karena cairan pada ginjal sudah diserap, maka urinenya kini bersifat pekat. Jika seseorang buang air kecil terus menerus, diperkirakan hipofisis posteriornya mengalami gangguan sebab ADH tidak berfungsi dengan baik. Nama penyakit ini disebut diabetes insipidus.</a:t>
            </a:r>
          </a:p>
        </p:txBody>
      </p:sp>
    </p:spTree>
    <p:extLst>
      <p:ext uri="{BB962C8B-B14F-4D97-AF65-F5344CB8AC3E}">
        <p14:creationId xmlns:p14="http://schemas.microsoft.com/office/powerpoint/2010/main" val="2697683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4800" b="1" dirty="0" smtClean="0"/>
              <a:t>Kelenjar Tiroid</a:t>
            </a:r>
            <a:endParaRPr lang="id-ID" sz="4800" b="1" dirty="0"/>
          </a:p>
        </p:txBody>
      </p:sp>
      <p:pic>
        <p:nvPicPr>
          <p:cNvPr id="6" name="Content Placeholder 5"/>
          <p:cNvPicPr>
            <a:picLocks noGrp="1" noChangeAspect="1"/>
          </p:cNvPicPr>
          <p:nvPr>
            <p:ph sz="half" idx="1"/>
          </p:nvPr>
        </p:nvPicPr>
        <p:blipFill>
          <a:blip r:embed="rId2"/>
          <a:stretch>
            <a:fillRect/>
          </a:stretch>
        </p:blipFill>
        <p:spPr>
          <a:xfrm>
            <a:off x="72189" y="1431759"/>
            <a:ext cx="5029200" cy="4547936"/>
          </a:xfrm>
          <a:prstGeom prst="rect">
            <a:avLst/>
          </a:prstGeom>
        </p:spPr>
      </p:pic>
      <p:sp>
        <p:nvSpPr>
          <p:cNvPr id="5" name="Content Placeholder 4"/>
          <p:cNvSpPr>
            <a:spLocks noGrp="1"/>
          </p:cNvSpPr>
          <p:nvPr>
            <p:ph sz="half" idx="2"/>
          </p:nvPr>
        </p:nvSpPr>
        <p:spPr>
          <a:xfrm>
            <a:off x="5484881" y="1431759"/>
            <a:ext cx="6498571" cy="5233736"/>
          </a:xfrm>
        </p:spPr>
        <p:txBody>
          <a:bodyPr>
            <a:normAutofit/>
          </a:bodyPr>
          <a:lstStyle/>
          <a:p>
            <a:r>
              <a:rPr lang="id-ID" sz="2400" dirty="0" smtClean="0"/>
              <a:t>Kelenjar </a:t>
            </a:r>
            <a:r>
              <a:rPr lang="id-ID" sz="2400" dirty="0"/>
              <a:t>yang terdapat di leher bagian depan di sebelah bawah jakun dan terdiri dari dua buah lobus. </a:t>
            </a:r>
          </a:p>
          <a:p>
            <a:r>
              <a:rPr lang="id-ID" sz="2400" dirty="0" smtClean="0"/>
              <a:t>Kelenjar </a:t>
            </a:r>
            <a:r>
              <a:rPr lang="id-ID" sz="2400" dirty="0"/>
              <a:t>tiroid menghasilkan dua macam hormon yaitu tiroksin (T4) dan Triiodontironin (T3). </a:t>
            </a:r>
            <a:endParaRPr lang="id-ID" sz="2400" dirty="0" smtClean="0"/>
          </a:p>
          <a:p>
            <a:r>
              <a:rPr lang="id-ID" sz="2400" dirty="0" smtClean="0"/>
              <a:t>Hormon </a:t>
            </a:r>
            <a:r>
              <a:rPr lang="id-ID" sz="2400" dirty="0"/>
              <a:t>ini dibuat di folikel jaringan tiroid dari asam amino (tiroksin) yang mengandung yodium. Yodium secara aktif di akumulasi oleh kelenjar tiroid dari darah. Oleh sebab itu kekurangan yodium dalam makanan dalam jangka waktu yang lama mengakibatkan pembesaran kelenjar gondok hingga 15 kali. </a:t>
            </a:r>
          </a:p>
        </p:txBody>
      </p:sp>
    </p:spTree>
    <p:extLst>
      <p:ext uri="{BB962C8B-B14F-4D97-AF65-F5344CB8AC3E}">
        <p14:creationId xmlns:p14="http://schemas.microsoft.com/office/powerpoint/2010/main" val="1148731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273701" y="264695"/>
            <a:ext cx="11473569" cy="6039852"/>
          </a:xfrm>
          <a:prstGeom prst="rect">
            <a:avLst/>
          </a:prstGeom>
        </p:spPr>
      </p:pic>
    </p:spTree>
    <p:extLst>
      <p:ext uri="{BB962C8B-B14F-4D97-AF65-F5344CB8AC3E}">
        <p14:creationId xmlns:p14="http://schemas.microsoft.com/office/powerpoint/2010/main" val="1812747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4800" b="1" dirty="0" smtClean="0"/>
              <a:t>Regulasi Hormon Tiroid</a:t>
            </a:r>
            <a:endParaRPr lang="id-ID" sz="4800" b="1" dirty="0"/>
          </a:p>
        </p:txBody>
      </p:sp>
      <p:pic>
        <p:nvPicPr>
          <p:cNvPr id="4" name="Content Placeholder 3"/>
          <p:cNvPicPr>
            <a:picLocks noGrp="1" noChangeAspect="1"/>
          </p:cNvPicPr>
          <p:nvPr>
            <p:ph idx="1"/>
          </p:nvPr>
        </p:nvPicPr>
        <p:blipFill>
          <a:blip r:embed="rId2"/>
          <a:stretch>
            <a:fillRect/>
          </a:stretch>
        </p:blipFill>
        <p:spPr>
          <a:xfrm>
            <a:off x="588296" y="1649631"/>
            <a:ext cx="11130462" cy="4871485"/>
          </a:xfrm>
          <a:prstGeom prst="rect">
            <a:avLst/>
          </a:prstGeom>
        </p:spPr>
      </p:pic>
    </p:spTree>
    <p:extLst>
      <p:ext uri="{BB962C8B-B14F-4D97-AF65-F5344CB8AC3E}">
        <p14:creationId xmlns:p14="http://schemas.microsoft.com/office/powerpoint/2010/main" val="264857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Jenis Penyakit Tiroid :</a:t>
            </a:r>
            <a:endParaRPr lang="id-ID" dirty="0"/>
          </a:p>
        </p:txBody>
      </p:sp>
      <p:sp>
        <p:nvSpPr>
          <p:cNvPr id="3" name="Content Placeholder 2"/>
          <p:cNvSpPr>
            <a:spLocks noGrp="1"/>
          </p:cNvSpPr>
          <p:nvPr>
            <p:ph idx="1"/>
          </p:nvPr>
        </p:nvSpPr>
        <p:spPr>
          <a:xfrm>
            <a:off x="1104899" y="1614731"/>
            <a:ext cx="9982200" cy="4572000"/>
          </a:xfrm>
        </p:spPr>
        <p:txBody>
          <a:bodyPr>
            <a:normAutofit/>
          </a:bodyPr>
          <a:lstStyle/>
          <a:p>
            <a:r>
              <a:rPr lang="id-ID" sz="2000" dirty="0" smtClean="0"/>
              <a:t>Hipertiroidisme / Tirotoksikosis</a:t>
            </a:r>
          </a:p>
          <a:p>
            <a:r>
              <a:rPr lang="id-ID" sz="2000" dirty="0" smtClean="0"/>
              <a:t>Hipotiroidisme</a:t>
            </a:r>
          </a:p>
          <a:p>
            <a:pPr marL="0" indent="0">
              <a:buNone/>
            </a:pPr>
            <a:r>
              <a:rPr lang="id-ID" sz="2000" dirty="0"/>
              <a:t>Hyperthyroidism / thyrotoxicosis, hormon tiroid T3 dan T4 didapati lebih tinggi daripada orang biasa</a:t>
            </a:r>
            <a:endParaRPr lang="id-ID" sz="2000" dirty="0" smtClean="0"/>
          </a:p>
          <a:p>
            <a:r>
              <a:rPr lang="id-ID" sz="2000" dirty="0" smtClean="0"/>
              <a:t>Kretinisme = </a:t>
            </a:r>
            <a:r>
              <a:rPr lang="id-ID" sz="2000" dirty="0"/>
              <a:t>kelainan fisik dan mental yang menyebabkan anak tumbuh kerdil dan idiot </a:t>
            </a:r>
            <a:r>
              <a:rPr lang="id-ID" sz="2000" dirty="0" smtClean="0"/>
              <a:t> </a:t>
            </a:r>
            <a:r>
              <a:rPr lang="id-ID" sz="2000" dirty="0" smtClean="0">
                <a:sym typeface="Wingdings" panose="05000000000000000000" pitchFamily="2" charset="2"/>
              </a:rPr>
              <a:t> krn kekurangan iodium yg menyebabkan kekurangan tiroksin</a:t>
            </a:r>
          </a:p>
          <a:p>
            <a:r>
              <a:rPr lang="id-ID" sz="2000" dirty="0" smtClean="0">
                <a:sym typeface="Wingdings" panose="05000000000000000000" pitchFamily="2" charset="2"/>
              </a:rPr>
              <a:t>Gigantisme = pertumbuhan raksasa  kelebihan tiroid (hipertiroidisme)</a:t>
            </a:r>
          </a:p>
          <a:p>
            <a:r>
              <a:rPr lang="id-ID" sz="2000" dirty="0" smtClean="0"/>
              <a:t>Akromegali = pertumbuhan tak seimbang pd tulang, jari, rahang, hidung</a:t>
            </a:r>
            <a:endParaRPr lang="id-ID" sz="2000" dirty="0"/>
          </a:p>
        </p:txBody>
      </p:sp>
      <p:pic>
        <p:nvPicPr>
          <p:cNvPr id="4" name="Picture 3"/>
          <p:cNvPicPr>
            <a:picLocks noChangeAspect="1"/>
          </p:cNvPicPr>
          <p:nvPr/>
        </p:nvPicPr>
        <p:blipFill>
          <a:blip r:embed="rId2"/>
          <a:stretch>
            <a:fillRect/>
          </a:stretch>
        </p:blipFill>
        <p:spPr>
          <a:xfrm>
            <a:off x="274264" y="4885810"/>
            <a:ext cx="1661271" cy="1875938"/>
          </a:xfrm>
          <a:prstGeom prst="rect">
            <a:avLst/>
          </a:prstGeom>
        </p:spPr>
      </p:pic>
      <p:pic>
        <p:nvPicPr>
          <p:cNvPr id="5" name="Picture 4"/>
          <p:cNvPicPr>
            <a:picLocks noChangeAspect="1"/>
          </p:cNvPicPr>
          <p:nvPr/>
        </p:nvPicPr>
        <p:blipFill>
          <a:blip r:embed="rId3"/>
          <a:stretch>
            <a:fillRect/>
          </a:stretch>
        </p:blipFill>
        <p:spPr>
          <a:xfrm>
            <a:off x="2316741" y="4821481"/>
            <a:ext cx="9137322" cy="1988393"/>
          </a:xfrm>
          <a:prstGeom prst="rect">
            <a:avLst/>
          </a:prstGeom>
        </p:spPr>
      </p:pic>
    </p:spTree>
    <p:extLst>
      <p:ext uri="{BB962C8B-B14F-4D97-AF65-F5344CB8AC3E}">
        <p14:creationId xmlns:p14="http://schemas.microsoft.com/office/powerpoint/2010/main" val="1788400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4400" b="1" dirty="0" smtClean="0"/>
              <a:t>Kelenjar Paratiroid</a:t>
            </a:r>
            <a:endParaRPr lang="id-ID" sz="4400" b="1" dirty="0"/>
          </a:p>
        </p:txBody>
      </p:sp>
      <p:pic>
        <p:nvPicPr>
          <p:cNvPr id="4" name="Content Placeholder 3"/>
          <p:cNvPicPr>
            <a:picLocks noGrp="1" noChangeAspect="1"/>
          </p:cNvPicPr>
          <p:nvPr>
            <p:ph idx="1"/>
          </p:nvPr>
        </p:nvPicPr>
        <p:blipFill>
          <a:blip r:embed="rId2"/>
          <a:stretch>
            <a:fillRect/>
          </a:stretch>
        </p:blipFill>
        <p:spPr>
          <a:xfrm>
            <a:off x="270764" y="1751584"/>
            <a:ext cx="11568310" cy="4877815"/>
          </a:xfrm>
          <a:prstGeom prst="rect">
            <a:avLst/>
          </a:prstGeom>
        </p:spPr>
      </p:pic>
    </p:spTree>
    <p:extLst>
      <p:ext uri="{BB962C8B-B14F-4D97-AF65-F5344CB8AC3E}">
        <p14:creationId xmlns:p14="http://schemas.microsoft.com/office/powerpoint/2010/main" val="3652252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4400" b="1" dirty="0" smtClean="0"/>
              <a:t>Ciri Kelenjar Paratiroid</a:t>
            </a:r>
            <a:endParaRPr lang="id-ID" sz="4400" b="1" dirty="0"/>
          </a:p>
        </p:txBody>
      </p:sp>
      <p:sp>
        <p:nvSpPr>
          <p:cNvPr id="3" name="Content Placeholder 2"/>
          <p:cNvSpPr>
            <a:spLocks noGrp="1"/>
          </p:cNvSpPr>
          <p:nvPr>
            <p:ph idx="1"/>
          </p:nvPr>
        </p:nvSpPr>
        <p:spPr>
          <a:xfrm>
            <a:off x="0" y="1431758"/>
            <a:ext cx="12192000" cy="5426242"/>
          </a:xfrm>
        </p:spPr>
        <p:txBody>
          <a:bodyPr>
            <a:noAutofit/>
          </a:bodyPr>
          <a:lstStyle/>
          <a:p>
            <a:r>
              <a:rPr lang="id-ID" sz="2400" dirty="0" smtClean="0"/>
              <a:t>Berjumlah </a:t>
            </a:r>
            <a:r>
              <a:rPr lang="id-ID" sz="2400" dirty="0"/>
              <a:t>empat buah terletak di belakang kelenjar tiroid</a:t>
            </a:r>
          </a:p>
          <a:p>
            <a:r>
              <a:rPr lang="id-ID" sz="2400" dirty="0" smtClean="0"/>
              <a:t>Kelenjar </a:t>
            </a:r>
            <a:r>
              <a:rPr lang="id-ID" sz="2400" dirty="0"/>
              <a:t>ini menghasilkan parathormon (PTH) yang berfungsi untuk mengatur konsentrasi ion kalsium dalam cairan ekstraseluler dengan cara mengatur : absorpsi kalsium dari usus, ekskresi kalsium oleh ginjal, dan pelepasan kalsium dari tulang.</a:t>
            </a:r>
          </a:p>
          <a:p>
            <a:r>
              <a:rPr lang="id-ID" sz="2400" dirty="0" smtClean="0"/>
              <a:t>Hormon </a:t>
            </a:r>
            <a:r>
              <a:rPr lang="id-ID" sz="2400" dirty="0"/>
              <a:t>paratiroid meningkatkan kalsium darah dengan cara merangsang reabsorpsi kalsium di ginjal dan dengan cara penginduksian sel–sel tulang osteoklas untuk merombak matriks bermineral pada osteoklas untuk merombak matriks bermineral pada tulang sejati dan melepaskan kalsium ke dalam darah</a:t>
            </a:r>
          </a:p>
          <a:p>
            <a:r>
              <a:rPr lang="id-ID" sz="2400" dirty="0" smtClean="0"/>
              <a:t>Jika </a:t>
            </a:r>
            <a:r>
              <a:rPr lang="id-ID" sz="2400" dirty="0"/>
              <a:t>kelebihan hormon ini akan berakibat berakibat kadar kalsium dalam darah meningkat, hal ini akan mengakibatkan terjadinya endapan kapur pada ginjal.</a:t>
            </a:r>
          </a:p>
          <a:p>
            <a:r>
              <a:rPr lang="id-ID" sz="2400" dirty="0" smtClean="0"/>
              <a:t>Jika </a:t>
            </a:r>
            <a:r>
              <a:rPr lang="id-ID" sz="2400" dirty="0"/>
              <a:t>kekurangan hormon menyebabkan kekejangan disebut tetanus.</a:t>
            </a:r>
          </a:p>
          <a:p>
            <a:r>
              <a:rPr lang="id-ID" sz="2400" dirty="0" smtClean="0"/>
              <a:t>Kalsitonin </a:t>
            </a:r>
            <a:r>
              <a:rPr lang="id-ID" sz="2400" dirty="0"/>
              <a:t>mempunyai fungsi yang berlawanan dengan PTH, sehingga fungsinya menurunkan kalsium darah</a:t>
            </a:r>
            <a:r>
              <a:rPr lang="id-ID" sz="2400" dirty="0" smtClean="0"/>
              <a:t>.</a:t>
            </a:r>
          </a:p>
          <a:p>
            <a:r>
              <a:rPr lang="id-ID" sz="2400" dirty="0" smtClean="0"/>
              <a:t>Fungsi Utamanya : Mengatur metabolisme fosfor dan mengaur kadar kalsium darah</a:t>
            </a:r>
            <a:endParaRPr lang="id-ID" sz="2400" dirty="0"/>
          </a:p>
        </p:txBody>
      </p:sp>
    </p:spTree>
    <p:extLst>
      <p:ext uri="{BB962C8B-B14F-4D97-AF65-F5344CB8AC3E}">
        <p14:creationId xmlns:p14="http://schemas.microsoft.com/office/powerpoint/2010/main" val="1194286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4400" b="1" dirty="0" smtClean="0"/>
              <a:t>Kelenjar Adrenal (Anak Ginjal)</a:t>
            </a:r>
            <a:endParaRPr lang="id-ID" sz="4400" b="1" dirty="0"/>
          </a:p>
        </p:txBody>
      </p:sp>
      <p:pic>
        <p:nvPicPr>
          <p:cNvPr id="4" name="Content Placeholder 3"/>
          <p:cNvPicPr>
            <a:picLocks noGrp="1" noChangeAspect="1"/>
          </p:cNvPicPr>
          <p:nvPr>
            <p:ph idx="1"/>
          </p:nvPr>
        </p:nvPicPr>
        <p:blipFill>
          <a:blip r:embed="rId2"/>
          <a:stretch>
            <a:fillRect/>
          </a:stretch>
        </p:blipFill>
        <p:spPr>
          <a:xfrm>
            <a:off x="216569" y="1453048"/>
            <a:ext cx="11694694" cy="3840847"/>
          </a:xfrm>
          <a:prstGeom prst="rect">
            <a:avLst/>
          </a:prstGeom>
        </p:spPr>
      </p:pic>
      <p:sp>
        <p:nvSpPr>
          <p:cNvPr id="5" name="TextBox 4"/>
          <p:cNvSpPr txBox="1"/>
          <p:nvPr/>
        </p:nvSpPr>
        <p:spPr>
          <a:xfrm>
            <a:off x="282388" y="5446059"/>
            <a:ext cx="11564471" cy="1200329"/>
          </a:xfrm>
          <a:prstGeom prst="rect">
            <a:avLst/>
          </a:prstGeom>
          <a:noFill/>
        </p:spPr>
        <p:txBody>
          <a:bodyPr wrap="square" rtlCol="0">
            <a:spAutoFit/>
          </a:bodyPr>
          <a:lstStyle/>
          <a:p>
            <a:r>
              <a:rPr lang="id-ID" sz="2400" dirty="0"/>
              <a:t>Kelenjar ini berbentuk bola, atau topi yang menempel pada bagian atas ginjal. Pada setiap ginjal terdapat satu kelenjar suprarenalis dan dibagi atas dua bagian, yaitu bagian luar (korteks) dan bagian tengah (medula).</a:t>
            </a:r>
          </a:p>
        </p:txBody>
      </p:sp>
    </p:spTree>
    <p:extLst>
      <p:ext uri="{BB962C8B-B14F-4D97-AF65-F5344CB8AC3E}">
        <p14:creationId xmlns:p14="http://schemas.microsoft.com/office/powerpoint/2010/main" val="2290779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24063" y="4775285"/>
            <a:ext cx="12192000" cy="1793958"/>
          </a:xfrm>
          <a:prstGeom prst="rect">
            <a:avLst/>
          </a:prstGeom>
        </p:spPr>
      </p:pic>
      <p:pic>
        <p:nvPicPr>
          <p:cNvPr id="4" name="Picture 3"/>
          <p:cNvPicPr>
            <a:picLocks noChangeAspect="1"/>
          </p:cNvPicPr>
          <p:nvPr/>
        </p:nvPicPr>
        <p:blipFill>
          <a:blip r:embed="rId3"/>
          <a:stretch>
            <a:fillRect/>
          </a:stretch>
        </p:blipFill>
        <p:spPr>
          <a:xfrm>
            <a:off x="0" y="0"/>
            <a:ext cx="12192000" cy="4871537"/>
          </a:xfrm>
          <a:prstGeom prst="rect">
            <a:avLst/>
          </a:prstGeom>
        </p:spPr>
      </p:pic>
    </p:spTree>
    <p:extLst>
      <p:ext uri="{BB962C8B-B14F-4D97-AF65-F5344CB8AC3E}">
        <p14:creationId xmlns:p14="http://schemas.microsoft.com/office/powerpoint/2010/main" val="1042409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 y="4235116"/>
            <a:ext cx="11817016" cy="2489534"/>
          </a:xfrm>
        </p:spPr>
        <p:txBody>
          <a:bodyPr>
            <a:noAutofit/>
          </a:bodyPr>
          <a:lstStyle/>
          <a:p>
            <a:pPr marL="0" indent="0">
              <a:buNone/>
            </a:pPr>
            <a:r>
              <a:rPr lang="id-ID" sz="2800" dirty="0"/>
              <a:t>Stimulus yang mencekam menyebabkan hipotalamus mengaktifkan medula adrenal melalui impuls saraf dan korteks adrenal melalui sinyal hormonal. Medulla adrenal memperantarai respons jangka pendek terhadap stress dengan cara mensekresikan hormon katekolamin yaitu efinefrin dan norefinefrin. Korteks adrenal mengontrol respon yang berlangsung lebih lama dengan cara mensekresikan hormone steroid. (Campbell, 1952 : 146).</a:t>
            </a:r>
          </a:p>
        </p:txBody>
      </p:sp>
      <p:pic>
        <p:nvPicPr>
          <p:cNvPr id="4" name="Picture 3"/>
          <p:cNvPicPr>
            <a:picLocks noChangeAspect="1"/>
          </p:cNvPicPr>
          <p:nvPr/>
        </p:nvPicPr>
        <p:blipFill>
          <a:blip r:embed="rId2"/>
          <a:stretch>
            <a:fillRect/>
          </a:stretch>
        </p:blipFill>
        <p:spPr>
          <a:xfrm>
            <a:off x="-1" y="0"/>
            <a:ext cx="12192001" cy="4235116"/>
          </a:xfrm>
          <a:prstGeom prst="rect">
            <a:avLst/>
          </a:prstGeom>
        </p:spPr>
      </p:pic>
    </p:spTree>
    <p:extLst>
      <p:ext uri="{BB962C8B-B14F-4D97-AF65-F5344CB8AC3E}">
        <p14:creationId xmlns:p14="http://schemas.microsoft.com/office/powerpoint/2010/main" val="213410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04900" y="76200"/>
            <a:ext cx="9980682" cy="1054768"/>
          </a:xfrm>
        </p:spPr>
        <p:txBody>
          <a:bodyPr>
            <a:normAutofit/>
          </a:bodyPr>
          <a:lstStyle/>
          <a:p>
            <a:r>
              <a:rPr lang="id-ID" sz="4000" b="1" dirty="0" smtClean="0"/>
              <a:t>Definisi </a:t>
            </a:r>
            <a:endParaRPr lang="id-ID" sz="4000" b="1" dirty="0"/>
          </a:p>
        </p:txBody>
      </p:sp>
      <p:sp>
        <p:nvSpPr>
          <p:cNvPr id="10" name="Content Placeholder 9"/>
          <p:cNvSpPr>
            <a:spLocks noGrp="1"/>
          </p:cNvSpPr>
          <p:nvPr>
            <p:ph sz="half" idx="1"/>
          </p:nvPr>
        </p:nvSpPr>
        <p:spPr>
          <a:xfrm>
            <a:off x="0" y="1600200"/>
            <a:ext cx="6019800" cy="5257800"/>
          </a:xfrm>
        </p:spPr>
        <p:txBody>
          <a:bodyPr>
            <a:normAutofit/>
          </a:bodyPr>
          <a:lstStyle/>
          <a:p>
            <a:r>
              <a:rPr lang="id-ID" sz="2800" dirty="0"/>
              <a:t>Kelenjar Endokrin yaitu Organ yang </a:t>
            </a:r>
            <a:r>
              <a:rPr lang="id-ID" sz="2800" dirty="0" smtClean="0"/>
              <a:t>menghasilkan hormon </a:t>
            </a:r>
            <a:r>
              <a:rPr lang="id-ID" sz="2800" dirty="0"/>
              <a:t>yang tidak </a:t>
            </a:r>
            <a:r>
              <a:rPr lang="id-ID" sz="2800" dirty="0" smtClean="0"/>
              <a:t>memiliki duktus / pembuluh / saluran (</a:t>
            </a:r>
            <a:r>
              <a:rPr lang="id-ID" sz="2800" dirty="0"/>
              <a:t>duct), sehingga hormon </a:t>
            </a:r>
            <a:r>
              <a:rPr lang="id-ID" sz="2800" dirty="0" smtClean="0"/>
              <a:t>yang dihasilkan </a:t>
            </a:r>
            <a:r>
              <a:rPr lang="id-ID" sz="2800" dirty="0"/>
              <a:t>didistribusikan </a:t>
            </a:r>
            <a:r>
              <a:rPr lang="id-ID" sz="2800" dirty="0" smtClean="0"/>
              <a:t>ke seluruh </a:t>
            </a:r>
            <a:r>
              <a:rPr lang="id-ID" sz="2800" dirty="0"/>
              <a:t>tubuh </a:t>
            </a:r>
            <a:r>
              <a:rPr lang="id-ID" sz="2800" dirty="0" smtClean="0"/>
              <a:t>melalui pembuluh darah.</a:t>
            </a:r>
          </a:p>
          <a:p>
            <a:r>
              <a:rPr lang="id-ID" sz="2800" dirty="0" smtClean="0"/>
              <a:t>Contoh : kelenjar tiroid, kelenjar adrenal, ovarium, testis, pankreas, dsb.</a:t>
            </a:r>
            <a:endParaRPr lang="id-ID" sz="2800" dirty="0"/>
          </a:p>
        </p:txBody>
      </p:sp>
      <p:sp>
        <p:nvSpPr>
          <p:cNvPr id="11" name="Content Placeholder 10"/>
          <p:cNvSpPr>
            <a:spLocks noGrp="1"/>
          </p:cNvSpPr>
          <p:nvPr>
            <p:ph sz="half" idx="2"/>
          </p:nvPr>
        </p:nvSpPr>
        <p:spPr/>
        <p:txBody>
          <a:bodyPr/>
          <a:lstStyle/>
          <a:p>
            <a:endParaRPr lang="id-ID"/>
          </a:p>
        </p:txBody>
      </p:sp>
      <p:pic>
        <p:nvPicPr>
          <p:cNvPr id="9" name="Picture 8"/>
          <p:cNvPicPr>
            <a:picLocks noChangeAspect="1"/>
          </p:cNvPicPr>
          <p:nvPr/>
        </p:nvPicPr>
        <p:blipFill>
          <a:blip r:embed="rId2"/>
          <a:stretch>
            <a:fillRect/>
          </a:stretch>
        </p:blipFill>
        <p:spPr>
          <a:xfrm>
            <a:off x="6172200" y="1371600"/>
            <a:ext cx="6019800" cy="5502170"/>
          </a:xfrm>
          <a:prstGeom prst="rect">
            <a:avLst/>
          </a:prstGeom>
        </p:spPr>
      </p:pic>
    </p:spTree>
    <p:extLst>
      <p:ext uri="{BB962C8B-B14F-4D97-AF65-F5344CB8AC3E}">
        <p14:creationId xmlns:p14="http://schemas.microsoft.com/office/powerpoint/2010/main" val="724729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4400" b="1" dirty="0" smtClean="0"/>
              <a:t>Kelenjar Pankreas</a:t>
            </a:r>
            <a:endParaRPr lang="id-ID" sz="4400" b="1" dirty="0"/>
          </a:p>
        </p:txBody>
      </p:sp>
      <p:pic>
        <p:nvPicPr>
          <p:cNvPr id="4" name="Content Placeholder 3"/>
          <p:cNvPicPr>
            <a:picLocks noGrp="1" noChangeAspect="1"/>
          </p:cNvPicPr>
          <p:nvPr>
            <p:ph idx="1"/>
          </p:nvPr>
        </p:nvPicPr>
        <p:blipFill>
          <a:blip r:embed="rId2"/>
          <a:stretch>
            <a:fillRect/>
          </a:stretch>
        </p:blipFill>
        <p:spPr>
          <a:xfrm>
            <a:off x="192571" y="1431825"/>
            <a:ext cx="11766818" cy="2779228"/>
          </a:xfrm>
          <a:prstGeom prst="rect">
            <a:avLst/>
          </a:prstGeom>
        </p:spPr>
      </p:pic>
      <p:pic>
        <p:nvPicPr>
          <p:cNvPr id="6" name="Picture 5"/>
          <p:cNvPicPr>
            <a:picLocks noChangeAspect="1"/>
          </p:cNvPicPr>
          <p:nvPr/>
        </p:nvPicPr>
        <p:blipFill>
          <a:blip r:embed="rId3"/>
          <a:stretch>
            <a:fillRect/>
          </a:stretch>
        </p:blipFill>
        <p:spPr>
          <a:xfrm>
            <a:off x="192571" y="4211052"/>
            <a:ext cx="11766818" cy="2649841"/>
          </a:xfrm>
          <a:prstGeom prst="rect">
            <a:avLst/>
          </a:prstGeom>
        </p:spPr>
      </p:pic>
    </p:spTree>
    <p:extLst>
      <p:ext uri="{BB962C8B-B14F-4D97-AF65-F5344CB8AC3E}">
        <p14:creationId xmlns:p14="http://schemas.microsoft.com/office/powerpoint/2010/main" val="1525427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4000" b="1" dirty="0" smtClean="0"/>
              <a:t>Kerja Pankreas</a:t>
            </a:r>
            <a:endParaRPr lang="id-ID" sz="4000" b="1" dirty="0"/>
          </a:p>
        </p:txBody>
      </p:sp>
      <p:sp>
        <p:nvSpPr>
          <p:cNvPr id="3" name="Content Placeholder 2"/>
          <p:cNvSpPr>
            <a:spLocks noGrp="1"/>
          </p:cNvSpPr>
          <p:nvPr>
            <p:ph idx="1"/>
          </p:nvPr>
        </p:nvSpPr>
        <p:spPr>
          <a:xfrm>
            <a:off x="190499" y="1455820"/>
            <a:ext cx="11768889" cy="5402179"/>
          </a:xfrm>
        </p:spPr>
        <p:txBody>
          <a:bodyPr>
            <a:noAutofit/>
          </a:bodyPr>
          <a:lstStyle/>
          <a:p>
            <a:r>
              <a:rPr lang="id-ID" sz="2500" dirty="0" smtClean="0"/>
              <a:t>Kadar glukosa tinggi dlm darah </a:t>
            </a:r>
            <a:r>
              <a:rPr lang="id-ID" sz="2500" dirty="0" smtClean="0">
                <a:sym typeface="Wingdings" panose="05000000000000000000" pitchFamily="2" charset="2"/>
              </a:rPr>
              <a:t> rangsangan untuk sekresi insulin. (Terjadi setelah makan, maka insulin tinggi. Disisi lain ketika kadar glukosa darah naik  krn tubuh dapatkan glukosa dari pemecahan makanan tsb.</a:t>
            </a:r>
          </a:p>
          <a:p>
            <a:r>
              <a:rPr lang="id-ID" sz="2500" dirty="0" smtClean="0">
                <a:sym typeface="Wingdings" panose="05000000000000000000" pitchFamily="2" charset="2"/>
              </a:rPr>
              <a:t>Kekurangan hormon insulin  sebabkan penyakit DM.</a:t>
            </a:r>
          </a:p>
          <a:p>
            <a:r>
              <a:rPr lang="id-ID" sz="2500" dirty="0">
                <a:sym typeface="Wingdings" panose="05000000000000000000" pitchFamily="2" charset="2"/>
              </a:rPr>
              <a:t>Insulin berperan ubah glukosa jadi glikogen  menurunkan kadar gula darah. Jika seseorang tidak dapat memproduksi insulin, maka glukosa dalam darah terus bertambah karena glukosanya tidak bisa dirubah menjadi glikogen. Akibatnya urine yang dikeluarkannyapun mengandung glukosa</a:t>
            </a:r>
            <a:r>
              <a:rPr lang="id-ID" sz="2500" dirty="0" smtClean="0">
                <a:sym typeface="Wingdings" panose="05000000000000000000" pitchFamily="2" charset="2"/>
              </a:rPr>
              <a:t>.</a:t>
            </a:r>
          </a:p>
          <a:p>
            <a:r>
              <a:rPr lang="id-ID" sz="2500" dirty="0" smtClean="0">
                <a:sym typeface="Wingdings" panose="05000000000000000000" pitchFamily="2" charset="2"/>
              </a:rPr>
              <a:t>Peningkatan glukosa darah diatas (90mg/100ml) merangsang pankreas sekresi insulin  </a:t>
            </a:r>
            <a:r>
              <a:rPr lang="id-ID" sz="2500" dirty="0" smtClean="0"/>
              <a:t>sel </a:t>
            </a:r>
            <a:r>
              <a:rPr lang="id-ID" sz="2500" dirty="0"/>
              <a:t>–sel targetnya untuk mengambil kelebihan glukosa dari darah. Ketika kelebihan itu telah dikeluarkan atau ketika konsentrasi glukosa turun dibawah titik pasang, maka pancreas akan merespons dengan cara mensekresikan glukagon, yang mempengaruhi hati untuk menaikkan kadar glukosa darah.</a:t>
            </a:r>
            <a:endParaRPr lang="id-ID" sz="2500" dirty="0">
              <a:sym typeface="Wingdings" panose="05000000000000000000" pitchFamily="2" charset="2"/>
            </a:endParaRPr>
          </a:p>
        </p:txBody>
      </p:sp>
    </p:spTree>
    <p:extLst>
      <p:ext uri="{BB962C8B-B14F-4D97-AF65-F5344CB8AC3E}">
        <p14:creationId xmlns:p14="http://schemas.microsoft.com/office/powerpoint/2010/main" val="3475751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dirty="0"/>
          </a:p>
        </p:txBody>
      </p:sp>
      <p:pic>
        <p:nvPicPr>
          <p:cNvPr id="6" name="Content Placeholder 5"/>
          <p:cNvPicPr>
            <a:picLocks noGrp="1" noChangeAspect="1"/>
          </p:cNvPicPr>
          <p:nvPr>
            <p:ph idx="1"/>
          </p:nvPr>
        </p:nvPicPr>
        <p:blipFill>
          <a:blip r:embed="rId2"/>
          <a:stretch>
            <a:fillRect/>
          </a:stretch>
        </p:blipFill>
        <p:spPr>
          <a:xfrm>
            <a:off x="5836346" y="130061"/>
            <a:ext cx="6094962" cy="6499339"/>
          </a:xfrm>
          <a:prstGeom prst="rect">
            <a:avLst/>
          </a:prstGeom>
        </p:spPr>
      </p:pic>
      <p:pic>
        <p:nvPicPr>
          <p:cNvPr id="5" name="Picture 4"/>
          <p:cNvPicPr>
            <a:picLocks noChangeAspect="1"/>
          </p:cNvPicPr>
          <p:nvPr/>
        </p:nvPicPr>
        <p:blipFill>
          <a:blip r:embed="rId3"/>
          <a:stretch>
            <a:fillRect/>
          </a:stretch>
        </p:blipFill>
        <p:spPr>
          <a:xfrm>
            <a:off x="203286" y="130062"/>
            <a:ext cx="5633060" cy="6499338"/>
          </a:xfrm>
          <a:prstGeom prst="rect">
            <a:avLst/>
          </a:prstGeom>
        </p:spPr>
      </p:pic>
    </p:spTree>
    <p:extLst>
      <p:ext uri="{BB962C8B-B14F-4D97-AF65-F5344CB8AC3E}">
        <p14:creationId xmlns:p14="http://schemas.microsoft.com/office/powerpoint/2010/main" val="400501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4800" b="1" dirty="0" smtClean="0"/>
              <a:t>Kelenjar Gonad</a:t>
            </a:r>
            <a:endParaRPr lang="id-ID" sz="4800" b="1" dirty="0"/>
          </a:p>
        </p:txBody>
      </p:sp>
      <p:pic>
        <p:nvPicPr>
          <p:cNvPr id="4" name="Content Placeholder 3"/>
          <p:cNvPicPr>
            <a:picLocks noGrp="1" noChangeAspect="1"/>
          </p:cNvPicPr>
          <p:nvPr>
            <p:ph idx="1"/>
          </p:nvPr>
        </p:nvPicPr>
        <p:blipFill>
          <a:blip r:embed="rId2"/>
          <a:stretch>
            <a:fillRect/>
          </a:stretch>
        </p:blipFill>
        <p:spPr>
          <a:xfrm>
            <a:off x="424692" y="1656954"/>
            <a:ext cx="11403892" cy="5010545"/>
          </a:xfrm>
          <a:prstGeom prst="rect">
            <a:avLst/>
          </a:prstGeom>
        </p:spPr>
      </p:pic>
    </p:spTree>
    <p:extLst>
      <p:ext uri="{BB962C8B-B14F-4D97-AF65-F5344CB8AC3E}">
        <p14:creationId xmlns:p14="http://schemas.microsoft.com/office/powerpoint/2010/main" val="2436234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4800" b="1" dirty="0" smtClean="0"/>
              <a:t>Ovarium</a:t>
            </a:r>
            <a:endParaRPr lang="id-ID" sz="4800" b="1" dirty="0"/>
          </a:p>
        </p:txBody>
      </p:sp>
      <p:sp>
        <p:nvSpPr>
          <p:cNvPr id="3" name="Content Placeholder 2"/>
          <p:cNvSpPr>
            <a:spLocks noGrp="1"/>
          </p:cNvSpPr>
          <p:nvPr>
            <p:ph idx="1"/>
          </p:nvPr>
        </p:nvSpPr>
        <p:spPr>
          <a:xfrm>
            <a:off x="4907050" y="1576204"/>
            <a:ext cx="7284949" cy="5281795"/>
          </a:xfrm>
        </p:spPr>
        <p:txBody>
          <a:bodyPr>
            <a:normAutofit/>
          </a:bodyPr>
          <a:lstStyle/>
          <a:p>
            <a:r>
              <a:rPr lang="id-ID" sz="2400" dirty="0"/>
              <a:t>Merupakan kelenjar kelamin wanita yang berfungsi menghasilkan sel telur, hormone estrogen dan hormone progesterone.</a:t>
            </a:r>
          </a:p>
          <a:p>
            <a:r>
              <a:rPr lang="id-ID" sz="2400" dirty="0" smtClean="0"/>
              <a:t>Sekresi </a:t>
            </a:r>
            <a:r>
              <a:rPr lang="id-ID" sz="2400" dirty="0"/>
              <a:t>estrogen dihasilkan oleh folikel de Graaf dan dirangsang oleh FSH</a:t>
            </a:r>
          </a:p>
          <a:p>
            <a:r>
              <a:rPr lang="id-ID" sz="2400" dirty="0" smtClean="0"/>
              <a:t>Estrogen </a:t>
            </a:r>
            <a:r>
              <a:rPr lang="id-ID" sz="2400" dirty="0"/>
              <a:t>berfungsi menimbulkan dan mempertahankan tanda – tanda kelamin sekunder pada wanita, misalnya perkembangan pinggul, payudara, serta kulit menjadi halus.</a:t>
            </a:r>
          </a:p>
          <a:p>
            <a:r>
              <a:rPr lang="id-ID" sz="2400" dirty="0" smtClean="0"/>
              <a:t>Progesteron </a:t>
            </a:r>
            <a:r>
              <a:rPr lang="id-ID" sz="2400" dirty="0"/>
              <a:t>dihasilkan oleh korpus luteum dan dirangsang oleh LH</a:t>
            </a:r>
          </a:p>
          <a:p>
            <a:r>
              <a:rPr lang="id-ID" sz="2400" dirty="0" smtClean="0"/>
              <a:t>Progesteron </a:t>
            </a:r>
            <a:r>
              <a:rPr lang="id-ID" sz="2400" dirty="0"/>
              <a:t>berfungsi mempersiapkan dinding uterus agar dapat menerima sel telur yang sudah dibuahi.</a:t>
            </a:r>
          </a:p>
        </p:txBody>
      </p:sp>
      <p:pic>
        <p:nvPicPr>
          <p:cNvPr id="4" name="Picture 3"/>
          <p:cNvPicPr>
            <a:picLocks noChangeAspect="1"/>
          </p:cNvPicPr>
          <p:nvPr/>
        </p:nvPicPr>
        <p:blipFill>
          <a:blip r:embed="rId2"/>
          <a:stretch>
            <a:fillRect/>
          </a:stretch>
        </p:blipFill>
        <p:spPr>
          <a:xfrm>
            <a:off x="-1" y="1576204"/>
            <a:ext cx="4577767" cy="5110346"/>
          </a:xfrm>
          <a:prstGeom prst="rect">
            <a:avLst/>
          </a:prstGeom>
        </p:spPr>
      </p:pic>
    </p:spTree>
    <p:extLst>
      <p:ext uri="{BB962C8B-B14F-4D97-AF65-F5344CB8AC3E}">
        <p14:creationId xmlns:p14="http://schemas.microsoft.com/office/powerpoint/2010/main" val="591785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947" y="76200"/>
            <a:ext cx="10724635" cy="1096962"/>
          </a:xfrm>
        </p:spPr>
        <p:txBody>
          <a:bodyPr>
            <a:normAutofit/>
          </a:bodyPr>
          <a:lstStyle/>
          <a:p>
            <a:r>
              <a:rPr lang="id-ID" sz="3600" b="1" dirty="0" smtClean="0"/>
              <a:t>Sistem Hormon yg pengaruhi Siklus Menstruasi :</a:t>
            </a:r>
            <a:endParaRPr lang="id-ID" sz="3600" b="1" dirty="0"/>
          </a:p>
        </p:txBody>
      </p:sp>
      <p:sp>
        <p:nvSpPr>
          <p:cNvPr id="3" name="Content Placeholder 2"/>
          <p:cNvSpPr>
            <a:spLocks noGrp="1"/>
          </p:cNvSpPr>
          <p:nvPr>
            <p:ph idx="1"/>
          </p:nvPr>
        </p:nvSpPr>
        <p:spPr/>
        <p:txBody>
          <a:bodyPr>
            <a:normAutofit/>
          </a:bodyPr>
          <a:lstStyle/>
          <a:p>
            <a:r>
              <a:rPr lang="id-ID" sz="2800" dirty="0"/>
              <a:t>FSH-RH (follicle stimulating hormone releasing hormone) yang dikeluarkan hipotalamus untuk merangsang hipofisis mengeluarkan FSH.</a:t>
            </a:r>
          </a:p>
          <a:p>
            <a:r>
              <a:rPr lang="id-ID" sz="2800" dirty="0" smtClean="0"/>
              <a:t>LH-RH </a:t>
            </a:r>
            <a:r>
              <a:rPr lang="id-ID" sz="2800" dirty="0"/>
              <a:t>(luteinizing hormone releasing hormone) yang dikeluarkan hipotalamus untuk merangsang hipofisis mengeluarkan LH.</a:t>
            </a:r>
          </a:p>
          <a:p>
            <a:r>
              <a:rPr lang="id-ID" sz="2800" dirty="0" smtClean="0"/>
              <a:t>PIH </a:t>
            </a:r>
            <a:r>
              <a:rPr lang="id-ID" sz="2800" dirty="0"/>
              <a:t>(prolactine inhibiting hormone) yang menghambat hipofisis untuk mengeluarkan prolaktin.</a:t>
            </a:r>
          </a:p>
        </p:txBody>
      </p:sp>
    </p:spTree>
    <p:extLst>
      <p:ext uri="{BB962C8B-B14F-4D97-AF65-F5344CB8AC3E}">
        <p14:creationId xmlns:p14="http://schemas.microsoft.com/office/powerpoint/2010/main" val="2167460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id-ID" sz="4000" b="1" dirty="0" smtClean="0"/>
              <a:t>Perkembangan Ovum di Ovarium</a:t>
            </a:r>
            <a:endParaRPr lang="id-ID" sz="4000" b="1" dirty="0"/>
          </a:p>
        </p:txBody>
      </p:sp>
      <p:sp>
        <p:nvSpPr>
          <p:cNvPr id="3" name="Content Placeholder 2"/>
          <p:cNvSpPr>
            <a:spLocks noGrp="1"/>
          </p:cNvSpPr>
          <p:nvPr>
            <p:ph idx="1"/>
          </p:nvPr>
        </p:nvSpPr>
        <p:spPr>
          <a:xfrm>
            <a:off x="1104900" y="1600200"/>
            <a:ext cx="9982200" cy="5257800"/>
          </a:xfrm>
        </p:spPr>
        <p:txBody>
          <a:bodyPr>
            <a:noAutofit/>
          </a:bodyPr>
          <a:lstStyle/>
          <a:p>
            <a:r>
              <a:rPr lang="id-ID" sz="2400" dirty="0" smtClean="0"/>
              <a:t>FSH dikeluarkan hipofisis </a:t>
            </a:r>
            <a:r>
              <a:rPr lang="id-ID" sz="2400" dirty="0" smtClean="0">
                <a:sym typeface="Wingdings" panose="05000000000000000000" pitchFamily="2" charset="2"/>
              </a:rPr>
              <a:t> merangsang perkembangan folikel2 di ovarium  folikel yg berkembang bisa 1 atau lebih  jadi folikel de graaf yg membuat estrogen  estrogen menekan produksi FSH  hipofisis mengeluarkan hormon kedua yaitu LH.</a:t>
            </a:r>
          </a:p>
          <a:p>
            <a:r>
              <a:rPr lang="id-ID" sz="2400" dirty="0" smtClean="0">
                <a:sym typeface="Wingdings" panose="05000000000000000000" pitchFamily="2" charset="2"/>
              </a:rPr>
              <a:t>Produksi hormon LH / FSH dibawah pengaruh Releasing hormone yg disalurkan hipotalamu ke hipofisis.</a:t>
            </a:r>
          </a:p>
          <a:p>
            <a:r>
              <a:rPr lang="id-ID" sz="2400" dirty="0" smtClean="0">
                <a:sym typeface="Wingdings" panose="05000000000000000000" pitchFamily="2" charset="2"/>
              </a:rPr>
              <a:t>Penyaluran RH dipengaruhi mekanisme umpan balik estrogen thdp hipotalamus.</a:t>
            </a:r>
          </a:p>
          <a:p>
            <a:r>
              <a:rPr lang="id-ID" sz="2400" dirty="0" smtClean="0">
                <a:sym typeface="Wingdings" panose="05000000000000000000" pitchFamily="2" charset="2"/>
              </a:rPr>
              <a:t>Produksi hormon gonad (FSH &amp; LH)  pematangan dari folikel de graaf yg mengandung estrogen  estrogen mempengaruhi pertumbuhan dari endometrium  pengaruh LH, folikel de graaf jadi matang sampe terjadi ovulasi  setelah ovulasi terjadi, dibentuklah corpus rubrum  korpus luteum dbawah pengaruh LH dan LTH (luteotropic hormones)</a:t>
            </a:r>
            <a:endParaRPr lang="id-ID" sz="2400" dirty="0"/>
          </a:p>
        </p:txBody>
      </p:sp>
    </p:spTree>
    <p:extLst>
      <p:ext uri="{BB962C8B-B14F-4D97-AF65-F5344CB8AC3E}">
        <p14:creationId xmlns:p14="http://schemas.microsoft.com/office/powerpoint/2010/main" val="1590554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Tahap Menstruasi </a:t>
            </a:r>
            <a:endParaRPr lang="id-ID" dirty="0"/>
          </a:p>
        </p:txBody>
      </p:sp>
      <p:sp>
        <p:nvSpPr>
          <p:cNvPr id="3" name="Content Placeholder 2"/>
          <p:cNvSpPr>
            <a:spLocks noGrp="1"/>
          </p:cNvSpPr>
          <p:nvPr>
            <p:ph idx="1"/>
          </p:nvPr>
        </p:nvSpPr>
        <p:spPr>
          <a:xfrm>
            <a:off x="0" y="1479884"/>
            <a:ext cx="7453563" cy="5378116"/>
          </a:xfrm>
        </p:spPr>
        <p:txBody>
          <a:bodyPr>
            <a:noAutofit/>
          </a:bodyPr>
          <a:lstStyle/>
          <a:p>
            <a:r>
              <a:rPr lang="id-ID" dirty="0" smtClean="0"/>
              <a:t>Masa </a:t>
            </a:r>
            <a:r>
              <a:rPr lang="id-ID" dirty="0"/>
              <a:t>menstruasi yang berlangsung selama 2-8 hari. Pada saat itu endometrium (selaput rahim) dilepaskan sehingga timbul perdarahan dan hormon-hormon ovarium berada dalam kadar paling rendah</a:t>
            </a:r>
          </a:p>
          <a:p>
            <a:r>
              <a:rPr lang="id-ID" dirty="0" smtClean="0"/>
              <a:t>Masa </a:t>
            </a:r>
            <a:r>
              <a:rPr lang="id-ID" dirty="0"/>
              <a:t>proliferasi dari berhenti darah menstruasi sampai hari ke-14. Setelah menstruasi berakhir, dimulailah fase proliferasi dimana terjadi pertumbuhan dari desidua fungsionalis untuk mempersiapkan rahim untuk perlekatan janin</a:t>
            </a:r>
            <a:r>
              <a:rPr lang="id-ID" dirty="0" smtClean="0"/>
              <a:t>. </a:t>
            </a:r>
            <a:r>
              <a:rPr lang="id-ID" dirty="0"/>
              <a:t>Pada fase ini endometrium tumbuh kembali. Antara hari ke-12 sampai 14 dapat terjadi pelepasan sel telur dari indung telur (disebut ovulasi) </a:t>
            </a:r>
          </a:p>
          <a:p>
            <a:r>
              <a:rPr lang="id-ID" dirty="0" smtClean="0"/>
              <a:t>Masa </a:t>
            </a:r>
            <a:r>
              <a:rPr lang="id-ID" dirty="0"/>
              <a:t>sekresi. Masa sekresi adalah masa sesudah terjadinya ovulasi. Hormon progesteron dikeluarkan dan mempengaruhi pertumbuhan endometrium untuk membuat kondisi rahim siap untuk implantasi (perlekatan janin ke rahim). </a:t>
            </a:r>
          </a:p>
        </p:txBody>
      </p:sp>
      <p:pic>
        <p:nvPicPr>
          <p:cNvPr id="4" name="Picture 3"/>
          <p:cNvPicPr>
            <a:picLocks noChangeAspect="1"/>
          </p:cNvPicPr>
          <p:nvPr/>
        </p:nvPicPr>
        <p:blipFill>
          <a:blip r:embed="rId2"/>
          <a:stretch>
            <a:fillRect/>
          </a:stretch>
        </p:blipFill>
        <p:spPr>
          <a:xfrm>
            <a:off x="7453563" y="1479884"/>
            <a:ext cx="4641000" cy="5089358"/>
          </a:xfrm>
          <a:prstGeom prst="rect">
            <a:avLst/>
          </a:prstGeom>
        </p:spPr>
      </p:pic>
    </p:spTree>
    <p:extLst>
      <p:ext uri="{BB962C8B-B14F-4D97-AF65-F5344CB8AC3E}">
        <p14:creationId xmlns:p14="http://schemas.microsoft.com/office/powerpoint/2010/main" val="3065100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4000" b="1" dirty="0" smtClean="0"/>
              <a:t>Testis</a:t>
            </a:r>
            <a:endParaRPr lang="id-ID" sz="4000" b="1" dirty="0"/>
          </a:p>
        </p:txBody>
      </p:sp>
      <p:sp>
        <p:nvSpPr>
          <p:cNvPr id="3" name="Content Placeholder 2"/>
          <p:cNvSpPr>
            <a:spLocks noGrp="1"/>
          </p:cNvSpPr>
          <p:nvPr>
            <p:ph idx="1"/>
          </p:nvPr>
        </p:nvSpPr>
        <p:spPr>
          <a:xfrm>
            <a:off x="0" y="1543050"/>
            <a:ext cx="7267074" cy="5257799"/>
          </a:xfrm>
        </p:spPr>
        <p:txBody>
          <a:bodyPr>
            <a:noAutofit/>
          </a:bodyPr>
          <a:lstStyle/>
          <a:p>
            <a:r>
              <a:rPr lang="id-ID" sz="2400" dirty="0" smtClean="0"/>
              <a:t>Testis </a:t>
            </a:r>
            <a:r>
              <a:rPr lang="id-ID" sz="2400" dirty="0"/>
              <a:t>pada mammalia terdiri dari tubulus yang dilapisi oleh sel – sel benih (sel germinal), tubulus ini dikenal dengan tubulus seminiferus.</a:t>
            </a:r>
          </a:p>
          <a:p>
            <a:r>
              <a:rPr lang="id-ID" sz="2400" dirty="0" smtClean="0"/>
              <a:t>Testis </a:t>
            </a:r>
            <a:r>
              <a:rPr lang="id-ID" sz="2400" dirty="0"/>
              <a:t>mensekresikan hormon testosterone yang berfungsi merangsang pematangan sperma (spermatogenesisi) dan pembentukan tanda – tanda kelamin pria, misalnya pertumbuhan kumis, janggut, bulu dada, jakun, dan membesarnya suara.</a:t>
            </a:r>
          </a:p>
          <a:p>
            <a:r>
              <a:rPr lang="id-ID" sz="2400" dirty="0" smtClean="0"/>
              <a:t>Sekresi </a:t>
            </a:r>
            <a:r>
              <a:rPr lang="id-ID" sz="2400" dirty="0"/>
              <a:t>hormon tersebut dirangsang oleh ICTH yang dihasilkan oleh hipofisis bagian anterior.</a:t>
            </a:r>
          </a:p>
          <a:p>
            <a:r>
              <a:rPr lang="id-ID" sz="2400" dirty="0" smtClean="0"/>
              <a:t>Sewaktu </a:t>
            </a:r>
            <a:r>
              <a:rPr lang="id-ID" sz="2400" dirty="0"/>
              <a:t>pubertas, hipofisis anterior memproduksi gonadotrofin, yaitu hormone FSH dan LH. Sekresi kedua hormone ini dipengaruhi oleh GnRF (Gonadotropin Releasing Factor) yang berasal dari hipotalamus</a:t>
            </a:r>
          </a:p>
        </p:txBody>
      </p:sp>
      <p:pic>
        <p:nvPicPr>
          <p:cNvPr id="4" name="Picture 3"/>
          <p:cNvPicPr>
            <a:picLocks noChangeAspect="1"/>
          </p:cNvPicPr>
          <p:nvPr/>
        </p:nvPicPr>
        <p:blipFill>
          <a:blip r:embed="rId2"/>
          <a:stretch>
            <a:fillRect/>
          </a:stretch>
        </p:blipFill>
        <p:spPr>
          <a:xfrm>
            <a:off x="7267074" y="1359567"/>
            <a:ext cx="4708998" cy="5137485"/>
          </a:xfrm>
          <a:prstGeom prst="rect">
            <a:avLst/>
          </a:prstGeom>
        </p:spPr>
      </p:pic>
    </p:spTree>
    <p:extLst>
      <p:ext uri="{BB962C8B-B14F-4D97-AF65-F5344CB8AC3E}">
        <p14:creationId xmlns:p14="http://schemas.microsoft.com/office/powerpoint/2010/main" val="413171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4400" b="1" dirty="0" smtClean="0"/>
              <a:t>Klasifikasi Hormon</a:t>
            </a:r>
            <a:endParaRPr lang="id-ID" sz="4400" b="1" dirty="0"/>
          </a:p>
        </p:txBody>
      </p:sp>
      <p:sp>
        <p:nvSpPr>
          <p:cNvPr id="3" name="Content Placeholder 2"/>
          <p:cNvSpPr>
            <a:spLocks noGrp="1"/>
          </p:cNvSpPr>
          <p:nvPr>
            <p:ph idx="1"/>
          </p:nvPr>
        </p:nvSpPr>
        <p:spPr>
          <a:xfrm>
            <a:off x="1104900" y="1600199"/>
            <a:ext cx="9982200" cy="4896853"/>
          </a:xfrm>
        </p:spPr>
        <p:txBody>
          <a:bodyPr>
            <a:noAutofit/>
          </a:bodyPr>
          <a:lstStyle/>
          <a:p>
            <a:r>
              <a:rPr lang="id-ID" sz="2400" dirty="0" smtClean="0"/>
              <a:t>Hormon </a:t>
            </a:r>
            <a:r>
              <a:rPr lang="id-ID" sz="2400" dirty="0"/>
              <a:t>perkembangan: hormon yangmemegang peranan di dalam perkembangandan pertumbuhan. Hormon ini dihasilkan oleh kelenjar gonad. </a:t>
            </a:r>
          </a:p>
          <a:p>
            <a:r>
              <a:rPr lang="id-ID" sz="2400" dirty="0" smtClean="0"/>
              <a:t>Hormon </a:t>
            </a:r>
            <a:r>
              <a:rPr lang="id-ID" sz="2400" dirty="0"/>
              <a:t>metabolisme : proses homeostasis glukosa dalam tubuh diatur oleh bermacam-macam hormon, contoh glukokortikoid, glukagon, dan katekolamin.</a:t>
            </a:r>
          </a:p>
          <a:p>
            <a:r>
              <a:rPr lang="id-ID" sz="2400" dirty="0" smtClean="0"/>
              <a:t>Hormon </a:t>
            </a:r>
            <a:r>
              <a:rPr lang="id-ID" sz="2400" dirty="0"/>
              <a:t>tropik : dihasilkan oleh struktur khusus dalam pengaturan fungsi endokrin yakni kelenjar hipofise sebagai hormon perangsang pertumbuhan folikel (FSH) pada ovarium dan proses spermatogenesis (LH).</a:t>
            </a:r>
          </a:p>
          <a:p>
            <a:r>
              <a:rPr lang="id-ID" sz="2400" dirty="0" smtClean="0"/>
              <a:t>Hormonpengatur </a:t>
            </a:r>
            <a:r>
              <a:rPr lang="id-ID" sz="2400" dirty="0"/>
              <a:t>metabolisme air dan mineral : kalsitonin dihasilkan oleh kelenjar tiroid untuk mengatur metabolisme kalsium dan fosfor</a:t>
            </a:r>
            <a:r>
              <a:rPr lang="id-ID" sz="2400" dirty="0" smtClean="0"/>
              <a:t>.</a:t>
            </a:r>
            <a:endParaRPr lang="id-ID" sz="2400" dirty="0"/>
          </a:p>
        </p:txBody>
      </p:sp>
    </p:spTree>
    <p:extLst>
      <p:ext uri="{BB962C8B-B14F-4D97-AF65-F5344CB8AC3E}">
        <p14:creationId xmlns:p14="http://schemas.microsoft.com/office/powerpoint/2010/main" val="2510149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id-ID" dirty="0" smtClean="0"/>
              <a:t>Struktur Kelenjar Endokrin</a:t>
            </a:r>
            <a:endParaRPr lang="id-ID" dirty="0"/>
          </a:p>
        </p:txBody>
      </p:sp>
      <p:sp>
        <p:nvSpPr>
          <p:cNvPr id="6" name="Content Placeholder 5"/>
          <p:cNvSpPr>
            <a:spLocks noGrp="1"/>
          </p:cNvSpPr>
          <p:nvPr>
            <p:ph idx="1"/>
          </p:nvPr>
        </p:nvSpPr>
        <p:spPr/>
        <p:txBody>
          <a:bodyPr/>
          <a:lstStyle/>
          <a:p>
            <a:r>
              <a:rPr lang="id-ID" sz="3200" dirty="0" smtClean="0"/>
              <a:t>Kelenjar endokrin mensekresi substansi kimia yang langsung dikeluarkan ke dalam pembuluh darah. Sekresinya disebut hormon.</a:t>
            </a:r>
          </a:p>
          <a:p>
            <a:r>
              <a:rPr lang="id-ID" sz="3200" dirty="0" smtClean="0"/>
              <a:t>Mekanisme kerjanya :</a:t>
            </a:r>
          </a:p>
          <a:p>
            <a:pPr marL="0" indent="0">
              <a:buNone/>
            </a:pPr>
            <a:endParaRPr lang="id-ID" dirty="0"/>
          </a:p>
        </p:txBody>
      </p:sp>
      <p:graphicFrame>
        <p:nvGraphicFramePr>
          <p:cNvPr id="7" name="Diagram 6"/>
          <p:cNvGraphicFramePr/>
          <p:nvPr>
            <p:extLst/>
          </p:nvPr>
        </p:nvGraphicFramePr>
        <p:xfrm>
          <a:off x="0" y="2127362"/>
          <a:ext cx="12192000" cy="4730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246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4000" b="1" dirty="0" smtClean="0"/>
              <a:t>Hormon Utama</a:t>
            </a:r>
            <a:endParaRPr lang="id-ID" sz="4000" b="1" dirty="0"/>
          </a:p>
        </p:txBody>
      </p:sp>
      <p:pic>
        <p:nvPicPr>
          <p:cNvPr id="4" name="Content Placeholder 3"/>
          <p:cNvPicPr>
            <a:picLocks noGrp="1" noChangeAspect="1"/>
          </p:cNvPicPr>
          <p:nvPr>
            <p:ph idx="1"/>
          </p:nvPr>
        </p:nvPicPr>
        <p:blipFill>
          <a:blip r:embed="rId2"/>
          <a:stretch>
            <a:fillRect/>
          </a:stretch>
        </p:blipFill>
        <p:spPr>
          <a:xfrm>
            <a:off x="281478" y="1513409"/>
            <a:ext cx="11623747" cy="4911454"/>
          </a:xfrm>
          <a:prstGeom prst="rect">
            <a:avLst/>
          </a:prstGeom>
        </p:spPr>
      </p:pic>
    </p:spTree>
    <p:extLst>
      <p:ext uri="{BB962C8B-B14F-4D97-AF65-F5344CB8AC3E}">
        <p14:creationId xmlns:p14="http://schemas.microsoft.com/office/powerpoint/2010/main" val="2646821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016524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1"/>
            <a:ext cx="12192000" cy="6832599"/>
          </a:xfrm>
          <a:prstGeom prst="rect">
            <a:avLst/>
          </a:prstGeom>
        </p:spPr>
      </p:pic>
    </p:spTree>
    <p:extLst>
      <p:ext uri="{BB962C8B-B14F-4D97-AF65-F5344CB8AC3E}">
        <p14:creationId xmlns:p14="http://schemas.microsoft.com/office/powerpoint/2010/main" val="2617483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erial view bridge over water">
            <a:extLst>
              <a:ext uri="{FF2B5EF4-FFF2-40B4-BE49-F238E27FC236}">
                <a16:creationId xmlns:a16="http://schemas.microsoft.com/office/drawing/2014/main" xmlns="" id="{A02A293F-91B7-40E6-B378-A5EED474FFBA}"/>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6" name="Title 5">
            <a:extLst>
              <a:ext uri="{FF2B5EF4-FFF2-40B4-BE49-F238E27FC236}">
                <a16:creationId xmlns:a16="http://schemas.microsoft.com/office/drawing/2014/main" xmlns="" id="{9DD519AC-7392-4C53-9E3F-08F1208BC2CB}"/>
              </a:ext>
            </a:extLst>
          </p:cNvPr>
          <p:cNvSpPr>
            <a:spLocks noGrp="1"/>
          </p:cNvSpPr>
          <p:nvPr>
            <p:ph type="title"/>
          </p:nvPr>
        </p:nvSpPr>
        <p:spPr/>
        <p:txBody>
          <a:bodyPr/>
          <a:lstStyle/>
          <a:p>
            <a:r>
              <a:rPr lang="en-US" dirty="0"/>
              <a:t>Thank You</a:t>
            </a:r>
          </a:p>
        </p:txBody>
      </p:sp>
      <p:sp>
        <p:nvSpPr>
          <p:cNvPr id="8" name="Subtitle 7">
            <a:extLst>
              <a:ext uri="{FF2B5EF4-FFF2-40B4-BE49-F238E27FC236}">
                <a16:creationId xmlns:a16="http://schemas.microsoft.com/office/drawing/2014/main" xmlns="" id="{9A294210-0A3A-40B7-8019-FDFD9DA7592B}"/>
              </a:ext>
            </a:extLst>
          </p:cNvPr>
          <p:cNvSpPr>
            <a:spLocks noGrp="1"/>
          </p:cNvSpPr>
          <p:nvPr>
            <p:ph type="subTitle" idx="1"/>
          </p:nvPr>
        </p:nvSpPr>
        <p:spPr/>
        <p:txBody>
          <a:bodyPr/>
          <a:lstStyle/>
          <a:p>
            <a:r>
              <a:rPr lang="en-US" dirty="0" smtClean="0"/>
              <a:t>faik.agiwahyuanto@dsn.dinus.a.c.id</a:t>
            </a:r>
            <a:endParaRPr lang="en-IN" dirty="0"/>
          </a:p>
        </p:txBody>
      </p:sp>
      <p:sp>
        <p:nvSpPr>
          <p:cNvPr id="9" name="Content Placeholder 8">
            <a:extLst>
              <a:ext uri="{FF2B5EF4-FFF2-40B4-BE49-F238E27FC236}">
                <a16:creationId xmlns:a16="http://schemas.microsoft.com/office/drawing/2014/main" xmlns="" id="{6ABAD79F-DC94-4F5D-8A43-C69B1B426660}"/>
              </a:ext>
            </a:extLst>
          </p:cNvPr>
          <p:cNvSpPr>
            <a:spLocks noGrp="1"/>
          </p:cNvSpPr>
          <p:nvPr>
            <p:ph sz="quarter" idx="15"/>
          </p:nvPr>
        </p:nvSpPr>
        <p:spPr/>
        <p:txBody>
          <a:bodyPr/>
          <a:lstStyle/>
          <a:p>
            <a:r>
              <a:rPr lang="en-US" dirty="0" smtClean="0"/>
              <a:t>dinus.ac.id</a:t>
            </a:r>
            <a:endParaRPr lang="en-IN" dirty="0"/>
          </a:p>
        </p:txBody>
      </p:sp>
    </p:spTree>
    <p:extLst>
      <p:ext uri="{BB962C8B-B14F-4D97-AF65-F5344CB8AC3E}">
        <p14:creationId xmlns:p14="http://schemas.microsoft.com/office/powerpoint/2010/main" val="1044043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Struktur Dasar Hormon secara Kimiawi</a:t>
            </a:r>
            <a:endParaRPr lang="id-ID" dirty="0"/>
          </a:p>
        </p:txBody>
      </p:sp>
      <p:sp>
        <p:nvSpPr>
          <p:cNvPr id="3" name="Content Placeholder 2"/>
          <p:cNvSpPr>
            <a:spLocks noGrp="1"/>
          </p:cNvSpPr>
          <p:nvPr>
            <p:ph idx="1"/>
          </p:nvPr>
        </p:nvSpPr>
        <p:spPr/>
        <p:txBody>
          <a:bodyPr>
            <a:normAutofit/>
          </a:bodyPr>
          <a:lstStyle/>
          <a:p>
            <a:r>
              <a:rPr lang="id-ID" sz="2800" dirty="0" smtClean="0"/>
              <a:t>Derivat Asam Amino </a:t>
            </a:r>
            <a:r>
              <a:rPr lang="id-ID" sz="2800" dirty="0" smtClean="0">
                <a:sym typeface="Wingdings" panose="05000000000000000000" pitchFamily="2" charset="2"/>
              </a:rPr>
              <a:t> dikeluarkan : Sel kelenjar buntu yg berasal dari jaringan Nervus Medilla Supra Renal &amp; Neurohipofise. (Contoh : Epinefrin &amp; Nor-Epinefrin)</a:t>
            </a:r>
            <a:endParaRPr lang="id-ID" sz="2800" dirty="0" smtClean="0"/>
          </a:p>
          <a:p>
            <a:r>
              <a:rPr lang="id-ID" sz="2800" dirty="0" smtClean="0"/>
              <a:t>Petide/Derivat Peptide </a:t>
            </a:r>
            <a:r>
              <a:rPr lang="id-ID" sz="2800" dirty="0" smtClean="0">
                <a:sym typeface="Wingdings" panose="05000000000000000000" pitchFamily="2" charset="2"/>
              </a:rPr>
              <a:t> Dibuat : Kelenjar Buntu  yg berasal dari jaringan alat cerna</a:t>
            </a:r>
            <a:endParaRPr lang="id-ID" sz="2800" dirty="0" smtClean="0"/>
          </a:p>
          <a:p>
            <a:r>
              <a:rPr lang="id-ID" sz="2800" dirty="0" smtClean="0"/>
              <a:t>Steroid </a:t>
            </a:r>
            <a:r>
              <a:rPr lang="id-ID" sz="2800" dirty="0" smtClean="0">
                <a:sym typeface="Wingdings" panose="05000000000000000000" pitchFamily="2" charset="2"/>
              </a:rPr>
              <a:t> dibuat : kelenjar buntu yg berasal dari mesotelium (Contoh : Hormon testes, ovarium, &amp; korteks suprarenal</a:t>
            </a:r>
            <a:endParaRPr lang="id-ID" sz="2800" dirty="0" smtClean="0"/>
          </a:p>
          <a:p>
            <a:r>
              <a:rPr lang="id-ID" sz="2800" dirty="0" smtClean="0"/>
              <a:t>Asam Lemak </a:t>
            </a:r>
            <a:r>
              <a:rPr lang="id-ID" sz="2800" dirty="0" smtClean="0">
                <a:sym typeface="Wingdings" panose="05000000000000000000" pitchFamily="2" charset="2"/>
              </a:rPr>
              <a:t> merupakan biosintesis contoh Hormon prostaglandin</a:t>
            </a:r>
            <a:endParaRPr lang="id-ID" sz="2800" dirty="0"/>
          </a:p>
        </p:txBody>
      </p:sp>
    </p:spTree>
    <p:extLst>
      <p:ext uri="{BB962C8B-B14F-4D97-AF65-F5344CB8AC3E}">
        <p14:creationId xmlns:p14="http://schemas.microsoft.com/office/powerpoint/2010/main" val="2063992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4800" dirty="0" smtClean="0"/>
              <a:t>Klasifikasi Hormon</a:t>
            </a:r>
            <a:endParaRPr lang="id-ID" sz="4800" dirty="0"/>
          </a:p>
        </p:txBody>
      </p:sp>
      <p:sp>
        <p:nvSpPr>
          <p:cNvPr id="3" name="Content Placeholder 2"/>
          <p:cNvSpPr>
            <a:spLocks noGrp="1"/>
          </p:cNvSpPr>
          <p:nvPr>
            <p:ph idx="1"/>
          </p:nvPr>
        </p:nvSpPr>
        <p:spPr>
          <a:xfrm>
            <a:off x="0" y="1443789"/>
            <a:ext cx="12192000" cy="5414211"/>
          </a:xfrm>
        </p:spPr>
        <p:txBody>
          <a:bodyPr>
            <a:noAutofit/>
          </a:bodyPr>
          <a:lstStyle/>
          <a:p>
            <a:r>
              <a:rPr lang="id-ID" sz="2800" dirty="0" smtClean="0"/>
              <a:t>Hormon Perkembangan </a:t>
            </a:r>
            <a:r>
              <a:rPr lang="id-ID" sz="2800" dirty="0" smtClean="0">
                <a:sym typeface="Wingdings" panose="05000000000000000000" pitchFamily="2" charset="2"/>
              </a:rPr>
              <a:t> hormon yang memegang peranan di dalam perkembangan &amp; pertumbuhan. (Dihasilkan : kelenjar gonad)</a:t>
            </a:r>
            <a:endParaRPr lang="id-ID" sz="2800" dirty="0" smtClean="0"/>
          </a:p>
          <a:p>
            <a:r>
              <a:rPr lang="id-ID" sz="2800" dirty="0" smtClean="0"/>
              <a:t>Hormon metabolisme </a:t>
            </a:r>
            <a:r>
              <a:rPr lang="id-ID" sz="2800" dirty="0" smtClean="0">
                <a:sym typeface="Wingdings" panose="05000000000000000000" pitchFamily="2" charset="2"/>
              </a:rPr>
              <a:t> hormon yg mengatur proses homeostasis glukosa tubuh. (Macam glukosa : glukokortikoid, glukagon, katekolamin)</a:t>
            </a:r>
          </a:p>
          <a:p>
            <a:r>
              <a:rPr lang="id-ID" sz="2800" dirty="0" smtClean="0">
                <a:sym typeface="Wingdings" panose="05000000000000000000" pitchFamily="2" charset="2"/>
              </a:rPr>
              <a:t>Hormon tropik  dihasilkan dari kelenjar hipofise sbg hormon perangsang pertumbuhan folikel (FSH) pada ovarium &amp; proses spermatogonesis (LH)</a:t>
            </a:r>
          </a:p>
          <a:p>
            <a:r>
              <a:rPr lang="id-ID" sz="2800" dirty="0" smtClean="0">
                <a:sym typeface="Wingdings" panose="05000000000000000000" pitchFamily="2" charset="2"/>
              </a:rPr>
              <a:t>Hormon pengatur metabolisme air &amp; mineral (Kalsitonin)  Dihasilkan oleh kelenjar tiroid untuk atur metabolisme kalsium &amp; fosfor</a:t>
            </a:r>
            <a:endParaRPr lang="id-ID" sz="2800" dirty="0"/>
          </a:p>
        </p:txBody>
      </p:sp>
    </p:spTree>
    <p:extLst>
      <p:ext uri="{BB962C8B-B14F-4D97-AF65-F5344CB8AC3E}">
        <p14:creationId xmlns:p14="http://schemas.microsoft.com/office/powerpoint/2010/main" val="770382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id-ID" sz="4000" dirty="0" smtClean="0"/>
              <a:t>Kaitan Sistem Endokrin dalam tubuh manusia</a:t>
            </a:r>
            <a:endParaRPr lang="id-ID" sz="4000" dirty="0"/>
          </a:p>
        </p:txBody>
      </p:sp>
      <p:sp>
        <p:nvSpPr>
          <p:cNvPr id="3" name="Content Placeholder 2"/>
          <p:cNvSpPr>
            <a:spLocks noGrp="1"/>
          </p:cNvSpPr>
          <p:nvPr>
            <p:ph idx="1"/>
          </p:nvPr>
        </p:nvSpPr>
        <p:spPr/>
        <p:txBody>
          <a:bodyPr>
            <a:normAutofit/>
          </a:bodyPr>
          <a:lstStyle/>
          <a:p>
            <a:r>
              <a:rPr lang="id-ID" sz="4000" dirty="0" smtClean="0"/>
              <a:t>Sistem Endokrin </a:t>
            </a:r>
            <a:r>
              <a:rPr lang="id-ID" sz="4000" dirty="0" smtClean="0">
                <a:sym typeface="Wingdings" panose="05000000000000000000" pitchFamily="2" charset="2"/>
              </a:rPr>
              <a:t> Berkaitan erat dgn Sistem Saraf  Fungsinya mengontrol, memadukan fungsi tubuh  Fungsinya untuk Mempertahankan Homeostasis Tubuh</a:t>
            </a:r>
          </a:p>
          <a:p>
            <a:endParaRPr lang="id-ID" sz="4000" dirty="0"/>
          </a:p>
        </p:txBody>
      </p:sp>
    </p:spTree>
    <p:extLst>
      <p:ext uri="{BB962C8B-B14F-4D97-AF65-F5344CB8AC3E}">
        <p14:creationId xmlns:p14="http://schemas.microsoft.com/office/powerpoint/2010/main" val="2946638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4800" b="1" dirty="0" smtClean="0"/>
              <a:t>Struktur Sistem Endokrin</a:t>
            </a:r>
            <a:endParaRPr lang="id-ID" sz="4800" b="1" dirty="0"/>
          </a:p>
        </p:txBody>
      </p:sp>
      <p:sp>
        <p:nvSpPr>
          <p:cNvPr id="3" name="Content Placeholder 2"/>
          <p:cNvSpPr>
            <a:spLocks noGrp="1"/>
          </p:cNvSpPr>
          <p:nvPr>
            <p:ph idx="1"/>
          </p:nvPr>
        </p:nvSpPr>
        <p:spPr/>
        <p:txBody>
          <a:bodyPr>
            <a:normAutofit/>
          </a:bodyPr>
          <a:lstStyle/>
          <a:p>
            <a:r>
              <a:rPr lang="id-ID" sz="2800" dirty="0" smtClean="0"/>
              <a:t>Kelenjar Eksokrin </a:t>
            </a:r>
            <a:r>
              <a:rPr lang="id-ID" sz="2800" dirty="0" smtClean="0">
                <a:sym typeface="Wingdings" panose="05000000000000000000" pitchFamily="2" charset="2"/>
              </a:rPr>
              <a:t> Melepas sekresi ke dalam duktus pada permukaan tubuh</a:t>
            </a:r>
          </a:p>
          <a:p>
            <a:pPr marL="0" indent="0">
              <a:buNone/>
            </a:pPr>
            <a:r>
              <a:rPr lang="id-ID" sz="2800" dirty="0" smtClean="0">
                <a:sym typeface="Wingdings" panose="05000000000000000000" pitchFamily="2" charset="2"/>
              </a:rPr>
              <a:t>Seperti : Kulit atau Organ internal (Lapisan traktus intestinal)</a:t>
            </a:r>
          </a:p>
          <a:p>
            <a:r>
              <a:rPr lang="id-ID" sz="2800" dirty="0" smtClean="0">
                <a:sym typeface="Wingdings" panose="05000000000000000000" pitchFamily="2" charset="2"/>
              </a:rPr>
              <a:t>Kelenjar Endokrin  Melepas sekresi langsung ke dalam darah</a:t>
            </a:r>
          </a:p>
          <a:p>
            <a:pPr marL="0" indent="0">
              <a:buNone/>
            </a:pPr>
            <a:r>
              <a:rPr lang="id-ID" sz="2800" dirty="0" smtClean="0">
                <a:sym typeface="Wingdings" panose="05000000000000000000" pitchFamily="2" charset="2"/>
              </a:rPr>
              <a:t>Seperti : Hepar, Pankreas (kelenjar endokrin &amp; eksokrin), payudara, kelenjar lakrimalis (untuk air mata).</a:t>
            </a:r>
            <a:endParaRPr lang="id-ID" sz="2800" dirty="0"/>
          </a:p>
        </p:txBody>
      </p:sp>
    </p:spTree>
    <p:extLst>
      <p:ext uri="{BB962C8B-B14F-4D97-AF65-F5344CB8AC3E}">
        <p14:creationId xmlns:p14="http://schemas.microsoft.com/office/powerpoint/2010/main" val="4259087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4800" b="1" dirty="0" smtClean="0"/>
              <a:t>Fungsi Sistem Endokrin</a:t>
            </a:r>
            <a:endParaRPr lang="id-ID" sz="4800" b="1" dirty="0"/>
          </a:p>
        </p:txBody>
      </p:sp>
      <p:sp>
        <p:nvSpPr>
          <p:cNvPr id="3" name="Content Placeholder 2"/>
          <p:cNvSpPr>
            <a:spLocks noGrp="1"/>
          </p:cNvSpPr>
          <p:nvPr>
            <p:ph idx="1"/>
          </p:nvPr>
        </p:nvSpPr>
        <p:spPr/>
        <p:txBody>
          <a:bodyPr>
            <a:normAutofit/>
          </a:bodyPr>
          <a:lstStyle/>
          <a:p>
            <a:r>
              <a:rPr lang="id-ID" sz="3200" dirty="0" smtClean="0"/>
              <a:t>Membedakan sistem saraf &amp; sistem reproduktif pada janin yg sedang berkembang</a:t>
            </a:r>
          </a:p>
          <a:p>
            <a:r>
              <a:rPr lang="id-ID" sz="3200" dirty="0" smtClean="0"/>
              <a:t>Menstimulasi urutan perkembangan</a:t>
            </a:r>
          </a:p>
          <a:p>
            <a:r>
              <a:rPr lang="id-ID" sz="3200" dirty="0" smtClean="0"/>
              <a:t>Mengkoordinasi sistem reproduktif</a:t>
            </a:r>
          </a:p>
          <a:p>
            <a:r>
              <a:rPr lang="id-ID" sz="3200" dirty="0" smtClean="0"/>
              <a:t>Memelihara lingkungan internal yg optimal</a:t>
            </a:r>
            <a:endParaRPr lang="id-ID" sz="3200" dirty="0"/>
          </a:p>
        </p:txBody>
      </p:sp>
    </p:spTree>
    <p:extLst>
      <p:ext uri="{BB962C8B-B14F-4D97-AF65-F5344CB8AC3E}">
        <p14:creationId xmlns:p14="http://schemas.microsoft.com/office/powerpoint/2010/main" val="3348998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ustom 12">
      <a:dk1>
        <a:sysClr val="windowText" lastClr="000000"/>
      </a:dk1>
      <a:lt1>
        <a:sysClr val="window" lastClr="FFFFFF"/>
      </a:lt1>
      <a:dk2>
        <a:srgbClr val="44546A"/>
      </a:dk2>
      <a:lt2>
        <a:srgbClr val="E7E6E6"/>
      </a:lt2>
      <a:accent1>
        <a:srgbClr val="7030A0"/>
      </a:accent1>
      <a:accent2>
        <a:srgbClr val="404040"/>
      </a:accent2>
      <a:accent3>
        <a:srgbClr val="7F7F7F"/>
      </a:accent3>
      <a:accent4>
        <a:srgbClr val="C7A2E3"/>
      </a:accent4>
      <a:accent5>
        <a:srgbClr val="48A1FA"/>
      </a:accent5>
      <a:accent6>
        <a:srgbClr val="70AD47"/>
      </a:accent6>
      <a:hlink>
        <a:srgbClr val="0563C1"/>
      </a:hlink>
      <a:folHlink>
        <a:srgbClr val="954F72"/>
      </a:folHlink>
    </a:clrScheme>
    <a:fontScheme name="Custom 6">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nimalist_03_CA - v5" id="{676C8139-D340-432F-9674-2FA823DFFDED}" vid="{F880323A-559C-41C8-8579-8950CC3EC8F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2EF0C872-40F0-4E6E-990F-D5B14C42200B}">
  <ds:schemaRefs>
    <ds:schemaRef ds:uri="http://schemas.microsoft.com/sharepoint/v3/contenttype/forms"/>
  </ds:schemaRefs>
</ds:datastoreItem>
</file>

<file path=customXml/itemProps2.xml><?xml version="1.0" encoding="utf-8"?>
<ds:datastoreItem xmlns:ds="http://schemas.openxmlformats.org/officeDocument/2006/customXml" ds:itemID="{C0AAAE00-6035-4595-9AF7-D4D31844EE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388AAE1-610C-4AC3-8008-2C517A489104}">
  <ds:schemaRefs>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Coastal presentation</Template>
  <TotalTime>0</TotalTime>
  <Words>1854</Words>
  <Application>Microsoft Office PowerPoint</Application>
  <PresentationFormat>Widescreen</PresentationFormat>
  <Paragraphs>132</Paragraphs>
  <Slides>43</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Calibri</vt:lpstr>
      <vt:lpstr>Wingdings</vt:lpstr>
      <vt:lpstr>Office Theme</vt:lpstr>
      <vt:lpstr>Sistem endokrin</vt:lpstr>
      <vt:lpstr>Apa yg dipelajari ???</vt:lpstr>
      <vt:lpstr>Definisi </vt:lpstr>
      <vt:lpstr>Struktur Kelenjar Endokrin</vt:lpstr>
      <vt:lpstr>Struktur Dasar Hormon secara Kimiawi</vt:lpstr>
      <vt:lpstr>Klasifikasi Hormon</vt:lpstr>
      <vt:lpstr>Kaitan Sistem Endokrin dalam tubuh manusia</vt:lpstr>
      <vt:lpstr>Struktur Sistem Endokrin</vt:lpstr>
      <vt:lpstr>Fungsi Sistem Endokrin</vt:lpstr>
      <vt:lpstr>Klasifikasi Sistem Endokrin</vt:lpstr>
      <vt:lpstr>Karakteristik Sistem Endokrin</vt:lpstr>
      <vt:lpstr>Karakteristik Sistem Endokrin</vt:lpstr>
      <vt:lpstr>Kelenjar Endokrin </vt:lpstr>
      <vt:lpstr>Kelenjar Endokrin &amp; Hormon yg dihasilkan </vt:lpstr>
      <vt:lpstr>Kelenjar Hipofisis</vt:lpstr>
      <vt:lpstr>Macam fungsi hormon yg dihasilkan kelenjar Hipofisis Lobus Anterior &amp; Gangguannya</vt:lpstr>
      <vt:lpstr>PowerPoint Presentation</vt:lpstr>
      <vt:lpstr>Hipofisis Pars Media</vt:lpstr>
      <vt:lpstr>Hipofisis Lobus Posterior</vt:lpstr>
      <vt:lpstr>PowerPoint Presentation</vt:lpstr>
      <vt:lpstr>Kelenjar Tiroid</vt:lpstr>
      <vt:lpstr>PowerPoint Presentation</vt:lpstr>
      <vt:lpstr>Regulasi Hormon Tiroid</vt:lpstr>
      <vt:lpstr>Jenis Penyakit Tiroid :</vt:lpstr>
      <vt:lpstr>Kelenjar Paratiroid</vt:lpstr>
      <vt:lpstr>Ciri Kelenjar Paratiroid</vt:lpstr>
      <vt:lpstr>Kelenjar Adrenal (Anak Ginjal)</vt:lpstr>
      <vt:lpstr>PowerPoint Presentation</vt:lpstr>
      <vt:lpstr>PowerPoint Presentation</vt:lpstr>
      <vt:lpstr>Kelenjar Pankreas</vt:lpstr>
      <vt:lpstr>Kerja Pankreas</vt:lpstr>
      <vt:lpstr>PowerPoint Presentation</vt:lpstr>
      <vt:lpstr>Kelenjar Gonad</vt:lpstr>
      <vt:lpstr>Ovarium</vt:lpstr>
      <vt:lpstr>Sistem Hormon yg pengaruhi Siklus Menstruasi :</vt:lpstr>
      <vt:lpstr>Perkembangan Ovum di Ovarium</vt:lpstr>
      <vt:lpstr>Tahap Menstruasi </vt:lpstr>
      <vt:lpstr>Testis</vt:lpstr>
      <vt:lpstr>Klasifikasi Hormon</vt:lpstr>
      <vt:lpstr>Hormon Utama</vt:lpstr>
      <vt:lpstr>PowerPoint Presentation</vt:lpstr>
      <vt:lpstr>PowerPoint Presentation</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2018-10-21T13:54:04Z</dcterms:created>
  <dcterms:modified xsi:type="dcterms:W3CDTF">2018-10-22T03:33:38Z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