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7" r:id="rId1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16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3788C-DB33-4184-BB05-99B7EFA6D7C5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03BFF-3752-4E83-BECF-7D65CC7332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5355"/>
            <a:ext cx="9144000" cy="1225021"/>
          </a:xfrm>
        </p:spPr>
        <p:txBody>
          <a:bodyPr>
            <a:normAutofit/>
          </a:bodyPr>
          <a:lstStyle/>
          <a:p>
            <a:r>
              <a:rPr lang="en-US" dirty="0" err="1" smtClean="0"/>
              <a:t>Melancarkan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~ </a:t>
            </a:r>
            <a:r>
              <a:rPr lang="en-US" dirty="0" err="1" smtClean="0"/>
              <a:t>Petisi</a:t>
            </a:r>
            <a:endParaRPr lang="en-US" dirty="0" smtClean="0"/>
          </a:p>
          <a:p>
            <a:r>
              <a:rPr lang="en-US" dirty="0" smtClean="0"/>
              <a:t>~ </a:t>
            </a:r>
            <a:r>
              <a:rPr lang="en-US" dirty="0" err="1" smtClean="0"/>
              <a:t>Aksi</a:t>
            </a:r>
            <a:r>
              <a:rPr lang="en-US" dirty="0" smtClean="0"/>
              <a:t> Massa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Bagaimana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Aksi</a:t>
            </a:r>
            <a:r>
              <a:rPr lang="en-US" dirty="0" smtClean="0">
                <a:solidFill>
                  <a:schemeClr val="bg1"/>
                </a:solidFill>
              </a:rPr>
              <a:t> Massa </a:t>
            </a:r>
            <a:r>
              <a:rPr lang="en-US" dirty="0" err="1" smtClean="0">
                <a:solidFill>
                  <a:schemeClr val="bg1"/>
                </a:solidFill>
              </a:rPr>
              <a:t>dilaksanakan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Rencanakan</a:t>
            </a:r>
            <a:r>
              <a:rPr lang="en-US" dirty="0" smtClean="0"/>
              <a:t> &amp; </a:t>
            </a:r>
            <a:r>
              <a:rPr lang="en-US" dirty="0" err="1" smtClean="0"/>
              <a:t>koordinasikan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Samakan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endParaRPr lang="en-US" dirty="0" smtClean="0"/>
          </a:p>
          <a:p>
            <a:r>
              <a:rPr lang="en-US" dirty="0" smtClean="0"/>
              <a:t>Massa yang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perhatian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masyarakat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anarkis</a:t>
            </a:r>
            <a:r>
              <a:rPr lang="en-US" dirty="0" smtClean="0"/>
              <a:t>, </a:t>
            </a:r>
            <a:r>
              <a:rPr lang="en-US" dirty="0" err="1" smtClean="0"/>
              <a:t>pengrusakan</a:t>
            </a:r>
            <a:r>
              <a:rPr lang="en-US" dirty="0" smtClean="0"/>
              <a:t> yang </a:t>
            </a:r>
            <a:r>
              <a:rPr lang="en-US" dirty="0" err="1" smtClean="0"/>
              <a:t>mencoreng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penyusup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Sampaikan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kepolisian</a:t>
            </a:r>
            <a:r>
              <a:rPr lang="en-US" dirty="0" smtClean="0"/>
              <a:t> 3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, </a:t>
            </a:r>
            <a:r>
              <a:rPr lang="en-US" dirty="0" err="1" smtClean="0"/>
              <a:t>sampaikan</a:t>
            </a:r>
            <a:r>
              <a:rPr lang="en-US" dirty="0" smtClean="0"/>
              <a:t> press release </a:t>
            </a:r>
            <a:r>
              <a:rPr lang="en-US" dirty="0" err="1" smtClean="0"/>
              <a:t>kepada</a:t>
            </a:r>
            <a:r>
              <a:rPr lang="en-US" dirty="0" smtClean="0"/>
              <a:t> media!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Petisi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15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(</a:t>
            </a:r>
            <a:r>
              <a:rPr lang="en-US" dirty="0" err="1"/>
              <a:t>S</a:t>
            </a:r>
            <a:r>
              <a:rPr lang="en-US" dirty="0" err="1" smtClean="0"/>
              <a:t>urat</a:t>
            </a:r>
            <a:r>
              <a:rPr lang="en-US" dirty="0" smtClean="0"/>
              <a:t>) </a:t>
            </a:r>
            <a:r>
              <a:rPr lang="en-US" dirty="0" err="1" smtClean="0"/>
              <a:t>permohonan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(KBBI)</a:t>
            </a:r>
          </a:p>
          <a:p>
            <a:endParaRPr lang="en-US" dirty="0" smtClean="0"/>
          </a:p>
          <a:p>
            <a:r>
              <a:rPr lang="en-US" dirty="0" err="1" smtClean="0"/>
              <a:t>Petisi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,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a petition is a request to change something, most commonly made to a government official or public entity,  but also to a variety of other targets.</a:t>
            </a:r>
          </a:p>
          <a:p>
            <a:endParaRPr lang="en-US" i="1" dirty="0" smtClean="0"/>
          </a:p>
          <a:p>
            <a:r>
              <a:rPr lang="en-US" i="1" dirty="0" smtClean="0"/>
              <a:t>Commonly today, a petition is a document addressed to some official and signed by numerous individuals. </a:t>
            </a:r>
          </a:p>
          <a:p>
            <a:endParaRPr lang="en-US" i="1" dirty="0" smtClean="0"/>
          </a:p>
          <a:p>
            <a:r>
              <a:rPr lang="en-US" i="1" dirty="0" smtClean="0"/>
              <a:t>A petition may be oral rather than written, or even transmitted via the Internet in the form of a chain email letter or an Internet petition hosted.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https://www.change.org/id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78" t="14197" r="2778" b="5556"/>
          <a:stretch>
            <a:fillRect/>
          </a:stretch>
        </p:blipFill>
        <p:spPr bwMode="auto">
          <a:xfrm>
            <a:off x="990600" y="1344706"/>
            <a:ext cx="6858000" cy="437029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4" t="13021" r="6250" b="8854"/>
          <a:stretch>
            <a:fillRect/>
          </a:stretch>
        </p:blipFill>
        <p:spPr bwMode="auto">
          <a:xfrm>
            <a:off x="1714501" y="952500"/>
            <a:ext cx="7429499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petisi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63" t="4688" r="3906" b="7812"/>
          <a:stretch>
            <a:fillRect/>
          </a:stretch>
        </p:blipFill>
        <p:spPr bwMode="auto">
          <a:xfrm>
            <a:off x="2133600" y="954075"/>
            <a:ext cx="6858000" cy="47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Mobilisasi</a:t>
            </a:r>
            <a:r>
              <a:rPr lang="en-US" dirty="0" smtClean="0"/>
              <a:t> Massa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Mengorganisir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basis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diadvokasikan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Sebaiknya</a:t>
            </a:r>
            <a:r>
              <a:rPr lang="en-US" dirty="0" smtClean="0"/>
              <a:t> yang </a:t>
            </a:r>
            <a:r>
              <a:rPr lang="en-US" dirty="0" err="1" smtClean="0"/>
              <a:t>berkepentingan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ketidakadilan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kebijakan-kebijakan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5645C0-D5CF-499F-BBCE-A1F182B2BD29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7652" name="Picture 3" descr="demo jilbab France 2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77699"/>
            <a:ext cx="4038600" cy="3004343"/>
          </a:xfrm>
          <a:noFill/>
        </p:spPr>
      </p:pic>
      <p:pic>
        <p:nvPicPr>
          <p:cNvPr id="27653" name="Picture 4" descr="demo jilbab France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77698"/>
            <a:ext cx="4038600" cy="3000375"/>
          </a:xfr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Bagaimana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Memulainya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Mengajak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“</a:t>
            </a:r>
            <a:r>
              <a:rPr lang="en-US" dirty="0" err="1" smtClean="0"/>
              <a:t>dorongan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”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insentif</a:t>
            </a:r>
            <a:r>
              <a:rPr lang="en-US" dirty="0" smtClean="0"/>
              <a:t>, </a:t>
            </a:r>
            <a:r>
              <a:rPr lang="en-US" dirty="0" err="1" smtClean="0"/>
              <a:t>janji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“</a:t>
            </a:r>
            <a:r>
              <a:rPr lang="en-US" dirty="0" err="1" smtClean="0"/>
              <a:t>Dorongan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” </a:t>
            </a:r>
            <a:r>
              <a:rPr lang="en-US" dirty="0" err="1" smtClean="0"/>
              <a:t>yaitu</a:t>
            </a:r>
            <a:r>
              <a:rPr lang="en-US" dirty="0" smtClean="0"/>
              <a:t> rasa </a:t>
            </a:r>
            <a:r>
              <a:rPr lang="en-US" dirty="0" err="1" smtClean="0"/>
              <a:t>ketidakadilan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semacamnya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PRINSIP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janji</a:t>
            </a:r>
            <a:r>
              <a:rPr lang="en-US" dirty="0"/>
              <a:t> </a:t>
            </a:r>
            <a:r>
              <a:rPr lang="en-US" dirty="0" err="1" smtClean="0"/>
              <a:t>muluk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butuhkan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Buktikan</a:t>
            </a:r>
            <a:r>
              <a:rPr lang="en-US" dirty="0" smtClean="0"/>
              <a:t> </a:t>
            </a:r>
            <a:r>
              <a:rPr lang="en-US" dirty="0" err="1" smtClean="0"/>
              <a:t>ketulusan</a:t>
            </a:r>
            <a:r>
              <a:rPr lang="en-US" dirty="0" smtClean="0"/>
              <a:t> </a:t>
            </a:r>
            <a:r>
              <a:rPr lang="en-US" dirty="0" err="1" smtClean="0"/>
              <a:t>niat</a:t>
            </a:r>
            <a:r>
              <a:rPr lang="en-US" dirty="0" smtClean="0"/>
              <a:t>… </a:t>
            </a:r>
            <a:r>
              <a:rPr lang="en-US" dirty="0" err="1" smtClean="0"/>
              <a:t>berani</a:t>
            </a:r>
            <a:r>
              <a:rPr lang="en-US" dirty="0" smtClean="0"/>
              <a:t> </a:t>
            </a:r>
            <a:r>
              <a:rPr lang="en-US" dirty="0" err="1" smtClean="0"/>
              <a:t>menanggung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r>
              <a:rPr lang="en-US" dirty="0" err="1" smtClean="0"/>
              <a:t>Tempatkan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kawan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</a:t>
            </a:r>
            <a:r>
              <a:rPr lang="en-US" dirty="0" err="1" smtClean="0"/>
              <a:t>biarkan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memimpin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257</Words>
  <Application>Microsoft Office PowerPoint</Application>
  <PresentationFormat>On-screen Show (16:10)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Melancarkan Tekanan</vt:lpstr>
      <vt:lpstr>Petisi</vt:lpstr>
      <vt:lpstr>https://www.change.org/id</vt:lpstr>
      <vt:lpstr>Contoh keberhasilan</vt:lpstr>
      <vt:lpstr>Contoh petisi yang sedang diajukan </vt:lpstr>
      <vt:lpstr>Mobilisasi Massa</vt:lpstr>
      <vt:lpstr>Slide 7</vt:lpstr>
      <vt:lpstr>Bagaimana Memulainya?</vt:lpstr>
      <vt:lpstr>PRINSIP</vt:lpstr>
      <vt:lpstr>Bagaimana Aksi Massa dilaksanakan?</vt:lpstr>
      <vt:lpstr>Ada diskusi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Melancarkan Tekanan</dc:title>
  <dc:creator>user</dc:creator>
  <cp:lastModifiedBy>user</cp:lastModifiedBy>
  <cp:revision>1</cp:revision>
  <dcterms:created xsi:type="dcterms:W3CDTF">2014-05-28T03:15:18Z</dcterms:created>
  <dcterms:modified xsi:type="dcterms:W3CDTF">2014-05-28T05:52:37Z</dcterms:modified>
</cp:coreProperties>
</file>