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58" r:id="rId2"/>
  </p:sldMasterIdLst>
  <p:notesMasterIdLst>
    <p:notesMasterId r:id="rId37"/>
  </p:notesMasterIdLst>
  <p:sldIdLst>
    <p:sldId id="256" r:id="rId3"/>
    <p:sldId id="258" r:id="rId4"/>
    <p:sldId id="290" r:id="rId5"/>
    <p:sldId id="381" r:id="rId6"/>
    <p:sldId id="337" r:id="rId7"/>
    <p:sldId id="341" r:id="rId8"/>
    <p:sldId id="320" r:id="rId9"/>
    <p:sldId id="319" r:id="rId10"/>
    <p:sldId id="261" r:id="rId11"/>
    <p:sldId id="323" r:id="rId12"/>
    <p:sldId id="324" r:id="rId13"/>
    <p:sldId id="325" r:id="rId14"/>
    <p:sldId id="293" r:id="rId15"/>
    <p:sldId id="321" r:id="rId16"/>
    <p:sldId id="362" r:id="rId17"/>
    <p:sldId id="363" r:id="rId18"/>
    <p:sldId id="376" r:id="rId19"/>
    <p:sldId id="377" r:id="rId20"/>
    <p:sldId id="322" r:id="rId21"/>
    <p:sldId id="378" r:id="rId22"/>
    <p:sldId id="379" r:id="rId23"/>
    <p:sldId id="380" r:id="rId24"/>
    <p:sldId id="382" r:id="rId25"/>
    <p:sldId id="298" r:id="rId26"/>
    <p:sldId id="326" r:id="rId27"/>
    <p:sldId id="330" r:id="rId28"/>
    <p:sldId id="331" r:id="rId29"/>
    <p:sldId id="332" r:id="rId30"/>
    <p:sldId id="333" r:id="rId31"/>
    <p:sldId id="334" r:id="rId32"/>
    <p:sldId id="335" r:id="rId33"/>
    <p:sldId id="336" r:id="rId34"/>
    <p:sldId id="295" r:id="rId35"/>
    <p:sldId id="263" r:id="rId36"/>
  </p:sldIdLst>
  <p:sldSz cx="9144000" cy="5143500" type="screen16x9"/>
  <p:notesSz cx="6858000" cy="9144000"/>
  <p:embeddedFontLst>
    <p:embeddedFont>
      <p:font typeface="Arvo" panose="02000000000000000000" pitchFamily="2" charset="77"/>
      <p:regular r:id="rId38"/>
    </p:embeddedFont>
    <p:embeddedFont>
      <p:font typeface="Calibri" panose="020F0502020204030204" pitchFamily="34" charset="0"/>
      <p:regular r:id="rId39"/>
      <p:bold r:id="rId40"/>
      <p:italic r:id="rId41"/>
      <p:boldItalic r:id="rId42"/>
    </p:embeddedFont>
    <p:embeddedFont>
      <p:font typeface="MS PGothic" panose="020B0600070205080204" pitchFamily="34" charset="-128"/>
      <p:regular r:id="rId43"/>
    </p:embeddedFont>
    <p:embeddedFont>
      <p:font typeface="Muli" panose="02000503040000020004" pitchFamily="2" charset="77"/>
      <p: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44">
          <p15:clr>
            <a:srgbClr val="A4A3A4"/>
          </p15:clr>
        </p15:guide>
        <p15:guide id="2" pos="28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92610"/>
  </p:normalViewPr>
  <p:slideViewPr>
    <p:cSldViewPr>
      <p:cViewPr>
        <p:scale>
          <a:sx n="75" d="100"/>
          <a:sy n="75" d="100"/>
        </p:scale>
        <p:origin x="3144" y="1416"/>
      </p:cViewPr>
      <p:guideLst>
        <p:guide orient="horz" pos="1644"/>
        <p:guide pos="285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4.fntdata"/></Relationships>
</file>

<file path=ppt/diagrams/colors1.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BC6A227-530C-42FA-A21B-79C2ED5172E7}" type="doc">
      <dgm:prSet loTypeId="urn:microsoft.com/office/officeart/2005/8/layout/pyramid1#1" loCatId="pyramid" qsTypeId="urn:microsoft.com/office/officeart/2005/8/quickstyle/simple1#1" qsCatId="simple" csTypeId="urn:microsoft.com/office/officeart/2005/8/colors/colorful2#1" csCatId="colorful" phldr="1"/>
      <dgm:spPr/>
    </dgm:pt>
    <dgm:pt modelId="{ABB044F6-FF90-46E9-AA04-249B8ACFB850}">
      <dgm:prSet phldrT="[Text]" custT="1"/>
      <dgm:spPr/>
      <dgm:t>
        <a:bodyPr/>
        <a:lstStyle/>
        <a:p>
          <a:r>
            <a:rPr lang="id-ID" sz="1800" dirty="0"/>
            <a:t>Pembuat</a:t>
          </a:r>
        </a:p>
        <a:p>
          <a:r>
            <a:rPr lang="id-ID" sz="1800" dirty="0"/>
            <a:t>kebijakan</a:t>
          </a:r>
          <a:endParaRPr lang="en-US" sz="1800" dirty="0"/>
        </a:p>
      </dgm:t>
    </dgm:pt>
    <dgm:pt modelId="{A4B8E0D7-74FA-4A8C-9C32-2A9482F5CB6C}" type="parTrans" cxnId="{7FEDDB79-18AB-4789-8DA5-47B4D0AF4F3D}">
      <dgm:prSet/>
      <dgm:spPr/>
      <dgm:t>
        <a:bodyPr/>
        <a:lstStyle/>
        <a:p>
          <a:endParaRPr lang="en-US" sz="1200"/>
        </a:p>
      </dgm:t>
    </dgm:pt>
    <dgm:pt modelId="{31B918B5-1E0F-40B9-8976-B81B8A8EAD8C}" type="sibTrans" cxnId="{7FEDDB79-18AB-4789-8DA5-47B4D0AF4F3D}">
      <dgm:prSet/>
      <dgm:spPr/>
      <dgm:t>
        <a:bodyPr/>
        <a:lstStyle/>
        <a:p>
          <a:endParaRPr lang="en-US" sz="1200"/>
        </a:p>
      </dgm:t>
    </dgm:pt>
    <dgm:pt modelId="{AAE67F33-FA63-4205-99E9-9B3E33C8B40C}">
      <dgm:prSet phldrT="[Text]" custT="1"/>
      <dgm:spPr/>
      <dgm:t>
        <a:bodyPr/>
        <a:lstStyle/>
        <a:p>
          <a:r>
            <a:rPr lang="id-ID" sz="2400" dirty="0"/>
            <a:t>Stakeholders</a:t>
          </a:r>
          <a:endParaRPr lang="en-US" sz="2400" dirty="0"/>
        </a:p>
      </dgm:t>
    </dgm:pt>
    <dgm:pt modelId="{2014BF11-F881-4028-821C-7CECDA928975}" type="parTrans" cxnId="{AC347F18-B2D8-4A64-88AA-E9707AA70C8E}">
      <dgm:prSet/>
      <dgm:spPr/>
      <dgm:t>
        <a:bodyPr/>
        <a:lstStyle/>
        <a:p>
          <a:endParaRPr lang="en-US" sz="1200"/>
        </a:p>
      </dgm:t>
    </dgm:pt>
    <dgm:pt modelId="{27408193-4B81-44BC-994F-56D3110A9C50}" type="sibTrans" cxnId="{AC347F18-B2D8-4A64-88AA-E9707AA70C8E}">
      <dgm:prSet/>
      <dgm:spPr/>
      <dgm:t>
        <a:bodyPr/>
        <a:lstStyle/>
        <a:p>
          <a:endParaRPr lang="en-US" sz="1200"/>
        </a:p>
      </dgm:t>
    </dgm:pt>
    <dgm:pt modelId="{B68CA0E4-01C2-4A17-87B2-603E340C7845}">
      <dgm:prSet phldrT="[Text]" custT="1"/>
      <dgm:spPr/>
      <dgm:t>
        <a:bodyPr/>
        <a:lstStyle/>
        <a:p>
          <a:r>
            <a:rPr lang="id-ID" sz="2400" dirty="0"/>
            <a:t>Masyarakat</a:t>
          </a:r>
          <a:endParaRPr lang="en-US" sz="2400" dirty="0"/>
        </a:p>
      </dgm:t>
    </dgm:pt>
    <dgm:pt modelId="{97BA2931-820A-4876-BEC6-9E6C3EEC598F}" type="parTrans" cxnId="{89F7C14F-2E11-4ECA-825F-9B22157307E3}">
      <dgm:prSet/>
      <dgm:spPr/>
      <dgm:t>
        <a:bodyPr/>
        <a:lstStyle/>
        <a:p>
          <a:endParaRPr lang="en-US" sz="1200"/>
        </a:p>
      </dgm:t>
    </dgm:pt>
    <dgm:pt modelId="{BFAD17FD-E875-435B-A065-E7441455FA00}" type="sibTrans" cxnId="{89F7C14F-2E11-4ECA-825F-9B22157307E3}">
      <dgm:prSet/>
      <dgm:spPr/>
      <dgm:t>
        <a:bodyPr/>
        <a:lstStyle/>
        <a:p>
          <a:endParaRPr lang="en-US" sz="1200"/>
        </a:p>
      </dgm:t>
    </dgm:pt>
    <dgm:pt modelId="{87A085CA-A453-494D-A57E-BB3A5366DF5E}" type="pres">
      <dgm:prSet presAssocID="{9BC6A227-530C-42FA-A21B-79C2ED5172E7}" presName="Name0" presStyleCnt="0">
        <dgm:presLayoutVars>
          <dgm:dir/>
          <dgm:animLvl val="lvl"/>
          <dgm:resizeHandles val="exact"/>
        </dgm:presLayoutVars>
      </dgm:prSet>
      <dgm:spPr/>
    </dgm:pt>
    <dgm:pt modelId="{97ECBDD5-6F7F-4D0B-A170-BA2F9BABE6CE}" type="pres">
      <dgm:prSet presAssocID="{ABB044F6-FF90-46E9-AA04-249B8ACFB850}" presName="Name8" presStyleCnt="0"/>
      <dgm:spPr/>
    </dgm:pt>
    <dgm:pt modelId="{74FC8C50-AA5D-4773-994C-66B76300CDC6}" type="pres">
      <dgm:prSet presAssocID="{ABB044F6-FF90-46E9-AA04-249B8ACFB850}" presName="level" presStyleLbl="node1" presStyleIdx="0" presStyleCnt="3">
        <dgm:presLayoutVars>
          <dgm:chMax val="1"/>
          <dgm:bulletEnabled val="1"/>
        </dgm:presLayoutVars>
      </dgm:prSet>
      <dgm:spPr/>
    </dgm:pt>
    <dgm:pt modelId="{2D650423-A119-4B4A-B334-BCA5EF8EA4C3}" type="pres">
      <dgm:prSet presAssocID="{ABB044F6-FF90-46E9-AA04-249B8ACFB850}" presName="levelTx" presStyleLbl="revTx" presStyleIdx="0" presStyleCnt="0">
        <dgm:presLayoutVars>
          <dgm:chMax val="1"/>
          <dgm:bulletEnabled val="1"/>
        </dgm:presLayoutVars>
      </dgm:prSet>
      <dgm:spPr/>
    </dgm:pt>
    <dgm:pt modelId="{4633DB91-466E-4D58-AC78-B96060F04E4D}" type="pres">
      <dgm:prSet presAssocID="{AAE67F33-FA63-4205-99E9-9B3E33C8B40C}" presName="Name8" presStyleCnt="0"/>
      <dgm:spPr/>
    </dgm:pt>
    <dgm:pt modelId="{A82EACF9-03C4-4BA9-9581-378AD457C79E}" type="pres">
      <dgm:prSet presAssocID="{AAE67F33-FA63-4205-99E9-9B3E33C8B40C}" presName="level" presStyleLbl="node1" presStyleIdx="1" presStyleCnt="3">
        <dgm:presLayoutVars>
          <dgm:chMax val="1"/>
          <dgm:bulletEnabled val="1"/>
        </dgm:presLayoutVars>
      </dgm:prSet>
      <dgm:spPr/>
    </dgm:pt>
    <dgm:pt modelId="{DDDC9B54-4BE5-40CC-8DB8-F4D1CC3B2CEC}" type="pres">
      <dgm:prSet presAssocID="{AAE67F33-FA63-4205-99E9-9B3E33C8B40C}" presName="levelTx" presStyleLbl="revTx" presStyleIdx="0" presStyleCnt="0">
        <dgm:presLayoutVars>
          <dgm:chMax val="1"/>
          <dgm:bulletEnabled val="1"/>
        </dgm:presLayoutVars>
      </dgm:prSet>
      <dgm:spPr/>
    </dgm:pt>
    <dgm:pt modelId="{0E03D4B0-6424-4D5A-8764-2115C555BF67}" type="pres">
      <dgm:prSet presAssocID="{B68CA0E4-01C2-4A17-87B2-603E340C7845}" presName="Name8" presStyleCnt="0"/>
      <dgm:spPr/>
    </dgm:pt>
    <dgm:pt modelId="{388A31B4-86A6-4552-B6C6-DCE951BFF5C8}" type="pres">
      <dgm:prSet presAssocID="{B68CA0E4-01C2-4A17-87B2-603E340C7845}" presName="level" presStyleLbl="node1" presStyleIdx="2" presStyleCnt="3">
        <dgm:presLayoutVars>
          <dgm:chMax val="1"/>
          <dgm:bulletEnabled val="1"/>
        </dgm:presLayoutVars>
      </dgm:prSet>
      <dgm:spPr/>
    </dgm:pt>
    <dgm:pt modelId="{376BF63B-9AAE-4C33-BB85-5143A374250C}" type="pres">
      <dgm:prSet presAssocID="{B68CA0E4-01C2-4A17-87B2-603E340C7845}" presName="levelTx" presStyleLbl="revTx" presStyleIdx="0" presStyleCnt="0">
        <dgm:presLayoutVars>
          <dgm:chMax val="1"/>
          <dgm:bulletEnabled val="1"/>
        </dgm:presLayoutVars>
      </dgm:prSet>
      <dgm:spPr/>
    </dgm:pt>
  </dgm:ptLst>
  <dgm:cxnLst>
    <dgm:cxn modelId="{F9B7780B-02E2-430F-B91C-D81EF1403F6C}" type="presOf" srcId="{AAE67F33-FA63-4205-99E9-9B3E33C8B40C}" destId="{A82EACF9-03C4-4BA9-9581-378AD457C79E}" srcOrd="0" destOrd="0" presId="urn:microsoft.com/office/officeart/2005/8/layout/pyramid1#1"/>
    <dgm:cxn modelId="{AC347F18-B2D8-4A64-88AA-E9707AA70C8E}" srcId="{9BC6A227-530C-42FA-A21B-79C2ED5172E7}" destId="{AAE67F33-FA63-4205-99E9-9B3E33C8B40C}" srcOrd="1" destOrd="0" parTransId="{2014BF11-F881-4028-821C-7CECDA928975}" sibTransId="{27408193-4B81-44BC-994F-56D3110A9C50}"/>
    <dgm:cxn modelId="{89F7C14F-2E11-4ECA-825F-9B22157307E3}" srcId="{9BC6A227-530C-42FA-A21B-79C2ED5172E7}" destId="{B68CA0E4-01C2-4A17-87B2-603E340C7845}" srcOrd="2" destOrd="0" parTransId="{97BA2931-820A-4876-BEC6-9E6C3EEC598F}" sibTransId="{BFAD17FD-E875-435B-A065-E7441455FA00}"/>
    <dgm:cxn modelId="{B4709661-AE36-46CD-B594-C62309A24228}" type="presOf" srcId="{ABB044F6-FF90-46E9-AA04-249B8ACFB850}" destId="{2D650423-A119-4B4A-B334-BCA5EF8EA4C3}" srcOrd="1" destOrd="0" presId="urn:microsoft.com/office/officeart/2005/8/layout/pyramid1#1"/>
    <dgm:cxn modelId="{7FEDDB79-18AB-4789-8DA5-47B4D0AF4F3D}" srcId="{9BC6A227-530C-42FA-A21B-79C2ED5172E7}" destId="{ABB044F6-FF90-46E9-AA04-249B8ACFB850}" srcOrd="0" destOrd="0" parTransId="{A4B8E0D7-74FA-4A8C-9C32-2A9482F5CB6C}" sibTransId="{31B918B5-1E0F-40B9-8976-B81B8A8EAD8C}"/>
    <dgm:cxn modelId="{B918228F-ACDE-4E00-BD96-E426FE4B2B69}" type="presOf" srcId="{B68CA0E4-01C2-4A17-87B2-603E340C7845}" destId="{388A31B4-86A6-4552-B6C6-DCE951BFF5C8}" srcOrd="0" destOrd="0" presId="urn:microsoft.com/office/officeart/2005/8/layout/pyramid1#1"/>
    <dgm:cxn modelId="{28B1DB9B-8866-4132-8A34-CA3AA00A95DE}" type="presOf" srcId="{9BC6A227-530C-42FA-A21B-79C2ED5172E7}" destId="{87A085CA-A453-494D-A57E-BB3A5366DF5E}" srcOrd="0" destOrd="0" presId="urn:microsoft.com/office/officeart/2005/8/layout/pyramid1#1"/>
    <dgm:cxn modelId="{B2110BE6-F140-43DE-86C7-BAEF06408FA0}" type="presOf" srcId="{ABB044F6-FF90-46E9-AA04-249B8ACFB850}" destId="{74FC8C50-AA5D-4773-994C-66B76300CDC6}" srcOrd="0" destOrd="0" presId="urn:microsoft.com/office/officeart/2005/8/layout/pyramid1#1"/>
    <dgm:cxn modelId="{4987DEED-0EA0-4024-BC7B-D19D506B72A1}" type="presOf" srcId="{AAE67F33-FA63-4205-99E9-9B3E33C8B40C}" destId="{DDDC9B54-4BE5-40CC-8DB8-F4D1CC3B2CEC}" srcOrd="1" destOrd="0" presId="urn:microsoft.com/office/officeart/2005/8/layout/pyramid1#1"/>
    <dgm:cxn modelId="{A1DA13F5-37F8-4CB2-9BCA-EA85698AA593}" type="presOf" srcId="{B68CA0E4-01C2-4A17-87B2-603E340C7845}" destId="{376BF63B-9AAE-4C33-BB85-5143A374250C}" srcOrd="1" destOrd="0" presId="urn:microsoft.com/office/officeart/2005/8/layout/pyramid1#1"/>
    <dgm:cxn modelId="{7457DEAB-8EB9-4076-8B0A-4D80948A8CBC}" type="presParOf" srcId="{87A085CA-A453-494D-A57E-BB3A5366DF5E}" destId="{97ECBDD5-6F7F-4D0B-A170-BA2F9BABE6CE}" srcOrd="0" destOrd="0" presId="urn:microsoft.com/office/officeart/2005/8/layout/pyramid1#1"/>
    <dgm:cxn modelId="{224B83CB-A6A8-4DA5-9ECF-C40502CD3F30}" type="presParOf" srcId="{97ECBDD5-6F7F-4D0B-A170-BA2F9BABE6CE}" destId="{74FC8C50-AA5D-4773-994C-66B76300CDC6}" srcOrd="0" destOrd="0" presId="urn:microsoft.com/office/officeart/2005/8/layout/pyramid1#1"/>
    <dgm:cxn modelId="{6DEBB036-CC31-4465-A216-BBC5C4F1432C}" type="presParOf" srcId="{97ECBDD5-6F7F-4D0B-A170-BA2F9BABE6CE}" destId="{2D650423-A119-4B4A-B334-BCA5EF8EA4C3}" srcOrd="1" destOrd="0" presId="urn:microsoft.com/office/officeart/2005/8/layout/pyramid1#1"/>
    <dgm:cxn modelId="{C1D2DA96-FED8-4F58-B33A-FF5ADF544B58}" type="presParOf" srcId="{87A085CA-A453-494D-A57E-BB3A5366DF5E}" destId="{4633DB91-466E-4D58-AC78-B96060F04E4D}" srcOrd="1" destOrd="0" presId="urn:microsoft.com/office/officeart/2005/8/layout/pyramid1#1"/>
    <dgm:cxn modelId="{34A8C68C-5E96-468B-95B8-81DF1B170164}" type="presParOf" srcId="{4633DB91-466E-4D58-AC78-B96060F04E4D}" destId="{A82EACF9-03C4-4BA9-9581-378AD457C79E}" srcOrd="0" destOrd="0" presId="urn:microsoft.com/office/officeart/2005/8/layout/pyramid1#1"/>
    <dgm:cxn modelId="{B2430B47-08EA-45E7-A9AD-AE6A4207BAEA}" type="presParOf" srcId="{4633DB91-466E-4D58-AC78-B96060F04E4D}" destId="{DDDC9B54-4BE5-40CC-8DB8-F4D1CC3B2CEC}" srcOrd="1" destOrd="0" presId="urn:microsoft.com/office/officeart/2005/8/layout/pyramid1#1"/>
    <dgm:cxn modelId="{AA0868D0-FC27-480C-9A0B-DCA311840A64}" type="presParOf" srcId="{87A085CA-A453-494D-A57E-BB3A5366DF5E}" destId="{0E03D4B0-6424-4D5A-8764-2115C555BF67}" srcOrd="2" destOrd="0" presId="urn:microsoft.com/office/officeart/2005/8/layout/pyramid1#1"/>
    <dgm:cxn modelId="{A4127FD0-6E96-4803-A5BE-819AC1E2F632}" type="presParOf" srcId="{0E03D4B0-6424-4D5A-8764-2115C555BF67}" destId="{388A31B4-86A6-4552-B6C6-DCE951BFF5C8}" srcOrd="0" destOrd="0" presId="urn:microsoft.com/office/officeart/2005/8/layout/pyramid1#1"/>
    <dgm:cxn modelId="{8C801AB7-6A4D-4BC1-9638-600E506749FA}" type="presParOf" srcId="{0E03D4B0-6424-4D5A-8764-2115C555BF67}" destId="{376BF63B-9AAE-4C33-BB85-5143A374250C}" srcOrd="1" destOrd="0" presId="urn:microsoft.com/office/officeart/2005/8/layout/pyramid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FC8C50-AA5D-4773-994C-66B76300CDC6}">
      <dsp:nvSpPr>
        <dsp:cNvPr id="0" name=""/>
        <dsp:cNvSpPr/>
      </dsp:nvSpPr>
      <dsp:spPr>
        <a:xfrm>
          <a:off x="1600199" y="0"/>
          <a:ext cx="1600200" cy="1346200"/>
        </a:xfrm>
        <a:prstGeom prst="trapezoid">
          <a:avLst>
            <a:gd name="adj" fmla="val 59434"/>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id-ID" sz="1800" kern="1200" dirty="0"/>
            <a:t>Pembuat</a:t>
          </a:r>
        </a:p>
        <a:p>
          <a:pPr marL="0" lvl="0" indent="0" algn="ctr" defTabSz="800100">
            <a:lnSpc>
              <a:spcPct val="90000"/>
            </a:lnSpc>
            <a:spcBef>
              <a:spcPct val="0"/>
            </a:spcBef>
            <a:spcAft>
              <a:spcPct val="35000"/>
            </a:spcAft>
            <a:buNone/>
          </a:pPr>
          <a:r>
            <a:rPr lang="id-ID" sz="1800" kern="1200" dirty="0"/>
            <a:t>kebijakan</a:t>
          </a:r>
          <a:endParaRPr lang="en-US" sz="1800" kern="1200" dirty="0"/>
        </a:p>
      </dsp:txBody>
      <dsp:txXfrm>
        <a:off x="1600199" y="0"/>
        <a:ext cx="1600200" cy="1346200"/>
      </dsp:txXfrm>
    </dsp:sp>
    <dsp:sp modelId="{A82EACF9-03C4-4BA9-9581-378AD457C79E}">
      <dsp:nvSpPr>
        <dsp:cNvPr id="0" name=""/>
        <dsp:cNvSpPr/>
      </dsp:nvSpPr>
      <dsp:spPr>
        <a:xfrm>
          <a:off x="800099" y="1346200"/>
          <a:ext cx="3200400" cy="1346200"/>
        </a:xfrm>
        <a:prstGeom prst="trapezoid">
          <a:avLst>
            <a:gd name="adj" fmla="val 59434"/>
          </a:avLst>
        </a:prstGeom>
        <a:solidFill>
          <a:schemeClr val="accent2">
            <a:hueOff val="1193893"/>
            <a:satOff val="-11392"/>
            <a:lumOff val="-3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d-ID" sz="2400" kern="1200" dirty="0"/>
            <a:t>Stakeholders</a:t>
          </a:r>
          <a:endParaRPr lang="en-US" sz="2400" kern="1200" dirty="0"/>
        </a:p>
      </dsp:txBody>
      <dsp:txXfrm>
        <a:off x="1360169" y="1346200"/>
        <a:ext cx="2080260" cy="1346200"/>
      </dsp:txXfrm>
    </dsp:sp>
    <dsp:sp modelId="{388A31B4-86A6-4552-B6C6-DCE951BFF5C8}">
      <dsp:nvSpPr>
        <dsp:cNvPr id="0" name=""/>
        <dsp:cNvSpPr/>
      </dsp:nvSpPr>
      <dsp:spPr>
        <a:xfrm>
          <a:off x="0" y="2692400"/>
          <a:ext cx="4800600" cy="1346200"/>
        </a:xfrm>
        <a:prstGeom prst="trapezoid">
          <a:avLst>
            <a:gd name="adj" fmla="val 59434"/>
          </a:avLst>
        </a:prstGeom>
        <a:solidFill>
          <a:schemeClr val="accent2">
            <a:hueOff val="2387787"/>
            <a:satOff val="-22785"/>
            <a:lumOff val="-7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d-ID" sz="2400" kern="1200" dirty="0"/>
            <a:t>Masyarakat</a:t>
          </a:r>
          <a:endParaRPr lang="en-US" sz="2400" kern="1200" dirty="0"/>
        </a:p>
      </dsp:txBody>
      <dsp:txXfrm>
        <a:off x="840104" y="2692400"/>
        <a:ext cx="3120390" cy="13462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 name="Shape 2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3" name="Shape 2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a:blip r:embed="rId2"/>
          <a:stretch>
            <a:fillRect/>
          </a:stretch>
        </p:blipFill>
        <p:spPr>
          <a:xfrm>
            <a:off x="1990451" y="-15575"/>
            <a:ext cx="1037699" cy="1037699"/>
          </a:xfrm>
          <a:prstGeom prst="rect">
            <a:avLst/>
          </a:prstGeom>
          <a:noFill/>
          <a:ln>
            <a:noFill/>
          </a:ln>
        </p:spPr>
      </p:pic>
      <p:pic>
        <p:nvPicPr>
          <p:cNvPr id="10" name="Shape 10"/>
          <p:cNvPicPr preferRelativeResize="0"/>
          <p:nvPr/>
        </p:nvPicPr>
        <p:blipFill>
          <a:blip r:embed="rId3"/>
          <a:stretch>
            <a:fillRect/>
          </a:stretch>
        </p:blipFill>
        <p:spPr>
          <a:xfrm>
            <a:off x="8041323" y="1991825"/>
            <a:ext cx="1159827" cy="1159799"/>
          </a:xfrm>
          <a:prstGeom prst="rect">
            <a:avLst/>
          </a:prstGeom>
          <a:noFill/>
          <a:ln>
            <a:noFill/>
          </a:ln>
        </p:spPr>
      </p:pic>
      <p:pic>
        <p:nvPicPr>
          <p:cNvPr id="11" name="Shape 11"/>
          <p:cNvPicPr preferRelativeResize="0"/>
          <p:nvPr/>
        </p:nvPicPr>
        <p:blipFill>
          <a:blip r:embed="rId4"/>
          <a:stretch>
            <a:fillRect/>
          </a:stretch>
        </p:blipFill>
        <p:spPr>
          <a:xfrm>
            <a:off x="-70425" y="3081825"/>
            <a:ext cx="2070675" cy="2070675"/>
          </a:xfrm>
          <a:prstGeom prst="rect">
            <a:avLst/>
          </a:prstGeom>
          <a:noFill/>
          <a:ln>
            <a:noFill/>
          </a:ln>
        </p:spPr>
      </p:pic>
      <p:pic>
        <p:nvPicPr>
          <p:cNvPr id="12" name="Shape 12"/>
          <p:cNvPicPr preferRelativeResize="0"/>
          <p:nvPr/>
        </p:nvPicPr>
        <p:blipFill>
          <a:blip r:embed="rId5"/>
          <a:stretch>
            <a:fillRect/>
          </a:stretch>
        </p:blipFill>
        <p:spPr>
          <a:xfrm>
            <a:off x="7143750" y="2224"/>
            <a:ext cx="2057399" cy="2057399"/>
          </a:xfrm>
          <a:prstGeom prst="rect">
            <a:avLst/>
          </a:prstGeom>
          <a:noFill/>
          <a:ln>
            <a:noFill/>
          </a:ln>
        </p:spPr>
      </p:pic>
      <p:pic>
        <p:nvPicPr>
          <p:cNvPr id="13" name="Shape 13"/>
          <p:cNvPicPr preferRelativeResize="0"/>
          <p:nvPr/>
        </p:nvPicPr>
        <p:blipFill>
          <a:blip r:embed="rId6"/>
          <a:stretch>
            <a:fillRect/>
          </a:stretch>
        </p:blipFill>
        <p:spPr>
          <a:xfrm>
            <a:off x="-71493" y="1017181"/>
            <a:ext cx="2070675" cy="2070675"/>
          </a:xfrm>
          <a:prstGeom prst="rect">
            <a:avLst/>
          </a:prstGeom>
          <a:noFill/>
          <a:ln>
            <a:noFill/>
          </a:ln>
        </p:spPr>
      </p:pic>
      <p:sp>
        <p:nvSpPr>
          <p:cNvPr id="14" name="Shape 14"/>
          <p:cNvSpPr/>
          <p:nvPr/>
        </p:nvSpPr>
        <p:spPr>
          <a:xfrm>
            <a:off x="-72626" y="2048176"/>
            <a:ext cx="1037699" cy="1037699"/>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sp>
        <p:nvSpPr>
          <p:cNvPr id="15" name="Shape 15"/>
          <p:cNvSpPr/>
          <p:nvPr/>
        </p:nvSpPr>
        <p:spPr>
          <a:xfrm>
            <a:off x="965073" y="4114876"/>
            <a:ext cx="1037699" cy="1037699"/>
          </a:xfrm>
          <a:prstGeom prst="rect">
            <a:avLst/>
          </a:prstGeom>
          <a:solidFill>
            <a:srgbClr val="CEDBE0">
              <a:alpha val="32690"/>
            </a:srgbClr>
          </a:solidFill>
          <a:ln>
            <a:noFill/>
          </a:ln>
        </p:spPr>
        <p:txBody>
          <a:bodyPr lIns="91425" tIns="91425" rIns="91425" bIns="91425" anchor="ctr" anchorCtr="0">
            <a:noAutofit/>
          </a:bodyPr>
          <a:lstStyle/>
          <a:p>
            <a:pPr lvl="0">
              <a:spcBef>
                <a:spcPts val="0"/>
              </a:spcBef>
              <a:buNone/>
            </a:pPr>
            <a:endParaRPr/>
          </a:p>
        </p:txBody>
      </p:sp>
      <p:pic>
        <p:nvPicPr>
          <p:cNvPr id="16" name="Shape 16"/>
          <p:cNvPicPr preferRelativeResize="0"/>
          <p:nvPr/>
        </p:nvPicPr>
        <p:blipFill>
          <a:blip r:embed="rId7"/>
          <a:stretch>
            <a:fillRect/>
          </a:stretch>
        </p:blipFill>
        <p:spPr>
          <a:xfrm>
            <a:off x="4056643" y="4111407"/>
            <a:ext cx="1037699" cy="1037674"/>
          </a:xfrm>
          <a:prstGeom prst="rect">
            <a:avLst/>
          </a:prstGeom>
          <a:noFill/>
          <a:ln>
            <a:noFill/>
          </a:ln>
        </p:spPr>
      </p:pic>
      <p:pic>
        <p:nvPicPr>
          <p:cNvPr id="17" name="Shape 17"/>
          <p:cNvPicPr preferRelativeResize="0"/>
          <p:nvPr/>
        </p:nvPicPr>
        <p:blipFill>
          <a:blip r:embed="rId8"/>
          <a:stretch>
            <a:fillRect/>
          </a:stretch>
        </p:blipFill>
        <p:spPr>
          <a:xfrm>
            <a:off x="7142538" y="3085375"/>
            <a:ext cx="2070675" cy="2070675"/>
          </a:xfrm>
          <a:prstGeom prst="rect">
            <a:avLst/>
          </a:prstGeom>
          <a:noFill/>
          <a:ln>
            <a:noFill/>
          </a:ln>
        </p:spPr>
      </p:pic>
      <p:pic>
        <p:nvPicPr>
          <p:cNvPr id="18" name="Shape 18"/>
          <p:cNvPicPr preferRelativeResize="0"/>
          <p:nvPr/>
        </p:nvPicPr>
        <p:blipFill>
          <a:blip r:embed="rId9"/>
          <a:stretch>
            <a:fillRect/>
          </a:stretch>
        </p:blipFill>
        <p:spPr>
          <a:xfrm>
            <a:off x="-66600" y="-18106"/>
            <a:ext cx="1037699" cy="1037732"/>
          </a:xfrm>
          <a:prstGeom prst="rect">
            <a:avLst/>
          </a:prstGeom>
          <a:noFill/>
          <a:ln>
            <a:noFill/>
          </a:ln>
        </p:spPr>
      </p:pic>
      <p:pic>
        <p:nvPicPr>
          <p:cNvPr id="19" name="Shape 19"/>
          <p:cNvPicPr preferRelativeResize="0"/>
          <p:nvPr/>
        </p:nvPicPr>
        <p:blipFill>
          <a:blip r:embed="rId10"/>
          <a:stretch>
            <a:fillRect/>
          </a:stretch>
        </p:blipFill>
        <p:spPr>
          <a:xfrm>
            <a:off x="5082293" y="-18074"/>
            <a:ext cx="1037699" cy="1037699"/>
          </a:xfrm>
          <a:prstGeom prst="rect">
            <a:avLst/>
          </a:prstGeom>
          <a:noFill/>
          <a:ln>
            <a:noFill/>
          </a:ln>
        </p:spPr>
      </p:pic>
      <p:pic>
        <p:nvPicPr>
          <p:cNvPr id="20" name="Shape 20"/>
          <p:cNvPicPr preferRelativeResize="0"/>
          <p:nvPr/>
        </p:nvPicPr>
        <p:blipFill>
          <a:blip r:embed="rId11"/>
          <a:stretch>
            <a:fillRect/>
          </a:stretch>
        </p:blipFill>
        <p:spPr>
          <a:xfrm>
            <a:off x="3018950" y="4105800"/>
            <a:ext cx="1037699" cy="1037699"/>
          </a:xfrm>
          <a:prstGeom prst="rect">
            <a:avLst/>
          </a:prstGeom>
          <a:noFill/>
          <a:ln>
            <a:noFill/>
          </a:ln>
        </p:spPr>
      </p:pic>
      <p:sp>
        <p:nvSpPr>
          <p:cNvPr id="21" name="Shape 21"/>
          <p:cNvSpPr/>
          <p:nvPr/>
        </p:nvSpPr>
        <p:spPr>
          <a:xfrm flipH="1">
            <a:off x="971549" y="-6119"/>
            <a:ext cx="1028700" cy="1028700"/>
          </a:xfrm>
          <a:prstGeom prst="rect">
            <a:avLst/>
          </a:prstGeom>
          <a:solidFill>
            <a:srgbClr val="B0D85B"/>
          </a:solidFill>
          <a:ln>
            <a:noFill/>
          </a:ln>
        </p:spPr>
        <p:txBody>
          <a:bodyPr lIns="91425" tIns="91425" rIns="91425" bIns="91425" anchor="ctr" anchorCtr="0">
            <a:noAutofit/>
          </a:bodyPr>
          <a:lstStyle/>
          <a:p>
            <a:pPr lvl="0">
              <a:spcBef>
                <a:spcPts val="0"/>
              </a:spcBef>
              <a:buNone/>
            </a:pPr>
            <a:endParaRPr/>
          </a:p>
        </p:txBody>
      </p:sp>
      <p:sp>
        <p:nvSpPr>
          <p:cNvPr id="22" name="Shape 22"/>
          <p:cNvSpPr/>
          <p:nvPr/>
        </p:nvSpPr>
        <p:spPr>
          <a:xfrm flipH="1">
            <a:off x="2000249" y="4114889"/>
            <a:ext cx="1028700" cy="1028700"/>
          </a:xfrm>
          <a:prstGeom prst="rect">
            <a:avLst/>
          </a:prstGeom>
          <a:solidFill>
            <a:srgbClr val="EDC67B"/>
          </a:solidFill>
          <a:ln>
            <a:noFill/>
          </a:ln>
        </p:spPr>
        <p:txBody>
          <a:bodyPr lIns="91425" tIns="91425" rIns="91425" bIns="91425" anchor="ctr" anchorCtr="0">
            <a:noAutofit/>
          </a:bodyPr>
          <a:lstStyle/>
          <a:p>
            <a:pPr lvl="0">
              <a:spcBef>
                <a:spcPts val="0"/>
              </a:spcBef>
              <a:buNone/>
            </a:pPr>
            <a:endParaRPr/>
          </a:p>
        </p:txBody>
      </p:sp>
      <p:sp>
        <p:nvSpPr>
          <p:cNvPr id="23" name="Shape 23"/>
          <p:cNvSpPr/>
          <p:nvPr/>
        </p:nvSpPr>
        <p:spPr>
          <a:xfrm flipH="1">
            <a:off x="3028949" y="0"/>
            <a:ext cx="1028700" cy="1028700"/>
          </a:xfrm>
          <a:prstGeom prst="rect">
            <a:avLst/>
          </a:prstGeom>
          <a:solidFill>
            <a:srgbClr val="CEDBE0"/>
          </a:solidFill>
          <a:ln>
            <a:noFill/>
          </a:ln>
        </p:spPr>
        <p:txBody>
          <a:bodyPr lIns="91425" tIns="91425" rIns="91425" bIns="91425" anchor="ctr" anchorCtr="0">
            <a:noAutofit/>
          </a:bodyPr>
          <a:lstStyle/>
          <a:p>
            <a:pPr lvl="0">
              <a:spcBef>
                <a:spcPts val="0"/>
              </a:spcBef>
              <a:buNone/>
            </a:pPr>
            <a:endParaRPr/>
          </a:p>
        </p:txBody>
      </p:sp>
      <p:sp>
        <p:nvSpPr>
          <p:cNvPr id="24" name="Shape 24"/>
          <p:cNvSpPr/>
          <p:nvPr/>
        </p:nvSpPr>
        <p:spPr>
          <a:xfrm flipH="1">
            <a:off x="5086349" y="4114889"/>
            <a:ext cx="1028700" cy="1028700"/>
          </a:xfrm>
          <a:prstGeom prst="rect">
            <a:avLst/>
          </a:prstGeom>
          <a:solidFill>
            <a:srgbClr val="7198A9"/>
          </a:solidFill>
          <a:ln>
            <a:noFill/>
          </a:ln>
        </p:spPr>
        <p:txBody>
          <a:bodyPr lIns="91425" tIns="91425" rIns="91425" bIns="91425" anchor="ctr" anchorCtr="0">
            <a:noAutofit/>
          </a:bodyPr>
          <a:lstStyle/>
          <a:p>
            <a:pPr lvl="0">
              <a:spcBef>
                <a:spcPts val="0"/>
              </a:spcBef>
              <a:buNone/>
            </a:pPr>
            <a:endParaRPr/>
          </a:p>
        </p:txBody>
      </p:sp>
      <p:sp>
        <p:nvSpPr>
          <p:cNvPr id="25" name="Shape 25"/>
          <p:cNvSpPr/>
          <p:nvPr/>
        </p:nvSpPr>
        <p:spPr>
          <a:xfrm flipH="1">
            <a:off x="6115049" y="4114889"/>
            <a:ext cx="1028700" cy="1028700"/>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sp>
        <p:nvSpPr>
          <p:cNvPr id="26" name="Shape 26"/>
          <p:cNvSpPr/>
          <p:nvPr/>
        </p:nvSpPr>
        <p:spPr>
          <a:xfrm flipH="1">
            <a:off x="6117974" y="-9555"/>
            <a:ext cx="1028700" cy="1028700"/>
          </a:xfrm>
          <a:prstGeom prst="rect">
            <a:avLst/>
          </a:prstGeom>
          <a:solidFill>
            <a:srgbClr val="37A9DD"/>
          </a:solidFill>
          <a:ln>
            <a:noFill/>
          </a:ln>
        </p:spPr>
        <p:txBody>
          <a:bodyPr lIns="91425" tIns="91425" rIns="91425" bIns="91425" anchor="ctr" anchorCtr="0">
            <a:noAutofit/>
          </a:bodyPr>
          <a:lstStyle/>
          <a:p>
            <a:pPr lvl="0">
              <a:spcBef>
                <a:spcPts val="0"/>
              </a:spcBef>
              <a:buNone/>
            </a:pPr>
            <a:endParaRPr/>
          </a:p>
        </p:txBody>
      </p:sp>
      <p:sp>
        <p:nvSpPr>
          <p:cNvPr id="27" name="Shape 27"/>
          <p:cNvSpPr/>
          <p:nvPr/>
        </p:nvSpPr>
        <p:spPr>
          <a:xfrm flipH="1">
            <a:off x="4057649" y="0"/>
            <a:ext cx="1028700" cy="1028700"/>
          </a:xfrm>
          <a:prstGeom prst="rect">
            <a:avLst/>
          </a:prstGeom>
          <a:solidFill>
            <a:srgbClr val="FAA99C"/>
          </a:solidFill>
          <a:ln>
            <a:noFill/>
          </a:ln>
        </p:spPr>
        <p:txBody>
          <a:bodyPr lIns="91425" tIns="91425" rIns="91425" bIns="91425" anchor="ctr" anchorCtr="0">
            <a:noAutofit/>
          </a:bodyPr>
          <a:lstStyle/>
          <a:p>
            <a:pPr lvl="0">
              <a:spcBef>
                <a:spcPts val="0"/>
              </a:spcBef>
              <a:buNone/>
            </a:pPr>
            <a:endParaRPr/>
          </a:p>
        </p:txBody>
      </p:sp>
      <p:sp>
        <p:nvSpPr>
          <p:cNvPr id="28" name="Shape 28"/>
          <p:cNvSpPr/>
          <p:nvPr/>
        </p:nvSpPr>
        <p:spPr>
          <a:xfrm>
            <a:off x="2000250" y="1019175"/>
            <a:ext cx="5143499" cy="30957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9" name="Shape 29"/>
          <p:cNvSpPr txBox="1">
            <a:spLocks noGrp="1"/>
          </p:cNvSpPr>
          <p:nvPr>
            <p:ph type="ctrTitle"/>
          </p:nvPr>
        </p:nvSpPr>
        <p:spPr>
          <a:xfrm>
            <a:off x="2961550" y="1991825"/>
            <a:ext cx="3220800" cy="1159799"/>
          </a:xfrm>
          <a:prstGeom prst="rect">
            <a:avLst/>
          </a:prstGeom>
        </p:spPr>
        <p:txBody>
          <a:bodyPr lIns="91425" tIns="91425" rIns="91425" bIns="91425" anchor="ctr" anchorCtr="0"/>
          <a:lstStyle>
            <a:lvl1pPr lvl="0" algn="ctr">
              <a:spcBef>
                <a:spcPts val="0"/>
              </a:spcBef>
              <a:buSzPct val="100000"/>
              <a:defRPr sz="3000"/>
            </a:lvl1pPr>
            <a:lvl2pPr lvl="1" algn="ctr">
              <a:spcBef>
                <a:spcPts val="0"/>
              </a:spcBef>
              <a:buSzPct val="100000"/>
              <a:defRPr sz="3000"/>
            </a:lvl2pPr>
            <a:lvl3pPr lvl="2" algn="ctr">
              <a:spcBef>
                <a:spcPts val="0"/>
              </a:spcBef>
              <a:buSzPct val="100000"/>
              <a:defRPr sz="3000"/>
            </a:lvl3pPr>
            <a:lvl4pPr lvl="3" algn="ctr">
              <a:spcBef>
                <a:spcPts val="0"/>
              </a:spcBef>
              <a:buSzPct val="100000"/>
              <a:defRPr sz="3000"/>
            </a:lvl4pPr>
            <a:lvl5pPr lvl="4" algn="ctr">
              <a:spcBef>
                <a:spcPts val="0"/>
              </a:spcBef>
              <a:buSzPct val="100000"/>
              <a:defRPr sz="3000"/>
            </a:lvl5pPr>
            <a:lvl6pPr lvl="5" algn="ctr">
              <a:spcBef>
                <a:spcPts val="0"/>
              </a:spcBef>
              <a:buSzPct val="100000"/>
              <a:defRPr sz="3000"/>
            </a:lvl6pPr>
            <a:lvl7pPr lvl="6" algn="ctr">
              <a:spcBef>
                <a:spcPts val="0"/>
              </a:spcBef>
              <a:buSzPct val="100000"/>
              <a:defRPr sz="3000"/>
            </a:lvl7pPr>
            <a:lvl8pPr lvl="7" algn="ctr">
              <a:spcBef>
                <a:spcPts val="0"/>
              </a:spcBef>
              <a:buSzPct val="100000"/>
              <a:defRPr sz="3000"/>
            </a:lvl8pPr>
            <a:lvl9pPr lvl="8" algn="ctr">
              <a:spcBef>
                <a:spcPts val="0"/>
              </a:spcBef>
              <a:buSzPct val="100000"/>
              <a:defRPr sz="3000"/>
            </a:lvl9pPr>
          </a:lstStyle>
          <a:p>
            <a:endParaRPr/>
          </a:p>
        </p:txBody>
      </p:sp>
      <p:sp>
        <p:nvSpPr>
          <p:cNvPr id="30" name="Shape 30"/>
          <p:cNvSpPr/>
          <p:nvPr/>
        </p:nvSpPr>
        <p:spPr>
          <a:xfrm flipH="1">
            <a:off x="7144834" y="2563115"/>
            <a:ext cx="518700" cy="518700"/>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sp>
        <p:nvSpPr>
          <p:cNvPr id="31" name="Shape 31"/>
          <p:cNvSpPr/>
          <p:nvPr/>
        </p:nvSpPr>
        <p:spPr>
          <a:xfrm flipH="1">
            <a:off x="2507334" y="500440"/>
            <a:ext cx="518700" cy="518700"/>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sp>
        <p:nvSpPr>
          <p:cNvPr id="32" name="Shape 32"/>
          <p:cNvSpPr/>
          <p:nvPr/>
        </p:nvSpPr>
        <p:spPr>
          <a:xfrm flipH="1">
            <a:off x="8172291" y="8"/>
            <a:ext cx="971700" cy="971399"/>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sp>
        <p:nvSpPr>
          <p:cNvPr id="33" name="Shape 33"/>
          <p:cNvSpPr/>
          <p:nvPr/>
        </p:nvSpPr>
        <p:spPr>
          <a:xfrm>
            <a:off x="4566117" y="-49"/>
            <a:ext cx="518700" cy="518700"/>
          </a:xfrm>
          <a:prstGeom prst="rect">
            <a:avLst/>
          </a:prstGeom>
          <a:solidFill>
            <a:srgbClr val="CEDBE0">
              <a:alpha val="32690"/>
            </a:srgbClr>
          </a:solidFill>
          <a:ln>
            <a:noFill/>
          </a:ln>
        </p:spPr>
        <p:txBody>
          <a:bodyPr lIns="91425" tIns="91425" rIns="91425" bIns="91425" anchor="ctr" anchorCtr="0">
            <a:noAutofit/>
          </a:bodyPr>
          <a:lstStyle/>
          <a:p>
            <a:pPr lvl="0">
              <a:spcBef>
                <a:spcPts val="0"/>
              </a:spcBef>
              <a:buNone/>
            </a:pPr>
            <a:endParaRPr/>
          </a:p>
        </p:txBody>
      </p:sp>
      <p:sp>
        <p:nvSpPr>
          <p:cNvPr id="34" name="Shape 34"/>
          <p:cNvSpPr/>
          <p:nvPr/>
        </p:nvSpPr>
        <p:spPr>
          <a:xfrm flipH="1">
            <a:off x="453009" y="-59"/>
            <a:ext cx="518700" cy="518700"/>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sp>
        <p:nvSpPr>
          <p:cNvPr id="35" name="Shape 35"/>
          <p:cNvSpPr/>
          <p:nvPr/>
        </p:nvSpPr>
        <p:spPr>
          <a:xfrm>
            <a:off x="7138685" y="3085376"/>
            <a:ext cx="1037699" cy="1037699"/>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sp>
        <p:nvSpPr>
          <p:cNvPr id="36" name="Shape 36"/>
          <p:cNvSpPr/>
          <p:nvPr/>
        </p:nvSpPr>
        <p:spPr>
          <a:xfrm flipH="1">
            <a:off x="7143750" y="2057450"/>
            <a:ext cx="1037699" cy="1037699"/>
          </a:xfrm>
          <a:prstGeom prst="rect">
            <a:avLst/>
          </a:prstGeom>
          <a:solidFill>
            <a:srgbClr val="CEDBE0"/>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Pladsholder til indhold 2"/>
          <p:cNvSpPr>
            <a:spLocks noGrp="1"/>
          </p:cNvSpPr>
          <p:nvPr>
            <p:ph idx="1" hasCustomPrompt="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8" name="Pladsholder til tekst 7"/>
          <p:cNvSpPr>
            <a:spLocks noGrp="1"/>
          </p:cNvSpPr>
          <p:nvPr>
            <p:ph type="body" sz="quarter" idx="13" hasCustomPrompt="1"/>
          </p:nvPr>
        </p:nvSpPr>
        <p:spPr>
          <a:xfrm>
            <a:off x="5292080" y="4677984"/>
            <a:ext cx="3600004" cy="378042"/>
          </a:xfrm>
        </p:spPr>
        <p:txBody>
          <a:bodyPr anchor="ctr">
            <a:normAutofit/>
          </a:bodyPr>
          <a:lstStyle>
            <a:lvl1pPr marL="0" indent="0" algn="r">
              <a:spcBef>
                <a:spcPts val="0"/>
              </a:spcBef>
              <a:buNone/>
              <a:defRPr sz="1050" baseline="0"/>
            </a:lvl1pPr>
          </a:lstStyle>
          <a:p>
            <a:pPr lvl="0"/>
            <a:r>
              <a:rPr lang="da-DK" dirty="0"/>
              <a:t>Indsæt  kilde</a:t>
            </a:r>
            <a:br>
              <a:rPr lang="da-DK" dirty="0"/>
            </a:br>
            <a:r>
              <a:rPr lang="da-DK" dirty="0"/>
              <a:t>Eller anden relevant info</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sp>
        <p:nvSpPr>
          <p:cNvPr id="8" name="Afrundet rektangel 7"/>
          <p:cNvSpPr/>
          <p:nvPr userDrawn="1"/>
        </p:nvSpPr>
        <p:spPr>
          <a:xfrm>
            <a:off x="1259632" y="54006"/>
            <a:ext cx="7776864" cy="1221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2" name="Titel 1"/>
          <p:cNvSpPr>
            <a:spLocks noGrp="1"/>
          </p:cNvSpPr>
          <p:nvPr>
            <p:ph type="title" hasCustomPrompt="1"/>
          </p:nvPr>
        </p:nvSpPr>
        <p:spPr>
          <a:xfrm>
            <a:off x="1403647" y="3305175"/>
            <a:ext cx="7488833" cy="1021556"/>
          </a:xfrm>
        </p:spPr>
        <p:txBody>
          <a:bodyPr anchor="t"/>
          <a:lstStyle>
            <a:lvl1pPr algn="l">
              <a:defRPr sz="3000" b="1" cap="all">
                <a:solidFill>
                  <a:srgbClr val="366BAF"/>
                </a:solidFill>
              </a:defRPr>
            </a:lvl1pPr>
          </a:lstStyle>
          <a:p>
            <a:r>
              <a:rPr lang="da-DK"/>
              <a:t>Klik for at redigere i master</a:t>
            </a:r>
            <a:endParaRPr lang="da-DK" dirty="0"/>
          </a:p>
        </p:txBody>
      </p:sp>
      <p:sp>
        <p:nvSpPr>
          <p:cNvPr id="3" name="Pladsholder til tekst 2"/>
          <p:cNvSpPr>
            <a:spLocks noGrp="1"/>
          </p:cNvSpPr>
          <p:nvPr>
            <p:ph type="body" idx="1" hasCustomPrompt="1"/>
          </p:nvPr>
        </p:nvSpPr>
        <p:spPr>
          <a:xfrm>
            <a:off x="1403647" y="2180035"/>
            <a:ext cx="7488833" cy="1125140"/>
          </a:xfrm>
        </p:spPr>
        <p:txBody>
          <a:bodyPr anchor="b"/>
          <a:lstStyle>
            <a:lvl1pPr marL="0" indent="0">
              <a:buNone/>
              <a:defRPr sz="1500">
                <a:solidFill>
                  <a:srgbClr val="645A4B"/>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da-DK"/>
              <a:t>Klik for at redigere i master</a:t>
            </a:r>
          </a:p>
        </p:txBody>
      </p:sp>
      <p:sp>
        <p:nvSpPr>
          <p:cNvPr id="7" name="Pladsholder til tekst 7"/>
          <p:cNvSpPr>
            <a:spLocks noGrp="1"/>
          </p:cNvSpPr>
          <p:nvPr>
            <p:ph type="body" sz="quarter" idx="13" hasCustomPrompt="1"/>
          </p:nvPr>
        </p:nvSpPr>
        <p:spPr>
          <a:xfrm>
            <a:off x="5292080" y="4677984"/>
            <a:ext cx="3600004" cy="378042"/>
          </a:xfrm>
        </p:spPr>
        <p:txBody>
          <a:bodyPr anchor="ctr">
            <a:normAutofit/>
          </a:bodyPr>
          <a:lstStyle>
            <a:lvl1pPr marL="0" indent="0" algn="r">
              <a:spcBef>
                <a:spcPts val="0"/>
              </a:spcBef>
              <a:buNone/>
              <a:defRPr sz="1050" baseline="0"/>
            </a:lvl1pPr>
          </a:lstStyle>
          <a:p>
            <a:pPr lvl="0"/>
            <a:r>
              <a:rPr lang="da-DK" dirty="0"/>
              <a:t>Indsæt  kilde</a:t>
            </a:r>
            <a:br>
              <a:rPr lang="da-DK" dirty="0"/>
            </a:br>
            <a:r>
              <a:rPr lang="da-DK" dirty="0"/>
              <a:t>Eller anden relevant info</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redigere i master</a:t>
            </a:r>
          </a:p>
        </p:txBody>
      </p:sp>
      <p:sp>
        <p:nvSpPr>
          <p:cNvPr id="3" name="Pladsholder til indhold 2"/>
          <p:cNvSpPr>
            <a:spLocks noGrp="1"/>
          </p:cNvSpPr>
          <p:nvPr>
            <p:ph sz="half" idx="1" hasCustomPrompt="1"/>
          </p:nvPr>
        </p:nvSpPr>
        <p:spPr>
          <a:xfrm>
            <a:off x="1403648" y="1200150"/>
            <a:ext cx="3672408"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hasCustomPrompt="1"/>
          </p:nvPr>
        </p:nvSpPr>
        <p:spPr>
          <a:xfrm>
            <a:off x="5220072" y="1200150"/>
            <a:ext cx="3672408"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7"/>
          <p:cNvSpPr>
            <a:spLocks noGrp="1"/>
          </p:cNvSpPr>
          <p:nvPr>
            <p:ph type="body" sz="quarter" idx="13" hasCustomPrompt="1"/>
          </p:nvPr>
        </p:nvSpPr>
        <p:spPr>
          <a:xfrm>
            <a:off x="5292080" y="4677984"/>
            <a:ext cx="3600004" cy="378042"/>
          </a:xfrm>
        </p:spPr>
        <p:txBody>
          <a:bodyPr anchor="ctr">
            <a:normAutofit/>
          </a:bodyPr>
          <a:lstStyle>
            <a:lvl1pPr marL="0" indent="0" algn="r">
              <a:spcBef>
                <a:spcPts val="0"/>
              </a:spcBef>
              <a:buNone/>
              <a:defRPr sz="1050" baseline="0"/>
            </a:lvl1pPr>
          </a:lstStyle>
          <a:p>
            <a:pPr lvl="0"/>
            <a:r>
              <a:rPr lang="da-DK" dirty="0"/>
              <a:t>Indsæt  kilde</a:t>
            </a:r>
            <a:br>
              <a:rPr lang="da-DK" dirty="0"/>
            </a:br>
            <a:r>
              <a:rPr lang="da-DK" dirty="0"/>
              <a:t>Eller anden relevant info</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a-DK"/>
              <a:t>Klik for at redigere i master</a:t>
            </a:r>
          </a:p>
        </p:txBody>
      </p:sp>
      <p:sp>
        <p:nvSpPr>
          <p:cNvPr id="3" name="Pladsholder til tekst 2"/>
          <p:cNvSpPr>
            <a:spLocks noGrp="1"/>
          </p:cNvSpPr>
          <p:nvPr>
            <p:ph type="body" idx="1" hasCustomPrompt="1"/>
          </p:nvPr>
        </p:nvSpPr>
        <p:spPr>
          <a:xfrm>
            <a:off x="1394636" y="1151335"/>
            <a:ext cx="368136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i master</a:t>
            </a:r>
          </a:p>
        </p:txBody>
      </p:sp>
      <p:sp>
        <p:nvSpPr>
          <p:cNvPr id="4" name="Pladsholder til indhold 3"/>
          <p:cNvSpPr>
            <a:spLocks noGrp="1"/>
          </p:cNvSpPr>
          <p:nvPr>
            <p:ph sz="half" idx="2" hasCustomPrompt="1"/>
          </p:nvPr>
        </p:nvSpPr>
        <p:spPr>
          <a:xfrm>
            <a:off x="1394636" y="1631156"/>
            <a:ext cx="3681420"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hasCustomPrompt="1"/>
          </p:nvPr>
        </p:nvSpPr>
        <p:spPr>
          <a:xfrm>
            <a:off x="5209613" y="1151335"/>
            <a:ext cx="3682867"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i master</a:t>
            </a:r>
          </a:p>
        </p:txBody>
      </p:sp>
      <p:sp>
        <p:nvSpPr>
          <p:cNvPr id="6" name="Pladsholder til indhold 5"/>
          <p:cNvSpPr>
            <a:spLocks noGrp="1"/>
          </p:cNvSpPr>
          <p:nvPr>
            <p:ph sz="quarter" idx="4" hasCustomPrompt="1"/>
          </p:nvPr>
        </p:nvSpPr>
        <p:spPr>
          <a:xfrm>
            <a:off x="5209613" y="1631156"/>
            <a:ext cx="3682867"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Pladsholder til tekst 7"/>
          <p:cNvSpPr>
            <a:spLocks noGrp="1"/>
          </p:cNvSpPr>
          <p:nvPr>
            <p:ph type="body" sz="quarter" idx="13" hasCustomPrompt="1"/>
          </p:nvPr>
        </p:nvSpPr>
        <p:spPr>
          <a:xfrm>
            <a:off x="5292080" y="4677984"/>
            <a:ext cx="3600004" cy="378042"/>
          </a:xfrm>
        </p:spPr>
        <p:txBody>
          <a:bodyPr anchor="ctr">
            <a:normAutofit/>
          </a:bodyPr>
          <a:lstStyle>
            <a:lvl1pPr marL="0" indent="0" algn="r">
              <a:spcBef>
                <a:spcPts val="0"/>
              </a:spcBef>
              <a:buNone/>
              <a:defRPr sz="1050" baseline="0"/>
            </a:lvl1pPr>
          </a:lstStyle>
          <a:p>
            <a:pPr lvl="0"/>
            <a:r>
              <a:rPr lang="da-DK" dirty="0"/>
              <a:t>Indsæt  kilde</a:t>
            </a:r>
            <a:br>
              <a:rPr lang="da-DK" dirty="0"/>
            </a:br>
            <a:r>
              <a:rPr lang="da-DK" dirty="0"/>
              <a:t>Eller anden relevant info</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redigere i master</a:t>
            </a:r>
          </a:p>
        </p:txBody>
      </p:sp>
      <p:sp>
        <p:nvSpPr>
          <p:cNvPr id="6" name="Pladsholder til tekst 7"/>
          <p:cNvSpPr>
            <a:spLocks noGrp="1"/>
          </p:cNvSpPr>
          <p:nvPr>
            <p:ph type="body" sz="quarter" idx="13" hasCustomPrompt="1"/>
          </p:nvPr>
        </p:nvSpPr>
        <p:spPr>
          <a:xfrm>
            <a:off x="5292080" y="4677984"/>
            <a:ext cx="3600004" cy="378042"/>
          </a:xfrm>
        </p:spPr>
        <p:txBody>
          <a:bodyPr anchor="ctr">
            <a:normAutofit/>
          </a:bodyPr>
          <a:lstStyle>
            <a:lvl1pPr marL="0" indent="0" algn="r">
              <a:spcBef>
                <a:spcPts val="0"/>
              </a:spcBef>
              <a:buNone/>
              <a:defRPr sz="1050" baseline="0"/>
            </a:lvl1pPr>
          </a:lstStyle>
          <a:p>
            <a:pPr lvl="0"/>
            <a:r>
              <a:rPr lang="da-DK" dirty="0"/>
              <a:t>Indsæt  kilde</a:t>
            </a:r>
            <a:br>
              <a:rPr lang="da-DK" dirty="0"/>
            </a:br>
            <a:r>
              <a:rPr lang="da-DK" dirty="0"/>
              <a:t>Eller anden relevant info</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6" name="Afrundet rektangel 5"/>
          <p:cNvSpPr/>
          <p:nvPr userDrawn="1"/>
        </p:nvSpPr>
        <p:spPr>
          <a:xfrm>
            <a:off x="1259632" y="54006"/>
            <a:ext cx="7776864" cy="5056026"/>
          </a:xfrm>
          <a:prstGeom prst="roundRect">
            <a:avLst>
              <a:gd name="adj" fmla="val 211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2" name="Rektangel 1"/>
          <p:cNvSpPr/>
          <p:nvPr userDrawn="1"/>
        </p:nvSpPr>
        <p:spPr>
          <a:xfrm>
            <a:off x="0" y="0"/>
            <a:ext cx="1547664"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mt med logo">
    <p:spTree>
      <p:nvGrpSpPr>
        <p:cNvPr id="1" name=""/>
        <p:cNvGrpSpPr/>
        <p:nvPr/>
      </p:nvGrpSpPr>
      <p:grpSpPr>
        <a:xfrm>
          <a:off x="0" y="0"/>
          <a:ext cx="0" cy="0"/>
          <a:chOff x="0" y="0"/>
          <a:chExt cx="0" cy="0"/>
        </a:xfrm>
      </p:grpSpPr>
      <p:sp>
        <p:nvSpPr>
          <p:cNvPr id="6" name="Afrundet rektangel 5"/>
          <p:cNvSpPr/>
          <p:nvPr userDrawn="1"/>
        </p:nvSpPr>
        <p:spPr>
          <a:xfrm>
            <a:off x="1259632" y="54006"/>
            <a:ext cx="7776864" cy="5056026"/>
          </a:xfrm>
          <a:prstGeom prst="roundRect">
            <a:avLst>
              <a:gd name="adj" fmla="val 211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mt_med sidefod">
    <p:spTree>
      <p:nvGrpSpPr>
        <p:cNvPr id="1" name=""/>
        <p:cNvGrpSpPr/>
        <p:nvPr/>
      </p:nvGrpSpPr>
      <p:grpSpPr>
        <a:xfrm>
          <a:off x="0" y="0"/>
          <a:ext cx="0" cy="0"/>
          <a:chOff x="0" y="0"/>
          <a:chExt cx="0" cy="0"/>
        </a:xfrm>
      </p:grpSpPr>
      <p:sp>
        <p:nvSpPr>
          <p:cNvPr id="5" name="Pladsholder til tekst 7"/>
          <p:cNvSpPr>
            <a:spLocks noGrp="1"/>
          </p:cNvSpPr>
          <p:nvPr>
            <p:ph type="body" sz="quarter" idx="13" hasCustomPrompt="1"/>
          </p:nvPr>
        </p:nvSpPr>
        <p:spPr>
          <a:xfrm>
            <a:off x="5292080" y="4677984"/>
            <a:ext cx="3600004" cy="378042"/>
          </a:xfrm>
        </p:spPr>
        <p:txBody>
          <a:bodyPr anchor="ctr">
            <a:normAutofit/>
          </a:bodyPr>
          <a:lstStyle>
            <a:lvl1pPr marL="0" indent="0" algn="r">
              <a:spcBef>
                <a:spcPts val="0"/>
              </a:spcBef>
              <a:buNone/>
              <a:defRPr sz="1050" baseline="0"/>
            </a:lvl1pPr>
          </a:lstStyle>
          <a:p>
            <a:pPr lvl="0"/>
            <a:r>
              <a:rPr lang="da-DK" dirty="0"/>
              <a:t>Indsæt  kilde</a:t>
            </a:r>
            <a:br>
              <a:rPr lang="da-DK" dirty="0"/>
            </a:br>
            <a:r>
              <a:rPr lang="da-DK" dirty="0"/>
              <a:t>Eller anden relevant info</a:t>
            </a:r>
          </a:p>
        </p:txBody>
      </p:sp>
      <p:sp>
        <p:nvSpPr>
          <p:cNvPr id="6" name="Afrundet rektangel 5"/>
          <p:cNvSpPr/>
          <p:nvPr userDrawn="1"/>
        </p:nvSpPr>
        <p:spPr>
          <a:xfrm>
            <a:off x="1259632" y="54006"/>
            <a:ext cx="7776864" cy="1221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dhold med billedtekst">
    <p:spTree>
      <p:nvGrpSpPr>
        <p:cNvPr id="1" name=""/>
        <p:cNvGrpSpPr/>
        <p:nvPr/>
      </p:nvGrpSpPr>
      <p:grpSpPr>
        <a:xfrm>
          <a:off x="0" y="0"/>
          <a:ext cx="0" cy="0"/>
          <a:chOff x="0" y="0"/>
          <a:chExt cx="0" cy="0"/>
        </a:xfrm>
      </p:grpSpPr>
      <p:sp>
        <p:nvSpPr>
          <p:cNvPr id="9" name="Afrundet rektangel 8"/>
          <p:cNvSpPr/>
          <p:nvPr userDrawn="1"/>
        </p:nvSpPr>
        <p:spPr>
          <a:xfrm>
            <a:off x="1259632" y="54006"/>
            <a:ext cx="7776864" cy="1221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2" name="Titel 1"/>
          <p:cNvSpPr>
            <a:spLocks noGrp="1"/>
          </p:cNvSpPr>
          <p:nvPr>
            <p:ph type="title" hasCustomPrompt="1"/>
          </p:nvPr>
        </p:nvSpPr>
        <p:spPr>
          <a:xfrm>
            <a:off x="1419671" y="202499"/>
            <a:ext cx="2576265" cy="871538"/>
          </a:xfrm>
        </p:spPr>
        <p:txBody>
          <a:bodyPr anchor="b"/>
          <a:lstStyle>
            <a:lvl1pPr algn="l">
              <a:defRPr sz="1500" b="1">
                <a:solidFill>
                  <a:srgbClr val="366BAF"/>
                </a:solidFill>
              </a:defRPr>
            </a:lvl1pPr>
          </a:lstStyle>
          <a:p>
            <a:r>
              <a:rPr lang="da-DK"/>
              <a:t>Klik for at redigere i master</a:t>
            </a:r>
            <a:endParaRPr lang="da-DK" dirty="0"/>
          </a:p>
        </p:txBody>
      </p:sp>
      <p:sp>
        <p:nvSpPr>
          <p:cNvPr id="3" name="Pladsholder til indhold 2"/>
          <p:cNvSpPr>
            <a:spLocks noGrp="1"/>
          </p:cNvSpPr>
          <p:nvPr>
            <p:ph idx="1" hasCustomPrompt="1"/>
          </p:nvPr>
        </p:nvSpPr>
        <p:spPr>
          <a:xfrm>
            <a:off x="4139952" y="202499"/>
            <a:ext cx="475171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tekst 3"/>
          <p:cNvSpPr>
            <a:spLocks noGrp="1"/>
          </p:cNvSpPr>
          <p:nvPr>
            <p:ph type="body" sz="half" idx="2" hasCustomPrompt="1"/>
          </p:nvPr>
        </p:nvSpPr>
        <p:spPr>
          <a:xfrm>
            <a:off x="1419671" y="1074037"/>
            <a:ext cx="257626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a-DK"/>
              <a:t>Klik for at redigere i master</a:t>
            </a:r>
          </a:p>
        </p:txBody>
      </p:sp>
      <p:sp>
        <p:nvSpPr>
          <p:cNvPr id="8" name="Pladsholder til tekst 7"/>
          <p:cNvSpPr>
            <a:spLocks noGrp="1"/>
          </p:cNvSpPr>
          <p:nvPr>
            <p:ph type="body" sz="quarter" idx="13" hasCustomPrompt="1"/>
          </p:nvPr>
        </p:nvSpPr>
        <p:spPr>
          <a:xfrm>
            <a:off x="5292080" y="4677984"/>
            <a:ext cx="3600004" cy="378042"/>
          </a:xfrm>
        </p:spPr>
        <p:txBody>
          <a:bodyPr anchor="ctr">
            <a:normAutofit/>
          </a:bodyPr>
          <a:lstStyle>
            <a:lvl1pPr marL="0" indent="0" algn="r">
              <a:spcBef>
                <a:spcPts val="0"/>
              </a:spcBef>
              <a:buNone/>
              <a:defRPr sz="1050" baseline="0"/>
            </a:lvl1pPr>
          </a:lstStyle>
          <a:p>
            <a:pPr lvl="0"/>
            <a:r>
              <a:rPr lang="da-DK" dirty="0"/>
              <a:t>Indsæt  kilde</a:t>
            </a:r>
            <a:br>
              <a:rPr lang="da-DK" dirty="0"/>
            </a:br>
            <a:r>
              <a:rPr lang="da-DK" dirty="0"/>
              <a:t>Eller anden relevant info</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lede med billedtekst">
    <p:spTree>
      <p:nvGrpSpPr>
        <p:cNvPr id="1" name=""/>
        <p:cNvGrpSpPr/>
        <p:nvPr/>
      </p:nvGrpSpPr>
      <p:grpSpPr>
        <a:xfrm>
          <a:off x="0" y="0"/>
          <a:ext cx="0" cy="0"/>
          <a:chOff x="0" y="0"/>
          <a:chExt cx="0" cy="0"/>
        </a:xfrm>
      </p:grpSpPr>
      <p:sp>
        <p:nvSpPr>
          <p:cNvPr id="9" name="Afrundet rektangel 8"/>
          <p:cNvSpPr/>
          <p:nvPr userDrawn="1"/>
        </p:nvSpPr>
        <p:spPr>
          <a:xfrm>
            <a:off x="1259632" y="54006"/>
            <a:ext cx="7776864" cy="1221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2" name="Titel 1"/>
          <p:cNvSpPr>
            <a:spLocks noGrp="1"/>
          </p:cNvSpPr>
          <p:nvPr>
            <p:ph type="title" hasCustomPrompt="1"/>
          </p:nvPr>
        </p:nvSpPr>
        <p:spPr>
          <a:xfrm>
            <a:off x="1792288" y="3600450"/>
            <a:ext cx="5486400" cy="425054"/>
          </a:xfrm>
        </p:spPr>
        <p:txBody>
          <a:bodyPr anchor="b"/>
          <a:lstStyle>
            <a:lvl1pPr algn="l">
              <a:defRPr sz="1500" b="1">
                <a:solidFill>
                  <a:srgbClr val="366BAF"/>
                </a:solidFill>
              </a:defRPr>
            </a:lvl1pPr>
          </a:lstStyle>
          <a:p>
            <a:r>
              <a:rPr lang="da-DK"/>
              <a:t>Klik for at redigere i master</a:t>
            </a:r>
            <a:endParaRPr lang="da-DK" dirty="0"/>
          </a:p>
        </p:txBody>
      </p:sp>
      <p:sp>
        <p:nvSpPr>
          <p:cNvPr id="3" name="Pladsholder til billede 2"/>
          <p:cNvSpPr>
            <a:spLocks noGrp="1"/>
          </p:cNvSpPr>
          <p:nvPr>
            <p:ph type="pic" idx="1" hasCustomPrompt="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a-DK"/>
              <a:t>Klik på ikonet for at tilføje et billede</a:t>
            </a:r>
          </a:p>
        </p:txBody>
      </p:sp>
      <p:sp>
        <p:nvSpPr>
          <p:cNvPr id="4" name="Pladsholder til tekst 3"/>
          <p:cNvSpPr>
            <a:spLocks noGrp="1"/>
          </p:cNvSpPr>
          <p:nvPr>
            <p:ph type="body" sz="half" idx="2" hasCustomPrompt="1"/>
          </p:nvPr>
        </p:nvSpPr>
        <p:spPr>
          <a:xfrm>
            <a:off x="1792288" y="4025504"/>
            <a:ext cx="5486400" cy="603647"/>
          </a:xfrm>
        </p:spPr>
        <p:txBody>
          <a:bodyPr/>
          <a:lstStyle>
            <a:lvl1pPr marL="0" indent="0">
              <a:buNone/>
              <a:defRPr sz="1050">
                <a:solidFill>
                  <a:srgbClr val="645A4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a-DK"/>
              <a:t>Klik for at redigere i master</a:t>
            </a:r>
          </a:p>
        </p:txBody>
      </p:sp>
      <p:sp>
        <p:nvSpPr>
          <p:cNvPr id="8" name="Pladsholder til tekst 7"/>
          <p:cNvSpPr>
            <a:spLocks noGrp="1"/>
          </p:cNvSpPr>
          <p:nvPr>
            <p:ph type="body" sz="quarter" idx="13" hasCustomPrompt="1"/>
          </p:nvPr>
        </p:nvSpPr>
        <p:spPr>
          <a:xfrm>
            <a:off x="5292080" y="4677984"/>
            <a:ext cx="3600004" cy="378042"/>
          </a:xfrm>
        </p:spPr>
        <p:txBody>
          <a:bodyPr anchor="ctr">
            <a:normAutofit/>
          </a:bodyPr>
          <a:lstStyle>
            <a:lvl1pPr marL="0" indent="0" algn="r">
              <a:spcBef>
                <a:spcPts val="0"/>
              </a:spcBef>
              <a:buNone/>
              <a:defRPr sz="1050" baseline="0"/>
            </a:lvl1pPr>
          </a:lstStyle>
          <a:p>
            <a:pPr lvl="0"/>
            <a:r>
              <a:rPr lang="da-DK" dirty="0"/>
              <a:t>Indsæt  kilde</a:t>
            </a:r>
            <a:br>
              <a:rPr lang="da-DK" dirty="0"/>
            </a:br>
            <a:r>
              <a:rPr lang="da-DK" dirty="0"/>
              <a:t>Eller anden relevant info</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1842475" y="1197075"/>
            <a:ext cx="4115399" cy="6219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90" name="Shape 90"/>
          <p:cNvSpPr txBox="1">
            <a:spLocks noGrp="1"/>
          </p:cNvSpPr>
          <p:nvPr>
            <p:ph type="body" idx="1"/>
          </p:nvPr>
        </p:nvSpPr>
        <p:spPr>
          <a:xfrm>
            <a:off x="1842475" y="1918281"/>
            <a:ext cx="4115399" cy="270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91" name="Shape 91"/>
          <p:cNvPicPr preferRelativeResize="0"/>
          <p:nvPr/>
        </p:nvPicPr>
        <p:blipFill>
          <a:blip r:embed="rId2"/>
          <a:stretch>
            <a:fillRect/>
          </a:stretch>
        </p:blipFill>
        <p:spPr>
          <a:xfrm>
            <a:off x="8106184" y="2070682"/>
            <a:ext cx="1037814" cy="1037812"/>
          </a:xfrm>
          <a:prstGeom prst="rect">
            <a:avLst/>
          </a:prstGeom>
          <a:noFill/>
          <a:ln>
            <a:noFill/>
          </a:ln>
        </p:spPr>
      </p:pic>
      <p:pic>
        <p:nvPicPr>
          <p:cNvPr id="92" name="Shape 92"/>
          <p:cNvPicPr preferRelativeResize="0"/>
          <p:nvPr/>
        </p:nvPicPr>
        <p:blipFill>
          <a:blip r:embed="rId3"/>
          <a:stretch>
            <a:fillRect/>
          </a:stretch>
        </p:blipFill>
        <p:spPr>
          <a:xfrm>
            <a:off x="7066221" y="9"/>
            <a:ext cx="2077779" cy="2077770"/>
          </a:xfrm>
          <a:prstGeom prst="rect">
            <a:avLst/>
          </a:prstGeom>
          <a:noFill/>
          <a:ln>
            <a:noFill/>
          </a:ln>
        </p:spPr>
      </p:pic>
      <p:sp>
        <p:nvSpPr>
          <p:cNvPr id="93" name="Shape 93"/>
          <p:cNvSpPr/>
          <p:nvPr/>
        </p:nvSpPr>
        <p:spPr>
          <a:xfrm>
            <a:off x="7070023" y="2072329"/>
            <a:ext cx="1037699" cy="1037699"/>
          </a:xfrm>
          <a:prstGeom prst="rect">
            <a:avLst/>
          </a:prstGeom>
          <a:solidFill>
            <a:srgbClr val="CEDBE0"/>
          </a:solidFill>
          <a:ln>
            <a:noFill/>
          </a:ln>
        </p:spPr>
        <p:txBody>
          <a:bodyPr lIns="91425" tIns="91425" rIns="91425" bIns="91425" anchor="ctr" anchorCtr="0">
            <a:noAutofit/>
          </a:bodyPr>
          <a:lstStyle/>
          <a:p>
            <a:pPr lvl="0">
              <a:spcBef>
                <a:spcPts val="0"/>
              </a:spcBef>
              <a:buNone/>
            </a:pPr>
            <a:endParaRPr/>
          </a:p>
        </p:txBody>
      </p:sp>
      <p:sp>
        <p:nvSpPr>
          <p:cNvPr id="94" name="Shape 94"/>
          <p:cNvSpPr/>
          <p:nvPr/>
        </p:nvSpPr>
        <p:spPr>
          <a:xfrm>
            <a:off x="8106244" y="3108512"/>
            <a:ext cx="1037699" cy="1037699"/>
          </a:xfrm>
          <a:prstGeom prst="rect">
            <a:avLst/>
          </a:prstGeom>
          <a:solidFill>
            <a:srgbClr val="7198A9"/>
          </a:solidFill>
          <a:ln>
            <a:noFill/>
          </a:ln>
        </p:spPr>
        <p:txBody>
          <a:bodyPr lIns="91425" tIns="91425" rIns="91425" bIns="91425" anchor="ctr" anchorCtr="0">
            <a:noAutofit/>
          </a:bodyPr>
          <a:lstStyle/>
          <a:p>
            <a:pPr lvl="0">
              <a:spcBef>
                <a:spcPts val="0"/>
              </a:spcBef>
              <a:buNone/>
            </a:pPr>
            <a:endParaRPr/>
          </a:p>
        </p:txBody>
      </p:sp>
      <p:sp>
        <p:nvSpPr>
          <p:cNvPr id="95" name="Shape 95"/>
          <p:cNvSpPr/>
          <p:nvPr/>
        </p:nvSpPr>
        <p:spPr>
          <a:xfrm>
            <a:off x="7070023" y="1"/>
            <a:ext cx="1037699" cy="1037699"/>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sp>
        <p:nvSpPr>
          <p:cNvPr id="96" name="Shape 96"/>
          <p:cNvSpPr/>
          <p:nvPr/>
        </p:nvSpPr>
        <p:spPr>
          <a:xfrm>
            <a:off x="6" y="4105794"/>
            <a:ext cx="1037699" cy="1037699"/>
          </a:xfrm>
          <a:prstGeom prst="rect">
            <a:avLst/>
          </a:prstGeom>
          <a:solidFill>
            <a:srgbClr val="FAA99C"/>
          </a:solidFill>
          <a:ln>
            <a:noFill/>
          </a:ln>
        </p:spPr>
        <p:txBody>
          <a:bodyPr lIns="91425" tIns="91425" rIns="91425" bIns="91425" anchor="ctr" anchorCtr="0">
            <a:noAutofit/>
          </a:bodyPr>
          <a:lstStyle/>
          <a:p>
            <a:pPr lvl="0">
              <a:spcBef>
                <a:spcPts val="0"/>
              </a:spcBef>
              <a:buNone/>
            </a:pPr>
            <a:endParaRPr/>
          </a:p>
        </p:txBody>
      </p:sp>
      <p:sp>
        <p:nvSpPr>
          <p:cNvPr id="97" name="Shape 97"/>
          <p:cNvSpPr/>
          <p:nvPr/>
        </p:nvSpPr>
        <p:spPr>
          <a:xfrm>
            <a:off x="0" y="3587097"/>
            <a:ext cx="518700" cy="518700"/>
          </a:xfrm>
          <a:prstGeom prst="rect">
            <a:avLst/>
          </a:prstGeom>
          <a:solidFill>
            <a:srgbClr val="CEDBE0"/>
          </a:solidFill>
          <a:ln>
            <a:noFill/>
          </a:ln>
        </p:spPr>
        <p:txBody>
          <a:bodyPr lIns="91425" tIns="91425" rIns="91425" bIns="91425" anchor="ctr" anchorCtr="0">
            <a:noAutofit/>
          </a:bodyPr>
          <a:lstStyle/>
          <a:p>
            <a:pPr lvl="0">
              <a:spcBef>
                <a:spcPts val="0"/>
              </a:spcBef>
              <a:buNone/>
            </a:pPr>
            <a:endParaRPr/>
          </a:p>
        </p:txBody>
      </p:sp>
      <p:sp>
        <p:nvSpPr>
          <p:cNvPr id="98" name="Shape 98"/>
          <p:cNvSpPr/>
          <p:nvPr/>
        </p:nvSpPr>
        <p:spPr>
          <a:xfrm>
            <a:off x="518690" y="4105790"/>
            <a:ext cx="518700" cy="518700"/>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sp>
        <p:nvSpPr>
          <p:cNvPr id="99" name="Shape 99"/>
          <p:cNvSpPr/>
          <p:nvPr/>
        </p:nvSpPr>
        <p:spPr>
          <a:xfrm>
            <a:off x="6551322" y="-9"/>
            <a:ext cx="518700" cy="518700"/>
          </a:xfrm>
          <a:prstGeom prst="rect">
            <a:avLst/>
          </a:prstGeom>
          <a:solidFill>
            <a:srgbClr val="FAA99C"/>
          </a:solidFill>
          <a:ln>
            <a:noFill/>
          </a:ln>
        </p:spPr>
        <p:txBody>
          <a:bodyPr lIns="91425" tIns="91425" rIns="91425" bIns="91425" anchor="ctr" anchorCtr="0">
            <a:noAutofit/>
          </a:bodyPr>
          <a:lstStyle/>
          <a:p>
            <a:pPr lvl="0">
              <a:spcBef>
                <a:spcPts val="0"/>
              </a:spcBef>
              <a:buNone/>
            </a:pPr>
            <a:endParaRPr/>
          </a:p>
        </p:txBody>
      </p:sp>
      <p:sp>
        <p:nvSpPr>
          <p:cNvPr id="100" name="Shape 100"/>
          <p:cNvSpPr/>
          <p:nvPr/>
        </p:nvSpPr>
        <p:spPr>
          <a:xfrm>
            <a:off x="7587465" y="2583740"/>
            <a:ext cx="518700" cy="518700"/>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grpSp>
        <p:nvGrpSpPr>
          <p:cNvPr id="101" name="Shape 101"/>
          <p:cNvGrpSpPr/>
          <p:nvPr/>
        </p:nvGrpSpPr>
        <p:grpSpPr>
          <a:xfrm>
            <a:off x="7332941" y="269800"/>
            <a:ext cx="498130" cy="498101"/>
            <a:chOff x="1923675" y="1633650"/>
            <a:chExt cx="436000" cy="435975"/>
          </a:xfrm>
        </p:grpSpPr>
        <p:sp>
          <p:nvSpPr>
            <p:cNvPr id="102" name="Shape 102"/>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3" name="Shape 103"/>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4" name="Shape 104"/>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5" name="Shape 105"/>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6" name="Shape 106"/>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7" name="Shape 107"/>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og lodret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redigere i master</a:t>
            </a:r>
          </a:p>
        </p:txBody>
      </p:sp>
      <p:sp>
        <p:nvSpPr>
          <p:cNvPr id="3" name="Pladsholder til lodret titel 2"/>
          <p:cNvSpPr>
            <a:spLocks noGrp="1"/>
          </p:cNvSpPr>
          <p:nvPr>
            <p:ph type="body" orient="vert" idx="1" hasCustomPrompt="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tekst 7"/>
          <p:cNvSpPr>
            <a:spLocks noGrp="1"/>
          </p:cNvSpPr>
          <p:nvPr>
            <p:ph type="body" sz="quarter" idx="13" hasCustomPrompt="1"/>
          </p:nvPr>
        </p:nvSpPr>
        <p:spPr>
          <a:xfrm>
            <a:off x="5292080" y="4677984"/>
            <a:ext cx="3600004" cy="378042"/>
          </a:xfrm>
        </p:spPr>
        <p:txBody>
          <a:bodyPr anchor="ctr">
            <a:normAutofit/>
          </a:bodyPr>
          <a:lstStyle>
            <a:lvl1pPr marL="0" indent="0" algn="r">
              <a:spcBef>
                <a:spcPts val="0"/>
              </a:spcBef>
              <a:buNone/>
              <a:defRPr sz="1050" baseline="0"/>
            </a:lvl1pPr>
          </a:lstStyle>
          <a:p>
            <a:pPr lvl="0"/>
            <a:r>
              <a:rPr lang="da-DK" dirty="0"/>
              <a:t>Indsæt  kilde</a:t>
            </a:r>
            <a:br>
              <a:rPr lang="da-DK" dirty="0"/>
            </a:br>
            <a:r>
              <a:rPr lang="da-DK" dirty="0"/>
              <a:t>Eller anden relevant info</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dret titel og tekst">
    <p:spTree>
      <p:nvGrpSpPr>
        <p:cNvPr id="1" name=""/>
        <p:cNvGrpSpPr/>
        <p:nvPr/>
      </p:nvGrpSpPr>
      <p:grpSpPr>
        <a:xfrm>
          <a:off x="0" y="0"/>
          <a:ext cx="0" cy="0"/>
          <a:chOff x="0" y="0"/>
          <a:chExt cx="0" cy="0"/>
        </a:xfrm>
      </p:grpSpPr>
      <p:sp>
        <p:nvSpPr>
          <p:cNvPr id="8" name="Afrundet rektangel 7"/>
          <p:cNvSpPr/>
          <p:nvPr userDrawn="1"/>
        </p:nvSpPr>
        <p:spPr>
          <a:xfrm>
            <a:off x="1259632" y="54006"/>
            <a:ext cx="7776864" cy="1221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3" name="Pladsholder til lodret titel 2"/>
          <p:cNvSpPr>
            <a:spLocks noGrp="1"/>
          </p:cNvSpPr>
          <p:nvPr>
            <p:ph type="body" orient="vert" idx="1" hasCustomPrompt="1"/>
          </p:nvPr>
        </p:nvSpPr>
        <p:spPr>
          <a:xfrm>
            <a:off x="1403648" y="203802"/>
            <a:ext cx="6019800" cy="4388644"/>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7"/>
          <p:cNvSpPr>
            <a:spLocks noGrp="1"/>
          </p:cNvSpPr>
          <p:nvPr>
            <p:ph type="body" sz="quarter" idx="13" hasCustomPrompt="1"/>
          </p:nvPr>
        </p:nvSpPr>
        <p:spPr>
          <a:xfrm>
            <a:off x="5292080" y="4677984"/>
            <a:ext cx="3600004" cy="378042"/>
          </a:xfrm>
        </p:spPr>
        <p:txBody>
          <a:bodyPr anchor="ctr">
            <a:normAutofit/>
          </a:bodyPr>
          <a:lstStyle>
            <a:lvl1pPr marL="0" indent="0" algn="r">
              <a:spcBef>
                <a:spcPts val="0"/>
              </a:spcBef>
              <a:buNone/>
              <a:defRPr sz="1050" baseline="0"/>
            </a:lvl1pPr>
          </a:lstStyle>
          <a:p>
            <a:pPr lvl="0"/>
            <a:r>
              <a:rPr lang="da-DK" dirty="0"/>
              <a:t>Indsæt  kilde</a:t>
            </a:r>
            <a:br>
              <a:rPr lang="da-DK" dirty="0"/>
            </a:br>
            <a:r>
              <a:rPr lang="da-DK" dirty="0"/>
              <a:t>Eller anden relevant info</a:t>
            </a:r>
          </a:p>
        </p:txBody>
      </p:sp>
      <p:sp>
        <p:nvSpPr>
          <p:cNvPr id="9" name="Afrundet rektangel 8"/>
          <p:cNvSpPr/>
          <p:nvPr userDrawn="1"/>
        </p:nvSpPr>
        <p:spPr>
          <a:xfrm rot="5400000">
            <a:off x="5382704" y="1984000"/>
            <a:ext cx="5833641" cy="838759"/>
          </a:xfrm>
          <a:prstGeom prst="roundRect">
            <a:avLst/>
          </a:prstGeom>
          <a:solidFill>
            <a:srgbClr val="645A4B"/>
          </a:solidFill>
          <a:ln>
            <a:solidFill>
              <a:srgbClr val="645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2" name="Lodret titel 1"/>
          <p:cNvSpPr>
            <a:spLocks noGrp="1"/>
          </p:cNvSpPr>
          <p:nvPr>
            <p:ph type="title" orient="vert" hasCustomPrompt="1"/>
          </p:nvPr>
        </p:nvSpPr>
        <p:spPr>
          <a:xfrm>
            <a:off x="7740351" y="226256"/>
            <a:ext cx="1118345" cy="4388644"/>
          </a:xfrm>
        </p:spPr>
        <p:txBody>
          <a:bodyPr vert="eaVert"/>
          <a:lstStyle/>
          <a:p>
            <a:r>
              <a:rPr lang="da-DK"/>
              <a:t>Klik for at redigere i master</a:t>
            </a:r>
            <a:endParaRPr lang="da-DK"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cSld name="1_Sammenlign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321724" y="205979"/>
            <a:ext cx="7365076" cy="857250"/>
          </a:xfrm>
        </p:spPr>
        <p:txBody>
          <a:bodyPr/>
          <a:lstStyle>
            <a:lvl1pPr>
              <a:defRPr/>
            </a:lvl1pPr>
          </a:lstStyle>
          <a:p>
            <a:r>
              <a:rPr lang="da-DK"/>
              <a:t>Klik for at redigere i master</a:t>
            </a:r>
          </a:p>
        </p:txBody>
      </p:sp>
      <p:sp>
        <p:nvSpPr>
          <p:cNvPr id="3" name="Pladsholder til tekst 2"/>
          <p:cNvSpPr>
            <a:spLocks noGrp="1"/>
          </p:cNvSpPr>
          <p:nvPr>
            <p:ph type="body" idx="1" hasCustomPrompt="1"/>
          </p:nvPr>
        </p:nvSpPr>
        <p:spPr>
          <a:xfrm>
            <a:off x="1330035" y="1151335"/>
            <a:ext cx="3524597"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i master</a:t>
            </a:r>
          </a:p>
        </p:txBody>
      </p:sp>
      <p:sp>
        <p:nvSpPr>
          <p:cNvPr id="4" name="Pladsholder til indhold 3"/>
          <p:cNvSpPr>
            <a:spLocks noGrp="1"/>
          </p:cNvSpPr>
          <p:nvPr>
            <p:ph sz="half" idx="2" hasCustomPrompt="1"/>
          </p:nvPr>
        </p:nvSpPr>
        <p:spPr>
          <a:xfrm>
            <a:off x="1330035" y="1631156"/>
            <a:ext cx="3524597"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tekst 4"/>
          <p:cNvSpPr>
            <a:spLocks noGrp="1"/>
          </p:cNvSpPr>
          <p:nvPr>
            <p:ph type="body" sz="quarter" idx="3" hasCustomPrompt="1"/>
          </p:nvPr>
        </p:nvSpPr>
        <p:spPr>
          <a:xfrm>
            <a:off x="5112327" y="1151335"/>
            <a:ext cx="3574473"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i master</a:t>
            </a:r>
          </a:p>
        </p:txBody>
      </p:sp>
      <p:sp>
        <p:nvSpPr>
          <p:cNvPr id="6" name="Pladsholder til indhold 5"/>
          <p:cNvSpPr>
            <a:spLocks noGrp="1"/>
          </p:cNvSpPr>
          <p:nvPr>
            <p:ph sz="quarter" idx="4" hasCustomPrompt="1"/>
          </p:nvPr>
        </p:nvSpPr>
        <p:spPr>
          <a:xfrm>
            <a:off x="5112327" y="1631156"/>
            <a:ext cx="3574473"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Rectangle 5"/>
          <p:cNvSpPr>
            <a:spLocks noGrp="1" noChangeArrowheads="1"/>
          </p:cNvSpPr>
          <p:nvPr>
            <p:ph type="ftr" sz="quarter" idx="10"/>
          </p:nvPr>
        </p:nvSpPr>
        <p:spPr>
          <a:xfrm>
            <a:off x="3124200" y="4683919"/>
            <a:ext cx="2895600" cy="357188"/>
          </a:xfrm>
          <a:prstGeom prst="rect">
            <a:avLst/>
          </a:prstGeom>
        </p:spPr>
        <p:txBody>
          <a:bodyPr/>
          <a:lstStyle>
            <a:lvl1pPr>
              <a:defRPr/>
            </a:lvl1pPr>
          </a:lstStyle>
          <a:p>
            <a:pPr>
              <a:defRPr/>
            </a:pPr>
            <a:endParaRPr lang="en-GB"/>
          </a:p>
        </p:txBody>
      </p:sp>
      <p:sp>
        <p:nvSpPr>
          <p:cNvPr id="8" name="Rectangle 6"/>
          <p:cNvSpPr>
            <a:spLocks noGrp="1" noChangeArrowheads="1"/>
          </p:cNvSpPr>
          <p:nvPr>
            <p:ph type="sldNum" sz="quarter" idx="11"/>
          </p:nvPr>
        </p:nvSpPr>
        <p:spPr>
          <a:xfrm>
            <a:off x="6553200" y="4683919"/>
            <a:ext cx="2133600" cy="357188"/>
          </a:xfrm>
          <a:prstGeom prst="rect">
            <a:avLst/>
          </a:prstGeom>
        </p:spPr>
        <p:txBody>
          <a:bodyPr/>
          <a:lstStyle>
            <a:lvl1pPr>
              <a:defRPr/>
            </a:lvl1pPr>
          </a:lstStyle>
          <a:p>
            <a:pPr>
              <a:defRPr/>
            </a:pPr>
            <a:fld id="{8898026A-10B2-43B5-A098-20669D5FF59A}" type="slidenum">
              <a:rPr lang="en-GB"/>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Rektangel 3"/>
          <p:cNvSpPr/>
          <p:nvPr userDrawn="1"/>
        </p:nvSpPr>
        <p:spPr>
          <a:xfrm>
            <a:off x="6948264" y="33468"/>
            <a:ext cx="2195736" cy="129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da-DK"/>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da-DK"/>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ktangel 3"/>
          <p:cNvSpPr/>
          <p:nvPr userDrawn="1"/>
        </p:nvSpPr>
        <p:spPr>
          <a:xfrm>
            <a:off x="6948264" y="33468"/>
            <a:ext cx="2195736" cy="129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2" name="Title 1"/>
          <p:cNvSpPr>
            <a:spLocks noGrp="1"/>
          </p:cNvSpPr>
          <p:nvPr>
            <p:ph type="title"/>
          </p:nvPr>
        </p:nvSpPr>
        <p:spPr/>
        <p:txBody>
          <a:bodyPr/>
          <a:lstStyle>
            <a:lvl1pPr>
              <a:defRPr>
                <a:solidFill>
                  <a:srgbClr val="0070C0"/>
                </a:solidFill>
              </a:defRPr>
            </a:lvl1p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552ECE5A-4095-1742-8BA6-3014B58B5541}" type="datetimeFigureOut">
              <a:rPr lang="en-US" smtClean="0"/>
              <a:t>5/1/20</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9F5DC1CA-F270-AA4D-9896-E6F50D97D1F3}"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552ECE5A-4095-1742-8BA6-3014B58B5541}" type="datetimeFigureOut">
              <a:rPr lang="en-US" smtClean="0"/>
              <a:t>5/1/20</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9F5DC1CA-F270-AA4D-9896-E6F50D97D1F3}"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hasCustomPrompt="1"/>
          </p:nvPr>
        </p:nvSpPr>
        <p:spPr>
          <a:prstGeom prst="rect">
            <a:avLst/>
          </a:prstGeom>
        </p:spPr>
        <p:txBody>
          <a:bodyPr/>
          <a:lstStyle/>
          <a:p>
            <a:pPr lvl="0">
              <a:defRPr sz="1800"/>
            </a:pPr>
            <a:r>
              <a:rPr sz="5600"/>
              <a:t>Title Text</a:t>
            </a:r>
          </a:p>
        </p:txBody>
      </p:sp>
      <p:sp>
        <p:nvSpPr>
          <p:cNvPr id="19" name="Shape 19"/>
          <p:cNvSpPr>
            <a:spLocks noGrp="1"/>
          </p:cNvSpPr>
          <p:nvPr>
            <p:ph type="body" idx="1" hasCustomPrompt="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0"/>
            <a:ext cx="8229600" cy="3394472"/>
          </a:xfrm>
        </p:spPr>
        <p:txBody>
          <a:bodyPr rtlCol="0">
            <a:normAutofit/>
          </a:bodyPr>
          <a:lstStyle/>
          <a:p>
            <a:pPr lvl="0"/>
            <a:endParaRPr lang="en-US" noProof="0"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fontAlgn="base">
              <a:spcBef>
                <a:spcPct val="0"/>
              </a:spcBef>
              <a:spcAft>
                <a:spcPct val="0"/>
              </a:spcAft>
              <a:defRPr>
                <a:solidFill>
                  <a:srgbClr val="898989"/>
                </a:solidFill>
                <a:cs typeface="Arial" panose="020B0604020202020204" pitchFamily="34" charset="0"/>
              </a:defRPr>
            </a:lvl1pPr>
          </a:lstStyle>
          <a:p>
            <a:pPr>
              <a:defRPr/>
            </a:pPr>
            <a:fld id="{FD07F3B0-B10E-42B3-81EA-C29547E4279B}" type="datetime1">
              <a:rPr lang="en-US"/>
              <a:t>5/1/20</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pPr>
              <a:defRPr/>
            </a:pPr>
            <a:fld id="{5CEF93EE-E9BB-4501-9E56-BE84AF1BC8E9}" type="slidenum">
              <a:rPr lang="en-US"/>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552ECE5A-4095-1742-8BA6-3014B58B5541}" type="datetimeFigureOut">
              <a:rPr lang="en-US" smtClean="0"/>
              <a:t>5/1/20</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9F5DC1CA-F270-AA4D-9896-E6F50D97D1F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3"/>
        <p:cNvGrpSpPr/>
        <p:nvPr/>
      </p:nvGrpSpPr>
      <p:grpSpPr>
        <a:xfrm>
          <a:off x="0" y="0"/>
          <a:ext cx="0" cy="0"/>
          <a:chOff x="0" y="0"/>
          <a:chExt cx="0" cy="0"/>
        </a:xfrm>
      </p:grpSpPr>
      <p:pic>
        <p:nvPicPr>
          <p:cNvPr id="154" name="Shape 154"/>
          <p:cNvPicPr preferRelativeResize="0"/>
          <p:nvPr/>
        </p:nvPicPr>
        <p:blipFill>
          <a:blip r:embed="rId2"/>
          <a:stretch>
            <a:fillRect/>
          </a:stretch>
        </p:blipFill>
        <p:spPr>
          <a:xfrm>
            <a:off x="8106250" y="0"/>
            <a:ext cx="1037699" cy="1037699"/>
          </a:xfrm>
          <a:prstGeom prst="rect">
            <a:avLst/>
          </a:prstGeom>
          <a:noFill/>
          <a:ln>
            <a:noFill/>
          </a:ln>
        </p:spPr>
      </p:pic>
      <p:pic>
        <p:nvPicPr>
          <p:cNvPr id="155" name="Shape 155"/>
          <p:cNvPicPr preferRelativeResize="0"/>
          <p:nvPr/>
        </p:nvPicPr>
        <p:blipFill>
          <a:blip r:embed="rId3"/>
          <a:stretch>
            <a:fillRect/>
          </a:stretch>
        </p:blipFill>
        <p:spPr>
          <a:xfrm>
            <a:off x="7066225" y="2070675"/>
            <a:ext cx="2077775" cy="2077775"/>
          </a:xfrm>
          <a:prstGeom prst="rect">
            <a:avLst/>
          </a:prstGeom>
          <a:noFill/>
          <a:ln>
            <a:noFill/>
          </a:ln>
        </p:spPr>
      </p:pic>
      <p:sp>
        <p:nvSpPr>
          <p:cNvPr id="156" name="Shape 156"/>
          <p:cNvSpPr txBox="1">
            <a:spLocks noGrp="1"/>
          </p:cNvSpPr>
          <p:nvPr>
            <p:ph type="title"/>
          </p:nvPr>
        </p:nvSpPr>
        <p:spPr>
          <a:xfrm>
            <a:off x="1842475" y="1197075"/>
            <a:ext cx="4115399" cy="6219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57" name="Shape 157"/>
          <p:cNvSpPr/>
          <p:nvPr/>
        </p:nvSpPr>
        <p:spPr>
          <a:xfrm>
            <a:off x="7070023" y="4"/>
            <a:ext cx="1037699" cy="1037699"/>
          </a:xfrm>
          <a:prstGeom prst="rect">
            <a:avLst/>
          </a:prstGeom>
          <a:solidFill>
            <a:srgbClr val="CEDBE0"/>
          </a:solidFill>
          <a:ln>
            <a:noFill/>
          </a:ln>
        </p:spPr>
        <p:txBody>
          <a:bodyPr lIns="91425" tIns="91425" rIns="91425" bIns="91425" anchor="ctr" anchorCtr="0">
            <a:noAutofit/>
          </a:bodyPr>
          <a:lstStyle/>
          <a:p>
            <a:pPr lvl="0">
              <a:spcBef>
                <a:spcPts val="0"/>
              </a:spcBef>
              <a:buNone/>
            </a:pPr>
            <a:endParaRPr/>
          </a:p>
        </p:txBody>
      </p:sp>
      <p:sp>
        <p:nvSpPr>
          <p:cNvPr id="158" name="Shape 158"/>
          <p:cNvSpPr/>
          <p:nvPr/>
        </p:nvSpPr>
        <p:spPr>
          <a:xfrm>
            <a:off x="8106244" y="1037712"/>
            <a:ext cx="1037699" cy="1037699"/>
          </a:xfrm>
          <a:prstGeom prst="rect">
            <a:avLst/>
          </a:prstGeom>
          <a:solidFill>
            <a:srgbClr val="7198A9"/>
          </a:solidFill>
          <a:ln>
            <a:noFill/>
          </a:ln>
        </p:spPr>
        <p:txBody>
          <a:bodyPr lIns="91425" tIns="91425" rIns="91425" bIns="91425" anchor="ctr" anchorCtr="0">
            <a:noAutofit/>
          </a:bodyPr>
          <a:lstStyle/>
          <a:p>
            <a:pPr lvl="0">
              <a:spcBef>
                <a:spcPts val="0"/>
              </a:spcBef>
              <a:buNone/>
            </a:pPr>
            <a:endParaRPr/>
          </a:p>
        </p:txBody>
      </p:sp>
      <p:sp>
        <p:nvSpPr>
          <p:cNvPr id="159" name="Shape 159"/>
          <p:cNvSpPr/>
          <p:nvPr/>
        </p:nvSpPr>
        <p:spPr>
          <a:xfrm>
            <a:off x="7070023" y="3102451"/>
            <a:ext cx="1037699" cy="1037699"/>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sp>
        <p:nvSpPr>
          <p:cNvPr id="160" name="Shape 160"/>
          <p:cNvSpPr/>
          <p:nvPr/>
        </p:nvSpPr>
        <p:spPr>
          <a:xfrm>
            <a:off x="6" y="4105794"/>
            <a:ext cx="1037699" cy="1037699"/>
          </a:xfrm>
          <a:prstGeom prst="rect">
            <a:avLst/>
          </a:prstGeom>
          <a:solidFill>
            <a:srgbClr val="EDC67B"/>
          </a:solidFill>
          <a:ln>
            <a:noFill/>
          </a:ln>
        </p:spPr>
        <p:txBody>
          <a:bodyPr lIns="91425" tIns="91425" rIns="91425" bIns="91425" anchor="ctr" anchorCtr="0">
            <a:noAutofit/>
          </a:bodyPr>
          <a:lstStyle/>
          <a:p>
            <a:pPr lvl="0">
              <a:spcBef>
                <a:spcPts val="0"/>
              </a:spcBef>
              <a:buNone/>
            </a:pPr>
            <a:endParaRPr/>
          </a:p>
        </p:txBody>
      </p:sp>
      <p:sp>
        <p:nvSpPr>
          <p:cNvPr id="161" name="Shape 161"/>
          <p:cNvSpPr/>
          <p:nvPr/>
        </p:nvSpPr>
        <p:spPr>
          <a:xfrm>
            <a:off x="1037700" y="4105797"/>
            <a:ext cx="518700" cy="518700"/>
          </a:xfrm>
          <a:prstGeom prst="rect">
            <a:avLst/>
          </a:prstGeom>
          <a:solidFill>
            <a:srgbClr val="CEDBE0"/>
          </a:solidFill>
          <a:ln>
            <a:noFill/>
          </a:ln>
        </p:spPr>
        <p:txBody>
          <a:bodyPr lIns="91425" tIns="91425" rIns="91425" bIns="91425" anchor="ctr" anchorCtr="0">
            <a:noAutofit/>
          </a:bodyPr>
          <a:lstStyle/>
          <a:p>
            <a:pPr lvl="0">
              <a:spcBef>
                <a:spcPts val="0"/>
              </a:spcBef>
              <a:buNone/>
            </a:pPr>
            <a:endParaRPr/>
          </a:p>
        </p:txBody>
      </p:sp>
      <p:sp>
        <p:nvSpPr>
          <p:cNvPr id="162" name="Shape 162"/>
          <p:cNvSpPr/>
          <p:nvPr/>
        </p:nvSpPr>
        <p:spPr>
          <a:xfrm>
            <a:off x="-9" y="4624790"/>
            <a:ext cx="518700" cy="518700"/>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sp>
        <p:nvSpPr>
          <p:cNvPr id="163" name="Shape 163"/>
          <p:cNvSpPr/>
          <p:nvPr/>
        </p:nvSpPr>
        <p:spPr>
          <a:xfrm>
            <a:off x="7587472" y="1037690"/>
            <a:ext cx="518700" cy="518700"/>
          </a:xfrm>
          <a:prstGeom prst="rect">
            <a:avLst/>
          </a:prstGeom>
          <a:solidFill>
            <a:srgbClr val="EDC67B"/>
          </a:solidFill>
          <a:ln>
            <a:noFill/>
          </a:ln>
        </p:spPr>
        <p:txBody>
          <a:bodyPr lIns="91425" tIns="91425" rIns="91425" bIns="91425" anchor="ctr" anchorCtr="0">
            <a:noAutofit/>
          </a:bodyPr>
          <a:lstStyle/>
          <a:p>
            <a:pPr lvl="0">
              <a:spcBef>
                <a:spcPts val="0"/>
              </a:spcBef>
              <a:buNone/>
            </a:pPr>
            <a:endParaRPr/>
          </a:p>
        </p:txBody>
      </p:sp>
      <p:sp>
        <p:nvSpPr>
          <p:cNvPr id="164" name="Shape 164"/>
          <p:cNvSpPr/>
          <p:nvPr/>
        </p:nvSpPr>
        <p:spPr>
          <a:xfrm>
            <a:off x="8625290" y="518990"/>
            <a:ext cx="518700" cy="518700"/>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sp>
        <p:nvSpPr>
          <p:cNvPr id="165" name="Shape 165"/>
          <p:cNvSpPr/>
          <p:nvPr/>
        </p:nvSpPr>
        <p:spPr>
          <a:xfrm>
            <a:off x="7529848" y="3440573"/>
            <a:ext cx="455350" cy="414224"/>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6" name="Shape 166"/>
          <p:cNvSpPr/>
          <p:nvPr/>
        </p:nvSpPr>
        <p:spPr>
          <a:xfrm flipH="1">
            <a:off x="7192539" y="3387810"/>
            <a:ext cx="302960" cy="275573"/>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3" name="Rectangle 4"/>
          <p:cNvSpPr>
            <a:spLocks noGrp="1" noChangeArrowheads="1"/>
          </p:cNvSpPr>
          <p:nvPr>
            <p:ph type="dt" sz="half" idx="10"/>
          </p:nvPr>
        </p:nvSpPr>
        <p:spPr>
          <a:xfrm>
            <a:off x="457200" y="4767263"/>
            <a:ext cx="2133600" cy="273844"/>
          </a:xfrm>
          <a:prstGeom prst="rect">
            <a:avLst/>
          </a:prstGeom>
        </p:spPr>
        <p:txBody>
          <a:bodyPr/>
          <a:lstStyle>
            <a:lvl1pPr>
              <a:defRPr/>
            </a:lvl1pPr>
          </a:lstStyle>
          <a:p>
            <a:pPr>
              <a:defRPr/>
            </a:pPr>
            <a:endParaRPr lang="en-GB"/>
          </a:p>
        </p:txBody>
      </p:sp>
      <p:sp>
        <p:nvSpPr>
          <p:cNvPr id="4" name="Rectangle 5"/>
          <p:cNvSpPr>
            <a:spLocks noGrp="1" noChangeArrowheads="1"/>
          </p:cNvSpPr>
          <p:nvPr>
            <p:ph type="ftr" sz="quarter" idx="11"/>
          </p:nvPr>
        </p:nvSpPr>
        <p:spPr>
          <a:xfrm>
            <a:off x="3124200" y="4767263"/>
            <a:ext cx="2895600" cy="273844"/>
          </a:xfrm>
          <a:prstGeom prst="rect">
            <a:avLst/>
          </a:prstGeom>
        </p:spPr>
        <p:txBody>
          <a:bodyPr/>
          <a:lstStyle>
            <a:lvl1pPr>
              <a:defRPr/>
            </a:lvl1pPr>
          </a:lstStyle>
          <a:p>
            <a:pPr>
              <a:defRPr/>
            </a:pPr>
            <a:endParaRPr lang="en-GB"/>
          </a:p>
        </p:txBody>
      </p:sp>
      <p:sp>
        <p:nvSpPr>
          <p:cNvPr id="5" name="Rectangle 6"/>
          <p:cNvSpPr>
            <a:spLocks noGrp="1" noChangeArrowheads="1"/>
          </p:cNvSpPr>
          <p:nvPr>
            <p:ph type="sldNum" sz="quarter" idx="12"/>
          </p:nvPr>
        </p:nvSpPr>
        <p:spPr>
          <a:xfrm>
            <a:off x="6553200" y="4767263"/>
            <a:ext cx="2133600" cy="273844"/>
          </a:xfrm>
          <a:prstGeom prst="rect">
            <a:avLst/>
          </a:prstGeom>
        </p:spPr>
        <p:txBody>
          <a:bodyPr/>
          <a:lstStyle>
            <a:lvl1pPr>
              <a:defRPr/>
            </a:lvl1pPr>
          </a:lstStyle>
          <a:p>
            <a:pPr>
              <a:defRPr/>
            </a:pPr>
            <a:fld id="{69AC323B-B160-044F-BB32-0B43779C42B5}" type="slidenum">
              <a:rPr lang="en-GB"/>
              <a:t>‹#›</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096000" y="4686301"/>
            <a:ext cx="2667000" cy="273844"/>
          </a:xfrm>
          <a:prstGeom prst="rect">
            <a:avLst/>
          </a:prstGeom>
        </p:spPr>
        <p:txBody>
          <a:bodyPr/>
          <a:lstStyle/>
          <a:p>
            <a:fld id="{1D0BA9FB-C1E9-44C4-B09E-0650F7C75DFC}" type="datetimeFigureOut">
              <a:rPr lang="en-US" smtClean="0"/>
              <a:t>5/1/20</a:t>
            </a:fld>
            <a:endParaRPr lang="en-US"/>
          </a:p>
        </p:txBody>
      </p:sp>
      <p:sp>
        <p:nvSpPr>
          <p:cNvPr id="4" name="Footer Placeholder 3"/>
          <p:cNvSpPr>
            <a:spLocks noGrp="1"/>
          </p:cNvSpPr>
          <p:nvPr>
            <p:ph type="ftr" sz="quarter" idx="11"/>
          </p:nvPr>
        </p:nvSpPr>
        <p:spPr>
          <a:xfrm>
            <a:off x="609602" y="4686156"/>
            <a:ext cx="5421083"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0" y="1123951"/>
            <a:ext cx="533400" cy="183357"/>
          </a:xfrm>
          <a:prstGeom prst="rect">
            <a:avLst/>
          </a:prstGeom>
        </p:spPr>
        <p:txBody>
          <a:bodyPr/>
          <a:lstStyle/>
          <a:p>
            <a:fld id="{896AC59E-25D9-45C5-A3BB-357254AC23D5}" type="slidenum">
              <a:rPr lang="en-US" smtClean="0"/>
              <a:t>‹#›</a:t>
            </a:fld>
            <a:endParaRPr lang="en-US"/>
          </a:p>
        </p:txBody>
      </p:sp>
      <p:sp>
        <p:nvSpPr>
          <p:cNvPr id="7" name="Rectangle 6"/>
          <p:cNvSpPr>
            <a:spLocks noGrp="1"/>
          </p:cNvSpPr>
          <p:nvPr>
            <p:ph sz="quarter" idx="13"/>
          </p:nvPr>
        </p:nvSpPr>
        <p:spPr>
          <a:xfrm>
            <a:off x="609600" y="1352550"/>
            <a:ext cx="8153400" cy="327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727825" y="4805363"/>
            <a:ext cx="1919288" cy="275035"/>
          </a:xfrm>
          <a:prstGeom prst="rect">
            <a:avLst/>
          </a:prstGeom>
        </p:spPr>
        <p:txBody>
          <a:bodyPr/>
          <a:lstStyle>
            <a:lvl1pPr>
              <a:defRPr smtClean="0"/>
            </a:lvl1pPr>
          </a:lstStyle>
          <a:p>
            <a:pPr>
              <a:defRPr/>
            </a:pPr>
            <a:fld id="{198437BF-25C5-4B07-9C2B-BF19EEDEF243}" type="datetime1">
              <a:rPr lang="en-US" altLang="en-US"/>
              <a:t>5/1/20</a:t>
            </a:fld>
            <a:endParaRPr lang="en-US" sz="1800"/>
          </a:p>
        </p:txBody>
      </p:sp>
      <p:sp>
        <p:nvSpPr>
          <p:cNvPr id="4" name="Footer Placeholder 3"/>
          <p:cNvSpPr>
            <a:spLocks noGrp="1"/>
          </p:cNvSpPr>
          <p:nvPr>
            <p:ph type="ftr" sz="quarter" idx="11"/>
          </p:nvPr>
        </p:nvSpPr>
        <p:spPr>
          <a:xfrm>
            <a:off x="4379913" y="4805363"/>
            <a:ext cx="2351087" cy="273844"/>
          </a:xfrm>
          <a:prstGeom prst="rect">
            <a:avLst/>
          </a:prstGeom>
        </p:spPr>
        <p:txBody>
          <a:bodyPr/>
          <a:lstStyle>
            <a:lvl1pPr>
              <a:defRPr smtClean="0"/>
            </a:lvl1pPr>
          </a:lstStyle>
          <a:p>
            <a:pPr>
              <a:defRPr/>
            </a:pPr>
            <a:endParaRPr lang="en-US"/>
          </a:p>
        </p:txBody>
      </p:sp>
      <p:sp>
        <p:nvSpPr>
          <p:cNvPr id="5" name="Slide Number Placeholder 4"/>
          <p:cNvSpPr>
            <a:spLocks noGrp="1"/>
          </p:cNvSpPr>
          <p:nvPr>
            <p:ph type="sldNum" sz="quarter" idx="12"/>
          </p:nvPr>
        </p:nvSpPr>
        <p:spPr>
          <a:xfrm>
            <a:off x="8647113" y="4805363"/>
            <a:ext cx="366712" cy="273844"/>
          </a:xfrm>
          <a:prstGeom prst="rect">
            <a:avLst/>
          </a:prstGeom>
        </p:spPr>
        <p:txBody>
          <a:bodyPr/>
          <a:lstStyle>
            <a:lvl1pPr>
              <a:defRPr smtClean="0"/>
            </a:lvl1pPr>
          </a:lstStyle>
          <a:p>
            <a:pPr>
              <a:defRPr/>
            </a:pPr>
            <a:fld id="{9ED2CA79-1EEB-4AC4-B262-B5C1EBB82084}" type="slidenum">
              <a:rPr lang="en-US" altLang="en-US"/>
              <a:t>‹#›</a:t>
            </a:fld>
            <a:endParaRPr lang="en-US" sz="1800" b="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4" name="Freeform 3"/>
          <p:cNvSpPr/>
          <p:nvPr/>
        </p:nvSpPr>
        <p:spPr bwMode="auto">
          <a:xfrm>
            <a:off x="0" y="3563541"/>
            <a:ext cx="9144000" cy="158472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sz="1350">
              <a:latin typeface="+mn-lt"/>
              <a:cs typeface="+mn-cs"/>
            </a:endParaRPr>
          </a:p>
        </p:txBody>
      </p:sp>
      <p:sp>
        <p:nvSpPr>
          <p:cNvPr id="5" name="Freeform 4"/>
          <p:cNvSpPr/>
          <p:nvPr/>
        </p:nvSpPr>
        <p:spPr bwMode="auto">
          <a:xfrm>
            <a:off x="6105525" y="0"/>
            <a:ext cx="3038475" cy="51435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sz="1350">
              <a:latin typeface="+mn-lt"/>
              <a:cs typeface="+mn-cs"/>
            </a:endParaRPr>
          </a:p>
        </p:txBody>
      </p:sp>
      <p:sp>
        <p:nvSpPr>
          <p:cNvPr id="2" name="Title 1"/>
          <p:cNvSpPr>
            <a:spLocks noGrp="1"/>
          </p:cNvSpPr>
          <p:nvPr>
            <p:ph type="title"/>
          </p:nvPr>
        </p:nvSpPr>
        <p:spPr>
          <a:xfrm>
            <a:off x="685800" y="2687878"/>
            <a:ext cx="6629400" cy="1369772"/>
          </a:xfrm>
        </p:spPr>
        <p:txBody>
          <a:bodyPr tIns="0" bIns="0" anchor="t"/>
          <a:lstStyle>
            <a:lvl1pPr algn="l">
              <a:buNone/>
              <a:defRPr sz="315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a:t>Click to edit Master title style</a:t>
            </a:r>
          </a:p>
        </p:txBody>
      </p:sp>
      <p:sp>
        <p:nvSpPr>
          <p:cNvPr id="3" name="Text Placeholder 2"/>
          <p:cNvSpPr>
            <a:spLocks noGrp="1"/>
          </p:cNvSpPr>
          <p:nvPr>
            <p:ph type="body" idx="1"/>
          </p:nvPr>
        </p:nvSpPr>
        <p:spPr>
          <a:xfrm>
            <a:off x="685800" y="1864350"/>
            <a:ext cx="6629400" cy="800016"/>
          </a:xfrm>
        </p:spPr>
        <p:txBody>
          <a:bodyPr lIns="45720" tIns="0" rIns="45720" bIns="0" anchor="b"/>
          <a:lstStyle>
            <a:lvl1pPr marL="0" indent="0" algn="l">
              <a:buNone/>
              <a:defRPr sz="1500">
                <a:solidFill>
                  <a:schemeClr val="tx1"/>
                </a:solidFill>
                <a:effectLst/>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6" name="Date Placeholder 3"/>
          <p:cNvSpPr>
            <a:spLocks noGrp="1"/>
          </p:cNvSpPr>
          <p:nvPr>
            <p:ph type="dt" sz="half" idx="10"/>
          </p:nvPr>
        </p:nvSpPr>
        <p:spPr>
          <a:xfrm>
            <a:off x="457200" y="4816079"/>
            <a:ext cx="2133600" cy="273844"/>
          </a:xfrm>
          <a:prstGeom prst="rect">
            <a:avLst/>
          </a:prstGeom>
        </p:spPr>
        <p:txBody>
          <a:bodyPr/>
          <a:lstStyle>
            <a:lvl1pPr>
              <a:defRPr/>
            </a:lvl1pPr>
          </a:lstStyle>
          <a:p>
            <a:pPr>
              <a:defRPr/>
            </a:pPr>
            <a:fld id="{6313EDAA-3E52-4D18-934D-09B1D20064E5}" type="datetimeFigureOut">
              <a:rPr lang="en-US"/>
              <a:t>5/1/20</a:t>
            </a:fld>
            <a:endParaRPr lang="en-US"/>
          </a:p>
        </p:txBody>
      </p:sp>
      <p:sp>
        <p:nvSpPr>
          <p:cNvPr id="7" name="Footer Placeholder 4"/>
          <p:cNvSpPr>
            <a:spLocks noGrp="1"/>
          </p:cNvSpPr>
          <p:nvPr>
            <p:ph type="ftr" sz="quarter" idx="11"/>
          </p:nvPr>
        </p:nvSpPr>
        <p:spPr>
          <a:xfrm>
            <a:off x="3124200" y="4816079"/>
            <a:ext cx="2895600" cy="273844"/>
          </a:xfrm>
          <a:prstGeom prst="rect">
            <a:avLst/>
          </a:prstGeom>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8153400" y="4816079"/>
            <a:ext cx="762000" cy="273844"/>
          </a:xfrm>
          <a:prstGeom prst="rect">
            <a:avLst/>
          </a:prstGeom>
        </p:spPr>
        <p:txBody>
          <a:bodyPr/>
          <a:lstStyle>
            <a:lvl1pPr>
              <a:defRPr/>
            </a:lvl1pPr>
          </a:lstStyle>
          <a:p>
            <a:pPr>
              <a:defRPr/>
            </a:pPr>
            <a:fld id="{334E22B2-79CE-41FA-83F4-9D80EB3749C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aption">
    <p:spTree>
      <p:nvGrpSpPr>
        <p:cNvPr id="1" name="Shape 167"/>
        <p:cNvGrpSpPr/>
        <p:nvPr/>
      </p:nvGrpSpPr>
      <p:grpSpPr>
        <a:xfrm>
          <a:off x="0" y="0"/>
          <a:ext cx="0" cy="0"/>
          <a:chOff x="0" y="0"/>
          <a:chExt cx="0" cy="0"/>
        </a:xfrm>
      </p:grpSpPr>
      <p:pic>
        <p:nvPicPr>
          <p:cNvPr id="168" name="Shape 168"/>
          <p:cNvPicPr preferRelativeResize="0"/>
          <p:nvPr/>
        </p:nvPicPr>
        <p:blipFill>
          <a:blip r:embed="rId2"/>
          <a:stretch>
            <a:fillRect/>
          </a:stretch>
        </p:blipFill>
        <p:spPr>
          <a:xfrm>
            <a:off x="8106250" y="0"/>
            <a:ext cx="1037699" cy="1037699"/>
          </a:xfrm>
          <a:prstGeom prst="rect">
            <a:avLst/>
          </a:prstGeom>
          <a:noFill/>
          <a:ln>
            <a:noFill/>
          </a:ln>
        </p:spPr>
      </p:pic>
      <p:pic>
        <p:nvPicPr>
          <p:cNvPr id="169" name="Shape 169"/>
          <p:cNvPicPr preferRelativeResize="0"/>
          <p:nvPr/>
        </p:nvPicPr>
        <p:blipFill>
          <a:blip r:embed="rId3"/>
          <a:stretch>
            <a:fillRect/>
          </a:stretch>
        </p:blipFill>
        <p:spPr>
          <a:xfrm>
            <a:off x="0" y="4105800"/>
            <a:ext cx="1037699" cy="1037699"/>
          </a:xfrm>
          <a:prstGeom prst="rect">
            <a:avLst/>
          </a:prstGeom>
          <a:noFill/>
          <a:ln>
            <a:noFill/>
          </a:ln>
        </p:spPr>
      </p:pic>
      <p:sp>
        <p:nvSpPr>
          <p:cNvPr id="170" name="Shape 170"/>
          <p:cNvSpPr txBox="1">
            <a:spLocks noGrp="1"/>
          </p:cNvSpPr>
          <p:nvPr>
            <p:ph type="body" idx="1"/>
          </p:nvPr>
        </p:nvSpPr>
        <p:spPr>
          <a:xfrm>
            <a:off x="1375225" y="3953400"/>
            <a:ext cx="1990500" cy="820200"/>
          </a:xfrm>
          <a:prstGeom prst="rect">
            <a:avLst/>
          </a:prstGeom>
        </p:spPr>
        <p:txBody>
          <a:bodyPr lIns="91425" tIns="91425" rIns="91425" bIns="91425" anchor="t" anchorCtr="0"/>
          <a:lstStyle>
            <a:lvl1pPr lvl="0">
              <a:spcBef>
                <a:spcPts val="360"/>
              </a:spcBef>
              <a:buSzPct val="100000"/>
              <a:buNone/>
              <a:defRPr sz="1400"/>
            </a:lvl1pPr>
          </a:lstStyle>
          <a:p>
            <a:endParaRPr/>
          </a:p>
        </p:txBody>
      </p:sp>
      <p:pic>
        <p:nvPicPr>
          <p:cNvPr id="171" name="Shape 171"/>
          <p:cNvPicPr preferRelativeResize="0"/>
          <p:nvPr/>
        </p:nvPicPr>
        <p:blipFill>
          <a:blip r:embed="rId4"/>
          <a:stretch>
            <a:fillRect/>
          </a:stretch>
        </p:blipFill>
        <p:spPr>
          <a:xfrm>
            <a:off x="-48" y="3068052"/>
            <a:ext cx="1037699" cy="1037749"/>
          </a:xfrm>
          <a:prstGeom prst="rect">
            <a:avLst/>
          </a:prstGeom>
          <a:noFill/>
          <a:ln>
            <a:noFill/>
          </a:ln>
        </p:spPr>
      </p:pic>
      <p:sp>
        <p:nvSpPr>
          <p:cNvPr id="172" name="Shape 172"/>
          <p:cNvSpPr/>
          <p:nvPr/>
        </p:nvSpPr>
        <p:spPr>
          <a:xfrm>
            <a:off x="8106248" y="1037704"/>
            <a:ext cx="1037699" cy="1037699"/>
          </a:xfrm>
          <a:prstGeom prst="rect">
            <a:avLst/>
          </a:prstGeom>
          <a:solidFill>
            <a:srgbClr val="CEDBE0"/>
          </a:solidFill>
          <a:ln>
            <a:noFill/>
          </a:ln>
        </p:spPr>
        <p:txBody>
          <a:bodyPr lIns="91425" tIns="91425" rIns="91425" bIns="91425" anchor="ctr" anchorCtr="0">
            <a:noAutofit/>
          </a:bodyPr>
          <a:lstStyle/>
          <a:p>
            <a:pPr lvl="0">
              <a:spcBef>
                <a:spcPts val="0"/>
              </a:spcBef>
              <a:buNone/>
            </a:pPr>
            <a:endParaRPr/>
          </a:p>
        </p:txBody>
      </p:sp>
      <p:sp>
        <p:nvSpPr>
          <p:cNvPr id="173" name="Shape 173"/>
          <p:cNvSpPr/>
          <p:nvPr/>
        </p:nvSpPr>
        <p:spPr>
          <a:xfrm>
            <a:off x="7070023" y="1"/>
            <a:ext cx="1037699" cy="1037699"/>
          </a:xfrm>
          <a:prstGeom prst="rect">
            <a:avLst/>
          </a:prstGeom>
          <a:solidFill>
            <a:srgbClr val="CEDBE0"/>
          </a:solidFill>
          <a:ln>
            <a:noFill/>
          </a:ln>
        </p:spPr>
        <p:txBody>
          <a:bodyPr lIns="91425" tIns="91425" rIns="91425" bIns="91425" anchor="ctr" anchorCtr="0">
            <a:noAutofit/>
          </a:bodyPr>
          <a:lstStyle/>
          <a:p>
            <a:pPr lvl="0">
              <a:spcBef>
                <a:spcPts val="0"/>
              </a:spcBef>
              <a:buNone/>
            </a:pPr>
            <a:endParaRPr/>
          </a:p>
        </p:txBody>
      </p:sp>
      <p:sp>
        <p:nvSpPr>
          <p:cNvPr id="174" name="Shape 174"/>
          <p:cNvSpPr/>
          <p:nvPr/>
        </p:nvSpPr>
        <p:spPr>
          <a:xfrm>
            <a:off x="7070032" y="1037694"/>
            <a:ext cx="1037699" cy="1037699"/>
          </a:xfrm>
          <a:prstGeom prst="rect">
            <a:avLst/>
          </a:prstGeom>
          <a:solidFill>
            <a:srgbClr val="7198A9"/>
          </a:solidFill>
          <a:ln>
            <a:noFill/>
          </a:ln>
        </p:spPr>
        <p:txBody>
          <a:bodyPr lIns="91425" tIns="91425" rIns="91425" bIns="91425" anchor="ctr" anchorCtr="0">
            <a:noAutofit/>
          </a:bodyPr>
          <a:lstStyle/>
          <a:p>
            <a:pPr lvl="0">
              <a:spcBef>
                <a:spcPts val="0"/>
              </a:spcBef>
              <a:buNone/>
            </a:pPr>
            <a:endParaRPr/>
          </a:p>
        </p:txBody>
      </p:sp>
      <p:sp>
        <p:nvSpPr>
          <p:cNvPr id="175" name="Shape 175"/>
          <p:cNvSpPr/>
          <p:nvPr/>
        </p:nvSpPr>
        <p:spPr>
          <a:xfrm>
            <a:off x="0" y="2549347"/>
            <a:ext cx="518700" cy="518700"/>
          </a:xfrm>
          <a:prstGeom prst="rect">
            <a:avLst/>
          </a:prstGeom>
          <a:solidFill>
            <a:srgbClr val="CEDBE0"/>
          </a:solidFill>
          <a:ln>
            <a:noFill/>
          </a:ln>
        </p:spPr>
        <p:txBody>
          <a:bodyPr lIns="91425" tIns="91425" rIns="91425" bIns="91425" anchor="ctr" anchorCtr="0">
            <a:noAutofit/>
          </a:bodyPr>
          <a:lstStyle/>
          <a:p>
            <a:pPr lvl="0">
              <a:spcBef>
                <a:spcPts val="0"/>
              </a:spcBef>
              <a:buNone/>
            </a:pPr>
            <a:endParaRPr/>
          </a:p>
        </p:txBody>
      </p:sp>
      <p:sp>
        <p:nvSpPr>
          <p:cNvPr id="176" name="Shape 176"/>
          <p:cNvSpPr/>
          <p:nvPr/>
        </p:nvSpPr>
        <p:spPr>
          <a:xfrm>
            <a:off x="518690" y="4624790"/>
            <a:ext cx="518700" cy="518700"/>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sp>
        <p:nvSpPr>
          <p:cNvPr id="177" name="Shape 177"/>
          <p:cNvSpPr/>
          <p:nvPr/>
        </p:nvSpPr>
        <p:spPr>
          <a:xfrm>
            <a:off x="8623697" y="3114515"/>
            <a:ext cx="518700" cy="518700"/>
          </a:xfrm>
          <a:prstGeom prst="rect">
            <a:avLst/>
          </a:prstGeom>
          <a:solidFill>
            <a:srgbClr val="7198A9"/>
          </a:solidFill>
          <a:ln>
            <a:noFill/>
          </a:ln>
        </p:spPr>
        <p:txBody>
          <a:bodyPr lIns="91425" tIns="91425" rIns="91425" bIns="91425" anchor="ctr" anchorCtr="0">
            <a:noAutofit/>
          </a:bodyPr>
          <a:lstStyle/>
          <a:p>
            <a:pPr lvl="0">
              <a:spcBef>
                <a:spcPts val="0"/>
              </a:spcBef>
              <a:buNone/>
            </a:pPr>
            <a:endParaRPr/>
          </a:p>
        </p:txBody>
      </p:sp>
      <p:sp>
        <p:nvSpPr>
          <p:cNvPr id="178" name="Shape 178"/>
          <p:cNvSpPr/>
          <p:nvPr/>
        </p:nvSpPr>
        <p:spPr>
          <a:xfrm>
            <a:off x="8623690" y="518990"/>
            <a:ext cx="518700" cy="518700"/>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pic>
        <p:nvPicPr>
          <p:cNvPr id="179" name="Shape 179"/>
          <p:cNvPicPr preferRelativeResize="0"/>
          <p:nvPr/>
        </p:nvPicPr>
        <p:blipFill>
          <a:blip r:embed="rId5"/>
          <a:stretch>
            <a:fillRect/>
          </a:stretch>
        </p:blipFill>
        <p:spPr>
          <a:xfrm>
            <a:off x="8106250" y="2072325"/>
            <a:ext cx="1037699" cy="1037699"/>
          </a:xfrm>
          <a:prstGeom prst="rect">
            <a:avLst/>
          </a:prstGeom>
          <a:noFill/>
          <a:ln>
            <a:noFill/>
          </a:ln>
        </p:spPr>
      </p:pic>
      <p:grpSp>
        <p:nvGrpSpPr>
          <p:cNvPr id="180" name="Shape 180"/>
          <p:cNvGrpSpPr/>
          <p:nvPr/>
        </p:nvGrpSpPr>
        <p:grpSpPr>
          <a:xfrm>
            <a:off x="7331725" y="290387"/>
            <a:ext cx="514305" cy="456925"/>
            <a:chOff x="5292575" y="3681900"/>
            <a:chExt cx="420150" cy="373275"/>
          </a:xfrm>
        </p:grpSpPr>
        <p:sp>
          <p:nvSpPr>
            <p:cNvPr id="181" name="Shape 181"/>
            <p:cNvSpPr/>
            <p:nvPr/>
          </p:nvSpPr>
          <p:spPr>
            <a:xfrm>
              <a:off x="5292575" y="3706875"/>
              <a:ext cx="420150" cy="266700"/>
            </a:xfrm>
            <a:custGeom>
              <a:avLst/>
              <a:gdLst/>
              <a:ahLst/>
              <a:cxnLst/>
              <a:rect l="0" t="0" r="0" b="0"/>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2" name="Shape 182"/>
            <p:cNvSpPr/>
            <p:nvPr/>
          </p:nvSpPr>
          <p:spPr>
            <a:xfrm>
              <a:off x="5490475" y="3681900"/>
              <a:ext cx="24375" cy="25000"/>
            </a:xfrm>
            <a:custGeom>
              <a:avLst/>
              <a:gdLst/>
              <a:ahLst/>
              <a:cxnLst/>
              <a:rect l="0" t="0" r="0" b="0"/>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3" name="Shape 183"/>
            <p:cNvSpPr/>
            <p:nvPr/>
          </p:nvSpPr>
          <p:spPr>
            <a:xfrm>
              <a:off x="5358350" y="3973550"/>
              <a:ext cx="60900" cy="81625"/>
            </a:xfrm>
            <a:custGeom>
              <a:avLst/>
              <a:gdLst/>
              <a:ahLst/>
              <a:cxnLst/>
              <a:rect l="0" t="0" r="0" b="0"/>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4" name="Shape 184"/>
            <p:cNvSpPr/>
            <p:nvPr/>
          </p:nvSpPr>
          <p:spPr>
            <a:xfrm>
              <a:off x="5586050" y="3973550"/>
              <a:ext cx="60925" cy="81625"/>
            </a:xfrm>
            <a:custGeom>
              <a:avLst/>
              <a:gdLst/>
              <a:ahLst/>
              <a:cxnLst/>
              <a:rect l="0" t="0" r="0" b="0"/>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5" name="Shape 185"/>
            <p:cNvSpPr/>
            <p:nvPr/>
          </p:nvSpPr>
          <p:spPr>
            <a:xfrm>
              <a:off x="5316925" y="3731225"/>
              <a:ext cx="371450" cy="218000"/>
            </a:xfrm>
            <a:custGeom>
              <a:avLst/>
              <a:gdLst/>
              <a:ahLst/>
              <a:cxnLst/>
              <a:rect l="0" t="0" r="0" b="0"/>
              <a:pathLst>
                <a:path w="14858" h="8720" fill="none" extrusionOk="0">
                  <a:moveTo>
                    <a:pt x="1" y="0"/>
                  </a:moveTo>
                  <a:lnTo>
                    <a:pt x="1" y="8719"/>
                  </a:lnTo>
                  <a:lnTo>
                    <a:pt x="14857" y="8719"/>
                  </a:lnTo>
                  <a:lnTo>
                    <a:pt x="14857" y="0"/>
                  </a:lnTo>
                  <a:lnTo>
                    <a:pt x="1"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6" name="Shape 186"/>
            <p:cNvSpPr/>
            <p:nvPr/>
          </p:nvSpPr>
          <p:spPr>
            <a:xfrm>
              <a:off x="5380250" y="3784800"/>
              <a:ext cx="230200" cy="115725"/>
            </a:xfrm>
            <a:custGeom>
              <a:avLst/>
              <a:gdLst/>
              <a:ahLst/>
              <a:cxnLst/>
              <a:rect l="0" t="0" r="0" b="0"/>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7" name="Shape 187"/>
            <p:cNvSpPr/>
            <p:nvPr/>
          </p:nvSpPr>
          <p:spPr>
            <a:xfrm>
              <a:off x="5547700" y="3779925"/>
              <a:ext cx="68825" cy="68825"/>
            </a:xfrm>
            <a:custGeom>
              <a:avLst/>
              <a:gdLst/>
              <a:ahLst/>
              <a:cxnLst/>
              <a:rect l="0" t="0" r="0" b="0"/>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1">
    <p:spTree>
      <p:nvGrpSpPr>
        <p:cNvPr id="1" name="Shape 188"/>
        <p:cNvGrpSpPr/>
        <p:nvPr/>
      </p:nvGrpSpPr>
      <p:grpSpPr>
        <a:xfrm>
          <a:off x="0" y="0"/>
          <a:ext cx="0" cy="0"/>
          <a:chOff x="0" y="0"/>
          <a:chExt cx="0" cy="0"/>
        </a:xfrm>
      </p:grpSpPr>
      <p:pic>
        <p:nvPicPr>
          <p:cNvPr id="189" name="Shape 189"/>
          <p:cNvPicPr preferRelativeResize="0"/>
          <p:nvPr/>
        </p:nvPicPr>
        <p:blipFill>
          <a:blip r:embed="rId2"/>
          <a:stretch>
            <a:fillRect/>
          </a:stretch>
        </p:blipFill>
        <p:spPr>
          <a:xfrm>
            <a:off x="8213282" y="1857008"/>
            <a:ext cx="930717" cy="930717"/>
          </a:xfrm>
          <a:prstGeom prst="rect">
            <a:avLst/>
          </a:prstGeom>
          <a:noFill/>
          <a:ln>
            <a:noFill/>
          </a:ln>
        </p:spPr>
      </p:pic>
      <p:pic>
        <p:nvPicPr>
          <p:cNvPr id="190" name="Shape 190"/>
          <p:cNvPicPr preferRelativeResize="0"/>
          <p:nvPr/>
        </p:nvPicPr>
        <p:blipFill>
          <a:blip r:embed="rId3"/>
          <a:stretch>
            <a:fillRect/>
          </a:stretch>
        </p:blipFill>
        <p:spPr>
          <a:xfrm>
            <a:off x="7280639" y="15"/>
            <a:ext cx="1863360" cy="1863357"/>
          </a:xfrm>
          <a:prstGeom prst="rect">
            <a:avLst/>
          </a:prstGeom>
          <a:noFill/>
          <a:ln>
            <a:noFill/>
          </a:ln>
        </p:spPr>
      </p:pic>
      <p:sp>
        <p:nvSpPr>
          <p:cNvPr id="191" name="Shape 191"/>
          <p:cNvSpPr/>
          <p:nvPr/>
        </p:nvSpPr>
        <p:spPr>
          <a:xfrm>
            <a:off x="7284049" y="1858485"/>
            <a:ext cx="930600" cy="930600"/>
          </a:xfrm>
          <a:prstGeom prst="rect">
            <a:avLst/>
          </a:prstGeom>
          <a:solidFill>
            <a:srgbClr val="CEDBE0"/>
          </a:solidFill>
          <a:ln>
            <a:noFill/>
          </a:ln>
        </p:spPr>
        <p:txBody>
          <a:bodyPr lIns="91425" tIns="91425" rIns="91425" bIns="91425" anchor="ctr" anchorCtr="0">
            <a:noAutofit/>
          </a:bodyPr>
          <a:lstStyle/>
          <a:p>
            <a:pPr lvl="0">
              <a:spcBef>
                <a:spcPts val="0"/>
              </a:spcBef>
              <a:buNone/>
            </a:pPr>
            <a:endParaRPr/>
          </a:p>
        </p:txBody>
      </p:sp>
      <p:sp>
        <p:nvSpPr>
          <p:cNvPr id="192" name="Shape 192"/>
          <p:cNvSpPr/>
          <p:nvPr/>
        </p:nvSpPr>
        <p:spPr>
          <a:xfrm>
            <a:off x="8213335" y="2787740"/>
            <a:ext cx="930600" cy="930600"/>
          </a:xfrm>
          <a:prstGeom prst="rect">
            <a:avLst/>
          </a:prstGeom>
          <a:solidFill>
            <a:srgbClr val="7198A9"/>
          </a:solidFill>
          <a:ln>
            <a:noFill/>
          </a:ln>
        </p:spPr>
        <p:txBody>
          <a:bodyPr lIns="91425" tIns="91425" rIns="91425" bIns="91425" anchor="ctr" anchorCtr="0">
            <a:noAutofit/>
          </a:bodyPr>
          <a:lstStyle/>
          <a:p>
            <a:pPr lvl="0">
              <a:spcBef>
                <a:spcPts val="0"/>
              </a:spcBef>
              <a:buNone/>
            </a:pPr>
            <a:endParaRPr/>
          </a:p>
        </p:txBody>
      </p:sp>
      <p:sp>
        <p:nvSpPr>
          <p:cNvPr id="193" name="Shape 193"/>
          <p:cNvSpPr/>
          <p:nvPr/>
        </p:nvSpPr>
        <p:spPr>
          <a:xfrm>
            <a:off x="7284049" y="8"/>
            <a:ext cx="930600" cy="930600"/>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sp>
        <p:nvSpPr>
          <p:cNvPr id="194" name="Shape 194"/>
          <p:cNvSpPr/>
          <p:nvPr/>
        </p:nvSpPr>
        <p:spPr>
          <a:xfrm>
            <a:off x="5" y="4212883"/>
            <a:ext cx="930600" cy="930600"/>
          </a:xfrm>
          <a:prstGeom prst="rect">
            <a:avLst/>
          </a:prstGeom>
          <a:solidFill>
            <a:srgbClr val="FAA99C"/>
          </a:solidFill>
          <a:ln>
            <a:noFill/>
          </a:ln>
        </p:spPr>
        <p:txBody>
          <a:bodyPr lIns="91425" tIns="91425" rIns="91425" bIns="91425" anchor="ctr" anchorCtr="0">
            <a:noAutofit/>
          </a:bodyPr>
          <a:lstStyle/>
          <a:p>
            <a:pPr lvl="0">
              <a:spcBef>
                <a:spcPts val="0"/>
              </a:spcBef>
              <a:buNone/>
            </a:pPr>
            <a:endParaRPr/>
          </a:p>
        </p:txBody>
      </p:sp>
      <p:sp>
        <p:nvSpPr>
          <p:cNvPr id="195" name="Shape 195"/>
          <p:cNvSpPr/>
          <p:nvPr/>
        </p:nvSpPr>
        <p:spPr>
          <a:xfrm>
            <a:off x="0" y="3747713"/>
            <a:ext cx="465300" cy="465300"/>
          </a:xfrm>
          <a:prstGeom prst="rect">
            <a:avLst/>
          </a:prstGeom>
          <a:solidFill>
            <a:srgbClr val="CEDBE0"/>
          </a:solidFill>
          <a:ln>
            <a:noFill/>
          </a:ln>
        </p:spPr>
        <p:txBody>
          <a:bodyPr lIns="91425" tIns="91425" rIns="91425" bIns="91425" anchor="ctr" anchorCtr="0">
            <a:noAutofit/>
          </a:bodyPr>
          <a:lstStyle/>
          <a:p>
            <a:pPr lvl="0">
              <a:spcBef>
                <a:spcPts val="0"/>
              </a:spcBef>
              <a:buNone/>
            </a:pPr>
            <a:endParaRPr/>
          </a:p>
        </p:txBody>
      </p:sp>
      <p:sp>
        <p:nvSpPr>
          <p:cNvPr id="196" name="Shape 196"/>
          <p:cNvSpPr/>
          <p:nvPr/>
        </p:nvSpPr>
        <p:spPr>
          <a:xfrm>
            <a:off x="465163" y="4212880"/>
            <a:ext cx="465300" cy="465300"/>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sp>
        <p:nvSpPr>
          <p:cNvPr id="197" name="Shape 197"/>
          <p:cNvSpPr/>
          <p:nvPr/>
        </p:nvSpPr>
        <p:spPr>
          <a:xfrm>
            <a:off x="6818875" y="0"/>
            <a:ext cx="465300" cy="465300"/>
          </a:xfrm>
          <a:prstGeom prst="rect">
            <a:avLst/>
          </a:prstGeom>
          <a:solidFill>
            <a:srgbClr val="FAA99C"/>
          </a:solidFill>
          <a:ln>
            <a:noFill/>
          </a:ln>
        </p:spPr>
        <p:txBody>
          <a:bodyPr lIns="91425" tIns="91425" rIns="91425" bIns="91425" anchor="ctr" anchorCtr="0">
            <a:noAutofit/>
          </a:bodyPr>
          <a:lstStyle/>
          <a:p>
            <a:pPr lvl="0">
              <a:spcBef>
                <a:spcPts val="0"/>
              </a:spcBef>
              <a:buNone/>
            </a:pPr>
            <a:endParaRPr/>
          </a:p>
        </p:txBody>
      </p:sp>
      <p:sp>
        <p:nvSpPr>
          <p:cNvPr id="198" name="Shape 198"/>
          <p:cNvSpPr/>
          <p:nvPr/>
        </p:nvSpPr>
        <p:spPr>
          <a:xfrm>
            <a:off x="7748093" y="2317122"/>
            <a:ext cx="465300" cy="465300"/>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grpSp>
        <p:nvGrpSpPr>
          <p:cNvPr id="199" name="Shape 199"/>
          <p:cNvGrpSpPr/>
          <p:nvPr/>
        </p:nvGrpSpPr>
        <p:grpSpPr>
          <a:xfrm>
            <a:off x="7519838" y="241964"/>
            <a:ext cx="446725" cy="446699"/>
            <a:chOff x="1923675" y="1633650"/>
            <a:chExt cx="436000" cy="435975"/>
          </a:xfrm>
        </p:grpSpPr>
        <p:sp>
          <p:nvSpPr>
            <p:cNvPr id="200" name="Shape 200"/>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1" name="Shape 201"/>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2" name="Shape 202"/>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3" name="Shape 203"/>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4" name="Shape 204"/>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5" name="Shape 205"/>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lank 3">
    <p:spTree>
      <p:nvGrpSpPr>
        <p:cNvPr id="1" name="Shape 226"/>
        <p:cNvGrpSpPr/>
        <p:nvPr/>
      </p:nvGrpSpPr>
      <p:grpSpPr>
        <a:xfrm>
          <a:off x="0" y="0"/>
          <a:ext cx="0" cy="0"/>
          <a:chOff x="0" y="0"/>
          <a:chExt cx="0" cy="0"/>
        </a:xfrm>
      </p:grpSpPr>
      <p:pic>
        <p:nvPicPr>
          <p:cNvPr id="227" name="Shape 227"/>
          <p:cNvPicPr preferRelativeResize="0"/>
          <p:nvPr/>
        </p:nvPicPr>
        <p:blipFill>
          <a:blip r:embed="rId2"/>
          <a:stretch>
            <a:fillRect/>
          </a:stretch>
        </p:blipFill>
        <p:spPr>
          <a:xfrm>
            <a:off x="7277752" y="1861708"/>
            <a:ext cx="933084" cy="933087"/>
          </a:xfrm>
          <a:prstGeom prst="rect">
            <a:avLst/>
          </a:prstGeom>
          <a:noFill/>
          <a:ln>
            <a:noFill/>
          </a:ln>
        </p:spPr>
      </p:pic>
      <p:pic>
        <p:nvPicPr>
          <p:cNvPr id="228" name="Shape 228"/>
          <p:cNvPicPr preferRelativeResize="0"/>
          <p:nvPr/>
        </p:nvPicPr>
        <p:blipFill>
          <a:blip r:embed="rId3"/>
          <a:stretch>
            <a:fillRect/>
          </a:stretch>
        </p:blipFill>
        <p:spPr>
          <a:xfrm>
            <a:off x="7275841" y="8"/>
            <a:ext cx="1868082" cy="1868084"/>
          </a:xfrm>
          <a:prstGeom prst="rect">
            <a:avLst/>
          </a:prstGeom>
          <a:noFill/>
          <a:ln>
            <a:noFill/>
          </a:ln>
        </p:spPr>
      </p:pic>
      <p:sp>
        <p:nvSpPr>
          <p:cNvPr id="229" name="Shape 229"/>
          <p:cNvSpPr/>
          <p:nvPr/>
        </p:nvSpPr>
        <p:spPr>
          <a:xfrm>
            <a:off x="6344788" y="12"/>
            <a:ext cx="932999" cy="932999"/>
          </a:xfrm>
          <a:prstGeom prst="rect">
            <a:avLst/>
          </a:prstGeom>
          <a:solidFill>
            <a:srgbClr val="CEDBE0"/>
          </a:solidFill>
          <a:ln>
            <a:noFill/>
          </a:ln>
        </p:spPr>
        <p:txBody>
          <a:bodyPr lIns="91425" tIns="91425" rIns="91425" bIns="91425" anchor="ctr" anchorCtr="0">
            <a:noAutofit/>
          </a:bodyPr>
          <a:lstStyle/>
          <a:p>
            <a:pPr lvl="0">
              <a:spcBef>
                <a:spcPts val="0"/>
              </a:spcBef>
              <a:buNone/>
            </a:pPr>
            <a:endParaRPr/>
          </a:p>
        </p:txBody>
      </p:sp>
      <p:sp>
        <p:nvSpPr>
          <p:cNvPr id="230" name="Shape 230"/>
          <p:cNvSpPr/>
          <p:nvPr/>
        </p:nvSpPr>
        <p:spPr>
          <a:xfrm>
            <a:off x="8210900" y="1862680"/>
            <a:ext cx="932999" cy="932999"/>
          </a:xfrm>
          <a:prstGeom prst="rect">
            <a:avLst/>
          </a:prstGeom>
          <a:solidFill>
            <a:srgbClr val="7198A9"/>
          </a:solidFill>
          <a:ln>
            <a:noFill/>
          </a:ln>
        </p:spPr>
        <p:txBody>
          <a:bodyPr lIns="91425" tIns="91425" rIns="91425" bIns="91425" anchor="ctr" anchorCtr="0">
            <a:noAutofit/>
          </a:bodyPr>
          <a:lstStyle/>
          <a:p>
            <a:pPr lvl="0">
              <a:spcBef>
                <a:spcPts val="0"/>
              </a:spcBef>
              <a:buNone/>
            </a:pPr>
            <a:endParaRPr/>
          </a:p>
        </p:txBody>
      </p:sp>
      <p:sp>
        <p:nvSpPr>
          <p:cNvPr id="231" name="Shape 231"/>
          <p:cNvSpPr/>
          <p:nvPr/>
        </p:nvSpPr>
        <p:spPr>
          <a:xfrm>
            <a:off x="8210892" y="930218"/>
            <a:ext cx="932999" cy="932999"/>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sp>
        <p:nvSpPr>
          <p:cNvPr id="232" name="Shape 232"/>
          <p:cNvSpPr/>
          <p:nvPr/>
        </p:nvSpPr>
        <p:spPr>
          <a:xfrm>
            <a:off x="-286" y="3743869"/>
            <a:ext cx="932999" cy="932999"/>
          </a:xfrm>
          <a:prstGeom prst="rect">
            <a:avLst/>
          </a:prstGeom>
          <a:solidFill>
            <a:srgbClr val="B0D85B"/>
          </a:solidFill>
          <a:ln>
            <a:noFill/>
          </a:ln>
        </p:spPr>
        <p:txBody>
          <a:bodyPr lIns="91425" tIns="91425" rIns="91425" bIns="91425" anchor="ctr" anchorCtr="0">
            <a:noAutofit/>
          </a:bodyPr>
          <a:lstStyle/>
          <a:p>
            <a:pPr lvl="0">
              <a:spcBef>
                <a:spcPts val="0"/>
              </a:spcBef>
              <a:buNone/>
            </a:pPr>
            <a:endParaRPr/>
          </a:p>
        </p:txBody>
      </p:sp>
      <p:sp>
        <p:nvSpPr>
          <p:cNvPr id="233" name="Shape 233"/>
          <p:cNvSpPr/>
          <p:nvPr/>
        </p:nvSpPr>
        <p:spPr>
          <a:xfrm>
            <a:off x="-292" y="4676847"/>
            <a:ext cx="466499" cy="466499"/>
          </a:xfrm>
          <a:prstGeom prst="rect">
            <a:avLst/>
          </a:prstGeom>
          <a:solidFill>
            <a:srgbClr val="CEDBE0"/>
          </a:solidFill>
          <a:ln>
            <a:noFill/>
          </a:ln>
        </p:spPr>
        <p:txBody>
          <a:bodyPr lIns="91425" tIns="91425" rIns="91425" bIns="91425" anchor="ctr" anchorCtr="0">
            <a:noAutofit/>
          </a:bodyPr>
          <a:lstStyle/>
          <a:p>
            <a:pPr lvl="0">
              <a:spcBef>
                <a:spcPts val="0"/>
              </a:spcBef>
              <a:buNone/>
            </a:pPr>
            <a:endParaRPr/>
          </a:p>
        </p:txBody>
      </p:sp>
      <p:sp>
        <p:nvSpPr>
          <p:cNvPr id="234" name="Shape 234"/>
          <p:cNvSpPr/>
          <p:nvPr/>
        </p:nvSpPr>
        <p:spPr>
          <a:xfrm>
            <a:off x="-300" y="3743866"/>
            <a:ext cx="466499" cy="466499"/>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sp>
        <p:nvSpPr>
          <p:cNvPr id="235" name="Shape 235"/>
          <p:cNvSpPr/>
          <p:nvPr/>
        </p:nvSpPr>
        <p:spPr>
          <a:xfrm>
            <a:off x="8677502" y="2798990"/>
            <a:ext cx="466499" cy="466499"/>
          </a:xfrm>
          <a:prstGeom prst="rect">
            <a:avLst/>
          </a:prstGeom>
          <a:solidFill>
            <a:srgbClr val="B0D85B"/>
          </a:solidFill>
          <a:ln>
            <a:noFill/>
          </a:ln>
        </p:spPr>
        <p:txBody>
          <a:bodyPr lIns="91425" tIns="91425" rIns="91425" bIns="91425" anchor="ctr" anchorCtr="0">
            <a:noAutofit/>
          </a:bodyPr>
          <a:lstStyle/>
          <a:p>
            <a:pPr lvl="0">
              <a:spcBef>
                <a:spcPts val="0"/>
              </a:spcBef>
              <a:buNone/>
            </a:pPr>
            <a:endParaRPr/>
          </a:p>
        </p:txBody>
      </p:sp>
      <p:sp>
        <p:nvSpPr>
          <p:cNvPr id="236" name="Shape 236"/>
          <p:cNvSpPr/>
          <p:nvPr/>
        </p:nvSpPr>
        <p:spPr>
          <a:xfrm>
            <a:off x="7277743" y="0"/>
            <a:ext cx="466499" cy="466499"/>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grpSp>
        <p:nvGrpSpPr>
          <p:cNvPr id="237" name="Shape 237"/>
          <p:cNvGrpSpPr/>
          <p:nvPr/>
        </p:nvGrpSpPr>
        <p:grpSpPr>
          <a:xfrm>
            <a:off x="8431832" y="1151245"/>
            <a:ext cx="490564" cy="490564"/>
            <a:chOff x="5941025" y="3634400"/>
            <a:chExt cx="467650" cy="467650"/>
          </a:xfrm>
        </p:grpSpPr>
        <p:sp>
          <p:nvSpPr>
            <p:cNvPr id="238" name="Shape 238"/>
            <p:cNvSpPr/>
            <p:nvPr/>
          </p:nvSpPr>
          <p:spPr>
            <a:xfrm>
              <a:off x="5941025" y="3634400"/>
              <a:ext cx="467650" cy="467650"/>
            </a:xfrm>
            <a:custGeom>
              <a:avLst/>
              <a:gdLst/>
              <a:ahLst/>
              <a:cxnLst/>
              <a:rect l="0" t="0" r="0" b="0"/>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9" name="Shape 239"/>
            <p:cNvSpPr/>
            <p:nvPr/>
          </p:nvSpPr>
          <p:spPr>
            <a:xfrm>
              <a:off x="6211975" y="3753150"/>
              <a:ext cx="19525" cy="18900"/>
            </a:xfrm>
            <a:custGeom>
              <a:avLst/>
              <a:gdLst/>
              <a:ahLst/>
              <a:cxnLst/>
              <a:rect l="0" t="0" r="0" b="0"/>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0" name="Shape 240"/>
            <p:cNvSpPr/>
            <p:nvPr/>
          </p:nvSpPr>
          <p:spPr>
            <a:xfrm>
              <a:off x="5943475" y="3695900"/>
              <a:ext cx="177800" cy="351350"/>
            </a:xfrm>
            <a:custGeom>
              <a:avLst/>
              <a:gdLst/>
              <a:ahLst/>
              <a:cxnLst/>
              <a:rect l="0" t="0" r="0" b="0"/>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1" name="Shape 241"/>
            <p:cNvSpPr/>
            <p:nvPr/>
          </p:nvSpPr>
          <p:spPr>
            <a:xfrm>
              <a:off x="6128575" y="3695900"/>
              <a:ext cx="86475" cy="47525"/>
            </a:xfrm>
            <a:custGeom>
              <a:avLst/>
              <a:gdLst/>
              <a:ahLst/>
              <a:cxnLst/>
              <a:rect l="0" t="0" r="0" b="0"/>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2" name="Shape 242"/>
            <p:cNvSpPr/>
            <p:nvPr/>
          </p:nvSpPr>
          <p:spPr>
            <a:xfrm>
              <a:off x="6357500" y="3940075"/>
              <a:ext cx="18900" cy="34725"/>
            </a:xfrm>
            <a:custGeom>
              <a:avLst/>
              <a:gdLst/>
              <a:ahLst/>
              <a:cxnLst/>
              <a:rect l="0" t="0" r="0" b="0"/>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3" name="Shape 243"/>
            <p:cNvSpPr/>
            <p:nvPr/>
          </p:nvSpPr>
          <p:spPr>
            <a:xfrm>
              <a:off x="6202850" y="3720875"/>
              <a:ext cx="204000" cy="278875"/>
            </a:xfrm>
            <a:custGeom>
              <a:avLst/>
              <a:gdLst/>
              <a:ahLst/>
              <a:cxnLst/>
              <a:rect l="0" t="0" r="0" b="0"/>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lank 4">
    <p:spTree>
      <p:nvGrpSpPr>
        <p:cNvPr id="1" name="Shape 244"/>
        <p:cNvGrpSpPr/>
        <p:nvPr/>
      </p:nvGrpSpPr>
      <p:grpSpPr>
        <a:xfrm>
          <a:off x="0" y="0"/>
          <a:ext cx="0" cy="0"/>
          <a:chOff x="0" y="0"/>
          <a:chExt cx="0" cy="0"/>
        </a:xfrm>
      </p:grpSpPr>
      <p:pic>
        <p:nvPicPr>
          <p:cNvPr id="245" name="Shape 245"/>
          <p:cNvPicPr preferRelativeResize="0"/>
          <p:nvPr/>
        </p:nvPicPr>
        <p:blipFill>
          <a:blip r:embed="rId2"/>
          <a:stretch>
            <a:fillRect/>
          </a:stretch>
        </p:blipFill>
        <p:spPr>
          <a:xfrm>
            <a:off x="8208904" y="0"/>
            <a:ext cx="935025" cy="935025"/>
          </a:xfrm>
          <a:prstGeom prst="rect">
            <a:avLst/>
          </a:prstGeom>
          <a:noFill/>
          <a:ln>
            <a:noFill/>
          </a:ln>
        </p:spPr>
      </p:pic>
      <p:pic>
        <p:nvPicPr>
          <p:cNvPr id="246" name="Shape 246"/>
          <p:cNvPicPr preferRelativeResize="0"/>
          <p:nvPr/>
        </p:nvPicPr>
        <p:blipFill>
          <a:blip r:embed="rId3"/>
          <a:stretch>
            <a:fillRect/>
          </a:stretch>
        </p:blipFill>
        <p:spPr>
          <a:xfrm>
            <a:off x="7271785" y="1865793"/>
            <a:ext cx="1872187" cy="1872190"/>
          </a:xfrm>
          <a:prstGeom prst="rect">
            <a:avLst/>
          </a:prstGeom>
          <a:noFill/>
          <a:ln>
            <a:noFill/>
          </a:ln>
        </p:spPr>
      </p:pic>
      <p:sp>
        <p:nvSpPr>
          <p:cNvPr id="247" name="Shape 247"/>
          <p:cNvSpPr/>
          <p:nvPr/>
        </p:nvSpPr>
        <p:spPr>
          <a:xfrm>
            <a:off x="7275208" y="3"/>
            <a:ext cx="935099" cy="935099"/>
          </a:xfrm>
          <a:prstGeom prst="rect">
            <a:avLst/>
          </a:prstGeom>
          <a:solidFill>
            <a:srgbClr val="CEDBE0"/>
          </a:solidFill>
          <a:ln>
            <a:noFill/>
          </a:ln>
        </p:spPr>
        <p:txBody>
          <a:bodyPr lIns="91425" tIns="91425" rIns="91425" bIns="91425" anchor="ctr" anchorCtr="0">
            <a:noAutofit/>
          </a:bodyPr>
          <a:lstStyle/>
          <a:p>
            <a:pPr lvl="0">
              <a:spcBef>
                <a:spcPts val="0"/>
              </a:spcBef>
              <a:buNone/>
            </a:pPr>
            <a:endParaRPr/>
          </a:p>
        </p:txBody>
      </p:sp>
      <p:sp>
        <p:nvSpPr>
          <p:cNvPr id="248" name="Shape 248"/>
          <p:cNvSpPr/>
          <p:nvPr/>
        </p:nvSpPr>
        <p:spPr>
          <a:xfrm>
            <a:off x="8208899" y="935036"/>
            <a:ext cx="935099" cy="935099"/>
          </a:xfrm>
          <a:prstGeom prst="rect">
            <a:avLst/>
          </a:prstGeom>
          <a:solidFill>
            <a:srgbClr val="7198A9"/>
          </a:solidFill>
          <a:ln>
            <a:noFill/>
          </a:ln>
        </p:spPr>
        <p:txBody>
          <a:bodyPr lIns="91425" tIns="91425" rIns="91425" bIns="91425" anchor="ctr" anchorCtr="0">
            <a:noAutofit/>
          </a:bodyPr>
          <a:lstStyle/>
          <a:p>
            <a:pPr lvl="0">
              <a:spcBef>
                <a:spcPts val="0"/>
              </a:spcBef>
              <a:buNone/>
            </a:pPr>
            <a:endParaRPr/>
          </a:p>
        </p:txBody>
      </p:sp>
      <p:sp>
        <p:nvSpPr>
          <p:cNvPr id="249" name="Shape 249"/>
          <p:cNvSpPr/>
          <p:nvPr/>
        </p:nvSpPr>
        <p:spPr>
          <a:xfrm>
            <a:off x="7275208" y="2795481"/>
            <a:ext cx="935099" cy="935099"/>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sp>
        <p:nvSpPr>
          <p:cNvPr id="250" name="Shape 250"/>
          <p:cNvSpPr/>
          <p:nvPr/>
        </p:nvSpPr>
        <p:spPr>
          <a:xfrm>
            <a:off x="13" y="4208473"/>
            <a:ext cx="935099" cy="935099"/>
          </a:xfrm>
          <a:prstGeom prst="rect">
            <a:avLst/>
          </a:prstGeom>
          <a:solidFill>
            <a:srgbClr val="EDC67B"/>
          </a:solidFill>
          <a:ln>
            <a:noFill/>
          </a:ln>
        </p:spPr>
        <p:txBody>
          <a:bodyPr lIns="91425" tIns="91425" rIns="91425" bIns="91425" anchor="ctr" anchorCtr="0">
            <a:noAutofit/>
          </a:bodyPr>
          <a:lstStyle/>
          <a:p>
            <a:pPr lvl="0">
              <a:spcBef>
                <a:spcPts val="0"/>
              </a:spcBef>
              <a:buNone/>
            </a:pPr>
            <a:endParaRPr/>
          </a:p>
        </p:txBody>
      </p:sp>
      <p:sp>
        <p:nvSpPr>
          <p:cNvPr id="251" name="Shape 251"/>
          <p:cNvSpPr/>
          <p:nvPr/>
        </p:nvSpPr>
        <p:spPr>
          <a:xfrm>
            <a:off x="935031" y="4208476"/>
            <a:ext cx="467399" cy="467399"/>
          </a:xfrm>
          <a:prstGeom prst="rect">
            <a:avLst/>
          </a:prstGeom>
          <a:solidFill>
            <a:srgbClr val="CEDBE0"/>
          </a:solidFill>
          <a:ln>
            <a:noFill/>
          </a:ln>
        </p:spPr>
        <p:txBody>
          <a:bodyPr lIns="91425" tIns="91425" rIns="91425" bIns="91425" anchor="ctr" anchorCtr="0">
            <a:noAutofit/>
          </a:bodyPr>
          <a:lstStyle/>
          <a:p>
            <a:pPr lvl="0">
              <a:spcBef>
                <a:spcPts val="0"/>
              </a:spcBef>
              <a:buNone/>
            </a:pPr>
            <a:endParaRPr/>
          </a:p>
        </p:txBody>
      </p:sp>
      <p:sp>
        <p:nvSpPr>
          <p:cNvPr id="252" name="Shape 252"/>
          <p:cNvSpPr/>
          <p:nvPr/>
        </p:nvSpPr>
        <p:spPr>
          <a:xfrm>
            <a:off x="0" y="4676118"/>
            <a:ext cx="467399" cy="467399"/>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sp>
        <p:nvSpPr>
          <p:cNvPr id="253" name="Shape 253"/>
          <p:cNvSpPr/>
          <p:nvPr/>
        </p:nvSpPr>
        <p:spPr>
          <a:xfrm>
            <a:off x="7741457" y="935016"/>
            <a:ext cx="467399" cy="467399"/>
          </a:xfrm>
          <a:prstGeom prst="rect">
            <a:avLst/>
          </a:prstGeom>
          <a:solidFill>
            <a:srgbClr val="EDC67B"/>
          </a:solidFill>
          <a:ln>
            <a:noFill/>
          </a:ln>
        </p:spPr>
        <p:txBody>
          <a:bodyPr lIns="91425" tIns="91425" rIns="91425" bIns="91425" anchor="ctr" anchorCtr="0">
            <a:noAutofit/>
          </a:bodyPr>
          <a:lstStyle/>
          <a:p>
            <a:pPr lvl="0">
              <a:spcBef>
                <a:spcPts val="0"/>
              </a:spcBef>
              <a:buNone/>
            </a:pPr>
            <a:endParaRPr/>
          </a:p>
        </p:txBody>
      </p:sp>
      <p:sp>
        <p:nvSpPr>
          <p:cNvPr id="254" name="Shape 254"/>
          <p:cNvSpPr/>
          <p:nvPr/>
        </p:nvSpPr>
        <p:spPr>
          <a:xfrm>
            <a:off x="8676589" y="467638"/>
            <a:ext cx="467399" cy="467399"/>
          </a:xfrm>
          <a:prstGeom prst="rect">
            <a:avLst/>
          </a:prstGeom>
          <a:solidFill>
            <a:srgbClr val="7198A9">
              <a:alpha val="41150"/>
            </a:srgbClr>
          </a:solidFill>
          <a:ln>
            <a:noFill/>
          </a:ln>
        </p:spPr>
        <p:txBody>
          <a:bodyPr lIns="91425" tIns="91425" rIns="91425" bIns="91425" anchor="ctr" anchorCtr="0">
            <a:noAutofit/>
          </a:bodyPr>
          <a:lstStyle/>
          <a:p>
            <a:pPr lvl="0">
              <a:spcBef>
                <a:spcPts val="0"/>
              </a:spcBef>
              <a:buNone/>
            </a:pPr>
            <a:endParaRPr/>
          </a:p>
        </p:txBody>
      </p:sp>
      <p:sp>
        <p:nvSpPr>
          <p:cNvPr id="255" name="Shape 255"/>
          <p:cNvSpPr/>
          <p:nvPr/>
        </p:nvSpPr>
        <p:spPr>
          <a:xfrm>
            <a:off x="7689535" y="3100147"/>
            <a:ext cx="410308" cy="373254"/>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6" name="Shape 256"/>
          <p:cNvSpPr/>
          <p:nvPr/>
        </p:nvSpPr>
        <p:spPr>
          <a:xfrm flipH="1">
            <a:off x="7385584" y="3052605"/>
            <a:ext cx="273000" cy="248321"/>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5"/>
            <a:ext cx="2133600" cy="273844"/>
          </a:xfrm>
          <a:prstGeom prst="rect">
            <a:avLst/>
          </a:prstGeom>
        </p:spPr>
        <p:txBody>
          <a:bodyPr/>
          <a:lstStyle/>
          <a:p>
            <a:fld id="{E846EB05-C44E-4C9A-A06B-1FB8BAA3262F}" type="datetimeFigureOut">
              <a:rPr lang="en-US" smtClean="0"/>
              <a:t>5/1/20</a:t>
            </a:fld>
            <a:endParaRPr lang="en-US"/>
          </a:p>
        </p:txBody>
      </p:sp>
      <p:sp>
        <p:nvSpPr>
          <p:cNvPr id="5" name="Footer Placeholder 4"/>
          <p:cNvSpPr>
            <a:spLocks noGrp="1"/>
          </p:cNvSpPr>
          <p:nvPr>
            <p:ph type="ftr" sz="quarter" idx="11"/>
          </p:nvPr>
        </p:nvSpPr>
        <p:spPr>
          <a:xfrm>
            <a:off x="3124200" y="4767265"/>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5"/>
            <a:ext cx="2133600" cy="273844"/>
          </a:xfrm>
          <a:prstGeom prst="rect">
            <a:avLst/>
          </a:prstGeom>
        </p:spPr>
        <p:txBody>
          <a:bodyPr/>
          <a:lstStyle/>
          <a:p>
            <a:fld id="{1E662750-536A-4B62-93B6-37BD3D568ED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pPr>
              <a:defRPr/>
            </a:pPr>
            <a:fld id="{113B59CF-44BC-4BC8-8E1E-94572146D2C7}"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image" Target="../media/image12.png"/><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image" Target="../media/image1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842475" y="1197075"/>
            <a:ext cx="4115399" cy="621900"/>
          </a:xfrm>
          <a:prstGeom prst="rect">
            <a:avLst/>
          </a:prstGeom>
          <a:noFill/>
          <a:ln>
            <a:noFill/>
          </a:ln>
        </p:spPr>
        <p:txBody>
          <a:bodyPr lIns="91425" tIns="91425" rIns="91425" bIns="91425" anchor="b" anchorCtr="0"/>
          <a:lstStyle>
            <a:lvl1pPr lvl="0">
              <a:spcBef>
                <a:spcPts val="0"/>
              </a:spcBef>
              <a:buClr>
                <a:srgbClr val="7198A9"/>
              </a:buClr>
              <a:buFont typeface="Arvo" panose="02000000000000000000"/>
              <a:buNone/>
              <a:defRPr>
                <a:solidFill>
                  <a:srgbClr val="7198A9"/>
                </a:solidFill>
                <a:latin typeface="Arvo" panose="02000000000000000000"/>
                <a:ea typeface="Arvo" panose="02000000000000000000"/>
                <a:cs typeface="Arvo" panose="02000000000000000000"/>
                <a:sym typeface="Arvo" panose="02000000000000000000"/>
              </a:defRPr>
            </a:lvl1pPr>
            <a:lvl2pPr lvl="1">
              <a:spcBef>
                <a:spcPts val="0"/>
              </a:spcBef>
              <a:buClr>
                <a:srgbClr val="7198A9"/>
              </a:buClr>
              <a:buFont typeface="Arvo" panose="02000000000000000000"/>
              <a:buNone/>
              <a:defRPr>
                <a:solidFill>
                  <a:srgbClr val="7198A9"/>
                </a:solidFill>
                <a:latin typeface="Arvo" panose="02000000000000000000"/>
                <a:ea typeface="Arvo" panose="02000000000000000000"/>
                <a:cs typeface="Arvo" panose="02000000000000000000"/>
                <a:sym typeface="Arvo" panose="02000000000000000000"/>
              </a:defRPr>
            </a:lvl2pPr>
            <a:lvl3pPr lvl="2">
              <a:spcBef>
                <a:spcPts val="0"/>
              </a:spcBef>
              <a:buClr>
                <a:srgbClr val="7198A9"/>
              </a:buClr>
              <a:buFont typeface="Arvo" panose="02000000000000000000"/>
              <a:buNone/>
              <a:defRPr>
                <a:solidFill>
                  <a:srgbClr val="7198A9"/>
                </a:solidFill>
                <a:latin typeface="Arvo" panose="02000000000000000000"/>
                <a:ea typeface="Arvo" panose="02000000000000000000"/>
                <a:cs typeface="Arvo" panose="02000000000000000000"/>
                <a:sym typeface="Arvo" panose="02000000000000000000"/>
              </a:defRPr>
            </a:lvl3pPr>
            <a:lvl4pPr lvl="3">
              <a:spcBef>
                <a:spcPts val="0"/>
              </a:spcBef>
              <a:buClr>
                <a:srgbClr val="7198A9"/>
              </a:buClr>
              <a:buFont typeface="Arvo" panose="02000000000000000000"/>
              <a:buNone/>
              <a:defRPr>
                <a:solidFill>
                  <a:srgbClr val="7198A9"/>
                </a:solidFill>
                <a:latin typeface="Arvo" panose="02000000000000000000"/>
                <a:ea typeface="Arvo" panose="02000000000000000000"/>
                <a:cs typeface="Arvo" panose="02000000000000000000"/>
                <a:sym typeface="Arvo" panose="02000000000000000000"/>
              </a:defRPr>
            </a:lvl4pPr>
            <a:lvl5pPr lvl="4">
              <a:spcBef>
                <a:spcPts val="0"/>
              </a:spcBef>
              <a:buClr>
                <a:srgbClr val="7198A9"/>
              </a:buClr>
              <a:buFont typeface="Arvo" panose="02000000000000000000"/>
              <a:buNone/>
              <a:defRPr>
                <a:solidFill>
                  <a:srgbClr val="7198A9"/>
                </a:solidFill>
                <a:latin typeface="Arvo" panose="02000000000000000000"/>
                <a:ea typeface="Arvo" panose="02000000000000000000"/>
                <a:cs typeface="Arvo" panose="02000000000000000000"/>
                <a:sym typeface="Arvo" panose="02000000000000000000"/>
              </a:defRPr>
            </a:lvl5pPr>
            <a:lvl6pPr lvl="5">
              <a:spcBef>
                <a:spcPts val="0"/>
              </a:spcBef>
              <a:buClr>
                <a:srgbClr val="7198A9"/>
              </a:buClr>
              <a:buFont typeface="Arvo" panose="02000000000000000000"/>
              <a:buNone/>
              <a:defRPr>
                <a:solidFill>
                  <a:srgbClr val="7198A9"/>
                </a:solidFill>
                <a:latin typeface="Arvo" panose="02000000000000000000"/>
                <a:ea typeface="Arvo" panose="02000000000000000000"/>
                <a:cs typeface="Arvo" panose="02000000000000000000"/>
                <a:sym typeface="Arvo" panose="02000000000000000000"/>
              </a:defRPr>
            </a:lvl6pPr>
            <a:lvl7pPr lvl="6">
              <a:spcBef>
                <a:spcPts val="0"/>
              </a:spcBef>
              <a:buClr>
                <a:srgbClr val="7198A9"/>
              </a:buClr>
              <a:buFont typeface="Arvo" panose="02000000000000000000"/>
              <a:buNone/>
              <a:defRPr>
                <a:solidFill>
                  <a:srgbClr val="7198A9"/>
                </a:solidFill>
                <a:latin typeface="Arvo" panose="02000000000000000000"/>
                <a:ea typeface="Arvo" panose="02000000000000000000"/>
                <a:cs typeface="Arvo" panose="02000000000000000000"/>
                <a:sym typeface="Arvo" panose="02000000000000000000"/>
              </a:defRPr>
            </a:lvl7pPr>
            <a:lvl8pPr lvl="7">
              <a:spcBef>
                <a:spcPts val="0"/>
              </a:spcBef>
              <a:buClr>
                <a:srgbClr val="7198A9"/>
              </a:buClr>
              <a:buFont typeface="Arvo" panose="02000000000000000000"/>
              <a:buNone/>
              <a:defRPr>
                <a:solidFill>
                  <a:srgbClr val="7198A9"/>
                </a:solidFill>
                <a:latin typeface="Arvo" panose="02000000000000000000"/>
                <a:ea typeface="Arvo" panose="02000000000000000000"/>
                <a:cs typeface="Arvo" panose="02000000000000000000"/>
                <a:sym typeface="Arvo" panose="02000000000000000000"/>
              </a:defRPr>
            </a:lvl8pPr>
            <a:lvl9pPr lvl="8">
              <a:spcBef>
                <a:spcPts val="0"/>
              </a:spcBef>
              <a:buClr>
                <a:srgbClr val="7198A9"/>
              </a:buClr>
              <a:buFont typeface="Arvo" panose="02000000000000000000"/>
              <a:buNone/>
              <a:defRPr>
                <a:solidFill>
                  <a:srgbClr val="7198A9"/>
                </a:solidFill>
                <a:latin typeface="Arvo" panose="02000000000000000000"/>
                <a:ea typeface="Arvo" panose="02000000000000000000"/>
                <a:cs typeface="Arvo" panose="02000000000000000000"/>
                <a:sym typeface="Arvo" panose="02000000000000000000"/>
              </a:defRPr>
            </a:lvl9pPr>
          </a:lstStyle>
          <a:p>
            <a:endParaRPr/>
          </a:p>
        </p:txBody>
      </p:sp>
      <p:sp>
        <p:nvSpPr>
          <p:cNvPr id="7" name="Shape 7"/>
          <p:cNvSpPr txBox="1">
            <a:spLocks noGrp="1"/>
          </p:cNvSpPr>
          <p:nvPr>
            <p:ph type="body" idx="1"/>
          </p:nvPr>
        </p:nvSpPr>
        <p:spPr>
          <a:xfrm>
            <a:off x="1842475" y="1918281"/>
            <a:ext cx="4115399" cy="2702700"/>
          </a:xfrm>
          <a:prstGeom prst="rect">
            <a:avLst/>
          </a:prstGeom>
          <a:noFill/>
          <a:ln>
            <a:noFill/>
          </a:ln>
        </p:spPr>
        <p:txBody>
          <a:bodyPr lIns="91425" tIns="91425" rIns="91425" bIns="91425" anchor="t" anchorCtr="0"/>
          <a:lstStyle>
            <a:lvl1pPr lvl="0">
              <a:spcBef>
                <a:spcPts val="600"/>
              </a:spcBef>
              <a:buClr>
                <a:srgbClr val="CEDBE0"/>
              </a:buClr>
              <a:buSzPct val="100000"/>
              <a:buFont typeface="Muli" panose="02000503040000020004"/>
              <a:buChar char="■"/>
              <a:defRPr sz="1600">
                <a:solidFill>
                  <a:srgbClr val="4D778A"/>
                </a:solidFill>
                <a:latin typeface="Muli" panose="02000503040000020004"/>
                <a:ea typeface="Muli" panose="02000503040000020004"/>
                <a:cs typeface="Muli" panose="02000503040000020004"/>
                <a:sym typeface="Muli" panose="02000503040000020004"/>
              </a:defRPr>
            </a:lvl1pPr>
            <a:lvl2pPr lvl="1">
              <a:spcBef>
                <a:spcPts val="480"/>
              </a:spcBef>
              <a:buClr>
                <a:srgbClr val="CEDBE0"/>
              </a:buClr>
              <a:buSzPct val="100000"/>
              <a:buFont typeface="Muli" panose="02000503040000020004"/>
              <a:buChar char="□"/>
              <a:defRPr sz="1600">
                <a:solidFill>
                  <a:srgbClr val="4D778A"/>
                </a:solidFill>
                <a:latin typeface="Muli" panose="02000503040000020004"/>
                <a:ea typeface="Muli" panose="02000503040000020004"/>
                <a:cs typeface="Muli" panose="02000503040000020004"/>
                <a:sym typeface="Muli" panose="02000503040000020004"/>
              </a:defRPr>
            </a:lvl2pPr>
            <a:lvl3pPr lvl="2">
              <a:spcBef>
                <a:spcPts val="480"/>
              </a:spcBef>
              <a:buClr>
                <a:srgbClr val="CEDBE0"/>
              </a:buClr>
              <a:buSzPct val="100000"/>
              <a:buFont typeface="Muli" panose="02000503040000020004"/>
              <a:buChar char="▫"/>
              <a:defRPr sz="1600">
                <a:solidFill>
                  <a:srgbClr val="4D778A"/>
                </a:solidFill>
                <a:latin typeface="Muli" panose="02000503040000020004"/>
                <a:ea typeface="Muli" panose="02000503040000020004"/>
                <a:cs typeface="Muli" panose="02000503040000020004"/>
                <a:sym typeface="Muli" panose="02000503040000020004"/>
              </a:defRPr>
            </a:lvl3pPr>
            <a:lvl4pPr lvl="3">
              <a:spcBef>
                <a:spcPts val="360"/>
              </a:spcBef>
              <a:buClr>
                <a:srgbClr val="CEDBE0"/>
              </a:buClr>
              <a:buSzPct val="100000"/>
              <a:buFont typeface="Muli" panose="02000503040000020004"/>
              <a:buChar char="▫"/>
              <a:defRPr sz="1600">
                <a:solidFill>
                  <a:srgbClr val="4D778A"/>
                </a:solidFill>
                <a:latin typeface="Muli" panose="02000503040000020004"/>
                <a:ea typeface="Muli" panose="02000503040000020004"/>
                <a:cs typeface="Muli" panose="02000503040000020004"/>
                <a:sym typeface="Muli" panose="02000503040000020004"/>
              </a:defRPr>
            </a:lvl4pPr>
            <a:lvl5pPr lvl="4">
              <a:spcBef>
                <a:spcPts val="360"/>
              </a:spcBef>
              <a:buClr>
                <a:srgbClr val="4D778A"/>
              </a:buClr>
              <a:buSzPct val="100000"/>
              <a:buFont typeface="Muli" panose="02000503040000020004"/>
              <a:defRPr sz="1600">
                <a:solidFill>
                  <a:srgbClr val="4D778A"/>
                </a:solidFill>
                <a:latin typeface="Muli" panose="02000503040000020004"/>
                <a:ea typeface="Muli" panose="02000503040000020004"/>
                <a:cs typeface="Muli" panose="02000503040000020004"/>
                <a:sym typeface="Muli" panose="02000503040000020004"/>
              </a:defRPr>
            </a:lvl5pPr>
            <a:lvl6pPr lvl="5">
              <a:spcBef>
                <a:spcPts val="360"/>
              </a:spcBef>
              <a:buClr>
                <a:srgbClr val="4D778A"/>
              </a:buClr>
              <a:buSzPct val="100000"/>
              <a:buFont typeface="Muli" panose="02000503040000020004"/>
              <a:defRPr sz="1600">
                <a:solidFill>
                  <a:srgbClr val="4D778A"/>
                </a:solidFill>
                <a:latin typeface="Muli" panose="02000503040000020004"/>
                <a:ea typeface="Muli" panose="02000503040000020004"/>
                <a:cs typeface="Muli" panose="02000503040000020004"/>
                <a:sym typeface="Muli" panose="02000503040000020004"/>
              </a:defRPr>
            </a:lvl6pPr>
            <a:lvl7pPr lvl="6">
              <a:spcBef>
                <a:spcPts val="360"/>
              </a:spcBef>
              <a:buClr>
                <a:srgbClr val="4D778A"/>
              </a:buClr>
              <a:buSzPct val="100000"/>
              <a:buFont typeface="Muli" panose="02000503040000020004"/>
              <a:defRPr sz="1600">
                <a:solidFill>
                  <a:srgbClr val="4D778A"/>
                </a:solidFill>
                <a:latin typeface="Muli" panose="02000503040000020004"/>
                <a:ea typeface="Muli" panose="02000503040000020004"/>
                <a:cs typeface="Muli" panose="02000503040000020004"/>
                <a:sym typeface="Muli" panose="02000503040000020004"/>
              </a:defRPr>
            </a:lvl7pPr>
            <a:lvl8pPr lvl="7">
              <a:spcBef>
                <a:spcPts val="360"/>
              </a:spcBef>
              <a:buClr>
                <a:srgbClr val="4D778A"/>
              </a:buClr>
              <a:buSzPct val="100000"/>
              <a:buFont typeface="Muli" panose="02000503040000020004"/>
              <a:defRPr sz="1600">
                <a:solidFill>
                  <a:srgbClr val="4D778A"/>
                </a:solidFill>
                <a:latin typeface="Muli" panose="02000503040000020004"/>
                <a:ea typeface="Muli" panose="02000503040000020004"/>
                <a:cs typeface="Muli" panose="02000503040000020004"/>
                <a:sym typeface="Muli" panose="02000503040000020004"/>
              </a:defRPr>
            </a:lvl8pPr>
            <a:lvl9pPr lvl="8">
              <a:spcBef>
                <a:spcPts val="360"/>
              </a:spcBef>
              <a:buClr>
                <a:srgbClr val="4D778A"/>
              </a:buClr>
              <a:buSzPct val="100000"/>
              <a:buFont typeface="Muli" panose="02000503040000020004"/>
              <a:defRPr sz="1600">
                <a:solidFill>
                  <a:srgbClr val="4D778A"/>
                </a:solidFill>
                <a:latin typeface="Muli" panose="02000503040000020004"/>
                <a:ea typeface="Muli" panose="02000503040000020004"/>
                <a:cs typeface="Muli" panose="02000503040000020004"/>
                <a:sym typeface="Muli" panose="02000503040000020004"/>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1402655" y="212712"/>
            <a:ext cx="5977657" cy="857250"/>
          </a:xfrm>
          <a:prstGeom prst="rect">
            <a:avLst/>
          </a:prstGeom>
        </p:spPr>
        <p:txBody>
          <a:bodyPr vert="horz" lIns="91440" tIns="45720" rIns="91440" bIns="45720" rtlCol="0" anchor="ctr">
            <a:normAutofit/>
          </a:bodyPr>
          <a:lstStyle/>
          <a:p>
            <a:r>
              <a:rPr lang="da-DK" dirty="0"/>
              <a:t>Klik for at redigere i master</a:t>
            </a:r>
          </a:p>
        </p:txBody>
      </p:sp>
      <p:sp>
        <p:nvSpPr>
          <p:cNvPr id="3" name="Pladsholder til tekst 2"/>
          <p:cNvSpPr>
            <a:spLocks noGrp="1"/>
          </p:cNvSpPr>
          <p:nvPr>
            <p:ph type="body" idx="1"/>
          </p:nvPr>
        </p:nvSpPr>
        <p:spPr>
          <a:xfrm>
            <a:off x="1403350" y="1275606"/>
            <a:ext cx="7489824" cy="3319016"/>
          </a:xfrm>
          <a:prstGeom prst="rect">
            <a:avLst/>
          </a:prstGeom>
        </p:spPr>
        <p:txBody>
          <a:bodyPr vert="horz" lIns="91440" tIns="45720" rIns="91440" bIns="4572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9" name="Picture 7" descr="SlideFooter"/>
          <p:cNvPicPr>
            <a:picLocks noChangeAspect="1" noChangeArrowheads="1"/>
          </p:cNvPicPr>
          <p:nvPr/>
        </p:nvPicPr>
        <p:blipFill>
          <a:blip r:embed="rId26" cstate="print"/>
          <a:srcRect/>
          <a:stretch>
            <a:fillRect/>
          </a:stretch>
        </p:blipFill>
        <p:spPr bwMode="auto">
          <a:xfrm>
            <a:off x="0" y="0"/>
            <a:ext cx="1195388" cy="5143500"/>
          </a:xfrm>
          <a:prstGeom prst="rect">
            <a:avLst/>
          </a:prstGeom>
          <a:noFill/>
          <a:ln w="9525">
            <a:noFill/>
            <a:miter lim="800000"/>
            <a:headEnd/>
            <a:tailEnd/>
          </a:ln>
        </p:spPr>
      </p:pic>
      <p:pic>
        <p:nvPicPr>
          <p:cNvPr id="4" name="Billede 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452320" y="141480"/>
            <a:ext cx="1496264" cy="1074614"/>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Lst>
  <p:txStyles>
    <p:titleStyle>
      <a:lvl1pPr algn="ctr" defTabSz="685800" rtl="0" eaLnBrk="1" latinLnBrk="0" hangingPunct="1">
        <a:spcBef>
          <a:spcPct val="0"/>
        </a:spcBef>
        <a:buNone/>
        <a:defRPr sz="2700" kern="1200">
          <a:solidFill>
            <a:srgbClr val="366BAF"/>
          </a:solidFill>
          <a:latin typeface="+mj-lt"/>
          <a:ea typeface="+mj-ea"/>
          <a:cs typeface="+mj-cs"/>
        </a:defRPr>
      </a:lvl1pPr>
    </p:titleStyle>
    <p:bodyStyle>
      <a:lvl1pPr marL="257175" indent="-257175" algn="l" defTabSz="685800" rtl="0" eaLnBrk="1" latinLnBrk="0" hangingPunct="1">
        <a:spcBef>
          <a:spcPct val="15000"/>
        </a:spcBef>
        <a:buFont typeface="Arial" panose="020B0604020202020204" pitchFamily="34" charset="0"/>
        <a:buChar char="•"/>
        <a:defRPr sz="2100" kern="1200">
          <a:solidFill>
            <a:srgbClr val="645A4B"/>
          </a:solidFill>
          <a:latin typeface="+mn-lt"/>
          <a:ea typeface="+mn-ea"/>
          <a:cs typeface="+mn-cs"/>
        </a:defRPr>
      </a:lvl1pPr>
      <a:lvl2pPr marL="557530" indent="-213995" algn="l" defTabSz="685800" rtl="0" eaLnBrk="1" latinLnBrk="0" hangingPunct="1">
        <a:spcBef>
          <a:spcPct val="15000"/>
        </a:spcBef>
        <a:buFont typeface="Arial" panose="020B0604020202020204" pitchFamily="34" charset="0"/>
        <a:buChar char="–"/>
        <a:defRPr sz="1800" kern="1200">
          <a:solidFill>
            <a:srgbClr val="645A4B"/>
          </a:solidFill>
          <a:latin typeface="+mn-lt"/>
          <a:ea typeface="+mn-ea"/>
          <a:cs typeface="+mn-cs"/>
        </a:defRPr>
      </a:lvl2pPr>
      <a:lvl3pPr marL="857250" indent="-171450" algn="l" defTabSz="685800" rtl="0" eaLnBrk="1" latinLnBrk="0" hangingPunct="1">
        <a:spcBef>
          <a:spcPct val="15000"/>
        </a:spcBef>
        <a:buFont typeface="Arial" panose="020B0604020202020204" pitchFamily="34" charset="0"/>
        <a:buChar char="•"/>
        <a:defRPr sz="1500" kern="1200">
          <a:solidFill>
            <a:srgbClr val="645A4B"/>
          </a:solidFill>
          <a:latin typeface="+mn-lt"/>
          <a:ea typeface="+mn-ea"/>
          <a:cs typeface="+mn-cs"/>
        </a:defRPr>
      </a:lvl3pPr>
      <a:lvl4pPr marL="1200150" indent="-171450" algn="l" defTabSz="685800" rtl="0" eaLnBrk="1" latinLnBrk="0" hangingPunct="1">
        <a:spcBef>
          <a:spcPct val="15000"/>
        </a:spcBef>
        <a:buFont typeface="Arial" panose="020B0604020202020204" pitchFamily="34" charset="0"/>
        <a:buChar char="–"/>
        <a:defRPr sz="1350" kern="1200">
          <a:solidFill>
            <a:srgbClr val="645A4B"/>
          </a:solidFill>
          <a:latin typeface="+mn-lt"/>
          <a:ea typeface="+mn-ea"/>
          <a:cs typeface="+mn-cs"/>
        </a:defRPr>
      </a:lvl4pPr>
      <a:lvl5pPr marL="1543050" indent="-171450" algn="l" defTabSz="685800" rtl="0" eaLnBrk="1" latinLnBrk="0" hangingPunct="1">
        <a:spcBef>
          <a:spcPct val="15000"/>
        </a:spcBef>
        <a:buFont typeface="Arial" panose="020B0604020202020204" pitchFamily="34" charset="0"/>
        <a:buChar char="»"/>
        <a:defRPr sz="1350" kern="1200">
          <a:solidFill>
            <a:srgbClr val="645A4B"/>
          </a:solidFill>
          <a:latin typeface="+mn-lt"/>
          <a:ea typeface="+mn-ea"/>
          <a:cs typeface="+mn-cs"/>
        </a:defRPr>
      </a:lvl5pPr>
      <a:lvl6pPr marL="18859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google.com/url?sa=i&amp;rct=j&amp;q=&amp;esrc=s&amp;source=images&amp;cd=&amp;ved=0ahUKEwihnYqR_o3LAhUEI44KHSzGCIcQjRwIBw&amp;url=http://alfahaga.com/&amp;bvm=bv.114733917,d.c2E&amp;psig=AFQjCNE7RoS__8S7ytjNiUwkuNo2lzw9pg&amp;ust=1456320131169468" TargetMode="Externa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ctrTitle"/>
          </p:nvPr>
        </p:nvSpPr>
        <p:spPr>
          <a:xfrm>
            <a:off x="1981200" y="1991825"/>
            <a:ext cx="5181600" cy="1159799"/>
          </a:xfrm>
          <a:prstGeom prst="rect">
            <a:avLst/>
          </a:prstGeom>
        </p:spPr>
        <p:txBody>
          <a:bodyPr lIns="91425" tIns="91425" rIns="91425" bIns="91425" anchor="ctr" anchorCtr="0">
            <a:noAutofit/>
          </a:bodyPr>
          <a:lstStyle/>
          <a:p>
            <a:pPr lvl="0">
              <a:spcBef>
                <a:spcPts val="0"/>
              </a:spcBef>
              <a:buNone/>
            </a:pPr>
            <a:r>
              <a:rPr lang="en-GB" sz="3200" dirty="0"/>
              <a:t>PROM</a:t>
            </a:r>
            <a:r>
              <a:rPr lang="en-US" altLang="en-GB" sz="3200" dirty="0"/>
              <a:t>KES DI BERBAGAI SETTING (1) </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165" y="222885"/>
            <a:ext cx="6528435" cy="710565"/>
          </a:xfrm>
        </p:spPr>
        <p:txBody>
          <a:bodyPr/>
          <a:lstStyle/>
          <a:p>
            <a:r>
              <a:rPr lang="en-US" sz="2400" dirty="0" err="1">
                <a:solidFill>
                  <a:srgbClr val="FF0000"/>
                </a:solidFill>
                <a:sym typeface="+mn-ea"/>
              </a:rPr>
              <a:t>Penyelenggaraan</a:t>
            </a:r>
            <a:r>
              <a:rPr lang="en-US" sz="2400" dirty="0">
                <a:solidFill>
                  <a:srgbClr val="FF0000"/>
                </a:solidFill>
                <a:sym typeface="+mn-ea"/>
              </a:rPr>
              <a:t> PKRS </a:t>
            </a:r>
            <a:r>
              <a:rPr lang="en-US" sz="2400" dirty="0" err="1">
                <a:solidFill>
                  <a:srgbClr val="FF0000"/>
                </a:solidFill>
                <a:sym typeface="+mn-ea"/>
              </a:rPr>
              <a:t>dilaksanakan</a:t>
            </a:r>
            <a:r>
              <a:rPr lang="en-US" sz="2400" dirty="0">
                <a:solidFill>
                  <a:srgbClr val="FF0000"/>
                </a:solidFill>
                <a:sym typeface="+mn-ea"/>
              </a:rPr>
              <a:t> </a:t>
            </a:r>
            <a:br>
              <a:rPr lang="en-US" sz="2400" dirty="0">
                <a:solidFill>
                  <a:srgbClr val="FF0000"/>
                </a:solidFill>
                <a:sym typeface="+mn-ea"/>
              </a:rPr>
            </a:br>
            <a:r>
              <a:rPr lang="en-US" sz="2400" dirty="0" err="1">
                <a:solidFill>
                  <a:srgbClr val="FF0000"/>
                </a:solidFill>
                <a:sym typeface="+mn-ea"/>
              </a:rPr>
              <a:t>pada</a:t>
            </a:r>
            <a:r>
              <a:rPr lang="en-US" sz="2400" dirty="0">
                <a:solidFill>
                  <a:srgbClr val="FF0000"/>
                </a:solidFill>
                <a:sym typeface="+mn-ea"/>
              </a:rPr>
              <a:t> 5   </a:t>
            </a:r>
            <a:r>
              <a:rPr lang="en-US" sz="2400" dirty="0" err="1">
                <a:solidFill>
                  <a:srgbClr val="FF0000"/>
                </a:solidFill>
                <a:sym typeface="+mn-ea"/>
              </a:rPr>
              <a:t>tingkat</a:t>
            </a:r>
            <a:endParaRPr lang="en-US" sz="2400" dirty="0">
              <a:solidFill>
                <a:srgbClr val="FF0000"/>
              </a:solidFill>
              <a:sym typeface="+mn-ea"/>
            </a:endParaRPr>
          </a:p>
        </p:txBody>
      </p:sp>
      <p:sp>
        <p:nvSpPr>
          <p:cNvPr id="3" name="Text Placeholder 2"/>
          <p:cNvSpPr>
            <a:spLocks noGrp="1"/>
          </p:cNvSpPr>
          <p:nvPr>
            <p:ph type="body" idx="1"/>
          </p:nvPr>
        </p:nvSpPr>
        <p:spPr>
          <a:xfrm>
            <a:off x="958215" y="933450"/>
            <a:ext cx="6433185" cy="3869055"/>
          </a:xfrm>
        </p:spPr>
        <p:txBody>
          <a:bodyPr/>
          <a:lstStyle/>
          <a:p>
            <a:pPr marL="342900" indent="-342900">
              <a:buFont typeface="+mj-lt"/>
              <a:buAutoNum type="arabicPeriod"/>
            </a:pPr>
            <a:r>
              <a:rPr lang="en-US" sz="1800" dirty="0" err="1">
                <a:solidFill>
                  <a:schemeClr val="tx1"/>
                </a:solidFill>
              </a:rPr>
              <a:t>Pencegahan</a:t>
            </a:r>
            <a:r>
              <a:rPr lang="en-US" sz="1800" dirty="0">
                <a:solidFill>
                  <a:schemeClr val="tx1"/>
                </a:solidFill>
              </a:rPr>
              <a:t> yang </a:t>
            </a:r>
            <a:r>
              <a:rPr lang="en-US" sz="1800" dirty="0" err="1">
                <a:solidFill>
                  <a:schemeClr val="tx1"/>
                </a:solidFill>
              </a:rPr>
              <a:t>meliputi</a:t>
            </a:r>
            <a:r>
              <a:rPr lang="en-US" sz="1800" dirty="0">
                <a:solidFill>
                  <a:schemeClr val="tx1"/>
                </a:solidFill>
              </a:rPr>
              <a:t> </a:t>
            </a:r>
            <a:r>
              <a:rPr lang="en-US" sz="1800" dirty="0" err="1">
                <a:solidFill>
                  <a:schemeClr val="tx1"/>
                </a:solidFill>
              </a:rPr>
              <a:t>Promosi</a:t>
            </a:r>
            <a:r>
              <a:rPr lang="en-US" sz="1800" dirty="0">
                <a:solidFill>
                  <a:schemeClr val="tx1"/>
                </a:solidFill>
              </a:rPr>
              <a:t> </a:t>
            </a:r>
            <a:r>
              <a:rPr lang="en-US" sz="1800" dirty="0" err="1">
                <a:solidFill>
                  <a:schemeClr val="tx1"/>
                </a:solidFill>
              </a:rPr>
              <a:t>Kesehatan</a:t>
            </a:r>
            <a:r>
              <a:rPr lang="en-US" sz="1800" dirty="0">
                <a:solidFill>
                  <a:schemeClr val="tx1"/>
                </a:solidFill>
              </a:rPr>
              <a:t> </a:t>
            </a:r>
            <a:r>
              <a:rPr lang="en-US" sz="1800" dirty="0" err="1">
                <a:solidFill>
                  <a:schemeClr val="tx1"/>
                </a:solidFill>
              </a:rPr>
              <a:t>pada</a:t>
            </a:r>
            <a:r>
              <a:rPr lang="en-US" sz="1800" dirty="0">
                <a:solidFill>
                  <a:schemeClr val="tx1"/>
                </a:solidFill>
              </a:rPr>
              <a:t> </a:t>
            </a:r>
            <a:r>
              <a:rPr lang="en-US" sz="1800" dirty="0" err="1">
                <a:solidFill>
                  <a:schemeClr val="tx1"/>
                </a:solidFill>
              </a:rPr>
              <a:t>kelompok</a:t>
            </a:r>
            <a:r>
              <a:rPr lang="en-US" sz="1800" dirty="0">
                <a:solidFill>
                  <a:schemeClr val="tx1"/>
                </a:solidFill>
              </a:rPr>
              <a:t> </a:t>
            </a:r>
            <a:r>
              <a:rPr lang="en-US" sz="1800" dirty="0" err="1">
                <a:solidFill>
                  <a:schemeClr val="tx1"/>
                </a:solidFill>
              </a:rPr>
              <a:t>masyarakat</a:t>
            </a:r>
            <a:r>
              <a:rPr lang="en-US" sz="1800" dirty="0">
                <a:solidFill>
                  <a:schemeClr val="tx1"/>
                </a:solidFill>
              </a:rPr>
              <a:t> yang </a:t>
            </a:r>
            <a:r>
              <a:rPr lang="en-US" sz="1800" dirty="0" err="1">
                <a:solidFill>
                  <a:schemeClr val="tx1"/>
                </a:solidFill>
              </a:rPr>
              <a:t>sehat</a:t>
            </a:r>
            <a:r>
              <a:rPr lang="en-US" sz="1800" dirty="0">
                <a:solidFill>
                  <a:schemeClr val="tx1"/>
                </a:solidFill>
              </a:rPr>
              <a:t> </a:t>
            </a:r>
            <a:r>
              <a:rPr lang="en-US" sz="1800" dirty="0" err="1">
                <a:solidFill>
                  <a:schemeClr val="tx1"/>
                </a:solidFill>
              </a:rPr>
              <a:t>sehingga</a:t>
            </a:r>
            <a:r>
              <a:rPr lang="en-US" sz="1800" dirty="0">
                <a:solidFill>
                  <a:schemeClr val="tx1"/>
                </a:solidFill>
              </a:rPr>
              <a:t> </a:t>
            </a:r>
            <a:r>
              <a:rPr lang="en-US" sz="1800" dirty="0" err="1">
                <a:solidFill>
                  <a:schemeClr val="tx1"/>
                </a:solidFill>
              </a:rPr>
              <a:t>mampu</a:t>
            </a:r>
            <a:r>
              <a:rPr lang="en-US" sz="1800" dirty="0">
                <a:solidFill>
                  <a:schemeClr val="tx1"/>
                </a:solidFill>
              </a:rPr>
              <a:t> </a:t>
            </a:r>
            <a:r>
              <a:rPr lang="en-US" sz="1800" dirty="0" err="1">
                <a:solidFill>
                  <a:schemeClr val="tx1"/>
                </a:solidFill>
              </a:rPr>
              <a:t>meningkatkan</a:t>
            </a:r>
            <a:r>
              <a:rPr lang="en-US" sz="1800" dirty="0">
                <a:solidFill>
                  <a:schemeClr val="tx1"/>
                </a:solidFill>
              </a:rPr>
              <a:t> </a:t>
            </a:r>
            <a:r>
              <a:rPr lang="en-US" sz="1800" dirty="0" err="1">
                <a:solidFill>
                  <a:schemeClr val="tx1"/>
                </a:solidFill>
              </a:rPr>
              <a:t>kesehatan</a:t>
            </a:r>
            <a:endParaRPr lang="en-US" sz="1800" dirty="0">
              <a:solidFill>
                <a:schemeClr val="tx1"/>
              </a:solidFill>
            </a:endParaRPr>
          </a:p>
          <a:p>
            <a:pPr marL="342900" indent="-342900">
              <a:buFont typeface="+mj-lt"/>
              <a:buAutoNum type="arabicPeriod"/>
            </a:pPr>
            <a:r>
              <a:rPr lang="en-US" sz="1800" dirty="0" err="1">
                <a:solidFill>
                  <a:schemeClr val="tx1"/>
                </a:solidFill>
              </a:rPr>
              <a:t>Preventif</a:t>
            </a:r>
            <a:r>
              <a:rPr lang="en-US" sz="1800" dirty="0">
                <a:solidFill>
                  <a:schemeClr val="tx1"/>
                </a:solidFill>
              </a:rPr>
              <a:t> </a:t>
            </a:r>
            <a:r>
              <a:rPr lang="en-US" sz="1800" dirty="0" err="1">
                <a:solidFill>
                  <a:schemeClr val="tx1"/>
                </a:solidFill>
              </a:rPr>
              <a:t>pada</a:t>
            </a:r>
            <a:r>
              <a:rPr lang="en-US" sz="1800" dirty="0">
                <a:solidFill>
                  <a:schemeClr val="tx1"/>
                </a:solidFill>
              </a:rPr>
              <a:t> </a:t>
            </a:r>
            <a:r>
              <a:rPr lang="en-US" sz="1800" dirty="0" err="1">
                <a:solidFill>
                  <a:schemeClr val="tx1"/>
                </a:solidFill>
              </a:rPr>
              <a:t>kelompok</a:t>
            </a:r>
            <a:r>
              <a:rPr lang="en-US" sz="1800" dirty="0">
                <a:solidFill>
                  <a:schemeClr val="tx1"/>
                </a:solidFill>
              </a:rPr>
              <a:t> </a:t>
            </a:r>
            <a:r>
              <a:rPr lang="en-US" sz="1800" dirty="0" err="1">
                <a:solidFill>
                  <a:schemeClr val="tx1"/>
                </a:solidFill>
              </a:rPr>
              <a:t>berisiko</a:t>
            </a:r>
            <a:r>
              <a:rPr lang="en-US" sz="1800" dirty="0">
                <a:solidFill>
                  <a:schemeClr val="tx1"/>
                </a:solidFill>
              </a:rPr>
              <a:t> </a:t>
            </a:r>
            <a:r>
              <a:rPr lang="en-US" sz="1800" dirty="0" err="1">
                <a:solidFill>
                  <a:schemeClr val="tx1"/>
                </a:solidFill>
              </a:rPr>
              <a:t>tinggi</a:t>
            </a:r>
            <a:r>
              <a:rPr lang="en-US" sz="1800" dirty="0">
                <a:solidFill>
                  <a:schemeClr val="tx1"/>
                </a:solidFill>
              </a:rPr>
              <a:t> (high risk) </a:t>
            </a:r>
            <a:r>
              <a:rPr lang="en-US" sz="1800" dirty="0" err="1">
                <a:solidFill>
                  <a:schemeClr val="tx1"/>
                </a:solidFill>
              </a:rPr>
              <a:t>untuk</a:t>
            </a:r>
            <a:r>
              <a:rPr lang="en-US" sz="1800" dirty="0">
                <a:solidFill>
                  <a:schemeClr val="tx1"/>
                </a:solidFill>
              </a:rPr>
              <a:t> </a:t>
            </a:r>
            <a:r>
              <a:rPr lang="en-US" sz="1800" dirty="0" err="1">
                <a:solidFill>
                  <a:schemeClr val="tx1"/>
                </a:solidFill>
              </a:rPr>
              <a:t>mencegah</a:t>
            </a:r>
            <a:r>
              <a:rPr lang="en-US" sz="1800" dirty="0">
                <a:solidFill>
                  <a:schemeClr val="tx1"/>
                </a:solidFill>
              </a:rPr>
              <a:t> agar </a:t>
            </a:r>
            <a:r>
              <a:rPr lang="en-US" sz="1800" dirty="0" err="1">
                <a:solidFill>
                  <a:schemeClr val="tx1"/>
                </a:solidFill>
              </a:rPr>
              <a:t>tidak</a:t>
            </a:r>
            <a:r>
              <a:rPr lang="en-US" sz="1800" dirty="0">
                <a:solidFill>
                  <a:schemeClr val="tx1"/>
                </a:solidFill>
              </a:rPr>
              <a:t> </a:t>
            </a:r>
            <a:r>
              <a:rPr lang="en-US" sz="1800" dirty="0" err="1">
                <a:solidFill>
                  <a:schemeClr val="tx1"/>
                </a:solidFill>
              </a:rPr>
              <a:t>jatuh</a:t>
            </a:r>
            <a:r>
              <a:rPr lang="en-US" sz="1800" dirty="0">
                <a:solidFill>
                  <a:schemeClr val="tx1"/>
                </a:solidFill>
              </a:rPr>
              <a:t> </a:t>
            </a:r>
            <a:r>
              <a:rPr lang="en-US" sz="1800" dirty="0" err="1">
                <a:solidFill>
                  <a:schemeClr val="tx1"/>
                </a:solidFill>
              </a:rPr>
              <a:t>sakit</a:t>
            </a:r>
            <a:r>
              <a:rPr lang="en-US" sz="1800" dirty="0">
                <a:solidFill>
                  <a:schemeClr val="tx1"/>
                </a:solidFill>
              </a:rPr>
              <a:t> (specific protection)</a:t>
            </a:r>
          </a:p>
          <a:p>
            <a:pPr marL="342900" indent="-342900">
              <a:buFont typeface="+mj-lt"/>
              <a:buAutoNum type="arabicPeriod"/>
            </a:pPr>
            <a:r>
              <a:rPr lang="en-US" sz="1800" dirty="0" err="1">
                <a:solidFill>
                  <a:schemeClr val="tx1"/>
                </a:solidFill>
              </a:rPr>
              <a:t>Kuratif</a:t>
            </a:r>
            <a:r>
              <a:rPr lang="en-US" sz="1800" dirty="0">
                <a:solidFill>
                  <a:schemeClr val="tx1"/>
                </a:solidFill>
              </a:rPr>
              <a:t> agar </a:t>
            </a:r>
            <a:r>
              <a:rPr lang="en-US" sz="1800" dirty="0" err="1">
                <a:solidFill>
                  <a:schemeClr val="tx1"/>
                </a:solidFill>
              </a:rPr>
              <a:t>Pasien</a:t>
            </a:r>
            <a:r>
              <a:rPr lang="en-US" sz="1800" dirty="0">
                <a:solidFill>
                  <a:schemeClr val="tx1"/>
                </a:solidFill>
              </a:rPr>
              <a:t> </a:t>
            </a:r>
            <a:r>
              <a:rPr lang="en-US" sz="1800" dirty="0" err="1">
                <a:solidFill>
                  <a:schemeClr val="tx1"/>
                </a:solidFill>
              </a:rPr>
              <a:t>cepat</a:t>
            </a:r>
            <a:r>
              <a:rPr lang="en-US" sz="1800" dirty="0">
                <a:solidFill>
                  <a:schemeClr val="tx1"/>
                </a:solidFill>
              </a:rPr>
              <a:t> </a:t>
            </a:r>
            <a:r>
              <a:rPr lang="en-US" sz="1800" dirty="0" err="1">
                <a:solidFill>
                  <a:schemeClr val="tx1"/>
                </a:solidFill>
              </a:rPr>
              <a:t>sembuh</a:t>
            </a:r>
            <a:r>
              <a:rPr lang="en-US" sz="1800" dirty="0">
                <a:solidFill>
                  <a:schemeClr val="tx1"/>
                </a:solidFill>
              </a:rPr>
              <a:t> </a:t>
            </a:r>
            <a:r>
              <a:rPr lang="en-US" sz="1800" dirty="0" err="1">
                <a:solidFill>
                  <a:schemeClr val="tx1"/>
                </a:solidFill>
              </a:rPr>
              <a:t>atau</a:t>
            </a:r>
            <a:r>
              <a:rPr lang="en-US" sz="1800" dirty="0">
                <a:solidFill>
                  <a:schemeClr val="tx1"/>
                </a:solidFill>
              </a:rPr>
              <a:t> </a:t>
            </a:r>
            <a:r>
              <a:rPr lang="en-US" sz="1800" dirty="0" err="1">
                <a:solidFill>
                  <a:schemeClr val="tx1"/>
                </a:solidFill>
              </a:rPr>
              <a:t>tidak</a:t>
            </a:r>
            <a:r>
              <a:rPr lang="en-US" sz="1800" dirty="0">
                <a:solidFill>
                  <a:schemeClr val="tx1"/>
                </a:solidFill>
              </a:rPr>
              <a:t> </a:t>
            </a:r>
            <a:r>
              <a:rPr lang="en-US" sz="1800" dirty="0" err="1">
                <a:solidFill>
                  <a:schemeClr val="tx1"/>
                </a:solidFill>
              </a:rPr>
              <a:t>menjadi</a:t>
            </a:r>
            <a:r>
              <a:rPr lang="en-US" sz="1800" dirty="0">
                <a:solidFill>
                  <a:schemeClr val="tx1"/>
                </a:solidFill>
              </a:rPr>
              <a:t> </a:t>
            </a:r>
            <a:r>
              <a:rPr lang="en-US" sz="1800" dirty="0" err="1">
                <a:solidFill>
                  <a:schemeClr val="tx1"/>
                </a:solidFill>
              </a:rPr>
              <a:t>lebih</a:t>
            </a:r>
            <a:r>
              <a:rPr lang="en-US" sz="1800" dirty="0">
                <a:solidFill>
                  <a:schemeClr val="tx1"/>
                </a:solidFill>
              </a:rPr>
              <a:t> </a:t>
            </a:r>
            <a:r>
              <a:rPr lang="en-US" sz="1800" dirty="0" err="1">
                <a:solidFill>
                  <a:schemeClr val="tx1"/>
                </a:solidFill>
              </a:rPr>
              <a:t>parah</a:t>
            </a:r>
            <a:r>
              <a:rPr lang="en-US" sz="1800" dirty="0">
                <a:solidFill>
                  <a:schemeClr val="tx1"/>
                </a:solidFill>
              </a:rPr>
              <a:t> (early diagnosis and prompt treatment)</a:t>
            </a:r>
          </a:p>
          <a:p>
            <a:pPr marL="342900" indent="-342900">
              <a:buFont typeface="+mj-lt"/>
              <a:buAutoNum type="arabicPeriod"/>
            </a:pPr>
            <a:r>
              <a:rPr lang="en-US" sz="1800" dirty="0" err="1">
                <a:solidFill>
                  <a:schemeClr val="tx1"/>
                </a:solidFill>
              </a:rPr>
              <a:t>Rehabilitatif</a:t>
            </a:r>
            <a:r>
              <a:rPr lang="en-US" sz="1800" dirty="0">
                <a:solidFill>
                  <a:schemeClr val="tx1"/>
                </a:solidFill>
              </a:rPr>
              <a:t> </a:t>
            </a:r>
            <a:r>
              <a:rPr lang="en-US" sz="1800" dirty="0" err="1">
                <a:solidFill>
                  <a:schemeClr val="tx1"/>
                </a:solidFill>
              </a:rPr>
              <a:t>untuk</a:t>
            </a:r>
            <a:r>
              <a:rPr lang="en-US" sz="1800" dirty="0">
                <a:solidFill>
                  <a:schemeClr val="tx1"/>
                </a:solidFill>
              </a:rPr>
              <a:t> </a:t>
            </a:r>
            <a:r>
              <a:rPr lang="en-US" sz="1800" dirty="0" err="1">
                <a:solidFill>
                  <a:schemeClr val="tx1"/>
                </a:solidFill>
              </a:rPr>
              <a:t>membatasi</a:t>
            </a:r>
            <a:r>
              <a:rPr lang="en-US" sz="1800" dirty="0">
                <a:solidFill>
                  <a:schemeClr val="tx1"/>
                </a:solidFill>
              </a:rPr>
              <a:t> </a:t>
            </a:r>
            <a:r>
              <a:rPr lang="en-US" sz="1800" dirty="0" err="1">
                <a:solidFill>
                  <a:schemeClr val="tx1"/>
                </a:solidFill>
              </a:rPr>
              <a:t>atau</a:t>
            </a:r>
            <a:r>
              <a:rPr lang="en-US" sz="1800" dirty="0">
                <a:solidFill>
                  <a:schemeClr val="tx1"/>
                </a:solidFill>
              </a:rPr>
              <a:t> </a:t>
            </a:r>
            <a:r>
              <a:rPr lang="en-US" sz="1800" dirty="0" err="1">
                <a:solidFill>
                  <a:schemeClr val="tx1"/>
                </a:solidFill>
              </a:rPr>
              <a:t>mengurangi</a:t>
            </a:r>
            <a:r>
              <a:rPr lang="en-US" sz="1800" dirty="0">
                <a:solidFill>
                  <a:schemeClr val="tx1"/>
                </a:solidFill>
              </a:rPr>
              <a:t> </a:t>
            </a:r>
            <a:r>
              <a:rPr lang="en-US" sz="1800" dirty="0" err="1">
                <a:solidFill>
                  <a:schemeClr val="tx1"/>
                </a:solidFill>
              </a:rPr>
              <a:t>kecacatan</a:t>
            </a:r>
            <a:r>
              <a:rPr lang="en-US" sz="1800" dirty="0">
                <a:solidFill>
                  <a:schemeClr val="tx1"/>
                </a:solidFill>
              </a:rPr>
              <a:t> (disability limitation)</a:t>
            </a:r>
          </a:p>
          <a:p>
            <a:pPr marL="342900" indent="-342900">
              <a:buFont typeface="+mj-lt"/>
              <a:buAutoNum type="arabicPeriod"/>
            </a:pPr>
            <a:r>
              <a:rPr lang="en-US" sz="1800" dirty="0" err="1">
                <a:solidFill>
                  <a:schemeClr val="tx1"/>
                </a:solidFill>
              </a:rPr>
              <a:t>Promosi</a:t>
            </a:r>
            <a:r>
              <a:rPr lang="en-US" sz="1800" dirty="0">
                <a:solidFill>
                  <a:schemeClr val="tx1"/>
                </a:solidFill>
              </a:rPr>
              <a:t> </a:t>
            </a:r>
            <a:r>
              <a:rPr lang="en-US" sz="1800" dirty="0" err="1">
                <a:solidFill>
                  <a:schemeClr val="tx1"/>
                </a:solidFill>
              </a:rPr>
              <a:t>Kesehatan</a:t>
            </a:r>
            <a:r>
              <a:rPr lang="en-US" sz="1800" dirty="0">
                <a:solidFill>
                  <a:schemeClr val="tx1"/>
                </a:solidFill>
              </a:rPr>
              <a:t> </a:t>
            </a:r>
            <a:r>
              <a:rPr lang="en-US" sz="1800" dirty="0" err="1">
                <a:solidFill>
                  <a:schemeClr val="tx1"/>
                </a:solidFill>
              </a:rPr>
              <a:t>pada</a:t>
            </a:r>
            <a:r>
              <a:rPr lang="en-US" sz="1800" dirty="0">
                <a:solidFill>
                  <a:schemeClr val="tx1"/>
                </a:solidFill>
              </a:rPr>
              <a:t> </a:t>
            </a:r>
            <a:r>
              <a:rPr lang="en-US" sz="1800" dirty="0" err="1">
                <a:solidFill>
                  <a:schemeClr val="tx1"/>
                </a:solidFill>
              </a:rPr>
              <a:t>Pasien</a:t>
            </a:r>
            <a:r>
              <a:rPr lang="en-US" sz="1800" dirty="0">
                <a:solidFill>
                  <a:schemeClr val="tx1"/>
                </a:solidFill>
              </a:rPr>
              <a:t> </a:t>
            </a:r>
            <a:r>
              <a:rPr lang="en-US" sz="1800" dirty="0" err="1">
                <a:solidFill>
                  <a:schemeClr val="tx1"/>
                </a:solidFill>
              </a:rPr>
              <a:t>baru</a:t>
            </a:r>
            <a:r>
              <a:rPr lang="en-US" sz="1800" dirty="0">
                <a:solidFill>
                  <a:schemeClr val="tx1"/>
                </a:solidFill>
              </a:rPr>
              <a:t> </a:t>
            </a:r>
            <a:r>
              <a:rPr lang="en-US" sz="1800" dirty="0" err="1">
                <a:solidFill>
                  <a:schemeClr val="tx1"/>
                </a:solidFill>
              </a:rPr>
              <a:t>sembuh</a:t>
            </a:r>
            <a:r>
              <a:rPr lang="en-US" sz="1800" dirty="0">
                <a:solidFill>
                  <a:schemeClr val="tx1"/>
                </a:solidFill>
              </a:rPr>
              <a:t> (recovery) </a:t>
            </a:r>
            <a:r>
              <a:rPr lang="en-US" sz="1800" dirty="0" err="1">
                <a:solidFill>
                  <a:schemeClr val="tx1"/>
                </a:solidFill>
              </a:rPr>
              <a:t>dan</a:t>
            </a:r>
            <a:r>
              <a:rPr lang="en-US" sz="1800" dirty="0">
                <a:solidFill>
                  <a:schemeClr val="tx1"/>
                </a:solidFill>
              </a:rPr>
              <a:t> </a:t>
            </a:r>
            <a:r>
              <a:rPr lang="en-US" sz="1800" dirty="0" err="1">
                <a:solidFill>
                  <a:schemeClr val="tx1"/>
                </a:solidFill>
              </a:rPr>
              <a:t>pemulihan</a:t>
            </a:r>
            <a:r>
              <a:rPr lang="en-US" sz="1800" dirty="0">
                <a:solidFill>
                  <a:schemeClr val="tx1"/>
                </a:solidFill>
              </a:rPr>
              <a:t> </a:t>
            </a:r>
            <a:r>
              <a:rPr lang="en-US" sz="1800" dirty="0" err="1">
                <a:solidFill>
                  <a:schemeClr val="tx1"/>
                </a:solidFill>
              </a:rPr>
              <a:t>akibat</a:t>
            </a:r>
            <a:r>
              <a:rPr lang="en-US" sz="1800" dirty="0">
                <a:solidFill>
                  <a:schemeClr val="tx1"/>
                </a:solidFill>
              </a:rPr>
              <a:t> </a:t>
            </a:r>
            <a:r>
              <a:rPr lang="en-US" sz="1800" dirty="0" err="1">
                <a:solidFill>
                  <a:schemeClr val="tx1"/>
                </a:solidFill>
              </a:rPr>
              <a:t>penyakit</a:t>
            </a:r>
            <a:r>
              <a:rPr lang="en-US" sz="1800" dirty="0">
                <a:solidFill>
                  <a:schemeClr val="tx1"/>
                </a:solidFill>
              </a:rPr>
              <a:t> (rehabilitation)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4070"/>
            <a:ext cx="4115399" cy="621900"/>
          </a:xfrm>
        </p:spPr>
        <p:txBody>
          <a:bodyPr/>
          <a:lstStyle/>
          <a:p>
            <a:r>
              <a:rPr lang="en-US" sz="2800" dirty="0" err="1">
                <a:solidFill>
                  <a:srgbClr val="FF0000"/>
                </a:solidFill>
              </a:rPr>
              <a:t>Tujuan</a:t>
            </a:r>
            <a:endParaRPr lang="en-US" sz="2800" dirty="0">
              <a:solidFill>
                <a:srgbClr val="FF0000"/>
              </a:solidFill>
            </a:endParaRPr>
          </a:p>
        </p:txBody>
      </p:sp>
      <p:sp>
        <p:nvSpPr>
          <p:cNvPr id="3" name="Text Placeholder 2"/>
          <p:cNvSpPr>
            <a:spLocks noGrp="1"/>
          </p:cNvSpPr>
          <p:nvPr>
            <p:ph type="body" idx="1"/>
          </p:nvPr>
        </p:nvSpPr>
        <p:spPr>
          <a:xfrm>
            <a:off x="788670" y="775970"/>
            <a:ext cx="6188710" cy="3982720"/>
          </a:xfrm>
        </p:spPr>
        <p:txBody>
          <a:bodyPr/>
          <a:lstStyle/>
          <a:p>
            <a:pPr marL="0" indent="0">
              <a:buFont typeface="+mj-lt"/>
              <a:buNone/>
            </a:pPr>
            <a:endParaRPr lang="en-US">
              <a:solidFill>
                <a:schemeClr val="tx1"/>
              </a:solidFill>
            </a:endParaRPr>
          </a:p>
          <a:p>
            <a:pPr marL="342900" indent="-342900">
              <a:buFont typeface="+mj-lt"/>
              <a:buAutoNum type="arabicPeriod"/>
            </a:pPr>
            <a:r>
              <a:rPr lang="en-US">
                <a:solidFill>
                  <a:schemeClr val="tx1"/>
                </a:solidFill>
              </a:rPr>
              <a:t>Mewujudkan Rumah Sakit  yang dapat melindungi Pasien dalam mempercepat kesembuhannya tidak mengalami sakit berulang karena perilaku yang sama, dan meningkatkan perilaku hidup sehat</a:t>
            </a:r>
          </a:p>
          <a:p>
            <a:pPr marL="342900" indent="-342900">
              <a:buFont typeface="+mj-lt"/>
              <a:buAutoNum type="arabicPeriod"/>
            </a:pPr>
            <a:r>
              <a:rPr lang="en-US">
                <a:solidFill>
                  <a:schemeClr val="tx1"/>
                </a:solidFill>
              </a:rPr>
              <a:t> Mewujudkan Rumah Sakit  yang dapat memberikan informasi dan edukasi kepada Keluarga Pasien agar mampu mendampingi Pasien dalam proses penyembuhan dan mencegah Pasien tidak mengalami sakit berulang, menjaga, dan meningkatkan kesehatannya, serta menjadi agen perubahan dalam hal kesehatan.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90905" y="944245"/>
            <a:ext cx="5904865" cy="3676650"/>
          </a:xfrm>
        </p:spPr>
        <p:txBody>
          <a:bodyPr/>
          <a:lstStyle/>
          <a:p>
            <a:pPr marL="342900" indent="-342900">
              <a:buFont typeface="+mj-lt"/>
              <a:buAutoNum type="arabicPeriod" startAt="4"/>
            </a:pPr>
            <a:r>
              <a:rPr lang="en-US" sz="2000">
                <a:solidFill>
                  <a:schemeClr val="tx1"/>
                </a:solidFill>
                <a:sym typeface="+mn-ea"/>
              </a:rPr>
              <a:t>mewujudkan Rumah Sakit  yang dapat memberikan informasi dan edukasi kepada Pengunjung Rumah Sakit agar mampu mencegah penularan penyakit dan berperilaku hidup sehat.</a:t>
            </a:r>
          </a:p>
          <a:p>
            <a:pPr marL="342900" indent="-342900">
              <a:buFont typeface="+mj-lt"/>
              <a:buAutoNum type="arabicPeriod" startAt="4"/>
            </a:pPr>
            <a:r>
              <a:rPr lang="en-US" sz="2000">
                <a:solidFill>
                  <a:schemeClr val="tx1"/>
                </a:solidFill>
                <a:sym typeface="+mn-ea"/>
              </a:rPr>
              <a:t>mewujudkan Rumah Sakit sebagai tempat kerja yang sehat dan aman untuk SDM Rumah Sakit.</a:t>
            </a:r>
          </a:p>
          <a:p>
            <a:pPr marL="342900" indent="-342900">
              <a:buFont typeface="+mj-lt"/>
              <a:buAutoNum type="arabicPeriod" startAt="4"/>
            </a:pPr>
            <a:r>
              <a:rPr lang="en-US" sz="2000">
                <a:solidFill>
                  <a:schemeClr val="tx1"/>
                </a:solidFill>
                <a:sym typeface="+mn-ea"/>
              </a:rPr>
              <a:t>mewujudkan Rumah Sakit yang dapat meningkatkan derajat kesehatan Masyarakat Sekitar Rumah Sakit.</a:t>
            </a:r>
            <a:endParaRPr lang="en-US" sz="2000">
              <a:solidFill>
                <a:schemeClr val="tx1"/>
              </a:solidFill>
            </a:endParaRPr>
          </a:p>
          <a:p>
            <a:pPr indent="0">
              <a:buNone/>
            </a:pPr>
            <a:endParaRPr lang="en-US" sz="2000">
              <a:solidFill>
                <a:schemeClr val="tx1"/>
              </a:solidFill>
            </a:endParaRPr>
          </a:p>
        </p:txBody>
      </p:sp>
      <p:sp>
        <p:nvSpPr>
          <p:cNvPr id="4" name="Title 3"/>
          <p:cNvSpPr>
            <a:spLocks noGrp="1"/>
          </p:cNvSpPr>
          <p:nvPr>
            <p:ph type="title"/>
          </p:nvPr>
        </p:nvSpPr>
        <p:spPr>
          <a:xfrm>
            <a:off x="457200" y="133350"/>
            <a:ext cx="4115399" cy="621900"/>
          </a:xfrm>
        </p:spPr>
        <p:txBody>
          <a:bodyPr/>
          <a:lstStyle/>
          <a:p>
            <a:r>
              <a:rPr lang="en-US" sz="2800" dirty="0" err="1">
                <a:solidFill>
                  <a:srgbClr val="FF0000"/>
                </a:solidFill>
              </a:rPr>
              <a:t>Tujuan</a:t>
            </a:r>
            <a:r>
              <a:rPr lang="en-US" sz="2800" dirty="0">
                <a:solidFill>
                  <a:srgbClr val="FF0000"/>
                </a:solidFill>
              </a:rPr>
              <a:t> (</a:t>
            </a:r>
            <a:r>
              <a:rPr lang="en-US" sz="2800" dirty="0" err="1">
                <a:solidFill>
                  <a:srgbClr val="FF0000"/>
                </a:solidFill>
              </a:rPr>
              <a:t>lanjutan</a:t>
            </a:r>
            <a:r>
              <a:rPr lang="en-US" sz="2800" dirty="0">
                <a:solidFill>
                  <a:srgbClr val="FF0000"/>
                </a:solidFill>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1950"/>
            <a:ext cx="5792470" cy="621665"/>
          </a:xfrm>
        </p:spPr>
        <p:txBody>
          <a:bodyPr/>
          <a:lstStyle/>
          <a:p>
            <a:r>
              <a:rPr lang="en-US" sz="2400" dirty="0">
                <a:solidFill>
                  <a:srgbClr val="C00000"/>
                </a:solidFill>
              </a:rPr>
              <a:t>PENYELENGGARAAN PKRS</a:t>
            </a:r>
          </a:p>
        </p:txBody>
      </p:sp>
      <p:sp>
        <p:nvSpPr>
          <p:cNvPr id="3" name="Text Placeholder 2"/>
          <p:cNvSpPr>
            <a:spLocks noGrp="1"/>
          </p:cNvSpPr>
          <p:nvPr>
            <p:ph type="body" idx="1"/>
          </p:nvPr>
        </p:nvSpPr>
        <p:spPr>
          <a:xfrm>
            <a:off x="914400" y="1123950"/>
            <a:ext cx="7239000" cy="3790950"/>
          </a:xfrm>
        </p:spPr>
        <p:txBody>
          <a:bodyPr/>
          <a:lstStyle/>
          <a:p>
            <a:pPr marL="285750" indent="-285750"/>
            <a:r>
              <a:rPr lang="en-US" sz="2800" dirty="0">
                <a:solidFill>
                  <a:schemeClr val="tx1"/>
                </a:solidFill>
              </a:rPr>
              <a:t>PKRS diselenggarakan dengan prinsip paradigma sehat,kesetaraan, kemandirian, keterpaduan, dan kesinambungan,  meliputi:</a:t>
            </a:r>
          </a:p>
          <a:p>
            <a:pPr marL="457200">
              <a:buNone/>
            </a:pPr>
            <a:r>
              <a:rPr lang="en-US" sz="2800" dirty="0">
                <a:solidFill>
                  <a:schemeClr val="tx1"/>
                </a:solidFill>
              </a:rPr>
              <a:t>a. pelaksanaan manajemen PKRS</a:t>
            </a:r>
          </a:p>
          <a:p>
            <a:pPr marL="457200">
              <a:buNone/>
            </a:pPr>
            <a:r>
              <a:rPr lang="en-US" sz="2800" dirty="0">
                <a:solidFill>
                  <a:schemeClr val="tx1"/>
                </a:solidFill>
              </a:rPr>
              <a:t>b. pemenuhan standar PKRS.</a:t>
            </a:r>
          </a:p>
          <a:p>
            <a:pPr marL="285750" indent="-285750"/>
            <a:endParaRPr lang="en-US" sz="2800" dirty="0">
              <a:solidFill>
                <a:schemeClr val="tx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98805"/>
            <a:ext cx="5836285" cy="621665"/>
          </a:xfrm>
        </p:spPr>
        <p:txBody>
          <a:bodyPr/>
          <a:lstStyle/>
          <a:p>
            <a:r>
              <a:rPr lang="en-US" sz="2800" dirty="0">
                <a:solidFill>
                  <a:srgbClr val="FF0000"/>
                </a:solidFill>
              </a:rPr>
              <a:t>MANAJEMEN PROMOSI KESEHATAN RUMAH SAKIT</a:t>
            </a:r>
          </a:p>
        </p:txBody>
      </p:sp>
      <p:sp>
        <p:nvSpPr>
          <p:cNvPr id="3" name="Text Placeholder 2"/>
          <p:cNvSpPr>
            <a:spLocks noGrp="1"/>
          </p:cNvSpPr>
          <p:nvPr>
            <p:ph type="body" idx="1"/>
          </p:nvPr>
        </p:nvSpPr>
        <p:spPr>
          <a:xfrm>
            <a:off x="892175" y="1657350"/>
            <a:ext cx="5870575" cy="3171825"/>
          </a:xfrm>
        </p:spPr>
        <p:txBody>
          <a:bodyPr/>
          <a:lstStyle/>
          <a:p>
            <a:pPr marL="457200" indent="-457200"/>
            <a:r>
              <a:rPr lang="en-US" sz="2800" dirty="0" err="1">
                <a:solidFill>
                  <a:schemeClr val="tx1"/>
                </a:solidFill>
              </a:rPr>
              <a:t>pengkajian</a:t>
            </a:r>
            <a:r>
              <a:rPr lang="en-US" sz="2800" dirty="0">
                <a:solidFill>
                  <a:schemeClr val="tx1"/>
                </a:solidFill>
              </a:rPr>
              <a:t>;</a:t>
            </a:r>
          </a:p>
          <a:p>
            <a:pPr marL="457200" indent="-457200"/>
            <a:r>
              <a:rPr lang="en-US" sz="2800" dirty="0" err="1">
                <a:solidFill>
                  <a:schemeClr val="tx1"/>
                </a:solidFill>
              </a:rPr>
              <a:t>perencanaan</a:t>
            </a:r>
            <a:r>
              <a:rPr lang="en-US" sz="2800" dirty="0">
                <a:solidFill>
                  <a:schemeClr val="tx1"/>
                </a:solidFill>
              </a:rPr>
              <a:t>;</a:t>
            </a:r>
          </a:p>
          <a:p>
            <a:pPr marL="457200" indent="-457200"/>
            <a:r>
              <a:rPr lang="en-US" sz="2800" dirty="0" err="1">
                <a:solidFill>
                  <a:schemeClr val="tx1"/>
                </a:solidFill>
              </a:rPr>
              <a:t>pelaksanaan</a:t>
            </a:r>
            <a:r>
              <a:rPr lang="en-US" sz="2800" dirty="0">
                <a:solidFill>
                  <a:schemeClr val="tx1"/>
                </a:solidFill>
              </a:rPr>
              <a:t>; </a:t>
            </a:r>
            <a:r>
              <a:rPr lang="en-US" sz="2800" dirty="0" err="1">
                <a:solidFill>
                  <a:schemeClr val="tx1"/>
                </a:solidFill>
              </a:rPr>
              <a:t>dan</a:t>
            </a:r>
            <a:endParaRPr lang="en-US" sz="2800" dirty="0">
              <a:solidFill>
                <a:schemeClr val="tx1"/>
              </a:solidFill>
            </a:endParaRPr>
          </a:p>
          <a:p>
            <a:pPr marL="457200" indent="-457200"/>
            <a:r>
              <a:rPr lang="en-US" sz="2800" dirty="0">
                <a:solidFill>
                  <a:schemeClr val="tx1"/>
                </a:solidFill>
              </a:rPr>
              <a:t>monitoring </a:t>
            </a:r>
            <a:r>
              <a:rPr lang="en-US" sz="2800" dirty="0" err="1">
                <a:solidFill>
                  <a:schemeClr val="tx1"/>
                </a:solidFill>
              </a:rPr>
              <a:t>dan</a:t>
            </a:r>
            <a:r>
              <a:rPr lang="en-US" sz="2800" dirty="0">
                <a:solidFill>
                  <a:schemeClr val="tx1"/>
                </a:solidFill>
              </a:rPr>
              <a:t> </a:t>
            </a:r>
            <a:r>
              <a:rPr lang="en-US" sz="2800" dirty="0" err="1">
                <a:solidFill>
                  <a:schemeClr val="tx1"/>
                </a:solidFill>
              </a:rPr>
              <a:t>evalu</a:t>
            </a:r>
            <a:r>
              <a:rPr lang="en-US" sz="2400" dirty="0" err="1">
                <a:solidFill>
                  <a:schemeClr val="tx1"/>
                </a:solidFill>
              </a:rPr>
              <a:t>asi</a:t>
            </a:r>
            <a:r>
              <a:rPr lang="en-US" sz="2400" dirty="0">
                <a:solidFill>
                  <a:schemeClr val="tx1"/>
                </a:solidFill>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620" y="267435"/>
            <a:ext cx="4115399" cy="621900"/>
          </a:xfrm>
        </p:spPr>
        <p:txBody>
          <a:bodyPr/>
          <a:lstStyle/>
          <a:p>
            <a:r>
              <a:rPr lang="en-US" sz="3200">
                <a:solidFill>
                  <a:srgbClr val="FF0000"/>
                </a:solidFill>
              </a:rPr>
              <a:t>PENGKAJIAN</a:t>
            </a:r>
          </a:p>
        </p:txBody>
      </p:sp>
      <p:sp>
        <p:nvSpPr>
          <p:cNvPr id="3" name="Text Placeholder 2"/>
          <p:cNvSpPr>
            <a:spLocks noGrp="1"/>
          </p:cNvSpPr>
          <p:nvPr>
            <p:ph type="body" idx="1"/>
          </p:nvPr>
        </p:nvSpPr>
        <p:spPr>
          <a:xfrm>
            <a:off x="1117600" y="1238885"/>
            <a:ext cx="5837555" cy="3528695"/>
          </a:xfrm>
        </p:spPr>
        <p:txBody>
          <a:bodyPr/>
          <a:lstStyle/>
          <a:p>
            <a:pPr marL="371475" indent="-371475"/>
            <a:r>
              <a:rPr lang="en-US" dirty="0" err="1">
                <a:solidFill>
                  <a:schemeClr val="tx1"/>
                </a:solidFill>
              </a:rPr>
              <a:t>Melihat</a:t>
            </a:r>
            <a:r>
              <a:rPr lang="en-US" dirty="0">
                <a:solidFill>
                  <a:schemeClr val="tx1"/>
                </a:solidFill>
              </a:rPr>
              <a:t> </a:t>
            </a:r>
            <a:r>
              <a:rPr lang="en-US" dirty="0" err="1">
                <a:solidFill>
                  <a:schemeClr val="tx1"/>
                </a:solidFill>
              </a:rPr>
              <a:t>penyebab</a:t>
            </a:r>
            <a:r>
              <a:rPr lang="en-US" dirty="0">
                <a:solidFill>
                  <a:schemeClr val="tx1"/>
                </a:solidFill>
              </a:rPr>
              <a:t> </a:t>
            </a:r>
            <a:r>
              <a:rPr lang="en-US" dirty="0" err="1">
                <a:solidFill>
                  <a:schemeClr val="tx1"/>
                </a:solidFill>
              </a:rPr>
              <a:t>faktor</a:t>
            </a:r>
            <a:r>
              <a:rPr lang="en-US" dirty="0">
                <a:solidFill>
                  <a:schemeClr val="tx1"/>
                </a:solidFill>
              </a:rPr>
              <a:t> </a:t>
            </a:r>
            <a:r>
              <a:rPr lang="en-US" dirty="0" err="1">
                <a:solidFill>
                  <a:schemeClr val="tx1"/>
                </a:solidFill>
              </a:rPr>
              <a:t>risiko</a:t>
            </a:r>
            <a:r>
              <a:rPr lang="en-US" dirty="0">
                <a:solidFill>
                  <a:schemeClr val="tx1"/>
                </a:solidFill>
              </a:rPr>
              <a:t>  </a:t>
            </a:r>
            <a:r>
              <a:rPr lang="en-US" dirty="0" err="1">
                <a:solidFill>
                  <a:schemeClr val="tx1"/>
                </a:solidFill>
              </a:rPr>
              <a:t>terjadinya</a:t>
            </a:r>
            <a:r>
              <a:rPr lang="en-US" dirty="0">
                <a:solidFill>
                  <a:schemeClr val="tx1"/>
                </a:solidFill>
              </a:rPr>
              <a:t> </a:t>
            </a:r>
            <a:r>
              <a:rPr lang="en-US" dirty="0" err="1">
                <a:solidFill>
                  <a:schemeClr val="tx1"/>
                </a:solidFill>
              </a:rPr>
              <a:t>penyakit</a:t>
            </a:r>
            <a:r>
              <a:rPr lang="en-US" dirty="0">
                <a:solidFill>
                  <a:schemeClr val="tx1"/>
                </a:solidFill>
              </a:rPr>
              <a:t> </a:t>
            </a:r>
            <a:r>
              <a:rPr lang="en-US" dirty="0" err="1">
                <a:solidFill>
                  <a:schemeClr val="tx1"/>
                </a:solidFill>
              </a:rPr>
              <a:t>berdasarkan</a:t>
            </a:r>
            <a:r>
              <a:rPr lang="en-US" dirty="0">
                <a:solidFill>
                  <a:schemeClr val="tx1"/>
                </a:solidFill>
              </a:rPr>
              <a:t> </a:t>
            </a:r>
            <a:r>
              <a:rPr lang="en-US" dirty="0" err="1">
                <a:solidFill>
                  <a:schemeClr val="tx1"/>
                </a:solidFill>
              </a:rPr>
              <a:t>perilaku</a:t>
            </a:r>
            <a:r>
              <a:rPr lang="en-US" dirty="0">
                <a:solidFill>
                  <a:schemeClr val="tx1"/>
                </a:solidFill>
              </a:rPr>
              <a:t> </a:t>
            </a:r>
            <a:r>
              <a:rPr lang="en-US" dirty="0" err="1">
                <a:solidFill>
                  <a:schemeClr val="tx1"/>
                </a:solidFill>
              </a:rPr>
              <a:t>dan</a:t>
            </a:r>
            <a:r>
              <a:rPr lang="en-US" dirty="0">
                <a:solidFill>
                  <a:schemeClr val="tx1"/>
                </a:solidFill>
              </a:rPr>
              <a:t> non </a:t>
            </a:r>
            <a:r>
              <a:rPr lang="en-US" dirty="0" err="1">
                <a:solidFill>
                  <a:schemeClr val="tx1"/>
                </a:solidFill>
              </a:rPr>
              <a:t>perilaku</a:t>
            </a:r>
            <a:r>
              <a:rPr lang="en-US" dirty="0">
                <a:solidFill>
                  <a:schemeClr val="tx1"/>
                </a:solidFill>
              </a:rPr>
              <a:t>.</a:t>
            </a:r>
          </a:p>
          <a:p>
            <a:pPr marL="371475" indent="-371475"/>
            <a:r>
              <a:rPr lang="en-US" dirty="0" err="1">
                <a:solidFill>
                  <a:schemeClr val="tx1"/>
                </a:solidFill>
              </a:rPr>
              <a:t>Pengkajian</a:t>
            </a:r>
            <a:r>
              <a:rPr lang="en-US" dirty="0">
                <a:solidFill>
                  <a:schemeClr val="tx1"/>
                </a:solidFill>
              </a:rPr>
              <a:t> </a:t>
            </a:r>
            <a:r>
              <a:rPr lang="en-US" dirty="0" err="1">
                <a:solidFill>
                  <a:schemeClr val="tx1"/>
                </a:solidFill>
              </a:rPr>
              <a:t>bagi</a:t>
            </a:r>
            <a:r>
              <a:rPr lang="en-US" dirty="0">
                <a:solidFill>
                  <a:schemeClr val="tx1"/>
                </a:solidFill>
              </a:rPr>
              <a:t> </a:t>
            </a:r>
            <a:r>
              <a:rPr lang="en-US" dirty="0" err="1">
                <a:solidFill>
                  <a:schemeClr val="tx1"/>
                </a:solidFill>
              </a:rPr>
              <a:t>Pasien</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Keluarga</a:t>
            </a:r>
            <a:r>
              <a:rPr lang="en-US" dirty="0">
                <a:solidFill>
                  <a:schemeClr val="tx1"/>
                </a:solidFill>
              </a:rPr>
              <a:t> </a:t>
            </a:r>
            <a:r>
              <a:rPr lang="en-US" dirty="0" err="1">
                <a:solidFill>
                  <a:schemeClr val="tx1"/>
                </a:solidFill>
              </a:rPr>
              <a:t>Pasien</a:t>
            </a:r>
            <a:r>
              <a:rPr lang="en-US" dirty="0">
                <a:solidFill>
                  <a:schemeClr val="tx1"/>
                </a:solidFill>
              </a:rPr>
              <a:t> </a:t>
            </a:r>
            <a:r>
              <a:rPr lang="en-US" dirty="0" err="1">
                <a:solidFill>
                  <a:schemeClr val="tx1"/>
                </a:solidFill>
              </a:rPr>
              <a:t>dapat</a:t>
            </a:r>
            <a:r>
              <a:rPr lang="en-US" dirty="0">
                <a:solidFill>
                  <a:schemeClr val="tx1"/>
                </a:solidFill>
              </a:rPr>
              <a:t> </a:t>
            </a:r>
            <a:r>
              <a:rPr lang="en-US" dirty="0" err="1">
                <a:solidFill>
                  <a:schemeClr val="tx1"/>
                </a:solidFill>
              </a:rPr>
              <a:t>dilakukan</a:t>
            </a:r>
            <a:r>
              <a:rPr lang="en-US" dirty="0">
                <a:solidFill>
                  <a:schemeClr val="tx1"/>
                </a:solidFill>
              </a:rPr>
              <a:t> </a:t>
            </a:r>
            <a:r>
              <a:rPr lang="en-US" dirty="0" err="1">
                <a:solidFill>
                  <a:schemeClr val="tx1"/>
                </a:solidFill>
              </a:rPr>
              <a:t>berdasarkan</a:t>
            </a:r>
            <a:r>
              <a:rPr lang="en-US" dirty="0">
                <a:solidFill>
                  <a:schemeClr val="tx1"/>
                </a:solidFill>
              </a:rPr>
              <a:t> </a:t>
            </a:r>
            <a:r>
              <a:rPr lang="en-US" dirty="0" err="1">
                <a:solidFill>
                  <a:schemeClr val="tx1"/>
                </a:solidFill>
              </a:rPr>
              <a:t>formulir</a:t>
            </a:r>
            <a:r>
              <a:rPr lang="en-US" dirty="0">
                <a:solidFill>
                  <a:schemeClr val="tx1"/>
                </a:solidFill>
              </a:rPr>
              <a:t> </a:t>
            </a:r>
            <a:r>
              <a:rPr lang="en-US" dirty="0" err="1">
                <a:solidFill>
                  <a:schemeClr val="tx1"/>
                </a:solidFill>
              </a:rPr>
              <a:t>pengkajian</a:t>
            </a:r>
            <a:r>
              <a:rPr lang="en-US" dirty="0">
                <a:solidFill>
                  <a:schemeClr val="tx1"/>
                </a:solidFill>
              </a:rPr>
              <a:t> </a:t>
            </a:r>
            <a:r>
              <a:rPr lang="en-US" dirty="0" err="1">
                <a:solidFill>
                  <a:schemeClr val="tx1"/>
                </a:solidFill>
              </a:rPr>
              <a:t>Pasien</a:t>
            </a:r>
            <a:r>
              <a:rPr lang="en-US" dirty="0">
                <a:solidFill>
                  <a:schemeClr val="tx1"/>
                </a:solidFill>
              </a:rPr>
              <a:t> (assessment patient).</a:t>
            </a:r>
          </a:p>
          <a:p>
            <a:pPr marL="371475" indent="-371475"/>
            <a:r>
              <a:rPr lang="en-US" dirty="0" err="1">
                <a:solidFill>
                  <a:schemeClr val="tx1"/>
                </a:solidFill>
              </a:rPr>
              <a:t>Pengkajian</a:t>
            </a:r>
            <a:r>
              <a:rPr lang="en-US" dirty="0">
                <a:solidFill>
                  <a:schemeClr val="tx1"/>
                </a:solidFill>
              </a:rPr>
              <a:t> </a:t>
            </a:r>
            <a:r>
              <a:rPr lang="en-US" dirty="0" err="1">
                <a:solidFill>
                  <a:schemeClr val="tx1"/>
                </a:solidFill>
              </a:rPr>
              <a:t>bagi</a:t>
            </a:r>
            <a:r>
              <a:rPr lang="en-US" dirty="0">
                <a:solidFill>
                  <a:schemeClr val="tx1"/>
                </a:solidFill>
              </a:rPr>
              <a:t> </a:t>
            </a:r>
            <a:r>
              <a:rPr lang="en-US" dirty="0" err="1">
                <a:solidFill>
                  <a:schemeClr val="tx1"/>
                </a:solidFill>
              </a:rPr>
              <a:t>Pengunjung</a:t>
            </a:r>
            <a:r>
              <a:rPr lang="en-US" dirty="0">
                <a:solidFill>
                  <a:schemeClr val="tx1"/>
                </a:solidFill>
              </a:rPr>
              <a:t> </a:t>
            </a:r>
            <a:r>
              <a:rPr lang="en-US" dirty="0" err="1">
                <a:solidFill>
                  <a:schemeClr val="tx1"/>
                </a:solidFill>
              </a:rPr>
              <a:t>Rumah</a:t>
            </a:r>
            <a:r>
              <a:rPr lang="en-US" dirty="0">
                <a:solidFill>
                  <a:schemeClr val="tx1"/>
                </a:solidFill>
              </a:rPr>
              <a:t> </a:t>
            </a:r>
            <a:r>
              <a:rPr lang="en-US" dirty="0" err="1">
                <a:solidFill>
                  <a:schemeClr val="tx1"/>
                </a:solidFill>
              </a:rPr>
              <a:t>Sakit</a:t>
            </a:r>
            <a:r>
              <a:rPr lang="en-US" dirty="0">
                <a:solidFill>
                  <a:schemeClr val="tx1"/>
                </a:solidFill>
              </a:rPr>
              <a:t> </a:t>
            </a:r>
            <a:r>
              <a:rPr lang="en-US" dirty="0" err="1">
                <a:solidFill>
                  <a:schemeClr val="tx1"/>
                </a:solidFill>
              </a:rPr>
              <a:t>dan</a:t>
            </a:r>
            <a:r>
              <a:rPr lang="en-US" dirty="0">
                <a:solidFill>
                  <a:schemeClr val="tx1"/>
                </a:solidFill>
              </a:rPr>
              <a:t>  Masyarakat </a:t>
            </a:r>
            <a:r>
              <a:rPr lang="en-US" dirty="0" err="1">
                <a:solidFill>
                  <a:schemeClr val="tx1"/>
                </a:solidFill>
              </a:rPr>
              <a:t>Sekitar</a:t>
            </a:r>
            <a:r>
              <a:rPr lang="en-US" dirty="0">
                <a:solidFill>
                  <a:schemeClr val="tx1"/>
                </a:solidFill>
              </a:rPr>
              <a:t> </a:t>
            </a:r>
            <a:r>
              <a:rPr lang="en-US" dirty="0" err="1">
                <a:solidFill>
                  <a:schemeClr val="tx1"/>
                </a:solidFill>
              </a:rPr>
              <a:t>Rumah</a:t>
            </a:r>
            <a:r>
              <a:rPr lang="en-US" dirty="0">
                <a:solidFill>
                  <a:schemeClr val="tx1"/>
                </a:solidFill>
              </a:rPr>
              <a:t> </a:t>
            </a:r>
            <a:r>
              <a:rPr lang="en-US" dirty="0" err="1">
                <a:solidFill>
                  <a:schemeClr val="tx1"/>
                </a:solidFill>
              </a:rPr>
              <a:t>Sakit</a:t>
            </a:r>
            <a:r>
              <a:rPr lang="en-US" dirty="0">
                <a:solidFill>
                  <a:schemeClr val="tx1"/>
                </a:solidFill>
              </a:rPr>
              <a:t> </a:t>
            </a:r>
            <a:r>
              <a:rPr lang="en-US" dirty="0" err="1">
                <a:solidFill>
                  <a:schemeClr val="tx1"/>
                </a:solidFill>
              </a:rPr>
              <a:t>dapat</a:t>
            </a:r>
            <a:r>
              <a:rPr lang="en-US" dirty="0">
                <a:solidFill>
                  <a:schemeClr val="tx1"/>
                </a:solidFill>
              </a:rPr>
              <a:t> </a:t>
            </a:r>
            <a:r>
              <a:rPr lang="en-US" dirty="0" err="1">
                <a:solidFill>
                  <a:schemeClr val="tx1"/>
                </a:solidFill>
              </a:rPr>
              <a:t>dilakukan</a:t>
            </a:r>
            <a:r>
              <a:rPr lang="en-US" dirty="0">
                <a:solidFill>
                  <a:schemeClr val="tx1"/>
                </a:solidFill>
              </a:rPr>
              <a:t> </a:t>
            </a:r>
            <a:r>
              <a:rPr lang="en-US" dirty="0" err="1">
                <a:solidFill>
                  <a:schemeClr val="tx1"/>
                </a:solidFill>
              </a:rPr>
              <a:t>dengan</a:t>
            </a:r>
            <a:r>
              <a:rPr lang="en-US" dirty="0">
                <a:solidFill>
                  <a:schemeClr val="tx1"/>
                </a:solidFill>
              </a:rPr>
              <a:t> </a:t>
            </a:r>
            <a:r>
              <a:rPr lang="en-US" dirty="0" err="1">
                <a:solidFill>
                  <a:schemeClr val="tx1"/>
                </a:solidFill>
              </a:rPr>
              <a:t>menggunakan</a:t>
            </a:r>
            <a:r>
              <a:rPr lang="en-US" dirty="0">
                <a:solidFill>
                  <a:schemeClr val="tx1"/>
                </a:solidFill>
              </a:rPr>
              <a:t> data </a:t>
            </a:r>
            <a:r>
              <a:rPr lang="en-US" dirty="0" err="1">
                <a:solidFill>
                  <a:schemeClr val="tx1"/>
                </a:solidFill>
              </a:rPr>
              <a:t>sekunder</a:t>
            </a:r>
            <a:r>
              <a:rPr lang="en-US" dirty="0">
                <a:solidFill>
                  <a:schemeClr val="tx1"/>
                </a:solidFill>
              </a:rPr>
              <a:t> yang </a:t>
            </a:r>
            <a:r>
              <a:rPr lang="en-US" dirty="0" err="1">
                <a:solidFill>
                  <a:schemeClr val="tx1"/>
                </a:solidFill>
              </a:rPr>
              <a:t>meliputi</a:t>
            </a:r>
            <a:r>
              <a:rPr lang="en-US" dirty="0">
                <a:solidFill>
                  <a:schemeClr val="tx1"/>
                </a:solidFill>
              </a:rPr>
              <a:t>:</a:t>
            </a:r>
          </a:p>
          <a:p>
            <a:pPr marL="762000">
              <a:buNone/>
            </a:pPr>
            <a:r>
              <a:rPr lang="en-US" dirty="0">
                <a:solidFill>
                  <a:schemeClr val="tx1"/>
                </a:solidFill>
              </a:rPr>
              <a:t>a. data </a:t>
            </a:r>
            <a:r>
              <a:rPr lang="en-US" dirty="0" err="1">
                <a:solidFill>
                  <a:schemeClr val="tx1"/>
                </a:solidFill>
              </a:rPr>
              <a:t>demografi</a:t>
            </a:r>
            <a:r>
              <a:rPr lang="en-US" dirty="0">
                <a:solidFill>
                  <a:schemeClr val="tx1"/>
                </a:solidFill>
              </a:rPr>
              <a:t>;</a:t>
            </a:r>
          </a:p>
          <a:p>
            <a:pPr marL="762000">
              <a:buNone/>
            </a:pPr>
            <a:r>
              <a:rPr lang="en-US" dirty="0">
                <a:solidFill>
                  <a:schemeClr val="tx1"/>
                </a:solidFill>
              </a:rPr>
              <a:t>b. data </a:t>
            </a:r>
            <a:r>
              <a:rPr lang="en-US" dirty="0" err="1">
                <a:solidFill>
                  <a:schemeClr val="tx1"/>
                </a:solidFill>
              </a:rPr>
              <a:t>penyakit</a:t>
            </a:r>
            <a:r>
              <a:rPr lang="en-US" dirty="0">
                <a:solidFill>
                  <a:schemeClr val="tx1"/>
                </a:solidFill>
              </a:rPr>
              <a:t>;</a:t>
            </a:r>
          </a:p>
          <a:p>
            <a:pPr marL="762000">
              <a:buNone/>
            </a:pPr>
            <a:r>
              <a:rPr lang="en-US" dirty="0">
                <a:solidFill>
                  <a:schemeClr val="tx1"/>
                </a:solidFill>
              </a:rPr>
              <a:t>c. data </a:t>
            </a:r>
            <a:r>
              <a:rPr lang="en-US" dirty="0" err="1">
                <a:solidFill>
                  <a:schemeClr val="tx1"/>
                </a:solidFill>
              </a:rPr>
              <a:t>kunjungan</a:t>
            </a:r>
            <a:endParaRPr lang="en-US" dirty="0">
              <a:solidFill>
                <a:schemeClr val="tx1"/>
              </a:solidFill>
            </a:endParaRPr>
          </a:p>
          <a:p>
            <a:pPr marL="762000">
              <a:buNone/>
            </a:pPr>
            <a:r>
              <a:rPr lang="en-US" dirty="0">
                <a:solidFill>
                  <a:schemeClr val="tx1"/>
                </a:solidFill>
              </a:rPr>
              <a:t>d. data </a:t>
            </a:r>
            <a:r>
              <a:rPr lang="en-US" dirty="0" err="1">
                <a:solidFill>
                  <a:schemeClr val="tx1"/>
                </a:solidFill>
              </a:rPr>
              <a:t>perilaku</a:t>
            </a:r>
            <a:endParaRPr lang="en-US" dirty="0">
              <a:solidFill>
                <a:schemeClr val="tx1"/>
              </a:solidFill>
            </a:endParaRPr>
          </a:p>
          <a:p>
            <a:pPr marL="285750" indent="-285750"/>
            <a:r>
              <a:rPr lang="en-US" dirty="0" err="1">
                <a:solidFill>
                  <a:schemeClr val="tx1"/>
                </a:solidFill>
              </a:rPr>
              <a:t>Pengkajian</a:t>
            </a:r>
            <a:r>
              <a:rPr lang="en-US" dirty="0">
                <a:solidFill>
                  <a:schemeClr val="tx1"/>
                </a:solidFill>
              </a:rPr>
              <a:t> </a:t>
            </a:r>
            <a:r>
              <a:rPr lang="en-US" dirty="0" err="1">
                <a:solidFill>
                  <a:schemeClr val="tx1"/>
                </a:solidFill>
              </a:rPr>
              <a:t>bagi</a:t>
            </a:r>
            <a:r>
              <a:rPr lang="en-US" dirty="0">
                <a:solidFill>
                  <a:schemeClr val="tx1"/>
                </a:solidFill>
              </a:rPr>
              <a:t> SDM </a:t>
            </a:r>
            <a:r>
              <a:rPr lang="en-US" dirty="0" err="1">
                <a:solidFill>
                  <a:schemeClr val="tx1"/>
                </a:solidFill>
              </a:rPr>
              <a:t>rumah</a:t>
            </a:r>
            <a:r>
              <a:rPr lang="en-US" dirty="0">
                <a:solidFill>
                  <a:schemeClr val="tx1"/>
                </a:solidFill>
              </a:rPr>
              <a:t> </a:t>
            </a:r>
            <a:r>
              <a:rPr lang="en-US" dirty="0" err="1">
                <a:solidFill>
                  <a:schemeClr val="tx1"/>
                </a:solidFill>
              </a:rPr>
              <a:t>sakit</a:t>
            </a:r>
            <a:r>
              <a:rPr lang="en-US" dirty="0">
                <a:solidFill>
                  <a:schemeClr val="tx1"/>
                </a:solidFill>
              </a:rPr>
              <a:t> </a:t>
            </a:r>
            <a:r>
              <a:rPr lang="en-US" dirty="0" err="1">
                <a:solidFill>
                  <a:schemeClr val="tx1"/>
                </a:solidFill>
              </a:rPr>
              <a:t>menggunakan</a:t>
            </a:r>
            <a:r>
              <a:rPr lang="en-US" dirty="0">
                <a:solidFill>
                  <a:schemeClr val="tx1"/>
                </a:solidFill>
              </a:rPr>
              <a:t> </a:t>
            </a:r>
            <a:r>
              <a:rPr lang="en-US" dirty="0" err="1">
                <a:solidFill>
                  <a:schemeClr val="tx1"/>
                </a:solidFill>
              </a:rPr>
              <a:t>instrumen</a:t>
            </a:r>
            <a:r>
              <a:rPr lang="en-US" dirty="0">
                <a:solidFill>
                  <a:schemeClr val="tx1"/>
                </a:solidFill>
              </a:rPr>
              <a:t> </a:t>
            </a:r>
            <a:r>
              <a:rPr lang="en-US" dirty="0" err="1">
                <a:solidFill>
                  <a:schemeClr val="tx1"/>
                </a:solidFill>
              </a:rPr>
              <a:t>identifikasi</a:t>
            </a:r>
            <a:r>
              <a:rPr lang="en-US" dirty="0">
                <a:solidFill>
                  <a:schemeClr val="tx1"/>
                </a:solidFill>
              </a:rPr>
              <a:t> </a:t>
            </a:r>
            <a:r>
              <a:rPr lang="en-US" dirty="0" err="1">
                <a:solidFill>
                  <a:schemeClr val="tx1"/>
                </a:solidFill>
              </a:rPr>
              <a:t>perilaku</a:t>
            </a:r>
            <a:endParaRPr lang="en-US" dirty="0">
              <a:solidFill>
                <a:schemeClr val="tx1"/>
              </a:solidFill>
            </a:endParaRPr>
          </a:p>
        </p:txBody>
      </p:sp>
      <p:pic>
        <p:nvPicPr>
          <p:cNvPr id="5" name="Picture 4"/>
          <p:cNvPicPr>
            <a:picLocks noChangeAspect="1"/>
          </p:cNvPicPr>
          <p:nvPr/>
        </p:nvPicPr>
        <p:blipFill>
          <a:blip r:embed="rId2"/>
          <a:srcRect l="25452" t="17106" r="29177" b="8795"/>
          <a:stretch>
            <a:fillRect/>
          </a:stretch>
        </p:blipFill>
        <p:spPr>
          <a:xfrm>
            <a:off x="6796405" y="-38735"/>
            <a:ext cx="2446655" cy="258508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135" y="313155"/>
            <a:ext cx="4115399" cy="621900"/>
          </a:xfrm>
        </p:spPr>
        <p:txBody>
          <a:bodyPr/>
          <a:lstStyle/>
          <a:p>
            <a:r>
              <a:rPr lang="en-US" sz="2000">
                <a:solidFill>
                  <a:srgbClr val="FF0000"/>
                </a:solidFill>
              </a:rPr>
              <a:t>PERENCANAAN</a:t>
            </a:r>
          </a:p>
        </p:txBody>
      </p:sp>
      <p:sp>
        <p:nvSpPr>
          <p:cNvPr id="3" name="Text Placeholder 2"/>
          <p:cNvSpPr>
            <a:spLocks noGrp="1"/>
          </p:cNvSpPr>
          <p:nvPr>
            <p:ph type="body" idx="1"/>
          </p:nvPr>
        </p:nvSpPr>
        <p:spPr>
          <a:xfrm>
            <a:off x="1208405" y="1227455"/>
            <a:ext cx="5440680" cy="3641725"/>
          </a:xfrm>
        </p:spPr>
        <p:txBody>
          <a:bodyPr/>
          <a:lstStyle/>
          <a:p>
            <a:pPr marL="490538" indent="-490538">
              <a:buFont typeface="Wingdings" panose="05000000000000000000" charset="0"/>
              <a:buChar char="q"/>
            </a:pPr>
            <a:r>
              <a:rPr lang="en-US" dirty="0" err="1">
                <a:solidFill>
                  <a:schemeClr val="tx1"/>
                </a:solidFill>
              </a:rPr>
              <a:t>Dilaksanakan</a:t>
            </a:r>
            <a:r>
              <a:rPr lang="en-US" dirty="0">
                <a:solidFill>
                  <a:schemeClr val="tx1"/>
                </a:solidFill>
              </a:rPr>
              <a:t> </a:t>
            </a:r>
            <a:r>
              <a:rPr lang="en-US" dirty="0" err="1">
                <a:solidFill>
                  <a:schemeClr val="tx1"/>
                </a:solidFill>
              </a:rPr>
              <a:t>dengan</a:t>
            </a:r>
            <a:r>
              <a:rPr lang="en-US" dirty="0">
                <a:solidFill>
                  <a:schemeClr val="tx1"/>
                </a:solidFill>
              </a:rPr>
              <a:t> </a:t>
            </a:r>
            <a:r>
              <a:rPr lang="en-US" dirty="0" err="1">
                <a:solidFill>
                  <a:schemeClr val="tx1"/>
                </a:solidFill>
              </a:rPr>
              <a:t>melibatkan</a:t>
            </a:r>
            <a:r>
              <a:rPr lang="en-US" dirty="0">
                <a:solidFill>
                  <a:schemeClr val="tx1"/>
                </a:solidFill>
              </a:rPr>
              <a:t> </a:t>
            </a:r>
            <a:r>
              <a:rPr lang="en-US" dirty="0" err="1">
                <a:solidFill>
                  <a:schemeClr val="tx1"/>
                </a:solidFill>
              </a:rPr>
              <a:t>instalasi</a:t>
            </a:r>
            <a:r>
              <a:rPr lang="en-US" dirty="0">
                <a:solidFill>
                  <a:schemeClr val="tx1"/>
                </a:solidFill>
              </a:rPr>
              <a:t>, unit, </a:t>
            </a:r>
            <a:r>
              <a:rPr lang="en-US" dirty="0" err="1">
                <a:solidFill>
                  <a:schemeClr val="tx1"/>
                </a:solidFill>
              </a:rPr>
              <a:t>atau</a:t>
            </a:r>
            <a:r>
              <a:rPr lang="en-US" dirty="0">
                <a:solidFill>
                  <a:schemeClr val="tx1"/>
                </a:solidFill>
              </a:rPr>
              <a:t> </a:t>
            </a:r>
            <a:r>
              <a:rPr lang="en-US" dirty="0" err="1">
                <a:solidFill>
                  <a:schemeClr val="tx1"/>
                </a:solidFill>
              </a:rPr>
              <a:t>tim</a:t>
            </a:r>
            <a:r>
              <a:rPr lang="en-US" dirty="0">
                <a:solidFill>
                  <a:schemeClr val="tx1"/>
                </a:solidFill>
              </a:rPr>
              <a:t> lain </a:t>
            </a:r>
            <a:r>
              <a:rPr lang="en-US" dirty="0" err="1">
                <a:solidFill>
                  <a:schemeClr val="tx1"/>
                </a:solidFill>
              </a:rPr>
              <a:t>secara</a:t>
            </a:r>
            <a:r>
              <a:rPr lang="en-US" dirty="0">
                <a:solidFill>
                  <a:schemeClr val="tx1"/>
                </a:solidFill>
              </a:rPr>
              <a:t> </a:t>
            </a:r>
            <a:r>
              <a:rPr lang="en-US" dirty="0" err="1">
                <a:solidFill>
                  <a:schemeClr val="tx1"/>
                </a:solidFill>
              </a:rPr>
              <a:t>berkesinambungan</a:t>
            </a:r>
            <a:r>
              <a:rPr lang="en-US" dirty="0">
                <a:solidFill>
                  <a:schemeClr val="tx1"/>
                </a:solidFill>
              </a:rPr>
              <a:t>. </a:t>
            </a:r>
            <a:r>
              <a:rPr lang="en-US" dirty="0" err="1">
                <a:solidFill>
                  <a:schemeClr val="tx1"/>
                </a:solidFill>
              </a:rPr>
              <a:t>Dibuat</a:t>
            </a:r>
            <a:r>
              <a:rPr lang="en-US" dirty="0">
                <a:solidFill>
                  <a:schemeClr val="tx1"/>
                </a:solidFill>
              </a:rPr>
              <a:t> </a:t>
            </a:r>
            <a:r>
              <a:rPr lang="en-US" dirty="0" err="1">
                <a:solidFill>
                  <a:schemeClr val="tx1"/>
                </a:solidFill>
              </a:rPr>
              <a:t>secara</a:t>
            </a:r>
            <a:r>
              <a:rPr lang="en-US" dirty="0">
                <a:solidFill>
                  <a:schemeClr val="tx1"/>
                </a:solidFill>
              </a:rPr>
              <a:t> </a:t>
            </a:r>
            <a:r>
              <a:rPr lang="en-US" dirty="0" err="1">
                <a:solidFill>
                  <a:schemeClr val="tx1"/>
                </a:solidFill>
              </a:rPr>
              <a:t>berkala</a:t>
            </a:r>
            <a:r>
              <a:rPr lang="en-US" dirty="0">
                <a:solidFill>
                  <a:schemeClr val="tx1"/>
                </a:solidFill>
              </a:rPr>
              <a:t> </a:t>
            </a:r>
            <a:r>
              <a:rPr lang="en-US" dirty="0" err="1">
                <a:solidFill>
                  <a:schemeClr val="tx1"/>
                </a:solidFill>
              </a:rPr>
              <a:t>setiap</a:t>
            </a:r>
            <a:r>
              <a:rPr lang="en-US" dirty="0">
                <a:solidFill>
                  <a:schemeClr val="tx1"/>
                </a:solidFill>
              </a:rPr>
              <a:t> 1 (</a:t>
            </a:r>
            <a:r>
              <a:rPr lang="en-US" dirty="0" err="1">
                <a:solidFill>
                  <a:schemeClr val="tx1"/>
                </a:solidFill>
              </a:rPr>
              <a:t>satu</a:t>
            </a:r>
            <a:r>
              <a:rPr lang="en-US" dirty="0">
                <a:solidFill>
                  <a:schemeClr val="tx1"/>
                </a:solidFill>
              </a:rPr>
              <a:t>) </a:t>
            </a:r>
            <a:r>
              <a:rPr lang="en-US" dirty="0" err="1">
                <a:solidFill>
                  <a:schemeClr val="tx1"/>
                </a:solidFill>
              </a:rPr>
              <a:t>tahun</a:t>
            </a:r>
            <a:r>
              <a:rPr lang="en-US" dirty="0">
                <a:solidFill>
                  <a:schemeClr val="tx1"/>
                </a:solidFill>
              </a:rPr>
              <a:t>. </a:t>
            </a:r>
            <a:r>
              <a:rPr lang="en-US" dirty="0" err="1">
                <a:solidFill>
                  <a:schemeClr val="tx1"/>
                </a:solidFill>
              </a:rPr>
              <a:t>Perencanaan</a:t>
            </a:r>
            <a:r>
              <a:rPr lang="en-US" dirty="0">
                <a:solidFill>
                  <a:schemeClr val="tx1"/>
                </a:solidFill>
              </a:rPr>
              <a:t> </a:t>
            </a:r>
            <a:r>
              <a:rPr lang="en-US" dirty="0" err="1">
                <a:solidFill>
                  <a:schemeClr val="tx1"/>
                </a:solidFill>
              </a:rPr>
              <a:t>ditetapkan</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Kepala</a:t>
            </a:r>
            <a:r>
              <a:rPr lang="en-US" dirty="0">
                <a:solidFill>
                  <a:schemeClr val="tx1"/>
                </a:solidFill>
              </a:rPr>
              <a:t> </a:t>
            </a:r>
            <a:r>
              <a:rPr lang="en-US" dirty="0" err="1">
                <a:solidFill>
                  <a:schemeClr val="tx1"/>
                </a:solidFill>
              </a:rPr>
              <a:t>atau</a:t>
            </a:r>
            <a:r>
              <a:rPr lang="en-US" dirty="0">
                <a:solidFill>
                  <a:schemeClr val="tx1"/>
                </a:solidFill>
              </a:rPr>
              <a:t> </a:t>
            </a:r>
            <a:r>
              <a:rPr lang="en-US" dirty="0" err="1">
                <a:solidFill>
                  <a:schemeClr val="tx1"/>
                </a:solidFill>
              </a:rPr>
              <a:t>Direktur</a:t>
            </a:r>
            <a:r>
              <a:rPr lang="en-US" dirty="0">
                <a:solidFill>
                  <a:schemeClr val="tx1"/>
                </a:solidFill>
              </a:rPr>
              <a:t> </a:t>
            </a:r>
            <a:r>
              <a:rPr lang="en-US" dirty="0" err="1">
                <a:solidFill>
                  <a:schemeClr val="tx1"/>
                </a:solidFill>
              </a:rPr>
              <a:t>Rumah</a:t>
            </a:r>
            <a:r>
              <a:rPr lang="en-US" dirty="0">
                <a:solidFill>
                  <a:schemeClr val="tx1"/>
                </a:solidFill>
              </a:rPr>
              <a:t> </a:t>
            </a:r>
            <a:r>
              <a:rPr lang="en-US" dirty="0" err="1">
                <a:solidFill>
                  <a:schemeClr val="tx1"/>
                </a:solidFill>
              </a:rPr>
              <a:t>Sakit</a:t>
            </a:r>
            <a:r>
              <a:rPr lang="en-US" dirty="0">
                <a:solidFill>
                  <a:schemeClr val="tx1"/>
                </a:solidFill>
              </a:rPr>
              <a:t>.</a:t>
            </a:r>
          </a:p>
          <a:p>
            <a:pPr marL="490538" indent="-490538"/>
            <a:r>
              <a:rPr lang="en-US" dirty="0" err="1">
                <a:solidFill>
                  <a:schemeClr val="tx1"/>
                </a:solidFill>
              </a:rPr>
              <a:t>Tahapan</a:t>
            </a:r>
            <a:endParaRPr lang="en-US" dirty="0">
              <a:solidFill>
                <a:schemeClr val="tx1"/>
              </a:solidFill>
            </a:endParaRPr>
          </a:p>
          <a:p>
            <a:pPr marL="947738" indent="-271463">
              <a:buNone/>
            </a:pPr>
            <a:r>
              <a:rPr lang="en-US" dirty="0">
                <a:solidFill>
                  <a:schemeClr val="tx1"/>
                </a:solidFill>
              </a:rPr>
              <a:t>a. </a:t>
            </a:r>
            <a:r>
              <a:rPr lang="en-US" dirty="0" err="1">
                <a:solidFill>
                  <a:schemeClr val="tx1"/>
                </a:solidFill>
              </a:rPr>
              <a:t>penetapan</a:t>
            </a:r>
            <a:r>
              <a:rPr lang="en-US" dirty="0">
                <a:solidFill>
                  <a:schemeClr val="tx1"/>
                </a:solidFill>
              </a:rPr>
              <a:t> </a:t>
            </a:r>
            <a:r>
              <a:rPr lang="en-US" dirty="0" err="1">
                <a:solidFill>
                  <a:schemeClr val="tx1"/>
                </a:solidFill>
              </a:rPr>
              <a:t>tujuan</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sasaran</a:t>
            </a:r>
            <a:r>
              <a:rPr lang="en-US" dirty="0">
                <a:solidFill>
                  <a:schemeClr val="tx1"/>
                </a:solidFill>
              </a:rPr>
              <a:t>;</a:t>
            </a:r>
          </a:p>
          <a:p>
            <a:pPr marL="947738" indent="-271463">
              <a:buNone/>
            </a:pPr>
            <a:r>
              <a:rPr lang="en-US" dirty="0">
                <a:solidFill>
                  <a:schemeClr val="tx1"/>
                </a:solidFill>
              </a:rPr>
              <a:t>b. </a:t>
            </a:r>
            <a:r>
              <a:rPr lang="en-US" dirty="0" err="1">
                <a:solidFill>
                  <a:schemeClr val="tx1"/>
                </a:solidFill>
              </a:rPr>
              <a:t>penentuan</a:t>
            </a:r>
            <a:r>
              <a:rPr lang="en-US" dirty="0">
                <a:solidFill>
                  <a:schemeClr val="tx1"/>
                </a:solidFill>
              </a:rPr>
              <a:t> </a:t>
            </a:r>
            <a:r>
              <a:rPr lang="en-US" dirty="0" err="1">
                <a:solidFill>
                  <a:schemeClr val="tx1"/>
                </a:solidFill>
              </a:rPr>
              <a:t>materi</a:t>
            </a:r>
            <a:r>
              <a:rPr lang="en-US" dirty="0">
                <a:solidFill>
                  <a:schemeClr val="tx1"/>
                </a:solidFill>
              </a:rPr>
              <a:t>;</a:t>
            </a:r>
          </a:p>
          <a:p>
            <a:pPr marL="947738" indent="-271463">
              <a:buNone/>
            </a:pPr>
            <a:r>
              <a:rPr lang="en-US" dirty="0">
                <a:solidFill>
                  <a:schemeClr val="tx1"/>
                </a:solidFill>
              </a:rPr>
              <a:t>c. </a:t>
            </a:r>
            <a:r>
              <a:rPr lang="en-US" dirty="0" err="1">
                <a:solidFill>
                  <a:schemeClr val="tx1"/>
                </a:solidFill>
              </a:rPr>
              <a:t>penentuan</a:t>
            </a:r>
            <a:r>
              <a:rPr lang="en-US" dirty="0">
                <a:solidFill>
                  <a:schemeClr val="tx1"/>
                </a:solidFill>
              </a:rPr>
              <a:t> </a:t>
            </a:r>
            <a:r>
              <a:rPr lang="en-US" dirty="0" err="1">
                <a:solidFill>
                  <a:schemeClr val="tx1"/>
                </a:solidFill>
              </a:rPr>
              <a:t>metode</a:t>
            </a:r>
            <a:r>
              <a:rPr lang="en-US" dirty="0">
                <a:solidFill>
                  <a:schemeClr val="tx1"/>
                </a:solidFill>
              </a:rPr>
              <a:t> </a:t>
            </a:r>
            <a:r>
              <a:rPr lang="en-US" dirty="0" err="1">
                <a:solidFill>
                  <a:schemeClr val="tx1"/>
                </a:solidFill>
              </a:rPr>
              <a:t>berdasarkan</a:t>
            </a:r>
            <a:r>
              <a:rPr lang="en-US" dirty="0">
                <a:solidFill>
                  <a:schemeClr val="tx1"/>
                </a:solidFill>
              </a:rPr>
              <a:t> </a:t>
            </a:r>
            <a:r>
              <a:rPr lang="en-US" dirty="0" err="1">
                <a:solidFill>
                  <a:schemeClr val="tx1"/>
                </a:solidFill>
              </a:rPr>
              <a:t>tujuan</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sasaran</a:t>
            </a:r>
            <a:r>
              <a:rPr lang="en-US" dirty="0">
                <a:solidFill>
                  <a:schemeClr val="tx1"/>
                </a:solidFill>
              </a:rPr>
              <a:t>;</a:t>
            </a:r>
          </a:p>
          <a:p>
            <a:pPr marL="947738" indent="-271463">
              <a:buNone/>
            </a:pPr>
            <a:r>
              <a:rPr lang="en-US" dirty="0">
                <a:solidFill>
                  <a:schemeClr val="tx1"/>
                </a:solidFill>
              </a:rPr>
              <a:t>d. </a:t>
            </a:r>
            <a:r>
              <a:rPr lang="en-US" dirty="0" err="1">
                <a:solidFill>
                  <a:schemeClr val="tx1"/>
                </a:solidFill>
              </a:rPr>
              <a:t>penentuan</a:t>
            </a:r>
            <a:r>
              <a:rPr lang="en-US" dirty="0">
                <a:solidFill>
                  <a:schemeClr val="tx1"/>
                </a:solidFill>
              </a:rPr>
              <a:t> media;</a:t>
            </a:r>
          </a:p>
          <a:p>
            <a:pPr marL="947738" indent="-271463">
              <a:buNone/>
            </a:pPr>
            <a:r>
              <a:rPr lang="en-US" dirty="0">
                <a:solidFill>
                  <a:schemeClr val="tx1"/>
                </a:solidFill>
              </a:rPr>
              <a:t>e. </a:t>
            </a:r>
            <a:r>
              <a:rPr lang="en-US" dirty="0" err="1">
                <a:solidFill>
                  <a:schemeClr val="tx1"/>
                </a:solidFill>
              </a:rPr>
              <a:t>penyusunan</a:t>
            </a:r>
            <a:r>
              <a:rPr lang="en-US" dirty="0">
                <a:solidFill>
                  <a:schemeClr val="tx1"/>
                </a:solidFill>
              </a:rPr>
              <a:t> </a:t>
            </a:r>
            <a:r>
              <a:rPr lang="en-US" dirty="0" err="1">
                <a:solidFill>
                  <a:schemeClr val="tx1"/>
                </a:solidFill>
              </a:rPr>
              <a:t>rencana</a:t>
            </a:r>
            <a:r>
              <a:rPr lang="en-US" dirty="0">
                <a:solidFill>
                  <a:schemeClr val="tx1"/>
                </a:solidFill>
              </a:rPr>
              <a:t> </a:t>
            </a:r>
            <a:r>
              <a:rPr lang="en-US" dirty="0" err="1">
                <a:solidFill>
                  <a:schemeClr val="tx1"/>
                </a:solidFill>
              </a:rPr>
              <a:t>evaluasi</a:t>
            </a:r>
            <a:r>
              <a:rPr lang="en-US" dirty="0">
                <a:solidFill>
                  <a:schemeClr val="tx1"/>
                </a:solidFill>
              </a:rPr>
              <a:t>; </a:t>
            </a:r>
            <a:r>
              <a:rPr lang="en-US" dirty="0" err="1">
                <a:solidFill>
                  <a:schemeClr val="tx1"/>
                </a:solidFill>
              </a:rPr>
              <a:t>dan</a:t>
            </a:r>
            <a:endParaRPr lang="en-US" dirty="0">
              <a:solidFill>
                <a:schemeClr val="tx1"/>
              </a:solidFill>
            </a:endParaRPr>
          </a:p>
          <a:p>
            <a:pPr marL="947738" indent="-271463">
              <a:buNone/>
            </a:pPr>
            <a:r>
              <a:rPr lang="en-US" dirty="0">
                <a:solidFill>
                  <a:schemeClr val="tx1"/>
                </a:solidFill>
              </a:rPr>
              <a:t>f. </a:t>
            </a:r>
            <a:r>
              <a:rPr lang="en-US" dirty="0" err="1">
                <a:solidFill>
                  <a:schemeClr val="tx1"/>
                </a:solidFill>
              </a:rPr>
              <a:t>penyusunan</a:t>
            </a:r>
            <a:r>
              <a:rPr lang="en-US" dirty="0">
                <a:solidFill>
                  <a:schemeClr val="tx1"/>
                </a:solidFill>
              </a:rPr>
              <a:t> </a:t>
            </a:r>
            <a:r>
              <a:rPr lang="en-US" dirty="0" err="1">
                <a:solidFill>
                  <a:schemeClr val="tx1"/>
                </a:solidFill>
              </a:rPr>
              <a:t>jadwal</a:t>
            </a:r>
            <a:r>
              <a:rPr lang="en-US" dirty="0">
                <a:solidFill>
                  <a:schemeClr val="tx1"/>
                </a:solidFill>
              </a:rPr>
              <a:t> </a:t>
            </a:r>
            <a:r>
              <a:rPr lang="en-US" dirty="0" err="1">
                <a:solidFill>
                  <a:schemeClr val="tx1"/>
                </a:solidFill>
              </a:rPr>
              <a:t>pelaksanaan</a:t>
            </a:r>
            <a:r>
              <a:rPr lang="en-US" dirty="0">
                <a:solidFill>
                  <a:schemeClr val="tx1"/>
                </a:solidFill>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720" y="392530"/>
            <a:ext cx="4115399" cy="621900"/>
          </a:xfrm>
        </p:spPr>
        <p:txBody>
          <a:bodyPr/>
          <a:lstStyle/>
          <a:p>
            <a:r>
              <a:rPr lang="en-US" sz="1800">
                <a:solidFill>
                  <a:srgbClr val="FF0000"/>
                </a:solidFill>
              </a:rPr>
              <a:t>PELAKSANAAN</a:t>
            </a:r>
          </a:p>
        </p:txBody>
      </p:sp>
      <p:sp>
        <p:nvSpPr>
          <p:cNvPr id="3" name="Text Placeholder 2"/>
          <p:cNvSpPr>
            <a:spLocks noGrp="1"/>
          </p:cNvSpPr>
          <p:nvPr>
            <p:ph type="body" idx="1"/>
          </p:nvPr>
        </p:nvSpPr>
        <p:spPr>
          <a:xfrm>
            <a:off x="1186180" y="1220470"/>
            <a:ext cx="5417185" cy="2702560"/>
          </a:xfrm>
        </p:spPr>
        <p:txBody>
          <a:bodyPr/>
          <a:lstStyle/>
          <a:p>
            <a:pPr marL="406400" indent="-406400"/>
            <a:r>
              <a:rPr lang="en-US" sz="1800" dirty="0" err="1">
                <a:solidFill>
                  <a:schemeClr val="tx1"/>
                </a:solidFill>
              </a:rPr>
              <a:t>Pelaksanaan</a:t>
            </a:r>
            <a:r>
              <a:rPr lang="en-US" sz="1800" dirty="0">
                <a:solidFill>
                  <a:schemeClr val="tx1"/>
                </a:solidFill>
              </a:rPr>
              <a:t> </a:t>
            </a:r>
            <a:r>
              <a:rPr lang="en-US" sz="1800" dirty="0" err="1">
                <a:solidFill>
                  <a:schemeClr val="tx1"/>
                </a:solidFill>
              </a:rPr>
              <a:t>dilakukan</a:t>
            </a:r>
            <a:r>
              <a:rPr lang="en-US" sz="1800" dirty="0">
                <a:solidFill>
                  <a:schemeClr val="tx1"/>
                </a:solidFill>
              </a:rPr>
              <a:t> </a:t>
            </a:r>
            <a:r>
              <a:rPr lang="en-US" sz="1800" dirty="0" err="1">
                <a:solidFill>
                  <a:schemeClr val="tx1"/>
                </a:solidFill>
              </a:rPr>
              <a:t>sesuai</a:t>
            </a:r>
            <a:r>
              <a:rPr lang="en-US" sz="1800" dirty="0">
                <a:solidFill>
                  <a:schemeClr val="tx1"/>
                </a:solidFill>
              </a:rPr>
              <a:t> </a:t>
            </a:r>
            <a:r>
              <a:rPr lang="en-US" sz="1800" dirty="0" err="1">
                <a:solidFill>
                  <a:schemeClr val="tx1"/>
                </a:solidFill>
              </a:rPr>
              <a:t>dengan</a:t>
            </a:r>
            <a:r>
              <a:rPr lang="en-US" sz="1800" dirty="0">
                <a:solidFill>
                  <a:schemeClr val="tx1"/>
                </a:solidFill>
              </a:rPr>
              <a:t> </a:t>
            </a:r>
            <a:r>
              <a:rPr lang="en-US" sz="1800" dirty="0" err="1">
                <a:solidFill>
                  <a:schemeClr val="tx1"/>
                </a:solidFill>
              </a:rPr>
              <a:t>standar</a:t>
            </a:r>
            <a:r>
              <a:rPr lang="en-US" sz="1800" dirty="0">
                <a:solidFill>
                  <a:schemeClr val="tx1"/>
                </a:solidFill>
              </a:rPr>
              <a:t> PKRS, </a:t>
            </a:r>
            <a:r>
              <a:rPr lang="en-US" sz="1800" dirty="0" err="1">
                <a:solidFill>
                  <a:schemeClr val="tx1"/>
                </a:solidFill>
              </a:rPr>
              <a:t>melalui</a:t>
            </a:r>
            <a:r>
              <a:rPr lang="en-US" sz="1800" dirty="0">
                <a:solidFill>
                  <a:schemeClr val="tx1"/>
                </a:solidFill>
              </a:rPr>
              <a:t> </a:t>
            </a:r>
            <a:r>
              <a:rPr lang="en-US" sz="1800" dirty="0" err="1">
                <a:solidFill>
                  <a:schemeClr val="tx1"/>
                </a:solidFill>
              </a:rPr>
              <a:t>strategi</a:t>
            </a:r>
            <a:r>
              <a:rPr lang="en-US" sz="1800" dirty="0">
                <a:solidFill>
                  <a:schemeClr val="tx1"/>
                </a:solidFill>
              </a:rPr>
              <a:t> </a:t>
            </a:r>
            <a:r>
              <a:rPr lang="en-US" sz="1800" dirty="0" err="1">
                <a:solidFill>
                  <a:schemeClr val="tx1"/>
                </a:solidFill>
              </a:rPr>
              <a:t>advokasi</a:t>
            </a:r>
            <a:r>
              <a:rPr lang="en-US" sz="1800" dirty="0">
                <a:solidFill>
                  <a:schemeClr val="tx1"/>
                </a:solidFill>
              </a:rPr>
              <a:t>, </a:t>
            </a:r>
            <a:r>
              <a:rPr lang="en-US" sz="1800" dirty="0" err="1">
                <a:solidFill>
                  <a:schemeClr val="tx1"/>
                </a:solidFill>
              </a:rPr>
              <a:t>pemberdayaan</a:t>
            </a:r>
            <a:r>
              <a:rPr lang="en-US" sz="1800" dirty="0">
                <a:solidFill>
                  <a:schemeClr val="tx1"/>
                </a:solidFill>
              </a:rPr>
              <a:t> </a:t>
            </a:r>
            <a:r>
              <a:rPr lang="en-US" sz="1800" dirty="0" err="1">
                <a:solidFill>
                  <a:schemeClr val="tx1"/>
                </a:solidFill>
              </a:rPr>
              <a:t>masyarakat</a:t>
            </a:r>
            <a:r>
              <a:rPr lang="en-US" sz="1800" dirty="0">
                <a:solidFill>
                  <a:schemeClr val="tx1"/>
                </a:solidFill>
              </a:rPr>
              <a:t>, </a:t>
            </a:r>
            <a:r>
              <a:rPr lang="en-US" sz="1800" dirty="0" err="1">
                <a:solidFill>
                  <a:schemeClr val="tx1"/>
                </a:solidFill>
              </a:rPr>
              <a:t>dan</a:t>
            </a:r>
            <a:r>
              <a:rPr lang="en-US" sz="1800" dirty="0">
                <a:solidFill>
                  <a:schemeClr val="tx1"/>
                </a:solidFill>
              </a:rPr>
              <a:t> </a:t>
            </a:r>
            <a:r>
              <a:rPr lang="en-US" sz="1800" dirty="0" err="1">
                <a:solidFill>
                  <a:schemeClr val="tx1"/>
                </a:solidFill>
              </a:rPr>
              <a:t>kemitraan</a:t>
            </a:r>
            <a:r>
              <a:rPr lang="en-US" sz="1800" dirty="0">
                <a:solidFill>
                  <a:schemeClr val="tx1"/>
                </a:solidFill>
              </a:rPr>
              <a:t> </a:t>
            </a:r>
            <a:r>
              <a:rPr lang="en-US" sz="1800" dirty="0" err="1">
                <a:solidFill>
                  <a:schemeClr val="tx1"/>
                </a:solidFill>
              </a:rPr>
              <a:t>didukung</a:t>
            </a:r>
            <a:r>
              <a:rPr lang="en-US" sz="1800" dirty="0">
                <a:solidFill>
                  <a:schemeClr val="tx1"/>
                </a:solidFill>
              </a:rPr>
              <a:t> </a:t>
            </a:r>
            <a:r>
              <a:rPr lang="en-US" sz="1800" dirty="0" err="1">
                <a:solidFill>
                  <a:schemeClr val="tx1"/>
                </a:solidFill>
              </a:rPr>
              <a:t>dengan</a:t>
            </a:r>
            <a:r>
              <a:rPr lang="en-US" sz="1800" dirty="0">
                <a:solidFill>
                  <a:schemeClr val="tx1"/>
                </a:solidFill>
              </a:rPr>
              <a:t> </a:t>
            </a:r>
            <a:r>
              <a:rPr lang="en-US" sz="1800" dirty="0" err="1">
                <a:solidFill>
                  <a:schemeClr val="tx1"/>
                </a:solidFill>
              </a:rPr>
              <a:t>metode</a:t>
            </a:r>
            <a:r>
              <a:rPr lang="en-US" sz="1800" dirty="0">
                <a:solidFill>
                  <a:schemeClr val="tx1"/>
                </a:solidFill>
              </a:rPr>
              <a:t> </a:t>
            </a:r>
            <a:r>
              <a:rPr lang="en-US" sz="1800" dirty="0" err="1">
                <a:solidFill>
                  <a:schemeClr val="tx1"/>
                </a:solidFill>
              </a:rPr>
              <a:t>dan</a:t>
            </a:r>
            <a:r>
              <a:rPr lang="en-US" sz="1800" dirty="0">
                <a:solidFill>
                  <a:schemeClr val="tx1"/>
                </a:solidFill>
              </a:rPr>
              <a:t> media yang </a:t>
            </a:r>
            <a:r>
              <a:rPr lang="en-US" sz="1800" dirty="0" err="1">
                <a:solidFill>
                  <a:schemeClr val="tx1"/>
                </a:solidFill>
              </a:rPr>
              <a:t>tepat</a:t>
            </a:r>
            <a:r>
              <a:rPr lang="en-US" sz="1800" dirty="0">
                <a:solidFill>
                  <a:schemeClr val="tx1"/>
                </a:solidFill>
              </a:rPr>
              <a:t>, data </a:t>
            </a:r>
            <a:r>
              <a:rPr lang="en-US" sz="1800" dirty="0" err="1">
                <a:solidFill>
                  <a:schemeClr val="tx1"/>
                </a:solidFill>
              </a:rPr>
              <a:t>dan</a:t>
            </a:r>
            <a:r>
              <a:rPr lang="en-US" sz="1800" dirty="0">
                <a:solidFill>
                  <a:schemeClr val="tx1"/>
                </a:solidFill>
              </a:rPr>
              <a:t> </a:t>
            </a:r>
            <a:r>
              <a:rPr lang="en-US" sz="1800" dirty="0" err="1">
                <a:solidFill>
                  <a:schemeClr val="tx1"/>
                </a:solidFill>
              </a:rPr>
              <a:t>informasi</a:t>
            </a:r>
            <a:r>
              <a:rPr lang="en-US" sz="1800" dirty="0">
                <a:solidFill>
                  <a:schemeClr val="tx1"/>
                </a:solidFill>
              </a:rPr>
              <a:t> yang valid </a:t>
            </a:r>
            <a:r>
              <a:rPr lang="en-US" sz="1800" dirty="0" err="1">
                <a:solidFill>
                  <a:schemeClr val="tx1"/>
                </a:solidFill>
              </a:rPr>
              <a:t>dan</a:t>
            </a:r>
            <a:r>
              <a:rPr lang="en-US" sz="1800" dirty="0">
                <a:solidFill>
                  <a:schemeClr val="tx1"/>
                </a:solidFill>
              </a:rPr>
              <a:t> </a:t>
            </a:r>
            <a:r>
              <a:rPr lang="en-US" sz="1800" dirty="0" err="1">
                <a:solidFill>
                  <a:schemeClr val="tx1"/>
                </a:solidFill>
              </a:rPr>
              <a:t>akurat</a:t>
            </a:r>
            <a:r>
              <a:rPr lang="en-US" sz="1800" dirty="0">
                <a:solidFill>
                  <a:schemeClr val="tx1"/>
                </a:solidFill>
              </a:rPr>
              <a:t>, </a:t>
            </a:r>
            <a:r>
              <a:rPr lang="en-US" sz="1800" dirty="0" err="1">
                <a:solidFill>
                  <a:schemeClr val="tx1"/>
                </a:solidFill>
              </a:rPr>
              <a:t>serta</a:t>
            </a:r>
            <a:r>
              <a:rPr lang="en-US" sz="1800" dirty="0">
                <a:solidFill>
                  <a:schemeClr val="tx1"/>
                </a:solidFill>
              </a:rPr>
              <a:t> </a:t>
            </a:r>
            <a:r>
              <a:rPr lang="en-US" sz="1800" dirty="0" err="1">
                <a:solidFill>
                  <a:schemeClr val="tx1"/>
                </a:solidFill>
              </a:rPr>
              <a:t>sumber</a:t>
            </a:r>
            <a:r>
              <a:rPr lang="en-US" sz="1800" dirty="0">
                <a:solidFill>
                  <a:schemeClr val="tx1"/>
                </a:solidFill>
              </a:rPr>
              <a:t> </a:t>
            </a:r>
            <a:r>
              <a:rPr lang="en-US" sz="1800" dirty="0" err="1">
                <a:solidFill>
                  <a:schemeClr val="tx1"/>
                </a:solidFill>
              </a:rPr>
              <a:t>daya</a:t>
            </a:r>
            <a:r>
              <a:rPr lang="en-US" sz="1800" dirty="0">
                <a:solidFill>
                  <a:schemeClr val="tx1"/>
                </a:solidFill>
              </a:rPr>
              <a:t> yang optimal </a:t>
            </a:r>
            <a:r>
              <a:rPr lang="en-US" sz="1800" dirty="0" err="1">
                <a:solidFill>
                  <a:schemeClr val="tx1"/>
                </a:solidFill>
              </a:rPr>
              <a:t>termasuk</a:t>
            </a:r>
            <a:r>
              <a:rPr lang="en-US" sz="1800" dirty="0">
                <a:solidFill>
                  <a:schemeClr val="tx1"/>
                </a:solidFill>
              </a:rPr>
              <a:t> </a:t>
            </a:r>
            <a:r>
              <a:rPr lang="en-US" sz="1800" dirty="0" err="1">
                <a:solidFill>
                  <a:schemeClr val="tx1"/>
                </a:solidFill>
              </a:rPr>
              <a:t>sumber</a:t>
            </a:r>
            <a:r>
              <a:rPr lang="en-US" sz="1800" dirty="0">
                <a:solidFill>
                  <a:schemeClr val="tx1"/>
                </a:solidFill>
              </a:rPr>
              <a:t> </a:t>
            </a:r>
            <a:r>
              <a:rPr lang="en-US" sz="1800" dirty="0" err="1">
                <a:solidFill>
                  <a:schemeClr val="tx1"/>
                </a:solidFill>
              </a:rPr>
              <a:t>daya</a:t>
            </a:r>
            <a:r>
              <a:rPr lang="en-US" sz="1800" dirty="0">
                <a:solidFill>
                  <a:schemeClr val="tx1"/>
                </a:solidFill>
              </a:rPr>
              <a:t> </a:t>
            </a:r>
            <a:r>
              <a:rPr lang="en-US" sz="1800" dirty="0" err="1">
                <a:solidFill>
                  <a:schemeClr val="tx1"/>
                </a:solidFill>
              </a:rPr>
              <a:t>manusia</a:t>
            </a:r>
            <a:r>
              <a:rPr lang="en-US" sz="1800" dirty="0">
                <a:solidFill>
                  <a:schemeClr val="tx1"/>
                </a:solidFill>
              </a:rPr>
              <a:t> yang </a:t>
            </a:r>
            <a:r>
              <a:rPr lang="en-US" sz="1800" dirty="0" err="1">
                <a:solidFill>
                  <a:schemeClr val="tx1"/>
                </a:solidFill>
              </a:rPr>
              <a:t>profesional</a:t>
            </a:r>
            <a:r>
              <a:rPr lang="en-US" sz="1800" dirty="0">
                <a:solidFill>
                  <a:schemeClr val="tx1"/>
                </a:solidFill>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175" y="358875"/>
            <a:ext cx="4115399" cy="621900"/>
          </a:xfrm>
        </p:spPr>
        <p:txBody>
          <a:bodyPr/>
          <a:lstStyle/>
          <a:p>
            <a:r>
              <a:rPr lang="en-US" sz="2400">
                <a:solidFill>
                  <a:srgbClr val="FF0000"/>
                </a:solidFill>
                <a:sym typeface="+mn-ea"/>
              </a:rPr>
              <a:t>Monitoring dan evaluasi</a:t>
            </a:r>
          </a:p>
        </p:txBody>
      </p:sp>
      <p:sp>
        <p:nvSpPr>
          <p:cNvPr id="3" name="Text Placeholder 2"/>
          <p:cNvSpPr>
            <a:spLocks noGrp="1"/>
          </p:cNvSpPr>
          <p:nvPr>
            <p:ph type="body" idx="1"/>
          </p:nvPr>
        </p:nvSpPr>
        <p:spPr>
          <a:xfrm>
            <a:off x="1683725" y="1397581"/>
            <a:ext cx="4115399" cy="2702700"/>
          </a:xfrm>
        </p:spPr>
        <p:txBody>
          <a:bodyPr/>
          <a:lstStyle/>
          <a:p>
            <a:pPr marL="406400" indent="-406400"/>
            <a:r>
              <a:rPr lang="en-US" sz="2000" dirty="0">
                <a:solidFill>
                  <a:schemeClr val="tx1"/>
                </a:solidFill>
              </a:rPr>
              <a:t>Monitoring </a:t>
            </a:r>
            <a:r>
              <a:rPr lang="en-US" sz="2000" dirty="0" err="1">
                <a:solidFill>
                  <a:schemeClr val="tx1"/>
                </a:solidFill>
              </a:rPr>
              <a:t>dan</a:t>
            </a:r>
            <a:r>
              <a:rPr lang="en-US" sz="2000" dirty="0">
                <a:solidFill>
                  <a:schemeClr val="tx1"/>
                </a:solidFill>
              </a:rPr>
              <a:t> </a:t>
            </a:r>
            <a:r>
              <a:rPr lang="en-US" sz="2000" dirty="0" err="1">
                <a:solidFill>
                  <a:schemeClr val="tx1"/>
                </a:solidFill>
              </a:rPr>
              <a:t>evaluasi</a:t>
            </a:r>
            <a:r>
              <a:rPr lang="en-US" sz="2000" dirty="0">
                <a:solidFill>
                  <a:schemeClr val="tx1"/>
                </a:solidFill>
              </a:rPr>
              <a:t>  </a:t>
            </a:r>
            <a:r>
              <a:rPr lang="en-US" sz="2000" dirty="0" err="1">
                <a:solidFill>
                  <a:schemeClr val="tx1"/>
                </a:solidFill>
              </a:rPr>
              <a:t>dilaksanakan</a:t>
            </a:r>
            <a:r>
              <a:rPr lang="en-US" sz="2000" dirty="0">
                <a:solidFill>
                  <a:schemeClr val="tx1"/>
                </a:solidFill>
              </a:rPr>
              <a:t> </a:t>
            </a:r>
            <a:r>
              <a:rPr lang="en-US" sz="2000" dirty="0" err="1">
                <a:solidFill>
                  <a:schemeClr val="tx1"/>
                </a:solidFill>
              </a:rPr>
              <a:t>untuk</a:t>
            </a:r>
            <a:r>
              <a:rPr lang="en-US" sz="2000" dirty="0">
                <a:solidFill>
                  <a:schemeClr val="tx1"/>
                </a:solidFill>
              </a:rPr>
              <a:t> </a:t>
            </a:r>
            <a:r>
              <a:rPr lang="en-US" sz="2000" dirty="0" err="1">
                <a:solidFill>
                  <a:schemeClr val="tx1"/>
                </a:solidFill>
              </a:rPr>
              <a:t>memantau</a:t>
            </a:r>
            <a:r>
              <a:rPr lang="en-US" sz="2000" dirty="0">
                <a:solidFill>
                  <a:schemeClr val="tx1"/>
                </a:solidFill>
              </a:rPr>
              <a:t> </a:t>
            </a:r>
            <a:r>
              <a:rPr lang="en-US" sz="2000" dirty="0" err="1">
                <a:solidFill>
                  <a:schemeClr val="tx1"/>
                </a:solidFill>
              </a:rPr>
              <a:t>pelaksanaan</a:t>
            </a:r>
            <a:r>
              <a:rPr lang="en-US" sz="2000" dirty="0">
                <a:solidFill>
                  <a:schemeClr val="tx1"/>
                </a:solidFill>
              </a:rPr>
              <a:t> PKRS </a:t>
            </a:r>
            <a:r>
              <a:rPr lang="en-US" sz="2000" dirty="0" err="1">
                <a:solidFill>
                  <a:schemeClr val="tx1"/>
                </a:solidFill>
              </a:rPr>
              <a:t>dan</a:t>
            </a:r>
            <a:r>
              <a:rPr lang="en-US" sz="2000" dirty="0">
                <a:solidFill>
                  <a:schemeClr val="tx1"/>
                </a:solidFill>
              </a:rPr>
              <a:t> </a:t>
            </a:r>
            <a:r>
              <a:rPr lang="en-US" sz="2000" dirty="0" err="1">
                <a:solidFill>
                  <a:schemeClr val="tx1"/>
                </a:solidFill>
              </a:rPr>
              <a:t>mengukur</a:t>
            </a:r>
            <a:r>
              <a:rPr lang="en-US" sz="2000" dirty="0">
                <a:solidFill>
                  <a:schemeClr val="tx1"/>
                </a:solidFill>
              </a:rPr>
              <a:t> </a:t>
            </a:r>
            <a:r>
              <a:rPr lang="en-US" sz="2000" dirty="0" err="1">
                <a:solidFill>
                  <a:schemeClr val="tx1"/>
                </a:solidFill>
              </a:rPr>
              <a:t>keberhasilan</a:t>
            </a:r>
            <a:r>
              <a:rPr lang="en-US" sz="2000" dirty="0">
                <a:solidFill>
                  <a:schemeClr val="tx1"/>
                </a:solidFill>
              </a:rPr>
              <a:t> </a:t>
            </a:r>
            <a:r>
              <a:rPr lang="en-US" sz="2000" dirty="0" err="1">
                <a:solidFill>
                  <a:schemeClr val="tx1"/>
                </a:solidFill>
              </a:rPr>
              <a:t>pelaksanaan</a:t>
            </a:r>
            <a:r>
              <a:rPr lang="en-US" sz="2000" dirty="0">
                <a:solidFill>
                  <a:schemeClr val="tx1"/>
                </a:solidFill>
              </a:rPr>
              <a:t> </a:t>
            </a:r>
            <a:r>
              <a:rPr lang="en-US" sz="2000" dirty="0" err="1">
                <a:solidFill>
                  <a:schemeClr val="tx1"/>
                </a:solidFill>
              </a:rPr>
              <a:t>kegiatan</a:t>
            </a:r>
            <a:r>
              <a:rPr lang="en-US" sz="2000" dirty="0">
                <a:solidFill>
                  <a:schemeClr val="tx1"/>
                </a:solidFill>
              </a:rPr>
              <a:t> PKRS.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970" y="335915"/>
            <a:ext cx="5973445" cy="621665"/>
          </a:xfrm>
        </p:spPr>
        <p:txBody>
          <a:bodyPr/>
          <a:lstStyle/>
          <a:p>
            <a:r>
              <a:rPr lang="en-US" sz="1800">
                <a:solidFill>
                  <a:srgbClr val="FF0000"/>
                </a:solidFill>
              </a:rPr>
              <a:t>STANDAR PROMOSI KESEHATAN RUMAH SAKIT</a:t>
            </a:r>
          </a:p>
        </p:txBody>
      </p:sp>
      <p:sp>
        <p:nvSpPr>
          <p:cNvPr id="3" name="Text Placeholder 2"/>
          <p:cNvSpPr>
            <a:spLocks noGrp="1"/>
          </p:cNvSpPr>
          <p:nvPr>
            <p:ph type="body" idx="1"/>
          </p:nvPr>
        </p:nvSpPr>
        <p:spPr>
          <a:xfrm>
            <a:off x="1197610" y="1181735"/>
            <a:ext cx="5633085" cy="3439160"/>
          </a:xfrm>
        </p:spPr>
        <p:txBody>
          <a:bodyPr/>
          <a:lstStyle/>
          <a:p>
            <a:pPr marL="406400" indent="-406400"/>
            <a:r>
              <a:rPr lang="en-US" sz="1800" dirty="0" err="1">
                <a:solidFill>
                  <a:schemeClr val="tx1"/>
                </a:solidFill>
              </a:rPr>
              <a:t>Rumah</a:t>
            </a:r>
            <a:r>
              <a:rPr lang="en-US" sz="1800" dirty="0">
                <a:solidFill>
                  <a:schemeClr val="tx1"/>
                </a:solidFill>
              </a:rPr>
              <a:t> </a:t>
            </a:r>
            <a:r>
              <a:rPr lang="en-US" sz="1800" dirty="0" err="1">
                <a:solidFill>
                  <a:schemeClr val="tx1"/>
                </a:solidFill>
              </a:rPr>
              <a:t>Sakit</a:t>
            </a:r>
            <a:r>
              <a:rPr lang="en-US" sz="1800" dirty="0">
                <a:solidFill>
                  <a:schemeClr val="tx1"/>
                </a:solidFill>
              </a:rPr>
              <a:t> </a:t>
            </a:r>
            <a:r>
              <a:rPr lang="en-US" sz="1800" dirty="0" err="1">
                <a:solidFill>
                  <a:schemeClr val="tx1"/>
                </a:solidFill>
              </a:rPr>
              <a:t>memiliki</a:t>
            </a:r>
            <a:r>
              <a:rPr lang="en-US" sz="1800" dirty="0">
                <a:solidFill>
                  <a:schemeClr val="tx1"/>
                </a:solidFill>
              </a:rPr>
              <a:t> </a:t>
            </a:r>
            <a:r>
              <a:rPr lang="en-US" sz="1800" dirty="0" err="1">
                <a:solidFill>
                  <a:schemeClr val="tx1"/>
                </a:solidFill>
              </a:rPr>
              <a:t>regulasi</a:t>
            </a:r>
            <a:r>
              <a:rPr lang="en-US" sz="1800" dirty="0">
                <a:solidFill>
                  <a:schemeClr val="tx1"/>
                </a:solidFill>
              </a:rPr>
              <a:t> </a:t>
            </a:r>
            <a:r>
              <a:rPr lang="en-US" sz="1800" dirty="0" err="1">
                <a:solidFill>
                  <a:schemeClr val="tx1"/>
                </a:solidFill>
              </a:rPr>
              <a:t>Promosi</a:t>
            </a:r>
            <a:r>
              <a:rPr lang="en-US" sz="1800" dirty="0">
                <a:solidFill>
                  <a:schemeClr val="tx1"/>
                </a:solidFill>
              </a:rPr>
              <a:t> </a:t>
            </a:r>
            <a:r>
              <a:rPr lang="en-US" sz="1800" dirty="0" err="1">
                <a:solidFill>
                  <a:schemeClr val="tx1"/>
                </a:solidFill>
              </a:rPr>
              <a:t>Kesehatan</a:t>
            </a:r>
            <a:r>
              <a:rPr lang="en-US" sz="1800" dirty="0">
                <a:solidFill>
                  <a:schemeClr val="tx1"/>
                </a:solidFill>
              </a:rPr>
              <a:t>;</a:t>
            </a:r>
          </a:p>
          <a:p>
            <a:pPr marL="406400" indent="-406400"/>
            <a:r>
              <a:rPr lang="en-US" sz="1800" dirty="0" err="1">
                <a:solidFill>
                  <a:schemeClr val="tx1"/>
                </a:solidFill>
              </a:rPr>
              <a:t>Rumah</a:t>
            </a:r>
            <a:r>
              <a:rPr lang="en-US" sz="1800" dirty="0">
                <a:solidFill>
                  <a:schemeClr val="tx1"/>
                </a:solidFill>
              </a:rPr>
              <a:t> </a:t>
            </a:r>
            <a:r>
              <a:rPr lang="en-US" sz="1800" dirty="0" err="1">
                <a:solidFill>
                  <a:schemeClr val="tx1"/>
                </a:solidFill>
              </a:rPr>
              <a:t>Sakit</a:t>
            </a:r>
            <a:r>
              <a:rPr lang="en-US" sz="1800" dirty="0">
                <a:solidFill>
                  <a:schemeClr val="tx1"/>
                </a:solidFill>
              </a:rPr>
              <a:t> </a:t>
            </a:r>
            <a:r>
              <a:rPr lang="en-US" sz="1800" dirty="0" err="1">
                <a:solidFill>
                  <a:schemeClr val="tx1"/>
                </a:solidFill>
              </a:rPr>
              <a:t>melaksanakan</a:t>
            </a:r>
            <a:r>
              <a:rPr lang="en-US" sz="1800" dirty="0">
                <a:solidFill>
                  <a:schemeClr val="tx1"/>
                </a:solidFill>
              </a:rPr>
              <a:t> </a:t>
            </a:r>
            <a:r>
              <a:rPr lang="en-US" sz="1800" dirty="0" err="1">
                <a:solidFill>
                  <a:schemeClr val="tx1"/>
                </a:solidFill>
              </a:rPr>
              <a:t>asesmen</a:t>
            </a:r>
            <a:r>
              <a:rPr lang="en-US" sz="1800" dirty="0">
                <a:solidFill>
                  <a:schemeClr val="tx1"/>
                </a:solidFill>
              </a:rPr>
              <a:t> </a:t>
            </a:r>
            <a:r>
              <a:rPr lang="en-US" sz="1800" dirty="0" err="1">
                <a:solidFill>
                  <a:schemeClr val="tx1"/>
                </a:solidFill>
              </a:rPr>
              <a:t>Promosi</a:t>
            </a:r>
            <a:r>
              <a:rPr lang="en-US" sz="1800" dirty="0">
                <a:solidFill>
                  <a:schemeClr val="tx1"/>
                </a:solidFill>
              </a:rPr>
              <a:t>  </a:t>
            </a:r>
            <a:r>
              <a:rPr lang="en-US" sz="1800" dirty="0" err="1">
                <a:solidFill>
                  <a:schemeClr val="tx1"/>
                </a:solidFill>
              </a:rPr>
              <a:t>Kesehatan</a:t>
            </a:r>
            <a:r>
              <a:rPr lang="en-US" sz="1800" dirty="0">
                <a:solidFill>
                  <a:schemeClr val="tx1"/>
                </a:solidFill>
              </a:rPr>
              <a:t> </a:t>
            </a:r>
            <a:r>
              <a:rPr lang="en-US" sz="1800" dirty="0" err="1">
                <a:solidFill>
                  <a:schemeClr val="tx1"/>
                </a:solidFill>
              </a:rPr>
              <a:t>bagi</a:t>
            </a:r>
            <a:r>
              <a:rPr lang="en-US" sz="1800" dirty="0">
                <a:solidFill>
                  <a:schemeClr val="tx1"/>
                </a:solidFill>
              </a:rPr>
              <a:t> </a:t>
            </a:r>
            <a:r>
              <a:rPr lang="en-US" sz="1800" dirty="0" err="1">
                <a:solidFill>
                  <a:schemeClr val="tx1"/>
                </a:solidFill>
              </a:rPr>
              <a:t>Pasien</a:t>
            </a:r>
            <a:r>
              <a:rPr lang="en-US" sz="1800" dirty="0">
                <a:solidFill>
                  <a:schemeClr val="tx1"/>
                </a:solidFill>
              </a:rPr>
              <a:t>, </a:t>
            </a:r>
            <a:r>
              <a:rPr lang="en-US" sz="1800" dirty="0" err="1">
                <a:solidFill>
                  <a:schemeClr val="tx1"/>
                </a:solidFill>
              </a:rPr>
              <a:t>Keluarga</a:t>
            </a:r>
            <a:r>
              <a:rPr lang="en-US" sz="1800" dirty="0">
                <a:solidFill>
                  <a:schemeClr val="tx1"/>
                </a:solidFill>
              </a:rPr>
              <a:t> </a:t>
            </a:r>
            <a:r>
              <a:rPr lang="en-US" sz="1800" dirty="0" err="1">
                <a:solidFill>
                  <a:schemeClr val="tx1"/>
                </a:solidFill>
              </a:rPr>
              <a:t>Pasien</a:t>
            </a:r>
            <a:r>
              <a:rPr lang="en-US" sz="1800" dirty="0">
                <a:solidFill>
                  <a:schemeClr val="tx1"/>
                </a:solidFill>
              </a:rPr>
              <a:t>, SDM </a:t>
            </a:r>
            <a:r>
              <a:rPr lang="en-US" sz="1800" dirty="0" err="1">
                <a:solidFill>
                  <a:schemeClr val="tx1"/>
                </a:solidFill>
              </a:rPr>
              <a:t>Rumah</a:t>
            </a:r>
            <a:r>
              <a:rPr lang="en-US" sz="1800" dirty="0">
                <a:solidFill>
                  <a:schemeClr val="tx1"/>
                </a:solidFill>
              </a:rPr>
              <a:t> </a:t>
            </a:r>
            <a:r>
              <a:rPr lang="en-US" sz="1800" dirty="0" err="1">
                <a:solidFill>
                  <a:schemeClr val="tx1"/>
                </a:solidFill>
              </a:rPr>
              <a:t>Sakit</a:t>
            </a:r>
            <a:r>
              <a:rPr lang="en-US" sz="1800" dirty="0">
                <a:solidFill>
                  <a:schemeClr val="tx1"/>
                </a:solidFill>
              </a:rPr>
              <a:t>, </a:t>
            </a:r>
            <a:r>
              <a:rPr lang="en-US" sz="1800" dirty="0" err="1">
                <a:solidFill>
                  <a:schemeClr val="tx1"/>
                </a:solidFill>
              </a:rPr>
              <a:t>Pengunjung</a:t>
            </a:r>
            <a:r>
              <a:rPr lang="en-US" sz="1800" dirty="0">
                <a:solidFill>
                  <a:schemeClr val="tx1"/>
                </a:solidFill>
              </a:rPr>
              <a:t> </a:t>
            </a:r>
            <a:r>
              <a:rPr lang="en-US" sz="1800" dirty="0" err="1">
                <a:solidFill>
                  <a:schemeClr val="tx1"/>
                </a:solidFill>
              </a:rPr>
              <a:t>Rumah</a:t>
            </a:r>
            <a:r>
              <a:rPr lang="en-US" sz="1800" dirty="0">
                <a:solidFill>
                  <a:schemeClr val="tx1"/>
                </a:solidFill>
              </a:rPr>
              <a:t> </a:t>
            </a:r>
            <a:r>
              <a:rPr lang="en-US" sz="1800" dirty="0" err="1">
                <a:solidFill>
                  <a:schemeClr val="tx1"/>
                </a:solidFill>
              </a:rPr>
              <a:t>Sakit</a:t>
            </a:r>
            <a:r>
              <a:rPr lang="en-US" sz="1800" dirty="0">
                <a:solidFill>
                  <a:schemeClr val="tx1"/>
                </a:solidFill>
              </a:rPr>
              <a:t>, </a:t>
            </a:r>
            <a:r>
              <a:rPr lang="en-US" sz="1800" dirty="0" err="1">
                <a:solidFill>
                  <a:schemeClr val="tx1"/>
                </a:solidFill>
              </a:rPr>
              <a:t>dan</a:t>
            </a:r>
            <a:r>
              <a:rPr lang="en-US" sz="1800" dirty="0">
                <a:solidFill>
                  <a:schemeClr val="tx1"/>
                </a:solidFill>
              </a:rPr>
              <a:t>      Masyarakat </a:t>
            </a:r>
            <a:r>
              <a:rPr lang="en-US" sz="1800" dirty="0" err="1">
                <a:solidFill>
                  <a:schemeClr val="tx1"/>
                </a:solidFill>
              </a:rPr>
              <a:t>Sekitar</a:t>
            </a:r>
            <a:r>
              <a:rPr lang="en-US" sz="1800" dirty="0">
                <a:solidFill>
                  <a:schemeClr val="tx1"/>
                </a:solidFill>
              </a:rPr>
              <a:t> </a:t>
            </a:r>
            <a:r>
              <a:rPr lang="en-US" sz="1800" dirty="0" err="1">
                <a:solidFill>
                  <a:schemeClr val="tx1"/>
                </a:solidFill>
              </a:rPr>
              <a:t>Rumah</a:t>
            </a:r>
            <a:r>
              <a:rPr lang="en-US" sz="1800" dirty="0">
                <a:solidFill>
                  <a:schemeClr val="tx1"/>
                </a:solidFill>
              </a:rPr>
              <a:t> </a:t>
            </a:r>
            <a:r>
              <a:rPr lang="en-US" sz="1800" dirty="0" err="1">
                <a:solidFill>
                  <a:schemeClr val="tx1"/>
                </a:solidFill>
              </a:rPr>
              <a:t>Sakit</a:t>
            </a:r>
            <a:r>
              <a:rPr lang="en-US" sz="1800" dirty="0">
                <a:solidFill>
                  <a:schemeClr val="tx1"/>
                </a:solidFill>
              </a:rPr>
              <a:t>;</a:t>
            </a:r>
          </a:p>
          <a:p>
            <a:pPr marL="406400" indent="-406400"/>
            <a:r>
              <a:rPr lang="en-US" sz="1800" dirty="0" err="1">
                <a:solidFill>
                  <a:schemeClr val="tx1"/>
                </a:solidFill>
              </a:rPr>
              <a:t>Rumah</a:t>
            </a:r>
            <a:r>
              <a:rPr lang="en-US" sz="1800" dirty="0">
                <a:solidFill>
                  <a:schemeClr val="tx1"/>
                </a:solidFill>
              </a:rPr>
              <a:t> </a:t>
            </a:r>
            <a:r>
              <a:rPr lang="en-US" sz="1800" dirty="0" err="1">
                <a:solidFill>
                  <a:schemeClr val="tx1"/>
                </a:solidFill>
              </a:rPr>
              <a:t>Sakit</a:t>
            </a:r>
            <a:r>
              <a:rPr lang="en-US" sz="1800" dirty="0">
                <a:solidFill>
                  <a:schemeClr val="tx1"/>
                </a:solidFill>
              </a:rPr>
              <a:t> </a:t>
            </a:r>
            <a:r>
              <a:rPr lang="en-US" sz="1800" dirty="0" err="1">
                <a:solidFill>
                  <a:schemeClr val="tx1"/>
                </a:solidFill>
              </a:rPr>
              <a:t>melaksanakan</a:t>
            </a:r>
            <a:r>
              <a:rPr lang="en-US" sz="1800" dirty="0">
                <a:solidFill>
                  <a:schemeClr val="tx1"/>
                </a:solidFill>
              </a:rPr>
              <a:t> </a:t>
            </a:r>
            <a:r>
              <a:rPr lang="en-US" sz="1800" dirty="0" err="1">
                <a:solidFill>
                  <a:schemeClr val="tx1"/>
                </a:solidFill>
              </a:rPr>
              <a:t>intervensi</a:t>
            </a:r>
            <a:r>
              <a:rPr lang="en-US" sz="1800" dirty="0">
                <a:solidFill>
                  <a:schemeClr val="tx1"/>
                </a:solidFill>
              </a:rPr>
              <a:t> </a:t>
            </a:r>
            <a:r>
              <a:rPr lang="en-US" sz="1800" dirty="0" err="1">
                <a:solidFill>
                  <a:schemeClr val="tx1"/>
                </a:solidFill>
              </a:rPr>
              <a:t>Promosi</a:t>
            </a:r>
            <a:r>
              <a:rPr lang="en-US" sz="1800" dirty="0">
                <a:solidFill>
                  <a:schemeClr val="tx1"/>
                </a:solidFill>
              </a:rPr>
              <a:t> </a:t>
            </a:r>
            <a:r>
              <a:rPr lang="en-US" sz="1800" dirty="0" err="1">
                <a:solidFill>
                  <a:schemeClr val="tx1"/>
                </a:solidFill>
              </a:rPr>
              <a:t>Kesehatan</a:t>
            </a:r>
            <a:r>
              <a:rPr lang="en-US" sz="1800" dirty="0">
                <a:solidFill>
                  <a:schemeClr val="tx1"/>
                </a:solidFill>
              </a:rPr>
              <a:t>; </a:t>
            </a:r>
            <a:r>
              <a:rPr lang="en-US" sz="1800" dirty="0" err="1">
                <a:solidFill>
                  <a:schemeClr val="tx1"/>
                </a:solidFill>
              </a:rPr>
              <a:t>dan</a:t>
            </a:r>
            <a:endParaRPr lang="en-US" sz="1800" dirty="0">
              <a:solidFill>
                <a:schemeClr val="tx1"/>
              </a:solidFill>
            </a:endParaRPr>
          </a:p>
          <a:p>
            <a:pPr marL="406400" indent="-406400"/>
            <a:r>
              <a:rPr lang="en-US" sz="1800" dirty="0" err="1">
                <a:solidFill>
                  <a:schemeClr val="tx1"/>
                </a:solidFill>
              </a:rPr>
              <a:t>Rumah</a:t>
            </a:r>
            <a:r>
              <a:rPr lang="en-US" sz="1800" dirty="0">
                <a:solidFill>
                  <a:schemeClr val="tx1"/>
                </a:solidFill>
              </a:rPr>
              <a:t> </a:t>
            </a:r>
            <a:r>
              <a:rPr lang="en-US" sz="1800" dirty="0" err="1">
                <a:solidFill>
                  <a:schemeClr val="tx1"/>
                </a:solidFill>
              </a:rPr>
              <a:t>Sakit</a:t>
            </a:r>
            <a:r>
              <a:rPr lang="en-US" sz="1800" dirty="0">
                <a:solidFill>
                  <a:schemeClr val="tx1"/>
                </a:solidFill>
              </a:rPr>
              <a:t> </a:t>
            </a:r>
            <a:r>
              <a:rPr lang="en-US" sz="1800" dirty="0" err="1">
                <a:solidFill>
                  <a:schemeClr val="tx1"/>
                </a:solidFill>
              </a:rPr>
              <a:t>melaksanakan</a:t>
            </a:r>
            <a:r>
              <a:rPr lang="en-US" sz="1800" dirty="0">
                <a:solidFill>
                  <a:schemeClr val="tx1"/>
                </a:solidFill>
              </a:rPr>
              <a:t> monitoring </a:t>
            </a:r>
            <a:r>
              <a:rPr lang="en-US" sz="1800" dirty="0" err="1">
                <a:solidFill>
                  <a:schemeClr val="tx1"/>
                </a:solidFill>
              </a:rPr>
              <a:t>dan</a:t>
            </a:r>
            <a:r>
              <a:rPr lang="en-US" sz="1800" dirty="0">
                <a:solidFill>
                  <a:schemeClr val="tx1"/>
                </a:solidFill>
              </a:rPr>
              <a:t> </a:t>
            </a:r>
            <a:r>
              <a:rPr lang="en-US" sz="1800" dirty="0" err="1">
                <a:solidFill>
                  <a:schemeClr val="tx1"/>
                </a:solidFill>
              </a:rPr>
              <a:t>evaluasi</a:t>
            </a:r>
            <a:r>
              <a:rPr lang="en-US" sz="1800" dirty="0">
                <a:solidFill>
                  <a:schemeClr val="tx1"/>
                </a:solidFill>
              </a:rPr>
              <a:t> </a:t>
            </a:r>
            <a:r>
              <a:rPr lang="en-US" sz="1800" dirty="0" err="1">
                <a:solidFill>
                  <a:schemeClr val="tx1"/>
                </a:solidFill>
              </a:rPr>
              <a:t>Promosi</a:t>
            </a:r>
            <a:r>
              <a:rPr lang="en-US" sz="1800" dirty="0">
                <a:solidFill>
                  <a:schemeClr val="tx1"/>
                </a:solidFill>
              </a:rPr>
              <a:t> </a:t>
            </a:r>
            <a:r>
              <a:rPr lang="en-US" sz="1800" dirty="0" err="1">
                <a:solidFill>
                  <a:schemeClr val="tx1"/>
                </a:solidFill>
              </a:rPr>
              <a:t>Kesehatan</a:t>
            </a:r>
            <a:r>
              <a:rPr lang="en-US" sz="1800" dirty="0">
                <a:solidFill>
                  <a:schemeClr val="tx1"/>
                </a:solidFill>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ctrTitle" idx="4294967295"/>
          </p:nvPr>
        </p:nvSpPr>
        <p:spPr>
          <a:xfrm>
            <a:off x="963824" y="0"/>
            <a:ext cx="5421000" cy="1159799"/>
          </a:xfrm>
          <a:prstGeom prst="rect">
            <a:avLst/>
          </a:prstGeom>
        </p:spPr>
        <p:txBody>
          <a:bodyPr lIns="91425" tIns="91425" rIns="91425" bIns="91425" anchor="b" anchorCtr="0">
            <a:noAutofit/>
          </a:bodyPr>
          <a:lstStyle/>
          <a:p>
            <a:pPr lvl="0">
              <a:spcBef>
                <a:spcPts val="0"/>
              </a:spcBef>
              <a:buNone/>
            </a:pPr>
            <a:r>
              <a:rPr lang="en-GB" sz="3200" dirty="0">
                <a:solidFill>
                  <a:srgbClr val="C00000"/>
                </a:solidFill>
              </a:rPr>
              <a:t>Kompetensi</a:t>
            </a:r>
          </a:p>
        </p:txBody>
      </p:sp>
      <p:sp>
        <p:nvSpPr>
          <p:cNvPr id="276" name="Shape 276"/>
          <p:cNvSpPr txBox="1">
            <a:spLocks noGrp="1"/>
          </p:cNvSpPr>
          <p:nvPr>
            <p:ph type="subTitle" idx="4294967295"/>
          </p:nvPr>
        </p:nvSpPr>
        <p:spPr>
          <a:xfrm>
            <a:off x="963824" y="1428750"/>
            <a:ext cx="6465675" cy="3293979"/>
          </a:xfrm>
          <a:prstGeom prst="rect">
            <a:avLst/>
          </a:prstGeom>
        </p:spPr>
        <p:txBody>
          <a:bodyPr lIns="91425" tIns="91425" rIns="91425" bIns="91425" anchor="t" anchorCtr="0">
            <a:noAutofit/>
          </a:bodyPr>
          <a:lstStyle/>
          <a:p>
            <a:pPr marL="266700" indent="-266700"/>
            <a:r>
              <a:rPr lang="en-US" sz="2400" b="1" dirty="0" err="1"/>
              <a:t>Setelah</a:t>
            </a:r>
            <a:r>
              <a:rPr lang="en-GB" sz="2400" b="1" dirty="0"/>
              <a:t> mengikuti mata kuliah Promosi Kesehatan </a:t>
            </a:r>
            <a:r>
              <a:rPr lang="en-US" altLang="en-GB" sz="2400" b="1" dirty="0"/>
              <a:t>di berbagai setting </a:t>
            </a:r>
            <a:r>
              <a:rPr lang="en-GB" sz="2400" b="1" dirty="0"/>
              <a:t> </a:t>
            </a:r>
            <a:r>
              <a:rPr lang="en-GB" sz="2400" b="1" dirty="0" err="1"/>
              <a:t>diharapkan</a:t>
            </a:r>
            <a:r>
              <a:rPr lang="en-GB" sz="2400" b="1" dirty="0"/>
              <a:t> </a:t>
            </a:r>
            <a:r>
              <a:rPr lang="en-GB" sz="2400" b="1" dirty="0" err="1"/>
              <a:t>mahasiswa</a:t>
            </a:r>
            <a:r>
              <a:rPr lang="en-GB" sz="2400" b="1" dirty="0"/>
              <a:t> </a:t>
            </a:r>
            <a:r>
              <a:rPr lang="en-GB" sz="2400" b="1" dirty="0" err="1"/>
              <a:t>mampu</a:t>
            </a:r>
            <a:r>
              <a:rPr lang="en-GB" sz="2400" b="1" dirty="0"/>
              <a:t> </a:t>
            </a:r>
            <a:r>
              <a:rPr lang="en-GB" sz="2400" b="1" dirty="0" err="1"/>
              <a:t>menjelaskan</a:t>
            </a:r>
            <a:r>
              <a:rPr lang="en-GB" sz="2400" b="1" dirty="0"/>
              <a:t> </a:t>
            </a:r>
            <a:r>
              <a:rPr lang="en-GB" sz="2400" b="1" dirty="0" err="1"/>
              <a:t>promosi</a:t>
            </a:r>
            <a:r>
              <a:rPr lang="en-GB" sz="2400" b="1" dirty="0"/>
              <a:t> </a:t>
            </a:r>
            <a:r>
              <a:rPr lang="en-GB" sz="2400" b="1" dirty="0" err="1"/>
              <a:t>kesehatan</a:t>
            </a:r>
            <a:r>
              <a:rPr lang="en-GB" sz="2400" b="1" dirty="0"/>
              <a:t> </a:t>
            </a:r>
            <a:r>
              <a:rPr lang="en-GB" sz="2400" b="1" dirty="0" err="1"/>
              <a:t>dan</a:t>
            </a:r>
            <a:r>
              <a:rPr lang="en-GB" sz="2400" b="1" dirty="0"/>
              <a:t> </a:t>
            </a:r>
            <a:r>
              <a:rPr lang="en-GB" sz="2400" b="1" dirty="0" err="1"/>
              <a:t>aplikasinya</a:t>
            </a:r>
            <a:r>
              <a:rPr lang="en-GB" sz="2400" b="1" dirty="0"/>
              <a:t> </a:t>
            </a:r>
            <a:r>
              <a:rPr lang="en-GB" sz="2400" b="1" dirty="0" err="1"/>
              <a:t>dalam</a:t>
            </a:r>
            <a:r>
              <a:rPr lang="en-GB" sz="2400" b="1" dirty="0"/>
              <a:t> </a:t>
            </a:r>
            <a:r>
              <a:rPr lang="en-GB" sz="2400" b="1" dirty="0" err="1"/>
              <a:t>berbagai</a:t>
            </a:r>
            <a:r>
              <a:rPr lang="en-GB" sz="2400" b="1" dirty="0"/>
              <a:t> setting di </a:t>
            </a:r>
            <a:r>
              <a:rPr lang="en-GB" sz="2400" b="1" dirty="0" err="1"/>
              <a:t>masyarakat</a:t>
            </a:r>
            <a:endParaRPr lang="en-GB" sz="1100" dirty="0"/>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55" y="381100"/>
            <a:ext cx="4115399" cy="621900"/>
          </a:xfrm>
        </p:spPr>
        <p:txBody>
          <a:bodyPr/>
          <a:lstStyle/>
          <a:p>
            <a:r>
              <a:rPr lang="en-US" sz="1800">
                <a:solidFill>
                  <a:srgbClr val="FF0000"/>
                </a:solidFill>
              </a:rPr>
              <a:t>ORGANISASI</a:t>
            </a:r>
          </a:p>
        </p:txBody>
      </p:sp>
      <p:sp>
        <p:nvSpPr>
          <p:cNvPr id="3" name="Text Placeholder 2"/>
          <p:cNvSpPr>
            <a:spLocks noGrp="1"/>
          </p:cNvSpPr>
          <p:nvPr>
            <p:ph type="body" idx="1"/>
          </p:nvPr>
        </p:nvSpPr>
        <p:spPr>
          <a:xfrm>
            <a:off x="1151890" y="1297305"/>
            <a:ext cx="5745480" cy="2802255"/>
          </a:xfrm>
        </p:spPr>
        <p:txBody>
          <a:bodyPr/>
          <a:lstStyle/>
          <a:p>
            <a:pPr marL="406400" indent="-355600">
              <a:buFont typeface="Wingdings" panose="05000000000000000000" charset="0"/>
              <a:buChar char="q"/>
            </a:pPr>
            <a:r>
              <a:rPr lang="en-US" sz="1800" dirty="0" err="1">
                <a:solidFill>
                  <a:schemeClr val="tx1"/>
                </a:solidFill>
              </a:rPr>
              <a:t>Untuk</a:t>
            </a:r>
            <a:r>
              <a:rPr lang="en-US" sz="1800" dirty="0">
                <a:solidFill>
                  <a:schemeClr val="tx1"/>
                </a:solidFill>
              </a:rPr>
              <a:t> </a:t>
            </a:r>
            <a:r>
              <a:rPr lang="en-US" sz="1800" dirty="0" err="1">
                <a:solidFill>
                  <a:schemeClr val="tx1"/>
                </a:solidFill>
              </a:rPr>
              <a:t>terselenggaranya</a:t>
            </a:r>
            <a:r>
              <a:rPr lang="en-US" sz="1800" dirty="0">
                <a:solidFill>
                  <a:schemeClr val="tx1"/>
                </a:solidFill>
              </a:rPr>
              <a:t> PKRS </a:t>
            </a:r>
            <a:r>
              <a:rPr lang="en-US" sz="1800" dirty="0" err="1">
                <a:solidFill>
                  <a:schemeClr val="tx1"/>
                </a:solidFill>
              </a:rPr>
              <a:t>secara</a:t>
            </a:r>
            <a:r>
              <a:rPr lang="en-US" sz="1800" dirty="0">
                <a:solidFill>
                  <a:schemeClr val="tx1"/>
                </a:solidFill>
              </a:rPr>
              <a:t> optimal, </a:t>
            </a:r>
            <a:r>
              <a:rPr lang="en-US" sz="1800" dirty="0" err="1">
                <a:solidFill>
                  <a:schemeClr val="tx1"/>
                </a:solidFill>
              </a:rPr>
              <a:t>efektif</a:t>
            </a:r>
            <a:r>
              <a:rPr lang="en-US" sz="1800" dirty="0">
                <a:solidFill>
                  <a:schemeClr val="tx1"/>
                </a:solidFill>
              </a:rPr>
              <a:t>, </a:t>
            </a:r>
            <a:r>
              <a:rPr lang="en-US" sz="1800" dirty="0" err="1">
                <a:solidFill>
                  <a:schemeClr val="tx1"/>
                </a:solidFill>
              </a:rPr>
              <a:t>efisien</a:t>
            </a:r>
            <a:r>
              <a:rPr lang="en-US" sz="1800" dirty="0">
                <a:solidFill>
                  <a:schemeClr val="tx1"/>
                </a:solidFill>
              </a:rPr>
              <a:t>, </a:t>
            </a:r>
            <a:r>
              <a:rPr lang="en-US" sz="1800" dirty="0" err="1">
                <a:solidFill>
                  <a:schemeClr val="tx1"/>
                </a:solidFill>
              </a:rPr>
              <a:t>dan</a:t>
            </a:r>
            <a:r>
              <a:rPr lang="en-US" sz="1800" dirty="0">
                <a:solidFill>
                  <a:schemeClr val="tx1"/>
                </a:solidFill>
              </a:rPr>
              <a:t> </a:t>
            </a:r>
            <a:r>
              <a:rPr lang="en-US" sz="1800" dirty="0" err="1">
                <a:solidFill>
                  <a:schemeClr val="tx1"/>
                </a:solidFill>
              </a:rPr>
              <a:t>berkesinambungan</a:t>
            </a:r>
            <a:r>
              <a:rPr lang="en-US" sz="1800" dirty="0">
                <a:solidFill>
                  <a:schemeClr val="tx1"/>
                </a:solidFill>
              </a:rPr>
              <a:t>, </a:t>
            </a:r>
            <a:r>
              <a:rPr lang="en-US" sz="1800" dirty="0" err="1">
                <a:solidFill>
                  <a:schemeClr val="tx1"/>
                </a:solidFill>
              </a:rPr>
              <a:t>Rumah</a:t>
            </a:r>
            <a:r>
              <a:rPr lang="en-US" sz="1800" dirty="0">
                <a:solidFill>
                  <a:schemeClr val="tx1"/>
                </a:solidFill>
              </a:rPr>
              <a:t> </a:t>
            </a:r>
            <a:r>
              <a:rPr lang="en-US" sz="1800" dirty="0" err="1">
                <a:solidFill>
                  <a:schemeClr val="tx1"/>
                </a:solidFill>
              </a:rPr>
              <a:t>Sakit</a:t>
            </a:r>
            <a:r>
              <a:rPr lang="en-US" sz="1800" dirty="0">
                <a:solidFill>
                  <a:schemeClr val="tx1"/>
                </a:solidFill>
              </a:rPr>
              <a:t>   </a:t>
            </a:r>
            <a:r>
              <a:rPr lang="en-US" sz="1800" dirty="0" err="1">
                <a:solidFill>
                  <a:schemeClr val="tx1"/>
                </a:solidFill>
              </a:rPr>
              <a:t>membentuk</a:t>
            </a:r>
            <a:r>
              <a:rPr lang="en-US" sz="1800" dirty="0">
                <a:solidFill>
                  <a:schemeClr val="tx1"/>
                </a:solidFill>
              </a:rPr>
              <a:t> </a:t>
            </a:r>
            <a:r>
              <a:rPr lang="en-US" sz="1800" dirty="0" err="1">
                <a:solidFill>
                  <a:schemeClr val="tx1"/>
                </a:solidFill>
              </a:rPr>
              <a:t>atau</a:t>
            </a:r>
            <a:r>
              <a:rPr lang="en-US" sz="1800" dirty="0">
                <a:solidFill>
                  <a:schemeClr val="tx1"/>
                </a:solidFill>
              </a:rPr>
              <a:t> </a:t>
            </a:r>
            <a:r>
              <a:rPr lang="en-US" sz="1800" dirty="0" err="1">
                <a:solidFill>
                  <a:schemeClr val="tx1"/>
                </a:solidFill>
              </a:rPr>
              <a:t>menunjuk</a:t>
            </a:r>
            <a:r>
              <a:rPr lang="en-US" sz="1800" dirty="0">
                <a:solidFill>
                  <a:schemeClr val="tx1"/>
                </a:solidFill>
              </a:rPr>
              <a:t> </a:t>
            </a:r>
            <a:r>
              <a:rPr lang="en-US" sz="1800" dirty="0" err="1">
                <a:solidFill>
                  <a:schemeClr val="tx1"/>
                </a:solidFill>
              </a:rPr>
              <a:t>satu</a:t>
            </a:r>
            <a:r>
              <a:rPr lang="en-US" sz="1800" dirty="0">
                <a:solidFill>
                  <a:schemeClr val="tx1"/>
                </a:solidFill>
              </a:rPr>
              <a:t> unit </a:t>
            </a:r>
            <a:r>
              <a:rPr lang="en-US" sz="1800" dirty="0" err="1">
                <a:solidFill>
                  <a:schemeClr val="tx1"/>
                </a:solidFill>
              </a:rPr>
              <a:t>kerja</a:t>
            </a:r>
            <a:r>
              <a:rPr lang="en-US" sz="1800" dirty="0">
                <a:solidFill>
                  <a:schemeClr val="tx1"/>
                </a:solidFill>
              </a:rPr>
              <a:t> </a:t>
            </a:r>
            <a:r>
              <a:rPr lang="en-US" sz="1800" dirty="0" err="1">
                <a:solidFill>
                  <a:schemeClr val="tx1"/>
                </a:solidFill>
              </a:rPr>
              <a:t>fungsional</a:t>
            </a:r>
            <a:r>
              <a:rPr lang="en-US" sz="1800" dirty="0">
                <a:solidFill>
                  <a:schemeClr val="tx1"/>
                </a:solidFill>
              </a:rPr>
              <a:t> yang </a:t>
            </a:r>
            <a:r>
              <a:rPr lang="en-US" sz="1800" dirty="0" err="1">
                <a:solidFill>
                  <a:schemeClr val="tx1"/>
                </a:solidFill>
              </a:rPr>
              <a:t>mempunyai</a:t>
            </a:r>
            <a:r>
              <a:rPr lang="en-US" sz="1800" dirty="0">
                <a:solidFill>
                  <a:schemeClr val="tx1"/>
                </a:solidFill>
              </a:rPr>
              <a:t> </a:t>
            </a:r>
            <a:r>
              <a:rPr lang="en-US" sz="1800" dirty="0" err="1">
                <a:solidFill>
                  <a:schemeClr val="tx1"/>
                </a:solidFill>
              </a:rPr>
              <a:t>tanggung</a:t>
            </a:r>
            <a:r>
              <a:rPr lang="en-US" sz="1800" dirty="0">
                <a:solidFill>
                  <a:schemeClr val="tx1"/>
                </a:solidFill>
              </a:rPr>
              <a:t> </a:t>
            </a:r>
            <a:r>
              <a:rPr lang="en-US" sz="1800" dirty="0" err="1">
                <a:solidFill>
                  <a:schemeClr val="tx1"/>
                </a:solidFill>
              </a:rPr>
              <a:t>jawab</a:t>
            </a:r>
            <a:r>
              <a:rPr lang="en-US" sz="1800" dirty="0">
                <a:solidFill>
                  <a:schemeClr val="tx1"/>
                </a:solidFill>
              </a:rPr>
              <a:t> </a:t>
            </a:r>
            <a:r>
              <a:rPr lang="en-US" sz="1800" dirty="0" err="1">
                <a:solidFill>
                  <a:schemeClr val="tx1"/>
                </a:solidFill>
              </a:rPr>
              <a:t>dalam</a:t>
            </a:r>
            <a:r>
              <a:rPr lang="en-US" sz="1800" dirty="0">
                <a:solidFill>
                  <a:schemeClr val="tx1"/>
                </a:solidFill>
              </a:rPr>
              <a:t> </a:t>
            </a:r>
            <a:r>
              <a:rPr lang="en-US" sz="1800" dirty="0" err="1">
                <a:solidFill>
                  <a:schemeClr val="tx1"/>
                </a:solidFill>
              </a:rPr>
              <a:t>menyelenggarakan</a:t>
            </a:r>
            <a:r>
              <a:rPr lang="en-US" sz="1800" dirty="0">
                <a:solidFill>
                  <a:schemeClr val="tx1"/>
                </a:solidFill>
              </a:rPr>
              <a:t> PKRS.</a:t>
            </a:r>
          </a:p>
          <a:p>
            <a:pPr marL="406400" indent="-355600">
              <a:buFont typeface="Wingdings" panose="05000000000000000000" charset="0"/>
              <a:buChar char="q"/>
            </a:pPr>
            <a:r>
              <a:rPr lang="en-US" sz="1800" dirty="0" err="1">
                <a:solidFill>
                  <a:schemeClr val="tx1"/>
                </a:solidFill>
              </a:rPr>
              <a:t>Ditetapkan</a:t>
            </a:r>
            <a:r>
              <a:rPr lang="en-US" sz="1800" dirty="0">
                <a:solidFill>
                  <a:schemeClr val="tx1"/>
                </a:solidFill>
              </a:rPr>
              <a:t> </a:t>
            </a:r>
            <a:r>
              <a:rPr lang="en-US" sz="1800" dirty="0" err="1">
                <a:solidFill>
                  <a:schemeClr val="tx1"/>
                </a:solidFill>
              </a:rPr>
              <a:t>oleh</a:t>
            </a:r>
            <a:r>
              <a:rPr lang="en-US" sz="1800" dirty="0">
                <a:solidFill>
                  <a:schemeClr val="tx1"/>
                </a:solidFill>
              </a:rPr>
              <a:t> </a:t>
            </a:r>
            <a:r>
              <a:rPr lang="en-US" sz="1800" dirty="0" err="1">
                <a:solidFill>
                  <a:schemeClr val="tx1"/>
                </a:solidFill>
              </a:rPr>
              <a:t>Kepala</a:t>
            </a:r>
            <a:r>
              <a:rPr lang="en-US" sz="1800" dirty="0">
                <a:solidFill>
                  <a:schemeClr val="tx1"/>
                </a:solidFill>
              </a:rPr>
              <a:t> </a:t>
            </a:r>
            <a:r>
              <a:rPr lang="en-US" sz="1800" dirty="0" err="1">
                <a:solidFill>
                  <a:schemeClr val="tx1"/>
                </a:solidFill>
              </a:rPr>
              <a:t>atau</a:t>
            </a:r>
            <a:r>
              <a:rPr lang="en-US" sz="1800" dirty="0">
                <a:solidFill>
                  <a:schemeClr val="tx1"/>
                </a:solidFill>
              </a:rPr>
              <a:t> </a:t>
            </a:r>
            <a:r>
              <a:rPr lang="en-US" sz="1800" dirty="0" err="1">
                <a:solidFill>
                  <a:schemeClr val="tx1"/>
                </a:solidFill>
              </a:rPr>
              <a:t>Direktur</a:t>
            </a:r>
            <a:r>
              <a:rPr lang="en-US" sz="1800" dirty="0">
                <a:solidFill>
                  <a:schemeClr val="tx1"/>
                </a:solidFill>
              </a:rPr>
              <a:t> </a:t>
            </a:r>
            <a:r>
              <a:rPr lang="en-US" sz="1800" dirty="0" err="1">
                <a:solidFill>
                  <a:schemeClr val="tx1"/>
                </a:solidFill>
              </a:rPr>
              <a:t>Rumah</a:t>
            </a:r>
            <a:r>
              <a:rPr lang="en-US" sz="1800" dirty="0">
                <a:solidFill>
                  <a:schemeClr val="tx1"/>
                </a:solidFill>
              </a:rPr>
              <a:t> </a:t>
            </a:r>
            <a:r>
              <a:rPr lang="en-US" sz="1800" dirty="0" err="1">
                <a:solidFill>
                  <a:schemeClr val="tx1"/>
                </a:solidFill>
              </a:rPr>
              <a:t>Sakit</a:t>
            </a:r>
            <a:r>
              <a:rPr lang="en-US" sz="1800" dirty="0">
                <a:solidFill>
                  <a:schemeClr val="tx1"/>
                </a:solidFill>
              </a:rPr>
              <a:t>.</a:t>
            </a:r>
          </a:p>
          <a:p>
            <a:pPr marL="406400" indent="-355600">
              <a:buFont typeface="Wingdings" panose="05000000000000000000" charset="0"/>
              <a:buChar char="q"/>
            </a:pPr>
            <a:r>
              <a:rPr lang="en-US" sz="1800" dirty="0">
                <a:solidFill>
                  <a:schemeClr val="tx1"/>
                </a:solidFill>
              </a:rPr>
              <a:t>Unit </a:t>
            </a:r>
            <a:r>
              <a:rPr lang="en-US" sz="1800" dirty="0" err="1">
                <a:solidFill>
                  <a:schemeClr val="tx1"/>
                </a:solidFill>
              </a:rPr>
              <a:t>kerja</a:t>
            </a:r>
            <a:r>
              <a:rPr lang="en-US" sz="1800" dirty="0">
                <a:solidFill>
                  <a:schemeClr val="tx1"/>
                </a:solidFill>
              </a:rPr>
              <a:t> </a:t>
            </a:r>
            <a:r>
              <a:rPr lang="en-US" sz="1800" dirty="0" err="1">
                <a:solidFill>
                  <a:schemeClr val="tx1"/>
                </a:solidFill>
              </a:rPr>
              <a:t>fungsionaL</a:t>
            </a:r>
            <a:r>
              <a:rPr lang="en-US" sz="1800" dirty="0">
                <a:solidFill>
                  <a:schemeClr val="tx1"/>
                </a:solidFill>
              </a:rPr>
              <a:t> </a:t>
            </a:r>
            <a:r>
              <a:rPr lang="en-US" sz="1800" dirty="0" err="1">
                <a:solidFill>
                  <a:schemeClr val="tx1"/>
                </a:solidFill>
              </a:rPr>
              <a:t>tersebut</a:t>
            </a:r>
            <a:r>
              <a:rPr lang="en-US" sz="1800" dirty="0">
                <a:solidFill>
                  <a:schemeClr val="tx1"/>
                </a:solidFill>
              </a:rPr>
              <a:t> </a:t>
            </a:r>
            <a:r>
              <a:rPr lang="en-US" sz="1800" dirty="0" err="1">
                <a:solidFill>
                  <a:schemeClr val="tx1"/>
                </a:solidFill>
              </a:rPr>
              <a:t>didasarkan</a:t>
            </a:r>
            <a:r>
              <a:rPr lang="en-US" sz="1800" dirty="0">
                <a:solidFill>
                  <a:schemeClr val="tx1"/>
                </a:solidFill>
              </a:rPr>
              <a:t> </a:t>
            </a:r>
            <a:r>
              <a:rPr lang="en-US" sz="1800" dirty="0" err="1">
                <a:solidFill>
                  <a:schemeClr val="tx1"/>
                </a:solidFill>
              </a:rPr>
              <a:t>pada</a:t>
            </a:r>
            <a:r>
              <a:rPr lang="en-US" sz="1800" dirty="0">
                <a:solidFill>
                  <a:schemeClr val="tx1"/>
                </a:solidFill>
              </a:rPr>
              <a:t> </a:t>
            </a:r>
            <a:r>
              <a:rPr lang="en-US" sz="1800" dirty="0" err="1">
                <a:solidFill>
                  <a:schemeClr val="tx1"/>
                </a:solidFill>
              </a:rPr>
              <a:t>kelas</a:t>
            </a:r>
            <a:r>
              <a:rPr lang="en-US" sz="1800" dirty="0">
                <a:solidFill>
                  <a:schemeClr val="tx1"/>
                </a:solidFill>
              </a:rPr>
              <a:t> </a:t>
            </a:r>
            <a:r>
              <a:rPr lang="en-US" sz="1800" dirty="0" err="1">
                <a:solidFill>
                  <a:schemeClr val="tx1"/>
                </a:solidFill>
              </a:rPr>
              <a:t>Rumah</a:t>
            </a:r>
            <a:r>
              <a:rPr lang="en-US" sz="1800" dirty="0">
                <a:solidFill>
                  <a:schemeClr val="tx1"/>
                </a:solidFill>
              </a:rPr>
              <a:t> </a:t>
            </a:r>
            <a:r>
              <a:rPr lang="en-US" sz="1800" dirty="0" err="1">
                <a:solidFill>
                  <a:schemeClr val="tx1"/>
                </a:solidFill>
              </a:rPr>
              <a:t>Sakit</a:t>
            </a:r>
            <a:r>
              <a:rPr lang="en-US" sz="1800" dirty="0">
                <a:solidFill>
                  <a:schemeClr val="tx1"/>
                </a:solidFill>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415" y="392530"/>
            <a:ext cx="4115399" cy="621900"/>
          </a:xfrm>
        </p:spPr>
        <p:txBody>
          <a:bodyPr/>
          <a:lstStyle/>
          <a:p>
            <a:r>
              <a:rPr lang="en-US" sz="2000">
                <a:solidFill>
                  <a:srgbClr val="FF0000"/>
                </a:solidFill>
              </a:rPr>
              <a:t>Unit kerja fungsional PKRS</a:t>
            </a:r>
          </a:p>
        </p:txBody>
      </p:sp>
      <p:sp>
        <p:nvSpPr>
          <p:cNvPr id="3" name="Text Placeholder 2"/>
          <p:cNvSpPr>
            <a:spLocks noGrp="1"/>
          </p:cNvSpPr>
          <p:nvPr>
            <p:ph type="body" idx="1"/>
          </p:nvPr>
        </p:nvSpPr>
        <p:spPr>
          <a:xfrm>
            <a:off x="936625" y="1220470"/>
            <a:ext cx="5915660" cy="3597275"/>
          </a:xfrm>
        </p:spPr>
        <p:txBody>
          <a:bodyPr/>
          <a:lstStyle/>
          <a:p>
            <a:pPr marL="320675" indent="-320675"/>
            <a:r>
              <a:rPr lang="en-US" dirty="0" err="1">
                <a:solidFill>
                  <a:schemeClr val="tx1"/>
                </a:solidFill>
              </a:rPr>
              <a:t>melaksanakan</a:t>
            </a:r>
            <a:r>
              <a:rPr lang="en-US" dirty="0">
                <a:solidFill>
                  <a:schemeClr val="tx1"/>
                </a:solidFill>
              </a:rPr>
              <a:t> </a:t>
            </a:r>
            <a:r>
              <a:rPr lang="en-US" dirty="0" err="1">
                <a:solidFill>
                  <a:schemeClr val="tx1"/>
                </a:solidFill>
              </a:rPr>
              <a:t>perencanaan</a:t>
            </a:r>
            <a:r>
              <a:rPr lang="en-US" dirty="0">
                <a:solidFill>
                  <a:schemeClr val="tx1"/>
                </a:solidFill>
              </a:rPr>
              <a:t>;</a:t>
            </a:r>
          </a:p>
          <a:p>
            <a:pPr marL="320675" indent="-320675"/>
            <a:r>
              <a:rPr lang="en-US" dirty="0" err="1">
                <a:solidFill>
                  <a:schemeClr val="tx1"/>
                </a:solidFill>
              </a:rPr>
              <a:t>melaksanakan</a:t>
            </a:r>
            <a:r>
              <a:rPr lang="en-US" dirty="0">
                <a:solidFill>
                  <a:schemeClr val="tx1"/>
                </a:solidFill>
              </a:rPr>
              <a:t> </a:t>
            </a:r>
            <a:r>
              <a:rPr lang="en-US" dirty="0" err="1">
                <a:solidFill>
                  <a:schemeClr val="tx1"/>
                </a:solidFill>
              </a:rPr>
              <a:t>advokasi</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sosialisasi</a:t>
            </a:r>
            <a:r>
              <a:rPr lang="en-US" dirty="0">
                <a:solidFill>
                  <a:schemeClr val="tx1"/>
                </a:solidFill>
              </a:rPr>
              <a:t> </a:t>
            </a:r>
            <a:r>
              <a:rPr lang="en-US" dirty="0" err="1">
                <a:solidFill>
                  <a:schemeClr val="tx1"/>
                </a:solidFill>
              </a:rPr>
              <a:t>kebijakan</a:t>
            </a:r>
            <a:r>
              <a:rPr lang="en-US" dirty="0">
                <a:solidFill>
                  <a:schemeClr val="tx1"/>
                </a:solidFill>
              </a:rPr>
              <a:t> PKRS;</a:t>
            </a:r>
          </a:p>
          <a:p>
            <a:pPr marL="320675" indent="-320675"/>
            <a:r>
              <a:rPr lang="en-US" dirty="0" err="1">
                <a:solidFill>
                  <a:schemeClr val="tx1"/>
                </a:solidFill>
              </a:rPr>
              <a:t>melaksanakan</a:t>
            </a:r>
            <a:r>
              <a:rPr lang="en-US" dirty="0">
                <a:solidFill>
                  <a:schemeClr val="tx1"/>
                </a:solidFill>
              </a:rPr>
              <a:t> </a:t>
            </a:r>
            <a:r>
              <a:rPr lang="en-US" dirty="0" err="1">
                <a:solidFill>
                  <a:schemeClr val="tx1"/>
                </a:solidFill>
              </a:rPr>
              <a:t>komunikasi</a:t>
            </a:r>
            <a:r>
              <a:rPr lang="en-US" dirty="0">
                <a:solidFill>
                  <a:schemeClr val="tx1"/>
                </a:solidFill>
              </a:rPr>
              <a:t>, </a:t>
            </a:r>
            <a:r>
              <a:rPr lang="en-US" dirty="0" err="1">
                <a:solidFill>
                  <a:schemeClr val="tx1"/>
                </a:solidFill>
              </a:rPr>
              <a:t>informasi</a:t>
            </a:r>
            <a:r>
              <a:rPr lang="en-US" dirty="0">
                <a:solidFill>
                  <a:schemeClr val="tx1"/>
                </a:solidFill>
              </a:rPr>
              <a:t>, </a:t>
            </a:r>
            <a:r>
              <a:rPr lang="en-US" dirty="0" err="1">
                <a:solidFill>
                  <a:schemeClr val="tx1"/>
                </a:solidFill>
              </a:rPr>
              <a:t>edukasi</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pemberdayaan</a:t>
            </a:r>
            <a:r>
              <a:rPr lang="en-US" dirty="0">
                <a:solidFill>
                  <a:schemeClr val="tx1"/>
                </a:solidFill>
              </a:rPr>
              <a:t> </a:t>
            </a:r>
            <a:r>
              <a:rPr lang="en-US" dirty="0" err="1">
                <a:solidFill>
                  <a:schemeClr val="tx1"/>
                </a:solidFill>
              </a:rPr>
              <a:t>masyarakat</a:t>
            </a:r>
            <a:r>
              <a:rPr lang="en-US" dirty="0">
                <a:solidFill>
                  <a:schemeClr val="tx1"/>
                </a:solidFill>
              </a:rPr>
              <a:t> </a:t>
            </a:r>
            <a:r>
              <a:rPr lang="en-US" dirty="0" err="1">
                <a:solidFill>
                  <a:schemeClr val="tx1"/>
                </a:solidFill>
              </a:rPr>
              <a:t>bidang</a:t>
            </a:r>
            <a:r>
              <a:rPr lang="en-US" dirty="0">
                <a:solidFill>
                  <a:schemeClr val="tx1"/>
                </a:solidFill>
              </a:rPr>
              <a:t> </a:t>
            </a:r>
            <a:r>
              <a:rPr lang="en-US" dirty="0" err="1">
                <a:solidFill>
                  <a:schemeClr val="tx1"/>
                </a:solidFill>
              </a:rPr>
              <a:t>kesehatan</a:t>
            </a:r>
            <a:r>
              <a:rPr lang="en-US" dirty="0">
                <a:solidFill>
                  <a:schemeClr val="tx1"/>
                </a:solidFill>
              </a:rPr>
              <a:t>;</a:t>
            </a:r>
          </a:p>
          <a:p>
            <a:pPr marL="320675" indent="-320675"/>
            <a:r>
              <a:rPr lang="en-US" dirty="0" err="1">
                <a:solidFill>
                  <a:schemeClr val="tx1"/>
                </a:solidFill>
              </a:rPr>
              <a:t>menggerakkan</a:t>
            </a:r>
            <a:r>
              <a:rPr lang="en-US" dirty="0">
                <a:solidFill>
                  <a:schemeClr val="tx1"/>
                </a:solidFill>
              </a:rPr>
              <a:t> Masyarakat </a:t>
            </a:r>
            <a:r>
              <a:rPr lang="en-US" dirty="0" err="1">
                <a:solidFill>
                  <a:schemeClr val="tx1"/>
                </a:solidFill>
              </a:rPr>
              <a:t>Sekitar</a:t>
            </a:r>
            <a:r>
              <a:rPr lang="en-US" dirty="0">
                <a:solidFill>
                  <a:schemeClr val="tx1"/>
                </a:solidFill>
              </a:rPr>
              <a:t> </a:t>
            </a:r>
            <a:r>
              <a:rPr lang="en-US" dirty="0" err="1">
                <a:solidFill>
                  <a:schemeClr val="tx1"/>
                </a:solidFill>
              </a:rPr>
              <a:t>Rumah</a:t>
            </a:r>
            <a:r>
              <a:rPr lang="en-US" dirty="0">
                <a:solidFill>
                  <a:schemeClr val="tx1"/>
                </a:solidFill>
              </a:rPr>
              <a:t> </a:t>
            </a:r>
            <a:r>
              <a:rPr lang="en-US" dirty="0" err="1">
                <a:solidFill>
                  <a:schemeClr val="tx1"/>
                </a:solidFill>
              </a:rPr>
              <a:t>Sakit</a:t>
            </a:r>
            <a:r>
              <a:rPr lang="en-US" dirty="0">
                <a:solidFill>
                  <a:schemeClr val="tx1"/>
                </a:solidFill>
              </a:rPr>
              <a:t> </a:t>
            </a:r>
            <a:r>
              <a:rPr lang="en-US" dirty="0" err="1">
                <a:solidFill>
                  <a:schemeClr val="tx1"/>
                </a:solidFill>
              </a:rPr>
              <a:t>untuk</a:t>
            </a:r>
            <a:r>
              <a:rPr lang="en-US" dirty="0">
                <a:solidFill>
                  <a:schemeClr val="tx1"/>
                </a:solidFill>
              </a:rPr>
              <a:t> </a:t>
            </a:r>
            <a:r>
              <a:rPr lang="en-US" dirty="0" err="1">
                <a:solidFill>
                  <a:schemeClr val="tx1"/>
                </a:solidFill>
              </a:rPr>
              <a:t>mengidentifikasi</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menyelesaikan</a:t>
            </a:r>
            <a:r>
              <a:rPr lang="en-US" dirty="0">
                <a:solidFill>
                  <a:schemeClr val="tx1"/>
                </a:solidFill>
              </a:rPr>
              <a:t> </a:t>
            </a:r>
            <a:r>
              <a:rPr lang="en-US" dirty="0" err="1">
                <a:solidFill>
                  <a:schemeClr val="tx1"/>
                </a:solidFill>
              </a:rPr>
              <a:t>masalah</a:t>
            </a:r>
            <a:r>
              <a:rPr lang="en-US" dirty="0">
                <a:solidFill>
                  <a:schemeClr val="tx1"/>
                </a:solidFill>
              </a:rPr>
              <a:t> </a:t>
            </a:r>
            <a:r>
              <a:rPr lang="en-US" dirty="0" err="1">
                <a:solidFill>
                  <a:schemeClr val="tx1"/>
                </a:solidFill>
              </a:rPr>
              <a:t>kesehatan</a:t>
            </a:r>
            <a:r>
              <a:rPr lang="en-US" dirty="0">
                <a:solidFill>
                  <a:schemeClr val="tx1"/>
                </a:solidFill>
              </a:rPr>
              <a:t> </a:t>
            </a:r>
            <a:r>
              <a:rPr lang="en-US" dirty="0" err="1">
                <a:solidFill>
                  <a:schemeClr val="tx1"/>
                </a:solidFill>
              </a:rPr>
              <a:t>pada</a:t>
            </a:r>
            <a:r>
              <a:rPr lang="en-US" dirty="0">
                <a:solidFill>
                  <a:schemeClr val="tx1"/>
                </a:solidFill>
              </a:rPr>
              <a:t> </a:t>
            </a:r>
            <a:r>
              <a:rPr lang="en-US" dirty="0" err="1">
                <a:solidFill>
                  <a:schemeClr val="tx1"/>
                </a:solidFill>
              </a:rPr>
              <a:t>setiap</a:t>
            </a:r>
            <a:r>
              <a:rPr lang="en-US" dirty="0">
                <a:solidFill>
                  <a:schemeClr val="tx1"/>
                </a:solidFill>
              </a:rPr>
              <a:t> </a:t>
            </a:r>
            <a:r>
              <a:rPr lang="en-US" dirty="0" err="1">
                <a:solidFill>
                  <a:schemeClr val="tx1"/>
                </a:solidFill>
              </a:rPr>
              <a:t>tingkat</a:t>
            </a:r>
            <a:r>
              <a:rPr lang="en-US" dirty="0">
                <a:solidFill>
                  <a:schemeClr val="tx1"/>
                </a:solidFill>
              </a:rPr>
              <a:t> </a:t>
            </a:r>
            <a:r>
              <a:rPr lang="en-US" dirty="0" err="1">
                <a:solidFill>
                  <a:schemeClr val="tx1"/>
                </a:solidFill>
              </a:rPr>
              <a:t>masyarakat</a:t>
            </a:r>
            <a:r>
              <a:rPr lang="en-US" dirty="0">
                <a:solidFill>
                  <a:schemeClr val="tx1"/>
                </a:solidFill>
              </a:rPr>
              <a:t> yang </a:t>
            </a:r>
            <a:r>
              <a:rPr lang="en-US" dirty="0" err="1">
                <a:solidFill>
                  <a:schemeClr val="tx1"/>
                </a:solidFill>
              </a:rPr>
              <a:t>bekerjasama</a:t>
            </a:r>
            <a:r>
              <a:rPr lang="en-US" dirty="0">
                <a:solidFill>
                  <a:schemeClr val="tx1"/>
                </a:solidFill>
              </a:rPr>
              <a:t> </a:t>
            </a:r>
            <a:r>
              <a:rPr lang="en-US" dirty="0" err="1">
                <a:solidFill>
                  <a:schemeClr val="tx1"/>
                </a:solidFill>
              </a:rPr>
              <a:t>dengan</a:t>
            </a:r>
            <a:r>
              <a:rPr lang="en-US" dirty="0">
                <a:solidFill>
                  <a:schemeClr val="tx1"/>
                </a:solidFill>
              </a:rPr>
              <a:t> </a:t>
            </a:r>
            <a:r>
              <a:rPr lang="en-US" dirty="0" err="1">
                <a:solidFill>
                  <a:schemeClr val="tx1"/>
                </a:solidFill>
              </a:rPr>
              <a:t>kelompok</a:t>
            </a:r>
            <a:r>
              <a:rPr lang="en-US" dirty="0">
                <a:solidFill>
                  <a:schemeClr val="tx1"/>
                </a:solidFill>
              </a:rPr>
              <a:t> </a:t>
            </a:r>
            <a:r>
              <a:rPr lang="en-US" dirty="0" err="1">
                <a:solidFill>
                  <a:schemeClr val="tx1"/>
                </a:solidFill>
              </a:rPr>
              <a:t>masyarakat</a:t>
            </a:r>
            <a:r>
              <a:rPr lang="en-US" dirty="0">
                <a:solidFill>
                  <a:schemeClr val="tx1"/>
                </a:solidFill>
              </a:rPr>
              <a:t> </a:t>
            </a:r>
            <a:r>
              <a:rPr lang="en-US" dirty="0" err="1">
                <a:solidFill>
                  <a:schemeClr val="tx1"/>
                </a:solidFill>
              </a:rPr>
              <a:t>peduli</a:t>
            </a:r>
            <a:r>
              <a:rPr lang="en-US" dirty="0">
                <a:solidFill>
                  <a:schemeClr val="tx1"/>
                </a:solidFill>
              </a:rPr>
              <a:t> </a:t>
            </a:r>
            <a:r>
              <a:rPr lang="en-US" dirty="0" err="1">
                <a:solidFill>
                  <a:schemeClr val="tx1"/>
                </a:solidFill>
              </a:rPr>
              <a:t>kesehatan</a:t>
            </a:r>
            <a:r>
              <a:rPr lang="en-US" dirty="0">
                <a:solidFill>
                  <a:schemeClr val="tx1"/>
                </a:solidFill>
              </a:rPr>
              <a:t> </a:t>
            </a:r>
            <a:r>
              <a:rPr lang="en-US" dirty="0" err="1">
                <a:solidFill>
                  <a:schemeClr val="tx1"/>
                </a:solidFill>
              </a:rPr>
              <a:t>sertar</a:t>
            </a:r>
            <a:r>
              <a:rPr lang="en-US" dirty="0">
                <a:solidFill>
                  <a:schemeClr val="tx1"/>
                </a:solidFill>
              </a:rPr>
              <a:t> </a:t>
            </a:r>
            <a:r>
              <a:rPr lang="en-US" dirty="0" err="1">
                <a:solidFill>
                  <a:schemeClr val="tx1"/>
                </a:solidFill>
              </a:rPr>
              <a:t>sektor</a:t>
            </a:r>
            <a:r>
              <a:rPr lang="en-US" dirty="0">
                <a:solidFill>
                  <a:schemeClr val="tx1"/>
                </a:solidFill>
              </a:rPr>
              <a:t> lain </a:t>
            </a:r>
            <a:r>
              <a:rPr lang="en-US" dirty="0" err="1">
                <a:solidFill>
                  <a:schemeClr val="tx1"/>
                </a:solidFill>
              </a:rPr>
              <a:t>terkait</a:t>
            </a:r>
            <a:r>
              <a:rPr lang="en-US" dirty="0">
                <a:solidFill>
                  <a:schemeClr val="tx1"/>
                </a:solidFill>
              </a:rPr>
              <a:t>; </a:t>
            </a:r>
          </a:p>
          <a:p>
            <a:pPr marL="320675" indent="-320675"/>
            <a:r>
              <a:rPr lang="en-US" dirty="0" err="1">
                <a:solidFill>
                  <a:schemeClr val="tx1"/>
                </a:solidFill>
              </a:rPr>
              <a:t>menyusun</a:t>
            </a:r>
            <a:r>
              <a:rPr lang="en-US" dirty="0">
                <a:solidFill>
                  <a:schemeClr val="tx1"/>
                </a:solidFill>
              </a:rPr>
              <a:t> </a:t>
            </a:r>
            <a:r>
              <a:rPr lang="en-US" dirty="0" err="1">
                <a:solidFill>
                  <a:schemeClr val="tx1"/>
                </a:solidFill>
              </a:rPr>
              <a:t>pedoman</a:t>
            </a:r>
            <a:r>
              <a:rPr lang="en-US" dirty="0">
                <a:solidFill>
                  <a:schemeClr val="tx1"/>
                </a:solidFill>
              </a:rPr>
              <a:t>/</a:t>
            </a:r>
            <a:r>
              <a:rPr lang="en-US" dirty="0" err="1">
                <a:solidFill>
                  <a:schemeClr val="tx1"/>
                </a:solidFill>
              </a:rPr>
              <a:t>panduan</a:t>
            </a:r>
            <a:r>
              <a:rPr lang="en-US" dirty="0">
                <a:solidFill>
                  <a:schemeClr val="tx1"/>
                </a:solidFill>
              </a:rPr>
              <a:t>, </a:t>
            </a:r>
            <a:r>
              <a:rPr lang="en-US" dirty="0" err="1">
                <a:solidFill>
                  <a:schemeClr val="tx1"/>
                </a:solidFill>
              </a:rPr>
              <a:t>Standar</a:t>
            </a:r>
            <a:r>
              <a:rPr lang="en-US" dirty="0">
                <a:solidFill>
                  <a:schemeClr val="tx1"/>
                </a:solidFill>
              </a:rPr>
              <a:t> </a:t>
            </a:r>
            <a:r>
              <a:rPr lang="en-US" dirty="0" err="1">
                <a:solidFill>
                  <a:schemeClr val="tx1"/>
                </a:solidFill>
              </a:rPr>
              <a:t>Prosedur</a:t>
            </a:r>
            <a:r>
              <a:rPr lang="en-US" dirty="0">
                <a:solidFill>
                  <a:schemeClr val="tx1"/>
                </a:solidFill>
              </a:rPr>
              <a:t> </a:t>
            </a:r>
            <a:r>
              <a:rPr lang="en-US" dirty="0" err="1">
                <a:solidFill>
                  <a:schemeClr val="tx1"/>
                </a:solidFill>
              </a:rPr>
              <a:t>Operasional</a:t>
            </a:r>
            <a:r>
              <a:rPr lang="en-US" dirty="0">
                <a:solidFill>
                  <a:schemeClr val="tx1"/>
                </a:solidFill>
              </a:rPr>
              <a:t> (SPO), </a:t>
            </a:r>
            <a:r>
              <a:rPr lang="en-US" dirty="0" err="1">
                <a:solidFill>
                  <a:schemeClr val="tx1"/>
                </a:solidFill>
              </a:rPr>
              <a:t>pelaksanaan</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regulasi</a:t>
            </a:r>
            <a:r>
              <a:rPr lang="en-US" dirty="0">
                <a:solidFill>
                  <a:schemeClr val="tx1"/>
                </a:solidFill>
              </a:rPr>
              <a:t> internal PKRS;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675" y="41375"/>
            <a:ext cx="4115399" cy="621900"/>
          </a:xfrm>
        </p:spPr>
        <p:txBody>
          <a:bodyPr/>
          <a:lstStyle/>
          <a:p>
            <a:r>
              <a:rPr lang="en-US" sz="1800" dirty="0" err="1">
                <a:solidFill>
                  <a:srgbClr val="FF0000"/>
                </a:solidFill>
              </a:rPr>
              <a:t>Selanjutnya</a:t>
            </a:r>
            <a:endParaRPr lang="en-US" sz="1800" dirty="0">
              <a:solidFill>
                <a:srgbClr val="FF0000"/>
              </a:solidFill>
            </a:endParaRPr>
          </a:p>
        </p:txBody>
      </p:sp>
      <p:sp>
        <p:nvSpPr>
          <p:cNvPr id="3" name="Text Placeholder 2"/>
          <p:cNvSpPr>
            <a:spLocks noGrp="1"/>
          </p:cNvSpPr>
          <p:nvPr>
            <p:ph type="body" idx="1"/>
          </p:nvPr>
        </p:nvSpPr>
        <p:spPr>
          <a:xfrm>
            <a:off x="1094740" y="808990"/>
            <a:ext cx="5871210" cy="4196715"/>
          </a:xfrm>
        </p:spPr>
        <p:txBody>
          <a:bodyPr/>
          <a:lstStyle/>
          <a:p>
            <a:pPr marL="371475" indent="-371475"/>
            <a:r>
              <a:rPr lang="en-US" dirty="0" err="1">
                <a:solidFill>
                  <a:schemeClr val="tx1"/>
                </a:solidFill>
              </a:rPr>
              <a:t>Membuat</a:t>
            </a:r>
            <a:r>
              <a:rPr lang="en-US" dirty="0">
                <a:solidFill>
                  <a:schemeClr val="tx1"/>
                </a:solidFill>
              </a:rPr>
              <a:t> </a:t>
            </a:r>
            <a:r>
              <a:rPr lang="en-US" dirty="0" err="1">
                <a:solidFill>
                  <a:schemeClr val="tx1"/>
                </a:solidFill>
              </a:rPr>
              <a:t>dan</a:t>
            </a:r>
            <a:r>
              <a:rPr lang="en-US" dirty="0">
                <a:solidFill>
                  <a:schemeClr val="tx1"/>
                </a:solidFill>
              </a:rPr>
              <a:t>/</a:t>
            </a:r>
            <a:r>
              <a:rPr lang="en-US" dirty="0" err="1">
                <a:solidFill>
                  <a:schemeClr val="tx1"/>
                </a:solidFill>
              </a:rPr>
              <a:t>atau</a:t>
            </a:r>
            <a:r>
              <a:rPr lang="en-US" dirty="0">
                <a:solidFill>
                  <a:schemeClr val="tx1"/>
                </a:solidFill>
              </a:rPr>
              <a:t> </a:t>
            </a:r>
            <a:r>
              <a:rPr lang="en-US" dirty="0" err="1">
                <a:solidFill>
                  <a:schemeClr val="tx1"/>
                </a:solidFill>
              </a:rPr>
              <a:t>mengembangkan</a:t>
            </a:r>
            <a:r>
              <a:rPr lang="en-US" dirty="0">
                <a:solidFill>
                  <a:schemeClr val="tx1"/>
                </a:solidFill>
              </a:rPr>
              <a:t> media </a:t>
            </a:r>
            <a:r>
              <a:rPr lang="en-US" dirty="0" err="1">
                <a:solidFill>
                  <a:schemeClr val="tx1"/>
                </a:solidFill>
              </a:rPr>
              <a:t>Promosi</a:t>
            </a:r>
            <a:r>
              <a:rPr lang="en-US" dirty="0">
                <a:solidFill>
                  <a:schemeClr val="tx1"/>
                </a:solidFill>
              </a:rPr>
              <a:t>  </a:t>
            </a:r>
            <a:r>
              <a:rPr lang="en-US" dirty="0" err="1">
                <a:solidFill>
                  <a:schemeClr val="tx1"/>
                </a:solidFill>
              </a:rPr>
              <a:t>Kesehatan</a:t>
            </a:r>
            <a:r>
              <a:rPr lang="en-US" dirty="0">
                <a:solidFill>
                  <a:schemeClr val="tx1"/>
                </a:solidFill>
              </a:rPr>
              <a:t>; </a:t>
            </a:r>
          </a:p>
          <a:p>
            <a:pPr marL="371475" indent="-371475"/>
            <a:r>
              <a:rPr lang="en-US" dirty="0" err="1">
                <a:solidFill>
                  <a:schemeClr val="tx1"/>
                </a:solidFill>
              </a:rPr>
              <a:t>Memberikan</a:t>
            </a:r>
            <a:r>
              <a:rPr lang="en-US" dirty="0">
                <a:solidFill>
                  <a:schemeClr val="tx1"/>
                </a:solidFill>
              </a:rPr>
              <a:t> </a:t>
            </a:r>
            <a:r>
              <a:rPr lang="en-US" dirty="0" err="1">
                <a:solidFill>
                  <a:schemeClr val="tx1"/>
                </a:solidFill>
              </a:rPr>
              <a:t>rekomendasi</a:t>
            </a:r>
            <a:r>
              <a:rPr lang="en-US" dirty="0">
                <a:solidFill>
                  <a:schemeClr val="tx1"/>
                </a:solidFill>
              </a:rPr>
              <a:t> </a:t>
            </a:r>
            <a:r>
              <a:rPr lang="en-US" dirty="0" err="1">
                <a:solidFill>
                  <a:schemeClr val="tx1"/>
                </a:solidFill>
              </a:rPr>
              <a:t>sebagai</a:t>
            </a:r>
            <a:r>
              <a:rPr lang="en-US" dirty="0">
                <a:solidFill>
                  <a:schemeClr val="tx1"/>
                </a:solidFill>
              </a:rPr>
              <a:t> </a:t>
            </a:r>
            <a:r>
              <a:rPr lang="en-US" dirty="0" err="1">
                <a:solidFill>
                  <a:schemeClr val="tx1"/>
                </a:solidFill>
              </a:rPr>
              <a:t>bahan</a:t>
            </a:r>
            <a:r>
              <a:rPr lang="en-US" dirty="0">
                <a:solidFill>
                  <a:schemeClr val="tx1"/>
                </a:solidFill>
              </a:rPr>
              <a:t> </a:t>
            </a:r>
            <a:r>
              <a:rPr lang="en-US" dirty="0" err="1">
                <a:solidFill>
                  <a:schemeClr val="tx1"/>
                </a:solidFill>
              </a:rPr>
              <a:t>pertimbangan</a:t>
            </a:r>
            <a:r>
              <a:rPr lang="en-US" dirty="0">
                <a:solidFill>
                  <a:schemeClr val="tx1"/>
                </a:solidFill>
              </a:rPr>
              <a:t> </a:t>
            </a:r>
            <a:r>
              <a:rPr lang="en-US" dirty="0" err="1">
                <a:solidFill>
                  <a:schemeClr val="tx1"/>
                </a:solidFill>
              </a:rPr>
              <a:t>kepada</a:t>
            </a:r>
            <a:r>
              <a:rPr lang="en-US" dirty="0">
                <a:solidFill>
                  <a:schemeClr val="tx1"/>
                </a:solidFill>
              </a:rPr>
              <a:t> </a:t>
            </a:r>
            <a:r>
              <a:rPr lang="en-US" dirty="0" err="1">
                <a:solidFill>
                  <a:schemeClr val="tx1"/>
                </a:solidFill>
              </a:rPr>
              <a:t>Kepala</a:t>
            </a:r>
            <a:r>
              <a:rPr lang="en-US" dirty="0">
                <a:solidFill>
                  <a:schemeClr val="tx1"/>
                </a:solidFill>
              </a:rPr>
              <a:t> </a:t>
            </a:r>
            <a:r>
              <a:rPr lang="en-US" dirty="0" err="1">
                <a:solidFill>
                  <a:schemeClr val="tx1"/>
                </a:solidFill>
              </a:rPr>
              <a:t>atau</a:t>
            </a:r>
            <a:r>
              <a:rPr lang="en-US" dirty="0">
                <a:solidFill>
                  <a:schemeClr val="tx1"/>
                </a:solidFill>
              </a:rPr>
              <a:t> </a:t>
            </a:r>
            <a:r>
              <a:rPr lang="en-US" dirty="0" err="1">
                <a:solidFill>
                  <a:schemeClr val="tx1"/>
                </a:solidFill>
              </a:rPr>
              <a:t>Direktur</a:t>
            </a:r>
            <a:r>
              <a:rPr lang="en-US" dirty="0">
                <a:solidFill>
                  <a:schemeClr val="tx1"/>
                </a:solidFill>
              </a:rPr>
              <a:t> </a:t>
            </a:r>
            <a:r>
              <a:rPr lang="en-US" dirty="0" err="1">
                <a:solidFill>
                  <a:schemeClr val="tx1"/>
                </a:solidFill>
              </a:rPr>
              <a:t>Rumah</a:t>
            </a:r>
            <a:r>
              <a:rPr lang="en-US" dirty="0">
                <a:solidFill>
                  <a:schemeClr val="tx1"/>
                </a:solidFill>
              </a:rPr>
              <a:t> </a:t>
            </a:r>
            <a:r>
              <a:rPr lang="en-US" dirty="0" err="1">
                <a:solidFill>
                  <a:schemeClr val="tx1"/>
                </a:solidFill>
              </a:rPr>
              <a:t>Sakit</a:t>
            </a:r>
            <a:r>
              <a:rPr lang="en-US" dirty="0">
                <a:solidFill>
                  <a:schemeClr val="tx1"/>
                </a:solidFill>
              </a:rPr>
              <a:t>; </a:t>
            </a:r>
          </a:p>
          <a:p>
            <a:pPr marL="371475" indent="-371475"/>
            <a:r>
              <a:rPr lang="en-US" dirty="0" err="1">
                <a:solidFill>
                  <a:schemeClr val="tx1"/>
                </a:solidFill>
              </a:rPr>
              <a:t>Melaksanakan</a:t>
            </a:r>
            <a:r>
              <a:rPr lang="en-US" dirty="0">
                <a:solidFill>
                  <a:schemeClr val="tx1"/>
                </a:solidFill>
              </a:rPr>
              <a:t> </a:t>
            </a:r>
            <a:r>
              <a:rPr lang="en-US" dirty="0" err="1">
                <a:solidFill>
                  <a:schemeClr val="tx1"/>
                </a:solidFill>
              </a:rPr>
              <a:t>pencatatan</a:t>
            </a:r>
            <a:r>
              <a:rPr lang="en-US" dirty="0">
                <a:solidFill>
                  <a:schemeClr val="tx1"/>
                </a:solidFill>
              </a:rPr>
              <a:t>, </a:t>
            </a:r>
            <a:r>
              <a:rPr lang="en-US" dirty="0" err="1">
                <a:solidFill>
                  <a:schemeClr val="tx1"/>
                </a:solidFill>
              </a:rPr>
              <a:t>pelaporan</a:t>
            </a:r>
            <a:r>
              <a:rPr lang="en-US" dirty="0">
                <a:solidFill>
                  <a:schemeClr val="tx1"/>
                </a:solidFill>
              </a:rPr>
              <a:t>, </a:t>
            </a:r>
            <a:r>
              <a:rPr lang="en-US" dirty="0" err="1">
                <a:solidFill>
                  <a:schemeClr val="tx1"/>
                </a:solidFill>
              </a:rPr>
              <a:t>pemantauan</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penilaian</a:t>
            </a:r>
            <a:r>
              <a:rPr lang="en-US" dirty="0">
                <a:solidFill>
                  <a:schemeClr val="tx1"/>
                </a:solidFill>
              </a:rPr>
              <a:t> </a:t>
            </a:r>
            <a:r>
              <a:rPr lang="en-US" dirty="0" err="1">
                <a:solidFill>
                  <a:schemeClr val="tx1"/>
                </a:solidFill>
              </a:rPr>
              <a:t>pelaksanaan</a:t>
            </a:r>
            <a:r>
              <a:rPr lang="en-US" dirty="0">
                <a:solidFill>
                  <a:schemeClr val="tx1"/>
                </a:solidFill>
              </a:rPr>
              <a:t> </a:t>
            </a:r>
            <a:r>
              <a:rPr lang="en-US" dirty="0" err="1">
                <a:solidFill>
                  <a:schemeClr val="tx1"/>
                </a:solidFill>
              </a:rPr>
              <a:t>Promosi</a:t>
            </a:r>
            <a:r>
              <a:rPr lang="en-US" dirty="0">
                <a:solidFill>
                  <a:schemeClr val="tx1"/>
                </a:solidFill>
              </a:rPr>
              <a:t> </a:t>
            </a:r>
            <a:r>
              <a:rPr lang="en-US" dirty="0" err="1">
                <a:solidFill>
                  <a:schemeClr val="tx1"/>
                </a:solidFill>
              </a:rPr>
              <a:t>Kesehatan</a:t>
            </a:r>
            <a:r>
              <a:rPr lang="en-US" dirty="0">
                <a:solidFill>
                  <a:schemeClr val="tx1"/>
                </a:solidFill>
              </a:rPr>
              <a:t> yang </a:t>
            </a:r>
            <a:r>
              <a:rPr lang="en-US" dirty="0" err="1">
                <a:solidFill>
                  <a:schemeClr val="tx1"/>
                </a:solidFill>
              </a:rPr>
              <a:t>terintegrasi</a:t>
            </a:r>
            <a:r>
              <a:rPr lang="en-US" dirty="0">
                <a:solidFill>
                  <a:schemeClr val="tx1"/>
                </a:solidFill>
              </a:rPr>
              <a:t>; </a:t>
            </a:r>
            <a:r>
              <a:rPr lang="en-US" dirty="0" err="1">
                <a:solidFill>
                  <a:schemeClr val="tx1"/>
                </a:solidFill>
              </a:rPr>
              <a:t>melaksanakan</a:t>
            </a:r>
            <a:r>
              <a:rPr lang="en-US" dirty="0">
                <a:solidFill>
                  <a:schemeClr val="tx1"/>
                </a:solidFill>
              </a:rPr>
              <a:t> </a:t>
            </a:r>
            <a:r>
              <a:rPr lang="en-US" dirty="0" err="1">
                <a:solidFill>
                  <a:schemeClr val="tx1"/>
                </a:solidFill>
              </a:rPr>
              <a:t>peningkatan</a:t>
            </a:r>
            <a:r>
              <a:rPr lang="en-US" dirty="0">
                <a:solidFill>
                  <a:schemeClr val="tx1"/>
                </a:solidFill>
              </a:rPr>
              <a:t> </a:t>
            </a:r>
            <a:r>
              <a:rPr lang="en-US" dirty="0" err="1">
                <a:solidFill>
                  <a:schemeClr val="tx1"/>
                </a:solidFill>
              </a:rPr>
              <a:t>kompetensi</a:t>
            </a:r>
            <a:r>
              <a:rPr lang="en-US" dirty="0">
                <a:solidFill>
                  <a:schemeClr val="tx1"/>
                </a:solidFill>
              </a:rPr>
              <a:t> </a:t>
            </a:r>
            <a:r>
              <a:rPr lang="en-US" dirty="0" err="1">
                <a:solidFill>
                  <a:schemeClr val="tx1"/>
                </a:solidFill>
              </a:rPr>
              <a:t>sumber</a:t>
            </a:r>
            <a:r>
              <a:rPr lang="en-US" dirty="0">
                <a:solidFill>
                  <a:schemeClr val="tx1"/>
                </a:solidFill>
              </a:rPr>
              <a:t> </a:t>
            </a:r>
            <a:r>
              <a:rPr lang="en-US" dirty="0" err="1">
                <a:solidFill>
                  <a:schemeClr val="tx1"/>
                </a:solidFill>
              </a:rPr>
              <a:t>daya</a:t>
            </a:r>
            <a:r>
              <a:rPr lang="en-US" dirty="0">
                <a:solidFill>
                  <a:schemeClr val="tx1"/>
                </a:solidFill>
              </a:rPr>
              <a:t> </a:t>
            </a:r>
            <a:r>
              <a:rPr lang="en-US" dirty="0" err="1">
                <a:solidFill>
                  <a:schemeClr val="tx1"/>
                </a:solidFill>
              </a:rPr>
              <a:t>manusia</a:t>
            </a:r>
            <a:r>
              <a:rPr lang="en-US" dirty="0">
                <a:solidFill>
                  <a:schemeClr val="tx1"/>
                </a:solidFill>
              </a:rPr>
              <a:t> </a:t>
            </a:r>
            <a:r>
              <a:rPr lang="en-US" dirty="0" err="1">
                <a:solidFill>
                  <a:schemeClr val="tx1"/>
                </a:solidFill>
              </a:rPr>
              <a:t>penyelenggara</a:t>
            </a:r>
            <a:r>
              <a:rPr lang="en-US" dirty="0">
                <a:solidFill>
                  <a:schemeClr val="tx1"/>
                </a:solidFill>
              </a:rPr>
              <a:t> PKRS;</a:t>
            </a:r>
          </a:p>
          <a:p>
            <a:pPr marL="371475" indent="-371475"/>
            <a:r>
              <a:rPr lang="en-US" dirty="0" err="1">
                <a:solidFill>
                  <a:schemeClr val="tx1"/>
                </a:solidFill>
              </a:rPr>
              <a:t>Melaksanakan</a:t>
            </a:r>
            <a:r>
              <a:rPr lang="en-US" dirty="0">
                <a:solidFill>
                  <a:schemeClr val="tx1"/>
                </a:solidFill>
              </a:rPr>
              <a:t> </a:t>
            </a:r>
            <a:r>
              <a:rPr lang="en-US" dirty="0" err="1">
                <a:solidFill>
                  <a:schemeClr val="tx1"/>
                </a:solidFill>
              </a:rPr>
              <a:t>pengembangan</a:t>
            </a:r>
            <a:r>
              <a:rPr lang="en-US" dirty="0">
                <a:solidFill>
                  <a:schemeClr val="tx1"/>
                </a:solidFill>
              </a:rPr>
              <a:t> </a:t>
            </a:r>
            <a:r>
              <a:rPr lang="en-US" dirty="0" err="1">
                <a:solidFill>
                  <a:schemeClr val="tx1"/>
                </a:solidFill>
              </a:rPr>
              <a:t>metode</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penelitian</a:t>
            </a:r>
            <a:endParaRPr lang="en-US" dirty="0">
              <a:solidFill>
                <a:schemeClr val="tx1"/>
              </a:solidFill>
            </a:endParaRPr>
          </a:p>
          <a:p>
            <a:pPr marL="371475" indent="-371475"/>
            <a:r>
              <a:rPr lang="en-US" dirty="0" err="1">
                <a:solidFill>
                  <a:schemeClr val="tx1"/>
                </a:solidFill>
              </a:rPr>
              <a:t>Mengoordinasikan</a:t>
            </a:r>
            <a:r>
              <a:rPr lang="en-US" dirty="0">
                <a:solidFill>
                  <a:schemeClr val="tx1"/>
                </a:solidFill>
              </a:rPr>
              <a:t> </a:t>
            </a:r>
            <a:r>
              <a:rPr lang="en-US" dirty="0" err="1">
                <a:solidFill>
                  <a:schemeClr val="tx1"/>
                </a:solidFill>
              </a:rPr>
              <a:t>pelaksanaan</a:t>
            </a:r>
            <a:r>
              <a:rPr lang="en-US" dirty="0">
                <a:solidFill>
                  <a:schemeClr val="tx1"/>
                </a:solidFill>
              </a:rPr>
              <a:t> </a:t>
            </a:r>
            <a:r>
              <a:rPr lang="en-US" dirty="0" err="1">
                <a:solidFill>
                  <a:schemeClr val="tx1"/>
                </a:solidFill>
              </a:rPr>
              <a:t>pelayanan</a:t>
            </a:r>
            <a:r>
              <a:rPr lang="en-US" dirty="0">
                <a:solidFill>
                  <a:schemeClr val="tx1"/>
                </a:solidFill>
              </a:rPr>
              <a:t> PKRS yang  </a:t>
            </a:r>
            <a:r>
              <a:rPr lang="en-US" dirty="0" err="1">
                <a:solidFill>
                  <a:schemeClr val="tx1"/>
                </a:solidFill>
              </a:rPr>
              <a:t>terintegrasi</a:t>
            </a:r>
            <a:r>
              <a:rPr lang="en-US" dirty="0">
                <a:solidFill>
                  <a:schemeClr val="tx1"/>
                </a:solidFill>
              </a:rPr>
              <a:t> </a:t>
            </a:r>
            <a:r>
              <a:rPr lang="en-US" dirty="0" err="1">
                <a:solidFill>
                  <a:schemeClr val="tx1"/>
                </a:solidFill>
              </a:rPr>
              <a:t>dengan</a:t>
            </a:r>
            <a:r>
              <a:rPr lang="en-US" dirty="0">
                <a:solidFill>
                  <a:schemeClr val="tx1"/>
                </a:solidFill>
              </a:rPr>
              <a:t> </a:t>
            </a:r>
            <a:r>
              <a:rPr lang="en-US" dirty="0" err="1">
                <a:solidFill>
                  <a:schemeClr val="tx1"/>
                </a:solidFill>
              </a:rPr>
              <a:t>profesional</a:t>
            </a:r>
            <a:r>
              <a:rPr lang="en-US" dirty="0">
                <a:solidFill>
                  <a:schemeClr val="tx1"/>
                </a:solidFill>
              </a:rPr>
              <a:t> </a:t>
            </a:r>
            <a:r>
              <a:rPr lang="en-US" dirty="0" err="1">
                <a:solidFill>
                  <a:schemeClr val="tx1"/>
                </a:solidFill>
              </a:rPr>
              <a:t>pemberi</a:t>
            </a:r>
            <a:r>
              <a:rPr lang="en-US" dirty="0">
                <a:solidFill>
                  <a:schemeClr val="tx1"/>
                </a:solidFill>
              </a:rPr>
              <a:t> </a:t>
            </a:r>
            <a:r>
              <a:rPr lang="en-US" dirty="0" err="1">
                <a:solidFill>
                  <a:schemeClr val="tx1"/>
                </a:solidFill>
              </a:rPr>
              <a:t>asuhan</a:t>
            </a:r>
            <a:r>
              <a:rPr lang="en-US" dirty="0">
                <a:solidFill>
                  <a:schemeClr val="tx1"/>
                </a:solidFill>
              </a:rPr>
              <a:t> (PPA)     </a:t>
            </a:r>
            <a:r>
              <a:rPr lang="en-US" dirty="0" err="1">
                <a:solidFill>
                  <a:schemeClr val="tx1"/>
                </a:solidFill>
              </a:rPr>
              <a:t>pada</a:t>
            </a:r>
            <a:r>
              <a:rPr lang="en-US" dirty="0">
                <a:solidFill>
                  <a:schemeClr val="tx1"/>
                </a:solidFill>
              </a:rPr>
              <a:t> </a:t>
            </a:r>
            <a:r>
              <a:rPr lang="en-US" dirty="0" err="1">
                <a:solidFill>
                  <a:schemeClr val="tx1"/>
                </a:solidFill>
              </a:rPr>
              <a:t>setiap</a:t>
            </a:r>
            <a:r>
              <a:rPr lang="en-US" dirty="0">
                <a:solidFill>
                  <a:schemeClr val="tx1"/>
                </a:solidFill>
              </a:rPr>
              <a:t> unit </a:t>
            </a:r>
            <a:r>
              <a:rPr lang="en-US" dirty="0" err="1">
                <a:solidFill>
                  <a:schemeClr val="tx1"/>
                </a:solidFill>
              </a:rPr>
              <a:t>pelayanan</a:t>
            </a:r>
            <a:r>
              <a:rPr lang="en-US" dirty="0">
                <a:solidFill>
                  <a:schemeClr val="tx1"/>
                </a:solidFill>
              </a:rPr>
              <a:t> di </a:t>
            </a:r>
            <a:r>
              <a:rPr lang="en-US" dirty="0" err="1">
                <a:solidFill>
                  <a:schemeClr val="tx1"/>
                </a:solidFill>
              </a:rPr>
              <a:t>Rumah</a:t>
            </a:r>
            <a:r>
              <a:rPr lang="en-US" dirty="0">
                <a:solidFill>
                  <a:schemeClr val="tx1"/>
                </a:solidFill>
              </a:rPr>
              <a:t> </a:t>
            </a:r>
            <a:r>
              <a:rPr lang="en-US" dirty="0" err="1">
                <a:solidFill>
                  <a:schemeClr val="tx1"/>
                </a:solidFill>
              </a:rPr>
              <a:t>Sakit</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mendorong</a:t>
            </a:r>
            <a:r>
              <a:rPr lang="en-US" dirty="0">
                <a:solidFill>
                  <a:schemeClr val="tx1"/>
                </a:solidFill>
              </a:rPr>
              <a:t> </a:t>
            </a:r>
            <a:r>
              <a:rPr lang="en-US" dirty="0" err="1">
                <a:solidFill>
                  <a:schemeClr val="tx1"/>
                </a:solidFill>
              </a:rPr>
              <a:t>terwujudnya</a:t>
            </a:r>
            <a:r>
              <a:rPr lang="en-US" dirty="0">
                <a:solidFill>
                  <a:schemeClr val="tx1"/>
                </a:solidFill>
              </a:rPr>
              <a:t> </a:t>
            </a:r>
            <a:r>
              <a:rPr lang="en-US" dirty="0" err="1">
                <a:solidFill>
                  <a:schemeClr val="tx1"/>
                </a:solidFill>
              </a:rPr>
              <a:t>Rumah</a:t>
            </a:r>
            <a:r>
              <a:rPr lang="en-US" dirty="0">
                <a:solidFill>
                  <a:schemeClr val="tx1"/>
                </a:solidFill>
              </a:rPr>
              <a:t> </a:t>
            </a:r>
            <a:r>
              <a:rPr lang="en-US" dirty="0" err="1">
                <a:solidFill>
                  <a:schemeClr val="tx1"/>
                </a:solidFill>
              </a:rPr>
              <a:t>Sakit</a:t>
            </a:r>
            <a:r>
              <a:rPr lang="en-US" dirty="0">
                <a:solidFill>
                  <a:schemeClr val="tx1"/>
                </a:solidFill>
              </a:rPr>
              <a:t> </a:t>
            </a:r>
            <a:r>
              <a:rPr lang="en-US" dirty="0" err="1">
                <a:solidFill>
                  <a:schemeClr val="tx1"/>
                </a:solidFill>
              </a:rPr>
              <a:t>sebagai</a:t>
            </a:r>
            <a:r>
              <a:rPr lang="en-US" dirty="0">
                <a:solidFill>
                  <a:schemeClr val="tx1"/>
                </a:solidFill>
              </a:rPr>
              <a:t> </a:t>
            </a:r>
            <a:r>
              <a:rPr lang="en-US" dirty="0" err="1">
                <a:solidFill>
                  <a:schemeClr val="tx1"/>
                </a:solidFill>
              </a:rPr>
              <a:t>tempat</a:t>
            </a:r>
            <a:r>
              <a:rPr lang="en-US" dirty="0">
                <a:solidFill>
                  <a:schemeClr val="tx1"/>
                </a:solidFill>
              </a:rPr>
              <a:t> </a:t>
            </a:r>
            <a:r>
              <a:rPr lang="en-US" dirty="0" err="1">
                <a:solidFill>
                  <a:schemeClr val="tx1"/>
                </a:solidFill>
              </a:rPr>
              <a:t>kerja</a:t>
            </a:r>
            <a:r>
              <a:rPr lang="en-US" dirty="0">
                <a:solidFill>
                  <a:schemeClr val="tx1"/>
                </a:solidFill>
              </a:rPr>
              <a:t> yang </a:t>
            </a:r>
            <a:r>
              <a:rPr lang="en-US" dirty="0" err="1">
                <a:solidFill>
                  <a:schemeClr val="tx1"/>
                </a:solidFill>
              </a:rPr>
              <a:t>sehat</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aman</a:t>
            </a:r>
            <a:r>
              <a:rPr lang="en-US" dirty="0">
                <a:solidFill>
                  <a:schemeClr val="tx1"/>
                </a:solidFill>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BB06B-693E-894F-B7E9-42AACB1C64B2}"/>
              </a:ext>
            </a:extLst>
          </p:cNvPr>
          <p:cNvSpPr>
            <a:spLocks noGrp="1"/>
          </p:cNvSpPr>
          <p:nvPr>
            <p:ph type="title"/>
          </p:nvPr>
        </p:nvSpPr>
        <p:spPr>
          <a:xfrm>
            <a:off x="609601" y="1197075"/>
            <a:ext cx="5348274" cy="621900"/>
          </a:xfrm>
        </p:spPr>
        <p:txBody>
          <a:bodyPr/>
          <a:lstStyle/>
          <a:p>
            <a:r>
              <a:rPr lang="en-US" sz="2400" dirty="0" err="1">
                <a:solidFill>
                  <a:srgbClr val="FF0000"/>
                </a:solidFill>
              </a:rPr>
              <a:t>Tugas</a:t>
            </a:r>
            <a:endParaRPr lang="en-US" sz="2400" dirty="0">
              <a:solidFill>
                <a:srgbClr val="FF0000"/>
              </a:solidFill>
            </a:endParaRPr>
          </a:p>
        </p:txBody>
      </p:sp>
      <p:sp>
        <p:nvSpPr>
          <p:cNvPr id="3" name="Text Placeholder 2">
            <a:extLst>
              <a:ext uri="{FF2B5EF4-FFF2-40B4-BE49-F238E27FC236}">
                <a16:creationId xmlns:a16="http://schemas.microsoft.com/office/drawing/2014/main" id="{9D608188-5156-3147-BAE2-06B87D2D9B26}"/>
              </a:ext>
            </a:extLst>
          </p:cNvPr>
          <p:cNvSpPr>
            <a:spLocks noGrp="1"/>
          </p:cNvSpPr>
          <p:nvPr>
            <p:ph type="body" idx="1"/>
          </p:nvPr>
        </p:nvSpPr>
        <p:spPr>
          <a:xfrm>
            <a:off x="990600" y="1818975"/>
            <a:ext cx="5410200" cy="2702700"/>
          </a:xfrm>
        </p:spPr>
        <p:txBody>
          <a:bodyPr/>
          <a:lstStyle/>
          <a:p>
            <a:pPr marL="320675" indent="-320675"/>
            <a:r>
              <a:rPr lang="en-US" sz="2000" dirty="0" err="1"/>
              <a:t>Carilah</a:t>
            </a:r>
            <a:r>
              <a:rPr lang="en-US" sz="2000" dirty="0"/>
              <a:t> </a:t>
            </a:r>
            <a:r>
              <a:rPr lang="en-US" sz="2000" dirty="0" err="1"/>
              <a:t>contoh</a:t>
            </a:r>
            <a:r>
              <a:rPr lang="en-US" sz="2000" dirty="0"/>
              <a:t> </a:t>
            </a:r>
            <a:r>
              <a:rPr lang="en-US" sz="2000" dirty="0" err="1"/>
              <a:t>implementasi</a:t>
            </a:r>
            <a:r>
              <a:rPr lang="en-US" sz="2000" dirty="0"/>
              <a:t> PKRS</a:t>
            </a:r>
          </a:p>
        </p:txBody>
      </p:sp>
    </p:spTree>
    <p:extLst>
      <p:ext uri="{BB962C8B-B14F-4D97-AF65-F5344CB8AC3E}">
        <p14:creationId xmlns:p14="http://schemas.microsoft.com/office/powerpoint/2010/main" val="1050221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1428751"/>
            <a:ext cx="5105400" cy="2362200"/>
          </a:xfrm>
        </p:spPr>
        <p:txBody>
          <a:bodyPr/>
          <a:lstStyle/>
          <a:p>
            <a:r>
              <a:rPr lang="en-US" sz="4000" dirty="0">
                <a:solidFill>
                  <a:srgbClr val="C00000"/>
                </a:solidFill>
              </a:rPr>
              <a:t> </a:t>
            </a:r>
            <a:br>
              <a:rPr lang="en-US" sz="4000" dirty="0">
                <a:solidFill>
                  <a:srgbClr val="C00000"/>
                </a:solidFill>
              </a:rPr>
            </a:br>
            <a:r>
              <a:rPr lang="en-US" sz="4000" dirty="0">
                <a:solidFill>
                  <a:srgbClr val="C00000"/>
                </a:solidFill>
              </a:rPr>
              <a:t>PROMKES DI PUSKESMAS</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20891" t="20924" r="25040" b="8710"/>
          <a:stretch>
            <a:fillRect/>
          </a:stretch>
        </p:blipFill>
        <p:spPr>
          <a:xfrm>
            <a:off x="1842770" y="300990"/>
            <a:ext cx="5727700" cy="442150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290" y="449045"/>
            <a:ext cx="4115399" cy="621900"/>
          </a:xfrm>
        </p:spPr>
        <p:txBody>
          <a:bodyPr/>
          <a:lstStyle/>
          <a:p>
            <a:r>
              <a:rPr lang="en-US" sz="2400">
                <a:solidFill>
                  <a:srgbClr val="FF0000"/>
                </a:solidFill>
              </a:rPr>
              <a:t>Latar Belakang</a:t>
            </a:r>
          </a:p>
        </p:txBody>
      </p:sp>
      <p:sp>
        <p:nvSpPr>
          <p:cNvPr id="3" name="Text Placeholder 2"/>
          <p:cNvSpPr>
            <a:spLocks noGrp="1"/>
          </p:cNvSpPr>
          <p:nvPr>
            <p:ph type="body" idx="1"/>
          </p:nvPr>
        </p:nvSpPr>
        <p:spPr>
          <a:xfrm>
            <a:off x="1400810" y="1220470"/>
            <a:ext cx="5520055" cy="3416300"/>
          </a:xfrm>
        </p:spPr>
        <p:txBody>
          <a:bodyPr/>
          <a:lstStyle/>
          <a:p>
            <a:pPr marL="320675" indent="-304800">
              <a:buFont typeface="Wingdings" panose="05000000000000000000" charset="0"/>
              <a:buChar char="q"/>
            </a:pPr>
            <a:r>
              <a:rPr lang="en-US" dirty="0" err="1">
                <a:solidFill>
                  <a:schemeClr val="tx1"/>
                </a:solidFill>
              </a:rPr>
              <a:t>Misi</a:t>
            </a:r>
            <a:r>
              <a:rPr lang="en-US" dirty="0">
                <a:solidFill>
                  <a:schemeClr val="tx1"/>
                </a:solidFill>
              </a:rPr>
              <a:t> </a:t>
            </a:r>
            <a:r>
              <a:rPr lang="en-US" dirty="0" err="1">
                <a:solidFill>
                  <a:schemeClr val="tx1"/>
                </a:solidFill>
              </a:rPr>
              <a:t>Departemen</a:t>
            </a:r>
            <a:r>
              <a:rPr lang="en-US" dirty="0">
                <a:solidFill>
                  <a:schemeClr val="tx1"/>
                </a:solidFill>
              </a:rPr>
              <a:t> </a:t>
            </a:r>
            <a:r>
              <a:rPr lang="en-US" dirty="0" err="1">
                <a:solidFill>
                  <a:schemeClr val="tx1"/>
                </a:solidFill>
              </a:rPr>
              <a:t>kesehatan</a:t>
            </a:r>
            <a:r>
              <a:rPr lang="en-US" dirty="0">
                <a:solidFill>
                  <a:schemeClr val="tx1"/>
                </a:solidFill>
              </a:rPr>
              <a:t>, </a:t>
            </a:r>
            <a:r>
              <a:rPr lang="en-US" dirty="0" err="1">
                <a:solidFill>
                  <a:schemeClr val="tx1"/>
                </a:solidFill>
              </a:rPr>
              <a:t>yaitu</a:t>
            </a:r>
            <a:r>
              <a:rPr lang="en-US" dirty="0">
                <a:solidFill>
                  <a:schemeClr val="tx1"/>
                </a:solidFill>
              </a:rPr>
              <a:t> </a:t>
            </a:r>
            <a:r>
              <a:rPr lang="en-US" dirty="0" err="1">
                <a:solidFill>
                  <a:schemeClr val="tx1"/>
                </a:solidFill>
              </a:rPr>
              <a:t>membuat</a:t>
            </a:r>
            <a:r>
              <a:rPr lang="en-US" dirty="0">
                <a:solidFill>
                  <a:schemeClr val="tx1"/>
                </a:solidFill>
              </a:rPr>
              <a:t> </a:t>
            </a:r>
            <a:r>
              <a:rPr lang="en-US" dirty="0" err="1">
                <a:solidFill>
                  <a:schemeClr val="tx1"/>
                </a:solidFill>
              </a:rPr>
              <a:t>rakyat</a:t>
            </a:r>
            <a:r>
              <a:rPr lang="en-US" dirty="0">
                <a:solidFill>
                  <a:schemeClr val="tx1"/>
                </a:solidFill>
              </a:rPr>
              <a:t> </a:t>
            </a:r>
            <a:r>
              <a:rPr lang="en-US" dirty="0" err="1">
                <a:solidFill>
                  <a:schemeClr val="tx1"/>
                </a:solidFill>
              </a:rPr>
              <a:t>sehat</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strategi</a:t>
            </a:r>
            <a:r>
              <a:rPr lang="en-US" dirty="0">
                <a:solidFill>
                  <a:schemeClr val="tx1"/>
                </a:solidFill>
              </a:rPr>
              <a:t> </a:t>
            </a:r>
            <a:r>
              <a:rPr lang="en-US" dirty="0" err="1">
                <a:solidFill>
                  <a:schemeClr val="tx1"/>
                </a:solidFill>
              </a:rPr>
              <a:t>utamanya</a:t>
            </a:r>
            <a:r>
              <a:rPr lang="en-US" dirty="0">
                <a:solidFill>
                  <a:schemeClr val="tx1"/>
                </a:solidFill>
              </a:rPr>
              <a:t> </a:t>
            </a:r>
            <a:r>
              <a:rPr lang="en-US" dirty="0" err="1">
                <a:solidFill>
                  <a:schemeClr val="tx1"/>
                </a:solidFill>
              </a:rPr>
              <a:t>antara</a:t>
            </a:r>
            <a:r>
              <a:rPr lang="en-US" dirty="0">
                <a:solidFill>
                  <a:schemeClr val="tx1"/>
                </a:solidFill>
              </a:rPr>
              <a:t> </a:t>
            </a:r>
            <a:r>
              <a:rPr lang="en-US" dirty="0" err="1">
                <a:solidFill>
                  <a:schemeClr val="tx1"/>
                </a:solidFill>
              </a:rPr>
              <a:t>lai</a:t>
            </a:r>
            <a:r>
              <a:rPr lang="en-US" dirty="0">
                <a:solidFill>
                  <a:schemeClr val="tx1"/>
                </a:solidFill>
              </a:rPr>
              <a:t>:</a:t>
            </a:r>
          </a:p>
          <a:p>
            <a:pPr marL="592138" indent="-220663">
              <a:buNone/>
            </a:pPr>
            <a:r>
              <a:rPr lang="en-US" dirty="0">
                <a:solidFill>
                  <a:schemeClr val="tx1"/>
                </a:solidFill>
              </a:rPr>
              <a:t>a)</a:t>
            </a:r>
            <a:r>
              <a:rPr lang="en-US" dirty="0" err="1">
                <a:solidFill>
                  <a:schemeClr val="tx1"/>
                </a:solidFill>
              </a:rPr>
              <a:t>menggerakan</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memberdayakan</a:t>
            </a:r>
            <a:r>
              <a:rPr lang="en-US" dirty="0">
                <a:solidFill>
                  <a:schemeClr val="tx1"/>
                </a:solidFill>
              </a:rPr>
              <a:t> </a:t>
            </a:r>
            <a:r>
              <a:rPr lang="en-US" dirty="0" err="1">
                <a:solidFill>
                  <a:schemeClr val="tx1"/>
                </a:solidFill>
              </a:rPr>
              <a:t>masyarakat</a:t>
            </a:r>
            <a:r>
              <a:rPr lang="en-US" dirty="0">
                <a:solidFill>
                  <a:schemeClr val="tx1"/>
                </a:solidFill>
              </a:rPr>
              <a:t> </a:t>
            </a:r>
            <a:r>
              <a:rPr lang="en-US" dirty="0" err="1">
                <a:solidFill>
                  <a:schemeClr val="tx1"/>
                </a:solidFill>
              </a:rPr>
              <a:t>untuk</a:t>
            </a:r>
            <a:r>
              <a:rPr lang="en-US" dirty="0">
                <a:solidFill>
                  <a:schemeClr val="tx1"/>
                </a:solidFill>
              </a:rPr>
              <a:t> </a:t>
            </a:r>
            <a:r>
              <a:rPr lang="en-US" dirty="0" err="1">
                <a:solidFill>
                  <a:schemeClr val="tx1"/>
                </a:solidFill>
              </a:rPr>
              <a:t>hidup</a:t>
            </a:r>
            <a:r>
              <a:rPr lang="en-US" dirty="0">
                <a:solidFill>
                  <a:schemeClr val="tx1"/>
                </a:solidFill>
              </a:rPr>
              <a:t> </a:t>
            </a:r>
            <a:r>
              <a:rPr lang="en-US" dirty="0" err="1">
                <a:solidFill>
                  <a:schemeClr val="tx1"/>
                </a:solidFill>
              </a:rPr>
              <a:t>sehat</a:t>
            </a:r>
            <a:r>
              <a:rPr lang="en-US" dirty="0">
                <a:solidFill>
                  <a:schemeClr val="tx1"/>
                </a:solidFill>
              </a:rPr>
              <a:t> </a:t>
            </a:r>
            <a:r>
              <a:rPr lang="en-US" dirty="0" err="1">
                <a:solidFill>
                  <a:schemeClr val="tx1"/>
                </a:solidFill>
              </a:rPr>
              <a:t>dan</a:t>
            </a:r>
            <a:r>
              <a:rPr lang="en-US" dirty="0">
                <a:solidFill>
                  <a:schemeClr val="tx1"/>
                </a:solidFill>
              </a:rPr>
              <a:t> </a:t>
            </a:r>
          </a:p>
          <a:p>
            <a:pPr marL="592138" indent="-220663">
              <a:buNone/>
            </a:pPr>
            <a:r>
              <a:rPr lang="en-US" dirty="0">
                <a:solidFill>
                  <a:schemeClr val="tx1"/>
                </a:solidFill>
              </a:rPr>
              <a:t>b) </a:t>
            </a:r>
            <a:r>
              <a:rPr lang="en-US" dirty="0" err="1">
                <a:solidFill>
                  <a:schemeClr val="tx1"/>
                </a:solidFill>
              </a:rPr>
              <a:t>meningkatkan</a:t>
            </a:r>
            <a:r>
              <a:rPr lang="en-US" dirty="0">
                <a:solidFill>
                  <a:schemeClr val="tx1"/>
                </a:solidFill>
              </a:rPr>
              <a:t> </a:t>
            </a:r>
            <a:r>
              <a:rPr lang="en-US" dirty="0" err="1">
                <a:solidFill>
                  <a:schemeClr val="tx1"/>
                </a:solidFill>
              </a:rPr>
              <a:t>akses</a:t>
            </a:r>
            <a:r>
              <a:rPr lang="en-US" dirty="0">
                <a:solidFill>
                  <a:schemeClr val="tx1"/>
                </a:solidFill>
              </a:rPr>
              <a:t> </a:t>
            </a:r>
            <a:r>
              <a:rPr lang="en-US" dirty="0" err="1">
                <a:solidFill>
                  <a:schemeClr val="tx1"/>
                </a:solidFill>
              </a:rPr>
              <a:t>mayararakat</a:t>
            </a:r>
            <a:r>
              <a:rPr lang="en-US" dirty="0">
                <a:solidFill>
                  <a:schemeClr val="tx1"/>
                </a:solidFill>
              </a:rPr>
              <a:t> </a:t>
            </a:r>
            <a:r>
              <a:rPr lang="en-US" dirty="0" err="1">
                <a:solidFill>
                  <a:schemeClr val="tx1"/>
                </a:solidFill>
              </a:rPr>
              <a:t>terhadap</a:t>
            </a:r>
            <a:r>
              <a:rPr lang="en-US" dirty="0">
                <a:solidFill>
                  <a:schemeClr val="tx1"/>
                </a:solidFill>
              </a:rPr>
              <a:t> </a:t>
            </a:r>
            <a:r>
              <a:rPr lang="en-US" dirty="0" err="1">
                <a:solidFill>
                  <a:schemeClr val="tx1"/>
                </a:solidFill>
              </a:rPr>
              <a:t>pelayanan</a:t>
            </a:r>
            <a:r>
              <a:rPr lang="en-US" dirty="0">
                <a:solidFill>
                  <a:schemeClr val="tx1"/>
                </a:solidFill>
              </a:rPr>
              <a:t> </a:t>
            </a:r>
            <a:r>
              <a:rPr lang="en-US" dirty="0" err="1">
                <a:solidFill>
                  <a:schemeClr val="tx1"/>
                </a:solidFill>
              </a:rPr>
              <a:t>kesehatan</a:t>
            </a:r>
            <a:r>
              <a:rPr lang="en-US" dirty="0">
                <a:solidFill>
                  <a:schemeClr val="tx1"/>
                </a:solidFill>
              </a:rPr>
              <a:t> yang </a:t>
            </a:r>
            <a:r>
              <a:rPr lang="en-US" dirty="0" err="1">
                <a:solidFill>
                  <a:schemeClr val="tx1"/>
                </a:solidFill>
              </a:rPr>
              <a:t>berkualitas</a:t>
            </a:r>
            <a:r>
              <a:rPr lang="en-US" dirty="0">
                <a:solidFill>
                  <a:schemeClr val="tx1"/>
                </a:solidFill>
              </a:rPr>
              <a:t>.</a:t>
            </a:r>
          </a:p>
          <a:p>
            <a:pPr indent="0">
              <a:buNone/>
            </a:pPr>
            <a:endParaRPr lang="en-US" dirty="0">
              <a:solidFill>
                <a:schemeClr val="tx1"/>
              </a:solidFill>
            </a:endParaRPr>
          </a:p>
          <a:p>
            <a:pPr marL="406400" indent="-406400"/>
            <a:r>
              <a:rPr lang="en-US" dirty="0" err="1">
                <a:solidFill>
                  <a:schemeClr val="tx1"/>
                </a:solidFill>
              </a:rPr>
              <a:t>Namun,dalam</a:t>
            </a:r>
            <a:r>
              <a:rPr lang="en-US" dirty="0">
                <a:solidFill>
                  <a:schemeClr val="tx1"/>
                </a:solidFill>
              </a:rPr>
              <a:t> </a:t>
            </a:r>
            <a:r>
              <a:rPr lang="en-US" dirty="0" err="1">
                <a:solidFill>
                  <a:schemeClr val="tx1"/>
                </a:solidFill>
              </a:rPr>
              <a:t>pelaksanaannya</a:t>
            </a:r>
            <a:r>
              <a:rPr lang="en-US" dirty="0">
                <a:solidFill>
                  <a:schemeClr val="tx1"/>
                </a:solidFill>
              </a:rPr>
              <a:t> </a:t>
            </a:r>
            <a:r>
              <a:rPr lang="en-US" dirty="0" err="1">
                <a:solidFill>
                  <a:schemeClr val="tx1"/>
                </a:solidFill>
              </a:rPr>
              <a:t>puskesmas</a:t>
            </a:r>
            <a:r>
              <a:rPr lang="en-US" dirty="0">
                <a:solidFill>
                  <a:schemeClr val="tx1"/>
                </a:solidFill>
              </a:rPr>
              <a:t> </a:t>
            </a:r>
            <a:r>
              <a:rPr lang="en-US" dirty="0" err="1">
                <a:solidFill>
                  <a:schemeClr val="tx1"/>
                </a:solidFill>
              </a:rPr>
              <a:t>masih</a:t>
            </a:r>
            <a:r>
              <a:rPr lang="en-US" dirty="0">
                <a:solidFill>
                  <a:schemeClr val="tx1"/>
                </a:solidFill>
              </a:rPr>
              <a:t> </a:t>
            </a:r>
            <a:r>
              <a:rPr lang="en-US" dirty="0" err="1">
                <a:solidFill>
                  <a:schemeClr val="tx1"/>
                </a:solidFill>
              </a:rPr>
              <a:t>berorientasi</a:t>
            </a:r>
            <a:r>
              <a:rPr lang="en-US" dirty="0">
                <a:solidFill>
                  <a:schemeClr val="tx1"/>
                </a:solidFill>
              </a:rPr>
              <a:t> </a:t>
            </a:r>
            <a:r>
              <a:rPr lang="en-US" dirty="0" err="1">
                <a:solidFill>
                  <a:schemeClr val="tx1"/>
                </a:solidFill>
              </a:rPr>
              <a:t>ke</a:t>
            </a:r>
            <a:r>
              <a:rPr lang="en-US" dirty="0">
                <a:solidFill>
                  <a:schemeClr val="tx1"/>
                </a:solidFill>
              </a:rPr>
              <a:t> </a:t>
            </a:r>
            <a:r>
              <a:rPr lang="en-US" dirty="0" err="1">
                <a:solidFill>
                  <a:schemeClr val="tx1"/>
                </a:solidFill>
              </a:rPr>
              <a:t>pelayanan</a:t>
            </a:r>
            <a:r>
              <a:rPr lang="en-US" dirty="0">
                <a:solidFill>
                  <a:schemeClr val="tx1"/>
                </a:solidFill>
              </a:rPr>
              <a:t> </a:t>
            </a:r>
            <a:r>
              <a:rPr lang="en-US" dirty="0" err="1">
                <a:solidFill>
                  <a:schemeClr val="tx1"/>
                </a:solidFill>
              </a:rPr>
              <a:t>kuratif</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keterlibatan</a:t>
            </a:r>
            <a:r>
              <a:rPr lang="en-US" dirty="0">
                <a:solidFill>
                  <a:schemeClr val="tx1"/>
                </a:solidFill>
              </a:rPr>
              <a:t> </a:t>
            </a:r>
            <a:r>
              <a:rPr lang="en-US" dirty="0" err="1">
                <a:solidFill>
                  <a:schemeClr val="tx1"/>
                </a:solidFill>
              </a:rPr>
              <a:t>masyarakat</a:t>
            </a:r>
            <a:r>
              <a:rPr lang="en-US" dirty="0">
                <a:solidFill>
                  <a:schemeClr val="tx1"/>
                </a:solidFill>
              </a:rPr>
              <a:t> yang </a:t>
            </a:r>
            <a:r>
              <a:rPr lang="en-US" dirty="0" err="1">
                <a:solidFill>
                  <a:schemeClr val="tx1"/>
                </a:solidFill>
              </a:rPr>
              <a:t>merupakan</a:t>
            </a:r>
            <a:r>
              <a:rPr lang="en-US" dirty="0">
                <a:solidFill>
                  <a:schemeClr val="tx1"/>
                </a:solidFill>
              </a:rPr>
              <a:t> </a:t>
            </a:r>
            <a:r>
              <a:rPr lang="en-US" dirty="0" err="1">
                <a:solidFill>
                  <a:schemeClr val="tx1"/>
                </a:solidFill>
              </a:rPr>
              <a:t>andalan</a:t>
            </a:r>
            <a:r>
              <a:rPr lang="en-US" dirty="0">
                <a:solidFill>
                  <a:schemeClr val="tx1"/>
                </a:solidFill>
              </a:rPr>
              <a:t> </a:t>
            </a:r>
            <a:r>
              <a:rPr lang="en-US" dirty="0" err="1">
                <a:solidFill>
                  <a:schemeClr val="tx1"/>
                </a:solidFill>
              </a:rPr>
              <a:t>penyelenggaraan</a:t>
            </a:r>
            <a:r>
              <a:rPr lang="en-US" dirty="0">
                <a:solidFill>
                  <a:schemeClr val="tx1"/>
                </a:solidFill>
              </a:rPr>
              <a:t> </a:t>
            </a:r>
            <a:r>
              <a:rPr lang="en-US" dirty="0" err="1">
                <a:solidFill>
                  <a:schemeClr val="tx1"/>
                </a:solidFill>
              </a:rPr>
              <a:t>pelayanan</a:t>
            </a:r>
            <a:r>
              <a:rPr lang="en-US" dirty="0">
                <a:solidFill>
                  <a:schemeClr val="tx1"/>
                </a:solidFill>
              </a:rPr>
              <a:t> </a:t>
            </a:r>
            <a:r>
              <a:rPr lang="en-US" dirty="0" err="1">
                <a:solidFill>
                  <a:schemeClr val="tx1"/>
                </a:solidFill>
              </a:rPr>
              <a:t>kesehatan</a:t>
            </a:r>
            <a:r>
              <a:rPr lang="en-US" dirty="0">
                <a:solidFill>
                  <a:schemeClr val="tx1"/>
                </a:solidFill>
              </a:rPr>
              <a:t> </a:t>
            </a:r>
            <a:r>
              <a:rPr lang="en-US" dirty="0" err="1">
                <a:solidFill>
                  <a:schemeClr val="tx1"/>
                </a:solidFill>
              </a:rPr>
              <a:t>tingkat</a:t>
            </a:r>
            <a:r>
              <a:rPr lang="en-US" dirty="0">
                <a:solidFill>
                  <a:schemeClr val="tx1"/>
                </a:solidFill>
              </a:rPr>
              <a:t> </a:t>
            </a:r>
            <a:r>
              <a:rPr lang="en-US" dirty="0" err="1">
                <a:solidFill>
                  <a:schemeClr val="tx1"/>
                </a:solidFill>
              </a:rPr>
              <a:t>pertama</a:t>
            </a:r>
            <a:r>
              <a:rPr lang="en-US" dirty="0">
                <a:solidFill>
                  <a:schemeClr val="tx1"/>
                </a:solidFill>
              </a:rPr>
              <a:t> </a:t>
            </a:r>
            <a:r>
              <a:rPr lang="en-US" dirty="0" err="1">
                <a:solidFill>
                  <a:schemeClr val="tx1"/>
                </a:solidFill>
              </a:rPr>
              <a:t>belum</a:t>
            </a:r>
            <a:r>
              <a:rPr lang="en-US" dirty="0">
                <a:solidFill>
                  <a:schemeClr val="tx1"/>
                </a:solidFill>
              </a:rPr>
              <a:t> </a:t>
            </a:r>
            <a:r>
              <a:rPr lang="en-US" dirty="0" err="1">
                <a:solidFill>
                  <a:schemeClr val="tx1"/>
                </a:solidFill>
              </a:rPr>
              <a:t>dikembangkan</a:t>
            </a:r>
            <a:r>
              <a:rPr lang="en-US" dirty="0">
                <a:solidFill>
                  <a:schemeClr val="tx1"/>
                </a:solidFill>
              </a:rPr>
              <a:t> </a:t>
            </a:r>
            <a:r>
              <a:rPr lang="en-US" dirty="0" err="1">
                <a:solidFill>
                  <a:schemeClr val="tx1"/>
                </a:solidFill>
              </a:rPr>
              <a:t>secara</a:t>
            </a:r>
            <a:r>
              <a:rPr lang="en-US" dirty="0">
                <a:solidFill>
                  <a:schemeClr val="tx1"/>
                </a:solidFill>
              </a:rPr>
              <a:t> optimal.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425" y="120115"/>
            <a:ext cx="4115399" cy="621900"/>
          </a:xfrm>
        </p:spPr>
        <p:txBody>
          <a:bodyPr/>
          <a:lstStyle/>
          <a:p>
            <a:r>
              <a:rPr lang="en-US">
                <a:solidFill>
                  <a:srgbClr val="FF0000"/>
                </a:solidFill>
              </a:rPr>
              <a:t>Selanjutnya</a:t>
            </a:r>
          </a:p>
        </p:txBody>
      </p:sp>
      <p:sp>
        <p:nvSpPr>
          <p:cNvPr id="3" name="Text Placeholder 2"/>
          <p:cNvSpPr>
            <a:spLocks noGrp="1"/>
          </p:cNvSpPr>
          <p:nvPr>
            <p:ph type="body" idx="1"/>
          </p:nvPr>
        </p:nvSpPr>
        <p:spPr>
          <a:xfrm>
            <a:off x="1163320" y="944245"/>
            <a:ext cx="5824855" cy="3767455"/>
          </a:xfrm>
        </p:spPr>
        <p:txBody>
          <a:bodyPr/>
          <a:lstStyle/>
          <a:p>
            <a:pPr marL="406400" indent="-406400"/>
            <a:r>
              <a:rPr lang="en-US" dirty="0" err="1">
                <a:solidFill>
                  <a:schemeClr val="tx1"/>
                </a:solidFill>
              </a:rPr>
              <a:t>Ditetapkan</a:t>
            </a:r>
            <a:r>
              <a:rPr lang="en-US" dirty="0">
                <a:solidFill>
                  <a:schemeClr val="tx1"/>
                </a:solidFill>
              </a:rPr>
              <a:t> </a:t>
            </a:r>
            <a:r>
              <a:rPr lang="en-US" dirty="0" err="1">
                <a:solidFill>
                  <a:schemeClr val="tx1"/>
                </a:solidFill>
              </a:rPr>
              <a:t>Kebijakan</a:t>
            </a:r>
            <a:r>
              <a:rPr lang="en-US" dirty="0">
                <a:solidFill>
                  <a:schemeClr val="tx1"/>
                </a:solidFill>
              </a:rPr>
              <a:t> Nasional </a:t>
            </a:r>
            <a:r>
              <a:rPr lang="en-US" dirty="0" err="1">
                <a:solidFill>
                  <a:schemeClr val="tx1"/>
                </a:solidFill>
              </a:rPr>
              <a:t>Promosi</a:t>
            </a:r>
            <a:r>
              <a:rPr lang="en-US" dirty="0">
                <a:solidFill>
                  <a:schemeClr val="tx1"/>
                </a:solidFill>
              </a:rPr>
              <a:t> </a:t>
            </a:r>
            <a:r>
              <a:rPr lang="en-US" dirty="0" err="1">
                <a:solidFill>
                  <a:schemeClr val="tx1"/>
                </a:solidFill>
              </a:rPr>
              <a:t>Kesehatan</a:t>
            </a:r>
            <a:r>
              <a:rPr lang="en-US" dirty="0">
                <a:solidFill>
                  <a:schemeClr val="tx1"/>
                </a:solidFill>
              </a:rPr>
              <a:t> </a:t>
            </a:r>
            <a:r>
              <a:rPr lang="en-US" dirty="0" err="1">
                <a:solidFill>
                  <a:schemeClr val="tx1"/>
                </a:solidFill>
              </a:rPr>
              <a:t>sesuai</a:t>
            </a:r>
            <a:r>
              <a:rPr lang="en-US" dirty="0">
                <a:solidFill>
                  <a:schemeClr val="tx1"/>
                </a:solidFill>
              </a:rPr>
              <a:t> </a:t>
            </a:r>
            <a:r>
              <a:rPr lang="en-US" dirty="0" err="1">
                <a:solidFill>
                  <a:schemeClr val="tx1"/>
                </a:solidFill>
              </a:rPr>
              <a:t>dengan</a:t>
            </a:r>
            <a:r>
              <a:rPr lang="en-US" dirty="0">
                <a:solidFill>
                  <a:schemeClr val="tx1"/>
                </a:solidFill>
              </a:rPr>
              <a:t> Surat Keputusan Menteri </a:t>
            </a:r>
            <a:r>
              <a:rPr lang="en-US" dirty="0" err="1">
                <a:solidFill>
                  <a:schemeClr val="tx1"/>
                </a:solidFill>
              </a:rPr>
              <a:t>Kesehatan</a:t>
            </a:r>
            <a:r>
              <a:rPr lang="en-US" dirty="0">
                <a:solidFill>
                  <a:schemeClr val="tx1"/>
                </a:solidFill>
              </a:rPr>
              <a:t> </a:t>
            </a:r>
            <a:r>
              <a:rPr lang="en-US" dirty="0" err="1">
                <a:solidFill>
                  <a:schemeClr val="tx1"/>
                </a:solidFill>
              </a:rPr>
              <a:t>Nomor</a:t>
            </a:r>
            <a:r>
              <a:rPr lang="en-US" dirty="0">
                <a:solidFill>
                  <a:schemeClr val="tx1"/>
                </a:solidFill>
              </a:rPr>
              <a:t> 1193/Menkes/SK/X/2004.</a:t>
            </a:r>
          </a:p>
          <a:p>
            <a:pPr marL="406400" indent="-406400"/>
            <a:endParaRPr lang="en-US" dirty="0">
              <a:solidFill>
                <a:schemeClr val="tx1"/>
              </a:solidFill>
            </a:endParaRPr>
          </a:p>
          <a:p>
            <a:pPr marL="406400" indent="-406400"/>
            <a:r>
              <a:rPr lang="en-US" dirty="0" err="1">
                <a:solidFill>
                  <a:schemeClr val="tx1"/>
                </a:solidFill>
              </a:rPr>
              <a:t>Kebijakan</a:t>
            </a:r>
            <a:r>
              <a:rPr lang="en-US" dirty="0">
                <a:solidFill>
                  <a:schemeClr val="tx1"/>
                </a:solidFill>
              </a:rPr>
              <a:t> </a:t>
            </a:r>
            <a:r>
              <a:rPr lang="en-US" dirty="0" err="1">
                <a:solidFill>
                  <a:schemeClr val="tx1"/>
                </a:solidFill>
              </a:rPr>
              <a:t>dimaksud</a:t>
            </a:r>
            <a:r>
              <a:rPr lang="en-US" dirty="0">
                <a:solidFill>
                  <a:schemeClr val="tx1"/>
                </a:solidFill>
              </a:rPr>
              <a:t> juga </a:t>
            </a:r>
            <a:r>
              <a:rPr lang="en-US" dirty="0" err="1">
                <a:solidFill>
                  <a:schemeClr val="tx1"/>
                </a:solidFill>
              </a:rPr>
              <a:t>didukung</a:t>
            </a:r>
            <a:r>
              <a:rPr lang="en-US" dirty="0">
                <a:solidFill>
                  <a:schemeClr val="tx1"/>
                </a:solidFill>
              </a:rPr>
              <a:t> </a:t>
            </a:r>
            <a:r>
              <a:rPr lang="en-US" dirty="0" err="1">
                <a:solidFill>
                  <a:schemeClr val="tx1"/>
                </a:solidFill>
              </a:rPr>
              <a:t>dengan</a:t>
            </a:r>
            <a:r>
              <a:rPr lang="en-US" dirty="0">
                <a:solidFill>
                  <a:schemeClr val="tx1"/>
                </a:solidFill>
              </a:rPr>
              <a:t> Surat Keputusan Menteri </a:t>
            </a:r>
            <a:r>
              <a:rPr lang="en-US" dirty="0" err="1">
                <a:solidFill>
                  <a:schemeClr val="tx1"/>
                </a:solidFill>
              </a:rPr>
              <a:t>Kesehatan</a:t>
            </a:r>
            <a:r>
              <a:rPr lang="en-US" dirty="0">
                <a:solidFill>
                  <a:schemeClr val="tx1"/>
                </a:solidFill>
              </a:rPr>
              <a:t> </a:t>
            </a:r>
            <a:r>
              <a:rPr lang="en-US" dirty="0" err="1">
                <a:solidFill>
                  <a:schemeClr val="tx1"/>
                </a:solidFill>
              </a:rPr>
              <a:t>Nomor</a:t>
            </a:r>
            <a:r>
              <a:rPr lang="en-US" dirty="0">
                <a:solidFill>
                  <a:schemeClr val="tx1"/>
                </a:solidFill>
              </a:rPr>
              <a:t> 1114/Menkes/SK/VII/2005 </a:t>
            </a:r>
            <a:r>
              <a:rPr lang="en-US" dirty="0" err="1">
                <a:solidFill>
                  <a:schemeClr val="tx1"/>
                </a:solidFill>
              </a:rPr>
              <a:t>tentang</a:t>
            </a:r>
            <a:r>
              <a:rPr lang="en-US" dirty="0">
                <a:solidFill>
                  <a:schemeClr val="tx1"/>
                </a:solidFill>
              </a:rPr>
              <a:t> </a:t>
            </a:r>
            <a:r>
              <a:rPr lang="en-US" dirty="0" err="1">
                <a:solidFill>
                  <a:schemeClr val="tx1"/>
                </a:solidFill>
              </a:rPr>
              <a:t>Pedoman</a:t>
            </a:r>
            <a:r>
              <a:rPr lang="en-US" dirty="0">
                <a:solidFill>
                  <a:schemeClr val="tx1"/>
                </a:solidFill>
              </a:rPr>
              <a:t> </a:t>
            </a:r>
            <a:r>
              <a:rPr lang="en-US" dirty="0" err="1">
                <a:solidFill>
                  <a:schemeClr val="tx1"/>
                </a:solidFill>
              </a:rPr>
              <a:t>Pelaksanaan</a:t>
            </a:r>
            <a:r>
              <a:rPr lang="en-US" dirty="0">
                <a:solidFill>
                  <a:schemeClr val="tx1"/>
                </a:solidFill>
              </a:rPr>
              <a:t> </a:t>
            </a:r>
            <a:r>
              <a:rPr lang="en-US" dirty="0" err="1">
                <a:solidFill>
                  <a:schemeClr val="tx1"/>
                </a:solidFill>
              </a:rPr>
              <a:t>Promosi</a:t>
            </a:r>
            <a:r>
              <a:rPr lang="en-US" dirty="0">
                <a:solidFill>
                  <a:schemeClr val="tx1"/>
                </a:solidFill>
              </a:rPr>
              <a:t> </a:t>
            </a:r>
            <a:r>
              <a:rPr lang="en-US" dirty="0" err="1">
                <a:solidFill>
                  <a:schemeClr val="tx1"/>
                </a:solidFill>
              </a:rPr>
              <a:t>Kesehatan</a:t>
            </a:r>
            <a:r>
              <a:rPr lang="en-US" dirty="0">
                <a:solidFill>
                  <a:schemeClr val="tx1"/>
                </a:solidFill>
              </a:rPr>
              <a:t> di Daerah</a:t>
            </a:r>
          </a:p>
          <a:p>
            <a:pPr marL="406400" indent="-406400">
              <a:buNone/>
            </a:pPr>
            <a:endParaRPr lang="en-US" dirty="0">
              <a:solidFill>
                <a:schemeClr val="tx1"/>
              </a:solidFill>
            </a:endParaRPr>
          </a:p>
          <a:p>
            <a:pPr marL="406400" indent="-406400"/>
            <a:r>
              <a:rPr lang="en-US" dirty="0" err="1">
                <a:solidFill>
                  <a:schemeClr val="tx1"/>
                </a:solidFill>
              </a:rPr>
              <a:t>Untuk</a:t>
            </a:r>
            <a:r>
              <a:rPr lang="en-US" dirty="0">
                <a:solidFill>
                  <a:schemeClr val="tx1"/>
                </a:solidFill>
              </a:rPr>
              <a:t> </a:t>
            </a:r>
            <a:r>
              <a:rPr lang="en-US" dirty="0" err="1">
                <a:solidFill>
                  <a:schemeClr val="tx1"/>
                </a:solidFill>
              </a:rPr>
              <a:t>melaksanakan</a:t>
            </a:r>
            <a:r>
              <a:rPr lang="en-US" dirty="0">
                <a:solidFill>
                  <a:schemeClr val="tx1"/>
                </a:solidFill>
              </a:rPr>
              <a:t> </a:t>
            </a:r>
            <a:r>
              <a:rPr lang="en-US" dirty="0" err="1">
                <a:solidFill>
                  <a:schemeClr val="tx1"/>
                </a:solidFill>
              </a:rPr>
              <a:t>upaya</a:t>
            </a:r>
            <a:r>
              <a:rPr lang="en-US" dirty="0">
                <a:solidFill>
                  <a:schemeClr val="tx1"/>
                </a:solidFill>
              </a:rPr>
              <a:t> </a:t>
            </a:r>
            <a:r>
              <a:rPr lang="en-US" dirty="0" err="1">
                <a:solidFill>
                  <a:schemeClr val="tx1"/>
                </a:solidFill>
              </a:rPr>
              <a:t>kesehatan</a:t>
            </a:r>
            <a:r>
              <a:rPr lang="en-US" dirty="0">
                <a:solidFill>
                  <a:schemeClr val="tx1"/>
                </a:solidFill>
              </a:rPr>
              <a:t> </a:t>
            </a:r>
            <a:r>
              <a:rPr lang="en-US" dirty="0" err="1">
                <a:solidFill>
                  <a:schemeClr val="tx1"/>
                </a:solidFill>
              </a:rPr>
              <a:t>wajib</a:t>
            </a:r>
            <a:r>
              <a:rPr lang="en-US" dirty="0">
                <a:solidFill>
                  <a:schemeClr val="tx1"/>
                </a:solidFill>
              </a:rPr>
              <a:t> </a:t>
            </a:r>
            <a:r>
              <a:rPr lang="en-US" dirty="0" err="1">
                <a:solidFill>
                  <a:schemeClr val="tx1"/>
                </a:solidFill>
              </a:rPr>
              <a:t>tersebut</a:t>
            </a:r>
            <a:r>
              <a:rPr lang="en-US" dirty="0">
                <a:solidFill>
                  <a:schemeClr val="tx1"/>
                </a:solidFill>
              </a:rPr>
              <a:t> di </a:t>
            </a:r>
            <a:r>
              <a:rPr lang="en-US" dirty="0" err="1">
                <a:solidFill>
                  <a:schemeClr val="tx1"/>
                </a:solidFill>
              </a:rPr>
              <a:t>Puskesmas</a:t>
            </a:r>
            <a:r>
              <a:rPr lang="en-US" dirty="0">
                <a:solidFill>
                  <a:schemeClr val="tx1"/>
                </a:solidFill>
              </a:rPr>
              <a:t> </a:t>
            </a:r>
            <a:r>
              <a:rPr lang="en-US" dirty="0" err="1">
                <a:solidFill>
                  <a:schemeClr val="tx1"/>
                </a:solidFill>
              </a:rPr>
              <a:t>diperlukan</a:t>
            </a:r>
            <a:r>
              <a:rPr lang="en-US" dirty="0">
                <a:solidFill>
                  <a:schemeClr val="tx1"/>
                </a:solidFill>
              </a:rPr>
              <a:t> </a:t>
            </a:r>
            <a:r>
              <a:rPr lang="en-US" dirty="0" err="1">
                <a:solidFill>
                  <a:schemeClr val="tx1"/>
                </a:solidFill>
              </a:rPr>
              <a:t>tenaga</a:t>
            </a:r>
            <a:r>
              <a:rPr lang="en-US" dirty="0">
                <a:solidFill>
                  <a:schemeClr val="tx1"/>
                </a:solidFill>
              </a:rPr>
              <a:t> </a:t>
            </a:r>
            <a:r>
              <a:rPr lang="en-US" dirty="0" err="1">
                <a:solidFill>
                  <a:schemeClr val="tx1"/>
                </a:solidFill>
              </a:rPr>
              <a:t>fungsional</a:t>
            </a:r>
            <a:r>
              <a:rPr lang="en-US" dirty="0">
                <a:solidFill>
                  <a:schemeClr val="tx1"/>
                </a:solidFill>
              </a:rPr>
              <a:t> </a:t>
            </a:r>
            <a:r>
              <a:rPr lang="en-US" dirty="0" err="1">
                <a:solidFill>
                  <a:schemeClr val="tx1"/>
                </a:solidFill>
              </a:rPr>
              <a:t>Penyuluh</a:t>
            </a:r>
            <a:r>
              <a:rPr lang="en-US" dirty="0">
                <a:solidFill>
                  <a:schemeClr val="tx1"/>
                </a:solidFill>
              </a:rPr>
              <a:t> </a:t>
            </a:r>
            <a:r>
              <a:rPr lang="en-US" dirty="0" err="1">
                <a:solidFill>
                  <a:schemeClr val="tx1"/>
                </a:solidFill>
              </a:rPr>
              <a:t>Kesehatan</a:t>
            </a:r>
            <a:r>
              <a:rPr lang="en-US" dirty="0">
                <a:solidFill>
                  <a:schemeClr val="tx1"/>
                </a:solidFill>
              </a:rPr>
              <a:t> Masyarakat </a:t>
            </a:r>
            <a:r>
              <a:rPr lang="en-US" dirty="0" err="1">
                <a:solidFill>
                  <a:schemeClr val="tx1"/>
                </a:solidFill>
              </a:rPr>
              <a:t>untuk</a:t>
            </a:r>
            <a:r>
              <a:rPr lang="en-US" dirty="0">
                <a:solidFill>
                  <a:schemeClr val="tx1"/>
                </a:solidFill>
              </a:rPr>
              <a:t> </a:t>
            </a:r>
            <a:r>
              <a:rPr lang="en-US" dirty="0" err="1">
                <a:solidFill>
                  <a:schemeClr val="tx1"/>
                </a:solidFill>
              </a:rPr>
              <a:t>mengelola</a:t>
            </a:r>
            <a:r>
              <a:rPr lang="en-US" dirty="0">
                <a:solidFill>
                  <a:schemeClr val="tx1"/>
                </a:solidFill>
              </a:rPr>
              <a:t> </a:t>
            </a:r>
            <a:r>
              <a:rPr lang="en-US" dirty="0" err="1">
                <a:solidFill>
                  <a:schemeClr val="tx1"/>
                </a:solidFill>
              </a:rPr>
              <a:t>promosi</a:t>
            </a:r>
            <a:r>
              <a:rPr lang="en-US" dirty="0">
                <a:solidFill>
                  <a:schemeClr val="tx1"/>
                </a:solidFill>
              </a:rPr>
              <a:t> </a:t>
            </a:r>
            <a:r>
              <a:rPr lang="en-US" dirty="0" err="1">
                <a:solidFill>
                  <a:schemeClr val="tx1"/>
                </a:solidFill>
              </a:rPr>
              <a:t>kesehatan</a:t>
            </a:r>
            <a:r>
              <a:rPr lang="en-US" dirty="0">
                <a:solidFill>
                  <a:schemeClr val="tx1"/>
                </a:solidFill>
              </a:rPr>
              <a:t> di </a:t>
            </a:r>
            <a:r>
              <a:rPr lang="en-US" dirty="0" err="1">
                <a:solidFill>
                  <a:schemeClr val="tx1"/>
                </a:solidFill>
              </a:rPr>
              <a:t>Puskesmas</a:t>
            </a:r>
            <a:r>
              <a:rPr lang="en-US" dirty="0">
                <a:solidFill>
                  <a:schemeClr val="tx1"/>
                </a:solidFill>
              </a:rPr>
              <a:t> </a:t>
            </a:r>
            <a:r>
              <a:rPr lang="en-US" dirty="0" err="1">
                <a:solidFill>
                  <a:schemeClr val="tx1"/>
                </a:solidFill>
              </a:rPr>
              <a:t>secara</a:t>
            </a:r>
            <a:r>
              <a:rPr lang="en-US" dirty="0">
                <a:solidFill>
                  <a:schemeClr val="tx1"/>
                </a:solidFill>
              </a:rPr>
              <a:t> professional </a:t>
            </a:r>
            <a:r>
              <a:rPr lang="en-US" dirty="0" err="1">
                <a:solidFill>
                  <a:schemeClr val="tx1"/>
                </a:solidFill>
              </a:rPr>
              <a:t>dan</a:t>
            </a:r>
            <a:r>
              <a:rPr lang="en-US" dirty="0">
                <a:solidFill>
                  <a:schemeClr val="tx1"/>
                </a:solidFill>
              </a:rPr>
              <a:t> </a:t>
            </a:r>
            <a:r>
              <a:rPr lang="en-US" dirty="0" err="1">
                <a:solidFill>
                  <a:schemeClr val="tx1"/>
                </a:solidFill>
              </a:rPr>
              <a:t>mampu</a:t>
            </a:r>
            <a:r>
              <a:rPr lang="en-US" dirty="0">
                <a:solidFill>
                  <a:schemeClr val="tx1"/>
                </a:solidFill>
              </a:rPr>
              <a:t> </a:t>
            </a:r>
            <a:r>
              <a:rPr lang="en-US" dirty="0" err="1">
                <a:solidFill>
                  <a:schemeClr val="tx1"/>
                </a:solidFill>
              </a:rPr>
              <a:t>untuk</a:t>
            </a:r>
            <a:r>
              <a:rPr lang="en-US" dirty="0">
                <a:solidFill>
                  <a:schemeClr val="tx1"/>
                </a:solidFill>
              </a:rPr>
              <a:t> </a:t>
            </a:r>
            <a:r>
              <a:rPr lang="en-US" dirty="0" err="1">
                <a:solidFill>
                  <a:schemeClr val="tx1"/>
                </a:solidFill>
              </a:rPr>
              <a:t>mengelola</a:t>
            </a:r>
            <a:r>
              <a:rPr lang="en-US" dirty="0">
                <a:solidFill>
                  <a:schemeClr val="tx1"/>
                </a:solidFill>
              </a:rPr>
              <a:t> </a:t>
            </a:r>
            <a:r>
              <a:rPr lang="en-US" dirty="0" err="1">
                <a:solidFill>
                  <a:schemeClr val="tx1"/>
                </a:solidFill>
              </a:rPr>
              <a:t>serta</a:t>
            </a:r>
            <a:r>
              <a:rPr lang="en-US" dirty="0">
                <a:solidFill>
                  <a:schemeClr val="tx1"/>
                </a:solidFill>
              </a:rPr>
              <a:t> </a:t>
            </a:r>
            <a:r>
              <a:rPr lang="en-US" dirty="0" err="1">
                <a:solidFill>
                  <a:schemeClr val="tx1"/>
                </a:solidFill>
              </a:rPr>
              <a:t>menyelenggarakan</a:t>
            </a:r>
            <a:r>
              <a:rPr lang="en-US" dirty="0">
                <a:solidFill>
                  <a:schemeClr val="tx1"/>
                </a:solidFill>
              </a:rPr>
              <a:t> </a:t>
            </a:r>
            <a:r>
              <a:rPr lang="en-US" dirty="0" err="1">
                <a:solidFill>
                  <a:schemeClr val="tx1"/>
                </a:solidFill>
              </a:rPr>
              <a:t>pelayanan</a:t>
            </a:r>
            <a:r>
              <a:rPr lang="en-US" dirty="0">
                <a:solidFill>
                  <a:schemeClr val="tx1"/>
                </a:solidFill>
              </a:rPr>
              <a:t> yang </a:t>
            </a:r>
            <a:r>
              <a:rPr lang="en-US" dirty="0" err="1">
                <a:solidFill>
                  <a:schemeClr val="tx1"/>
                </a:solidFill>
              </a:rPr>
              <a:t>bersifat</a:t>
            </a:r>
            <a:r>
              <a:rPr lang="en-US" dirty="0">
                <a:solidFill>
                  <a:schemeClr val="tx1"/>
                </a:solidFill>
              </a:rPr>
              <a:t> </a:t>
            </a:r>
            <a:r>
              <a:rPr lang="en-US" dirty="0" err="1">
                <a:solidFill>
                  <a:schemeClr val="tx1"/>
                </a:solidFill>
              </a:rPr>
              <a:t>promotif</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preventif</a:t>
            </a:r>
            <a:r>
              <a:rPr lang="en-US" dirty="0">
                <a:solidFill>
                  <a:schemeClr val="tx1"/>
                </a:solidFill>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45" y="313055"/>
            <a:ext cx="5237480" cy="621665"/>
          </a:xfrm>
        </p:spPr>
        <p:txBody>
          <a:bodyPr/>
          <a:lstStyle/>
          <a:p>
            <a:r>
              <a:rPr lang="en-US" sz="2000">
                <a:solidFill>
                  <a:srgbClr val="FF0000"/>
                </a:solidFill>
              </a:rPr>
              <a:t>Pelaksanaan Promosi Kesehatan di Puskesmas</a:t>
            </a:r>
          </a:p>
        </p:txBody>
      </p:sp>
      <p:sp>
        <p:nvSpPr>
          <p:cNvPr id="3" name="Text Placeholder 2"/>
          <p:cNvSpPr>
            <a:spLocks noGrp="1"/>
          </p:cNvSpPr>
          <p:nvPr>
            <p:ph type="body" idx="1"/>
          </p:nvPr>
        </p:nvSpPr>
        <p:spPr>
          <a:xfrm>
            <a:off x="1740875" y="1386151"/>
            <a:ext cx="5269525" cy="2702700"/>
          </a:xfrm>
        </p:spPr>
        <p:txBody>
          <a:bodyPr/>
          <a:lstStyle/>
          <a:p>
            <a:pPr marL="406400" indent="-406400"/>
            <a:r>
              <a:rPr lang="en-US" sz="2000" dirty="0" err="1">
                <a:solidFill>
                  <a:schemeClr val="tx1"/>
                </a:solidFill>
              </a:rPr>
              <a:t>strategi</a:t>
            </a:r>
            <a:r>
              <a:rPr lang="en-US" sz="2000" dirty="0">
                <a:solidFill>
                  <a:schemeClr val="tx1"/>
                </a:solidFill>
              </a:rPr>
              <a:t> </a:t>
            </a:r>
            <a:r>
              <a:rPr lang="en-US" sz="2000" dirty="0" err="1">
                <a:solidFill>
                  <a:schemeClr val="tx1"/>
                </a:solidFill>
              </a:rPr>
              <a:t>promosi</a:t>
            </a:r>
            <a:r>
              <a:rPr lang="en-US" sz="2000" dirty="0">
                <a:solidFill>
                  <a:schemeClr val="tx1"/>
                </a:solidFill>
              </a:rPr>
              <a:t> </a:t>
            </a:r>
            <a:r>
              <a:rPr lang="en-US" sz="2000" dirty="0" err="1">
                <a:solidFill>
                  <a:schemeClr val="tx1"/>
                </a:solidFill>
              </a:rPr>
              <a:t>kesehatan</a:t>
            </a:r>
            <a:r>
              <a:rPr lang="en-US" sz="2000" dirty="0">
                <a:solidFill>
                  <a:schemeClr val="tx1"/>
                </a:solidFill>
              </a:rPr>
              <a:t> </a:t>
            </a:r>
            <a:r>
              <a:rPr lang="en-US" sz="2000" dirty="0" err="1">
                <a:solidFill>
                  <a:schemeClr val="tx1"/>
                </a:solidFill>
              </a:rPr>
              <a:t>harus</a:t>
            </a:r>
            <a:r>
              <a:rPr lang="en-US" sz="2000" dirty="0">
                <a:solidFill>
                  <a:schemeClr val="tx1"/>
                </a:solidFill>
              </a:rPr>
              <a:t> </a:t>
            </a:r>
            <a:r>
              <a:rPr lang="en-US" sz="2000" dirty="0" err="1">
                <a:solidFill>
                  <a:schemeClr val="tx1"/>
                </a:solidFill>
              </a:rPr>
              <a:t>diperkuat</a:t>
            </a:r>
            <a:r>
              <a:rPr lang="en-US" sz="2000" dirty="0">
                <a:solidFill>
                  <a:schemeClr val="tx1"/>
                </a:solidFill>
              </a:rPr>
              <a:t> </a:t>
            </a:r>
            <a:r>
              <a:rPr lang="en-US" sz="2000" dirty="0" err="1">
                <a:solidFill>
                  <a:schemeClr val="tx1"/>
                </a:solidFill>
              </a:rPr>
              <a:t>dengan</a:t>
            </a:r>
            <a:r>
              <a:rPr lang="en-US" sz="2000" dirty="0">
                <a:solidFill>
                  <a:schemeClr val="tx1"/>
                </a:solidFill>
              </a:rPr>
              <a:t> </a:t>
            </a:r>
          </a:p>
          <a:p>
            <a:pPr marL="762000" indent="-355600">
              <a:buNone/>
            </a:pPr>
            <a:r>
              <a:rPr lang="en-US" sz="2000" dirty="0">
                <a:solidFill>
                  <a:schemeClr val="tx1"/>
                </a:solidFill>
              </a:rPr>
              <a:t>a) </a:t>
            </a:r>
            <a:r>
              <a:rPr lang="en-US" sz="2000" dirty="0" err="1">
                <a:solidFill>
                  <a:schemeClr val="tx1"/>
                </a:solidFill>
              </a:rPr>
              <a:t>metode</a:t>
            </a:r>
            <a:r>
              <a:rPr lang="en-US" sz="2000" dirty="0">
                <a:solidFill>
                  <a:schemeClr val="tx1"/>
                </a:solidFill>
              </a:rPr>
              <a:t> </a:t>
            </a:r>
            <a:r>
              <a:rPr lang="en-US" sz="2000" dirty="0" err="1">
                <a:solidFill>
                  <a:schemeClr val="tx1"/>
                </a:solidFill>
              </a:rPr>
              <a:t>dan</a:t>
            </a:r>
            <a:r>
              <a:rPr lang="en-US" sz="2000" dirty="0">
                <a:solidFill>
                  <a:schemeClr val="tx1"/>
                </a:solidFill>
              </a:rPr>
              <a:t> media yang </a:t>
            </a:r>
            <a:r>
              <a:rPr lang="en-US" sz="2000" dirty="0" err="1">
                <a:solidFill>
                  <a:schemeClr val="tx1"/>
                </a:solidFill>
              </a:rPr>
              <a:t>tepat</a:t>
            </a:r>
            <a:r>
              <a:rPr lang="en-US" sz="2000" dirty="0">
                <a:solidFill>
                  <a:schemeClr val="tx1"/>
                </a:solidFill>
              </a:rPr>
              <a:t>, </a:t>
            </a:r>
            <a:r>
              <a:rPr lang="en-US" sz="2000" dirty="0" err="1">
                <a:solidFill>
                  <a:schemeClr val="tx1"/>
                </a:solidFill>
              </a:rPr>
              <a:t>serta</a:t>
            </a:r>
            <a:r>
              <a:rPr lang="en-US" sz="2000" dirty="0">
                <a:solidFill>
                  <a:schemeClr val="tx1"/>
                </a:solidFill>
              </a:rPr>
              <a:t> </a:t>
            </a:r>
            <a:r>
              <a:rPr lang="en-US" sz="2000" dirty="0" err="1">
                <a:solidFill>
                  <a:schemeClr val="tx1"/>
                </a:solidFill>
              </a:rPr>
              <a:t>tersedianya</a:t>
            </a:r>
            <a:r>
              <a:rPr lang="en-US" sz="2000" dirty="0">
                <a:solidFill>
                  <a:schemeClr val="tx1"/>
                </a:solidFill>
              </a:rPr>
              <a:t> </a:t>
            </a:r>
          </a:p>
          <a:p>
            <a:pPr marL="762000" indent="-355600">
              <a:buNone/>
            </a:pPr>
            <a:r>
              <a:rPr lang="en-US" sz="2000" dirty="0">
                <a:solidFill>
                  <a:schemeClr val="tx1"/>
                </a:solidFill>
              </a:rPr>
              <a:t>b) </a:t>
            </a:r>
            <a:r>
              <a:rPr lang="en-US" sz="2000" dirty="0" err="1">
                <a:solidFill>
                  <a:schemeClr val="tx1"/>
                </a:solidFill>
              </a:rPr>
              <a:t>sumber</a:t>
            </a:r>
            <a:r>
              <a:rPr lang="en-US" sz="2000" dirty="0">
                <a:solidFill>
                  <a:schemeClr val="tx1"/>
                </a:solidFill>
              </a:rPr>
              <a:t> </a:t>
            </a:r>
            <a:r>
              <a:rPr lang="en-US" sz="2000" dirty="0" err="1">
                <a:solidFill>
                  <a:schemeClr val="tx1"/>
                </a:solidFill>
              </a:rPr>
              <a:t>daya</a:t>
            </a:r>
            <a:r>
              <a:rPr lang="en-US" sz="2000" dirty="0">
                <a:solidFill>
                  <a:schemeClr val="tx1"/>
                </a:solidFill>
              </a:rPr>
              <a:t> yang </a:t>
            </a:r>
            <a:r>
              <a:rPr lang="en-US" sz="2000" dirty="0" err="1">
                <a:solidFill>
                  <a:schemeClr val="tx1"/>
                </a:solidFill>
              </a:rPr>
              <a:t>memadai</a:t>
            </a:r>
            <a:r>
              <a:rPr lang="en-US" sz="2000" dirty="0">
                <a:solidFill>
                  <a:schemeClr val="tx1"/>
                </a:solidFill>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470" y="483335"/>
            <a:ext cx="4115399" cy="621900"/>
          </a:xfrm>
        </p:spPr>
        <p:txBody>
          <a:bodyPr/>
          <a:lstStyle/>
          <a:p>
            <a:r>
              <a:rPr lang="en-US" sz="2800">
                <a:solidFill>
                  <a:srgbClr val="FF0000"/>
                </a:solidFill>
              </a:rPr>
              <a:t>Metode dan Media</a:t>
            </a:r>
          </a:p>
        </p:txBody>
      </p:sp>
      <p:sp>
        <p:nvSpPr>
          <p:cNvPr id="3" name="Text Placeholder 2"/>
          <p:cNvSpPr>
            <a:spLocks noGrp="1"/>
          </p:cNvSpPr>
          <p:nvPr>
            <p:ph type="body" idx="1"/>
          </p:nvPr>
        </p:nvSpPr>
        <p:spPr>
          <a:xfrm>
            <a:off x="1243330" y="1104900"/>
            <a:ext cx="5349240" cy="3676015"/>
          </a:xfrm>
        </p:spPr>
        <p:txBody>
          <a:bodyPr/>
          <a:lstStyle/>
          <a:p>
            <a:pPr marL="371475" indent="-371475"/>
            <a:r>
              <a:rPr lang="en-US" dirty="0" err="1">
                <a:solidFill>
                  <a:schemeClr val="tx1"/>
                </a:solidFill>
              </a:rPr>
              <a:t>Metode</a:t>
            </a:r>
            <a:r>
              <a:rPr lang="en-US" dirty="0">
                <a:solidFill>
                  <a:schemeClr val="tx1"/>
                </a:solidFill>
              </a:rPr>
              <a:t> yang </a:t>
            </a:r>
            <a:r>
              <a:rPr lang="en-US" dirty="0" err="1">
                <a:solidFill>
                  <a:schemeClr val="tx1"/>
                </a:solidFill>
              </a:rPr>
              <a:t>dimaksud</a:t>
            </a:r>
            <a:r>
              <a:rPr lang="en-US" dirty="0">
                <a:solidFill>
                  <a:schemeClr val="tx1"/>
                </a:solidFill>
              </a:rPr>
              <a:t> </a:t>
            </a:r>
            <a:r>
              <a:rPr lang="en-US" dirty="0" err="1">
                <a:solidFill>
                  <a:schemeClr val="tx1"/>
                </a:solidFill>
              </a:rPr>
              <a:t>adalah</a:t>
            </a:r>
            <a:r>
              <a:rPr lang="en-US" dirty="0">
                <a:solidFill>
                  <a:schemeClr val="tx1"/>
                </a:solidFill>
              </a:rPr>
              <a:t> </a:t>
            </a:r>
            <a:r>
              <a:rPr lang="en-US" dirty="0" err="1">
                <a:solidFill>
                  <a:schemeClr val="tx1"/>
                </a:solidFill>
              </a:rPr>
              <a:t>metode</a:t>
            </a:r>
            <a:r>
              <a:rPr lang="en-US" dirty="0">
                <a:solidFill>
                  <a:schemeClr val="tx1"/>
                </a:solidFill>
              </a:rPr>
              <a:t> </a:t>
            </a:r>
            <a:r>
              <a:rPr lang="en-US" dirty="0" err="1">
                <a:solidFill>
                  <a:schemeClr val="tx1"/>
                </a:solidFill>
              </a:rPr>
              <a:t>komunikasi</a:t>
            </a:r>
            <a:r>
              <a:rPr lang="en-US" dirty="0">
                <a:solidFill>
                  <a:schemeClr val="tx1"/>
                </a:solidFill>
              </a:rPr>
              <a:t>. </a:t>
            </a:r>
            <a:r>
              <a:rPr lang="en-US" dirty="0" err="1">
                <a:solidFill>
                  <a:schemeClr val="tx1"/>
                </a:solidFill>
              </a:rPr>
              <a:t>Pada</a:t>
            </a:r>
            <a:r>
              <a:rPr lang="en-US" dirty="0">
                <a:solidFill>
                  <a:schemeClr val="tx1"/>
                </a:solidFill>
              </a:rPr>
              <a:t> </a:t>
            </a:r>
            <a:r>
              <a:rPr lang="en-US" dirty="0" err="1">
                <a:solidFill>
                  <a:schemeClr val="tx1"/>
                </a:solidFill>
              </a:rPr>
              <a:t>prinsipnya</a:t>
            </a:r>
            <a:r>
              <a:rPr lang="en-US" dirty="0">
                <a:solidFill>
                  <a:schemeClr val="tx1"/>
                </a:solidFill>
              </a:rPr>
              <a:t>, </a:t>
            </a:r>
            <a:r>
              <a:rPr lang="en-US" dirty="0" err="1">
                <a:solidFill>
                  <a:schemeClr val="tx1"/>
                </a:solidFill>
              </a:rPr>
              <a:t>baik</a:t>
            </a:r>
            <a:r>
              <a:rPr lang="en-US" dirty="0">
                <a:solidFill>
                  <a:schemeClr val="tx1"/>
                </a:solidFill>
              </a:rPr>
              <a:t> </a:t>
            </a:r>
            <a:r>
              <a:rPr lang="en-US" dirty="0" err="1">
                <a:solidFill>
                  <a:schemeClr val="tx1"/>
                </a:solidFill>
              </a:rPr>
              <a:t>pemberdayaan</a:t>
            </a:r>
            <a:r>
              <a:rPr lang="en-US" dirty="0">
                <a:solidFill>
                  <a:schemeClr val="tx1"/>
                </a:solidFill>
              </a:rPr>
              <a:t>, </a:t>
            </a:r>
            <a:r>
              <a:rPr lang="en-US" dirty="0" err="1">
                <a:solidFill>
                  <a:schemeClr val="tx1"/>
                </a:solidFill>
              </a:rPr>
              <a:t>bina</a:t>
            </a:r>
            <a:r>
              <a:rPr lang="en-US" dirty="0">
                <a:solidFill>
                  <a:schemeClr val="tx1"/>
                </a:solidFill>
              </a:rPr>
              <a:t> </a:t>
            </a:r>
            <a:r>
              <a:rPr lang="en-US" dirty="0" err="1">
                <a:solidFill>
                  <a:schemeClr val="tx1"/>
                </a:solidFill>
              </a:rPr>
              <a:t>suasana</a:t>
            </a:r>
            <a:r>
              <a:rPr lang="en-US" dirty="0">
                <a:solidFill>
                  <a:schemeClr val="tx1"/>
                </a:solidFill>
              </a:rPr>
              <a:t>, </a:t>
            </a:r>
            <a:r>
              <a:rPr lang="en-US" dirty="0" err="1">
                <a:solidFill>
                  <a:schemeClr val="tx1"/>
                </a:solidFill>
              </a:rPr>
              <a:t>maupun</a:t>
            </a:r>
            <a:r>
              <a:rPr lang="en-US" dirty="0">
                <a:solidFill>
                  <a:schemeClr val="tx1"/>
                </a:solidFill>
              </a:rPr>
              <a:t> </a:t>
            </a:r>
            <a:r>
              <a:rPr lang="en-US" dirty="0" err="1">
                <a:solidFill>
                  <a:schemeClr val="tx1"/>
                </a:solidFill>
              </a:rPr>
              <a:t>advokasi</a:t>
            </a:r>
            <a:r>
              <a:rPr lang="en-US" dirty="0">
                <a:solidFill>
                  <a:schemeClr val="tx1"/>
                </a:solidFill>
              </a:rPr>
              <a:t> </a:t>
            </a:r>
            <a:r>
              <a:rPr lang="en-US" dirty="0" err="1">
                <a:solidFill>
                  <a:schemeClr val="tx1"/>
                </a:solidFill>
              </a:rPr>
              <a:t>adalah</a:t>
            </a:r>
            <a:r>
              <a:rPr lang="en-US" dirty="0">
                <a:solidFill>
                  <a:schemeClr val="tx1"/>
                </a:solidFill>
              </a:rPr>
              <a:t> proses </a:t>
            </a:r>
            <a:r>
              <a:rPr lang="en-US" dirty="0" err="1">
                <a:solidFill>
                  <a:schemeClr val="tx1"/>
                </a:solidFill>
              </a:rPr>
              <a:t>komunikasi</a:t>
            </a:r>
            <a:r>
              <a:rPr lang="en-US" dirty="0">
                <a:solidFill>
                  <a:schemeClr val="tx1"/>
                </a:solidFill>
              </a:rPr>
              <a:t>.</a:t>
            </a:r>
          </a:p>
          <a:p>
            <a:pPr marL="371475" indent="-371475">
              <a:buNone/>
            </a:pPr>
            <a:endParaRPr lang="en-US" dirty="0">
              <a:solidFill>
                <a:schemeClr val="tx1"/>
              </a:solidFill>
            </a:endParaRPr>
          </a:p>
          <a:p>
            <a:pPr marL="371475" indent="-371475"/>
            <a:r>
              <a:rPr lang="en-US" dirty="0" err="1">
                <a:solidFill>
                  <a:schemeClr val="tx1"/>
                </a:solidFill>
              </a:rPr>
              <a:t>Pemilihan</a:t>
            </a:r>
            <a:r>
              <a:rPr lang="en-US" dirty="0">
                <a:solidFill>
                  <a:schemeClr val="tx1"/>
                </a:solidFill>
              </a:rPr>
              <a:t> </a:t>
            </a:r>
            <a:r>
              <a:rPr lang="en-US" dirty="0" err="1">
                <a:solidFill>
                  <a:schemeClr val="tx1"/>
                </a:solidFill>
              </a:rPr>
              <a:t>metode</a:t>
            </a:r>
            <a:r>
              <a:rPr lang="en-US" dirty="0">
                <a:solidFill>
                  <a:schemeClr val="tx1"/>
                </a:solidFill>
              </a:rPr>
              <a:t> </a:t>
            </a:r>
            <a:r>
              <a:rPr lang="en-US" dirty="0" err="1">
                <a:solidFill>
                  <a:schemeClr val="tx1"/>
                </a:solidFill>
              </a:rPr>
              <a:t>harus</a:t>
            </a:r>
            <a:r>
              <a:rPr lang="en-US" dirty="0">
                <a:solidFill>
                  <a:schemeClr val="tx1"/>
                </a:solidFill>
              </a:rPr>
              <a:t> </a:t>
            </a:r>
            <a:r>
              <a:rPr lang="en-US" dirty="0" err="1">
                <a:solidFill>
                  <a:schemeClr val="tx1"/>
                </a:solidFill>
              </a:rPr>
              <a:t>dilakukan</a:t>
            </a:r>
            <a:r>
              <a:rPr lang="en-US" dirty="0">
                <a:solidFill>
                  <a:schemeClr val="tx1"/>
                </a:solidFill>
              </a:rPr>
              <a:t> </a:t>
            </a:r>
            <a:r>
              <a:rPr lang="en-US" dirty="0" err="1">
                <a:solidFill>
                  <a:schemeClr val="tx1"/>
                </a:solidFill>
              </a:rPr>
              <a:t>dengan</a:t>
            </a:r>
            <a:r>
              <a:rPr lang="en-US" dirty="0">
                <a:solidFill>
                  <a:schemeClr val="tx1"/>
                </a:solidFill>
              </a:rPr>
              <a:t> </a:t>
            </a:r>
            <a:r>
              <a:rPr lang="en-US" dirty="0" err="1">
                <a:solidFill>
                  <a:schemeClr val="tx1"/>
                </a:solidFill>
              </a:rPr>
              <a:t>memperhatikan</a:t>
            </a:r>
            <a:r>
              <a:rPr lang="en-US" dirty="0">
                <a:solidFill>
                  <a:schemeClr val="tx1"/>
                </a:solidFill>
              </a:rPr>
              <a:t> </a:t>
            </a:r>
            <a:r>
              <a:rPr lang="en-US" dirty="0" err="1">
                <a:solidFill>
                  <a:schemeClr val="tx1"/>
                </a:solidFill>
              </a:rPr>
              <a:t>kemasan</a:t>
            </a:r>
            <a:r>
              <a:rPr lang="en-US" dirty="0">
                <a:solidFill>
                  <a:schemeClr val="tx1"/>
                </a:solidFill>
              </a:rPr>
              <a:t> </a:t>
            </a:r>
            <a:r>
              <a:rPr lang="en-US" dirty="0" err="1">
                <a:solidFill>
                  <a:schemeClr val="tx1"/>
                </a:solidFill>
              </a:rPr>
              <a:t>informasi</a:t>
            </a:r>
            <a:r>
              <a:rPr lang="en-US" dirty="0">
                <a:solidFill>
                  <a:schemeClr val="tx1"/>
                </a:solidFill>
              </a:rPr>
              <a:t>, </a:t>
            </a:r>
            <a:r>
              <a:rPr lang="en-US" dirty="0" err="1">
                <a:solidFill>
                  <a:schemeClr val="tx1"/>
                </a:solidFill>
              </a:rPr>
              <a:t>keadaan</a:t>
            </a:r>
            <a:r>
              <a:rPr lang="en-US" dirty="0">
                <a:solidFill>
                  <a:schemeClr val="tx1"/>
                </a:solidFill>
              </a:rPr>
              <a:t> </a:t>
            </a:r>
            <a:r>
              <a:rPr lang="en-US" dirty="0" err="1">
                <a:solidFill>
                  <a:schemeClr val="tx1"/>
                </a:solidFill>
              </a:rPr>
              <a:t>penerima</a:t>
            </a:r>
            <a:r>
              <a:rPr lang="en-US" dirty="0">
                <a:solidFill>
                  <a:schemeClr val="tx1"/>
                </a:solidFill>
              </a:rPr>
              <a:t> </a:t>
            </a:r>
            <a:r>
              <a:rPr lang="en-US" dirty="0" err="1">
                <a:solidFill>
                  <a:schemeClr val="tx1"/>
                </a:solidFill>
              </a:rPr>
              <a:t>informasi</a:t>
            </a:r>
            <a:r>
              <a:rPr lang="en-US" dirty="0">
                <a:solidFill>
                  <a:schemeClr val="tx1"/>
                </a:solidFill>
              </a:rPr>
              <a:t> (</a:t>
            </a:r>
            <a:r>
              <a:rPr lang="en-US" dirty="0" err="1">
                <a:solidFill>
                  <a:schemeClr val="tx1"/>
                </a:solidFill>
              </a:rPr>
              <a:t>termasuk</a:t>
            </a:r>
            <a:r>
              <a:rPr lang="en-US" dirty="0">
                <a:solidFill>
                  <a:schemeClr val="tx1"/>
                </a:solidFill>
              </a:rPr>
              <a:t> </a:t>
            </a:r>
            <a:r>
              <a:rPr lang="en-US" dirty="0" err="1">
                <a:solidFill>
                  <a:schemeClr val="tx1"/>
                </a:solidFill>
              </a:rPr>
              <a:t>sosial</a:t>
            </a:r>
            <a:r>
              <a:rPr lang="en-US" dirty="0">
                <a:solidFill>
                  <a:schemeClr val="tx1"/>
                </a:solidFill>
              </a:rPr>
              <a:t> </a:t>
            </a:r>
            <a:r>
              <a:rPr lang="en-US" dirty="0" err="1">
                <a:solidFill>
                  <a:schemeClr val="tx1"/>
                </a:solidFill>
              </a:rPr>
              <a:t>budayanya</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hal</a:t>
            </a:r>
            <a:r>
              <a:rPr lang="en-US" dirty="0">
                <a:solidFill>
                  <a:schemeClr val="tx1"/>
                </a:solidFill>
              </a:rPr>
              <a:t> – </a:t>
            </a:r>
            <a:r>
              <a:rPr lang="en-US" dirty="0" err="1">
                <a:solidFill>
                  <a:schemeClr val="tx1"/>
                </a:solidFill>
              </a:rPr>
              <a:t>hal</a:t>
            </a:r>
            <a:r>
              <a:rPr lang="en-US" dirty="0">
                <a:solidFill>
                  <a:schemeClr val="tx1"/>
                </a:solidFill>
              </a:rPr>
              <a:t> lain </a:t>
            </a:r>
            <a:r>
              <a:rPr lang="en-US" dirty="0" err="1">
                <a:solidFill>
                  <a:schemeClr val="tx1"/>
                </a:solidFill>
              </a:rPr>
              <a:t>seperti</a:t>
            </a:r>
            <a:r>
              <a:rPr lang="en-US" dirty="0">
                <a:solidFill>
                  <a:schemeClr val="tx1"/>
                </a:solidFill>
              </a:rPr>
              <a:t> </a:t>
            </a:r>
            <a:r>
              <a:rPr lang="en-US" dirty="0" err="1">
                <a:solidFill>
                  <a:schemeClr val="tx1"/>
                </a:solidFill>
              </a:rPr>
              <a:t>ruang</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waktu</a:t>
            </a:r>
            <a:r>
              <a:rPr lang="en-US" dirty="0">
                <a:solidFill>
                  <a:schemeClr val="tx1"/>
                </a:solidFill>
              </a:rPr>
              <a:t>.</a:t>
            </a:r>
          </a:p>
          <a:p>
            <a:pPr marL="371475" indent="-371475">
              <a:buNone/>
            </a:pPr>
            <a:endParaRPr lang="en-US" dirty="0">
              <a:solidFill>
                <a:schemeClr val="tx1"/>
              </a:solidFill>
            </a:endParaRPr>
          </a:p>
          <a:p>
            <a:pPr marL="371475" indent="-371475"/>
            <a:r>
              <a:rPr lang="en-US" dirty="0">
                <a:solidFill>
                  <a:schemeClr val="tx1"/>
                </a:solidFill>
              </a:rPr>
              <a:t>Media </a:t>
            </a:r>
            <a:r>
              <a:rPr lang="en-US" dirty="0" err="1">
                <a:solidFill>
                  <a:schemeClr val="tx1"/>
                </a:solidFill>
              </a:rPr>
              <a:t>atau</a:t>
            </a:r>
            <a:r>
              <a:rPr lang="en-US" dirty="0">
                <a:solidFill>
                  <a:schemeClr val="tx1"/>
                </a:solidFill>
              </a:rPr>
              <a:t> </a:t>
            </a:r>
            <a:r>
              <a:rPr lang="en-US" dirty="0" err="1">
                <a:solidFill>
                  <a:schemeClr val="tx1"/>
                </a:solidFill>
              </a:rPr>
              <a:t>sarana</a:t>
            </a:r>
            <a:r>
              <a:rPr lang="en-US" dirty="0">
                <a:solidFill>
                  <a:schemeClr val="tx1"/>
                </a:solidFill>
              </a:rPr>
              <a:t> </a:t>
            </a:r>
            <a:r>
              <a:rPr lang="en-US" dirty="0" err="1">
                <a:solidFill>
                  <a:schemeClr val="tx1"/>
                </a:solidFill>
              </a:rPr>
              <a:t>informasi</a:t>
            </a:r>
            <a:r>
              <a:rPr lang="en-US" dirty="0">
                <a:solidFill>
                  <a:schemeClr val="tx1"/>
                </a:solidFill>
              </a:rPr>
              <a:t> juga </a:t>
            </a:r>
            <a:r>
              <a:rPr lang="en-US" dirty="0" err="1">
                <a:solidFill>
                  <a:schemeClr val="tx1"/>
                </a:solidFill>
              </a:rPr>
              <a:t>perlu</a:t>
            </a:r>
            <a:r>
              <a:rPr lang="en-US" dirty="0">
                <a:solidFill>
                  <a:schemeClr val="tx1"/>
                </a:solidFill>
              </a:rPr>
              <a:t> </a:t>
            </a:r>
            <a:r>
              <a:rPr lang="en-US" dirty="0" err="1">
                <a:solidFill>
                  <a:schemeClr val="tx1"/>
                </a:solidFill>
              </a:rPr>
              <a:t>dipilih</a:t>
            </a:r>
            <a:r>
              <a:rPr lang="en-US" dirty="0">
                <a:solidFill>
                  <a:schemeClr val="tx1"/>
                </a:solidFill>
              </a:rPr>
              <a:t> </a:t>
            </a:r>
            <a:r>
              <a:rPr lang="en-US" dirty="0" err="1">
                <a:solidFill>
                  <a:schemeClr val="tx1"/>
                </a:solidFill>
              </a:rPr>
              <a:t>mengikuti</a:t>
            </a:r>
            <a:r>
              <a:rPr lang="en-US" dirty="0">
                <a:solidFill>
                  <a:schemeClr val="tx1"/>
                </a:solidFill>
              </a:rPr>
              <a:t> </a:t>
            </a:r>
            <a:r>
              <a:rPr lang="en-US" dirty="0" err="1">
                <a:solidFill>
                  <a:schemeClr val="tx1"/>
                </a:solidFill>
              </a:rPr>
              <a:t>metode</a:t>
            </a:r>
            <a:r>
              <a:rPr lang="en-US" dirty="0">
                <a:solidFill>
                  <a:schemeClr val="tx1"/>
                </a:solidFill>
              </a:rPr>
              <a:t> yang </a:t>
            </a:r>
            <a:r>
              <a:rPr lang="en-US" dirty="0" err="1">
                <a:solidFill>
                  <a:schemeClr val="tx1"/>
                </a:solidFill>
              </a:rPr>
              <a:t>telah</a:t>
            </a:r>
            <a:r>
              <a:rPr lang="en-US" dirty="0">
                <a:solidFill>
                  <a:schemeClr val="tx1"/>
                </a:solidFill>
              </a:rPr>
              <a:t> </a:t>
            </a:r>
            <a:r>
              <a:rPr lang="en-US" dirty="0" err="1">
                <a:solidFill>
                  <a:schemeClr val="tx1"/>
                </a:solidFill>
              </a:rPr>
              <a:t>ditetapkan</a:t>
            </a:r>
            <a:r>
              <a:rPr lang="en-US" dirty="0">
                <a:solidFill>
                  <a:schemeClr val="tx1"/>
                </a:solidFill>
              </a:rPr>
              <a:t>, </a:t>
            </a:r>
            <a:r>
              <a:rPr lang="en-US" dirty="0" err="1">
                <a:solidFill>
                  <a:schemeClr val="tx1"/>
                </a:solidFill>
              </a:rPr>
              <a:t>memperhatikan</a:t>
            </a:r>
            <a:r>
              <a:rPr lang="en-US" dirty="0">
                <a:solidFill>
                  <a:schemeClr val="tx1"/>
                </a:solidFill>
              </a:rPr>
              <a:t> </a:t>
            </a:r>
            <a:r>
              <a:rPr lang="en-US" dirty="0" err="1">
                <a:solidFill>
                  <a:schemeClr val="tx1"/>
                </a:solidFill>
              </a:rPr>
              <a:t>sasaran</a:t>
            </a:r>
            <a:r>
              <a:rPr lang="en-US" dirty="0">
                <a:solidFill>
                  <a:schemeClr val="tx1"/>
                </a:solidFill>
              </a:rPr>
              <a:t> </a:t>
            </a:r>
            <a:r>
              <a:rPr lang="en-US" dirty="0" err="1">
                <a:solidFill>
                  <a:schemeClr val="tx1"/>
                </a:solidFill>
              </a:rPr>
              <a:t>atau</a:t>
            </a:r>
            <a:r>
              <a:rPr lang="en-US" dirty="0">
                <a:solidFill>
                  <a:schemeClr val="tx1"/>
                </a:solidFill>
              </a:rPr>
              <a:t> </a:t>
            </a:r>
            <a:r>
              <a:rPr lang="en-US" dirty="0" err="1">
                <a:solidFill>
                  <a:schemeClr val="tx1"/>
                </a:solidFill>
              </a:rPr>
              <a:t>penerima</a:t>
            </a:r>
            <a:r>
              <a:rPr lang="en-US" dirty="0">
                <a:solidFill>
                  <a:schemeClr val="tx1"/>
                </a:solidFill>
              </a:rPr>
              <a:t> </a:t>
            </a:r>
            <a:r>
              <a:rPr lang="en-US" dirty="0" err="1">
                <a:solidFill>
                  <a:schemeClr val="tx1"/>
                </a:solidFill>
              </a:rPr>
              <a:t>informasi</a:t>
            </a:r>
            <a:r>
              <a:rPr lang="en-US" dirty="0">
                <a:solidFill>
                  <a:schemeClr val="tx1"/>
                </a:solidFill>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5424474" cy="621900"/>
          </a:xfrm>
        </p:spPr>
        <p:txBody>
          <a:bodyPr/>
          <a:lstStyle/>
          <a:p>
            <a:r>
              <a:rPr lang="en-US" sz="2800" dirty="0">
                <a:solidFill>
                  <a:srgbClr val="C00000"/>
                </a:solidFill>
              </a:rPr>
              <a:t>SUB POKOK BAHASAN</a:t>
            </a:r>
          </a:p>
        </p:txBody>
      </p:sp>
      <p:sp>
        <p:nvSpPr>
          <p:cNvPr id="3" name="Text Placeholder 2"/>
          <p:cNvSpPr>
            <a:spLocks noGrp="1"/>
          </p:cNvSpPr>
          <p:nvPr>
            <p:ph type="body" idx="1"/>
          </p:nvPr>
        </p:nvSpPr>
        <p:spPr>
          <a:xfrm>
            <a:off x="1066800" y="621900"/>
            <a:ext cx="7391400" cy="4521600"/>
          </a:xfrm>
        </p:spPr>
        <p:txBody>
          <a:bodyPr/>
          <a:lstStyle/>
          <a:p>
            <a:pPr marL="0" indent="0">
              <a:buNone/>
            </a:pPr>
            <a:endParaRPr lang="en-US" sz="2000" dirty="0"/>
          </a:p>
          <a:p>
            <a:pPr marL="266700" indent="-266700"/>
            <a:r>
              <a:rPr lang="en-US" sz="2000" dirty="0"/>
              <a:t>Bab VI: </a:t>
            </a:r>
            <a:r>
              <a:rPr lang="en-US" sz="2000" dirty="0" err="1"/>
              <a:t>Promkes</a:t>
            </a:r>
            <a:r>
              <a:rPr lang="en-US" sz="2000" dirty="0"/>
              <a:t> di </a:t>
            </a:r>
            <a:r>
              <a:rPr lang="en-US" sz="2000" dirty="0" err="1"/>
              <a:t>Berbagai</a:t>
            </a:r>
            <a:r>
              <a:rPr lang="en-US" sz="2000" dirty="0"/>
              <a:t> Setting</a:t>
            </a:r>
          </a:p>
          <a:p>
            <a:pPr marL="584200" lvl="1" indent="-266700">
              <a:tabLst>
                <a:tab pos="575945" algn="l"/>
              </a:tabLst>
            </a:pPr>
            <a:r>
              <a:rPr lang="en-US" sz="2000" dirty="0" err="1"/>
              <a:t>Layanan</a:t>
            </a:r>
            <a:r>
              <a:rPr lang="en-US" sz="2000" dirty="0"/>
              <a:t> </a:t>
            </a:r>
            <a:r>
              <a:rPr lang="en-US" sz="2000" dirty="0" err="1"/>
              <a:t>Kesehatan</a:t>
            </a:r>
            <a:r>
              <a:rPr lang="en-US" sz="2000" dirty="0"/>
              <a:t> (</a:t>
            </a:r>
            <a:r>
              <a:rPr lang="en-US" sz="2000" dirty="0" err="1"/>
              <a:t>Puskesmas</a:t>
            </a:r>
            <a:r>
              <a:rPr lang="en-US" sz="2000" dirty="0"/>
              <a:t>/RS)</a:t>
            </a:r>
          </a:p>
          <a:p>
            <a:pPr marL="584200" lvl="1" indent="-266700">
              <a:tabLst>
                <a:tab pos="575945" algn="l"/>
              </a:tabLst>
            </a:pPr>
            <a:r>
              <a:rPr lang="en-US" sz="2000" dirty="0" err="1"/>
              <a:t>Institusi</a:t>
            </a:r>
            <a:r>
              <a:rPr lang="en-US" sz="2000" dirty="0"/>
              <a:t> Pendidikan</a:t>
            </a:r>
          </a:p>
          <a:p>
            <a:pPr marL="584200" lvl="1" indent="-266700">
              <a:tabLst>
                <a:tab pos="575945" algn="l"/>
              </a:tabLst>
            </a:pPr>
            <a:r>
              <a:rPr lang="en-US" sz="2000" dirty="0" err="1"/>
              <a:t>Tempat</a:t>
            </a:r>
            <a:r>
              <a:rPr lang="en-US" sz="2000" dirty="0"/>
              <a:t> </a:t>
            </a:r>
            <a:r>
              <a:rPr lang="en-US" sz="2000" dirty="0" err="1"/>
              <a:t>Umum</a:t>
            </a:r>
            <a:endParaRPr lang="en-US" sz="2000" dirty="0"/>
          </a:p>
          <a:p>
            <a:pPr marL="584200" lvl="1" indent="-266700">
              <a:tabLst>
                <a:tab pos="575945" algn="l"/>
              </a:tabLst>
            </a:pPr>
            <a:r>
              <a:rPr lang="en-US" sz="2000" dirty="0" err="1"/>
              <a:t>Tempat</a:t>
            </a:r>
            <a:r>
              <a:rPr lang="en-US" sz="2000" dirty="0"/>
              <a:t> </a:t>
            </a:r>
            <a:r>
              <a:rPr lang="en-US" sz="2000" dirty="0" err="1"/>
              <a:t>Kerja</a:t>
            </a:r>
            <a:endParaRPr lang="en-US" sz="2000" dirty="0"/>
          </a:p>
          <a:p>
            <a:pPr marL="0" indent="0">
              <a:buNone/>
            </a:pPr>
            <a:endParaRPr lang="en-US" sz="2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135" y="245210"/>
            <a:ext cx="4115399" cy="621900"/>
          </a:xfrm>
        </p:spPr>
        <p:txBody>
          <a:bodyPr/>
          <a:lstStyle/>
          <a:p>
            <a:r>
              <a:rPr lang="en-US" sz="2000">
                <a:solidFill>
                  <a:srgbClr val="FF0000"/>
                </a:solidFill>
              </a:rPr>
              <a:t>Sumber Daya</a:t>
            </a:r>
          </a:p>
        </p:txBody>
      </p:sp>
      <p:sp>
        <p:nvSpPr>
          <p:cNvPr id="3" name="Text Placeholder 2"/>
          <p:cNvSpPr>
            <a:spLocks noGrp="1"/>
          </p:cNvSpPr>
          <p:nvPr>
            <p:ph type="body" idx="1"/>
          </p:nvPr>
        </p:nvSpPr>
        <p:spPr>
          <a:xfrm>
            <a:off x="1242060" y="1057275"/>
            <a:ext cx="5588000" cy="3779520"/>
          </a:xfrm>
        </p:spPr>
        <p:txBody>
          <a:bodyPr/>
          <a:lstStyle/>
          <a:p>
            <a:pPr marL="320675" indent="-320675"/>
            <a:r>
              <a:rPr lang="en-US" dirty="0" err="1">
                <a:solidFill>
                  <a:schemeClr val="tx1"/>
                </a:solidFill>
              </a:rPr>
              <a:t>Pengelolaan</a:t>
            </a:r>
            <a:r>
              <a:rPr lang="en-US" dirty="0">
                <a:solidFill>
                  <a:schemeClr val="tx1"/>
                </a:solidFill>
              </a:rPr>
              <a:t> </a:t>
            </a:r>
            <a:r>
              <a:rPr lang="en-US" dirty="0" err="1">
                <a:solidFill>
                  <a:schemeClr val="tx1"/>
                </a:solidFill>
              </a:rPr>
              <a:t>promosi</a:t>
            </a:r>
            <a:r>
              <a:rPr lang="en-US" dirty="0">
                <a:solidFill>
                  <a:schemeClr val="tx1"/>
                </a:solidFill>
              </a:rPr>
              <a:t> </a:t>
            </a:r>
            <a:r>
              <a:rPr lang="en-US" dirty="0" err="1">
                <a:solidFill>
                  <a:schemeClr val="tx1"/>
                </a:solidFill>
              </a:rPr>
              <a:t>kesehatan</a:t>
            </a:r>
            <a:r>
              <a:rPr lang="en-US" dirty="0">
                <a:solidFill>
                  <a:schemeClr val="tx1"/>
                </a:solidFill>
              </a:rPr>
              <a:t> </a:t>
            </a:r>
            <a:r>
              <a:rPr lang="en-US" dirty="0" err="1">
                <a:solidFill>
                  <a:schemeClr val="tx1"/>
                </a:solidFill>
              </a:rPr>
              <a:t>dilakukan</a:t>
            </a:r>
            <a:r>
              <a:rPr lang="en-US" dirty="0">
                <a:solidFill>
                  <a:schemeClr val="tx1"/>
                </a:solidFill>
              </a:rPr>
              <a:t> </a:t>
            </a:r>
            <a:r>
              <a:rPr lang="en-US" dirty="0" err="1">
                <a:solidFill>
                  <a:schemeClr val="tx1"/>
                </a:solidFill>
              </a:rPr>
              <a:t>koordinator</a:t>
            </a:r>
            <a:r>
              <a:rPr lang="en-US" dirty="0">
                <a:solidFill>
                  <a:schemeClr val="tx1"/>
                </a:solidFill>
              </a:rPr>
              <a:t> yang </a:t>
            </a:r>
            <a:r>
              <a:rPr lang="en-US" dirty="0" err="1">
                <a:solidFill>
                  <a:schemeClr val="tx1"/>
                </a:solidFill>
              </a:rPr>
              <a:t>mempunyai</a:t>
            </a:r>
            <a:r>
              <a:rPr lang="en-US" dirty="0">
                <a:solidFill>
                  <a:schemeClr val="tx1"/>
                </a:solidFill>
              </a:rPr>
              <a:t> </a:t>
            </a:r>
            <a:r>
              <a:rPr lang="en-US" dirty="0" err="1">
                <a:solidFill>
                  <a:schemeClr val="tx1"/>
                </a:solidFill>
              </a:rPr>
              <a:t>kapasitas</a:t>
            </a:r>
            <a:r>
              <a:rPr lang="en-US" dirty="0">
                <a:solidFill>
                  <a:schemeClr val="tx1"/>
                </a:solidFill>
              </a:rPr>
              <a:t> di </a:t>
            </a:r>
            <a:r>
              <a:rPr lang="en-US" dirty="0" err="1">
                <a:solidFill>
                  <a:schemeClr val="tx1"/>
                </a:solidFill>
              </a:rPr>
              <a:t>bidang</a:t>
            </a:r>
            <a:r>
              <a:rPr lang="en-US" dirty="0">
                <a:solidFill>
                  <a:schemeClr val="tx1"/>
                </a:solidFill>
              </a:rPr>
              <a:t> </a:t>
            </a:r>
            <a:r>
              <a:rPr lang="en-US" dirty="0" err="1">
                <a:solidFill>
                  <a:schemeClr val="tx1"/>
                </a:solidFill>
              </a:rPr>
              <a:t>promosi</a:t>
            </a:r>
            <a:r>
              <a:rPr lang="en-US" dirty="0">
                <a:solidFill>
                  <a:schemeClr val="tx1"/>
                </a:solidFill>
              </a:rPr>
              <a:t> </a:t>
            </a:r>
            <a:r>
              <a:rPr lang="en-US" dirty="0" err="1">
                <a:solidFill>
                  <a:schemeClr val="tx1"/>
                </a:solidFill>
              </a:rPr>
              <a:t>kesehatan</a:t>
            </a:r>
            <a:r>
              <a:rPr lang="en-US" dirty="0">
                <a:solidFill>
                  <a:schemeClr val="tx1"/>
                </a:solidFill>
              </a:rPr>
              <a:t>. </a:t>
            </a:r>
            <a:r>
              <a:rPr lang="en-US" dirty="0" err="1">
                <a:solidFill>
                  <a:schemeClr val="tx1"/>
                </a:solidFill>
              </a:rPr>
              <a:t>Koordinator</a:t>
            </a:r>
            <a:r>
              <a:rPr lang="en-US" dirty="0">
                <a:solidFill>
                  <a:schemeClr val="tx1"/>
                </a:solidFill>
              </a:rPr>
              <a:t> </a:t>
            </a:r>
            <a:r>
              <a:rPr lang="en-US" dirty="0" err="1">
                <a:solidFill>
                  <a:schemeClr val="tx1"/>
                </a:solidFill>
              </a:rPr>
              <a:t>tersebut</a:t>
            </a:r>
            <a:r>
              <a:rPr lang="en-US" dirty="0">
                <a:solidFill>
                  <a:schemeClr val="tx1"/>
                </a:solidFill>
              </a:rPr>
              <a:t> </a:t>
            </a:r>
            <a:r>
              <a:rPr lang="en-US" dirty="0" err="1">
                <a:solidFill>
                  <a:schemeClr val="tx1"/>
                </a:solidFill>
              </a:rPr>
              <a:t>dipilih</a:t>
            </a:r>
            <a:r>
              <a:rPr lang="en-US" dirty="0">
                <a:solidFill>
                  <a:schemeClr val="tx1"/>
                </a:solidFill>
              </a:rPr>
              <a:t> </a:t>
            </a:r>
            <a:r>
              <a:rPr lang="en-US" dirty="0" err="1">
                <a:solidFill>
                  <a:schemeClr val="tx1"/>
                </a:solidFill>
              </a:rPr>
              <a:t>dari</a:t>
            </a:r>
            <a:r>
              <a:rPr lang="en-US" dirty="0">
                <a:solidFill>
                  <a:schemeClr val="tx1"/>
                </a:solidFill>
              </a:rPr>
              <a:t> </a:t>
            </a:r>
            <a:r>
              <a:rPr lang="en-US" dirty="0" err="1">
                <a:solidFill>
                  <a:schemeClr val="tx1"/>
                </a:solidFill>
              </a:rPr>
              <a:t>tenaga</a:t>
            </a:r>
            <a:r>
              <a:rPr lang="en-US" dirty="0">
                <a:solidFill>
                  <a:schemeClr val="tx1"/>
                </a:solidFill>
              </a:rPr>
              <a:t> </a:t>
            </a:r>
            <a:r>
              <a:rPr lang="en-US" dirty="0" err="1">
                <a:solidFill>
                  <a:schemeClr val="tx1"/>
                </a:solidFill>
              </a:rPr>
              <a:t>khusus</a:t>
            </a:r>
            <a:r>
              <a:rPr lang="en-US" dirty="0">
                <a:solidFill>
                  <a:schemeClr val="tx1"/>
                </a:solidFill>
              </a:rPr>
              <a:t> </a:t>
            </a:r>
            <a:r>
              <a:rPr lang="en-US" dirty="0" err="1">
                <a:solidFill>
                  <a:schemeClr val="tx1"/>
                </a:solidFill>
              </a:rPr>
              <a:t>promosi</a:t>
            </a:r>
            <a:r>
              <a:rPr lang="en-US" dirty="0">
                <a:solidFill>
                  <a:schemeClr val="tx1"/>
                </a:solidFill>
              </a:rPr>
              <a:t> </a:t>
            </a:r>
            <a:r>
              <a:rPr lang="en-US" dirty="0" err="1">
                <a:solidFill>
                  <a:schemeClr val="tx1"/>
                </a:solidFill>
              </a:rPr>
              <a:t>kesehatan</a:t>
            </a:r>
            <a:r>
              <a:rPr lang="en-US" dirty="0">
                <a:solidFill>
                  <a:schemeClr val="tx1"/>
                </a:solidFill>
              </a:rPr>
              <a:t> (</a:t>
            </a:r>
            <a:r>
              <a:rPr lang="en-US" dirty="0" err="1">
                <a:solidFill>
                  <a:schemeClr val="tx1"/>
                </a:solidFill>
              </a:rPr>
              <a:t>yaitu</a:t>
            </a:r>
            <a:r>
              <a:rPr lang="en-US" dirty="0">
                <a:solidFill>
                  <a:schemeClr val="tx1"/>
                </a:solidFill>
              </a:rPr>
              <a:t> </a:t>
            </a:r>
            <a:r>
              <a:rPr lang="en-US" dirty="0" err="1">
                <a:solidFill>
                  <a:schemeClr val="tx1"/>
                </a:solidFill>
              </a:rPr>
              <a:t>pejabat</a:t>
            </a:r>
            <a:r>
              <a:rPr lang="en-US" dirty="0">
                <a:solidFill>
                  <a:schemeClr val="tx1"/>
                </a:solidFill>
              </a:rPr>
              <a:t> </a:t>
            </a:r>
            <a:r>
              <a:rPr lang="en-US" dirty="0" err="1">
                <a:solidFill>
                  <a:schemeClr val="tx1"/>
                </a:solidFill>
              </a:rPr>
              <a:t>fungsional</a:t>
            </a:r>
            <a:r>
              <a:rPr lang="en-US" dirty="0">
                <a:solidFill>
                  <a:schemeClr val="tx1"/>
                </a:solidFill>
              </a:rPr>
              <a:t> </a:t>
            </a:r>
            <a:r>
              <a:rPr lang="en-US" dirty="0" err="1">
                <a:solidFill>
                  <a:schemeClr val="tx1"/>
                </a:solidFill>
              </a:rPr>
              <a:t>penyuluh</a:t>
            </a:r>
            <a:r>
              <a:rPr lang="en-US" dirty="0">
                <a:solidFill>
                  <a:schemeClr val="tx1"/>
                </a:solidFill>
              </a:rPr>
              <a:t> </a:t>
            </a:r>
            <a:r>
              <a:rPr lang="en-US" dirty="0" err="1">
                <a:solidFill>
                  <a:schemeClr val="tx1"/>
                </a:solidFill>
              </a:rPr>
              <a:t>kesehatan</a:t>
            </a:r>
            <a:r>
              <a:rPr lang="en-US" dirty="0">
                <a:solidFill>
                  <a:schemeClr val="tx1"/>
                </a:solidFill>
              </a:rPr>
              <a:t> </a:t>
            </a:r>
            <a:r>
              <a:rPr lang="en-US" dirty="0" err="1">
                <a:solidFill>
                  <a:schemeClr val="tx1"/>
                </a:solidFill>
              </a:rPr>
              <a:t>masyrakat</a:t>
            </a:r>
            <a:r>
              <a:rPr lang="en-US" dirty="0">
                <a:solidFill>
                  <a:schemeClr val="tx1"/>
                </a:solidFill>
              </a:rPr>
              <a:t>). </a:t>
            </a:r>
          </a:p>
          <a:p>
            <a:pPr marL="320675" indent="-320675">
              <a:buNone/>
            </a:pPr>
            <a:endParaRPr lang="en-US" dirty="0">
              <a:solidFill>
                <a:schemeClr val="tx1"/>
              </a:solidFill>
            </a:endParaRPr>
          </a:p>
          <a:p>
            <a:pPr marL="320675" indent="-320675"/>
            <a:r>
              <a:rPr lang="en-US" dirty="0" err="1">
                <a:solidFill>
                  <a:schemeClr val="tx1"/>
                </a:solidFill>
              </a:rPr>
              <a:t>Semua</a:t>
            </a:r>
            <a:r>
              <a:rPr lang="en-US" dirty="0">
                <a:solidFill>
                  <a:schemeClr val="tx1"/>
                </a:solidFill>
              </a:rPr>
              <a:t> </a:t>
            </a:r>
            <a:r>
              <a:rPr lang="en-US" dirty="0" err="1">
                <a:solidFill>
                  <a:schemeClr val="tx1"/>
                </a:solidFill>
              </a:rPr>
              <a:t>tenaga</a:t>
            </a:r>
            <a:r>
              <a:rPr lang="en-US" dirty="0">
                <a:solidFill>
                  <a:schemeClr val="tx1"/>
                </a:solidFill>
              </a:rPr>
              <a:t> </a:t>
            </a:r>
            <a:r>
              <a:rPr lang="en-US" dirty="0" err="1">
                <a:solidFill>
                  <a:schemeClr val="tx1"/>
                </a:solidFill>
              </a:rPr>
              <a:t>kesehatan</a:t>
            </a:r>
            <a:r>
              <a:rPr lang="en-US" dirty="0">
                <a:solidFill>
                  <a:schemeClr val="tx1"/>
                </a:solidFill>
              </a:rPr>
              <a:t> yang </a:t>
            </a:r>
            <a:r>
              <a:rPr lang="en-US" dirty="0" err="1">
                <a:solidFill>
                  <a:schemeClr val="tx1"/>
                </a:solidFill>
              </a:rPr>
              <a:t>ada</a:t>
            </a:r>
            <a:r>
              <a:rPr lang="en-US" dirty="0">
                <a:solidFill>
                  <a:schemeClr val="tx1"/>
                </a:solidFill>
              </a:rPr>
              <a:t> di </a:t>
            </a:r>
            <a:r>
              <a:rPr lang="en-US" dirty="0" err="1">
                <a:solidFill>
                  <a:schemeClr val="tx1"/>
                </a:solidFill>
              </a:rPr>
              <a:t>Puskesmas</a:t>
            </a:r>
            <a:r>
              <a:rPr lang="en-US" dirty="0">
                <a:solidFill>
                  <a:schemeClr val="tx1"/>
                </a:solidFill>
              </a:rPr>
              <a:t> </a:t>
            </a:r>
            <a:r>
              <a:rPr lang="en-US" dirty="0" err="1">
                <a:solidFill>
                  <a:schemeClr val="tx1"/>
                </a:solidFill>
              </a:rPr>
              <a:t>hendaknya</a:t>
            </a:r>
            <a:r>
              <a:rPr lang="en-US" dirty="0">
                <a:solidFill>
                  <a:schemeClr val="tx1"/>
                </a:solidFill>
              </a:rPr>
              <a:t> </a:t>
            </a:r>
            <a:r>
              <a:rPr lang="en-US" dirty="0" err="1">
                <a:solidFill>
                  <a:schemeClr val="tx1"/>
                </a:solidFill>
              </a:rPr>
              <a:t>memiliki</a:t>
            </a:r>
            <a:r>
              <a:rPr lang="en-US" dirty="0">
                <a:solidFill>
                  <a:schemeClr val="tx1"/>
                </a:solidFill>
              </a:rPr>
              <a:t> </a:t>
            </a:r>
            <a:r>
              <a:rPr lang="en-US" dirty="0" err="1">
                <a:solidFill>
                  <a:schemeClr val="tx1"/>
                </a:solidFill>
              </a:rPr>
              <a:t>pengetahuan</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ketrampilan</a:t>
            </a:r>
            <a:r>
              <a:rPr lang="en-US" dirty="0">
                <a:solidFill>
                  <a:schemeClr val="tx1"/>
                </a:solidFill>
              </a:rPr>
              <a:t> </a:t>
            </a:r>
            <a:r>
              <a:rPr lang="en-US" dirty="0" err="1">
                <a:solidFill>
                  <a:schemeClr val="tx1"/>
                </a:solidFill>
              </a:rPr>
              <a:t>dalam</a:t>
            </a:r>
            <a:r>
              <a:rPr lang="en-US" dirty="0">
                <a:solidFill>
                  <a:schemeClr val="tx1"/>
                </a:solidFill>
              </a:rPr>
              <a:t> </a:t>
            </a:r>
            <a:r>
              <a:rPr lang="en-US" dirty="0" err="1">
                <a:solidFill>
                  <a:schemeClr val="tx1"/>
                </a:solidFill>
              </a:rPr>
              <a:t>memberikan</a:t>
            </a:r>
            <a:r>
              <a:rPr lang="en-US" dirty="0">
                <a:solidFill>
                  <a:schemeClr val="tx1"/>
                </a:solidFill>
              </a:rPr>
              <a:t> </a:t>
            </a:r>
            <a:r>
              <a:rPr lang="en-US" dirty="0" err="1">
                <a:solidFill>
                  <a:schemeClr val="tx1"/>
                </a:solidFill>
              </a:rPr>
              <a:t>informasi</a:t>
            </a:r>
            <a:r>
              <a:rPr lang="en-US" dirty="0">
                <a:solidFill>
                  <a:schemeClr val="tx1"/>
                </a:solidFill>
              </a:rPr>
              <a:t> </a:t>
            </a:r>
            <a:r>
              <a:rPr lang="en-US" dirty="0" err="1">
                <a:solidFill>
                  <a:schemeClr val="tx1"/>
                </a:solidFill>
              </a:rPr>
              <a:t>atau</a:t>
            </a:r>
            <a:r>
              <a:rPr lang="en-US" dirty="0">
                <a:solidFill>
                  <a:schemeClr val="tx1"/>
                </a:solidFill>
              </a:rPr>
              <a:t> </a:t>
            </a:r>
            <a:r>
              <a:rPr lang="en-US" dirty="0" err="1">
                <a:solidFill>
                  <a:schemeClr val="tx1"/>
                </a:solidFill>
              </a:rPr>
              <a:t>konseling</a:t>
            </a:r>
            <a:r>
              <a:rPr lang="en-US" dirty="0">
                <a:solidFill>
                  <a:schemeClr val="tx1"/>
                </a:solidFill>
              </a:rPr>
              <a:t>. </a:t>
            </a:r>
            <a:r>
              <a:rPr lang="en-US" dirty="0" err="1">
                <a:solidFill>
                  <a:schemeClr val="tx1"/>
                </a:solidFill>
              </a:rPr>
              <a:t>Jika</a:t>
            </a:r>
            <a:r>
              <a:rPr lang="en-US" dirty="0">
                <a:solidFill>
                  <a:schemeClr val="tx1"/>
                </a:solidFill>
              </a:rPr>
              <a:t> </a:t>
            </a:r>
            <a:r>
              <a:rPr lang="en-US" dirty="0" err="1">
                <a:solidFill>
                  <a:schemeClr val="tx1"/>
                </a:solidFill>
              </a:rPr>
              <a:t>ketrampulan</a:t>
            </a:r>
            <a:r>
              <a:rPr lang="en-US" dirty="0">
                <a:solidFill>
                  <a:schemeClr val="tx1"/>
                </a:solidFill>
              </a:rPr>
              <a:t> </a:t>
            </a:r>
            <a:r>
              <a:rPr lang="en-US" dirty="0" err="1">
                <a:solidFill>
                  <a:schemeClr val="tx1"/>
                </a:solidFill>
              </a:rPr>
              <a:t>ini</a:t>
            </a:r>
            <a:r>
              <a:rPr lang="en-US" dirty="0">
                <a:solidFill>
                  <a:schemeClr val="tx1"/>
                </a:solidFill>
              </a:rPr>
              <a:t> </a:t>
            </a:r>
            <a:r>
              <a:rPr lang="en-US" dirty="0" err="1">
                <a:solidFill>
                  <a:schemeClr val="tx1"/>
                </a:solidFill>
              </a:rPr>
              <a:t>ternyata</a:t>
            </a:r>
            <a:r>
              <a:rPr lang="en-US" dirty="0">
                <a:solidFill>
                  <a:schemeClr val="tx1"/>
                </a:solidFill>
              </a:rPr>
              <a:t> </a:t>
            </a:r>
            <a:r>
              <a:rPr lang="en-US" dirty="0" err="1">
                <a:solidFill>
                  <a:schemeClr val="tx1"/>
                </a:solidFill>
              </a:rPr>
              <a:t>belum</a:t>
            </a:r>
            <a:r>
              <a:rPr lang="en-US" dirty="0">
                <a:solidFill>
                  <a:schemeClr val="tx1"/>
                </a:solidFill>
              </a:rPr>
              <a:t> </a:t>
            </a:r>
            <a:r>
              <a:rPr lang="en-US" dirty="0" err="1">
                <a:solidFill>
                  <a:schemeClr val="tx1"/>
                </a:solidFill>
              </a:rPr>
              <a:t>dimiliki</a:t>
            </a:r>
            <a:r>
              <a:rPr lang="en-US" dirty="0">
                <a:solidFill>
                  <a:schemeClr val="tx1"/>
                </a:solidFill>
              </a:rPr>
              <a:t> </a:t>
            </a:r>
            <a:r>
              <a:rPr lang="en-US" dirty="0" err="1">
                <a:solidFill>
                  <a:schemeClr val="tx1"/>
                </a:solidFill>
              </a:rPr>
              <a:t>maka</a:t>
            </a:r>
            <a:r>
              <a:rPr lang="en-US" dirty="0">
                <a:solidFill>
                  <a:schemeClr val="tx1"/>
                </a:solidFill>
              </a:rPr>
              <a:t> </a:t>
            </a:r>
            <a:r>
              <a:rPr lang="en-US" dirty="0" err="1">
                <a:solidFill>
                  <a:schemeClr val="tx1"/>
                </a:solidFill>
              </a:rPr>
              <a:t>harus</a:t>
            </a:r>
            <a:r>
              <a:rPr lang="en-US" dirty="0">
                <a:solidFill>
                  <a:schemeClr val="tx1"/>
                </a:solidFill>
              </a:rPr>
              <a:t> </a:t>
            </a:r>
            <a:r>
              <a:rPr lang="en-US" dirty="0" err="1">
                <a:solidFill>
                  <a:schemeClr val="tx1"/>
                </a:solidFill>
              </a:rPr>
              <a:t>diselenggarakan</a:t>
            </a:r>
            <a:r>
              <a:rPr lang="en-US" dirty="0">
                <a:solidFill>
                  <a:schemeClr val="tx1"/>
                </a:solidFill>
              </a:rPr>
              <a:t> program </a:t>
            </a:r>
            <a:r>
              <a:rPr lang="en-US" dirty="0" err="1">
                <a:solidFill>
                  <a:schemeClr val="tx1"/>
                </a:solidFill>
              </a:rPr>
              <a:t>pelatihan</a:t>
            </a:r>
            <a:r>
              <a:rPr lang="en-US" dirty="0">
                <a:solidFill>
                  <a:schemeClr val="tx1"/>
                </a:solidFill>
              </a:rPr>
              <a:t>.</a:t>
            </a:r>
          </a:p>
          <a:p>
            <a:endParaRPr lang="en-US" dirty="0">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775" y="256540"/>
            <a:ext cx="6460490" cy="621665"/>
          </a:xfrm>
        </p:spPr>
        <p:txBody>
          <a:bodyPr/>
          <a:lstStyle/>
          <a:p>
            <a:r>
              <a:rPr lang="en-US" sz="1600" dirty="0" err="1">
                <a:solidFill>
                  <a:srgbClr val="FF0000"/>
                </a:solidFill>
              </a:rPr>
              <a:t>c.Kegiatan</a:t>
            </a:r>
            <a:r>
              <a:rPr lang="en-US" sz="1600" dirty="0">
                <a:solidFill>
                  <a:srgbClr val="FF0000"/>
                </a:solidFill>
              </a:rPr>
              <a:t> </a:t>
            </a:r>
            <a:r>
              <a:rPr lang="en-US" sz="1600" dirty="0" err="1">
                <a:solidFill>
                  <a:srgbClr val="FF0000"/>
                </a:solidFill>
              </a:rPr>
              <a:t>Promosi</a:t>
            </a:r>
            <a:r>
              <a:rPr lang="en-US" sz="1600" dirty="0">
                <a:solidFill>
                  <a:srgbClr val="FF0000"/>
                </a:solidFill>
              </a:rPr>
              <a:t> </a:t>
            </a:r>
            <a:r>
              <a:rPr lang="en-US" sz="1600" dirty="0" err="1">
                <a:solidFill>
                  <a:srgbClr val="FF0000"/>
                </a:solidFill>
              </a:rPr>
              <a:t>Kesehatan</a:t>
            </a:r>
            <a:r>
              <a:rPr lang="en-US" sz="1600" dirty="0">
                <a:solidFill>
                  <a:srgbClr val="FF0000"/>
                </a:solidFill>
              </a:rPr>
              <a:t> di </a:t>
            </a:r>
            <a:r>
              <a:rPr lang="en-US" sz="1600" dirty="0" err="1">
                <a:solidFill>
                  <a:srgbClr val="FF0000"/>
                </a:solidFill>
              </a:rPr>
              <a:t>dalam</a:t>
            </a:r>
            <a:r>
              <a:rPr lang="en-US" sz="1600" dirty="0">
                <a:solidFill>
                  <a:srgbClr val="FF0000"/>
                </a:solidFill>
              </a:rPr>
              <a:t> Gedung </a:t>
            </a:r>
            <a:r>
              <a:rPr lang="en-US" sz="1600" dirty="0" err="1">
                <a:solidFill>
                  <a:srgbClr val="FF0000"/>
                </a:solidFill>
              </a:rPr>
              <a:t>Puskesmas</a:t>
            </a:r>
            <a:endParaRPr lang="en-US" sz="1600" dirty="0">
              <a:solidFill>
                <a:srgbClr val="FF0000"/>
              </a:solidFill>
            </a:endParaRPr>
          </a:p>
        </p:txBody>
      </p:sp>
      <p:sp>
        <p:nvSpPr>
          <p:cNvPr id="3" name="Text Placeholder 2"/>
          <p:cNvSpPr>
            <a:spLocks noGrp="1"/>
          </p:cNvSpPr>
          <p:nvPr>
            <p:ph type="body" idx="1"/>
          </p:nvPr>
        </p:nvSpPr>
        <p:spPr>
          <a:xfrm>
            <a:off x="1163320" y="1220470"/>
            <a:ext cx="5655945" cy="2736850"/>
          </a:xfrm>
        </p:spPr>
        <p:txBody>
          <a:bodyPr/>
          <a:lstStyle/>
          <a:p>
            <a:pPr marL="320675" indent="-320675"/>
            <a:r>
              <a:rPr lang="en-US" sz="2000" dirty="0" err="1">
                <a:solidFill>
                  <a:schemeClr val="tx1"/>
                </a:solidFill>
              </a:rPr>
              <a:t>tempat</a:t>
            </a:r>
            <a:r>
              <a:rPr lang="en-US" sz="2000" dirty="0">
                <a:solidFill>
                  <a:schemeClr val="tx1"/>
                </a:solidFill>
              </a:rPr>
              <a:t> </a:t>
            </a:r>
            <a:r>
              <a:rPr lang="en-US" sz="2000" dirty="0" err="1">
                <a:solidFill>
                  <a:schemeClr val="tx1"/>
                </a:solidFill>
              </a:rPr>
              <a:t>pendaftaran</a:t>
            </a:r>
            <a:endParaRPr lang="en-US" sz="2000" dirty="0">
              <a:solidFill>
                <a:schemeClr val="tx1"/>
              </a:solidFill>
            </a:endParaRPr>
          </a:p>
          <a:p>
            <a:pPr marL="320675" indent="-320675"/>
            <a:r>
              <a:rPr lang="en-US" sz="2000" dirty="0" err="1">
                <a:solidFill>
                  <a:schemeClr val="tx1"/>
                </a:solidFill>
              </a:rPr>
              <a:t>poliklnik</a:t>
            </a:r>
            <a:endParaRPr lang="en-US" sz="2000" dirty="0">
              <a:solidFill>
                <a:schemeClr val="tx1"/>
              </a:solidFill>
            </a:endParaRPr>
          </a:p>
          <a:p>
            <a:pPr marL="320675" indent="-320675"/>
            <a:r>
              <a:rPr lang="en-US" sz="2000" dirty="0" err="1">
                <a:solidFill>
                  <a:schemeClr val="tx1"/>
                </a:solidFill>
              </a:rPr>
              <a:t>ruang</a:t>
            </a:r>
            <a:r>
              <a:rPr lang="en-US" sz="2000" dirty="0">
                <a:solidFill>
                  <a:schemeClr val="tx1"/>
                </a:solidFill>
              </a:rPr>
              <a:t> </a:t>
            </a:r>
            <a:r>
              <a:rPr lang="en-US" sz="2000" dirty="0" err="1">
                <a:solidFill>
                  <a:schemeClr val="tx1"/>
                </a:solidFill>
              </a:rPr>
              <a:t>perawatan</a:t>
            </a:r>
            <a:endParaRPr lang="en-US" sz="2000" dirty="0">
              <a:solidFill>
                <a:schemeClr val="tx1"/>
              </a:solidFill>
            </a:endParaRPr>
          </a:p>
          <a:p>
            <a:pPr marL="320675" indent="-320675"/>
            <a:r>
              <a:rPr lang="en-US" sz="2000" dirty="0" err="1">
                <a:solidFill>
                  <a:schemeClr val="tx1"/>
                </a:solidFill>
              </a:rPr>
              <a:t>laboratorium</a:t>
            </a:r>
            <a:endParaRPr lang="en-US" sz="2000" dirty="0">
              <a:solidFill>
                <a:schemeClr val="tx1"/>
              </a:solidFill>
            </a:endParaRPr>
          </a:p>
          <a:p>
            <a:pPr marL="320675" indent="-320675"/>
            <a:r>
              <a:rPr lang="en-US" sz="2000" dirty="0" err="1">
                <a:solidFill>
                  <a:schemeClr val="tx1"/>
                </a:solidFill>
              </a:rPr>
              <a:t>kamar</a:t>
            </a:r>
            <a:r>
              <a:rPr lang="en-US" sz="2000" dirty="0">
                <a:solidFill>
                  <a:schemeClr val="tx1"/>
                </a:solidFill>
              </a:rPr>
              <a:t> </a:t>
            </a:r>
            <a:r>
              <a:rPr lang="en-US" sz="2000" dirty="0" err="1">
                <a:solidFill>
                  <a:schemeClr val="tx1"/>
                </a:solidFill>
              </a:rPr>
              <a:t>obat</a:t>
            </a:r>
            <a:endParaRPr lang="en-US" sz="2000" dirty="0">
              <a:solidFill>
                <a:schemeClr val="tx1"/>
              </a:solidFill>
            </a:endParaRPr>
          </a:p>
          <a:p>
            <a:pPr marL="320675" indent="-320675"/>
            <a:r>
              <a:rPr lang="en-US" sz="2000" dirty="0" err="1">
                <a:solidFill>
                  <a:schemeClr val="tx1"/>
                </a:solidFill>
              </a:rPr>
              <a:t>tempat</a:t>
            </a:r>
            <a:r>
              <a:rPr lang="en-US" sz="2000" dirty="0">
                <a:solidFill>
                  <a:schemeClr val="tx1"/>
                </a:solidFill>
              </a:rPr>
              <a:t> </a:t>
            </a:r>
            <a:r>
              <a:rPr lang="en-US" sz="2000" dirty="0" err="1">
                <a:solidFill>
                  <a:schemeClr val="tx1"/>
                </a:solidFill>
              </a:rPr>
              <a:t>pembayaran</a:t>
            </a:r>
            <a:endParaRPr lang="en-US" sz="2000" dirty="0">
              <a:solidFill>
                <a:schemeClr val="tx1"/>
              </a:solidFill>
            </a:endParaRPr>
          </a:p>
          <a:p>
            <a:pPr marL="320675" indent="-320675"/>
            <a:r>
              <a:rPr lang="en-US" sz="2000" dirty="0" err="1">
                <a:solidFill>
                  <a:schemeClr val="tx1"/>
                </a:solidFill>
              </a:rPr>
              <a:t>halaman</a:t>
            </a:r>
            <a:r>
              <a:rPr lang="en-US" sz="2000" dirty="0">
                <a:solidFill>
                  <a:schemeClr val="tx1"/>
                </a:solidFill>
              </a:rPr>
              <a:t> </a:t>
            </a:r>
            <a:r>
              <a:rPr lang="en-US" sz="2000" dirty="0" err="1">
                <a:solidFill>
                  <a:schemeClr val="tx1"/>
                </a:solidFill>
              </a:rPr>
              <a:t>puskesmas</a:t>
            </a:r>
            <a:endParaRPr lang="en-US" sz="2000" dirty="0">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324485"/>
            <a:ext cx="5622925" cy="621665"/>
          </a:xfrm>
        </p:spPr>
        <p:txBody>
          <a:bodyPr/>
          <a:lstStyle/>
          <a:p>
            <a:r>
              <a:rPr lang="en-US" sz="1800" dirty="0" err="1">
                <a:solidFill>
                  <a:srgbClr val="FF0000"/>
                </a:solidFill>
              </a:rPr>
              <a:t>d.Kegiatan</a:t>
            </a:r>
            <a:r>
              <a:rPr lang="en-US" sz="1800" dirty="0">
                <a:solidFill>
                  <a:srgbClr val="FF0000"/>
                </a:solidFill>
              </a:rPr>
              <a:t> </a:t>
            </a:r>
            <a:r>
              <a:rPr lang="en-US" sz="1800" dirty="0" err="1">
                <a:solidFill>
                  <a:srgbClr val="FF0000"/>
                </a:solidFill>
              </a:rPr>
              <a:t>Promosi</a:t>
            </a:r>
            <a:r>
              <a:rPr lang="en-US" sz="1800" dirty="0">
                <a:solidFill>
                  <a:srgbClr val="FF0000"/>
                </a:solidFill>
              </a:rPr>
              <a:t> </a:t>
            </a:r>
            <a:r>
              <a:rPr lang="en-US" sz="1800" dirty="0" err="1">
                <a:solidFill>
                  <a:srgbClr val="FF0000"/>
                </a:solidFill>
              </a:rPr>
              <a:t>Kesehatan</a:t>
            </a:r>
            <a:r>
              <a:rPr lang="en-US" sz="1800" dirty="0">
                <a:solidFill>
                  <a:srgbClr val="FF0000"/>
                </a:solidFill>
              </a:rPr>
              <a:t> di </a:t>
            </a:r>
            <a:r>
              <a:rPr lang="en-US" sz="1800" dirty="0" err="1">
                <a:solidFill>
                  <a:srgbClr val="FF0000"/>
                </a:solidFill>
              </a:rPr>
              <a:t>Luar</a:t>
            </a:r>
            <a:r>
              <a:rPr lang="en-US" sz="1800" dirty="0">
                <a:solidFill>
                  <a:srgbClr val="FF0000"/>
                </a:solidFill>
              </a:rPr>
              <a:t> Gedung </a:t>
            </a:r>
            <a:r>
              <a:rPr lang="en-US" sz="1800" dirty="0" err="1">
                <a:solidFill>
                  <a:srgbClr val="FF0000"/>
                </a:solidFill>
              </a:rPr>
              <a:t>Puskesmas</a:t>
            </a:r>
            <a:endParaRPr lang="en-US" sz="1800" dirty="0">
              <a:solidFill>
                <a:srgbClr val="FF0000"/>
              </a:solidFill>
            </a:endParaRPr>
          </a:p>
        </p:txBody>
      </p:sp>
      <p:sp>
        <p:nvSpPr>
          <p:cNvPr id="3" name="Text Placeholder 2"/>
          <p:cNvSpPr>
            <a:spLocks noGrp="1"/>
          </p:cNvSpPr>
          <p:nvPr>
            <p:ph type="body" idx="1"/>
          </p:nvPr>
        </p:nvSpPr>
        <p:spPr>
          <a:xfrm>
            <a:off x="1140460" y="1220470"/>
            <a:ext cx="5836920" cy="3722370"/>
          </a:xfrm>
        </p:spPr>
        <p:txBody>
          <a:bodyPr/>
          <a:lstStyle/>
          <a:p>
            <a:pPr marL="311150" indent="-311150"/>
            <a:r>
              <a:rPr lang="en-US" dirty="0" err="1">
                <a:solidFill>
                  <a:schemeClr val="tx1"/>
                </a:solidFill>
              </a:rPr>
              <a:t>Pelaksanaan</a:t>
            </a:r>
            <a:r>
              <a:rPr lang="en-US" dirty="0">
                <a:solidFill>
                  <a:schemeClr val="tx1"/>
                </a:solidFill>
              </a:rPr>
              <a:t> </a:t>
            </a:r>
            <a:r>
              <a:rPr lang="en-US" dirty="0" err="1">
                <a:solidFill>
                  <a:schemeClr val="tx1"/>
                </a:solidFill>
              </a:rPr>
              <a:t>promosi</a:t>
            </a:r>
            <a:r>
              <a:rPr lang="en-US" dirty="0">
                <a:solidFill>
                  <a:schemeClr val="tx1"/>
                </a:solidFill>
              </a:rPr>
              <a:t> </a:t>
            </a:r>
            <a:r>
              <a:rPr lang="en-US" dirty="0" err="1">
                <a:solidFill>
                  <a:schemeClr val="tx1"/>
                </a:solidFill>
              </a:rPr>
              <a:t>kesehatan</a:t>
            </a:r>
            <a:r>
              <a:rPr lang="en-US" dirty="0">
                <a:solidFill>
                  <a:schemeClr val="tx1"/>
                </a:solidFill>
              </a:rPr>
              <a:t> di </a:t>
            </a:r>
            <a:r>
              <a:rPr lang="en-US" dirty="0" err="1">
                <a:solidFill>
                  <a:schemeClr val="tx1"/>
                </a:solidFill>
              </a:rPr>
              <a:t>luar</a:t>
            </a:r>
            <a:r>
              <a:rPr lang="en-US" dirty="0">
                <a:solidFill>
                  <a:schemeClr val="tx1"/>
                </a:solidFill>
              </a:rPr>
              <a:t> </a:t>
            </a:r>
            <a:r>
              <a:rPr lang="en-US" dirty="0" err="1">
                <a:solidFill>
                  <a:schemeClr val="tx1"/>
                </a:solidFill>
              </a:rPr>
              <a:t>gedung</a:t>
            </a:r>
            <a:r>
              <a:rPr lang="en-US" dirty="0">
                <a:solidFill>
                  <a:schemeClr val="tx1"/>
                </a:solidFill>
              </a:rPr>
              <a:t> </a:t>
            </a:r>
            <a:r>
              <a:rPr lang="en-US" dirty="0" err="1">
                <a:solidFill>
                  <a:schemeClr val="tx1"/>
                </a:solidFill>
              </a:rPr>
              <a:t>dilakukan</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Puskesmas</a:t>
            </a:r>
            <a:r>
              <a:rPr lang="en-US" dirty="0">
                <a:solidFill>
                  <a:schemeClr val="tx1"/>
                </a:solidFill>
              </a:rPr>
              <a:t> </a:t>
            </a:r>
            <a:r>
              <a:rPr lang="en-US" dirty="0" err="1">
                <a:solidFill>
                  <a:schemeClr val="tx1"/>
                </a:solidFill>
              </a:rPr>
              <a:t>bekerja</a:t>
            </a:r>
            <a:r>
              <a:rPr lang="en-US" dirty="0">
                <a:solidFill>
                  <a:schemeClr val="tx1"/>
                </a:solidFill>
              </a:rPr>
              <a:t> </a:t>
            </a:r>
            <a:r>
              <a:rPr lang="en-US" dirty="0" err="1">
                <a:solidFill>
                  <a:schemeClr val="tx1"/>
                </a:solidFill>
              </a:rPr>
              <a:t>sama</a:t>
            </a:r>
            <a:r>
              <a:rPr lang="en-US" dirty="0">
                <a:solidFill>
                  <a:schemeClr val="tx1"/>
                </a:solidFill>
              </a:rPr>
              <a:t> </a:t>
            </a:r>
            <a:r>
              <a:rPr lang="en-US" dirty="0" err="1">
                <a:solidFill>
                  <a:schemeClr val="tx1"/>
                </a:solidFill>
              </a:rPr>
              <a:t>dengan</a:t>
            </a:r>
            <a:r>
              <a:rPr lang="en-US" dirty="0">
                <a:solidFill>
                  <a:schemeClr val="tx1"/>
                </a:solidFill>
              </a:rPr>
              <a:t> </a:t>
            </a:r>
            <a:r>
              <a:rPr lang="en-US" dirty="0" err="1">
                <a:solidFill>
                  <a:schemeClr val="tx1"/>
                </a:solidFill>
              </a:rPr>
              <a:t>berbagai</a:t>
            </a:r>
            <a:r>
              <a:rPr lang="en-US" dirty="0">
                <a:solidFill>
                  <a:schemeClr val="tx1"/>
                </a:solidFill>
              </a:rPr>
              <a:t> </a:t>
            </a:r>
            <a:r>
              <a:rPr lang="en-US" dirty="0" err="1">
                <a:solidFill>
                  <a:schemeClr val="tx1"/>
                </a:solidFill>
              </a:rPr>
              <a:t>pihak</a:t>
            </a:r>
            <a:r>
              <a:rPr lang="en-US" dirty="0">
                <a:solidFill>
                  <a:schemeClr val="tx1"/>
                </a:solidFill>
              </a:rPr>
              <a:t> </a:t>
            </a:r>
            <a:r>
              <a:rPr lang="en-US" dirty="0" err="1">
                <a:solidFill>
                  <a:schemeClr val="tx1"/>
                </a:solidFill>
              </a:rPr>
              <a:t>potensial</a:t>
            </a:r>
            <a:r>
              <a:rPr lang="en-US" dirty="0">
                <a:solidFill>
                  <a:schemeClr val="tx1"/>
                </a:solidFill>
              </a:rPr>
              <a:t> </a:t>
            </a:r>
            <a:r>
              <a:rPr lang="en-US" dirty="0" err="1">
                <a:solidFill>
                  <a:schemeClr val="tx1"/>
                </a:solidFill>
              </a:rPr>
              <a:t>lainnya</a:t>
            </a:r>
            <a:r>
              <a:rPr lang="en-US" dirty="0">
                <a:solidFill>
                  <a:schemeClr val="tx1"/>
                </a:solidFill>
              </a:rPr>
              <a:t>, </a:t>
            </a:r>
            <a:r>
              <a:rPr lang="en-US" dirty="0" err="1">
                <a:solidFill>
                  <a:schemeClr val="tx1"/>
                </a:solidFill>
              </a:rPr>
              <a:t>dengan</a:t>
            </a:r>
            <a:r>
              <a:rPr lang="en-US" dirty="0">
                <a:solidFill>
                  <a:schemeClr val="tx1"/>
                </a:solidFill>
              </a:rPr>
              <a:t> </a:t>
            </a:r>
            <a:r>
              <a:rPr lang="en-US" dirty="0" err="1">
                <a:solidFill>
                  <a:schemeClr val="tx1"/>
                </a:solidFill>
              </a:rPr>
              <a:t>menerapakan</a:t>
            </a:r>
            <a:r>
              <a:rPr lang="en-US" dirty="0">
                <a:solidFill>
                  <a:schemeClr val="tx1"/>
                </a:solidFill>
              </a:rPr>
              <a:t> ABG (</a:t>
            </a:r>
            <a:r>
              <a:rPr lang="en-US" dirty="0" err="1">
                <a:solidFill>
                  <a:schemeClr val="tx1"/>
                </a:solidFill>
              </a:rPr>
              <a:t>Advokasi</a:t>
            </a:r>
            <a:r>
              <a:rPr lang="en-US" dirty="0">
                <a:solidFill>
                  <a:schemeClr val="tx1"/>
                </a:solidFill>
              </a:rPr>
              <a:t>, Bina </a:t>
            </a:r>
            <a:r>
              <a:rPr lang="en-US" dirty="0" err="1">
                <a:solidFill>
                  <a:schemeClr val="tx1"/>
                </a:solidFill>
              </a:rPr>
              <a:t>suasana</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Pemberdayaan</a:t>
            </a:r>
            <a:r>
              <a:rPr lang="en-US" dirty="0">
                <a:solidFill>
                  <a:schemeClr val="tx1"/>
                </a:solidFill>
              </a:rPr>
              <a:t> Masyarakat), </a:t>
            </a:r>
            <a:r>
              <a:rPr lang="en-US" dirty="0" err="1">
                <a:solidFill>
                  <a:schemeClr val="tx1"/>
                </a:solidFill>
              </a:rPr>
              <a:t>yaitu</a:t>
            </a:r>
            <a:r>
              <a:rPr lang="en-US" dirty="0">
                <a:solidFill>
                  <a:schemeClr val="tx1"/>
                </a:solidFill>
              </a:rPr>
              <a:t> :</a:t>
            </a:r>
          </a:p>
          <a:p>
            <a:pPr marL="846138" indent="-254000">
              <a:buNone/>
            </a:pPr>
            <a:r>
              <a:rPr lang="en-US" dirty="0">
                <a:solidFill>
                  <a:schemeClr val="tx1"/>
                </a:solidFill>
              </a:rPr>
              <a:t>1)</a:t>
            </a:r>
            <a:r>
              <a:rPr lang="en-US" dirty="0" err="1">
                <a:solidFill>
                  <a:schemeClr val="tx1"/>
                </a:solidFill>
              </a:rPr>
              <a:t>Promosi</a:t>
            </a:r>
            <a:r>
              <a:rPr lang="en-US" dirty="0">
                <a:solidFill>
                  <a:schemeClr val="tx1"/>
                </a:solidFill>
              </a:rPr>
              <a:t> </a:t>
            </a:r>
            <a:r>
              <a:rPr lang="en-US" dirty="0" err="1">
                <a:solidFill>
                  <a:schemeClr val="tx1"/>
                </a:solidFill>
              </a:rPr>
              <a:t>kesehatan</a:t>
            </a:r>
            <a:r>
              <a:rPr lang="en-US" dirty="0">
                <a:solidFill>
                  <a:schemeClr val="tx1"/>
                </a:solidFill>
              </a:rPr>
              <a:t> </a:t>
            </a:r>
            <a:r>
              <a:rPr lang="en-US" dirty="0" err="1">
                <a:solidFill>
                  <a:schemeClr val="tx1"/>
                </a:solidFill>
              </a:rPr>
              <a:t>melalui</a:t>
            </a:r>
            <a:r>
              <a:rPr lang="en-US" dirty="0">
                <a:solidFill>
                  <a:schemeClr val="tx1"/>
                </a:solidFill>
              </a:rPr>
              <a:t> </a:t>
            </a:r>
            <a:r>
              <a:rPr lang="en-US" dirty="0" err="1">
                <a:solidFill>
                  <a:schemeClr val="tx1"/>
                </a:solidFill>
              </a:rPr>
              <a:t>pendekatan</a:t>
            </a:r>
            <a:r>
              <a:rPr lang="en-US" dirty="0">
                <a:solidFill>
                  <a:schemeClr val="tx1"/>
                </a:solidFill>
              </a:rPr>
              <a:t> </a:t>
            </a:r>
            <a:r>
              <a:rPr lang="en-US" dirty="0" err="1">
                <a:solidFill>
                  <a:schemeClr val="tx1"/>
                </a:solidFill>
              </a:rPr>
              <a:t>individu</a:t>
            </a:r>
            <a:endParaRPr lang="en-US" dirty="0">
              <a:solidFill>
                <a:schemeClr val="tx1"/>
              </a:solidFill>
            </a:endParaRPr>
          </a:p>
          <a:p>
            <a:pPr marL="846138" indent="-254000">
              <a:buNone/>
            </a:pPr>
            <a:r>
              <a:rPr lang="en-US" dirty="0">
                <a:solidFill>
                  <a:schemeClr val="tx1"/>
                </a:solidFill>
              </a:rPr>
              <a:t>2)</a:t>
            </a:r>
            <a:r>
              <a:rPr lang="en-US" dirty="0" err="1">
                <a:solidFill>
                  <a:schemeClr val="tx1"/>
                </a:solidFill>
              </a:rPr>
              <a:t>Promosi</a:t>
            </a:r>
            <a:r>
              <a:rPr lang="en-US" dirty="0">
                <a:solidFill>
                  <a:schemeClr val="tx1"/>
                </a:solidFill>
              </a:rPr>
              <a:t> </a:t>
            </a:r>
            <a:r>
              <a:rPr lang="en-US" dirty="0" err="1">
                <a:solidFill>
                  <a:schemeClr val="tx1"/>
                </a:solidFill>
              </a:rPr>
              <a:t>kesehatan</a:t>
            </a:r>
            <a:r>
              <a:rPr lang="en-US" dirty="0">
                <a:solidFill>
                  <a:schemeClr val="tx1"/>
                </a:solidFill>
              </a:rPr>
              <a:t> </a:t>
            </a:r>
            <a:r>
              <a:rPr lang="en-US" dirty="0" err="1">
                <a:solidFill>
                  <a:schemeClr val="tx1"/>
                </a:solidFill>
              </a:rPr>
              <a:t>melalui</a:t>
            </a:r>
            <a:r>
              <a:rPr lang="en-US" dirty="0">
                <a:solidFill>
                  <a:schemeClr val="tx1"/>
                </a:solidFill>
              </a:rPr>
              <a:t> </a:t>
            </a:r>
            <a:r>
              <a:rPr lang="en-US" dirty="0" err="1">
                <a:solidFill>
                  <a:schemeClr val="tx1"/>
                </a:solidFill>
              </a:rPr>
              <a:t>pendekatan</a:t>
            </a:r>
            <a:r>
              <a:rPr lang="en-US" dirty="0">
                <a:solidFill>
                  <a:schemeClr val="tx1"/>
                </a:solidFill>
              </a:rPr>
              <a:t> </a:t>
            </a:r>
            <a:r>
              <a:rPr lang="en-US" dirty="0" err="1">
                <a:solidFill>
                  <a:schemeClr val="tx1"/>
                </a:solidFill>
              </a:rPr>
              <a:t>kelompok</a:t>
            </a:r>
            <a:r>
              <a:rPr lang="en-US" dirty="0">
                <a:solidFill>
                  <a:schemeClr val="tx1"/>
                </a:solidFill>
              </a:rPr>
              <a:t> ( </a:t>
            </a:r>
            <a:r>
              <a:rPr lang="en-US" dirty="0" err="1">
                <a:solidFill>
                  <a:schemeClr val="tx1"/>
                </a:solidFill>
              </a:rPr>
              <a:t>tim</a:t>
            </a:r>
            <a:r>
              <a:rPr lang="en-US" dirty="0">
                <a:solidFill>
                  <a:schemeClr val="tx1"/>
                </a:solidFill>
              </a:rPr>
              <a:t> </a:t>
            </a:r>
            <a:r>
              <a:rPr lang="en-US" dirty="0" err="1">
                <a:solidFill>
                  <a:schemeClr val="tx1"/>
                </a:solidFill>
              </a:rPr>
              <a:t>penggerak</a:t>
            </a:r>
            <a:r>
              <a:rPr lang="en-US" dirty="0">
                <a:solidFill>
                  <a:schemeClr val="tx1"/>
                </a:solidFill>
              </a:rPr>
              <a:t> PKK, </a:t>
            </a:r>
            <a:r>
              <a:rPr lang="en-US" dirty="0" err="1">
                <a:solidFill>
                  <a:schemeClr val="tx1"/>
                </a:solidFill>
              </a:rPr>
              <a:t>posyandi</a:t>
            </a:r>
            <a:r>
              <a:rPr lang="en-US" dirty="0">
                <a:solidFill>
                  <a:schemeClr val="tx1"/>
                </a:solidFill>
              </a:rPr>
              <a:t>, </a:t>
            </a:r>
            <a:r>
              <a:rPr lang="en-US" dirty="0" err="1">
                <a:solidFill>
                  <a:schemeClr val="tx1"/>
                </a:solidFill>
              </a:rPr>
              <a:t>karang</a:t>
            </a:r>
            <a:r>
              <a:rPr lang="en-US" dirty="0">
                <a:solidFill>
                  <a:schemeClr val="tx1"/>
                </a:solidFill>
              </a:rPr>
              <a:t> </a:t>
            </a:r>
            <a:r>
              <a:rPr lang="en-US" dirty="0" err="1">
                <a:solidFill>
                  <a:schemeClr val="tx1"/>
                </a:solidFill>
              </a:rPr>
              <a:t>taruna</a:t>
            </a:r>
            <a:r>
              <a:rPr lang="en-US" dirty="0">
                <a:solidFill>
                  <a:schemeClr val="tx1"/>
                </a:solidFill>
              </a:rPr>
              <a:t>, </a:t>
            </a:r>
            <a:r>
              <a:rPr lang="en-US" dirty="0" err="1">
                <a:solidFill>
                  <a:schemeClr val="tx1"/>
                </a:solidFill>
              </a:rPr>
              <a:t>saka</a:t>
            </a:r>
            <a:r>
              <a:rPr lang="en-US" dirty="0">
                <a:solidFill>
                  <a:schemeClr val="tx1"/>
                </a:solidFill>
              </a:rPr>
              <a:t> </a:t>
            </a:r>
            <a:r>
              <a:rPr lang="en-US" dirty="0" err="1">
                <a:solidFill>
                  <a:schemeClr val="tx1"/>
                </a:solidFill>
              </a:rPr>
              <a:t>bakti</a:t>
            </a:r>
            <a:r>
              <a:rPr lang="en-US" dirty="0">
                <a:solidFill>
                  <a:schemeClr val="tx1"/>
                </a:solidFill>
              </a:rPr>
              <a:t> </a:t>
            </a:r>
            <a:r>
              <a:rPr lang="en-US" dirty="0" err="1">
                <a:solidFill>
                  <a:schemeClr val="tx1"/>
                </a:solidFill>
              </a:rPr>
              <a:t>husada</a:t>
            </a:r>
            <a:r>
              <a:rPr lang="en-US" dirty="0">
                <a:solidFill>
                  <a:schemeClr val="tx1"/>
                </a:solidFill>
              </a:rPr>
              <a:t>, </a:t>
            </a:r>
            <a:r>
              <a:rPr lang="en-US" dirty="0" err="1">
                <a:solidFill>
                  <a:schemeClr val="tx1"/>
                </a:solidFill>
              </a:rPr>
              <a:t>majelis</a:t>
            </a:r>
            <a:r>
              <a:rPr lang="en-US" dirty="0">
                <a:solidFill>
                  <a:schemeClr val="tx1"/>
                </a:solidFill>
              </a:rPr>
              <a:t> </a:t>
            </a:r>
            <a:r>
              <a:rPr lang="en-US" dirty="0" err="1">
                <a:solidFill>
                  <a:schemeClr val="tx1"/>
                </a:solidFill>
              </a:rPr>
              <a:t>taklim</a:t>
            </a:r>
            <a:r>
              <a:rPr lang="en-US" dirty="0">
                <a:solidFill>
                  <a:schemeClr val="tx1"/>
                </a:solidFill>
              </a:rPr>
              <a:t>)</a:t>
            </a:r>
          </a:p>
          <a:p>
            <a:pPr marL="846138" indent="-254000">
              <a:buNone/>
            </a:pPr>
            <a:r>
              <a:rPr lang="en-US" dirty="0">
                <a:solidFill>
                  <a:schemeClr val="tx1"/>
                </a:solidFill>
              </a:rPr>
              <a:t>3)</a:t>
            </a:r>
            <a:r>
              <a:rPr lang="en-US" dirty="0" err="1">
                <a:solidFill>
                  <a:schemeClr val="tx1"/>
                </a:solidFill>
              </a:rPr>
              <a:t>Promosi</a:t>
            </a:r>
            <a:r>
              <a:rPr lang="en-US" dirty="0">
                <a:solidFill>
                  <a:schemeClr val="tx1"/>
                </a:solidFill>
              </a:rPr>
              <a:t> </a:t>
            </a:r>
            <a:r>
              <a:rPr lang="en-US" dirty="0" err="1">
                <a:solidFill>
                  <a:schemeClr val="tx1"/>
                </a:solidFill>
              </a:rPr>
              <a:t>kesehatan</a:t>
            </a:r>
            <a:r>
              <a:rPr lang="en-US" dirty="0">
                <a:solidFill>
                  <a:schemeClr val="tx1"/>
                </a:solidFill>
              </a:rPr>
              <a:t> </a:t>
            </a:r>
            <a:r>
              <a:rPr lang="en-US" dirty="0" err="1">
                <a:solidFill>
                  <a:schemeClr val="tx1"/>
                </a:solidFill>
              </a:rPr>
              <a:t>melalui</a:t>
            </a:r>
            <a:r>
              <a:rPr lang="en-US" dirty="0">
                <a:solidFill>
                  <a:schemeClr val="tx1"/>
                </a:solidFill>
              </a:rPr>
              <a:t> </a:t>
            </a:r>
            <a:r>
              <a:rPr lang="en-US" dirty="0" err="1">
                <a:solidFill>
                  <a:schemeClr val="tx1"/>
                </a:solidFill>
              </a:rPr>
              <a:t>pendekatan</a:t>
            </a:r>
            <a:r>
              <a:rPr lang="en-US" dirty="0">
                <a:solidFill>
                  <a:schemeClr val="tx1"/>
                </a:solidFill>
              </a:rPr>
              <a:t> </a:t>
            </a:r>
            <a:r>
              <a:rPr lang="en-US" dirty="0" err="1">
                <a:solidFill>
                  <a:schemeClr val="tx1"/>
                </a:solidFill>
              </a:rPr>
              <a:t>organisasi</a:t>
            </a:r>
            <a:r>
              <a:rPr lang="en-US" dirty="0">
                <a:solidFill>
                  <a:schemeClr val="tx1"/>
                </a:solidFill>
              </a:rPr>
              <a:t> </a:t>
            </a:r>
            <a:r>
              <a:rPr lang="en-US" dirty="0" err="1">
                <a:solidFill>
                  <a:schemeClr val="tx1"/>
                </a:solidFill>
              </a:rPr>
              <a:t>massa</a:t>
            </a:r>
            <a:r>
              <a:rPr lang="en-US" dirty="0">
                <a:solidFill>
                  <a:schemeClr val="tx1"/>
                </a:solidFill>
              </a:rPr>
              <a:t> (</a:t>
            </a:r>
            <a:r>
              <a:rPr lang="en-US" dirty="0" err="1">
                <a:solidFill>
                  <a:schemeClr val="tx1"/>
                </a:solidFill>
              </a:rPr>
              <a:t>seperti</a:t>
            </a:r>
            <a:r>
              <a:rPr lang="en-US" dirty="0">
                <a:solidFill>
                  <a:schemeClr val="tx1"/>
                </a:solidFill>
              </a:rPr>
              <a:t> </a:t>
            </a:r>
            <a:r>
              <a:rPr lang="en-US" dirty="0" err="1">
                <a:solidFill>
                  <a:schemeClr val="tx1"/>
                </a:solidFill>
              </a:rPr>
              <a:t>kelompok</a:t>
            </a:r>
            <a:r>
              <a:rPr lang="en-US" dirty="0">
                <a:solidFill>
                  <a:schemeClr val="tx1"/>
                </a:solidFill>
              </a:rPr>
              <a:t> </a:t>
            </a:r>
            <a:r>
              <a:rPr lang="en-US" dirty="0" err="1">
                <a:solidFill>
                  <a:schemeClr val="tx1"/>
                </a:solidFill>
              </a:rPr>
              <a:t>kesenian</a:t>
            </a:r>
            <a:r>
              <a:rPr lang="en-US" dirty="0">
                <a:solidFill>
                  <a:schemeClr val="tx1"/>
                </a:solidFill>
              </a:rPr>
              <a:t> </a:t>
            </a:r>
            <a:r>
              <a:rPr lang="en-US" dirty="0" err="1">
                <a:solidFill>
                  <a:schemeClr val="tx1"/>
                </a:solidFill>
              </a:rPr>
              <a:t>tradisional</a:t>
            </a:r>
            <a:r>
              <a:rPr lang="en-US" dirty="0">
                <a:solidFill>
                  <a:schemeClr val="tx1"/>
                </a:solidFill>
              </a:rPr>
              <a:t> </a:t>
            </a:r>
            <a:r>
              <a:rPr lang="en-US" dirty="0" err="1">
                <a:solidFill>
                  <a:schemeClr val="tx1"/>
                </a:solidFill>
              </a:rPr>
              <a:t>dan</a:t>
            </a:r>
            <a:r>
              <a:rPr lang="en-US" dirty="0">
                <a:solidFill>
                  <a:schemeClr val="tx1"/>
                </a:solidFill>
              </a:rPr>
              <a:t> lain – lain)</a:t>
            </a:r>
          </a:p>
          <a:p>
            <a:pPr marL="846138" indent="-254000">
              <a:buNone/>
            </a:pPr>
            <a:r>
              <a:rPr lang="en-US" dirty="0">
                <a:solidFill>
                  <a:schemeClr val="tx1"/>
                </a:solidFill>
              </a:rPr>
              <a:t>4)</a:t>
            </a:r>
            <a:r>
              <a:rPr lang="en-US" dirty="0" err="1">
                <a:solidFill>
                  <a:schemeClr val="tx1"/>
                </a:solidFill>
              </a:rPr>
              <a:t>Penggerakan</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pengorganisasian</a:t>
            </a:r>
            <a:r>
              <a:rPr lang="en-US" dirty="0">
                <a:solidFill>
                  <a:schemeClr val="tx1"/>
                </a:solidFill>
              </a:rPr>
              <a:t> </a:t>
            </a:r>
            <a:r>
              <a:rPr lang="en-US" dirty="0" err="1">
                <a:solidFill>
                  <a:schemeClr val="tx1"/>
                </a:solidFill>
              </a:rPr>
              <a:t>masyarakat</a:t>
            </a:r>
            <a:r>
              <a:rPr lang="en-US" dirty="0">
                <a:solidFill>
                  <a:schemeClr val="tx1"/>
                </a:solidFill>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525"/>
            <a:ext cx="9144000" cy="622300"/>
          </a:xfrm>
          <a:solidFill>
            <a:schemeClr val="accent2">
              <a:lumMod val="60000"/>
              <a:lumOff val="40000"/>
            </a:schemeClr>
          </a:solidFill>
        </p:spPr>
        <p:txBody>
          <a:bodyPr/>
          <a:lstStyle/>
          <a:p>
            <a:pPr algn="ctr"/>
            <a:r>
              <a:rPr lang="id-ID" sz="3200" dirty="0">
                <a:solidFill>
                  <a:srgbClr val="C00000"/>
                </a:solidFill>
                <a:latin typeface="+mj-lt"/>
              </a:rPr>
              <a:t>Strategi &amp; Sasaran</a:t>
            </a:r>
            <a:endParaRPr lang="en-US" sz="3200" dirty="0">
              <a:solidFill>
                <a:srgbClr val="C00000"/>
              </a:solidFill>
              <a:latin typeface="+mj-lt"/>
            </a:endParaRPr>
          </a:p>
        </p:txBody>
      </p:sp>
      <p:graphicFrame>
        <p:nvGraphicFramePr>
          <p:cNvPr id="4" name="Content Placeholder 3"/>
          <p:cNvGraphicFramePr>
            <a:graphicFrameLocks noGrp="1"/>
          </p:cNvGraphicFramePr>
          <p:nvPr>
            <p:ph idx="4294967295"/>
          </p:nvPr>
        </p:nvGraphicFramePr>
        <p:xfrm>
          <a:off x="685800" y="895350"/>
          <a:ext cx="48006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Left Arrow Callout 4"/>
          <p:cNvSpPr/>
          <p:nvPr/>
        </p:nvSpPr>
        <p:spPr>
          <a:xfrm>
            <a:off x="5029200" y="1337310"/>
            <a:ext cx="2819400" cy="822960"/>
          </a:xfrm>
          <a:prstGeom prst="leftArrow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dirty="0">
                <a:solidFill>
                  <a:schemeClr val="bg1"/>
                </a:solidFill>
              </a:rPr>
              <a:t>Advokasi</a:t>
            </a:r>
            <a:endParaRPr lang="en-US" sz="2400" dirty="0">
              <a:solidFill>
                <a:schemeClr val="bg1"/>
              </a:solidFill>
            </a:endParaRPr>
          </a:p>
        </p:txBody>
      </p:sp>
      <p:sp>
        <p:nvSpPr>
          <p:cNvPr id="6" name="Left Arrow Callout 5"/>
          <p:cNvSpPr/>
          <p:nvPr/>
        </p:nvSpPr>
        <p:spPr>
          <a:xfrm>
            <a:off x="5018964" y="2503170"/>
            <a:ext cx="2829636" cy="822960"/>
          </a:xfrm>
          <a:prstGeom prst="leftArrowCallo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dirty="0">
                <a:solidFill>
                  <a:schemeClr val="bg1"/>
                </a:solidFill>
              </a:rPr>
              <a:t>Mediasi</a:t>
            </a:r>
            <a:endParaRPr lang="en-US" sz="2400" dirty="0">
              <a:solidFill>
                <a:schemeClr val="bg1"/>
              </a:solidFill>
            </a:endParaRPr>
          </a:p>
        </p:txBody>
      </p:sp>
      <p:sp>
        <p:nvSpPr>
          <p:cNvPr id="7" name="Left Arrow Callout 6"/>
          <p:cNvSpPr/>
          <p:nvPr/>
        </p:nvSpPr>
        <p:spPr>
          <a:xfrm>
            <a:off x="5018964" y="3669030"/>
            <a:ext cx="2829636" cy="822960"/>
          </a:xfrm>
          <a:prstGeom prst="leftArrowCallou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800" dirty="0">
                <a:solidFill>
                  <a:schemeClr val="bg1"/>
                </a:solidFill>
              </a:rPr>
              <a:t>Pemberdayaan masyarakat</a:t>
            </a:r>
            <a:endParaRPr lang="en-US" sz="1800" dirty="0">
              <a:solidFill>
                <a:schemeClr val="bg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971800" y="1504950"/>
            <a:ext cx="3220800" cy="2103874"/>
          </a:xfrm>
        </p:spPr>
        <p:txBody>
          <a:bodyPr/>
          <a:lstStyle/>
          <a:p>
            <a:pPr algn="ctr"/>
            <a:r>
              <a:rPr lang="id-ID" sz="4800" dirty="0" err="1">
                <a:solidFill>
                  <a:srgbClr val="C00000"/>
                </a:solidFill>
                <a:latin typeface="+mj-lt"/>
              </a:rPr>
              <a:t>Let’s</a:t>
            </a:r>
            <a:r>
              <a:rPr lang="id-ID" sz="4800" dirty="0">
                <a:solidFill>
                  <a:srgbClr val="C00000"/>
                </a:solidFill>
                <a:latin typeface="+mj-lt"/>
              </a:rPr>
              <a:t> </a:t>
            </a:r>
            <a:br>
              <a:rPr lang="id-ID" sz="4800" dirty="0">
                <a:solidFill>
                  <a:srgbClr val="C00000"/>
                </a:solidFill>
                <a:latin typeface="+mj-lt"/>
              </a:rPr>
            </a:br>
            <a:r>
              <a:rPr lang="id-ID" sz="4800" dirty="0" err="1">
                <a:solidFill>
                  <a:srgbClr val="C00000"/>
                </a:solidFill>
                <a:latin typeface="+mj-lt"/>
              </a:rPr>
              <a:t>discuss</a:t>
            </a:r>
            <a:r>
              <a:rPr lang="id-ID" sz="4800" dirty="0">
                <a:solidFill>
                  <a:srgbClr val="C00000"/>
                </a:solidFill>
                <a:latin typeface="+mj-lt"/>
              </a:rPr>
              <a:t> </a:t>
            </a:r>
            <a:br>
              <a:rPr lang="id-ID" sz="4800" dirty="0">
                <a:solidFill>
                  <a:srgbClr val="C00000"/>
                </a:solidFill>
                <a:latin typeface="+mj-lt"/>
              </a:rPr>
            </a:br>
            <a:r>
              <a:rPr lang="id-ID" sz="4800" dirty="0">
                <a:solidFill>
                  <a:srgbClr val="C00000"/>
                </a:solidFill>
                <a:latin typeface="+mj-lt"/>
              </a:rPr>
              <a:t>!!!</a:t>
            </a:r>
            <a:endParaRPr lang="en-US" sz="4800" dirty="0">
              <a:solidFill>
                <a:srgbClr val="C00000"/>
              </a:solidFill>
              <a:latin typeface="+mj-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1428751"/>
            <a:ext cx="5105400" cy="2362200"/>
          </a:xfrm>
        </p:spPr>
        <p:txBody>
          <a:bodyPr/>
          <a:lstStyle/>
          <a:p>
            <a:r>
              <a:rPr lang="en-US" sz="4000" dirty="0">
                <a:solidFill>
                  <a:srgbClr val="C00000"/>
                </a:solidFill>
              </a:rPr>
              <a:t> </a:t>
            </a:r>
            <a:br>
              <a:rPr lang="en-US" sz="4000" dirty="0">
                <a:solidFill>
                  <a:srgbClr val="C00000"/>
                </a:solidFill>
              </a:rPr>
            </a:br>
            <a:r>
              <a:rPr lang="en-US" sz="4000" dirty="0">
                <a:solidFill>
                  <a:srgbClr val="C00000"/>
                </a:solidFill>
              </a:rPr>
              <a:t>PROMKES DI RUMAH SAKIT</a:t>
            </a:r>
            <a:endParaRPr lang="en-US" dirty="0"/>
          </a:p>
        </p:txBody>
      </p:sp>
    </p:spTree>
    <p:extLst>
      <p:ext uri="{BB962C8B-B14F-4D97-AF65-F5344CB8AC3E}">
        <p14:creationId xmlns:p14="http://schemas.microsoft.com/office/powerpoint/2010/main" val="2981730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194991" y="40314"/>
            <a:ext cx="4483243" cy="857250"/>
          </a:xfrm>
        </p:spPr>
        <p:txBody>
          <a:bodyPr>
            <a:noAutofit/>
          </a:bodyPr>
          <a:lstStyle/>
          <a:p>
            <a:r>
              <a:rPr lang="id-ID" sz="2400" b="1" dirty="0">
                <a:solidFill>
                  <a:srgbClr val="00B0F0"/>
                </a:solidFill>
              </a:rPr>
              <a:t>Komunikasi “</a:t>
            </a:r>
            <a:r>
              <a:rPr lang="id-ID" sz="2400" b="1" i="1" dirty="0">
                <a:solidFill>
                  <a:srgbClr val="00B0F0"/>
                </a:solidFill>
              </a:rPr>
              <a:t>affordable</a:t>
            </a:r>
            <a:r>
              <a:rPr lang="id-ID" sz="2400" b="1" dirty="0">
                <a:solidFill>
                  <a:srgbClr val="00B0F0"/>
                </a:solidFill>
              </a:rPr>
              <a:t>” patient doctor relationship </a:t>
            </a:r>
          </a:p>
        </p:txBody>
      </p:sp>
      <p:sp>
        <p:nvSpPr>
          <p:cNvPr id="36867" name="Content Placeholder 2"/>
          <p:cNvSpPr>
            <a:spLocks noGrp="1"/>
          </p:cNvSpPr>
          <p:nvPr>
            <p:ph idx="1"/>
          </p:nvPr>
        </p:nvSpPr>
        <p:spPr/>
        <p:txBody>
          <a:bodyPr/>
          <a:lstStyle/>
          <a:p>
            <a:endParaRPr lang="id-ID"/>
          </a:p>
        </p:txBody>
      </p:sp>
      <p:pic>
        <p:nvPicPr>
          <p:cNvPr id="36868" name="Picture 2" descr="https://alfahagadotcom.files.wordpress.com/2015/10/business-transformation-wordle.png?w=700&amp;h=430&amp;crop=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3718" y="789552"/>
            <a:ext cx="4967976" cy="18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ambar001"/>
          <p:cNvPicPr>
            <a:picLocks noChangeAspect="1" noChangeArrowheads="1"/>
          </p:cNvPicPr>
          <p:nvPr/>
        </p:nvPicPr>
        <p:blipFill>
          <a:blip r:embed="rId4"/>
          <a:srcRect/>
          <a:stretch>
            <a:fillRect/>
          </a:stretch>
        </p:blipFill>
        <p:spPr bwMode="auto">
          <a:xfrm>
            <a:off x="2087724" y="2950146"/>
            <a:ext cx="2052080" cy="2193354"/>
          </a:xfrm>
          <a:prstGeom prst="rect">
            <a:avLst/>
          </a:prstGeom>
          <a:noFill/>
          <a:ln w="9525">
            <a:noFill/>
            <a:miter lim="800000"/>
            <a:headEnd/>
            <a:tailEnd/>
          </a:ln>
        </p:spPr>
      </p:pic>
      <p:pic>
        <p:nvPicPr>
          <p:cNvPr id="6" name="Picture 5" descr="gambar002"/>
          <p:cNvPicPr>
            <a:picLocks noChangeAspect="1" noChangeArrowheads="1"/>
          </p:cNvPicPr>
          <p:nvPr/>
        </p:nvPicPr>
        <p:blipFill>
          <a:blip r:embed="rId5"/>
          <a:srcRect/>
          <a:stretch>
            <a:fillRect/>
          </a:stretch>
        </p:blipFill>
        <p:spPr bwMode="auto">
          <a:xfrm>
            <a:off x="5868144" y="2180156"/>
            <a:ext cx="2052228" cy="2963343"/>
          </a:xfrm>
          <a:prstGeom prst="rect">
            <a:avLst/>
          </a:prstGeom>
          <a:noFill/>
          <a:ln w="9525">
            <a:noFill/>
            <a:miter lim="800000"/>
            <a:headEnd/>
            <a:tailEnd/>
          </a:ln>
        </p:spPr>
      </p:pic>
      <p:pic>
        <p:nvPicPr>
          <p:cNvPr id="7" name="Picture 6" descr="C:\Users\Suherman\Downloads\radical inovati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952" y="2680115"/>
            <a:ext cx="1728192" cy="24633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000" y="4514850"/>
            <a:ext cx="6874669" cy="6286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39939" name="Title 1"/>
          <p:cNvSpPr>
            <a:spLocks noGrp="1"/>
          </p:cNvSpPr>
          <p:nvPr>
            <p:ph type="title"/>
          </p:nvPr>
        </p:nvSpPr>
        <p:spPr/>
        <p:txBody>
          <a:bodyPr>
            <a:normAutofit fontScale="90000"/>
          </a:bodyPr>
          <a:lstStyle/>
          <a:p>
            <a:r>
              <a:rPr lang="en-US"/>
              <a:t>Pemahaman Pasien ketika pulang rawat….</a:t>
            </a:r>
          </a:p>
        </p:txBody>
      </p:sp>
      <p:sp>
        <p:nvSpPr>
          <p:cNvPr id="3" name="Content Placeholder 2"/>
          <p:cNvSpPr>
            <a:spLocks noGrp="1"/>
          </p:cNvSpPr>
          <p:nvPr>
            <p:ph idx="1"/>
          </p:nvPr>
        </p:nvSpPr>
        <p:spPr>
          <a:xfrm>
            <a:off x="1614488" y="951570"/>
            <a:ext cx="5829300" cy="2384822"/>
          </a:xfrm>
        </p:spPr>
        <p:txBody>
          <a:bodyPr>
            <a:normAutofit/>
          </a:bodyPr>
          <a:lstStyle/>
          <a:p>
            <a:pPr lvl="1">
              <a:defRPr/>
            </a:pPr>
            <a:r>
              <a:rPr lang="en-US" dirty="0"/>
              <a:t>41% </a:t>
            </a:r>
            <a:r>
              <a:rPr lang="en-US" dirty="0" err="1"/>
              <a:t>mampu</a:t>
            </a:r>
            <a:r>
              <a:rPr lang="en-US" dirty="0"/>
              <a:t> </a:t>
            </a:r>
            <a:r>
              <a:rPr lang="en-US" dirty="0" err="1"/>
              <a:t>menyebutkan</a:t>
            </a:r>
            <a:r>
              <a:rPr lang="en-US" dirty="0"/>
              <a:t> </a:t>
            </a:r>
            <a:r>
              <a:rPr lang="en-US" dirty="0" err="1"/>
              <a:t>apa</a:t>
            </a:r>
            <a:r>
              <a:rPr lang="en-US" dirty="0"/>
              <a:t> </a:t>
            </a:r>
            <a:r>
              <a:rPr lang="en-US" dirty="0" err="1"/>
              <a:t>penyakitnya</a:t>
            </a:r>
            <a:endParaRPr lang="en-US" dirty="0"/>
          </a:p>
          <a:p>
            <a:pPr lvl="1">
              <a:defRPr/>
            </a:pPr>
            <a:r>
              <a:rPr lang="en-US" dirty="0"/>
              <a:t>37% </a:t>
            </a:r>
            <a:r>
              <a:rPr lang="en-US" dirty="0" err="1"/>
              <a:t>mampu</a:t>
            </a:r>
            <a:r>
              <a:rPr lang="en-US" dirty="0"/>
              <a:t> </a:t>
            </a:r>
            <a:r>
              <a:rPr lang="en-US" dirty="0" err="1"/>
              <a:t>menjelaskan</a:t>
            </a:r>
            <a:r>
              <a:rPr lang="en-US" dirty="0"/>
              <a:t> </a:t>
            </a:r>
            <a:r>
              <a:rPr lang="en-US" dirty="0" err="1"/>
              <a:t>tujuan</a:t>
            </a:r>
            <a:r>
              <a:rPr lang="en-US" dirty="0"/>
              <a:t> </a:t>
            </a:r>
            <a:r>
              <a:rPr lang="en-US" dirty="0" err="1"/>
              <a:t>dari</a:t>
            </a:r>
            <a:r>
              <a:rPr lang="en-US" dirty="0"/>
              <a:t> </a:t>
            </a:r>
            <a:r>
              <a:rPr lang="en-US" dirty="0" err="1"/>
              <a:t>pengobatan</a:t>
            </a:r>
            <a:endParaRPr lang="en-US" dirty="0"/>
          </a:p>
          <a:p>
            <a:pPr lvl="1">
              <a:defRPr/>
            </a:pPr>
            <a:r>
              <a:rPr lang="en-US" dirty="0"/>
              <a:t>28% </a:t>
            </a:r>
            <a:r>
              <a:rPr lang="en-US" dirty="0" err="1"/>
              <a:t>dapat</a:t>
            </a:r>
            <a:r>
              <a:rPr lang="en-US" dirty="0"/>
              <a:t> </a:t>
            </a:r>
            <a:r>
              <a:rPr lang="en-US" dirty="0" err="1"/>
              <a:t>menjelaskan</a:t>
            </a:r>
            <a:r>
              <a:rPr lang="en-US" dirty="0"/>
              <a:t> </a:t>
            </a:r>
            <a:r>
              <a:rPr lang="en-US" dirty="0" err="1"/>
              <a:t>obat-obatan</a:t>
            </a:r>
            <a:r>
              <a:rPr lang="en-US" dirty="0"/>
              <a:t> yang </a:t>
            </a:r>
            <a:r>
              <a:rPr lang="en-US" dirty="0" err="1"/>
              <a:t>diterima</a:t>
            </a:r>
            <a:endParaRPr lang="en-US" dirty="0"/>
          </a:p>
          <a:p>
            <a:pPr lvl="1">
              <a:defRPr/>
            </a:pPr>
            <a:r>
              <a:rPr lang="en-US" dirty="0"/>
              <a:t>14% </a:t>
            </a:r>
            <a:r>
              <a:rPr lang="en-US" dirty="0" err="1"/>
              <a:t>dapat</a:t>
            </a:r>
            <a:r>
              <a:rPr lang="en-US" dirty="0"/>
              <a:t> </a:t>
            </a:r>
            <a:r>
              <a:rPr lang="en-US" dirty="0" err="1"/>
              <a:t>menjelaskan</a:t>
            </a:r>
            <a:r>
              <a:rPr lang="en-US" dirty="0"/>
              <a:t> </a:t>
            </a:r>
            <a:r>
              <a:rPr lang="en-US" dirty="0" err="1"/>
              <a:t>efek</a:t>
            </a:r>
            <a:r>
              <a:rPr lang="en-US" dirty="0"/>
              <a:t> </a:t>
            </a:r>
            <a:r>
              <a:rPr lang="en-US" dirty="0" err="1"/>
              <a:t>samping</a:t>
            </a:r>
            <a:r>
              <a:rPr lang="en-US" dirty="0"/>
              <a:t> yang </a:t>
            </a:r>
            <a:r>
              <a:rPr lang="en-US" dirty="0" err="1"/>
              <a:t>umum</a:t>
            </a:r>
            <a:r>
              <a:rPr lang="en-US" dirty="0"/>
              <a:t> </a:t>
            </a:r>
            <a:r>
              <a:rPr lang="en-US" dirty="0" err="1"/>
              <a:t>dari</a:t>
            </a:r>
            <a:r>
              <a:rPr lang="en-US" dirty="0"/>
              <a:t> </a:t>
            </a:r>
            <a:r>
              <a:rPr lang="en-US" dirty="0" err="1"/>
              <a:t>obat-obatan</a:t>
            </a:r>
            <a:endParaRPr lang="en-US" dirty="0"/>
          </a:p>
          <a:p>
            <a:pPr lvl="1">
              <a:defRPr/>
            </a:pPr>
            <a:endParaRPr lang="en-US" dirty="0"/>
          </a:p>
        </p:txBody>
      </p:sp>
      <p:sp>
        <p:nvSpPr>
          <p:cNvPr id="39941" name="TextBox 3"/>
          <p:cNvSpPr txBox="1">
            <a:spLocks noChangeArrowheads="1"/>
          </p:cNvSpPr>
          <p:nvPr/>
        </p:nvSpPr>
        <p:spPr bwMode="auto">
          <a:xfrm>
            <a:off x="4672013" y="4691063"/>
            <a:ext cx="2857500" cy="25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MS PGothic" panose="020B0600070205080204" pitchFamily="34" charset="-128"/>
              </a:defRPr>
            </a:lvl1pPr>
            <a:lvl2pPr marL="742950" indent="-285750">
              <a:defRPr>
                <a:solidFill>
                  <a:schemeClr val="tx1"/>
                </a:solidFill>
                <a:latin typeface="Calibri" panose="020F0502020204030204" charset="0"/>
                <a:ea typeface="MS PGothic" panose="020B0600070205080204" pitchFamily="34" charset="-128"/>
              </a:defRPr>
            </a:lvl2pPr>
            <a:lvl3pPr marL="1143000" indent="-228600">
              <a:defRPr>
                <a:solidFill>
                  <a:schemeClr val="tx1"/>
                </a:solidFill>
                <a:latin typeface="Calibri" panose="020F0502020204030204" charset="0"/>
                <a:ea typeface="MS PGothic" panose="020B0600070205080204" pitchFamily="34" charset="-128"/>
              </a:defRPr>
            </a:lvl3pPr>
            <a:lvl4pPr marL="1600200" indent="-228600">
              <a:defRPr>
                <a:solidFill>
                  <a:schemeClr val="tx1"/>
                </a:solidFill>
                <a:latin typeface="Calibri" panose="020F0502020204030204" charset="0"/>
                <a:ea typeface="MS PGothic" panose="020B0600070205080204" pitchFamily="34" charset="-128"/>
              </a:defRPr>
            </a:lvl4pPr>
            <a:lvl5pPr marL="2057400" indent="-228600">
              <a:defRPr>
                <a:solidFill>
                  <a:schemeClr val="tx1"/>
                </a:solidFill>
                <a:latin typeface="Calibri" panose="020F050202020403020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charset="0"/>
                <a:ea typeface="MS PGothic" panose="020B0600070205080204" pitchFamily="34" charset="-128"/>
              </a:defRPr>
            </a:lvl9pPr>
          </a:lstStyle>
          <a:p>
            <a:r>
              <a:rPr lang="en-US" sz="1050"/>
              <a:t>Makaryus AN.Mayo Clin Proc.2005.</a:t>
            </a:r>
          </a:p>
        </p:txBody>
      </p:sp>
      <p:pic>
        <p:nvPicPr>
          <p:cNvPr id="6" name="Picture 2"/>
          <p:cNvPicPr>
            <a:picLocks noChangeAspect="1" noChangeArrowheads="1"/>
          </p:cNvPicPr>
          <p:nvPr/>
        </p:nvPicPr>
        <p:blipFill>
          <a:blip r:embed="rId2"/>
          <a:srcRect/>
          <a:stretch>
            <a:fillRect/>
          </a:stretch>
        </p:blipFill>
        <p:spPr bwMode="auto">
          <a:xfrm>
            <a:off x="1169622" y="2679762"/>
            <a:ext cx="3580412" cy="237626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3"/>
          <a:srcRect/>
          <a:stretch>
            <a:fillRect/>
          </a:stretch>
        </p:blipFill>
        <p:spPr bwMode="auto">
          <a:xfrm>
            <a:off x="4788024" y="2679762"/>
            <a:ext cx="3132348" cy="243027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0513EEB0-B8BF-E641-B473-53B8109ED763}"/>
              </a:ext>
            </a:extLst>
          </p:cNvPr>
          <p:cNvSpPr txBox="1"/>
          <p:nvPr/>
        </p:nvSpPr>
        <p:spPr>
          <a:xfrm>
            <a:off x="7289322" y="729979"/>
            <a:ext cx="1787669" cy="646331"/>
          </a:xfrm>
          <a:prstGeom prst="rect">
            <a:avLst/>
          </a:prstGeom>
          <a:noFill/>
        </p:spPr>
        <p:txBody>
          <a:bodyPr wrap="none" rtlCol="0">
            <a:spAutoFit/>
          </a:bodyPr>
          <a:lstStyle/>
          <a:p>
            <a:r>
              <a:rPr lang="en-US" sz="1800" dirty="0">
                <a:solidFill>
                  <a:srgbClr val="FF0000"/>
                </a:solidFill>
              </a:rPr>
              <a:t>PROBLEMNYA</a:t>
            </a:r>
          </a:p>
          <a:p>
            <a:pPr algn="ctr"/>
            <a:r>
              <a:rPr lang="en-US" sz="1800" dirty="0">
                <a:solidFill>
                  <a:srgbClr val="FF0000"/>
                </a:solidFill>
              </a:rPr>
              <a:t>?</a:t>
            </a:r>
            <a:endParaRPr lang="en-US" sz="300" dirty="0">
              <a:solidFill>
                <a:srgbClr val="FF0000"/>
              </a:solidFill>
            </a:endParaRPr>
          </a:p>
        </p:txBody>
      </p:sp>
      <p:sp>
        <p:nvSpPr>
          <p:cNvPr id="4" name="Teardrop 3">
            <a:extLst>
              <a:ext uri="{FF2B5EF4-FFF2-40B4-BE49-F238E27FC236}">
                <a16:creationId xmlns:a16="http://schemas.microsoft.com/office/drawing/2014/main" id="{04D56771-5D2E-9B46-9D9A-854BC805EBFC}"/>
              </a:ext>
            </a:extLst>
          </p:cNvPr>
          <p:cNvSpPr/>
          <p:nvPr/>
        </p:nvSpPr>
        <p:spPr>
          <a:xfrm rot="11200196">
            <a:off x="7253429" y="316364"/>
            <a:ext cx="1859456" cy="1281440"/>
          </a:xfrm>
          <a:prstGeom prst="teardrop">
            <a:avLst>
              <a:gd name="adj" fmla="val 12555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1485900" y="800100"/>
            <a:ext cx="6172200" cy="584597"/>
          </a:xfrm>
        </p:spPr>
        <p:txBody>
          <a:bodyPr/>
          <a:lstStyle/>
          <a:p>
            <a:r>
              <a:rPr lang="en-US" sz="2100"/>
              <a:t>STANDAR HPH</a:t>
            </a:r>
          </a:p>
        </p:txBody>
      </p:sp>
      <p:pic>
        <p:nvPicPr>
          <p:cNvPr id="94211" name="Picture 2" descr="LOGO BARU H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85" y="102711"/>
            <a:ext cx="1835944" cy="58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14450"/>
            <a:ext cx="3823097"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2" descr="F:\DCIM\102MSDCF\IMG_375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3550" y="3567589"/>
            <a:ext cx="2057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idx="1"/>
          </p:nvPr>
        </p:nvSpPr>
        <p:spPr>
          <a:xfrm>
            <a:off x="4966335" y="800100"/>
            <a:ext cx="3447415" cy="2767330"/>
          </a:xfrm>
        </p:spPr>
        <p:txBody>
          <a:bodyPr>
            <a:normAutofit lnSpcReduction="10000"/>
          </a:bodyPr>
          <a:lstStyle/>
          <a:p>
            <a:pPr marL="269875" indent="-219075" eaLnBrk="1" hangingPunct="1">
              <a:defRPr/>
            </a:pPr>
            <a:r>
              <a:rPr lang="id-ID" sz="1350" b="1" dirty="0">
                <a:latin typeface="Arial" panose="020B0604020202020204" pitchFamily="34" charset="0"/>
              </a:rPr>
              <a:t>Standar 1: </a:t>
            </a:r>
            <a:r>
              <a:rPr lang="id-ID" sz="1350" dirty="0">
                <a:latin typeface="Arial" panose="020B0604020202020204" pitchFamily="34" charset="0"/>
              </a:rPr>
              <a:t>Kebijakan Manajemen</a:t>
            </a:r>
          </a:p>
          <a:p>
            <a:pPr marL="269875" indent="-219075" eaLnBrk="1" hangingPunct="1">
              <a:defRPr/>
            </a:pPr>
            <a:r>
              <a:rPr lang="id-ID" sz="1350" b="1" dirty="0">
                <a:latin typeface="Arial" panose="020B0604020202020204" pitchFamily="34" charset="0"/>
              </a:rPr>
              <a:t>Standar 2 : </a:t>
            </a:r>
            <a:r>
              <a:rPr lang="id-ID" sz="1350" dirty="0">
                <a:latin typeface="Arial" panose="020B0604020202020204" pitchFamily="34" charset="0"/>
              </a:rPr>
              <a:t>Kajian Kebutuhan Masyarakat Rumah Sakit</a:t>
            </a:r>
          </a:p>
          <a:p>
            <a:pPr marL="269875" indent="-219075" eaLnBrk="1" hangingPunct="1">
              <a:defRPr/>
            </a:pPr>
            <a:r>
              <a:rPr lang="id-ID" sz="1350" b="1" dirty="0">
                <a:latin typeface="Arial" panose="020B0604020202020204" pitchFamily="34" charset="0"/>
              </a:rPr>
              <a:t>Standar 3 : </a:t>
            </a:r>
            <a:r>
              <a:rPr lang="id-ID" sz="1350" dirty="0">
                <a:latin typeface="Arial" panose="020B0604020202020204" pitchFamily="34" charset="0"/>
              </a:rPr>
              <a:t>Pemberdayaan Masyarakat RS</a:t>
            </a:r>
          </a:p>
          <a:p>
            <a:pPr marL="269875" indent="-219075" eaLnBrk="1" hangingPunct="1">
              <a:defRPr/>
            </a:pPr>
            <a:r>
              <a:rPr lang="id-ID" sz="1350" b="1" dirty="0">
                <a:latin typeface="Arial" panose="020B0604020202020204" pitchFamily="34" charset="0"/>
              </a:rPr>
              <a:t>Standar 4:</a:t>
            </a:r>
            <a:r>
              <a:rPr lang="id-ID" sz="1350" dirty="0">
                <a:latin typeface="Arial" panose="020B0604020202020204" pitchFamily="34" charset="0"/>
              </a:rPr>
              <a:t> RS melaksanakan Bina Suasana untuk mendukung Kegiatan Pemberdayaan</a:t>
            </a:r>
          </a:p>
          <a:p>
            <a:pPr marL="269875" indent="-219075" eaLnBrk="1" hangingPunct="1">
              <a:defRPr/>
            </a:pPr>
            <a:r>
              <a:rPr lang="id-ID" sz="1350" b="1" dirty="0">
                <a:latin typeface="Arial" panose="020B0604020202020204" pitchFamily="34" charset="0"/>
              </a:rPr>
              <a:t>Standar 5: </a:t>
            </a:r>
            <a:r>
              <a:rPr lang="id-ID" sz="1350" dirty="0">
                <a:latin typeface="Arial" panose="020B0604020202020204" pitchFamily="34" charset="0"/>
              </a:rPr>
              <a:t>Kemitraan</a:t>
            </a:r>
          </a:p>
          <a:p>
            <a:pPr marL="269875" indent="-219075" eaLnBrk="1" hangingPunct="1">
              <a:defRPr/>
            </a:pPr>
            <a:r>
              <a:rPr lang="id-ID" sz="1350" b="1" dirty="0">
                <a:latin typeface="Arial" panose="020B0604020202020204" pitchFamily="34" charset="0"/>
              </a:rPr>
              <a:t>Standar 6:</a:t>
            </a:r>
            <a:r>
              <a:rPr lang="id-ID" sz="1350" dirty="0">
                <a:latin typeface="Arial" panose="020B0604020202020204" pitchFamily="34" charset="0"/>
              </a:rPr>
              <a:t> Rumah Sakit Mewujudkan Tempat Kerja Sehat</a:t>
            </a:r>
          </a:p>
          <a:p>
            <a:pPr eaLnBrk="1" hangingPunct="1">
              <a:defRPr/>
            </a:pPr>
            <a:endParaRPr lang="id-ID" sz="2100" dirty="0">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indent="0">
              <a:buNone/>
            </a:pPr>
            <a:endParaRPr lang="en-US"/>
          </a:p>
        </p:txBody>
      </p:sp>
      <p:pic>
        <p:nvPicPr>
          <p:cNvPr id="4" name="Picture 3"/>
          <p:cNvPicPr>
            <a:picLocks noChangeAspect="1"/>
          </p:cNvPicPr>
          <p:nvPr/>
        </p:nvPicPr>
        <p:blipFill rotWithShape="1">
          <a:blip r:embed="rId2"/>
          <a:srcRect l="20978" t="18750" r="23060" b="5209"/>
          <a:stretch/>
        </p:blipFill>
        <p:spPr>
          <a:xfrm>
            <a:off x="762000" y="0"/>
            <a:ext cx="7281250" cy="5562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381000" y="209550"/>
            <a:ext cx="4115399" cy="621900"/>
          </a:xfrm>
          <a:prstGeom prst="rect">
            <a:avLst/>
          </a:prstGeom>
        </p:spPr>
        <p:txBody>
          <a:bodyPr lIns="91425" tIns="91425" rIns="91425" bIns="91425" anchor="b" anchorCtr="0">
            <a:noAutofit/>
          </a:bodyPr>
          <a:lstStyle/>
          <a:p>
            <a:pPr lvl="0">
              <a:spcBef>
                <a:spcPts val="0"/>
              </a:spcBef>
              <a:buNone/>
            </a:pPr>
            <a:r>
              <a:rPr lang="en-US" altLang="en-GB" sz="2800" dirty="0">
                <a:solidFill>
                  <a:srgbClr val="C00000"/>
                </a:solidFill>
              </a:rPr>
              <a:t>PKRS</a:t>
            </a:r>
          </a:p>
        </p:txBody>
      </p:sp>
      <p:sp>
        <p:nvSpPr>
          <p:cNvPr id="293" name="Shape 293"/>
          <p:cNvSpPr txBox="1">
            <a:spLocks noGrp="1"/>
          </p:cNvSpPr>
          <p:nvPr>
            <p:ph type="body" idx="1"/>
          </p:nvPr>
        </p:nvSpPr>
        <p:spPr>
          <a:xfrm>
            <a:off x="609600" y="831450"/>
            <a:ext cx="6705599" cy="3801831"/>
          </a:xfrm>
          <a:prstGeom prst="rect">
            <a:avLst/>
          </a:prstGeom>
        </p:spPr>
        <p:txBody>
          <a:bodyPr lIns="91425" tIns="91425" rIns="91425" bIns="91425" anchor="t" anchorCtr="0">
            <a:noAutofit/>
          </a:bodyPr>
          <a:lstStyle/>
          <a:p>
            <a:pPr marL="285750" lvl="0" indent="-285750"/>
            <a:r>
              <a:rPr lang="en-US" sz="2400" dirty="0">
                <a:solidFill>
                  <a:schemeClr val="tx1"/>
                </a:solidFill>
                <a:latin typeface="+mj-lt"/>
              </a:rPr>
              <a:t>Promosi Kesehatan Rumah Sakit (PKRS) adalah proses memberdayakan Pasien, keluarga Pasien, sumber daya manusia Rumah Sakit, pengunjung Rumah Sakit, dan masyarakat sekitar Rumah Sakit untuk berperan serta aktif dalam proses asuhan untuk mendukung perubahan perilaku dan lingkungan serta menjaga dan meningkatkan kesehatan menuju pencapaian derajat kesehatan yang optimal.</a:t>
            </a:r>
          </a:p>
        </p:txBody>
      </p:sp>
    </p:spTree>
  </p:cSld>
  <p:clrMapOvr>
    <a:masterClrMapping/>
  </p:clrMapOvr>
  <p:transition spd="slow">
    <p:cut/>
  </p:transition>
</p:sld>
</file>

<file path=ppt/theme/theme1.xml><?xml version="1.0" encoding="utf-8"?>
<a:theme xmlns:a="http://schemas.openxmlformats.org/drawingml/2006/main" name="Titan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abelon_nov2012_MR">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1390</Words>
  <Application>Microsoft Macintosh PowerPoint</Application>
  <PresentationFormat>On-screen Show (16:9)</PresentationFormat>
  <Paragraphs>147</Paragraphs>
  <Slides>34</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MS PGothic</vt:lpstr>
      <vt:lpstr>Muli</vt:lpstr>
      <vt:lpstr>Calibri</vt:lpstr>
      <vt:lpstr>Arvo</vt:lpstr>
      <vt:lpstr>Wingdings</vt:lpstr>
      <vt:lpstr>Arial</vt:lpstr>
      <vt:lpstr>Titania template</vt:lpstr>
      <vt:lpstr>Skabelon_nov2012_MR</vt:lpstr>
      <vt:lpstr>PROMKES DI BERBAGAI SETTING (1) </vt:lpstr>
      <vt:lpstr>Kompetensi</vt:lpstr>
      <vt:lpstr>SUB POKOK BAHASAN</vt:lpstr>
      <vt:lpstr>  PROMKES DI RUMAH SAKIT</vt:lpstr>
      <vt:lpstr>Komunikasi “affordable” patient doctor relationship </vt:lpstr>
      <vt:lpstr>Pemahaman Pasien ketika pulang rawat….</vt:lpstr>
      <vt:lpstr>STANDAR HPH</vt:lpstr>
      <vt:lpstr>PowerPoint Presentation</vt:lpstr>
      <vt:lpstr>PKRS</vt:lpstr>
      <vt:lpstr>Penyelenggaraan PKRS dilaksanakan  pada 5   tingkat</vt:lpstr>
      <vt:lpstr>Tujuan</vt:lpstr>
      <vt:lpstr>Tujuan (lanjutan)</vt:lpstr>
      <vt:lpstr>PENYELENGGARAAN PKRS</vt:lpstr>
      <vt:lpstr>MANAJEMEN PROMOSI KESEHATAN RUMAH SAKIT</vt:lpstr>
      <vt:lpstr>PENGKAJIAN</vt:lpstr>
      <vt:lpstr>PERENCANAAN</vt:lpstr>
      <vt:lpstr>PELAKSANAAN</vt:lpstr>
      <vt:lpstr>Monitoring dan evaluasi</vt:lpstr>
      <vt:lpstr>STANDAR PROMOSI KESEHATAN RUMAH SAKIT</vt:lpstr>
      <vt:lpstr>ORGANISASI</vt:lpstr>
      <vt:lpstr>Unit kerja fungsional PKRS</vt:lpstr>
      <vt:lpstr>Selanjutnya</vt:lpstr>
      <vt:lpstr>Tugas</vt:lpstr>
      <vt:lpstr>  PROMKES DI PUSKESMAS</vt:lpstr>
      <vt:lpstr>PowerPoint Presentation</vt:lpstr>
      <vt:lpstr>Latar Belakang</vt:lpstr>
      <vt:lpstr>Selanjutnya</vt:lpstr>
      <vt:lpstr>Pelaksanaan Promosi Kesehatan di Puskesmas</vt:lpstr>
      <vt:lpstr>Metode dan Media</vt:lpstr>
      <vt:lpstr>Sumber Daya</vt:lpstr>
      <vt:lpstr>c.Kegiatan Promosi Kesehatan di dalam Gedung Puskesmas</vt:lpstr>
      <vt:lpstr>d.Kegiatan Promosi Kesehatan di Luar Gedung Puskesmas</vt:lpstr>
      <vt:lpstr>Strategi &amp; Sasaran</vt:lpstr>
      <vt:lpstr>Let’s  discuss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PROMOSI KESEHATAN</dc:title>
  <dc:creator>user</dc:creator>
  <cp:lastModifiedBy>Microsoft Office User</cp:lastModifiedBy>
  <cp:revision>37</cp:revision>
  <dcterms:created xsi:type="dcterms:W3CDTF">2020-02-27T03:23:00Z</dcterms:created>
  <dcterms:modified xsi:type="dcterms:W3CDTF">2020-05-01T01:04:43Z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1033-11.2.0.9281</vt:lpwstr>
  </property>
</Properties>
</file>