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  <p:sldMasterId id="2147483659" r:id="rId2"/>
  </p:sldMasterIdLst>
  <p:notesMasterIdLst>
    <p:notesMasterId r:id="rId16"/>
  </p:notesMasterIdLst>
  <p:sldIdLst>
    <p:sldId id="256" r:id="rId3"/>
    <p:sldId id="260" r:id="rId4"/>
    <p:sldId id="284" r:id="rId5"/>
    <p:sldId id="285" r:id="rId6"/>
    <p:sldId id="286" r:id="rId7"/>
    <p:sldId id="287" r:id="rId8"/>
    <p:sldId id="288" r:id="rId9"/>
    <p:sldId id="289" r:id="rId10"/>
    <p:sldId id="294" r:id="rId11"/>
    <p:sldId id="291" r:id="rId12"/>
    <p:sldId id="292" r:id="rId13"/>
    <p:sldId id="293" r:id="rId14"/>
    <p:sldId id="27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042BCF-E7D4-4FA0-8433-085CEACCB03C}">
  <a:tblStyle styleId="{FB042BCF-E7D4-4FA0-8433-085CEACCB0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095"/>
  </p:normalViewPr>
  <p:slideViewPr>
    <p:cSldViewPr snapToGrid="0" snapToObjects="1">
      <p:cViewPr varScale="1">
        <p:scale>
          <a:sx n="74" d="100"/>
          <a:sy n="74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3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E3AE-916F-5141-9477-C62422D9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75EF7-BE45-8B4D-9D76-715C6C760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5AD7-8D4D-7D45-84DE-5E520C4C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FBA5-69D2-F74D-9745-779B9D1F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9103B-C1B6-6C41-AEC9-2C6B3A8E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47739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0BE6-068C-EA41-BEC2-22CE6C86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9891-D8F2-A14E-B339-157AD268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CD587-5D29-9347-A237-DBBDAB8B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DD32-54AB-A043-8F11-EF130DB2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BA6E-6E24-FF45-AADA-ACCBA03E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20349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5DF9-5F44-624D-93C6-25953287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A516-4D1B-7047-AC09-5D277C98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FE2CD-6A04-D344-8118-47FDA824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B9044-201D-C046-8E4E-83FC04CE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6665F-DF3A-F744-AB56-534DC7F0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07279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AC1D-F02F-1642-9BAF-8CDDE98F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454C-AE25-3048-834C-5E7968543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06C9E-B9D3-ED4B-B88C-FDF0FB59C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9DDD-5FB2-5A41-9A4E-FC982C9B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4563B-5141-1F44-9619-AE43022F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0D005-0FFF-A84E-B3D9-E97F23DE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29749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BB5C-47F4-C14F-8A83-4269FC5C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8016-EBE9-4249-B56C-3A1F8F7E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069AD-BDCB-1F46-9E3C-6682EAD46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01D53-2A92-464A-8577-14255F41F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796F2-93C7-7C49-A525-5ADF48841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17DB7-836C-C04B-9272-63826AE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64C89-02F0-4341-B880-ACF0FF15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E0706-CABA-DF40-96B3-8F9BB858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72286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0A56-715C-6D49-A327-38A30C22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0091C-18A1-AC4D-B61C-FA997075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7AAA-F79D-3D41-A7E9-1A1F36C9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3B675-EA45-5E43-B3F5-2E06A5A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84912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280B7-4489-D642-A9DA-9AB60ADC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E5821-D3FA-F541-A469-FD455DAC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6FF54-E546-6B40-A1F9-E05E54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090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334B-279C-1442-95CE-4A386283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D889-781C-CA4B-94F6-AF7028AE1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15CAC-5027-5042-B178-28EA608CB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763D-E6AC-A345-BED7-588B4438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F8FD3-4FBA-9349-A324-B9841ADB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A4306-9C61-8145-9ADE-A2A1E8FB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38589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6B19-4F9D-3845-A667-27D502A8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2717D-FD30-BC4E-950C-9DC8A5B86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50314-AD28-584D-9FF5-C3F845F33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1AA0D-A93C-504C-8603-8739E6C4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7FDE1-48F7-C340-A869-8738FF0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96F6F-5063-A34D-80E6-C7B62018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8578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5268-99D0-8C43-803F-455A1E36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58160-0CE5-6543-9CFD-E3B9D1449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2533D-D090-F148-9161-4A37B743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3CFDE-556B-3F44-BA73-398D6439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A45B3-8861-624F-B33B-5FABDB4A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065364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9D8B4-5FF3-8749-92CB-FEC7E43F1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A5CDD-F38D-DA40-AAEE-9604B46F8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86CC-3D46-614A-B70F-D259B696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87CA3-7CAC-E944-8897-75CEC027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1A65-9828-874C-8EEB-A047DF25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971747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3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591B3-345A-B345-A066-B93F4AAB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38D6D-E5F7-B34F-A075-701938871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01D9-723E-E04A-86B5-4EB2D163F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83CE-CD3B-3F4B-A257-7D5ECDCFF34C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4E15-0F2B-E34C-861D-1D77D11F6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B673-F157-C74F-9036-A0D93D63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26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4"/>
            <a:ext cx="4993200" cy="16442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WARNA </a:t>
            </a:r>
            <a:r>
              <a:rPr lang="en" dirty="0" err="1"/>
              <a:t>dalam</a:t>
            </a:r>
            <a:br>
              <a:rPr lang="en" dirty="0"/>
            </a:br>
            <a:r>
              <a:rPr lang="en" dirty="0"/>
              <a:t>PRESENTASI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DADA5-621B-904D-966F-267E79509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1FA91-8ECD-C441-86D9-06B4CD7C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230" y="288805"/>
            <a:ext cx="6631044" cy="357000"/>
          </a:xfrm>
        </p:spPr>
        <p:txBody>
          <a:bodyPr/>
          <a:lstStyle/>
          <a:p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aman</a:t>
            </a:r>
            <a:r>
              <a:rPr lang="en-US" sz="1800" dirty="0"/>
              <a:t> </a:t>
            </a:r>
            <a:r>
              <a:rPr lang="en-US" sz="1800" dirty="0" err="1"/>
              <a:t>Gunakan</a:t>
            </a:r>
            <a:r>
              <a:rPr lang="en-US" sz="1800" dirty="0"/>
              <a:t> TEMA </a:t>
            </a:r>
            <a:r>
              <a:rPr lang="en-US" sz="1800" dirty="0" err="1"/>
              <a:t>warna</a:t>
            </a:r>
            <a:r>
              <a:rPr lang="en-US" sz="1800" dirty="0"/>
              <a:t> yang </a:t>
            </a:r>
            <a:r>
              <a:rPr lang="en-US" sz="1800" dirty="0" err="1"/>
              <a:t>disediakan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power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7EC0-88AC-824F-9F7D-A3C0F4DCDF19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25D66-954B-DC4E-937C-3C652D98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48" y="787702"/>
            <a:ext cx="5684808" cy="42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0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BBF59-E32F-1543-94E5-96D237A4F5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C1E55-D427-354E-86CB-292F57EE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608" y="0"/>
            <a:ext cx="5974197" cy="518591"/>
          </a:xfrm>
        </p:spPr>
        <p:txBody>
          <a:bodyPr/>
          <a:lstStyle/>
          <a:p>
            <a:r>
              <a:rPr lang="en-US" sz="2400" dirty="0"/>
              <a:t>Text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kontras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D7DD7-CC0F-E542-989F-905911C28A57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2946B-D010-B644-8C46-8C616E58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08" y="658292"/>
            <a:ext cx="5974197" cy="44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275D0-3A78-744A-BC37-66109ED9C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FC14-BA69-384B-99F7-B3B4D9A5A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638" y="0"/>
            <a:ext cx="6243738" cy="357000"/>
          </a:xfrm>
        </p:spPr>
        <p:txBody>
          <a:bodyPr/>
          <a:lstStyle/>
          <a:p>
            <a:r>
              <a:rPr lang="en-US" sz="2400" dirty="0" err="1"/>
              <a:t>Hati-hati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text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F74F-D86C-1246-A9E0-107873F4A2DA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5A966-1A0C-8447-9CE2-6D2BAD25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38" y="505838"/>
            <a:ext cx="6243738" cy="46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ctrTitle" idx="4294967295"/>
          </p:nvPr>
        </p:nvSpPr>
        <p:spPr>
          <a:xfrm>
            <a:off x="3240775" y="1475375"/>
            <a:ext cx="4872000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Thanks!</a:t>
            </a:r>
            <a:endParaRPr sz="9600" b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516" name="Google Shape;516;p34"/>
          <p:cNvSpPr txBox="1">
            <a:spLocks noGrp="1"/>
          </p:cNvSpPr>
          <p:nvPr>
            <p:ph type="subTitle" idx="4294967295"/>
          </p:nvPr>
        </p:nvSpPr>
        <p:spPr>
          <a:xfrm>
            <a:off x="3240775" y="2645250"/>
            <a:ext cx="4872000" cy="102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517" name="Google Shape;517;p34"/>
          <p:cNvSpPr/>
          <p:nvPr/>
        </p:nvSpPr>
        <p:spPr>
          <a:xfrm>
            <a:off x="1234450" y="1149387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1705484" y="1566670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ctrTitle" idx="4294967295"/>
          </p:nvPr>
        </p:nvSpPr>
        <p:spPr>
          <a:xfrm>
            <a:off x="1270178" y="2417585"/>
            <a:ext cx="549293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Menggabungkan</a:t>
            </a:r>
            <a:r>
              <a:rPr lang="en" sz="3600" dirty="0"/>
              <a:t> </a:t>
            </a:r>
            <a:r>
              <a:rPr lang="en" sz="3600" dirty="0" err="1"/>
              <a:t>Beberapa</a:t>
            </a:r>
            <a:r>
              <a:rPr lang="en" sz="3600" dirty="0"/>
              <a:t> </a:t>
            </a:r>
            <a:r>
              <a:rPr lang="en" sz="3600" dirty="0" err="1"/>
              <a:t>Warna</a:t>
            </a:r>
            <a:r>
              <a:rPr lang="en" sz="3600" dirty="0"/>
              <a:t> </a:t>
            </a:r>
            <a:r>
              <a:rPr lang="en" sz="3600" dirty="0" err="1"/>
              <a:t>dalam</a:t>
            </a:r>
            <a:r>
              <a:rPr lang="en" sz="3600" dirty="0"/>
              <a:t> </a:t>
            </a:r>
            <a:r>
              <a:rPr lang="en" sz="3600" dirty="0" err="1"/>
              <a:t>Presentasi</a:t>
            </a:r>
            <a:endParaRPr sz="3600" dirty="0"/>
          </a:p>
        </p:txBody>
      </p:sp>
      <p:sp>
        <p:nvSpPr>
          <p:cNvPr id="324" name="Google Shape;324;p16"/>
          <p:cNvSpPr txBox="1">
            <a:spLocks noGrp="1"/>
          </p:cNvSpPr>
          <p:nvPr>
            <p:ph type="subTitle" idx="4294967295"/>
          </p:nvPr>
        </p:nvSpPr>
        <p:spPr>
          <a:xfrm>
            <a:off x="1270179" y="3772194"/>
            <a:ext cx="6045022" cy="5725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 err="1"/>
              <a:t>Beberapa</a:t>
            </a:r>
            <a:r>
              <a:rPr lang="en" sz="2800" dirty="0"/>
              <a:t> </a:t>
            </a:r>
            <a:r>
              <a:rPr lang="en" sz="2800" dirty="0" err="1"/>
              <a:t>keselahan</a:t>
            </a:r>
            <a:r>
              <a:rPr lang="en" sz="2800" dirty="0"/>
              <a:t> yang </a:t>
            </a:r>
            <a:r>
              <a:rPr lang="en" sz="2800" dirty="0" err="1"/>
              <a:t>perlu</a:t>
            </a:r>
            <a:r>
              <a:rPr lang="en" sz="2800" dirty="0"/>
              <a:t> </a:t>
            </a:r>
            <a:r>
              <a:rPr lang="en" sz="2800" dirty="0" err="1"/>
              <a:t>dihindari</a:t>
            </a:r>
            <a:endParaRPr lang="en" sz="2800" dirty="0"/>
          </a:p>
          <a:p>
            <a:pPr marL="0" lvl="0" indent="0">
              <a:buNone/>
            </a:pPr>
            <a:r>
              <a:rPr lang="en-ID" dirty="0"/>
              <a:t>S</a:t>
            </a:r>
            <a:r>
              <a:rPr lang="en" dirty="0"/>
              <a:t>umber: </a:t>
            </a:r>
            <a:r>
              <a:rPr lang="en-ID" dirty="0"/>
              <a:t>https://</a:t>
            </a:r>
            <a:r>
              <a:rPr lang="en-ID" dirty="0" err="1"/>
              <a:t>support.office.com</a:t>
            </a:r>
            <a:endParaRPr dirty="0"/>
          </a:p>
        </p:txBody>
      </p:sp>
      <p:sp>
        <p:nvSpPr>
          <p:cNvPr id="325" name="Google Shape;325;p16"/>
          <p:cNvSpPr/>
          <p:nvPr/>
        </p:nvSpPr>
        <p:spPr>
          <a:xfrm>
            <a:off x="3590926" y="850424"/>
            <a:ext cx="1577089" cy="159812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2156981" y="1648364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75051E-D278-7C4B-9F56-CFCA6BCBD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825" y="2402072"/>
            <a:ext cx="4575000" cy="1159800"/>
          </a:xfrm>
        </p:spPr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Power Point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…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BD99983-9932-7041-A6B6-33531CA4D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825" y="3819567"/>
            <a:ext cx="4202762" cy="784800"/>
          </a:xfrm>
        </p:spPr>
        <p:txBody>
          <a:bodyPr/>
          <a:lstStyle/>
          <a:p>
            <a:pPr algn="r"/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hati-hati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memilihnya</a:t>
            </a:r>
            <a:r>
              <a:rPr lang="en-US" dirty="0"/>
              <a:t>, </a:t>
            </a:r>
          </a:p>
          <a:p>
            <a:pPr algn="r"/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>
                <a:solidFill>
                  <a:schemeClr val="accent3"/>
                </a:solidFill>
              </a:rPr>
              <a:t>R</a:t>
            </a:r>
            <a:r>
              <a:rPr lang="en-US" sz="2800" dirty="0">
                <a:solidFill>
                  <a:srgbClr val="7030A0"/>
                </a:solidFill>
              </a:rPr>
              <a:t>N</a:t>
            </a:r>
            <a:r>
              <a:rPr lang="en-US" sz="2800" dirty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431A7-8105-D64C-A405-AE5B90D9744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317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957EE-ED8A-3449-AC98-A9E17ACAF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0934" y="153757"/>
            <a:ext cx="5781087" cy="641350"/>
          </a:xfrm>
        </p:spPr>
        <p:txBody>
          <a:bodyPr/>
          <a:lstStyle/>
          <a:p>
            <a:pPr algn="ctr"/>
            <a:r>
              <a:rPr lang="en-US" sz="4000" dirty="0"/>
              <a:t>GROUP WARNA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32855-D137-CC4B-8FDE-ECA932ABBEC0}"/>
              </a:ext>
            </a:extLst>
          </p:cNvPr>
          <p:cNvSpPr/>
          <p:nvPr/>
        </p:nvSpPr>
        <p:spPr>
          <a:xfrm>
            <a:off x="2865870" y="1905127"/>
            <a:ext cx="807396" cy="2791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7239EE-F84D-4F4E-8AA3-9B2D4BBDD637}"/>
              </a:ext>
            </a:extLst>
          </p:cNvPr>
          <p:cNvSpPr/>
          <p:nvPr/>
        </p:nvSpPr>
        <p:spPr>
          <a:xfrm>
            <a:off x="1909484" y="1636484"/>
            <a:ext cx="807396" cy="27918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6384D-9D62-6A43-A5D5-2902EB9A3784}"/>
              </a:ext>
            </a:extLst>
          </p:cNvPr>
          <p:cNvSpPr/>
          <p:nvPr/>
        </p:nvSpPr>
        <p:spPr>
          <a:xfrm>
            <a:off x="951477" y="1289531"/>
            <a:ext cx="807396" cy="27918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23971-D412-0B48-B630-B7A47D275468}"/>
              </a:ext>
            </a:extLst>
          </p:cNvPr>
          <p:cNvSpPr/>
          <p:nvPr/>
        </p:nvSpPr>
        <p:spPr>
          <a:xfrm>
            <a:off x="7042517" y="1289531"/>
            <a:ext cx="807396" cy="27918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A695F7-89AD-1743-AC7E-68F7DCEB45DF}"/>
              </a:ext>
            </a:extLst>
          </p:cNvPr>
          <p:cNvSpPr/>
          <p:nvPr/>
        </p:nvSpPr>
        <p:spPr>
          <a:xfrm>
            <a:off x="6103225" y="1636484"/>
            <a:ext cx="807396" cy="279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E9757-465A-9848-8CEE-A2A900A56665}"/>
              </a:ext>
            </a:extLst>
          </p:cNvPr>
          <p:cNvSpPr/>
          <p:nvPr/>
        </p:nvSpPr>
        <p:spPr>
          <a:xfrm>
            <a:off x="5145218" y="1905127"/>
            <a:ext cx="807396" cy="27918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268A4-82CC-F447-AEC1-DAF7BE34AE68}"/>
              </a:ext>
            </a:extLst>
          </p:cNvPr>
          <p:cNvSpPr txBox="1"/>
          <p:nvPr/>
        </p:nvSpPr>
        <p:spPr>
          <a:xfrm>
            <a:off x="1963148" y="1042339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WARM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D2109-6545-A040-8935-A3FC7DDC66A8}"/>
              </a:ext>
            </a:extLst>
          </p:cNvPr>
          <p:cNvSpPr txBox="1"/>
          <p:nvPr/>
        </p:nvSpPr>
        <p:spPr>
          <a:xfrm>
            <a:off x="5548916" y="1042339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129202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359040-1DE3-FD42-A555-2532316F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512A9-A63B-0940-BB35-2F9FD09FC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23" y="265865"/>
            <a:ext cx="8424153" cy="638807"/>
          </a:xfrm>
        </p:spPr>
        <p:txBody>
          <a:bodyPr/>
          <a:lstStyle/>
          <a:p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Kuantitas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Kontras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Warna</a:t>
            </a:r>
            <a:r>
              <a:rPr lang="en-US" sz="32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C244B-3663-744A-B531-F1767759FCB7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176DF-D4F6-4F40-B0C8-79177D6FACEE}"/>
              </a:ext>
            </a:extLst>
          </p:cNvPr>
          <p:cNvSpPr/>
          <p:nvPr/>
        </p:nvSpPr>
        <p:spPr>
          <a:xfrm>
            <a:off x="1663430" y="1352144"/>
            <a:ext cx="6021421" cy="32782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3280A0-354C-0348-8725-E7D59C8F1CA6}"/>
              </a:ext>
            </a:extLst>
          </p:cNvPr>
          <p:cNvSpPr/>
          <p:nvPr/>
        </p:nvSpPr>
        <p:spPr>
          <a:xfrm>
            <a:off x="3268494" y="2616740"/>
            <a:ext cx="836578" cy="8365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0C5100-E27B-574A-992A-A18BEAE25E8D}"/>
              </a:ext>
            </a:extLst>
          </p:cNvPr>
          <p:cNvSpPr/>
          <p:nvPr/>
        </p:nvSpPr>
        <p:spPr>
          <a:xfrm>
            <a:off x="5267528" y="2616740"/>
            <a:ext cx="836578" cy="8365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3C83-4F69-3746-BA8B-BE712C1404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B519B-C361-2340-B404-F68286126760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F937-3716-7243-A595-9A2D94D58670}"/>
              </a:ext>
            </a:extLst>
          </p:cNvPr>
          <p:cNvSpPr txBox="1"/>
          <p:nvPr/>
        </p:nvSpPr>
        <p:spPr>
          <a:xfrm>
            <a:off x="3072206" y="564205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Warna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Hangat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B65E8-7621-BF46-A178-74C59A2B1C77}"/>
              </a:ext>
            </a:extLst>
          </p:cNvPr>
          <p:cNvSpPr/>
          <p:nvPr/>
        </p:nvSpPr>
        <p:spPr>
          <a:xfrm>
            <a:off x="3269568" y="1911550"/>
            <a:ext cx="807396" cy="2791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D747B-E340-6345-91F9-28CA403208E4}"/>
              </a:ext>
            </a:extLst>
          </p:cNvPr>
          <p:cNvSpPr/>
          <p:nvPr/>
        </p:nvSpPr>
        <p:spPr>
          <a:xfrm>
            <a:off x="2060096" y="1657499"/>
            <a:ext cx="807396" cy="27918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D0BE9-7F39-B34D-A4F8-158995852136}"/>
              </a:ext>
            </a:extLst>
          </p:cNvPr>
          <p:cNvSpPr/>
          <p:nvPr/>
        </p:nvSpPr>
        <p:spPr>
          <a:xfrm>
            <a:off x="850624" y="1301461"/>
            <a:ext cx="807396" cy="27918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0680F-0171-FD40-A083-C6DE1800127B}"/>
              </a:ext>
            </a:extLst>
          </p:cNvPr>
          <p:cNvSpPr/>
          <p:nvPr/>
        </p:nvSpPr>
        <p:spPr>
          <a:xfrm>
            <a:off x="5775017" y="2657414"/>
            <a:ext cx="1940716" cy="202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38F599FB-BFFF-8748-93A8-BA922513699B}"/>
              </a:ext>
            </a:extLst>
          </p:cNvPr>
          <p:cNvSpPr/>
          <p:nvPr/>
        </p:nvSpPr>
        <p:spPr>
          <a:xfrm>
            <a:off x="4283965" y="3307469"/>
            <a:ext cx="1284051" cy="72049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7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A2F00-C325-3D40-93AE-B2F930949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22E1-7175-3F49-86C9-D5BA17570A2B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A065B-DA5B-A746-AEE8-E48532E74243}"/>
              </a:ext>
            </a:extLst>
          </p:cNvPr>
          <p:cNvSpPr txBox="1"/>
          <p:nvPr/>
        </p:nvSpPr>
        <p:spPr>
          <a:xfrm>
            <a:off x="1827066" y="59940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Warna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Dingin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DE183-3689-4D4A-B928-81DE7DFA2688}"/>
              </a:ext>
            </a:extLst>
          </p:cNvPr>
          <p:cNvSpPr/>
          <p:nvPr/>
        </p:nvSpPr>
        <p:spPr>
          <a:xfrm>
            <a:off x="7186238" y="837222"/>
            <a:ext cx="807396" cy="27918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89D581-3F62-B943-9A8A-7A5DEE6C29F4}"/>
              </a:ext>
            </a:extLst>
          </p:cNvPr>
          <p:cNvSpPr/>
          <p:nvPr/>
        </p:nvSpPr>
        <p:spPr>
          <a:xfrm>
            <a:off x="5976766" y="1184175"/>
            <a:ext cx="807396" cy="2791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30C31-EB5F-694D-8FFB-7DB7242DC7B4}"/>
              </a:ext>
            </a:extLst>
          </p:cNvPr>
          <p:cNvSpPr/>
          <p:nvPr/>
        </p:nvSpPr>
        <p:spPr>
          <a:xfrm>
            <a:off x="4767294" y="1452818"/>
            <a:ext cx="807396" cy="27918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3EF3E7-A732-994C-9901-6884C493DEC5}"/>
              </a:ext>
            </a:extLst>
          </p:cNvPr>
          <p:cNvSpPr/>
          <p:nvPr/>
        </p:nvSpPr>
        <p:spPr>
          <a:xfrm>
            <a:off x="1041503" y="2233141"/>
            <a:ext cx="1940716" cy="202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ED6E9DEC-CDC8-2846-8039-5E92275DA36D}"/>
              </a:ext>
            </a:extLst>
          </p:cNvPr>
          <p:cNvSpPr/>
          <p:nvPr/>
        </p:nvSpPr>
        <p:spPr>
          <a:xfrm>
            <a:off x="3229583" y="2908570"/>
            <a:ext cx="1284051" cy="720490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2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45945-47B5-264A-AEA8-F604B1A75C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CADA-8479-E242-BF0D-C68B3CED2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17DD-0565-F943-B3D8-ADC412FEA2FC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9B069-51C4-BF48-9A80-C2FFD8640D21}"/>
              </a:ext>
            </a:extLst>
          </p:cNvPr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This is</a:t>
            </a:r>
          </a:p>
          <a:p>
            <a:pPr algn="ctr"/>
            <a:r>
              <a:rPr lang="en-US" sz="16600" dirty="0">
                <a:solidFill>
                  <a:srgbClr val="FF0000"/>
                </a:solidFill>
              </a:rPr>
              <a:t>a Test</a:t>
            </a:r>
          </a:p>
        </p:txBody>
      </p:sp>
    </p:spTree>
    <p:extLst>
      <p:ext uri="{BB962C8B-B14F-4D97-AF65-F5344CB8AC3E}">
        <p14:creationId xmlns:p14="http://schemas.microsoft.com/office/powerpoint/2010/main" val="8959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68CC5-584F-8041-BAF2-7053043BF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1041E-83A7-0249-8A1D-0DE2443DB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96233-5FD0-9143-A6D4-295D8F78CD98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41769-83D5-6049-AD3F-121A0403C41B}"/>
              </a:ext>
            </a:extLst>
          </p:cNvPr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00B050"/>
                </a:solidFill>
              </a:rPr>
              <a:t>This is</a:t>
            </a:r>
          </a:p>
          <a:p>
            <a:pPr algn="ctr"/>
            <a:r>
              <a:rPr lang="en-US" sz="16600" dirty="0">
                <a:solidFill>
                  <a:srgbClr val="00B050"/>
                </a:solidFill>
              </a:rPr>
              <a:t>a Test</a:t>
            </a:r>
          </a:p>
        </p:txBody>
      </p:sp>
    </p:spTree>
    <p:extLst>
      <p:ext uri="{BB962C8B-B14F-4D97-AF65-F5344CB8AC3E}">
        <p14:creationId xmlns:p14="http://schemas.microsoft.com/office/powerpoint/2010/main" val="3082365132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109</Words>
  <Application>Microsoft Macintosh PowerPoint</Application>
  <PresentationFormat>On-screen Show (16:9)</PresentationFormat>
  <Paragraphs>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DM Sans</vt:lpstr>
      <vt:lpstr>Red Hat Text</vt:lpstr>
      <vt:lpstr>Zilla Slab</vt:lpstr>
      <vt:lpstr>Zilla Slab SemiBold</vt:lpstr>
      <vt:lpstr>Hume template</vt:lpstr>
      <vt:lpstr>Office Theme</vt:lpstr>
      <vt:lpstr>WARNA dalam PRESENTASI</vt:lpstr>
      <vt:lpstr>Menggabungkan Beberapa Warna dalam Presentasi</vt:lpstr>
      <vt:lpstr>Dengan Power Point Anda memiliki semua…</vt:lpstr>
      <vt:lpstr>GROUP WARNA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 dalam PRESENTASI</dc:title>
  <cp:lastModifiedBy>Microsoft Office User</cp:lastModifiedBy>
  <cp:revision>8</cp:revision>
  <dcterms:modified xsi:type="dcterms:W3CDTF">2019-11-25T02:40:57Z</dcterms:modified>
</cp:coreProperties>
</file>