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34" autoAdjust="0"/>
    <p:restoredTop sz="94660"/>
  </p:normalViewPr>
  <p:slideViewPr>
    <p:cSldViewPr>
      <p:cViewPr>
        <p:scale>
          <a:sx n="140" d="100"/>
          <a:sy n="140" d="100"/>
        </p:scale>
        <p:origin x="246" y="3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1DA3-FFB2-4ACD-8147-3FACEF58CEC5}" type="datetimeFigureOut">
              <a:rPr lang="id-ID" smtClean="0"/>
              <a:pPr/>
              <a:t>04/05/2015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KEPUASAN KERJA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Referensi</a:t>
            </a:r>
            <a:r>
              <a:rPr lang="en-US" sz="2000" dirty="0" smtClean="0"/>
              <a:t>: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, Stephen P. Robbins-Timothy A. Judge, </a:t>
            </a:r>
            <a:r>
              <a:rPr lang="en-US" sz="2000" dirty="0" err="1" smtClean="0"/>
              <a:t>Buku</a:t>
            </a:r>
            <a:r>
              <a:rPr lang="en-US" sz="2000" dirty="0" smtClean="0"/>
              <a:t> 1, 2008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4000" dirty="0" err="1"/>
              <a:t>Kepuasan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Ketidak</a:t>
            </a:r>
            <a:r>
              <a:rPr lang="en-US" sz="4000" dirty="0"/>
              <a:t> </a:t>
            </a:r>
            <a:r>
              <a:rPr lang="en-US" sz="4000" dirty="0" err="1"/>
              <a:t>Hadiran</a:t>
            </a:r>
            <a:endParaRPr lang="en-US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ketidakhadiran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melalaikan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faktor-faktor</a:t>
            </a:r>
            <a:r>
              <a:rPr lang="en-US" dirty="0"/>
              <a:t> lain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000" dirty="0" err="1"/>
              <a:t>Kepuasan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Perputaran</a:t>
            </a:r>
            <a:r>
              <a:rPr lang="en-US" sz="4000" dirty="0"/>
              <a:t> </a:t>
            </a:r>
            <a:r>
              <a:rPr lang="en-US" sz="4000" dirty="0" err="1"/>
              <a:t>Karyawan</a:t>
            </a:r>
            <a:endParaRPr lang="en-US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perputaran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korelasi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ketahui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ketidakhadiran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Faktor-faktor</a:t>
            </a:r>
            <a:r>
              <a:rPr lang="en-US" sz="2800" dirty="0" smtClean="0"/>
              <a:t> </a:t>
            </a:r>
            <a:r>
              <a:rPr lang="en-US" sz="2800" dirty="0"/>
              <a:t>lain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harapan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peluang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alternatif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lamanya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jabatan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batasan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yang </a:t>
            </a:r>
            <a:r>
              <a:rPr lang="en-US" sz="2800" dirty="0" err="1"/>
              <a:t>aktual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meninggalkan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000" dirty="0" err="1"/>
              <a:t>Kepuasan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 smtClean="0"/>
              <a:t>Perilaku</a:t>
            </a:r>
            <a:r>
              <a:rPr lang="en-US" sz="4000" dirty="0" smtClean="0"/>
              <a:t> </a:t>
            </a:r>
            <a:r>
              <a:rPr lang="en-US" sz="4000" dirty="0" err="1"/>
              <a:t>Menyimpang</a:t>
            </a:r>
            <a:r>
              <a:rPr lang="en-US" sz="4000" dirty="0"/>
              <a:t> </a:t>
            </a:r>
            <a:r>
              <a:rPr lang="en-US" sz="4000" dirty="0" err="1"/>
              <a:t>di</a:t>
            </a:r>
            <a:r>
              <a:rPr lang="en-US" sz="4000" dirty="0"/>
              <a:t> </a:t>
            </a:r>
            <a:r>
              <a:rPr lang="en-US" sz="4000" dirty="0" err="1"/>
              <a:t>Tempat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Ketidakpuasan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memprediksi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serikat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 smtClean="0"/>
              <a:t>penyalahgunaan</a:t>
            </a:r>
            <a:r>
              <a:rPr lang="en-US" sz="2800" dirty="0" smtClean="0"/>
              <a:t>, </a:t>
            </a:r>
            <a:r>
              <a:rPr lang="en-US" sz="2800" dirty="0" err="1"/>
              <a:t>pencurian</a:t>
            </a:r>
            <a:r>
              <a:rPr lang="en-US" sz="2800" dirty="0"/>
              <a:t> </a:t>
            </a:r>
            <a:r>
              <a:rPr lang="en-US" sz="2800" dirty="0" err="1"/>
              <a:t>ditempat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pergaulan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pantas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kelambanan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Para </a:t>
            </a:r>
            <a:r>
              <a:rPr lang="en-US" sz="2800" dirty="0" err="1"/>
              <a:t>peneliti</a:t>
            </a:r>
            <a:r>
              <a:rPr lang="en-US" sz="2800" dirty="0"/>
              <a:t> </a:t>
            </a:r>
            <a:r>
              <a:rPr lang="en-US" sz="2800" dirty="0" err="1"/>
              <a:t>berpendapat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indikator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sindrom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sebut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menyimpang</a:t>
            </a:r>
            <a:r>
              <a:rPr lang="en-US" sz="2800" dirty="0"/>
              <a:t> </a:t>
            </a:r>
            <a:r>
              <a:rPr lang="en-US" sz="2800" dirty="0" err="1"/>
              <a:t>ditempat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(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penarikan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Umum</a:t>
            </a:r>
            <a:endParaRPr lang="en-US" dirty="0" smtClean="0"/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?</a:t>
            </a:r>
          </a:p>
          <a:p>
            <a:r>
              <a:rPr lang="en-US" dirty="0" smtClean="0"/>
              <a:t>Detail</a:t>
            </a:r>
          </a:p>
          <a:p>
            <a:pPr lvl="1"/>
            <a:r>
              <a:rPr lang="en-US" dirty="0" err="1" smtClean="0"/>
              <a:t>Rinci</a:t>
            </a:r>
            <a:r>
              <a:rPr lang="en-US" dirty="0" smtClean="0"/>
              <a:t> per item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143933" cy="6152412"/>
        </p:xfrm>
        <a:graphic>
          <a:graphicData uri="http://schemas.openxmlformats.org/drawingml/2006/table">
            <a:tbl>
              <a:tblPr/>
              <a:tblGrid>
                <a:gridCol w="6143668"/>
                <a:gridCol w="500066"/>
                <a:gridCol w="428628"/>
                <a:gridCol w="500066"/>
                <a:gridCol w="571505"/>
              </a:tblGrid>
              <a:tr h="104045">
                <a:tc gridSpan="5">
                  <a:txBody>
                    <a:bodyPr/>
                    <a:lstStyle/>
                    <a:p>
                      <a:pPr marL="4191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KEPUASAN KERJA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404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latin typeface="Arial"/>
                          <a:ea typeface="Times New Roman"/>
                          <a:cs typeface="Times New Roman"/>
                        </a:rPr>
                        <a:t>Kondisi yang Anda Rasakan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Jawaban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9900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Sangat sesuai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Sesuai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Tidak sesuai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Sangat  tidak sesuai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senang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kondisi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lingkungan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sekarang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menghadapi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kesulitan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melaksanakan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semua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tugas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9911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diselesaikan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melalui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bimbingan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atasan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rasa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puas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diri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tasan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sering memberikan pujian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sehingga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perasaan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puas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diri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Rekan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 tempat  kerja ini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menyenangkan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Setiap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pegawai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memiliki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kesempatan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sama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penigkatan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karier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dipromosikan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nyaman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bekerja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disini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karena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banyaknya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peluang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maju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mengembangkan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karier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cukup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penghasilan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oleh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instansi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memenuhi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semua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kebutuhan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penghasilan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perusahaan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Fasilitas (jaminan kesehatan, asuransi, rekreasi, dll) yang diberikan perusahaan di luar gaji memuaskan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Bonus (uang lembur, THR, dll) yang diberikan perusahaan memuaskan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Instansi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pengembangan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jalur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karier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jelas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kepada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pegawainya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Kebijakan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dijalankan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oleh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pimpinan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adil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bagi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jabatan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pegang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sesuai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kemampuan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Saya merasa pengawasan yang dilakukan atasan memuaskan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endParaRPr lang="id-ID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endParaRPr lang="id-ID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endParaRPr lang="id-ID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endParaRPr lang="id-ID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66"/>
          </a:solidFill>
        </p:spPr>
        <p:txBody>
          <a:bodyPr/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(job satisfaction)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kerakteristiknya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Puas</a:t>
            </a:r>
            <a:r>
              <a:rPr lang="en-US" dirty="0">
                <a:sym typeface="Wingdings" pitchFamily="2" charset="2"/>
              </a:rPr>
              <a:t>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perasaan-perasaan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positif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pekerjaannya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perasaan-perasaan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negatif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pekerjaannya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66"/>
          </a:solidFill>
        </p:spPr>
        <p:txBody>
          <a:bodyPr/>
          <a:lstStyle/>
          <a:p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Rata-rata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Pengawas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Bayaran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bayaran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lain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tampaknya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(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, </a:t>
            </a:r>
            <a:r>
              <a:rPr lang="en-US" b="1" dirty="0" err="1" smtClean="0"/>
              <a:t>mereka</a:t>
            </a:r>
            <a:r>
              <a:rPr lang="en-US" b="1" dirty="0" smtClean="0"/>
              <a:t> yang </a:t>
            </a:r>
            <a:r>
              <a:rPr lang="en-US" b="1" dirty="0" err="1" smtClean="0"/>
              <a:t>cenderung</a:t>
            </a:r>
            <a:r>
              <a:rPr lang="en-US" b="1" dirty="0" smtClean="0"/>
              <a:t> </a:t>
            </a:r>
            <a:r>
              <a:rPr lang="en-US" b="1" dirty="0" err="1" smtClean="0"/>
              <a:t>galak</a:t>
            </a:r>
            <a:r>
              <a:rPr lang="en-US" b="1" dirty="0" smtClean="0"/>
              <a:t>, </a:t>
            </a:r>
            <a:r>
              <a:rPr lang="en-US" b="1" dirty="0" err="1" smtClean="0"/>
              <a:t>kritis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dirty="0" smtClean="0"/>
              <a:t>)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b="1" dirty="0" err="1" smtClean="0"/>
              <a:t>kurang</a:t>
            </a:r>
            <a:r>
              <a:rPr lang="en-US" b="1" dirty="0" smtClean="0"/>
              <a:t> </a:t>
            </a:r>
            <a:r>
              <a:rPr lang="en-US" b="1" dirty="0" err="1" smtClean="0"/>
              <a:t>puas</a:t>
            </a:r>
            <a:r>
              <a:rPr lang="en-US" b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endParaRPr lang="id-ID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66"/>
          </a:solidFill>
        </p:spPr>
        <p:txBody>
          <a:bodyPr/>
          <a:lstStyle/>
          <a:p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Respons-Respons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Terhadap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Ketidakpuasan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Kerja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idx="1"/>
          </p:nvPr>
        </p:nvGraphicFramePr>
        <p:xfrm>
          <a:off x="0" y="1658938"/>
          <a:ext cx="8801100" cy="4681537"/>
        </p:xfrm>
        <a:graphic>
          <a:graphicData uri="http://schemas.openxmlformats.org/presentationml/2006/ole">
            <p:oleObj spid="_x0000_s2050" name="Worksheet" r:id="rId3" imgW="5786575" imgH="283773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66"/>
          </a:solidFill>
        </p:spPr>
        <p:txBody>
          <a:bodyPr/>
          <a:lstStyle/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dirty="0" err="1" smtClean="0"/>
              <a:t>Keluar</a:t>
            </a:r>
            <a:r>
              <a:rPr lang="en-US" dirty="0" smtClean="0"/>
              <a:t> (exit): 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endParaRPr lang="en-US" dirty="0"/>
          </a:p>
          <a:p>
            <a:pPr marL="514350" indent="-514350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Ketidakpuasan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2. </a:t>
            </a:r>
            <a:r>
              <a:rPr lang="en-US" dirty="0" err="1" smtClean="0"/>
              <a:t>Aspirasi</a:t>
            </a:r>
            <a:r>
              <a:rPr lang="en-US" dirty="0" smtClean="0"/>
              <a:t> (voice): 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Ketidakpuasan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Akibat Puas atau Tidak Puas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3. </a:t>
            </a:r>
            <a:r>
              <a:rPr lang="en-US" dirty="0" err="1" smtClean="0"/>
              <a:t>Kesetiaan</a:t>
            </a:r>
            <a:r>
              <a:rPr lang="en-US" dirty="0" smtClean="0"/>
              <a:t> (loyalty): 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Ketidakpuasan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membaiknya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Akibat Puas atau Tidak Puas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Pengabaian</a:t>
            </a:r>
            <a:r>
              <a:rPr lang="en-US" dirty="0" smtClean="0"/>
              <a:t> (neglect): 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Ketidakpuasan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Akibat Puas atau Tidak Puas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629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KEPUASAN KERJA</vt:lpstr>
      <vt:lpstr>Kepuasan Kerja (job satisfaction)</vt:lpstr>
      <vt:lpstr>Seberapa Puas Individu?</vt:lpstr>
      <vt:lpstr>Seberapa Puas Individu?</vt:lpstr>
      <vt:lpstr>Respons-Respons Terhadap Ketidakpuasan Kerja</vt:lpstr>
      <vt:lpstr>Akibat Puas atau Tidak Puas</vt:lpstr>
      <vt:lpstr>Slide 7</vt:lpstr>
      <vt:lpstr>Slide 8</vt:lpstr>
      <vt:lpstr>Slide 9</vt:lpstr>
      <vt:lpstr>Kepuasan Kerja dan Ketidak Hadiran</vt:lpstr>
      <vt:lpstr>Kepuasan Kerja dan Perputaran Karyawan</vt:lpstr>
      <vt:lpstr>Kepuasan Kerja dan Perilaku Menyimpang di Tempat Kerja.</vt:lpstr>
      <vt:lpstr>Penilaian Kepuasan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KEPUASAN KERJA</dc:title>
  <dc:creator>COMPAQ</dc:creator>
  <cp:lastModifiedBy>user</cp:lastModifiedBy>
  <cp:revision>6</cp:revision>
  <dcterms:created xsi:type="dcterms:W3CDTF">2013-05-30T21:24:47Z</dcterms:created>
  <dcterms:modified xsi:type="dcterms:W3CDTF">2015-05-04T02:35:25Z</dcterms:modified>
</cp:coreProperties>
</file>