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3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9" r:id="rId14"/>
    <p:sldId id="296" r:id="rId15"/>
    <p:sldId id="298" r:id="rId16"/>
    <p:sldId id="285" r:id="rId1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2" autoAdjust="0"/>
    <p:restoredTop sz="93230" autoAdjust="0"/>
  </p:normalViewPr>
  <p:slideViewPr>
    <p:cSldViewPr>
      <p:cViewPr varScale="1">
        <p:scale>
          <a:sx n="66" d="100"/>
          <a:sy n="66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737FF-C40D-4F43-9626-279C5D9E4B7A}" type="datetimeFigureOut">
              <a:rPr lang="id-ID" smtClean="0"/>
              <a:pPr/>
              <a:t>27/11/2019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5AFA8-14A0-417E-9B3A-07A51F6925F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2463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143000" y="152384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4414" y="3786190"/>
            <a:ext cx="6858000" cy="1143008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44000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4400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C9E7E21-6213-4286-A317-05CF58EB4244}" type="datetimeFigureOut">
              <a:rPr lang="id-ID" smtClean="0"/>
              <a:pPr/>
              <a:t>27/11/2019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A4194C8-1563-42B9-B61C-B778B18BAAE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C9E7E21-6213-4286-A317-05CF58EB4244}" type="datetimeFigureOut">
              <a:rPr lang="id-ID" smtClean="0"/>
              <a:pPr/>
              <a:t>27/11/2019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A4194C8-1563-42B9-B61C-B778B18BAAE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C9E7E21-6213-4286-A317-05CF58EB4244}" type="datetimeFigureOut">
              <a:rPr lang="id-ID" smtClean="0"/>
              <a:pPr/>
              <a:t>27/11/2019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A4194C8-1563-42B9-B61C-B778B18BAAE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/>
          <a:p>
            <a:fld id="{7C9E7E21-6213-4286-A317-05CF58EB4244}" type="datetimeFigureOut">
              <a:rPr lang="id-ID" smtClean="0"/>
              <a:pPr/>
              <a:t>27/11/2019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</p:spPr>
        <p:txBody>
          <a:bodyPr/>
          <a:lstStyle/>
          <a:p>
            <a:fld id="{7A4194C8-1563-42B9-B61C-B778B18BAAE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C9E7E21-6213-4286-A317-05CF58EB4244}" type="datetimeFigureOut">
              <a:rPr lang="id-ID" smtClean="0"/>
              <a:pPr/>
              <a:t>27/11/2019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A4194C8-1563-42B9-B61C-B778B18BAAE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C9E7E21-6213-4286-A317-05CF58EB4244}" type="datetimeFigureOut">
              <a:rPr lang="id-ID" smtClean="0"/>
              <a:pPr/>
              <a:t>27/11/2019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A4194C8-1563-42B9-B61C-B778B18BAAE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C9E7E21-6213-4286-A317-05CF58EB4244}" type="datetimeFigureOut">
              <a:rPr lang="id-ID" smtClean="0"/>
              <a:pPr/>
              <a:t>27/11/2019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A4194C8-1563-42B9-B61C-B778B18BAAE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C9E7E21-6213-4286-A317-05CF58EB4244}" type="datetimeFigureOut">
              <a:rPr lang="id-ID" smtClean="0"/>
              <a:pPr/>
              <a:t>27/11/2019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A4194C8-1563-42B9-B61C-B778B18BAAE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C9E7E21-6213-4286-A317-05CF58EB4244}" type="datetimeFigureOut">
              <a:rPr lang="id-ID" smtClean="0"/>
              <a:pPr/>
              <a:t>27/11/2019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A4194C8-1563-42B9-B61C-B778B18BAAE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C9E7E21-6213-4286-A317-05CF58EB4244}" type="datetimeFigureOut">
              <a:rPr lang="id-ID" smtClean="0"/>
              <a:pPr/>
              <a:t>27/11/2019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A4194C8-1563-42B9-B61C-B778B18BAAE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QUEUE DENGAN LIST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Defri</a:t>
            </a:r>
            <a:r>
              <a:rPr lang="en-US" b="1" dirty="0" smtClean="0"/>
              <a:t> </a:t>
            </a:r>
            <a:r>
              <a:rPr lang="en-US" b="1" dirty="0" err="1" smtClean="0"/>
              <a:t>Kurniawan</a:t>
            </a:r>
            <a:endParaRPr lang="en-US" b="1" dirty="0" smtClean="0"/>
          </a:p>
          <a:p>
            <a:r>
              <a:rPr lang="en-US" dirty="0" smtClean="0"/>
              <a:t>defri.kurniawan@dsn.dinus.ac.id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Pustaka</a:t>
            </a:r>
            <a:r>
              <a:rPr lang="en-US" dirty="0" smtClean="0"/>
              <a:t> </a:t>
            </a:r>
            <a:r>
              <a:rPr lang="en-US" dirty="0" err="1" smtClean="0"/>
              <a:t>Menejemen</a:t>
            </a:r>
            <a:r>
              <a:rPr lang="en-US" dirty="0" smtClean="0"/>
              <a:t> </a:t>
            </a:r>
            <a:r>
              <a:rPr lang="en-US" dirty="0" err="1" smtClean="0"/>
              <a:t>Memori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1413" t="56641" r="35212" b="19921"/>
          <a:stretch>
            <a:fillRect/>
          </a:stretch>
        </p:blipFill>
        <p:spPr bwMode="auto">
          <a:xfrm>
            <a:off x="571472" y="1285860"/>
            <a:ext cx="799510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Pustaka</a:t>
            </a:r>
            <a:r>
              <a:rPr lang="en-US" dirty="0" smtClean="0"/>
              <a:t> </a:t>
            </a:r>
            <a:r>
              <a:rPr lang="en-US" dirty="0" err="1" smtClean="0"/>
              <a:t>Lojik</a:t>
            </a:r>
            <a:r>
              <a:rPr lang="en-US" dirty="0" smtClean="0"/>
              <a:t> Queue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IsEmpty</a:t>
            </a:r>
            <a:endParaRPr lang="en-US" dirty="0" smtClean="0"/>
          </a:p>
          <a:p>
            <a:pPr lvl="1"/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antrian</a:t>
            </a:r>
            <a:r>
              <a:rPr lang="en-US" dirty="0" smtClean="0"/>
              <a:t> </a:t>
            </a:r>
            <a:r>
              <a:rPr lang="en-US" dirty="0" err="1" smtClean="0"/>
              <a:t>kosong</a:t>
            </a:r>
            <a:endParaRPr lang="en-US" dirty="0" smtClean="0"/>
          </a:p>
          <a:p>
            <a:r>
              <a:rPr lang="en-US" dirty="0" err="1" smtClean="0"/>
              <a:t>NBElmt</a:t>
            </a:r>
            <a:endParaRPr lang="en-US" dirty="0" smtClean="0"/>
          </a:p>
          <a:p>
            <a:pPr lvl="1"/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banyaknya</a:t>
            </a:r>
            <a:r>
              <a:rPr lang="en-US" dirty="0" smtClean="0"/>
              <a:t> element  queue</a:t>
            </a:r>
          </a:p>
          <a:p>
            <a:r>
              <a:rPr lang="en-US" dirty="0" err="1" smtClean="0"/>
              <a:t>CreateEmpty</a:t>
            </a:r>
            <a:endParaRPr lang="en-US" dirty="0" smtClean="0"/>
          </a:p>
          <a:p>
            <a:pPr lvl="1"/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antrian</a:t>
            </a:r>
            <a:r>
              <a:rPr lang="en-US" dirty="0" smtClean="0"/>
              <a:t> (queue) </a:t>
            </a:r>
            <a:r>
              <a:rPr lang="en-US" dirty="0" err="1" smtClean="0"/>
              <a:t>kosong</a:t>
            </a:r>
            <a:endParaRPr lang="en-US" dirty="0" smtClean="0"/>
          </a:p>
          <a:p>
            <a:r>
              <a:rPr lang="en-US" dirty="0" smtClean="0"/>
              <a:t>Add</a:t>
            </a:r>
          </a:p>
          <a:p>
            <a:pPr lvl="1"/>
            <a:r>
              <a:rPr lang="en-US" dirty="0" err="1" smtClean="0"/>
              <a:t>Menambah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antrian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tail (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dasarnya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insert  last)</a:t>
            </a:r>
          </a:p>
          <a:p>
            <a:r>
              <a:rPr lang="en-US" dirty="0" smtClean="0"/>
              <a:t>Dell</a:t>
            </a:r>
          </a:p>
          <a:p>
            <a:pPr lvl="1"/>
            <a:r>
              <a:rPr lang="en-US" dirty="0" err="1" smtClean="0"/>
              <a:t>Menghapus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antrian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head (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dasarnya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delete first)</a:t>
            </a:r>
          </a:p>
          <a:p>
            <a:pPr lvl="1"/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Pustaka</a:t>
            </a:r>
            <a:r>
              <a:rPr lang="en-US" dirty="0" smtClean="0"/>
              <a:t> </a:t>
            </a:r>
            <a:r>
              <a:rPr lang="en-US" dirty="0" err="1" smtClean="0"/>
              <a:t>Lojik</a:t>
            </a:r>
            <a:r>
              <a:rPr lang="en-US" dirty="0" smtClean="0"/>
              <a:t> Queue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7569" t="31250" r="33016" b="15039"/>
          <a:stretch>
            <a:fillRect/>
          </a:stretch>
        </p:blipFill>
        <p:spPr bwMode="auto">
          <a:xfrm>
            <a:off x="428596" y="1285859"/>
            <a:ext cx="8072494" cy="493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Buatlah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menambah</a:t>
            </a:r>
            <a:r>
              <a:rPr lang="en-US" dirty="0"/>
              <a:t> </a:t>
            </a:r>
            <a:r>
              <a:rPr lang="en-US" dirty="0" smtClean="0"/>
              <a:t>(Add)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menghapus</a:t>
            </a:r>
            <a:r>
              <a:rPr lang="en-US" dirty="0" smtClean="0"/>
              <a:t> (Del)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2308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Queue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8551" t="33203" r="26427" b="17969"/>
          <a:stretch>
            <a:fillRect/>
          </a:stretch>
        </p:blipFill>
        <p:spPr bwMode="auto">
          <a:xfrm>
            <a:off x="500034" y="1142984"/>
            <a:ext cx="820108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 Queue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8550" t="37109" r="28658" b="20898"/>
          <a:stretch>
            <a:fillRect/>
          </a:stretch>
        </p:blipFill>
        <p:spPr bwMode="auto">
          <a:xfrm>
            <a:off x="357157" y="1214422"/>
            <a:ext cx="8416289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28934"/>
            <a:ext cx="8229600" cy="914400"/>
          </a:xfrm>
        </p:spPr>
        <p:txBody>
          <a:bodyPr/>
          <a:lstStyle/>
          <a:p>
            <a:pPr algn="ctr"/>
            <a:r>
              <a:rPr lang="en-US" b="1" dirty="0" smtClean="0"/>
              <a:t>TERIMA KASIH</a:t>
            </a:r>
            <a:endParaRPr lang="id-ID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7569" t="20508" r="31369" b="16015"/>
          <a:stretch>
            <a:fillRect/>
          </a:stretch>
        </p:blipFill>
        <p:spPr bwMode="auto">
          <a:xfrm>
            <a:off x="214282" y="142852"/>
            <a:ext cx="8786842" cy="614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Representasi</a:t>
            </a:r>
            <a:r>
              <a:rPr lang="en-US" dirty="0" smtClean="0"/>
              <a:t> List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</a:pPr>
            <a:r>
              <a:rPr lang="de-DE" sz="2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IsEmpty :</a:t>
            </a:r>
            <a:r>
              <a:rPr lang="de-DE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fungsi yang digunakan untuk mengecek apakah </a:t>
            </a:r>
            <a:r>
              <a:rPr lang="id-ID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queue </a:t>
            </a:r>
            <a:r>
              <a:rPr lang="de-DE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sudah kosong</a:t>
            </a:r>
          </a:p>
          <a:p>
            <a:pPr marL="342900" lvl="1" indent="-342900">
              <a:lnSpc>
                <a:spcPct val="80000"/>
              </a:lnSpc>
            </a:pPr>
            <a:endParaRPr lang="id-ID" sz="2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>
              <a:lnSpc>
                <a:spcPct val="80000"/>
              </a:lnSpc>
            </a:pP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Add / </a:t>
            </a:r>
            <a:r>
              <a:rPr lang="id-ID" sz="2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Enqueue</a:t>
            </a:r>
            <a:r>
              <a:rPr lang="de-DE" sz="2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sv-SE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Untuk menambahkan elemen ke dalam Antrian, penambahan elemen selalu ditambahkan di elemen paling belakang</a:t>
            </a:r>
            <a:r>
              <a:rPr lang="id-ID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(tail)</a:t>
            </a:r>
            <a:endParaRPr lang="en-US" sz="2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>
              <a:lnSpc>
                <a:spcPct val="80000"/>
              </a:lnSpc>
            </a:pPr>
            <a:endParaRPr lang="de-DE" sz="2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>
              <a:lnSpc>
                <a:spcPct val="80000"/>
              </a:lnSpc>
            </a:pPr>
            <a:r>
              <a:rPr lang="en-US" sz="2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Del / </a:t>
            </a:r>
            <a:r>
              <a:rPr lang="id-ID" sz="2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Dequeue</a:t>
            </a:r>
            <a:r>
              <a:rPr lang="de-DE" sz="2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de-DE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Digunakan untuk menghapus elemen terdepan/pertama (head) dari Antrian</a:t>
            </a:r>
          </a:p>
          <a:p>
            <a:pPr marL="342900" lvl="1" indent="-342900">
              <a:lnSpc>
                <a:spcPct val="80000"/>
              </a:lnSpc>
            </a:pPr>
            <a:endParaRPr lang="de-DE" sz="2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>
              <a:lnSpc>
                <a:spcPct val="80000"/>
              </a:lnSpc>
            </a:pPr>
            <a:r>
              <a:rPr lang="de-DE" sz="2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IsFull :</a:t>
            </a:r>
            <a:r>
              <a:rPr lang="de-DE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fungsi yang digunakan untuk mengecek apakah </a:t>
            </a:r>
            <a:r>
              <a:rPr lang="id-ID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queue </a:t>
            </a:r>
            <a:r>
              <a:rPr lang="de-DE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sudah penuh</a:t>
            </a:r>
            <a:endParaRPr lang="en-US" sz="2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id-ID" dirty="0" smtClean="0">
              <a:latin typeface="Calibri" pitchFamily="34" charset="0"/>
              <a:cs typeface="Calibri" pitchFamily="34" charset="0"/>
            </a:endParaRPr>
          </a:p>
          <a:p>
            <a:endParaRPr lang="id-ID" dirty="0" smtClean="0">
              <a:latin typeface="Calibri" pitchFamily="34" charset="0"/>
              <a:cs typeface="Calibri" pitchFamily="34" charset="0"/>
            </a:endParaRP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6471" t="20508" r="30820" b="22851"/>
          <a:stretch>
            <a:fillRect/>
          </a:stretch>
        </p:blipFill>
        <p:spPr bwMode="auto">
          <a:xfrm>
            <a:off x="310354" y="142852"/>
            <a:ext cx="851343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8118" t="19531" r="31369" b="16015"/>
          <a:stretch>
            <a:fillRect/>
          </a:stretch>
        </p:blipFill>
        <p:spPr bwMode="auto">
          <a:xfrm>
            <a:off x="357158" y="142852"/>
            <a:ext cx="836474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8667" t="19531" r="30820" b="20898"/>
          <a:stretch>
            <a:fillRect/>
          </a:stretch>
        </p:blipFill>
        <p:spPr bwMode="auto">
          <a:xfrm>
            <a:off x="428595" y="142852"/>
            <a:ext cx="8296177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0315" t="19531" r="31369" b="15039"/>
          <a:stretch>
            <a:fillRect/>
          </a:stretch>
        </p:blipFill>
        <p:spPr bwMode="auto">
          <a:xfrm>
            <a:off x="571472" y="142851"/>
            <a:ext cx="8072494" cy="614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Representasi</a:t>
            </a:r>
            <a:r>
              <a:rPr lang="en-US" dirty="0" smtClean="0"/>
              <a:t> List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3609" t="69336" r="41801" b="16992"/>
          <a:stretch>
            <a:fillRect/>
          </a:stretch>
        </p:blipFill>
        <p:spPr bwMode="auto">
          <a:xfrm>
            <a:off x="500034" y="1285860"/>
            <a:ext cx="803677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Selektor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Pendefinisian</a:t>
            </a:r>
            <a:r>
              <a:rPr lang="en-US" dirty="0" smtClean="0"/>
              <a:t> </a:t>
            </a:r>
            <a:r>
              <a:rPr lang="en-US" dirty="0" err="1" smtClean="0"/>
              <a:t>Selektor</a:t>
            </a:r>
            <a:endParaRPr lang="id-ID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1413" t="37109" r="53331" b="44336"/>
          <a:stretch>
            <a:fillRect/>
          </a:stretch>
        </p:blipFill>
        <p:spPr bwMode="auto">
          <a:xfrm>
            <a:off x="714348" y="1785926"/>
            <a:ext cx="6715172" cy="277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10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Presentation10</Template>
  <TotalTime>2916</TotalTime>
  <Words>147</Words>
  <Application>Microsoft Office PowerPoint</Application>
  <PresentationFormat>On-screen Show (4:3)</PresentationFormat>
  <Paragraphs>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Bookman Old Style</vt:lpstr>
      <vt:lpstr>Calibri</vt:lpstr>
      <vt:lpstr>Gill Sans MT</vt:lpstr>
      <vt:lpstr>Wingdings</vt:lpstr>
      <vt:lpstr>Wingdings 3</vt:lpstr>
      <vt:lpstr>Presentation10</vt:lpstr>
      <vt:lpstr>QUEUE DENGAN LIST</vt:lpstr>
      <vt:lpstr>PowerPoint Presentation</vt:lpstr>
      <vt:lpstr>Queue dengan Representasi List</vt:lpstr>
      <vt:lpstr>PowerPoint Presentation</vt:lpstr>
      <vt:lpstr>PowerPoint Presentation</vt:lpstr>
      <vt:lpstr>PowerPoint Presentation</vt:lpstr>
      <vt:lpstr>PowerPoint Presentation</vt:lpstr>
      <vt:lpstr>Queue dengan Representasi List</vt:lpstr>
      <vt:lpstr>Selektor</vt:lpstr>
      <vt:lpstr>Pustaka Menejemen Memori </vt:lpstr>
      <vt:lpstr>Pustaka Lojik Queue</vt:lpstr>
      <vt:lpstr>Pustaka Lojik Queue</vt:lpstr>
      <vt:lpstr>PowerPoint Presentation</vt:lpstr>
      <vt:lpstr>Add Queue</vt:lpstr>
      <vt:lpstr>Del Queue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 DATA</dc:title>
  <dc:creator>asus</dc:creator>
  <cp:lastModifiedBy>Dave Kurniawan</cp:lastModifiedBy>
  <cp:revision>291</cp:revision>
  <dcterms:created xsi:type="dcterms:W3CDTF">2014-09-16T14:47:30Z</dcterms:created>
  <dcterms:modified xsi:type="dcterms:W3CDTF">2019-11-27T04:12:43Z</dcterms:modified>
</cp:coreProperties>
</file>