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4D44-D788-4169-ADE4-01843901A7E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A49-900C-4F95-993E-035AECEB00B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4D44-D788-4169-ADE4-01843901A7E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A49-900C-4F95-993E-035AECEB0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4D44-D788-4169-ADE4-01843901A7E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A49-900C-4F95-993E-035AECEB0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4D44-D788-4169-ADE4-01843901A7E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A49-900C-4F95-993E-035AECEB0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4D44-D788-4169-ADE4-01843901A7E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A49-900C-4F95-993E-035AECEB00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4D44-D788-4169-ADE4-01843901A7E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A49-900C-4F95-993E-035AECEB0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4D44-D788-4169-ADE4-01843901A7E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A49-900C-4F95-993E-035AECEB0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4D44-D788-4169-ADE4-01843901A7E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A49-900C-4F95-993E-035AECEB0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4D44-D788-4169-ADE4-01843901A7E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A49-900C-4F95-993E-035AECEB0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4D44-D788-4169-ADE4-01843901A7E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A49-900C-4F95-993E-035AECEB00B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4D44-D788-4169-ADE4-01843901A7E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A49-900C-4F95-993E-035AECEB00B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DF4D44-D788-4169-ADE4-01843901A7E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5F29A49-900C-4F95-993E-035AECEB00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RMON</a:t>
            </a:r>
            <a:br>
              <a:rPr lang="en-US" dirty="0" smtClean="0"/>
            </a:br>
            <a:r>
              <a:rPr lang="en-US" dirty="0" smtClean="0"/>
              <a:t>Remote Monitoring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Network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96229"/>
            <a:ext cx="6038937" cy="509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3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60579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8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2987"/>
            <a:ext cx="6096000" cy="509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0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7918"/>
            <a:ext cx="6096000" cy="518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2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6172200" cy="517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6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7442"/>
            <a:ext cx="6090222" cy="50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3589"/>
            <a:ext cx="6172200" cy="517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1298"/>
            <a:ext cx="6096000" cy="510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6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3462"/>
            <a:ext cx="6096000" cy="513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8658"/>
            <a:ext cx="6096000" cy="507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6536"/>
            <a:ext cx="6096000" cy="513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8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7275"/>
            <a:ext cx="6172200" cy="512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</TotalTime>
  <Words>3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Thatch</vt:lpstr>
      <vt:lpstr>RMON Remote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RMON Remote Monitoring</dc:title>
  <dc:creator>karima</dc:creator>
  <cp:lastModifiedBy>karima</cp:lastModifiedBy>
  <cp:revision>6</cp:revision>
  <dcterms:created xsi:type="dcterms:W3CDTF">2015-11-17T04:57:43Z</dcterms:created>
  <dcterms:modified xsi:type="dcterms:W3CDTF">2015-11-17T06:24:11Z</dcterms:modified>
</cp:coreProperties>
</file>