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3" r:id="rId3"/>
    <p:sldId id="274" r:id="rId4"/>
    <p:sldId id="275" r:id="rId5"/>
    <p:sldId id="277" r:id="rId6"/>
    <p:sldId id="276" r:id="rId7"/>
    <p:sldId id="278" r:id="rId8"/>
    <p:sldId id="279" r:id="rId9"/>
    <p:sldId id="280" r:id="rId10"/>
    <p:sldId id="288" r:id="rId11"/>
    <p:sldId id="289" r:id="rId12"/>
    <p:sldId id="284" r:id="rId13"/>
    <p:sldId id="283" r:id="rId14"/>
    <p:sldId id="286" r:id="rId15"/>
    <p:sldId id="281" r:id="rId16"/>
    <p:sldId id="290" r:id="rId17"/>
    <p:sldId id="282" r:id="rId18"/>
    <p:sldId id="285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2" autoAdjust="0"/>
    <p:restoredTop sz="93230" autoAdjust="0"/>
  </p:normalViewPr>
  <p:slideViewPr>
    <p:cSldViewPr>
      <p:cViewPr varScale="1">
        <p:scale>
          <a:sx n="69" d="100"/>
          <a:sy n="69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737FF-C40D-4F43-9626-279C5D9E4B7A}" type="datetimeFigureOut">
              <a:rPr lang="id-ID" smtClean="0"/>
              <a:pPr/>
              <a:t>27/11/2018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5AFA8-14A0-417E-9B3A-07A51F692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653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3000" y="152384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4414" y="3786190"/>
            <a:ext cx="6858000" cy="1143008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4400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4400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27/11/2018</a:t>
            </a:fld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27/11/2018</a:t>
            </a:fld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extBox 11"/>
          <p:cNvSpPr txBox="1"/>
          <p:nvPr/>
        </p:nvSpPr>
        <p:spPr>
          <a:xfrm>
            <a:off x="5357818" y="64172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Struktur</a:t>
            </a:r>
            <a:r>
              <a:rPr lang="en-US" dirty="0" smtClean="0">
                <a:solidFill>
                  <a:schemeClr val="tx2"/>
                </a:solidFill>
              </a:rPr>
              <a:t> Data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STACK DENGAN LIST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Defri</a:t>
            </a:r>
            <a:r>
              <a:rPr lang="en-US" b="1" dirty="0" smtClean="0"/>
              <a:t> </a:t>
            </a:r>
            <a:r>
              <a:rPr lang="en-US" b="1" dirty="0" err="1" smtClean="0"/>
              <a:t>Kurniawan</a:t>
            </a:r>
            <a:endParaRPr lang="en-US" b="1" dirty="0" smtClean="0"/>
          </a:p>
          <a:p>
            <a:r>
              <a:rPr lang="en-US" dirty="0" smtClean="0"/>
              <a:t>defri.kurniawan@dsn.dinus.ac.id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header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#</a:t>
            </a:r>
            <a:r>
              <a:rPr lang="id-ID" dirty="0"/>
              <a:t>define true 1</a:t>
            </a:r>
          </a:p>
          <a:p>
            <a:pPr marL="0" indent="0">
              <a:buNone/>
            </a:pPr>
            <a:r>
              <a:rPr lang="id-ID" dirty="0"/>
              <a:t>#define false 0</a:t>
            </a:r>
          </a:p>
          <a:p>
            <a:pPr marL="0" indent="0">
              <a:buNone/>
            </a:pPr>
            <a:r>
              <a:rPr lang="id-ID" dirty="0"/>
              <a:t>#define boolean unsigned char</a:t>
            </a:r>
          </a:p>
          <a:p>
            <a:pPr marL="0" indent="0">
              <a:buNone/>
            </a:pPr>
            <a:r>
              <a:rPr lang="id-ID" dirty="0" smtClean="0"/>
              <a:t>#</a:t>
            </a:r>
            <a:r>
              <a:rPr lang="id-ID" dirty="0"/>
              <a:t>define Nil NULL</a:t>
            </a:r>
          </a:p>
          <a:p>
            <a:pPr marL="0" indent="0">
              <a:buNone/>
            </a:pPr>
            <a:r>
              <a:rPr lang="id-ID" dirty="0"/>
              <a:t>#define MaxEl </a:t>
            </a:r>
            <a:r>
              <a:rPr lang="id-ID" dirty="0" smtClean="0"/>
              <a:t>10</a:t>
            </a:r>
            <a:endParaRPr lang="en-US" dirty="0" smtClean="0"/>
          </a:p>
          <a:p>
            <a:pPr marL="0" indent="0">
              <a:buNone/>
            </a:pPr>
            <a:r>
              <a:rPr lang="id-ID" dirty="0"/>
              <a:t>typedef int infotype;</a:t>
            </a:r>
          </a:p>
          <a:p>
            <a:pPr marL="0" indent="0">
              <a:buNone/>
            </a:pPr>
            <a:r>
              <a:rPr lang="id-ID" dirty="0"/>
              <a:t>typedef struct tElmtStack *address;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644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header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 smtClean="0"/>
              <a:t>typedef </a:t>
            </a:r>
            <a:r>
              <a:rPr lang="id-ID" dirty="0"/>
              <a:t>struct tElmtStack {</a:t>
            </a:r>
          </a:p>
          <a:p>
            <a:pPr marL="0" indent="0">
              <a:buNone/>
            </a:pPr>
            <a:r>
              <a:rPr lang="id-ID" dirty="0"/>
              <a:t>    infotype info;</a:t>
            </a:r>
          </a:p>
          <a:p>
            <a:pPr marL="0" indent="0">
              <a:buNone/>
            </a:pPr>
            <a:r>
              <a:rPr lang="id-ID" dirty="0"/>
              <a:t>    address next;</a:t>
            </a:r>
          </a:p>
          <a:p>
            <a:pPr marL="0" indent="0">
              <a:buNone/>
            </a:pPr>
            <a:r>
              <a:rPr lang="id-ID" dirty="0"/>
              <a:t>} ElmtStack</a:t>
            </a:r>
            <a:r>
              <a:rPr lang="id-ID" dirty="0" smtClean="0"/>
              <a:t>;</a:t>
            </a:r>
            <a:endParaRPr lang="en-US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dirty="0" smtClean="0"/>
              <a:t>typedef </a:t>
            </a:r>
            <a:r>
              <a:rPr lang="id-ID" dirty="0"/>
              <a:t>struct {</a:t>
            </a:r>
          </a:p>
          <a:p>
            <a:pPr marL="0" indent="0">
              <a:buNone/>
            </a:pPr>
            <a:r>
              <a:rPr lang="id-ID" dirty="0"/>
              <a:t>    address TOP;</a:t>
            </a:r>
          </a:p>
          <a:p>
            <a:pPr marL="0" indent="0">
              <a:buNone/>
            </a:pPr>
            <a:r>
              <a:rPr lang="id-ID" dirty="0"/>
              <a:t>} Stack</a:t>
            </a:r>
            <a:r>
              <a:rPr lang="id-ID" dirty="0" smtClean="0"/>
              <a:t>;</a:t>
            </a:r>
            <a:endParaRPr lang="en-US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dirty="0" smtClean="0"/>
              <a:t>#</a:t>
            </a:r>
            <a:r>
              <a:rPr lang="id-ID" dirty="0"/>
              <a:t>define Info(P) (P)-&gt;info</a:t>
            </a:r>
          </a:p>
          <a:p>
            <a:pPr marL="0" indent="0">
              <a:buNone/>
            </a:pPr>
            <a:r>
              <a:rPr lang="id-ID" dirty="0"/>
              <a:t>#define Next(P) (P)-&gt;next</a:t>
            </a:r>
          </a:p>
          <a:p>
            <a:pPr marL="0" indent="0">
              <a:buNone/>
            </a:pPr>
            <a:r>
              <a:rPr lang="id-ID" dirty="0"/>
              <a:t>#define TOP(S) (S).TOP</a:t>
            </a:r>
          </a:p>
        </p:txBody>
      </p:sp>
    </p:spTree>
    <p:extLst>
      <p:ext uri="{BB962C8B-B14F-4D97-AF65-F5344CB8AC3E}">
        <p14:creationId xmlns:p14="http://schemas.microsoft.com/office/powerpoint/2010/main" val="4137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Operasi-operasi</a:t>
            </a:r>
            <a:r>
              <a:rPr lang="en-US" dirty="0" smtClean="0"/>
              <a:t> </a:t>
            </a:r>
            <a:r>
              <a:rPr lang="en-US" dirty="0" err="1" smtClean="0"/>
              <a:t>StackList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CreateStack</a:t>
            </a:r>
            <a:r>
              <a:rPr lang="en-US" dirty="0" smtClean="0"/>
              <a:t>(Stack *S) {</a:t>
            </a:r>
          </a:p>
          <a:p>
            <a:pPr>
              <a:buNone/>
            </a:pPr>
            <a:r>
              <a:rPr lang="en-US" dirty="0" smtClean="0"/>
              <a:t>    TOP(*S) = Nil;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IsEmpty</a:t>
            </a:r>
            <a:r>
              <a:rPr lang="en-US" dirty="0" smtClean="0"/>
              <a:t>(Stack S) {</a:t>
            </a:r>
          </a:p>
          <a:p>
            <a:pPr>
              <a:buNone/>
            </a:pPr>
            <a:r>
              <a:rPr lang="en-US" dirty="0" smtClean="0"/>
              <a:t>    return (TOP(S)==Nil);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IsFull</a:t>
            </a:r>
            <a:r>
              <a:rPr lang="en-US" dirty="0" smtClean="0"/>
              <a:t>(Stack S) {</a:t>
            </a:r>
          </a:p>
          <a:p>
            <a:pPr>
              <a:buNone/>
            </a:pPr>
            <a:r>
              <a:rPr lang="en-US" dirty="0" smtClean="0"/>
              <a:t>    return (</a:t>
            </a:r>
            <a:r>
              <a:rPr lang="en-US" dirty="0" err="1" smtClean="0"/>
              <a:t>NbElmt</a:t>
            </a:r>
            <a:r>
              <a:rPr lang="en-US" dirty="0" smtClean="0"/>
              <a:t>(S)==</a:t>
            </a:r>
            <a:r>
              <a:rPr lang="en-US" dirty="0" err="1" smtClean="0"/>
              <a:t>MaxEl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Alokasi</a:t>
            </a:r>
            <a:r>
              <a:rPr lang="en-US" dirty="0" smtClean="0"/>
              <a:t> &amp; </a:t>
            </a:r>
            <a:r>
              <a:rPr lang="en-US" dirty="0" err="1" smtClean="0"/>
              <a:t>Dealokasi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dirty="0" smtClean="0"/>
              <a:t>address Alokasi(infotype X) {</a:t>
            </a:r>
          </a:p>
          <a:p>
            <a:pPr>
              <a:buNone/>
            </a:pPr>
            <a:r>
              <a:rPr lang="id-ID" dirty="0" smtClean="0"/>
              <a:t>    address P;</a:t>
            </a:r>
          </a:p>
          <a:p>
            <a:pPr>
              <a:buNone/>
            </a:pPr>
            <a:r>
              <a:rPr lang="id-ID" dirty="0" smtClean="0"/>
              <a:t>    P = (address)malloc(sizeof(ElmtStack));</a:t>
            </a:r>
          </a:p>
          <a:p>
            <a:pPr>
              <a:buNone/>
            </a:pPr>
            <a:r>
              <a:rPr lang="id-ID" dirty="0" smtClean="0"/>
              <a:t>    if(P!=Nil) {</a:t>
            </a:r>
          </a:p>
          <a:p>
            <a:pPr>
              <a:buNone/>
            </a:pPr>
            <a:r>
              <a:rPr lang="id-ID" dirty="0" smtClean="0"/>
              <a:t>        Info(P) = X;</a:t>
            </a:r>
          </a:p>
          <a:p>
            <a:pPr>
              <a:buNone/>
            </a:pPr>
            <a:r>
              <a:rPr lang="id-ID" dirty="0" smtClean="0"/>
              <a:t>        Next(P) = Nil;</a:t>
            </a:r>
          </a:p>
          <a:p>
            <a:pPr>
              <a:buNone/>
            </a:pPr>
            <a:r>
              <a:rPr lang="id-ID" dirty="0" smtClean="0"/>
              <a:t>    } else {</a:t>
            </a:r>
          </a:p>
          <a:p>
            <a:pPr>
              <a:buNone/>
            </a:pPr>
            <a:r>
              <a:rPr lang="id-ID" dirty="0" smtClean="0"/>
              <a:t>        P = Nil;</a:t>
            </a:r>
          </a:p>
          <a:p>
            <a:pPr>
              <a:buNone/>
            </a:pPr>
            <a:r>
              <a:rPr lang="id-ID" dirty="0" smtClean="0"/>
              <a:t>    }</a:t>
            </a:r>
          </a:p>
          <a:p>
            <a:pPr>
              <a:buNone/>
            </a:pPr>
            <a:r>
              <a:rPr lang="id-ID" dirty="0" smtClean="0"/>
              <a:t>    return P;</a:t>
            </a:r>
          </a:p>
          <a:p>
            <a:pPr>
              <a:buNone/>
            </a:pPr>
            <a:r>
              <a:rPr lang="id-ID" dirty="0" smtClean="0"/>
              <a:t>}</a:t>
            </a:r>
            <a:endParaRPr lang="en-US" dirty="0" smtClean="0"/>
          </a:p>
          <a:p>
            <a:pPr>
              <a:buNone/>
            </a:pPr>
            <a:r>
              <a:rPr lang="en-US" dirty="0"/>
              <a:t>void </a:t>
            </a:r>
            <a:r>
              <a:rPr lang="en-US" dirty="0" err="1"/>
              <a:t>Dealokasi</a:t>
            </a:r>
            <a:r>
              <a:rPr lang="en-US" dirty="0"/>
              <a:t>(address *P) {</a:t>
            </a:r>
          </a:p>
          <a:p>
            <a:pPr>
              <a:buNone/>
            </a:pPr>
            <a:r>
              <a:rPr lang="en-US" dirty="0"/>
              <a:t>    free(*P);</a:t>
            </a:r>
          </a:p>
          <a:p>
            <a:pPr>
              <a:buNone/>
            </a:pPr>
            <a:r>
              <a:rPr lang="en-US" dirty="0"/>
              <a:t>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IsEmpty</a:t>
            </a:r>
            <a:r>
              <a:rPr lang="en-US" sz="3200" dirty="0" smtClean="0">
                <a:solidFill>
                  <a:schemeClr val="accent1"/>
                </a:solidFill>
              </a:rPr>
              <a:t>()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fungsi</a:t>
            </a:r>
            <a:r>
              <a:rPr lang="en-US" sz="3200" dirty="0" smtClean="0"/>
              <a:t> </a:t>
            </a:r>
            <a:r>
              <a:rPr lang="en-US" sz="3200" dirty="0" err="1" smtClean="0"/>
              <a:t>pengecekkan</a:t>
            </a:r>
            <a:r>
              <a:rPr lang="en-US" sz="3200" dirty="0" smtClean="0"/>
              <a:t> Stack </a:t>
            </a:r>
            <a:r>
              <a:rPr lang="en-US" sz="3200" dirty="0" err="1" smtClean="0"/>
              <a:t>kosong</a:t>
            </a:r>
            <a:r>
              <a:rPr lang="en-US" sz="3200" dirty="0" smtClean="0"/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IsFull</a:t>
            </a:r>
            <a:r>
              <a:rPr lang="en-US" sz="3200" dirty="0" smtClean="0">
                <a:solidFill>
                  <a:srgbClr val="00B050"/>
                </a:solidFill>
              </a:rPr>
              <a:t>()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fungsi</a:t>
            </a:r>
            <a:r>
              <a:rPr lang="en-US" sz="3200" dirty="0" smtClean="0"/>
              <a:t> </a:t>
            </a:r>
            <a:r>
              <a:rPr lang="en-US" sz="3200" dirty="0" err="1" smtClean="0"/>
              <a:t>pengecekkan</a:t>
            </a:r>
            <a:r>
              <a:rPr lang="en-US" sz="3200" dirty="0" smtClean="0"/>
              <a:t> Stack </a:t>
            </a:r>
            <a:r>
              <a:rPr lang="en-US" sz="3200" dirty="0" err="1" smtClean="0"/>
              <a:t>penuh</a:t>
            </a:r>
            <a:r>
              <a:rPr lang="en-US" sz="3200" dirty="0" smtClean="0"/>
              <a:t>. Dan </a:t>
            </a:r>
            <a:r>
              <a:rPr lang="en-US" sz="3200" dirty="0" err="1" smtClean="0">
                <a:solidFill>
                  <a:srgbClr val="7030A0"/>
                </a:solidFill>
              </a:rPr>
              <a:t>alokasi</a:t>
            </a:r>
            <a:r>
              <a:rPr lang="en-US" sz="3200" dirty="0" smtClean="0">
                <a:solidFill>
                  <a:srgbClr val="7030A0"/>
                </a:solidFill>
              </a:rPr>
              <a:t>(x)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prosedur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pemesanan</a:t>
            </a:r>
            <a:r>
              <a:rPr lang="en-US" sz="3200" dirty="0" smtClean="0"/>
              <a:t> </a:t>
            </a:r>
            <a:r>
              <a:rPr lang="en-US" sz="3200" dirty="0" err="1" smtClean="0"/>
              <a:t>ukuran</a:t>
            </a:r>
            <a:r>
              <a:rPr lang="en-US" sz="3200" dirty="0" smtClean="0"/>
              <a:t> </a:t>
            </a:r>
            <a:r>
              <a:rPr lang="en-US" sz="3200" dirty="0" err="1" smtClean="0"/>
              <a:t>memori</a:t>
            </a:r>
            <a:r>
              <a:rPr lang="en-US" sz="3200" dirty="0" smtClean="0"/>
              <a:t> </a:t>
            </a:r>
            <a:r>
              <a:rPr lang="en-US" sz="3200" dirty="0" err="1"/>
              <a:t>beralamat</a:t>
            </a:r>
            <a:r>
              <a:rPr lang="en-US" sz="3200" dirty="0">
                <a:solidFill>
                  <a:srgbClr val="7030A0"/>
                </a:solidFill>
              </a:rPr>
              <a:t> P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pemberian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X </a:t>
            </a:r>
            <a:r>
              <a:rPr lang="en-US" sz="3200" dirty="0" err="1" smtClean="0"/>
              <a:t>bertipe</a:t>
            </a:r>
            <a:r>
              <a:rPr lang="en-US" sz="3200" dirty="0" smtClean="0"/>
              <a:t> </a:t>
            </a:r>
            <a:r>
              <a:rPr lang="en-US" sz="3200" dirty="0" err="1" smtClean="0"/>
              <a:t>infotype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elemen</a:t>
            </a:r>
            <a:r>
              <a:rPr lang="en-US" sz="3200" dirty="0" smtClean="0"/>
              <a:t> Next </a:t>
            </a:r>
            <a:r>
              <a:rPr lang="en-US" sz="3200" dirty="0" err="1" smtClean="0"/>
              <a:t>bernilai</a:t>
            </a:r>
            <a:r>
              <a:rPr lang="en-US" sz="3200" dirty="0" smtClean="0"/>
              <a:t> Nil (Null). </a:t>
            </a:r>
            <a:r>
              <a:rPr lang="en-US" sz="3200" dirty="0" err="1" smtClean="0"/>
              <a:t>Maka</a:t>
            </a:r>
            <a:r>
              <a:rPr lang="en-US" sz="3200" dirty="0" smtClean="0"/>
              <a:t> </a:t>
            </a:r>
            <a:r>
              <a:rPr lang="en-US" sz="3200" dirty="0" err="1" smtClean="0"/>
              <a:t>buatlah</a:t>
            </a:r>
            <a:r>
              <a:rPr lang="en-US" sz="3200" dirty="0" smtClean="0"/>
              <a:t> </a:t>
            </a:r>
            <a:r>
              <a:rPr lang="en-US" sz="3200" dirty="0" err="1" smtClean="0"/>
              <a:t>prosedur</a:t>
            </a:r>
            <a:r>
              <a:rPr lang="en-US" sz="3200" dirty="0" smtClean="0"/>
              <a:t> </a:t>
            </a:r>
            <a:r>
              <a:rPr lang="en-US" sz="3200" dirty="0" err="1" smtClean="0"/>
              <a:t>penambahan</a:t>
            </a:r>
            <a:r>
              <a:rPr lang="en-US" sz="3200" dirty="0"/>
              <a:t>/</a:t>
            </a:r>
            <a:r>
              <a:rPr lang="en-US" sz="3200" dirty="0" smtClean="0"/>
              <a:t>push()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3 (</a:t>
            </a:r>
            <a:r>
              <a:rPr lang="en-US" sz="3200" dirty="0" err="1" smtClean="0"/>
              <a:t>tiga</a:t>
            </a:r>
            <a:r>
              <a:rPr lang="en-US" sz="3200" dirty="0" smtClean="0"/>
              <a:t>) </a:t>
            </a:r>
            <a:r>
              <a:rPr lang="en-US" sz="3200" dirty="0" err="1" smtClean="0"/>
              <a:t>kondisi</a:t>
            </a:r>
            <a:r>
              <a:rPr lang="en-US" sz="3200" dirty="0" smtClean="0"/>
              <a:t> </a:t>
            </a:r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/>
              <a:t>IsEmpty</a:t>
            </a:r>
            <a:r>
              <a:rPr lang="en-US" sz="3200" dirty="0" smtClean="0"/>
              <a:t>(), </a:t>
            </a:r>
            <a:r>
              <a:rPr lang="en-US" sz="3200" dirty="0" err="1" smtClean="0"/>
              <a:t>IsFull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selain</a:t>
            </a:r>
            <a:r>
              <a:rPr lang="en-US" sz="3200" dirty="0" smtClean="0"/>
              <a:t> </a:t>
            </a:r>
            <a:r>
              <a:rPr lang="en-US" sz="3200" dirty="0" err="1" smtClean="0"/>
              <a:t>kedua</a:t>
            </a:r>
            <a:r>
              <a:rPr lang="en-US" sz="3200" dirty="0" smtClean="0"/>
              <a:t> </a:t>
            </a:r>
            <a:r>
              <a:rPr lang="en-US" sz="3200" dirty="0" err="1" smtClean="0"/>
              <a:t>kondisi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 (</a:t>
            </a:r>
            <a:r>
              <a:rPr lang="en-US" sz="3200" i="1" dirty="0" smtClean="0"/>
              <a:t>else</a:t>
            </a:r>
            <a:r>
              <a:rPr lang="en-US" sz="3200" dirty="0" smtClean="0"/>
              <a:t>)! </a:t>
            </a:r>
          </a:p>
          <a:p>
            <a:r>
              <a:rPr lang="en-US" sz="3200" b="1" dirty="0" err="1" smtClean="0"/>
              <a:t>Benar</a:t>
            </a:r>
            <a:r>
              <a:rPr lang="en-US" sz="3200" b="1" dirty="0" smtClean="0"/>
              <a:t> </a:t>
            </a:r>
            <a:r>
              <a:rPr lang="en-US" sz="3200" dirty="0" smtClean="0"/>
              <a:t>point 10,  </a:t>
            </a:r>
            <a:r>
              <a:rPr lang="en-US" sz="3200" b="1" dirty="0" err="1" smtClean="0"/>
              <a:t>Mendekati</a:t>
            </a:r>
            <a:r>
              <a:rPr lang="en-US" sz="3200" dirty="0" smtClean="0"/>
              <a:t> point 5</a:t>
            </a:r>
          </a:p>
        </p:txBody>
      </p:sp>
    </p:spTree>
    <p:extLst>
      <p:ext uri="{BB962C8B-B14F-4D97-AF65-F5344CB8AC3E}">
        <p14:creationId xmlns:p14="http://schemas.microsoft.com/office/powerpoint/2010/main" val="16357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Operasi</a:t>
            </a:r>
            <a:r>
              <a:rPr lang="en-US" dirty="0" smtClean="0"/>
              <a:t> Push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void Push(Stack *S, </a:t>
            </a:r>
            <a:r>
              <a:rPr lang="en-US" dirty="0" err="1" smtClean="0"/>
              <a:t>infotype</a:t>
            </a:r>
            <a:r>
              <a:rPr lang="en-US" dirty="0" smtClean="0"/>
              <a:t> X) {</a:t>
            </a:r>
          </a:p>
          <a:p>
            <a:pPr>
              <a:buNone/>
            </a:pPr>
            <a:r>
              <a:rPr lang="en-US" dirty="0" smtClean="0"/>
              <a:t>    address P;</a:t>
            </a:r>
          </a:p>
          <a:p>
            <a:pPr>
              <a:buNone/>
            </a:pPr>
            <a:r>
              <a:rPr lang="en-US" dirty="0" smtClean="0"/>
              <a:t>    P = </a:t>
            </a:r>
            <a:r>
              <a:rPr lang="en-US" dirty="0" err="1" smtClean="0"/>
              <a:t>Alokasi</a:t>
            </a:r>
            <a:r>
              <a:rPr lang="en-US" dirty="0" smtClean="0"/>
              <a:t>(X);</a:t>
            </a:r>
          </a:p>
          <a:p>
            <a:pPr>
              <a:buNone/>
            </a:pPr>
            <a:r>
              <a:rPr lang="en-US" dirty="0" smtClean="0"/>
              <a:t>    if(</a:t>
            </a:r>
            <a:r>
              <a:rPr lang="en-US" dirty="0" err="1" smtClean="0"/>
              <a:t>IsEmpty</a:t>
            </a:r>
            <a:r>
              <a:rPr lang="en-US" dirty="0" smtClean="0"/>
              <a:t>(*S)) {</a:t>
            </a:r>
          </a:p>
          <a:p>
            <a:pPr>
              <a:buNone/>
            </a:pPr>
            <a:r>
              <a:rPr lang="en-US" dirty="0" smtClean="0"/>
              <a:t>        TOP(*S) = P;</a:t>
            </a:r>
          </a:p>
          <a:p>
            <a:pPr>
              <a:buNone/>
            </a:pPr>
            <a:r>
              <a:rPr lang="en-US" dirty="0" smtClean="0"/>
              <a:t>    }else if(</a:t>
            </a:r>
            <a:r>
              <a:rPr lang="en-US" dirty="0" err="1" smtClean="0"/>
              <a:t>IsFull</a:t>
            </a:r>
            <a:r>
              <a:rPr lang="en-US" dirty="0" smtClean="0"/>
              <a:t>(*S)) {</a:t>
            </a:r>
          </a:p>
          <a:p>
            <a:pPr>
              <a:buNone/>
            </a:pPr>
            <a:r>
              <a:rPr lang="en-US" dirty="0" smtClean="0"/>
              <a:t>        print("Stack Full\n");</a:t>
            </a:r>
          </a:p>
          <a:p>
            <a:pPr>
              <a:buNone/>
            </a:pPr>
            <a:r>
              <a:rPr lang="en-US" dirty="0" smtClean="0"/>
              <a:t>    }else {</a:t>
            </a:r>
          </a:p>
          <a:p>
            <a:pPr>
              <a:buNone/>
            </a:pPr>
            <a:r>
              <a:rPr lang="en-US" dirty="0" smtClean="0"/>
              <a:t>        Next(P) = TOP(*S);</a:t>
            </a:r>
          </a:p>
          <a:p>
            <a:pPr>
              <a:buNone/>
            </a:pPr>
            <a:r>
              <a:rPr lang="en-US" dirty="0" smtClean="0"/>
              <a:t>        TOP(*S) = P;</a:t>
            </a:r>
          </a:p>
          <a:p>
            <a:pPr>
              <a:buNone/>
            </a:pPr>
            <a:r>
              <a:rPr lang="en-US" dirty="0" smtClean="0"/>
              <a:t>    }</a:t>
            </a:r>
          </a:p>
          <a:p>
            <a:pPr>
              <a:buNone/>
            </a:pPr>
            <a:r>
              <a:rPr lang="en-US" dirty="0" smtClean="0"/>
              <a:t>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IsEmpty</a:t>
            </a:r>
            <a:r>
              <a:rPr lang="en-US" sz="3200" dirty="0" smtClean="0">
                <a:solidFill>
                  <a:schemeClr val="accent1"/>
                </a:solidFill>
              </a:rPr>
              <a:t>()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fungsi</a:t>
            </a:r>
            <a:r>
              <a:rPr lang="en-US" sz="3200" dirty="0" smtClean="0"/>
              <a:t> </a:t>
            </a:r>
            <a:r>
              <a:rPr lang="en-US" sz="3200" dirty="0" err="1" smtClean="0"/>
              <a:t>pengecekkan</a:t>
            </a:r>
            <a:r>
              <a:rPr lang="en-US" sz="3200" dirty="0" smtClean="0"/>
              <a:t> Stack </a:t>
            </a:r>
            <a:r>
              <a:rPr lang="en-US" sz="3200" dirty="0" err="1" smtClean="0"/>
              <a:t>kosong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dealokasi</a:t>
            </a:r>
            <a:r>
              <a:rPr lang="en-US" sz="3200" dirty="0" smtClean="0">
                <a:solidFill>
                  <a:srgbClr val="7030A0"/>
                </a:solidFill>
              </a:rPr>
              <a:t>(x)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prosedur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pembebasan</a:t>
            </a:r>
            <a:r>
              <a:rPr lang="en-US" sz="3200" dirty="0" smtClean="0"/>
              <a:t> </a:t>
            </a:r>
            <a:r>
              <a:rPr lang="en-US" sz="3200" dirty="0" err="1" smtClean="0"/>
              <a:t>elemen</a:t>
            </a:r>
            <a:r>
              <a:rPr lang="en-US" sz="3200" dirty="0" smtClean="0"/>
              <a:t> Stack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memori</a:t>
            </a:r>
            <a:r>
              <a:rPr lang="en-US" sz="3200" dirty="0" smtClean="0"/>
              <a:t> </a:t>
            </a:r>
            <a:r>
              <a:rPr lang="en-US" sz="3200" dirty="0" err="1"/>
              <a:t>beralamat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P.</a:t>
            </a:r>
            <a:r>
              <a:rPr lang="en-US" sz="3200" dirty="0" smtClean="0"/>
              <a:t> </a:t>
            </a:r>
            <a:r>
              <a:rPr lang="en-US" sz="3200" dirty="0" err="1" smtClean="0"/>
              <a:t>Maka</a:t>
            </a:r>
            <a:r>
              <a:rPr lang="en-US" sz="3200" dirty="0" smtClean="0"/>
              <a:t> </a:t>
            </a:r>
            <a:r>
              <a:rPr lang="en-US" sz="3200" dirty="0" err="1" smtClean="0"/>
              <a:t>buatlah</a:t>
            </a:r>
            <a:r>
              <a:rPr lang="en-US" sz="3200" dirty="0" smtClean="0"/>
              <a:t> </a:t>
            </a:r>
            <a:r>
              <a:rPr lang="en-US" sz="3200" dirty="0" err="1" smtClean="0"/>
              <a:t>prosedur</a:t>
            </a:r>
            <a:r>
              <a:rPr lang="en-US" sz="3200" dirty="0" smtClean="0"/>
              <a:t> </a:t>
            </a:r>
            <a:r>
              <a:rPr lang="en-US" sz="3200" dirty="0" err="1" smtClean="0"/>
              <a:t>penghapusan</a:t>
            </a:r>
            <a:r>
              <a:rPr lang="en-US" sz="3200" dirty="0" smtClean="0"/>
              <a:t> / pop()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menyertakan</a:t>
            </a:r>
            <a:r>
              <a:rPr lang="en-US" sz="3200" dirty="0" smtClean="0"/>
              <a:t> </a:t>
            </a:r>
            <a:r>
              <a:rPr lang="en-US" sz="3200" dirty="0" err="1" smtClean="0"/>
              <a:t>pengecekkan</a:t>
            </a:r>
            <a:r>
              <a:rPr lang="en-US" sz="3200" dirty="0" smtClean="0"/>
              <a:t> </a:t>
            </a:r>
            <a:r>
              <a:rPr lang="en-US" sz="3200" dirty="0" err="1" smtClean="0"/>
              <a:t>IsEmpty</a:t>
            </a:r>
            <a:r>
              <a:rPr lang="en-US" sz="3200" dirty="0" smtClean="0"/>
              <a:t>()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prosedur</a:t>
            </a:r>
            <a:r>
              <a:rPr lang="en-US" sz="3200" dirty="0" smtClean="0"/>
              <a:t> </a:t>
            </a:r>
            <a:r>
              <a:rPr lang="en-US" sz="3200" dirty="0" err="1" smtClean="0"/>
              <a:t>dealokasi</a:t>
            </a:r>
            <a:r>
              <a:rPr lang="en-US" sz="3200" dirty="0" smtClean="0"/>
              <a:t>()! </a:t>
            </a:r>
          </a:p>
          <a:p>
            <a:endParaRPr lang="en-US" sz="3200" dirty="0" smtClean="0"/>
          </a:p>
          <a:p>
            <a:r>
              <a:rPr lang="en-US" sz="3200" b="1" dirty="0" err="1" smtClean="0"/>
              <a:t>Benar</a:t>
            </a:r>
            <a:r>
              <a:rPr lang="en-US" sz="3200" b="1" dirty="0" smtClean="0"/>
              <a:t> </a:t>
            </a:r>
            <a:r>
              <a:rPr lang="en-US" sz="3200" dirty="0" smtClean="0"/>
              <a:t>point 10,  </a:t>
            </a:r>
            <a:r>
              <a:rPr lang="en-US" sz="3200" b="1" dirty="0" err="1" smtClean="0"/>
              <a:t>Mendekati</a:t>
            </a:r>
            <a:r>
              <a:rPr lang="en-US" sz="3200" dirty="0" smtClean="0"/>
              <a:t> point 5</a:t>
            </a:r>
          </a:p>
        </p:txBody>
      </p:sp>
    </p:spTree>
    <p:extLst>
      <p:ext uri="{BB962C8B-B14F-4D97-AF65-F5344CB8AC3E}">
        <p14:creationId xmlns:p14="http://schemas.microsoft.com/office/powerpoint/2010/main" val="161263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Operasi</a:t>
            </a:r>
            <a:r>
              <a:rPr lang="en-US" dirty="0" smtClean="0"/>
              <a:t> Pop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81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dirty="0" smtClean="0"/>
              <a:t>void Pop(Stack *S, infotype *X) {</a:t>
            </a:r>
          </a:p>
          <a:p>
            <a:pPr>
              <a:buNone/>
            </a:pPr>
            <a:r>
              <a:rPr lang="id-ID" dirty="0" smtClean="0"/>
              <a:t>    address P;</a:t>
            </a:r>
          </a:p>
          <a:p>
            <a:pPr>
              <a:buNone/>
            </a:pPr>
            <a:r>
              <a:rPr lang="id-ID" dirty="0" smtClean="0"/>
              <a:t>    if(IsEmpty(*S)) {</a:t>
            </a:r>
          </a:p>
          <a:p>
            <a:pPr>
              <a:buNone/>
            </a:pPr>
            <a:r>
              <a:rPr lang="id-ID" dirty="0" smtClean="0"/>
              <a:t>        printf("Stack kosong\n");</a:t>
            </a:r>
          </a:p>
          <a:p>
            <a:pPr>
              <a:buNone/>
            </a:pPr>
            <a:r>
              <a:rPr lang="id-ID" dirty="0" smtClean="0"/>
              <a:t>    } else {</a:t>
            </a:r>
          </a:p>
          <a:p>
            <a:pPr>
              <a:buNone/>
            </a:pPr>
            <a:r>
              <a:rPr lang="id-ID" dirty="0" smtClean="0"/>
              <a:t>        P = TOP(*S);</a:t>
            </a:r>
          </a:p>
          <a:p>
            <a:pPr>
              <a:buNone/>
            </a:pPr>
            <a:r>
              <a:rPr lang="id-ID" dirty="0" smtClean="0"/>
              <a:t>        *X = Info(P);</a:t>
            </a:r>
          </a:p>
          <a:p>
            <a:pPr>
              <a:buNone/>
            </a:pPr>
            <a:r>
              <a:rPr lang="id-ID" dirty="0" smtClean="0"/>
              <a:t>        if(Next(P)==Nil) {</a:t>
            </a:r>
          </a:p>
          <a:p>
            <a:pPr>
              <a:buNone/>
            </a:pPr>
            <a:r>
              <a:rPr lang="id-ID" dirty="0" smtClean="0"/>
              <a:t>            TOP(*S) = Nil;</a:t>
            </a:r>
          </a:p>
          <a:p>
            <a:pPr>
              <a:buNone/>
            </a:pPr>
            <a:r>
              <a:rPr lang="id-ID" dirty="0" smtClean="0"/>
              <a:t>        } else {</a:t>
            </a:r>
          </a:p>
          <a:p>
            <a:pPr>
              <a:buNone/>
            </a:pPr>
            <a:r>
              <a:rPr lang="id-ID" dirty="0" smtClean="0"/>
              <a:t>            TOP(*S) = Next(TOP(*S));</a:t>
            </a:r>
          </a:p>
          <a:p>
            <a:pPr>
              <a:buNone/>
            </a:pPr>
            <a:r>
              <a:rPr lang="id-ID" dirty="0" smtClean="0"/>
              <a:t>        }</a:t>
            </a:r>
          </a:p>
          <a:p>
            <a:pPr>
              <a:buNone/>
            </a:pPr>
            <a:r>
              <a:rPr lang="id-ID" dirty="0" smtClean="0"/>
              <a:t>        Next(P) = Nil;</a:t>
            </a:r>
          </a:p>
          <a:p>
            <a:pPr>
              <a:buNone/>
            </a:pPr>
            <a:r>
              <a:rPr lang="id-ID" dirty="0" smtClean="0"/>
              <a:t>        Dealokasi(&amp;P);</a:t>
            </a:r>
          </a:p>
          <a:p>
            <a:pPr>
              <a:buNone/>
            </a:pPr>
            <a:r>
              <a:rPr lang="id-ID" dirty="0" smtClean="0"/>
              <a:t>    }</a:t>
            </a:r>
          </a:p>
          <a:p>
            <a:pPr>
              <a:buNone/>
            </a:pPr>
            <a:r>
              <a:rPr lang="id-ID" dirty="0" smtClean="0"/>
              <a:t>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TERIMA KASIH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7057" t="19726" r="30783" b="17773"/>
          <a:stretch>
            <a:fillRect/>
          </a:stretch>
        </p:blipFill>
        <p:spPr bwMode="auto">
          <a:xfrm>
            <a:off x="357158" y="500042"/>
            <a:ext cx="83772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569" t="19531" r="29722" b="20898"/>
          <a:stretch>
            <a:fillRect/>
          </a:stretch>
        </p:blipFill>
        <p:spPr bwMode="auto">
          <a:xfrm>
            <a:off x="214282" y="428604"/>
            <a:ext cx="87692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569" t="19531" r="31369" b="18945"/>
          <a:stretch>
            <a:fillRect/>
          </a:stretch>
        </p:blipFill>
        <p:spPr bwMode="auto">
          <a:xfrm>
            <a:off x="357158" y="500042"/>
            <a:ext cx="83310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7020" t="20508" r="31369" b="24804"/>
          <a:stretch>
            <a:fillRect/>
          </a:stretch>
        </p:blipFill>
        <p:spPr bwMode="auto">
          <a:xfrm>
            <a:off x="428595" y="500042"/>
            <a:ext cx="827405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118" t="20508" r="31369" b="20898"/>
          <a:stretch>
            <a:fillRect/>
          </a:stretch>
        </p:blipFill>
        <p:spPr bwMode="auto">
          <a:xfrm>
            <a:off x="357158" y="642918"/>
            <a:ext cx="83249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118" t="20508" r="31369" b="15039"/>
          <a:stretch>
            <a:fillRect/>
          </a:stretch>
        </p:blipFill>
        <p:spPr bwMode="auto">
          <a:xfrm>
            <a:off x="500034" y="428604"/>
            <a:ext cx="81655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118" t="19531" r="31369" b="22851"/>
          <a:stretch>
            <a:fillRect/>
          </a:stretch>
        </p:blipFill>
        <p:spPr bwMode="auto">
          <a:xfrm>
            <a:off x="357158" y="428604"/>
            <a:ext cx="84660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7569" t="20508" r="31369" b="16015"/>
          <a:stretch>
            <a:fillRect/>
          </a:stretch>
        </p:blipFill>
        <p:spPr bwMode="auto">
          <a:xfrm>
            <a:off x="571472" y="428604"/>
            <a:ext cx="79724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10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2421</TotalTime>
  <Words>482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Bookman Old Style</vt:lpstr>
      <vt:lpstr>Calibri</vt:lpstr>
      <vt:lpstr>Gill Sans MT</vt:lpstr>
      <vt:lpstr>Wingdings</vt:lpstr>
      <vt:lpstr>Wingdings 3</vt:lpstr>
      <vt:lpstr>Presentation10</vt:lpstr>
      <vt:lpstr>STACK DENGAN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Definisi header</vt:lpstr>
      <vt:lpstr>Definisi header (lanjutan)</vt:lpstr>
      <vt:lpstr>Operasi-operasi StackList</vt:lpstr>
      <vt:lpstr>Alokasi &amp; Dealokasi</vt:lpstr>
      <vt:lpstr>Latihan</vt:lpstr>
      <vt:lpstr>Operasi Push</vt:lpstr>
      <vt:lpstr>Latihan</vt:lpstr>
      <vt:lpstr>Operasi Pop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DATA</dc:title>
  <dc:creator>asus</dc:creator>
  <cp:lastModifiedBy>Dave Kurniawan</cp:lastModifiedBy>
  <cp:revision>285</cp:revision>
  <dcterms:created xsi:type="dcterms:W3CDTF">2014-09-16T14:47:30Z</dcterms:created>
  <dcterms:modified xsi:type="dcterms:W3CDTF">2018-11-27T05:44:36Z</dcterms:modified>
</cp:coreProperties>
</file>