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6" r:id="rId8"/>
    <p:sldId id="267" r:id="rId9"/>
    <p:sldId id="269" r:id="rId10"/>
    <p:sldId id="271" r:id="rId11"/>
    <p:sldId id="274" r:id="rId12"/>
    <p:sldId id="276" r:id="rId13"/>
    <p:sldId id="278" r:id="rId14"/>
    <p:sldId id="279" r:id="rId15"/>
    <p:sldId id="281" r:id="rId16"/>
    <p:sldId id="283" r:id="rId17"/>
    <p:sldId id="284" r:id="rId18"/>
    <p:sldId id="285" r:id="rId19"/>
    <p:sldId id="287" r:id="rId20"/>
    <p:sldId id="289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A0D976-D28D-480E-9907-87C7BB5B59A6}" type="datetimeFigureOut">
              <a:rPr lang="id-ID" smtClean="0"/>
              <a:pPr/>
              <a:t>19/07/2011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FC52D2-A0C2-4D0C-AF8A-AD2F1FAD376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00175"/>
            <a:ext cx="8143932" cy="2100276"/>
          </a:xfrm>
        </p:spPr>
        <p:txBody>
          <a:bodyPr>
            <a:noAutofit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APLIKASI SIK </a:t>
            </a:r>
            <a:br>
              <a:rPr lang="id-ID" b="1" dirty="0" smtClean="0">
                <a:latin typeface="Arial" pitchFamily="34" charset="0"/>
                <a:cs typeface="Arial" pitchFamily="34" charset="0"/>
              </a:rPr>
            </a:br>
            <a:r>
              <a:rPr lang="id-ID" b="1" dirty="0" smtClean="0">
                <a:latin typeface="Arial" pitchFamily="34" charset="0"/>
                <a:cs typeface="Arial" pitchFamily="34" charset="0"/>
              </a:rPr>
              <a:t>DI DINAS KESEHATAN KOTA/KABUPATEN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4000504"/>
            <a:ext cx="7406640" cy="17526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 (12)</a:t>
            </a:r>
          </a:p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MK Simkes</a:t>
            </a:r>
          </a:p>
          <a:p>
            <a:pPr algn="ctr"/>
            <a:r>
              <a:rPr lang="id-ID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S1 Kesmas</a:t>
            </a:r>
            <a:endParaRPr lang="id-ID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868346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Imunisasi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357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Pengisian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c.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Stok awal vaksin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memasukan data antigen/ vaksin pertama kali sistem ini digunakan. Penggunaan dimaksud : memasukan data setelah dilakukan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stock opname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Bila sistem sudah berjalan maka menu Stok awal vaksin diabaikan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d.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Transaksi Vaksin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pemasukan dan pengeluaran vaksin (pengeluaran dalam gedung, penerimaan luar gedung, pemakaian luar gedung)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868346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Imunisasi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Pengisian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e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. Riwayat Imunisasi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laporan riwayat imunisasi secara terperinci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 identitas pasien, tanggal imunisasi, jenis imunisasi, tempat pelayanan imunisasi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f. </a:t>
            </a:r>
            <a:r>
              <a:rPr lang="id-ID" u="sng" dirty="0" smtClean="0">
                <a:latin typeface="Arial" pitchFamily="34" charset="0"/>
                <a:cs typeface="Arial" pitchFamily="34" charset="0"/>
                <a:sym typeface="Wingdings"/>
              </a:rPr>
              <a:t>Sistem Peringatan dan Imunisasi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= daftar bayi yang belum diimunisasi (tampilan per jenis imunisasi). Secara rinci : nama bayi, nama ibu bayi, alamat dan kelurahan tempat bayi tinggal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868346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Imunisasi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Pengisian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g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. PWS imunisasi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laporan PWS imunisasi per kelurahan, secara rinci : grafik PWS imunisasi  per-jenis imunisasi sewilayah kerja Puskesmas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h.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Cakupan imunisasi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laporan cakupan imunisasi per jenis imunisasi, per kelurahan sewilayah kerja Puskesmas. Secara rinci : nama Puskesmas, Nama kelurahan, cakupan imunisasi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868346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Imunisasi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3578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Pengisian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i.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Laporan vaksin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penggunaan vaksi per kelurahan sewilayah kerja Puskesmas. Secara rinci : Nama kelurahan/ unit luar Puskesmas, jumlah pemakaian per jenis vaksin (per jenis imunisasi), jumlah pemakaian vaksin bulan ini, jumlah pemakaian vaksin/imunisasi (di RS, BKIA swasta/pemerintah)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j.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Kesiapan vaksin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grafik kesiapan vaksin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k.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Laporan UCI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per triwulan per kelurahan sewilayah kerja Puskesmas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Kesehatan Ibu dan Anak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47968" cy="507209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Sistem informasi manajemen kesehatan ibu dan anak (SIMKIA)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suatu aplikasi yang digunakan : pemasukan, pengolahan, menghasilkan suatu laporan-laporan tentang kondisi kesehatan ibu dan anak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SIMKIA dikembangkan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 sistem pencatatan dan pelaporan kohort ibu dan kohort anak serta laporan-laporan yang digunakan untuk kepentingan manajemen program kesehatan ibu dan anak, dan laporan eksekutif pendukung keputusan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Kesehatan Ibu dan Anak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647968" cy="48577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i="1" dirty="0" smtClean="0">
                <a:latin typeface="Arial" pitchFamily="34" charset="0"/>
                <a:cs typeface="Arial" pitchFamily="34" charset="0"/>
              </a:rPr>
              <a:t>Software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SIMKIA = aplikasi versi 1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 pemasukan data kesehatan anak. SIMKIA versi 2 : data-data berhubungan kohort ibu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Sumber data : masyarakat (kegiatan posyandu atau lainnya), rumah sakit, klinik-klinik swasta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Pemasukan data oleh petugas puskesmas bersifat rekapitulasi</a:t>
            </a:r>
          </a:p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Kesehatan Ibu dan Anak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7968" cy="521497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SIMKIA : laporan eksekutif yang dapat digunakan oleh manajer kesehatan untuk penunjang proses pengambilan keputusan</a:t>
            </a:r>
          </a:p>
          <a:p>
            <a:pPr>
              <a:buFont typeface="Wingdings" pitchFamily="2" charset="2"/>
              <a:buChar char="Ø"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Jenis-jenis laporan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jumlah bayi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persentase jumlah bayi dengan ASI ekslusif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persentase ibu hamil anemi (Hb&lt; 11 gr%)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persentase bumil yang dapat tab. Fe 90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persentase bumil yang dapat tab. Fe 30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persentase ibu nifas yang dapat kapsul Vit.A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persentase balita BGM miskin/tidak miskin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persentase bayi (6-11 bulan) yang dapat vit A biru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persentase balita (1-5 th) yang dapat vit A merak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7968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Bentuk Penyajian Data dan Informasi Kesehatan 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576530" cy="5357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Gambaran situasi kesehatan di Kota Semarang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 profil kesehatan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Media Profil Kesehatan Kota Semarang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salah satu sarana untuk menilai pencapaian kinerja pembangunan kesehatan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dalam rangka mewujudkan Kota Semarang Sehat 2010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Profil Kesehatan menyajikan berbagai data dan informasi : data kependudukan, fasilitas kesehatan, pencapaian program-program kesehatan, masalah kesehatan</a:t>
            </a:r>
          </a:p>
          <a:p>
            <a:pPr>
              <a:buFont typeface="Wingdings" pitchFamily="2" charset="2"/>
              <a:buChar char="Ø"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868346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Profil Kesehatan Kota Semarang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576530" cy="507209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Tujuan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19138" indent="-636588">
              <a:buNone/>
              <a:tabLst>
                <a:tab pos="360363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Umum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 tersedianya data / informasi yang relevan, akurat, tepat waktu dan sesuai kebutuhan dalam rangka meningkatkan kemampuan manajemen kesehatan secara berhasilguna dan berdayaguna sebagai upaya menuju Kota Semarang yang Sehat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868346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Profil Kesehatan Kota Semarang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21497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Tujuan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Khusus : </a:t>
            </a:r>
          </a:p>
          <a:p>
            <a:pPr marL="719138" indent="-636588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   a. 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Diperolehnya Data / informasi umum dan lingkungan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lingkungan fisik dan biologi, perilaku masyarakat yang berkaitan dengan </a:t>
            </a:r>
            <a:r>
              <a:rPr lang="nn-NO" dirty="0" smtClean="0">
                <a:latin typeface="Arial" pitchFamily="34" charset="0"/>
                <a:cs typeface="Arial" pitchFamily="34" charset="0"/>
              </a:rPr>
              <a:t>kesehatan masyarakat, data kependudukan dan sosial ekonomi;</a:t>
            </a:r>
          </a:p>
          <a:p>
            <a:pPr marL="719138" indent="-636588">
              <a:buNone/>
              <a:tabLst>
                <a:tab pos="269875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   b. Diperolehnya Data / informasi tentang status kesehatan masyarakat yang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meliputi angka kematian, angka kesakitan dan status gizi masyarakat;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Kesehatan DKK Semarang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SIKDKKS : suatu sistem informasi yang menyediakan informasi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Data umum wilayah (kependudukan dan luas wilayah)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data sarana dan tenaga kesehatan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data lingkungan dan sarana air bersih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data sekolah 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data kesakitan dan kematian (LB-1 dan laporan kematian)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trend penyakit dan 10 besar penyakit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data penggunaan obat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pemantauan wilayah imunisasi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Profil Kesehatan Kota Semarang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Tujuan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id-ID" sz="2400" u="sng" dirty="0" smtClean="0">
                <a:latin typeface="Arial" pitchFamily="34" charset="0"/>
                <a:cs typeface="Arial" pitchFamily="34" charset="0"/>
              </a:rPr>
              <a:t>Khusus : 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c. Diperolehnya Data / informasi tentang upaya kesehatan meliputi cakupan kegiatan dan sumber daya kesehatan.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d. Diperolehnya Data / informasi untuk bahan penyusunan  perencanaan kegiatan program kesehatan;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e. Tersedianya alat untuk pemantauan dan evaluasi tahunan program – program kesehatan;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f. Tersedianya wadah integrasi berbagai data yang telah dikumpulkan oleh berbagai sistem pencatatan dan pelaporan yang ada di Puskesmas, Rumah Sakit maupun Unit-Unit Kesehatan lainnya;</a:t>
            </a:r>
          </a:p>
          <a:p>
            <a:pPr marL="539750" indent="-457200">
              <a:buNone/>
              <a:tabLst>
                <a:tab pos="269875" algn="l"/>
              </a:tabLst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	g. Tersedianya alat untuk memacu penyempurnaan sistem pencatatan dan pelaporan kesehatan. 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Kesehatan DKK Semarang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Sumber data dan informasi : pelaporan Puskesmas berdasar masing-masing wilayah kerja, dan survei DKK Semarang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SIKDKKS : sistem dengan LAN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 komputer perlu terhubung dengan server jaringan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Pengelola subdin PPI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Menu data entry : Laporan data umum; Obat; Morbiditas dan Mortalitas; PWS imunisasi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Kesehatan DKK Semarang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SIKDKKS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49263" indent="-368300">
              <a:buAutoNum type="arabicPeriod"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Laporan Data Umum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data-data umum di wilayah kerja DKK Semarang berdasarkan : kelurahan, kecamatan, puskesmas</a:t>
            </a:r>
          </a:p>
          <a:p>
            <a:pPr marL="449263" indent="-368300">
              <a:buAutoNum type="arabicPeriod"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Data Obat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laporan penggunaan obat di Puskesmas (Pustu, pusling, unit lain dalam puskesmas) </a:t>
            </a:r>
          </a:p>
          <a:p>
            <a:pPr marL="449263" indent="-368300">
              <a:buAutoNum type="arabicPeriod"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Morbiditas dan Mortalitas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data kesakitan dan kematian sesuai golongan diagnosis penyakit yang ada di format SP3 DKK Semarang. Khusus mortalitas diisi oleh DKK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 data yang dilaporkan langsung oleh puskesmas atau masyarakat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Kesehatan DKK Semarang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SIKDKKS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4. </a:t>
            </a:r>
            <a:r>
              <a:rPr lang="id-ID" u="sng" dirty="0" smtClean="0">
                <a:latin typeface="Arial" pitchFamily="34" charset="0"/>
                <a:cs typeface="Arial" pitchFamily="34" charset="0"/>
              </a:rPr>
              <a:t>Imunisasi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pengisian data hanya oleh Sie Pencegahan Penyakit dan Puskesmas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bentuk laporan : PWS imunisasi, cakupan imunisasi, PWS vaksin, kesiapan vaksin, Laporan UCI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sistem yang disiapkan untuk integrasi data dari Puskesmas -DKK Semarang-RS atau unit-unit lain diluar kesehatan yang berkepentingan dengan data-data kesehatan. 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Komdat : internet atau akses langsung ke server DKK Semarang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86834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latin typeface="Arial" pitchFamily="34" charset="0"/>
                <a:cs typeface="Arial" pitchFamily="34" charset="0"/>
              </a:rPr>
              <a:t>Contoh Penggunaan SIKDDKKS</a:t>
            </a: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2864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u="sng" dirty="0" smtClean="0">
                <a:latin typeface="Arial" pitchFamily="34" charset="0"/>
                <a:cs typeface="Arial" pitchFamily="34" charset="0"/>
              </a:rPr>
              <a:t>Pengisian Data Umum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- oleh Puskesmas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 kirim data ke DKK Semarang melalui disket atau </a:t>
            </a:r>
            <a:r>
              <a:rPr lang="id-ID" i="1" dirty="0" smtClean="0">
                <a:latin typeface="Arial" pitchFamily="34" charset="0"/>
                <a:cs typeface="Arial" pitchFamily="34" charset="0"/>
                <a:sym typeface="Wingdings"/>
              </a:rPr>
              <a:t>dial-up connection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 (telepon)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- data kiriman selanjutnya digabung dengan data yang sudah ada di server DKK Semarang  petugas </a:t>
            </a:r>
            <a:r>
              <a:rPr lang="id-ID" i="1" dirty="0" smtClean="0">
                <a:latin typeface="Arial" pitchFamily="34" charset="0"/>
                <a:cs typeface="Arial" pitchFamily="34" charset="0"/>
                <a:sym typeface="Wingdings"/>
              </a:rPr>
              <a:t>up-date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 (</a:t>
            </a:r>
            <a:r>
              <a:rPr lang="id-ID" i="1" dirty="0" smtClean="0">
                <a:latin typeface="Arial" pitchFamily="34" charset="0"/>
                <a:cs typeface="Arial" pitchFamily="34" charset="0"/>
                <a:sym typeface="Wingdings"/>
              </a:rPr>
              <a:t>surpervisor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/ administrator SIKDDKS)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- pengisian data umum di Puskesmas  peugas khusus. Data-data lain (CM)  petugas sesuai tupoksi di Puskesmas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868346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>
                <a:latin typeface="Arial" pitchFamily="34" charset="0"/>
                <a:cs typeface="Arial" pitchFamily="34" charset="0"/>
              </a:rPr>
              <a:t>Contoh Penggunaan SIKDDKKS</a:t>
            </a: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28641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3500" u="sng" dirty="0" smtClean="0">
                <a:latin typeface="Arial" pitchFamily="34" charset="0"/>
                <a:cs typeface="Arial" pitchFamily="34" charset="0"/>
              </a:rPr>
              <a:t>Data Umum </a:t>
            </a:r>
            <a:r>
              <a:rPr lang="id-ID" sz="35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a. Data luas wilayah dan klasifikasi rumah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b. Data tenaga kesehatan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c. Data sarana pendidikan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d. Data sarana kependudukan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e. Data Posyandu dan kader kesehatan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f. Data sarana air bersih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g. Data sarana dan penunjang kesehatan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h. Lembaga Sosial dan Khusus</a:t>
            </a:r>
          </a:p>
          <a:p>
            <a:pPr>
              <a:buNone/>
            </a:pPr>
            <a:r>
              <a:rPr lang="id-ID" sz="3500" dirty="0" smtClean="0">
                <a:latin typeface="Arial" pitchFamily="34" charset="0"/>
                <a:cs typeface="Arial" pitchFamily="34" charset="0"/>
              </a:rPr>
              <a:t>	i. Data tempat-tempat umum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868346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Imunisasi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3578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digunakan pada Sie Pencegahan Penyakit – SubDin Pencegahan dan Pemberantasan Penyakit DKK Semarang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SIM-Imun = sistem yang menyediakan fasilitas untuk pengolahan data-data imunisasi, baik data bayi atau orang yang diimunisasi, data stok vaksin serta laporan-laporan untuk manajerial imunisasi umum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SIM-Imun di Puskesmas digunakan integrasi dengan SIMPUS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SIM-Imun di DKK Semarang digunakan secara mandiri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868346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Sistem Informasi Manajemen Imunisasi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76530" cy="53578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registrasi imunisasi : mencatat data pasien bersifat individual. Berkaitan dengan SIMPUS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 tidak perlu diisi pada registrasi</a:t>
            </a:r>
          </a:p>
          <a:p>
            <a:pPr>
              <a:buFont typeface="Wingdings" pitchFamily="2" charset="2"/>
              <a:buChar char="Ø"/>
            </a:pPr>
            <a:r>
              <a:rPr lang="id-ID" u="sng" dirty="0" smtClean="0">
                <a:latin typeface="Arial" pitchFamily="34" charset="0"/>
                <a:cs typeface="Arial" pitchFamily="34" charset="0"/>
                <a:sym typeface="Wingdings"/>
              </a:rPr>
              <a:t>Pengisian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 :</a:t>
            </a:r>
          </a:p>
          <a:p>
            <a:pPr marL="900113" indent="-817563">
              <a:buNone/>
              <a:tabLst>
                <a:tab pos="360363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a. </a:t>
            </a:r>
            <a:r>
              <a:rPr lang="id-ID" u="sng" dirty="0" smtClean="0">
                <a:latin typeface="Arial" pitchFamily="34" charset="0"/>
                <a:cs typeface="Arial" pitchFamily="34" charset="0"/>
                <a:sym typeface="Wingdings"/>
              </a:rPr>
              <a:t>Input Imunisasi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= sesuai data pasien</a:t>
            </a:r>
          </a:p>
          <a:p>
            <a:pPr marL="900113" indent="-817563">
              <a:buNone/>
              <a:tabLst>
                <a:tab pos="360363" algn="l"/>
              </a:tabLst>
            </a:pP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	b. </a:t>
            </a:r>
            <a:r>
              <a:rPr lang="id-ID" u="sng" dirty="0" smtClean="0">
                <a:latin typeface="Arial" pitchFamily="34" charset="0"/>
                <a:cs typeface="Arial" pitchFamily="34" charset="0"/>
                <a:sym typeface="Wingdings"/>
              </a:rPr>
              <a:t>Input PWS Imunisasi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/>
              </a:rPr>
              <a:t>= hanya dilakukan bila pengelola atau petugas tidak mungkin memasukan data secara individu. Bila petugas sudah mampu memasukan data imunisasi individu maka input PWS imunisasi diabaikan 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1193</TotalTime>
  <Words>503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APLIKASI SIK  DI DINAS KESEHATAN KOTA/KABUPATEN</vt:lpstr>
      <vt:lpstr>Sistem Informasi Kesehatan DKK Semarang</vt:lpstr>
      <vt:lpstr>Sistem Informasi Kesehatan DKK Semarang</vt:lpstr>
      <vt:lpstr>Sistem Informasi Kesehatan DKK Semarang</vt:lpstr>
      <vt:lpstr>Sistem Informasi Kesehatan DKK Semarang</vt:lpstr>
      <vt:lpstr>Contoh Penggunaan SIKDDKKS</vt:lpstr>
      <vt:lpstr>Contoh Penggunaan SIKDDKKS</vt:lpstr>
      <vt:lpstr>Sistem Informasi Manajemen Imunisasi</vt:lpstr>
      <vt:lpstr>Sistem Informasi Manajemen Imunisasi</vt:lpstr>
      <vt:lpstr>Sistem Informasi Manajemen Imunisasi</vt:lpstr>
      <vt:lpstr>Sistem Informasi Manajemen Imunisasi</vt:lpstr>
      <vt:lpstr>Sistem Informasi Manajemen Imunisasi</vt:lpstr>
      <vt:lpstr>Sistem Informasi Manajemen Imunisasi</vt:lpstr>
      <vt:lpstr>Sistem Informasi Manajemen Kesehatan Ibu dan Anak</vt:lpstr>
      <vt:lpstr>Sistem Informasi Manajemen Kesehatan Ibu dan Anak</vt:lpstr>
      <vt:lpstr>Sistem Informasi Manajemen Kesehatan Ibu dan Anak</vt:lpstr>
      <vt:lpstr>Bentuk Penyajian Data dan Informasi Kesehatan </vt:lpstr>
      <vt:lpstr>Profil Kesehatan Kota Semarang</vt:lpstr>
      <vt:lpstr>Profil Kesehatan Kota Semarang</vt:lpstr>
      <vt:lpstr>Profil Kesehatan Kota Semarang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SIK  DI DINAS KESEHATAN KOTA/KABUPATEN</dc:title>
  <dc:creator>Yani</dc:creator>
  <cp:lastModifiedBy>Yani</cp:lastModifiedBy>
  <cp:revision>102</cp:revision>
  <dcterms:created xsi:type="dcterms:W3CDTF">2010-05-30T15:00:23Z</dcterms:created>
  <dcterms:modified xsi:type="dcterms:W3CDTF">2011-07-19T06:48:35Z</dcterms:modified>
</cp:coreProperties>
</file>