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70" r:id="rId3"/>
    <p:sldId id="271" r:id="rId4"/>
    <p:sldId id="264" r:id="rId5"/>
    <p:sldId id="259" r:id="rId6"/>
    <p:sldId id="263" r:id="rId7"/>
    <p:sldId id="262" r:id="rId8"/>
    <p:sldId id="261" r:id="rId9"/>
    <p:sldId id="276" r:id="rId10"/>
    <p:sldId id="257" r:id="rId11"/>
    <p:sldId id="267" r:id="rId12"/>
    <p:sldId id="268" r:id="rId13"/>
    <p:sldId id="265" r:id="rId14"/>
    <p:sldId id="258" r:id="rId15"/>
    <p:sldId id="269" r:id="rId16"/>
    <p:sldId id="266" r:id="rId17"/>
    <p:sldId id="272" r:id="rId18"/>
    <p:sldId id="273"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7BB25E-071E-4F73-8354-F81D4D205998}" type="doc">
      <dgm:prSet loTypeId="urn:microsoft.com/office/officeart/2008/layout/VerticalCircleList" loCatId="list" qsTypeId="urn:microsoft.com/office/officeart/2005/8/quickstyle/simple1" qsCatId="simple" csTypeId="urn:microsoft.com/office/officeart/2005/8/colors/colorful1" csCatId="colorful" phldr="1"/>
      <dgm:spPr/>
    </dgm:pt>
    <dgm:pt modelId="{5964F1DB-7B47-499F-AA71-DCE4FECE24DE}">
      <dgm:prSet phldrT="[Text]" custT="1"/>
      <dgm:spPr/>
      <dgm:t>
        <a:bodyPr/>
        <a:lstStyle/>
        <a:p>
          <a:pPr algn="l"/>
          <a:r>
            <a:rPr lang="id-ID" sz="3200" dirty="0" smtClean="0"/>
            <a:t>Sarat Jaringan</a:t>
          </a:r>
          <a:endParaRPr lang="id-ID" sz="3200" dirty="0"/>
        </a:p>
      </dgm:t>
    </dgm:pt>
    <dgm:pt modelId="{BCF06651-4EBF-4769-82C4-BC93B16D51DD}" type="parTrans" cxnId="{93883A3A-FF9B-4670-B5C9-E29FDA8607B9}">
      <dgm:prSet/>
      <dgm:spPr/>
      <dgm:t>
        <a:bodyPr/>
        <a:lstStyle/>
        <a:p>
          <a:pPr algn="l"/>
          <a:endParaRPr lang="id-ID"/>
        </a:p>
      </dgm:t>
    </dgm:pt>
    <dgm:pt modelId="{6AF9A360-C674-48D1-8D06-6D2FE8B5DBA5}" type="sibTrans" cxnId="{93883A3A-FF9B-4670-B5C9-E29FDA8607B9}">
      <dgm:prSet/>
      <dgm:spPr/>
      <dgm:t>
        <a:bodyPr/>
        <a:lstStyle/>
        <a:p>
          <a:pPr algn="l"/>
          <a:endParaRPr lang="id-ID"/>
        </a:p>
      </dgm:t>
    </dgm:pt>
    <dgm:pt modelId="{CB9F0188-CECA-45BC-B7F2-D117362166A4}">
      <dgm:prSet phldrT="[Text]" custT="1"/>
      <dgm:spPr/>
      <dgm:t>
        <a:bodyPr/>
        <a:lstStyle/>
        <a:p>
          <a:pPr algn="l"/>
          <a:r>
            <a:rPr lang="id-ID" sz="3200" dirty="0" smtClean="0"/>
            <a:t>Serentak</a:t>
          </a:r>
          <a:endParaRPr lang="id-ID" sz="3200" dirty="0"/>
        </a:p>
      </dgm:t>
    </dgm:pt>
    <dgm:pt modelId="{F977246B-3695-4047-B66A-602B5F9E014D}" type="parTrans" cxnId="{CCFCE4FC-4B62-4AB1-8E18-79097DA85A3E}">
      <dgm:prSet/>
      <dgm:spPr/>
      <dgm:t>
        <a:bodyPr/>
        <a:lstStyle/>
        <a:p>
          <a:pPr algn="l"/>
          <a:endParaRPr lang="id-ID"/>
        </a:p>
      </dgm:t>
    </dgm:pt>
    <dgm:pt modelId="{DFC4225C-08FA-4984-AC1E-4FE97266B31D}" type="sibTrans" cxnId="{CCFCE4FC-4B62-4AB1-8E18-79097DA85A3E}">
      <dgm:prSet/>
      <dgm:spPr/>
      <dgm:t>
        <a:bodyPr/>
        <a:lstStyle/>
        <a:p>
          <a:pPr algn="l"/>
          <a:endParaRPr lang="id-ID"/>
        </a:p>
      </dgm:t>
    </dgm:pt>
    <dgm:pt modelId="{CC3A71A9-A7B7-4CA7-BF59-AC1B97901EBA}">
      <dgm:prSet phldrT="[Text]" custT="1"/>
      <dgm:spPr/>
      <dgm:t>
        <a:bodyPr/>
        <a:lstStyle/>
        <a:p>
          <a:pPr algn="l"/>
          <a:r>
            <a:rPr lang="id-ID" sz="3200" dirty="0" smtClean="0"/>
            <a:t>Beban bervariasi</a:t>
          </a:r>
          <a:endParaRPr lang="id-ID" sz="3200" dirty="0"/>
        </a:p>
      </dgm:t>
    </dgm:pt>
    <dgm:pt modelId="{277CEDB3-6DC6-45B7-A87D-7515336DA74E}" type="parTrans" cxnId="{252B3262-F7BF-4B2D-8BB5-6FA4CEC2E633}">
      <dgm:prSet/>
      <dgm:spPr/>
      <dgm:t>
        <a:bodyPr/>
        <a:lstStyle/>
        <a:p>
          <a:pPr algn="l"/>
          <a:endParaRPr lang="id-ID"/>
        </a:p>
      </dgm:t>
    </dgm:pt>
    <dgm:pt modelId="{E50B63EF-AB25-42ED-9B03-A70934767ECD}" type="sibTrans" cxnId="{252B3262-F7BF-4B2D-8BB5-6FA4CEC2E633}">
      <dgm:prSet/>
      <dgm:spPr/>
      <dgm:t>
        <a:bodyPr/>
        <a:lstStyle/>
        <a:p>
          <a:pPr algn="l"/>
          <a:endParaRPr lang="id-ID"/>
        </a:p>
      </dgm:t>
    </dgm:pt>
    <dgm:pt modelId="{DA711094-6681-4C8E-BB7B-CF662A9B5273}">
      <dgm:prSet phldrT="[Text]" custT="1"/>
      <dgm:spPr/>
      <dgm:t>
        <a:bodyPr/>
        <a:lstStyle/>
        <a:p>
          <a:pPr algn="l"/>
          <a:r>
            <a:rPr lang="id-ID" sz="3200" dirty="0" smtClean="0"/>
            <a:t>Kinerja sensitif</a:t>
          </a:r>
          <a:endParaRPr lang="id-ID" sz="3200" dirty="0"/>
        </a:p>
      </dgm:t>
    </dgm:pt>
    <dgm:pt modelId="{6BF4D670-C4EB-4FD9-AFCB-B50297D9DB95}" type="parTrans" cxnId="{CB1752F0-9966-4D46-8D55-8B20533BB317}">
      <dgm:prSet/>
      <dgm:spPr/>
      <dgm:t>
        <a:bodyPr/>
        <a:lstStyle/>
        <a:p>
          <a:pPr algn="l"/>
          <a:endParaRPr lang="id-ID"/>
        </a:p>
      </dgm:t>
    </dgm:pt>
    <dgm:pt modelId="{85CBD170-D2A0-4D50-9E98-26B8AE62B885}" type="sibTrans" cxnId="{CB1752F0-9966-4D46-8D55-8B20533BB317}">
      <dgm:prSet/>
      <dgm:spPr/>
      <dgm:t>
        <a:bodyPr/>
        <a:lstStyle/>
        <a:p>
          <a:pPr algn="l"/>
          <a:endParaRPr lang="id-ID"/>
        </a:p>
      </dgm:t>
    </dgm:pt>
    <dgm:pt modelId="{B6EDF74B-61B1-4A39-957D-61218BC72C44}">
      <dgm:prSet phldrT="[Text]" custT="1"/>
      <dgm:spPr/>
      <dgm:t>
        <a:bodyPr/>
        <a:lstStyle/>
        <a:p>
          <a:pPr algn="l"/>
          <a:r>
            <a:rPr lang="id-ID" sz="3200" dirty="0" smtClean="0"/>
            <a:t>Ketersediaan tinggi</a:t>
          </a:r>
          <a:endParaRPr lang="id-ID" sz="3200" dirty="0"/>
        </a:p>
      </dgm:t>
    </dgm:pt>
    <dgm:pt modelId="{FDDDB5DE-D44D-4711-999C-E362BFDE98AD}" type="parTrans" cxnId="{2FF65358-61E9-4D15-A06D-DB761A98DF60}">
      <dgm:prSet/>
      <dgm:spPr/>
      <dgm:t>
        <a:bodyPr/>
        <a:lstStyle/>
        <a:p>
          <a:pPr algn="l"/>
          <a:endParaRPr lang="id-ID"/>
        </a:p>
      </dgm:t>
    </dgm:pt>
    <dgm:pt modelId="{1A7B5B57-A45B-4FB0-89F5-B4A75437659C}" type="sibTrans" cxnId="{2FF65358-61E9-4D15-A06D-DB761A98DF60}">
      <dgm:prSet/>
      <dgm:spPr/>
      <dgm:t>
        <a:bodyPr/>
        <a:lstStyle/>
        <a:p>
          <a:pPr algn="l"/>
          <a:endParaRPr lang="id-ID"/>
        </a:p>
      </dgm:t>
    </dgm:pt>
    <dgm:pt modelId="{60DA6AEB-9553-4B27-BE3F-BC718999830C}">
      <dgm:prSet phldrT="[Text]" custT="1"/>
      <dgm:spPr/>
      <dgm:t>
        <a:bodyPr/>
        <a:lstStyle/>
        <a:p>
          <a:pPr algn="l"/>
          <a:r>
            <a:rPr lang="id-ID" sz="3200" dirty="0" smtClean="0"/>
            <a:t>Berbasis data</a:t>
          </a:r>
          <a:endParaRPr lang="id-ID" sz="3200" dirty="0"/>
        </a:p>
      </dgm:t>
    </dgm:pt>
    <dgm:pt modelId="{CA0AC66F-5C1F-4DBD-8E17-DFE2BDB0596E}" type="parTrans" cxnId="{FDE6542A-5A65-4E4B-B82E-98653E99842C}">
      <dgm:prSet/>
      <dgm:spPr/>
      <dgm:t>
        <a:bodyPr/>
        <a:lstStyle/>
        <a:p>
          <a:pPr algn="l"/>
          <a:endParaRPr lang="id-ID"/>
        </a:p>
      </dgm:t>
    </dgm:pt>
    <dgm:pt modelId="{B35DE858-3F6B-45B2-B722-E7812658A2C6}" type="sibTrans" cxnId="{FDE6542A-5A65-4E4B-B82E-98653E99842C}">
      <dgm:prSet/>
      <dgm:spPr/>
      <dgm:t>
        <a:bodyPr/>
        <a:lstStyle/>
        <a:p>
          <a:pPr algn="l"/>
          <a:endParaRPr lang="id-ID"/>
        </a:p>
      </dgm:t>
    </dgm:pt>
    <dgm:pt modelId="{C79CC277-46E5-443C-B065-024BB768BEE8}" type="pres">
      <dgm:prSet presAssocID="{377BB25E-071E-4F73-8354-F81D4D205998}" presName="Name0" presStyleCnt="0">
        <dgm:presLayoutVars>
          <dgm:dir/>
        </dgm:presLayoutVars>
      </dgm:prSet>
      <dgm:spPr/>
    </dgm:pt>
    <dgm:pt modelId="{A2870538-F93A-47AE-AB76-F7CC22A387B5}" type="pres">
      <dgm:prSet presAssocID="{5964F1DB-7B47-499F-AA71-DCE4FECE24DE}" presName="noChildren" presStyleCnt="0"/>
      <dgm:spPr/>
    </dgm:pt>
    <dgm:pt modelId="{30A77456-D190-4797-BE93-4D64606F45BA}" type="pres">
      <dgm:prSet presAssocID="{5964F1DB-7B47-499F-AA71-DCE4FECE24DE}" presName="gap" presStyleCnt="0"/>
      <dgm:spPr/>
    </dgm:pt>
    <dgm:pt modelId="{B6304970-785E-4CB3-88F0-51E60D48ABA8}" type="pres">
      <dgm:prSet presAssocID="{5964F1DB-7B47-499F-AA71-DCE4FECE24DE}" presName="medCircle2" presStyleLbl="vennNode1" presStyleIdx="0" presStyleCnt="6"/>
      <dgm:spPr/>
    </dgm:pt>
    <dgm:pt modelId="{8B68E27A-3DFD-4444-8D10-24EC9997C560}" type="pres">
      <dgm:prSet presAssocID="{5964F1DB-7B47-499F-AA71-DCE4FECE24DE}" presName="txLvlOnly1" presStyleLbl="revTx" presStyleIdx="0" presStyleCnt="6" custLinFactNeighborX="10835" custLinFactNeighborY="-5242"/>
      <dgm:spPr/>
      <dgm:t>
        <a:bodyPr/>
        <a:lstStyle/>
        <a:p>
          <a:endParaRPr lang="id-ID"/>
        </a:p>
      </dgm:t>
    </dgm:pt>
    <dgm:pt modelId="{44A085FF-893D-4D41-946C-725DD658A316}" type="pres">
      <dgm:prSet presAssocID="{CB9F0188-CECA-45BC-B7F2-D117362166A4}" presName="noChildren" presStyleCnt="0"/>
      <dgm:spPr/>
    </dgm:pt>
    <dgm:pt modelId="{C6DBA303-8776-40A9-94D6-3449600C3ED3}" type="pres">
      <dgm:prSet presAssocID="{CB9F0188-CECA-45BC-B7F2-D117362166A4}" presName="gap" presStyleCnt="0"/>
      <dgm:spPr/>
    </dgm:pt>
    <dgm:pt modelId="{41E14F97-1E8A-4510-84A7-A85082C3994E}" type="pres">
      <dgm:prSet presAssocID="{CB9F0188-CECA-45BC-B7F2-D117362166A4}" presName="medCircle2" presStyleLbl="vennNode1" presStyleIdx="1" presStyleCnt="6"/>
      <dgm:spPr/>
    </dgm:pt>
    <dgm:pt modelId="{171F66BF-66C7-444F-ADC5-1A88D114B202}" type="pres">
      <dgm:prSet presAssocID="{CB9F0188-CECA-45BC-B7F2-D117362166A4}" presName="txLvlOnly1" presStyleLbl="revTx" presStyleIdx="1" presStyleCnt="6" custLinFactNeighborX="10835" custLinFactNeighborY="-5242"/>
      <dgm:spPr/>
      <dgm:t>
        <a:bodyPr/>
        <a:lstStyle/>
        <a:p>
          <a:endParaRPr lang="id-ID"/>
        </a:p>
      </dgm:t>
    </dgm:pt>
    <dgm:pt modelId="{32E24853-3906-416F-B621-1C7A4F217BA2}" type="pres">
      <dgm:prSet presAssocID="{CC3A71A9-A7B7-4CA7-BF59-AC1B97901EBA}" presName="noChildren" presStyleCnt="0"/>
      <dgm:spPr/>
    </dgm:pt>
    <dgm:pt modelId="{521C6622-40D0-429A-AD45-43403DBD266A}" type="pres">
      <dgm:prSet presAssocID="{CC3A71A9-A7B7-4CA7-BF59-AC1B97901EBA}" presName="gap" presStyleCnt="0"/>
      <dgm:spPr/>
    </dgm:pt>
    <dgm:pt modelId="{D30CF8FE-AAD0-48FA-9EDE-1810CD2297D0}" type="pres">
      <dgm:prSet presAssocID="{CC3A71A9-A7B7-4CA7-BF59-AC1B97901EBA}" presName="medCircle2" presStyleLbl="vennNode1" presStyleIdx="2" presStyleCnt="6"/>
      <dgm:spPr/>
    </dgm:pt>
    <dgm:pt modelId="{4FA71838-A1FC-41FC-B768-28EFA9CC41B1}" type="pres">
      <dgm:prSet presAssocID="{CC3A71A9-A7B7-4CA7-BF59-AC1B97901EBA}" presName="txLvlOnly1" presStyleLbl="revTx" presStyleIdx="2" presStyleCnt="6" custLinFactNeighborX="10835" custLinFactNeighborY="-5242"/>
      <dgm:spPr/>
      <dgm:t>
        <a:bodyPr/>
        <a:lstStyle/>
        <a:p>
          <a:endParaRPr lang="id-ID"/>
        </a:p>
      </dgm:t>
    </dgm:pt>
    <dgm:pt modelId="{8DD1686B-AFCB-4D0B-9F20-9EF52B8EABD0}" type="pres">
      <dgm:prSet presAssocID="{DA711094-6681-4C8E-BB7B-CF662A9B5273}" presName="noChildren" presStyleCnt="0"/>
      <dgm:spPr/>
    </dgm:pt>
    <dgm:pt modelId="{C18401C3-029A-4F1C-916C-3C7E41039F4A}" type="pres">
      <dgm:prSet presAssocID="{DA711094-6681-4C8E-BB7B-CF662A9B5273}" presName="gap" presStyleCnt="0"/>
      <dgm:spPr/>
    </dgm:pt>
    <dgm:pt modelId="{D3914113-AAB3-44AA-B79C-1020B2277C55}" type="pres">
      <dgm:prSet presAssocID="{DA711094-6681-4C8E-BB7B-CF662A9B5273}" presName="medCircle2" presStyleLbl="vennNode1" presStyleIdx="3" presStyleCnt="6"/>
      <dgm:spPr/>
    </dgm:pt>
    <dgm:pt modelId="{3B9D3D56-C6E7-4D28-B709-CD8D88329987}" type="pres">
      <dgm:prSet presAssocID="{DA711094-6681-4C8E-BB7B-CF662A9B5273}" presName="txLvlOnly1" presStyleLbl="revTx" presStyleIdx="3" presStyleCnt="6" custLinFactNeighborX="10835" custLinFactNeighborY="-5242"/>
      <dgm:spPr/>
      <dgm:t>
        <a:bodyPr/>
        <a:lstStyle/>
        <a:p>
          <a:endParaRPr lang="id-ID"/>
        </a:p>
      </dgm:t>
    </dgm:pt>
    <dgm:pt modelId="{6F5FA86C-CD61-4630-A86D-1CF116C5990A}" type="pres">
      <dgm:prSet presAssocID="{B6EDF74B-61B1-4A39-957D-61218BC72C44}" presName="noChildren" presStyleCnt="0"/>
      <dgm:spPr/>
    </dgm:pt>
    <dgm:pt modelId="{F59A4368-61FC-4F58-AF04-A93B00A64FED}" type="pres">
      <dgm:prSet presAssocID="{B6EDF74B-61B1-4A39-957D-61218BC72C44}" presName="gap" presStyleCnt="0"/>
      <dgm:spPr/>
    </dgm:pt>
    <dgm:pt modelId="{AAFAC285-F4FF-44CF-9EA5-00A31A7D6FAE}" type="pres">
      <dgm:prSet presAssocID="{B6EDF74B-61B1-4A39-957D-61218BC72C44}" presName="medCircle2" presStyleLbl="vennNode1" presStyleIdx="4" presStyleCnt="6"/>
      <dgm:spPr/>
    </dgm:pt>
    <dgm:pt modelId="{425ED68A-7FEA-46BA-940A-7FEBC488BB46}" type="pres">
      <dgm:prSet presAssocID="{B6EDF74B-61B1-4A39-957D-61218BC72C44}" presName="txLvlOnly1" presStyleLbl="revTx" presStyleIdx="4" presStyleCnt="6" custLinFactNeighborX="10835" custLinFactNeighborY="-5242"/>
      <dgm:spPr/>
      <dgm:t>
        <a:bodyPr/>
        <a:lstStyle/>
        <a:p>
          <a:endParaRPr lang="id-ID"/>
        </a:p>
      </dgm:t>
    </dgm:pt>
    <dgm:pt modelId="{55CC814E-AAB3-43EE-9524-A52B778C3583}" type="pres">
      <dgm:prSet presAssocID="{60DA6AEB-9553-4B27-BE3F-BC718999830C}" presName="noChildren" presStyleCnt="0"/>
      <dgm:spPr/>
    </dgm:pt>
    <dgm:pt modelId="{BCA6A7A9-5615-4727-BD40-9B9F4F9B4FA3}" type="pres">
      <dgm:prSet presAssocID="{60DA6AEB-9553-4B27-BE3F-BC718999830C}" presName="gap" presStyleCnt="0"/>
      <dgm:spPr/>
    </dgm:pt>
    <dgm:pt modelId="{E7D822CA-6883-424E-9653-B2A8327F9654}" type="pres">
      <dgm:prSet presAssocID="{60DA6AEB-9553-4B27-BE3F-BC718999830C}" presName="medCircle2" presStyleLbl="vennNode1" presStyleIdx="5" presStyleCnt="6"/>
      <dgm:spPr/>
    </dgm:pt>
    <dgm:pt modelId="{08373254-F24D-4124-A134-BA99749A1676}" type="pres">
      <dgm:prSet presAssocID="{60DA6AEB-9553-4B27-BE3F-BC718999830C}" presName="txLvlOnly1" presStyleLbl="revTx" presStyleIdx="5" presStyleCnt="6" custLinFactNeighborX="10835" custLinFactNeighborY="-5242"/>
      <dgm:spPr/>
      <dgm:t>
        <a:bodyPr/>
        <a:lstStyle/>
        <a:p>
          <a:endParaRPr lang="id-ID"/>
        </a:p>
      </dgm:t>
    </dgm:pt>
  </dgm:ptLst>
  <dgm:cxnLst>
    <dgm:cxn modelId="{339D7421-6286-4D15-AA61-8B062ED8606C}" type="presOf" srcId="{377BB25E-071E-4F73-8354-F81D4D205998}" destId="{C79CC277-46E5-443C-B065-024BB768BEE8}" srcOrd="0" destOrd="0" presId="urn:microsoft.com/office/officeart/2008/layout/VerticalCircleList"/>
    <dgm:cxn modelId="{6879B9E2-4B76-4B3E-9450-3BD85CD6E280}" type="presOf" srcId="{5964F1DB-7B47-499F-AA71-DCE4FECE24DE}" destId="{8B68E27A-3DFD-4444-8D10-24EC9997C560}" srcOrd="0" destOrd="0" presId="urn:microsoft.com/office/officeart/2008/layout/VerticalCircleList"/>
    <dgm:cxn modelId="{2FF65358-61E9-4D15-A06D-DB761A98DF60}" srcId="{377BB25E-071E-4F73-8354-F81D4D205998}" destId="{B6EDF74B-61B1-4A39-957D-61218BC72C44}" srcOrd="4" destOrd="0" parTransId="{FDDDB5DE-D44D-4711-999C-E362BFDE98AD}" sibTransId="{1A7B5B57-A45B-4FB0-89F5-B4A75437659C}"/>
    <dgm:cxn modelId="{DC8C59C6-FD25-4DCA-A89C-4EF473A356D1}" type="presOf" srcId="{CC3A71A9-A7B7-4CA7-BF59-AC1B97901EBA}" destId="{4FA71838-A1FC-41FC-B768-28EFA9CC41B1}" srcOrd="0" destOrd="0" presId="urn:microsoft.com/office/officeart/2008/layout/VerticalCircleList"/>
    <dgm:cxn modelId="{4A56F7BF-FBAB-4A24-8255-D143B0B5C9F2}" type="presOf" srcId="{60DA6AEB-9553-4B27-BE3F-BC718999830C}" destId="{08373254-F24D-4124-A134-BA99749A1676}" srcOrd="0" destOrd="0" presId="urn:microsoft.com/office/officeart/2008/layout/VerticalCircleList"/>
    <dgm:cxn modelId="{1445B412-99DA-4231-BB87-8F2C1F3FA472}" type="presOf" srcId="{DA711094-6681-4C8E-BB7B-CF662A9B5273}" destId="{3B9D3D56-C6E7-4D28-B709-CD8D88329987}" srcOrd="0" destOrd="0" presId="urn:microsoft.com/office/officeart/2008/layout/VerticalCircleList"/>
    <dgm:cxn modelId="{252B3262-F7BF-4B2D-8BB5-6FA4CEC2E633}" srcId="{377BB25E-071E-4F73-8354-F81D4D205998}" destId="{CC3A71A9-A7B7-4CA7-BF59-AC1B97901EBA}" srcOrd="2" destOrd="0" parTransId="{277CEDB3-6DC6-45B7-A87D-7515336DA74E}" sibTransId="{E50B63EF-AB25-42ED-9B03-A70934767ECD}"/>
    <dgm:cxn modelId="{9782D587-DA4D-4C06-A2B5-04BF5C4C1BF6}" type="presOf" srcId="{CB9F0188-CECA-45BC-B7F2-D117362166A4}" destId="{171F66BF-66C7-444F-ADC5-1A88D114B202}" srcOrd="0" destOrd="0" presId="urn:microsoft.com/office/officeart/2008/layout/VerticalCircleList"/>
    <dgm:cxn modelId="{93883A3A-FF9B-4670-B5C9-E29FDA8607B9}" srcId="{377BB25E-071E-4F73-8354-F81D4D205998}" destId="{5964F1DB-7B47-499F-AA71-DCE4FECE24DE}" srcOrd="0" destOrd="0" parTransId="{BCF06651-4EBF-4769-82C4-BC93B16D51DD}" sibTransId="{6AF9A360-C674-48D1-8D06-6D2FE8B5DBA5}"/>
    <dgm:cxn modelId="{337ECA6A-A1AE-4F61-8A91-F7ADB12C0321}" type="presOf" srcId="{B6EDF74B-61B1-4A39-957D-61218BC72C44}" destId="{425ED68A-7FEA-46BA-940A-7FEBC488BB46}" srcOrd="0" destOrd="0" presId="urn:microsoft.com/office/officeart/2008/layout/VerticalCircleList"/>
    <dgm:cxn modelId="{CB1752F0-9966-4D46-8D55-8B20533BB317}" srcId="{377BB25E-071E-4F73-8354-F81D4D205998}" destId="{DA711094-6681-4C8E-BB7B-CF662A9B5273}" srcOrd="3" destOrd="0" parTransId="{6BF4D670-C4EB-4FD9-AFCB-B50297D9DB95}" sibTransId="{85CBD170-D2A0-4D50-9E98-26B8AE62B885}"/>
    <dgm:cxn modelId="{FDE6542A-5A65-4E4B-B82E-98653E99842C}" srcId="{377BB25E-071E-4F73-8354-F81D4D205998}" destId="{60DA6AEB-9553-4B27-BE3F-BC718999830C}" srcOrd="5" destOrd="0" parTransId="{CA0AC66F-5C1F-4DBD-8E17-DFE2BDB0596E}" sibTransId="{B35DE858-3F6B-45B2-B722-E7812658A2C6}"/>
    <dgm:cxn modelId="{CCFCE4FC-4B62-4AB1-8E18-79097DA85A3E}" srcId="{377BB25E-071E-4F73-8354-F81D4D205998}" destId="{CB9F0188-CECA-45BC-B7F2-D117362166A4}" srcOrd="1" destOrd="0" parTransId="{F977246B-3695-4047-B66A-602B5F9E014D}" sibTransId="{DFC4225C-08FA-4984-AC1E-4FE97266B31D}"/>
    <dgm:cxn modelId="{E385D7CD-FAF8-4725-A434-BFEC1DC4BE9E}" type="presParOf" srcId="{C79CC277-46E5-443C-B065-024BB768BEE8}" destId="{A2870538-F93A-47AE-AB76-F7CC22A387B5}" srcOrd="0" destOrd="0" presId="urn:microsoft.com/office/officeart/2008/layout/VerticalCircleList"/>
    <dgm:cxn modelId="{2E322AD0-2AD3-4543-8EBE-49607C6F694F}" type="presParOf" srcId="{A2870538-F93A-47AE-AB76-F7CC22A387B5}" destId="{30A77456-D190-4797-BE93-4D64606F45BA}" srcOrd="0" destOrd="0" presId="urn:microsoft.com/office/officeart/2008/layout/VerticalCircleList"/>
    <dgm:cxn modelId="{79D91BC3-4767-49C3-919C-E8DE0EDB6F4A}" type="presParOf" srcId="{A2870538-F93A-47AE-AB76-F7CC22A387B5}" destId="{B6304970-785E-4CB3-88F0-51E60D48ABA8}" srcOrd="1" destOrd="0" presId="urn:microsoft.com/office/officeart/2008/layout/VerticalCircleList"/>
    <dgm:cxn modelId="{273B9626-B577-41D7-B0B5-D65916304F3A}" type="presParOf" srcId="{A2870538-F93A-47AE-AB76-F7CC22A387B5}" destId="{8B68E27A-3DFD-4444-8D10-24EC9997C560}" srcOrd="2" destOrd="0" presId="urn:microsoft.com/office/officeart/2008/layout/VerticalCircleList"/>
    <dgm:cxn modelId="{F968F937-9013-4C7D-987D-481B4857CC04}" type="presParOf" srcId="{C79CC277-46E5-443C-B065-024BB768BEE8}" destId="{44A085FF-893D-4D41-946C-725DD658A316}" srcOrd="1" destOrd="0" presId="urn:microsoft.com/office/officeart/2008/layout/VerticalCircleList"/>
    <dgm:cxn modelId="{A8F38813-2988-49EB-9EDD-A9A97D7A1D9B}" type="presParOf" srcId="{44A085FF-893D-4D41-946C-725DD658A316}" destId="{C6DBA303-8776-40A9-94D6-3449600C3ED3}" srcOrd="0" destOrd="0" presId="urn:microsoft.com/office/officeart/2008/layout/VerticalCircleList"/>
    <dgm:cxn modelId="{DA80B284-FBBC-4F25-81BF-FD8392A7FAC7}" type="presParOf" srcId="{44A085FF-893D-4D41-946C-725DD658A316}" destId="{41E14F97-1E8A-4510-84A7-A85082C3994E}" srcOrd="1" destOrd="0" presId="urn:microsoft.com/office/officeart/2008/layout/VerticalCircleList"/>
    <dgm:cxn modelId="{F011373B-CDC3-47A6-82AC-93D056D6D0ED}" type="presParOf" srcId="{44A085FF-893D-4D41-946C-725DD658A316}" destId="{171F66BF-66C7-444F-ADC5-1A88D114B202}" srcOrd="2" destOrd="0" presId="urn:microsoft.com/office/officeart/2008/layout/VerticalCircleList"/>
    <dgm:cxn modelId="{D33A0518-2897-436E-86A3-7D43EEDE5813}" type="presParOf" srcId="{C79CC277-46E5-443C-B065-024BB768BEE8}" destId="{32E24853-3906-416F-B621-1C7A4F217BA2}" srcOrd="2" destOrd="0" presId="urn:microsoft.com/office/officeart/2008/layout/VerticalCircleList"/>
    <dgm:cxn modelId="{FD7B31C0-D64F-43F1-A7F0-30F215EF9E9C}" type="presParOf" srcId="{32E24853-3906-416F-B621-1C7A4F217BA2}" destId="{521C6622-40D0-429A-AD45-43403DBD266A}" srcOrd="0" destOrd="0" presId="urn:microsoft.com/office/officeart/2008/layout/VerticalCircleList"/>
    <dgm:cxn modelId="{B0609F2E-8118-4970-A0E6-6B8C5A15C345}" type="presParOf" srcId="{32E24853-3906-416F-B621-1C7A4F217BA2}" destId="{D30CF8FE-AAD0-48FA-9EDE-1810CD2297D0}" srcOrd="1" destOrd="0" presId="urn:microsoft.com/office/officeart/2008/layout/VerticalCircleList"/>
    <dgm:cxn modelId="{4F71B0E8-6AD7-430B-868A-5C72B242EEB5}" type="presParOf" srcId="{32E24853-3906-416F-B621-1C7A4F217BA2}" destId="{4FA71838-A1FC-41FC-B768-28EFA9CC41B1}" srcOrd="2" destOrd="0" presId="urn:microsoft.com/office/officeart/2008/layout/VerticalCircleList"/>
    <dgm:cxn modelId="{7EA2BE2C-9FBF-4FCB-8544-3F164BE6225F}" type="presParOf" srcId="{C79CC277-46E5-443C-B065-024BB768BEE8}" destId="{8DD1686B-AFCB-4D0B-9F20-9EF52B8EABD0}" srcOrd="3" destOrd="0" presId="urn:microsoft.com/office/officeart/2008/layout/VerticalCircleList"/>
    <dgm:cxn modelId="{4F553E9A-A91F-487E-9995-AD6C24AF9043}" type="presParOf" srcId="{8DD1686B-AFCB-4D0B-9F20-9EF52B8EABD0}" destId="{C18401C3-029A-4F1C-916C-3C7E41039F4A}" srcOrd="0" destOrd="0" presId="urn:microsoft.com/office/officeart/2008/layout/VerticalCircleList"/>
    <dgm:cxn modelId="{C26012D1-9995-4110-B786-F75F338F93F8}" type="presParOf" srcId="{8DD1686B-AFCB-4D0B-9F20-9EF52B8EABD0}" destId="{D3914113-AAB3-44AA-B79C-1020B2277C55}" srcOrd="1" destOrd="0" presId="urn:microsoft.com/office/officeart/2008/layout/VerticalCircleList"/>
    <dgm:cxn modelId="{00D97206-67EA-4A6E-A1D8-B00C242A66D8}" type="presParOf" srcId="{8DD1686B-AFCB-4D0B-9F20-9EF52B8EABD0}" destId="{3B9D3D56-C6E7-4D28-B709-CD8D88329987}" srcOrd="2" destOrd="0" presId="urn:microsoft.com/office/officeart/2008/layout/VerticalCircleList"/>
    <dgm:cxn modelId="{0870B35E-F8C4-409E-804F-220FCDBF067C}" type="presParOf" srcId="{C79CC277-46E5-443C-B065-024BB768BEE8}" destId="{6F5FA86C-CD61-4630-A86D-1CF116C5990A}" srcOrd="4" destOrd="0" presId="urn:microsoft.com/office/officeart/2008/layout/VerticalCircleList"/>
    <dgm:cxn modelId="{E6AC00A9-5707-4094-A04D-841873EC832C}" type="presParOf" srcId="{6F5FA86C-CD61-4630-A86D-1CF116C5990A}" destId="{F59A4368-61FC-4F58-AF04-A93B00A64FED}" srcOrd="0" destOrd="0" presId="urn:microsoft.com/office/officeart/2008/layout/VerticalCircleList"/>
    <dgm:cxn modelId="{80E9C31E-3E81-48D4-A2C8-3126D6A54441}" type="presParOf" srcId="{6F5FA86C-CD61-4630-A86D-1CF116C5990A}" destId="{AAFAC285-F4FF-44CF-9EA5-00A31A7D6FAE}" srcOrd="1" destOrd="0" presId="urn:microsoft.com/office/officeart/2008/layout/VerticalCircleList"/>
    <dgm:cxn modelId="{9AAEA356-0687-43B8-B023-87C1740EB291}" type="presParOf" srcId="{6F5FA86C-CD61-4630-A86D-1CF116C5990A}" destId="{425ED68A-7FEA-46BA-940A-7FEBC488BB46}" srcOrd="2" destOrd="0" presId="urn:microsoft.com/office/officeart/2008/layout/VerticalCircleList"/>
    <dgm:cxn modelId="{F6711C8F-60D9-4A61-BC36-F33894575111}" type="presParOf" srcId="{C79CC277-46E5-443C-B065-024BB768BEE8}" destId="{55CC814E-AAB3-43EE-9524-A52B778C3583}" srcOrd="5" destOrd="0" presId="urn:microsoft.com/office/officeart/2008/layout/VerticalCircleList"/>
    <dgm:cxn modelId="{937371D5-A6BD-435B-84B0-51F268CD9937}" type="presParOf" srcId="{55CC814E-AAB3-43EE-9524-A52B778C3583}" destId="{BCA6A7A9-5615-4727-BD40-9B9F4F9B4FA3}" srcOrd="0" destOrd="0" presId="urn:microsoft.com/office/officeart/2008/layout/VerticalCircleList"/>
    <dgm:cxn modelId="{2294145B-F12B-43C7-9ACE-07E0B0A607C9}" type="presParOf" srcId="{55CC814E-AAB3-43EE-9524-A52B778C3583}" destId="{E7D822CA-6883-424E-9653-B2A8327F9654}" srcOrd="1" destOrd="0" presId="urn:microsoft.com/office/officeart/2008/layout/VerticalCircleList"/>
    <dgm:cxn modelId="{CD1DD323-F888-4573-9EBF-D9469F20D35D}" type="presParOf" srcId="{55CC814E-AAB3-43EE-9524-A52B778C3583}" destId="{08373254-F24D-4124-A134-BA99749A1676}"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7BB25E-071E-4F73-8354-F81D4D205998}" type="doc">
      <dgm:prSet loTypeId="urn:microsoft.com/office/officeart/2008/layout/VerticalCircleList" loCatId="list" qsTypeId="urn:microsoft.com/office/officeart/2005/8/quickstyle/simple1" qsCatId="simple" csTypeId="urn:microsoft.com/office/officeart/2005/8/colors/colorful1" csCatId="colorful" phldr="1"/>
      <dgm:spPr/>
    </dgm:pt>
    <dgm:pt modelId="{18729725-4D01-4E2B-A719-26F410CBC834}">
      <dgm:prSet phldrT="[Text]" custT="1"/>
      <dgm:spPr/>
      <dgm:t>
        <a:bodyPr/>
        <a:lstStyle/>
        <a:p>
          <a:pPr algn="l"/>
          <a:r>
            <a:rPr lang="id-ID" sz="3200" dirty="0" smtClean="0"/>
            <a:t>Konten sensitif</a:t>
          </a:r>
          <a:endParaRPr lang="id-ID" sz="3200" dirty="0"/>
        </a:p>
      </dgm:t>
    </dgm:pt>
    <dgm:pt modelId="{45581055-FC8B-46A3-A45A-A92469AB8710}" type="parTrans" cxnId="{ECA90185-327C-429D-89DA-FF076C4AFF5C}">
      <dgm:prSet/>
      <dgm:spPr/>
      <dgm:t>
        <a:bodyPr/>
        <a:lstStyle/>
        <a:p>
          <a:pPr algn="l"/>
          <a:endParaRPr lang="id-ID"/>
        </a:p>
      </dgm:t>
    </dgm:pt>
    <dgm:pt modelId="{5E48F49C-FDD6-4BD1-808B-228639D459B4}" type="sibTrans" cxnId="{ECA90185-327C-429D-89DA-FF076C4AFF5C}">
      <dgm:prSet/>
      <dgm:spPr/>
      <dgm:t>
        <a:bodyPr/>
        <a:lstStyle/>
        <a:p>
          <a:pPr algn="l"/>
          <a:endParaRPr lang="id-ID"/>
        </a:p>
      </dgm:t>
    </dgm:pt>
    <dgm:pt modelId="{10291C92-A39B-4552-9C7E-0160B5B3A4AC}">
      <dgm:prSet phldrT="[Text]" custT="1"/>
      <dgm:spPr/>
      <dgm:t>
        <a:bodyPr/>
        <a:lstStyle/>
        <a:p>
          <a:pPr algn="l"/>
          <a:r>
            <a:rPr lang="id-ID" sz="3200" dirty="0" smtClean="0"/>
            <a:t>Terus berkembang</a:t>
          </a:r>
        </a:p>
      </dgm:t>
    </dgm:pt>
    <dgm:pt modelId="{24A3FA5E-F01B-4E36-81B8-977646D9E6EE}" type="parTrans" cxnId="{56033570-1AD9-4AE3-8B15-D83656B59CC2}">
      <dgm:prSet/>
      <dgm:spPr/>
      <dgm:t>
        <a:bodyPr/>
        <a:lstStyle/>
        <a:p>
          <a:pPr algn="l"/>
          <a:endParaRPr lang="id-ID"/>
        </a:p>
      </dgm:t>
    </dgm:pt>
    <dgm:pt modelId="{D4B99F2E-BAA5-4C5E-B8DB-32A2B96A1D27}" type="sibTrans" cxnId="{56033570-1AD9-4AE3-8B15-D83656B59CC2}">
      <dgm:prSet/>
      <dgm:spPr/>
      <dgm:t>
        <a:bodyPr/>
        <a:lstStyle/>
        <a:p>
          <a:pPr algn="l"/>
          <a:endParaRPr lang="id-ID"/>
        </a:p>
      </dgm:t>
    </dgm:pt>
    <dgm:pt modelId="{7084CCFC-0AB9-4791-AD40-DD109E7F24D7}">
      <dgm:prSet phldrT="[Text]" custT="1"/>
      <dgm:spPr/>
      <dgm:t>
        <a:bodyPr/>
        <a:lstStyle/>
        <a:p>
          <a:pPr algn="l"/>
          <a:r>
            <a:rPr lang="id-ID" sz="3200" dirty="0" smtClean="0"/>
            <a:t>Kesegeraan</a:t>
          </a:r>
        </a:p>
      </dgm:t>
    </dgm:pt>
    <dgm:pt modelId="{B9FD6CA1-C939-45AB-A386-D1102573791B}" type="parTrans" cxnId="{83EB31F4-07EA-4004-9D10-6B4F6FC9D098}">
      <dgm:prSet/>
      <dgm:spPr/>
      <dgm:t>
        <a:bodyPr/>
        <a:lstStyle/>
        <a:p>
          <a:pPr algn="l"/>
          <a:endParaRPr lang="id-ID"/>
        </a:p>
      </dgm:t>
    </dgm:pt>
    <dgm:pt modelId="{35AE035D-530B-421C-9747-EC9687084918}" type="sibTrans" cxnId="{83EB31F4-07EA-4004-9D10-6B4F6FC9D098}">
      <dgm:prSet/>
      <dgm:spPr/>
      <dgm:t>
        <a:bodyPr/>
        <a:lstStyle/>
        <a:p>
          <a:pPr algn="l"/>
          <a:endParaRPr lang="id-ID"/>
        </a:p>
      </dgm:t>
    </dgm:pt>
    <dgm:pt modelId="{72988EBC-1D4D-4912-B147-4F8625779F27}">
      <dgm:prSet phldrT="[Text]" custT="1"/>
      <dgm:spPr/>
      <dgm:t>
        <a:bodyPr/>
        <a:lstStyle/>
        <a:p>
          <a:pPr algn="l"/>
          <a:r>
            <a:rPr lang="id-ID" sz="3200" dirty="0" smtClean="0"/>
            <a:t>Keamanan</a:t>
          </a:r>
        </a:p>
      </dgm:t>
    </dgm:pt>
    <dgm:pt modelId="{CA939746-136C-4F65-BE25-8F04C464BCD5}" type="parTrans" cxnId="{CD60FD47-171D-4396-8DB4-F042C2C6D907}">
      <dgm:prSet/>
      <dgm:spPr/>
      <dgm:t>
        <a:bodyPr/>
        <a:lstStyle/>
        <a:p>
          <a:pPr algn="l"/>
          <a:endParaRPr lang="id-ID"/>
        </a:p>
      </dgm:t>
    </dgm:pt>
    <dgm:pt modelId="{818E0576-1E12-4D7B-AD43-CD0C0FD8C0B7}" type="sibTrans" cxnId="{CD60FD47-171D-4396-8DB4-F042C2C6D907}">
      <dgm:prSet/>
      <dgm:spPr/>
      <dgm:t>
        <a:bodyPr/>
        <a:lstStyle/>
        <a:p>
          <a:pPr algn="l"/>
          <a:endParaRPr lang="id-ID"/>
        </a:p>
      </dgm:t>
    </dgm:pt>
    <dgm:pt modelId="{E11819F9-0CC3-4ADA-AB2A-023021A5EA54}">
      <dgm:prSet phldrT="[Text]" custT="1"/>
      <dgm:spPr/>
      <dgm:t>
        <a:bodyPr/>
        <a:lstStyle/>
        <a:p>
          <a:pPr algn="l"/>
          <a:r>
            <a:rPr lang="id-ID" sz="3200" dirty="0" smtClean="0"/>
            <a:t>Estetika</a:t>
          </a:r>
        </a:p>
      </dgm:t>
    </dgm:pt>
    <dgm:pt modelId="{7A865DA6-E76D-4740-8C6D-3B9E7C0D9D1E}" type="parTrans" cxnId="{A6D73381-2935-4C94-931E-FBA2103992B6}">
      <dgm:prSet/>
      <dgm:spPr/>
      <dgm:t>
        <a:bodyPr/>
        <a:lstStyle/>
        <a:p>
          <a:pPr algn="l"/>
          <a:endParaRPr lang="id-ID"/>
        </a:p>
      </dgm:t>
    </dgm:pt>
    <dgm:pt modelId="{D6416DD2-2EA3-4574-BE64-CB9B1090B65E}" type="sibTrans" cxnId="{A6D73381-2935-4C94-931E-FBA2103992B6}">
      <dgm:prSet/>
      <dgm:spPr/>
      <dgm:t>
        <a:bodyPr/>
        <a:lstStyle/>
        <a:p>
          <a:pPr algn="l"/>
          <a:endParaRPr lang="id-ID"/>
        </a:p>
      </dgm:t>
    </dgm:pt>
    <dgm:pt modelId="{C79CC277-46E5-443C-B065-024BB768BEE8}" type="pres">
      <dgm:prSet presAssocID="{377BB25E-071E-4F73-8354-F81D4D205998}" presName="Name0" presStyleCnt="0">
        <dgm:presLayoutVars>
          <dgm:dir/>
        </dgm:presLayoutVars>
      </dgm:prSet>
      <dgm:spPr/>
    </dgm:pt>
    <dgm:pt modelId="{961463F7-0282-4607-9420-15FE0C6E3775}" type="pres">
      <dgm:prSet presAssocID="{18729725-4D01-4E2B-A719-26F410CBC834}" presName="noChildren" presStyleCnt="0"/>
      <dgm:spPr/>
    </dgm:pt>
    <dgm:pt modelId="{AC2E2D7A-9BD3-4BA7-8FBA-E740B4E49799}" type="pres">
      <dgm:prSet presAssocID="{18729725-4D01-4E2B-A719-26F410CBC834}" presName="gap" presStyleCnt="0"/>
      <dgm:spPr/>
    </dgm:pt>
    <dgm:pt modelId="{2F1DB508-14FB-4E99-809E-C6AC55120255}" type="pres">
      <dgm:prSet presAssocID="{18729725-4D01-4E2B-A719-26F410CBC834}" presName="medCircle2" presStyleLbl="vennNode1" presStyleIdx="0" presStyleCnt="5"/>
      <dgm:spPr/>
    </dgm:pt>
    <dgm:pt modelId="{72C4E929-8ACA-46C3-9926-72C939BB00DB}" type="pres">
      <dgm:prSet presAssocID="{18729725-4D01-4E2B-A719-26F410CBC834}" presName="txLvlOnly1" presStyleLbl="revTx" presStyleIdx="0" presStyleCnt="5" custLinFactNeighborX="21951"/>
      <dgm:spPr/>
      <dgm:t>
        <a:bodyPr/>
        <a:lstStyle/>
        <a:p>
          <a:endParaRPr lang="id-ID"/>
        </a:p>
      </dgm:t>
    </dgm:pt>
    <dgm:pt modelId="{08DEC035-4943-486A-A2A7-412E654073ED}" type="pres">
      <dgm:prSet presAssocID="{10291C92-A39B-4552-9C7E-0160B5B3A4AC}" presName="noChildren" presStyleCnt="0"/>
      <dgm:spPr/>
    </dgm:pt>
    <dgm:pt modelId="{B8DD187E-FDC5-4A3B-B792-E59D566EF233}" type="pres">
      <dgm:prSet presAssocID="{10291C92-A39B-4552-9C7E-0160B5B3A4AC}" presName="gap" presStyleCnt="0"/>
      <dgm:spPr/>
    </dgm:pt>
    <dgm:pt modelId="{992F5EF8-AB1B-4B3D-A281-D5CD3D50CFC5}" type="pres">
      <dgm:prSet presAssocID="{10291C92-A39B-4552-9C7E-0160B5B3A4AC}" presName="medCircle2" presStyleLbl="vennNode1" presStyleIdx="1" presStyleCnt="5"/>
      <dgm:spPr/>
    </dgm:pt>
    <dgm:pt modelId="{79D804F4-F4FC-4BDC-9FBD-A95F0DA07390}" type="pres">
      <dgm:prSet presAssocID="{10291C92-A39B-4552-9C7E-0160B5B3A4AC}" presName="txLvlOnly1" presStyleLbl="revTx" presStyleIdx="1" presStyleCnt="5" custLinFactNeighborX="21951"/>
      <dgm:spPr/>
      <dgm:t>
        <a:bodyPr/>
        <a:lstStyle/>
        <a:p>
          <a:endParaRPr lang="id-ID"/>
        </a:p>
      </dgm:t>
    </dgm:pt>
    <dgm:pt modelId="{26FF94DC-6BC4-480B-8F39-339619FC6C6C}" type="pres">
      <dgm:prSet presAssocID="{7084CCFC-0AB9-4791-AD40-DD109E7F24D7}" presName="noChildren" presStyleCnt="0"/>
      <dgm:spPr/>
    </dgm:pt>
    <dgm:pt modelId="{DEEA6A18-A0BA-4E1F-8F90-177FA34073B8}" type="pres">
      <dgm:prSet presAssocID="{7084CCFC-0AB9-4791-AD40-DD109E7F24D7}" presName="gap" presStyleCnt="0"/>
      <dgm:spPr/>
    </dgm:pt>
    <dgm:pt modelId="{9A7F529A-D50D-4C95-A66B-9B7A5E717F9B}" type="pres">
      <dgm:prSet presAssocID="{7084CCFC-0AB9-4791-AD40-DD109E7F24D7}" presName="medCircle2" presStyleLbl="vennNode1" presStyleIdx="2" presStyleCnt="5"/>
      <dgm:spPr/>
    </dgm:pt>
    <dgm:pt modelId="{1567342A-B03C-4665-B170-2FB84063230B}" type="pres">
      <dgm:prSet presAssocID="{7084CCFC-0AB9-4791-AD40-DD109E7F24D7}" presName="txLvlOnly1" presStyleLbl="revTx" presStyleIdx="2" presStyleCnt="5" custLinFactNeighborX="21951"/>
      <dgm:spPr/>
      <dgm:t>
        <a:bodyPr/>
        <a:lstStyle/>
        <a:p>
          <a:endParaRPr lang="id-ID"/>
        </a:p>
      </dgm:t>
    </dgm:pt>
    <dgm:pt modelId="{BD009A48-5DED-4790-A34F-3E25F0FEBE05}" type="pres">
      <dgm:prSet presAssocID="{72988EBC-1D4D-4912-B147-4F8625779F27}" presName="noChildren" presStyleCnt="0"/>
      <dgm:spPr/>
    </dgm:pt>
    <dgm:pt modelId="{B42F6DA2-0D26-42B1-A356-32DC8CDEE28D}" type="pres">
      <dgm:prSet presAssocID="{72988EBC-1D4D-4912-B147-4F8625779F27}" presName="gap" presStyleCnt="0"/>
      <dgm:spPr/>
    </dgm:pt>
    <dgm:pt modelId="{8D3C6198-0C8C-48CB-B860-80FAC0EAD931}" type="pres">
      <dgm:prSet presAssocID="{72988EBC-1D4D-4912-B147-4F8625779F27}" presName="medCircle2" presStyleLbl="vennNode1" presStyleIdx="3" presStyleCnt="5"/>
      <dgm:spPr/>
    </dgm:pt>
    <dgm:pt modelId="{A2F57B87-05D7-4BF6-9F05-F5A0909246B7}" type="pres">
      <dgm:prSet presAssocID="{72988EBC-1D4D-4912-B147-4F8625779F27}" presName="txLvlOnly1" presStyleLbl="revTx" presStyleIdx="3" presStyleCnt="5" custLinFactNeighborX="21951"/>
      <dgm:spPr/>
      <dgm:t>
        <a:bodyPr/>
        <a:lstStyle/>
        <a:p>
          <a:endParaRPr lang="id-ID"/>
        </a:p>
      </dgm:t>
    </dgm:pt>
    <dgm:pt modelId="{DAFB702F-30E3-4CE9-946C-B79FA1D88098}" type="pres">
      <dgm:prSet presAssocID="{E11819F9-0CC3-4ADA-AB2A-023021A5EA54}" presName="noChildren" presStyleCnt="0"/>
      <dgm:spPr/>
    </dgm:pt>
    <dgm:pt modelId="{AD8867DA-FF05-4F83-BF4E-08067EE8BD14}" type="pres">
      <dgm:prSet presAssocID="{E11819F9-0CC3-4ADA-AB2A-023021A5EA54}" presName="gap" presStyleCnt="0"/>
      <dgm:spPr/>
    </dgm:pt>
    <dgm:pt modelId="{7C935302-D188-48A6-83F8-0478C8CB5D26}" type="pres">
      <dgm:prSet presAssocID="{E11819F9-0CC3-4ADA-AB2A-023021A5EA54}" presName="medCircle2" presStyleLbl="vennNode1" presStyleIdx="4" presStyleCnt="5"/>
      <dgm:spPr/>
    </dgm:pt>
    <dgm:pt modelId="{EAD3C76A-CD49-4DC3-A9EA-0A9DD17FB623}" type="pres">
      <dgm:prSet presAssocID="{E11819F9-0CC3-4ADA-AB2A-023021A5EA54}" presName="txLvlOnly1" presStyleLbl="revTx" presStyleIdx="4" presStyleCnt="5" custLinFactNeighborX="21951"/>
      <dgm:spPr/>
      <dgm:t>
        <a:bodyPr/>
        <a:lstStyle/>
        <a:p>
          <a:endParaRPr lang="id-ID"/>
        </a:p>
      </dgm:t>
    </dgm:pt>
  </dgm:ptLst>
  <dgm:cxnLst>
    <dgm:cxn modelId="{6CE0DD1E-785D-4C06-84A6-97C5719B8249}" type="presOf" srcId="{7084CCFC-0AB9-4791-AD40-DD109E7F24D7}" destId="{1567342A-B03C-4665-B170-2FB84063230B}" srcOrd="0" destOrd="0" presId="urn:microsoft.com/office/officeart/2008/layout/VerticalCircleList"/>
    <dgm:cxn modelId="{D1E511EE-C5C9-4B73-871B-334D7FAA0C76}" type="presOf" srcId="{10291C92-A39B-4552-9C7E-0160B5B3A4AC}" destId="{79D804F4-F4FC-4BDC-9FBD-A95F0DA07390}" srcOrd="0" destOrd="0" presId="urn:microsoft.com/office/officeart/2008/layout/VerticalCircleList"/>
    <dgm:cxn modelId="{B8213981-1475-4763-A178-E81963F3359C}" type="presOf" srcId="{72988EBC-1D4D-4912-B147-4F8625779F27}" destId="{A2F57B87-05D7-4BF6-9F05-F5A0909246B7}" srcOrd="0" destOrd="0" presId="urn:microsoft.com/office/officeart/2008/layout/VerticalCircleList"/>
    <dgm:cxn modelId="{51D13F29-4DAD-420F-B748-19C5655FCFF2}" type="presOf" srcId="{18729725-4D01-4E2B-A719-26F410CBC834}" destId="{72C4E929-8ACA-46C3-9926-72C939BB00DB}" srcOrd="0" destOrd="0" presId="urn:microsoft.com/office/officeart/2008/layout/VerticalCircleList"/>
    <dgm:cxn modelId="{56033570-1AD9-4AE3-8B15-D83656B59CC2}" srcId="{377BB25E-071E-4F73-8354-F81D4D205998}" destId="{10291C92-A39B-4552-9C7E-0160B5B3A4AC}" srcOrd="1" destOrd="0" parTransId="{24A3FA5E-F01B-4E36-81B8-977646D9E6EE}" sibTransId="{D4B99F2E-BAA5-4C5E-B8DB-32A2B96A1D27}"/>
    <dgm:cxn modelId="{DA9154EF-BF98-4856-8ADC-B9B1EC15093C}" type="presOf" srcId="{377BB25E-071E-4F73-8354-F81D4D205998}" destId="{C79CC277-46E5-443C-B065-024BB768BEE8}" srcOrd="0" destOrd="0" presId="urn:microsoft.com/office/officeart/2008/layout/VerticalCircleList"/>
    <dgm:cxn modelId="{CD60FD47-171D-4396-8DB4-F042C2C6D907}" srcId="{377BB25E-071E-4F73-8354-F81D4D205998}" destId="{72988EBC-1D4D-4912-B147-4F8625779F27}" srcOrd="3" destOrd="0" parTransId="{CA939746-136C-4F65-BE25-8F04C464BCD5}" sibTransId="{818E0576-1E12-4D7B-AD43-CD0C0FD8C0B7}"/>
    <dgm:cxn modelId="{A6D73381-2935-4C94-931E-FBA2103992B6}" srcId="{377BB25E-071E-4F73-8354-F81D4D205998}" destId="{E11819F9-0CC3-4ADA-AB2A-023021A5EA54}" srcOrd="4" destOrd="0" parTransId="{7A865DA6-E76D-4740-8C6D-3B9E7C0D9D1E}" sibTransId="{D6416DD2-2EA3-4574-BE64-CB9B1090B65E}"/>
    <dgm:cxn modelId="{ECA90185-327C-429D-89DA-FF076C4AFF5C}" srcId="{377BB25E-071E-4F73-8354-F81D4D205998}" destId="{18729725-4D01-4E2B-A719-26F410CBC834}" srcOrd="0" destOrd="0" parTransId="{45581055-FC8B-46A3-A45A-A92469AB8710}" sibTransId="{5E48F49C-FDD6-4BD1-808B-228639D459B4}"/>
    <dgm:cxn modelId="{C5E72725-CA9B-40D0-A734-68B81C34FE61}" type="presOf" srcId="{E11819F9-0CC3-4ADA-AB2A-023021A5EA54}" destId="{EAD3C76A-CD49-4DC3-A9EA-0A9DD17FB623}" srcOrd="0" destOrd="0" presId="urn:microsoft.com/office/officeart/2008/layout/VerticalCircleList"/>
    <dgm:cxn modelId="{83EB31F4-07EA-4004-9D10-6B4F6FC9D098}" srcId="{377BB25E-071E-4F73-8354-F81D4D205998}" destId="{7084CCFC-0AB9-4791-AD40-DD109E7F24D7}" srcOrd="2" destOrd="0" parTransId="{B9FD6CA1-C939-45AB-A386-D1102573791B}" sibTransId="{35AE035D-530B-421C-9747-EC9687084918}"/>
    <dgm:cxn modelId="{DD230122-77A4-49FC-8615-1031ED23DAF4}" type="presParOf" srcId="{C79CC277-46E5-443C-B065-024BB768BEE8}" destId="{961463F7-0282-4607-9420-15FE0C6E3775}" srcOrd="0" destOrd="0" presId="urn:microsoft.com/office/officeart/2008/layout/VerticalCircleList"/>
    <dgm:cxn modelId="{0AD6D585-4A75-4492-802E-943D5DCB850D}" type="presParOf" srcId="{961463F7-0282-4607-9420-15FE0C6E3775}" destId="{AC2E2D7A-9BD3-4BA7-8FBA-E740B4E49799}" srcOrd="0" destOrd="0" presId="urn:microsoft.com/office/officeart/2008/layout/VerticalCircleList"/>
    <dgm:cxn modelId="{121D385F-2479-4279-9E23-AA6F923B92B2}" type="presParOf" srcId="{961463F7-0282-4607-9420-15FE0C6E3775}" destId="{2F1DB508-14FB-4E99-809E-C6AC55120255}" srcOrd="1" destOrd="0" presId="urn:microsoft.com/office/officeart/2008/layout/VerticalCircleList"/>
    <dgm:cxn modelId="{0B6443FB-2244-4F56-A9E5-8A93B93F4EE0}" type="presParOf" srcId="{961463F7-0282-4607-9420-15FE0C6E3775}" destId="{72C4E929-8ACA-46C3-9926-72C939BB00DB}" srcOrd="2" destOrd="0" presId="urn:microsoft.com/office/officeart/2008/layout/VerticalCircleList"/>
    <dgm:cxn modelId="{111CFCC9-1E6E-43C0-ADA5-0F12CB7D516B}" type="presParOf" srcId="{C79CC277-46E5-443C-B065-024BB768BEE8}" destId="{08DEC035-4943-486A-A2A7-412E654073ED}" srcOrd="1" destOrd="0" presId="urn:microsoft.com/office/officeart/2008/layout/VerticalCircleList"/>
    <dgm:cxn modelId="{236DFF78-3D66-4FED-8835-0D3D466EEFA6}" type="presParOf" srcId="{08DEC035-4943-486A-A2A7-412E654073ED}" destId="{B8DD187E-FDC5-4A3B-B792-E59D566EF233}" srcOrd="0" destOrd="0" presId="urn:microsoft.com/office/officeart/2008/layout/VerticalCircleList"/>
    <dgm:cxn modelId="{4976B941-151A-4D8F-AF61-CCAAD4102829}" type="presParOf" srcId="{08DEC035-4943-486A-A2A7-412E654073ED}" destId="{992F5EF8-AB1B-4B3D-A281-D5CD3D50CFC5}" srcOrd="1" destOrd="0" presId="urn:microsoft.com/office/officeart/2008/layout/VerticalCircleList"/>
    <dgm:cxn modelId="{B9703FD4-451C-435A-923C-B1D798D7FD42}" type="presParOf" srcId="{08DEC035-4943-486A-A2A7-412E654073ED}" destId="{79D804F4-F4FC-4BDC-9FBD-A95F0DA07390}" srcOrd="2" destOrd="0" presId="urn:microsoft.com/office/officeart/2008/layout/VerticalCircleList"/>
    <dgm:cxn modelId="{5ED0F6C7-5465-4715-86A6-A148D393A561}" type="presParOf" srcId="{C79CC277-46E5-443C-B065-024BB768BEE8}" destId="{26FF94DC-6BC4-480B-8F39-339619FC6C6C}" srcOrd="2" destOrd="0" presId="urn:microsoft.com/office/officeart/2008/layout/VerticalCircleList"/>
    <dgm:cxn modelId="{31F4BEA2-086C-4D25-BD82-A30B4FD21E2E}" type="presParOf" srcId="{26FF94DC-6BC4-480B-8F39-339619FC6C6C}" destId="{DEEA6A18-A0BA-4E1F-8F90-177FA34073B8}" srcOrd="0" destOrd="0" presId="urn:microsoft.com/office/officeart/2008/layout/VerticalCircleList"/>
    <dgm:cxn modelId="{C2570F42-AAA7-4376-885B-39FFF2D126BA}" type="presParOf" srcId="{26FF94DC-6BC4-480B-8F39-339619FC6C6C}" destId="{9A7F529A-D50D-4C95-A66B-9B7A5E717F9B}" srcOrd="1" destOrd="0" presId="urn:microsoft.com/office/officeart/2008/layout/VerticalCircleList"/>
    <dgm:cxn modelId="{26567D82-D661-453B-86A1-DF7ED412EFDE}" type="presParOf" srcId="{26FF94DC-6BC4-480B-8F39-339619FC6C6C}" destId="{1567342A-B03C-4665-B170-2FB84063230B}" srcOrd="2" destOrd="0" presId="urn:microsoft.com/office/officeart/2008/layout/VerticalCircleList"/>
    <dgm:cxn modelId="{B83A8CDF-0E87-4E27-99AB-370DDC2B2E91}" type="presParOf" srcId="{C79CC277-46E5-443C-B065-024BB768BEE8}" destId="{BD009A48-5DED-4790-A34F-3E25F0FEBE05}" srcOrd="3" destOrd="0" presId="urn:microsoft.com/office/officeart/2008/layout/VerticalCircleList"/>
    <dgm:cxn modelId="{87C361FA-1E6D-42F9-B767-0D62ECB0052E}" type="presParOf" srcId="{BD009A48-5DED-4790-A34F-3E25F0FEBE05}" destId="{B42F6DA2-0D26-42B1-A356-32DC8CDEE28D}" srcOrd="0" destOrd="0" presId="urn:microsoft.com/office/officeart/2008/layout/VerticalCircleList"/>
    <dgm:cxn modelId="{4748BE83-730D-4391-862A-70E09EE1E932}" type="presParOf" srcId="{BD009A48-5DED-4790-A34F-3E25F0FEBE05}" destId="{8D3C6198-0C8C-48CB-B860-80FAC0EAD931}" srcOrd="1" destOrd="0" presId="urn:microsoft.com/office/officeart/2008/layout/VerticalCircleList"/>
    <dgm:cxn modelId="{639A632C-6931-4736-80CF-694A413E2C62}" type="presParOf" srcId="{BD009A48-5DED-4790-A34F-3E25F0FEBE05}" destId="{A2F57B87-05D7-4BF6-9F05-F5A0909246B7}" srcOrd="2" destOrd="0" presId="urn:microsoft.com/office/officeart/2008/layout/VerticalCircleList"/>
    <dgm:cxn modelId="{513E7025-33F0-4B48-BB8B-4E87CFE685AD}" type="presParOf" srcId="{C79CC277-46E5-443C-B065-024BB768BEE8}" destId="{DAFB702F-30E3-4CE9-946C-B79FA1D88098}" srcOrd="4" destOrd="0" presId="urn:microsoft.com/office/officeart/2008/layout/VerticalCircleList"/>
    <dgm:cxn modelId="{6428C273-3975-4DDB-93D0-AC1B5CF44020}" type="presParOf" srcId="{DAFB702F-30E3-4CE9-946C-B79FA1D88098}" destId="{AD8867DA-FF05-4F83-BF4E-08067EE8BD14}" srcOrd="0" destOrd="0" presId="urn:microsoft.com/office/officeart/2008/layout/VerticalCircleList"/>
    <dgm:cxn modelId="{6C5DF3EB-BCDA-4512-8D45-81B9AC3ED301}" type="presParOf" srcId="{DAFB702F-30E3-4CE9-946C-B79FA1D88098}" destId="{7C935302-D188-48A6-83F8-0478C8CB5D26}" srcOrd="1" destOrd="0" presId="urn:microsoft.com/office/officeart/2008/layout/VerticalCircleList"/>
    <dgm:cxn modelId="{E7C560F3-F53C-44BA-9389-0E7052FF2D13}" type="presParOf" srcId="{DAFB702F-30E3-4CE9-946C-B79FA1D88098}" destId="{EAD3C76A-CD49-4DC3-A9EA-0A9DD17FB623}" srcOrd="2"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7BEBBD-5680-48D7-910E-3AFAC5B53CC2}" type="doc">
      <dgm:prSet loTypeId="urn:microsoft.com/office/officeart/2005/8/layout/cycle3" loCatId="cycle" qsTypeId="urn:microsoft.com/office/officeart/2005/8/quickstyle/simple4" qsCatId="simple" csTypeId="urn:microsoft.com/office/officeart/2005/8/colors/colorful5" csCatId="colorful" phldr="1"/>
      <dgm:spPr/>
      <dgm:t>
        <a:bodyPr/>
        <a:lstStyle/>
        <a:p>
          <a:endParaRPr lang="id-ID"/>
        </a:p>
      </dgm:t>
    </dgm:pt>
    <dgm:pt modelId="{BF7C6995-5EC9-4669-9BC9-D16E95EEAC79}">
      <dgm:prSet phldrT="[Text]"/>
      <dgm:spPr/>
      <dgm:t>
        <a:bodyPr/>
        <a:lstStyle/>
        <a:p>
          <a:r>
            <a:rPr lang="id-ID" dirty="0" smtClean="0"/>
            <a:t>KOMUNIKASI</a:t>
          </a:r>
          <a:endParaRPr lang="id-ID" dirty="0"/>
        </a:p>
      </dgm:t>
    </dgm:pt>
    <dgm:pt modelId="{D3A35557-CCC1-4601-BA8F-391940B3AB33}" type="parTrans" cxnId="{A2CEC144-F6DB-4A64-8400-A33D827FB7BB}">
      <dgm:prSet/>
      <dgm:spPr/>
      <dgm:t>
        <a:bodyPr/>
        <a:lstStyle/>
        <a:p>
          <a:endParaRPr lang="id-ID"/>
        </a:p>
      </dgm:t>
    </dgm:pt>
    <dgm:pt modelId="{D6825A9C-FAB6-4E88-8026-AE68A068D593}" type="sibTrans" cxnId="{A2CEC144-F6DB-4A64-8400-A33D827FB7BB}">
      <dgm:prSet/>
      <dgm:spPr/>
      <dgm:t>
        <a:bodyPr/>
        <a:lstStyle/>
        <a:p>
          <a:endParaRPr lang="id-ID"/>
        </a:p>
      </dgm:t>
    </dgm:pt>
    <dgm:pt modelId="{21A622B8-8075-4635-BA17-22F0A44FDDD1}">
      <dgm:prSet phldrT="[Text]"/>
      <dgm:spPr/>
      <dgm:t>
        <a:bodyPr/>
        <a:lstStyle/>
        <a:p>
          <a:r>
            <a:rPr lang="id-ID" dirty="0" smtClean="0"/>
            <a:t>PERENCANAAN</a:t>
          </a:r>
          <a:endParaRPr lang="id-ID" dirty="0"/>
        </a:p>
      </dgm:t>
    </dgm:pt>
    <dgm:pt modelId="{E7A4869B-C791-4857-8ECF-6420268C12FF}" type="parTrans" cxnId="{E5AD330F-CAA0-4012-A35B-8784E124E617}">
      <dgm:prSet/>
      <dgm:spPr/>
      <dgm:t>
        <a:bodyPr/>
        <a:lstStyle/>
        <a:p>
          <a:endParaRPr lang="id-ID"/>
        </a:p>
      </dgm:t>
    </dgm:pt>
    <dgm:pt modelId="{4047A7B2-55CC-4A1F-A6EC-DFC961BC7A7C}" type="sibTrans" cxnId="{E5AD330F-CAA0-4012-A35B-8784E124E617}">
      <dgm:prSet/>
      <dgm:spPr/>
      <dgm:t>
        <a:bodyPr/>
        <a:lstStyle/>
        <a:p>
          <a:endParaRPr lang="id-ID"/>
        </a:p>
      </dgm:t>
    </dgm:pt>
    <dgm:pt modelId="{887B74B5-1DBF-46AE-A896-3D12F699B6C5}">
      <dgm:prSet phldrT="[Text]"/>
      <dgm:spPr/>
      <dgm:t>
        <a:bodyPr/>
        <a:lstStyle/>
        <a:p>
          <a:r>
            <a:rPr lang="id-ID" dirty="0" smtClean="0"/>
            <a:t>PEMODELAN</a:t>
          </a:r>
          <a:endParaRPr lang="id-ID" dirty="0"/>
        </a:p>
      </dgm:t>
    </dgm:pt>
    <dgm:pt modelId="{47D03264-B0B2-49CC-B497-389602F2797D}" type="parTrans" cxnId="{051E97B6-93DF-473D-9857-CB05D2C7C4D5}">
      <dgm:prSet/>
      <dgm:spPr/>
      <dgm:t>
        <a:bodyPr/>
        <a:lstStyle/>
        <a:p>
          <a:endParaRPr lang="id-ID"/>
        </a:p>
      </dgm:t>
    </dgm:pt>
    <dgm:pt modelId="{484B2262-50FF-4370-8434-FAC0ED8768E9}" type="sibTrans" cxnId="{051E97B6-93DF-473D-9857-CB05D2C7C4D5}">
      <dgm:prSet/>
      <dgm:spPr/>
      <dgm:t>
        <a:bodyPr/>
        <a:lstStyle/>
        <a:p>
          <a:endParaRPr lang="id-ID"/>
        </a:p>
      </dgm:t>
    </dgm:pt>
    <dgm:pt modelId="{72B57396-BAF0-498B-BD3A-8E6E44DC9439}">
      <dgm:prSet phldrT="[Text]"/>
      <dgm:spPr/>
      <dgm:t>
        <a:bodyPr/>
        <a:lstStyle/>
        <a:p>
          <a:r>
            <a:rPr lang="id-ID" dirty="0" smtClean="0"/>
            <a:t>KONSTRUKSI</a:t>
          </a:r>
          <a:endParaRPr lang="id-ID" dirty="0"/>
        </a:p>
      </dgm:t>
    </dgm:pt>
    <dgm:pt modelId="{6F8A3751-4A3C-4725-9288-DF492498CDE6}" type="parTrans" cxnId="{02232814-1585-4307-961F-7DA9AAE0DD98}">
      <dgm:prSet/>
      <dgm:spPr/>
      <dgm:t>
        <a:bodyPr/>
        <a:lstStyle/>
        <a:p>
          <a:endParaRPr lang="id-ID"/>
        </a:p>
      </dgm:t>
    </dgm:pt>
    <dgm:pt modelId="{CE373521-9AB6-46BF-9F25-CFC58109CF61}" type="sibTrans" cxnId="{02232814-1585-4307-961F-7DA9AAE0DD98}">
      <dgm:prSet/>
      <dgm:spPr/>
      <dgm:t>
        <a:bodyPr/>
        <a:lstStyle/>
        <a:p>
          <a:endParaRPr lang="id-ID"/>
        </a:p>
      </dgm:t>
    </dgm:pt>
    <dgm:pt modelId="{9593111A-9D0B-4565-9C16-C680BD922154}">
      <dgm:prSet phldrT="[Text]"/>
      <dgm:spPr/>
      <dgm:t>
        <a:bodyPr/>
        <a:lstStyle/>
        <a:p>
          <a:r>
            <a:rPr lang="id-ID" dirty="0" smtClean="0"/>
            <a:t>PENYERAHAN</a:t>
          </a:r>
          <a:endParaRPr lang="id-ID" dirty="0"/>
        </a:p>
      </dgm:t>
    </dgm:pt>
    <dgm:pt modelId="{909E29A3-B1A4-4D3F-B42D-4CDAF2785039}" type="parTrans" cxnId="{70A0D222-B879-4C43-8C8A-820E7BA45564}">
      <dgm:prSet/>
      <dgm:spPr/>
      <dgm:t>
        <a:bodyPr/>
        <a:lstStyle/>
        <a:p>
          <a:endParaRPr lang="id-ID"/>
        </a:p>
      </dgm:t>
    </dgm:pt>
    <dgm:pt modelId="{2D5F04A2-0E14-414C-AD43-1DEE5F216AF2}" type="sibTrans" cxnId="{70A0D222-B879-4C43-8C8A-820E7BA45564}">
      <dgm:prSet/>
      <dgm:spPr/>
      <dgm:t>
        <a:bodyPr/>
        <a:lstStyle/>
        <a:p>
          <a:endParaRPr lang="id-ID"/>
        </a:p>
      </dgm:t>
    </dgm:pt>
    <dgm:pt modelId="{0EA61C65-2C76-426C-A237-58FF39670652}" type="pres">
      <dgm:prSet presAssocID="{5F7BEBBD-5680-48D7-910E-3AFAC5B53CC2}" presName="Name0" presStyleCnt="0">
        <dgm:presLayoutVars>
          <dgm:dir/>
          <dgm:resizeHandles val="exact"/>
        </dgm:presLayoutVars>
      </dgm:prSet>
      <dgm:spPr/>
      <dgm:t>
        <a:bodyPr/>
        <a:lstStyle/>
        <a:p>
          <a:endParaRPr lang="id-ID"/>
        </a:p>
      </dgm:t>
    </dgm:pt>
    <dgm:pt modelId="{C04270DE-B733-44C0-9BA5-AA4A7769C62E}" type="pres">
      <dgm:prSet presAssocID="{5F7BEBBD-5680-48D7-910E-3AFAC5B53CC2}" presName="cycle" presStyleCnt="0"/>
      <dgm:spPr/>
      <dgm:t>
        <a:bodyPr/>
        <a:lstStyle/>
        <a:p>
          <a:endParaRPr lang="id-ID"/>
        </a:p>
      </dgm:t>
    </dgm:pt>
    <dgm:pt modelId="{2AD59B80-DD0B-40E8-8995-563E53864252}" type="pres">
      <dgm:prSet presAssocID="{BF7C6995-5EC9-4669-9BC9-D16E95EEAC79}" presName="nodeFirstNode" presStyleLbl="node1" presStyleIdx="0" presStyleCnt="5">
        <dgm:presLayoutVars>
          <dgm:bulletEnabled val="1"/>
        </dgm:presLayoutVars>
      </dgm:prSet>
      <dgm:spPr/>
      <dgm:t>
        <a:bodyPr/>
        <a:lstStyle/>
        <a:p>
          <a:endParaRPr lang="id-ID"/>
        </a:p>
      </dgm:t>
    </dgm:pt>
    <dgm:pt modelId="{68BAA325-1B6E-4E83-9D3B-41213A111477}" type="pres">
      <dgm:prSet presAssocID="{D6825A9C-FAB6-4E88-8026-AE68A068D593}" presName="sibTransFirstNode" presStyleLbl="bgShp" presStyleIdx="0" presStyleCnt="1"/>
      <dgm:spPr/>
      <dgm:t>
        <a:bodyPr/>
        <a:lstStyle/>
        <a:p>
          <a:endParaRPr lang="id-ID"/>
        </a:p>
      </dgm:t>
    </dgm:pt>
    <dgm:pt modelId="{F08D15C9-CA0E-4C22-9E0B-54E8A456E285}" type="pres">
      <dgm:prSet presAssocID="{21A622B8-8075-4635-BA17-22F0A44FDDD1}" presName="nodeFollowingNodes" presStyleLbl="node1" presStyleIdx="1" presStyleCnt="5">
        <dgm:presLayoutVars>
          <dgm:bulletEnabled val="1"/>
        </dgm:presLayoutVars>
      </dgm:prSet>
      <dgm:spPr/>
      <dgm:t>
        <a:bodyPr/>
        <a:lstStyle/>
        <a:p>
          <a:endParaRPr lang="id-ID"/>
        </a:p>
      </dgm:t>
    </dgm:pt>
    <dgm:pt modelId="{B0457D19-ACB2-4988-8FFA-948DD8228820}" type="pres">
      <dgm:prSet presAssocID="{887B74B5-1DBF-46AE-A896-3D12F699B6C5}" presName="nodeFollowingNodes" presStyleLbl="node1" presStyleIdx="2" presStyleCnt="5" custRadScaleRad="100960" custRadScaleInc="-23242">
        <dgm:presLayoutVars>
          <dgm:bulletEnabled val="1"/>
        </dgm:presLayoutVars>
      </dgm:prSet>
      <dgm:spPr/>
      <dgm:t>
        <a:bodyPr/>
        <a:lstStyle/>
        <a:p>
          <a:endParaRPr lang="id-ID"/>
        </a:p>
      </dgm:t>
    </dgm:pt>
    <dgm:pt modelId="{A4F7A1B6-4CFF-49F6-BCD4-79E1EAEFB703}" type="pres">
      <dgm:prSet presAssocID="{72B57396-BAF0-498B-BD3A-8E6E44DC9439}" presName="nodeFollowingNodes" presStyleLbl="node1" presStyleIdx="3" presStyleCnt="5" custRadScaleRad="97141" custRadScaleInc="20041">
        <dgm:presLayoutVars>
          <dgm:bulletEnabled val="1"/>
        </dgm:presLayoutVars>
      </dgm:prSet>
      <dgm:spPr/>
      <dgm:t>
        <a:bodyPr/>
        <a:lstStyle/>
        <a:p>
          <a:endParaRPr lang="id-ID"/>
        </a:p>
      </dgm:t>
    </dgm:pt>
    <dgm:pt modelId="{77EBC905-799F-496E-B473-59958F5A17BE}" type="pres">
      <dgm:prSet presAssocID="{9593111A-9D0B-4565-9C16-C680BD922154}" presName="nodeFollowingNodes" presStyleLbl="node1" presStyleIdx="4" presStyleCnt="5">
        <dgm:presLayoutVars>
          <dgm:bulletEnabled val="1"/>
        </dgm:presLayoutVars>
      </dgm:prSet>
      <dgm:spPr/>
      <dgm:t>
        <a:bodyPr/>
        <a:lstStyle/>
        <a:p>
          <a:endParaRPr lang="id-ID"/>
        </a:p>
      </dgm:t>
    </dgm:pt>
  </dgm:ptLst>
  <dgm:cxnLst>
    <dgm:cxn modelId="{70A0D222-B879-4C43-8C8A-820E7BA45564}" srcId="{5F7BEBBD-5680-48D7-910E-3AFAC5B53CC2}" destId="{9593111A-9D0B-4565-9C16-C680BD922154}" srcOrd="4" destOrd="0" parTransId="{909E29A3-B1A4-4D3F-B42D-4CDAF2785039}" sibTransId="{2D5F04A2-0E14-414C-AD43-1DEE5F216AF2}"/>
    <dgm:cxn modelId="{051E97B6-93DF-473D-9857-CB05D2C7C4D5}" srcId="{5F7BEBBD-5680-48D7-910E-3AFAC5B53CC2}" destId="{887B74B5-1DBF-46AE-A896-3D12F699B6C5}" srcOrd="2" destOrd="0" parTransId="{47D03264-B0B2-49CC-B497-389602F2797D}" sibTransId="{484B2262-50FF-4370-8434-FAC0ED8768E9}"/>
    <dgm:cxn modelId="{CC168739-37AA-4524-AE23-F3EE5F639166}" type="presOf" srcId="{D6825A9C-FAB6-4E88-8026-AE68A068D593}" destId="{68BAA325-1B6E-4E83-9D3B-41213A111477}" srcOrd="0" destOrd="0" presId="urn:microsoft.com/office/officeart/2005/8/layout/cycle3"/>
    <dgm:cxn modelId="{2BFD6D77-F2DC-42B4-A473-F90C2BF03A99}" type="presOf" srcId="{21A622B8-8075-4635-BA17-22F0A44FDDD1}" destId="{F08D15C9-CA0E-4C22-9E0B-54E8A456E285}" srcOrd="0" destOrd="0" presId="urn:microsoft.com/office/officeart/2005/8/layout/cycle3"/>
    <dgm:cxn modelId="{E5AD330F-CAA0-4012-A35B-8784E124E617}" srcId="{5F7BEBBD-5680-48D7-910E-3AFAC5B53CC2}" destId="{21A622B8-8075-4635-BA17-22F0A44FDDD1}" srcOrd="1" destOrd="0" parTransId="{E7A4869B-C791-4857-8ECF-6420268C12FF}" sibTransId="{4047A7B2-55CC-4A1F-A6EC-DFC961BC7A7C}"/>
    <dgm:cxn modelId="{02232814-1585-4307-961F-7DA9AAE0DD98}" srcId="{5F7BEBBD-5680-48D7-910E-3AFAC5B53CC2}" destId="{72B57396-BAF0-498B-BD3A-8E6E44DC9439}" srcOrd="3" destOrd="0" parTransId="{6F8A3751-4A3C-4725-9288-DF492498CDE6}" sibTransId="{CE373521-9AB6-46BF-9F25-CFC58109CF61}"/>
    <dgm:cxn modelId="{27C5CC81-5233-4E1E-AD2B-A89D56B86550}" type="presOf" srcId="{72B57396-BAF0-498B-BD3A-8E6E44DC9439}" destId="{A4F7A1B6-4CFF-49F6-BCD4-79E1EAEFB703}" srcOrd="0" destOrd="0" presId="urn:microsoft.com/office/officeart/2005/8/layout/cycle3"/>
    <dgm:cxn modelId="{8B30EAFD-ADD2-4FF6-B8D6-1AE5BD279696}" type="presOf" srcId="{887B74B5-1DBF-46AE-A896-3D12F699B6C5}" destId="{B0457D19-ACB2-4988-8FFA-948DD8228820}" srcOrd="0" destOrd="0" presId="urn:microsoft.com/office/officeart/2005/8/layout/cycle3"/>
    <dgm:cxn modelId="{A2CEC144-F6DB-4A64-8400-A33D827FB7BB}" srcId="{5F7BEBBD-5680-48D7-910E-3AFAC5B53CC2}" destId="{BF7C6995-5EC9-4669-9BC9-D16E95EEAC79}" srcOrd="0" destOrd="0" parTransId="{D3A35557-CCC1-4601-BA8F-391940B3AB33}" sibTransId="{D6825A9C-FAB6-4E88-8026-AE68A068D593}"/>
    <dgm:cxn modelId="{F9C25179-0897-4C75-9B89-B5E16FF6B648}" type="presOf" srcId="{BF7C6995-5EC9-4669-9BC9-D16E95EEAC79}" destId="{2AD59B80-DD0B-40E8-8995-563E53864252}" srcOrd="0" destOrd="0" presId="urn:microsoft.com/office/officeart/2005/8/layout/cycle3"/>
    <dgm:cxn modelId="{9576A7E7-51A3-49D1-B015-F6F356D6ECD7}" type="presOf" srcId="{5F7BEBBD-5680-48D7-910E-3AFAC5B53CC2}" destId="{0EA61C65-2C76-426C-A237-58FF39670652}" srcOrd="0" destOrd="0" presId="urn:microsoft.com/office/officeart/2005/8/layout/cycle3"/>
    <dgm:cxn modelId="{F5BCF799-575A-4481-8C7D-37888FB01D93}" type="presOf" srcId="{9593111A-9D0B-4565-9C16-C680BD922154}" destId="{77EBC905-799F-496E-B473-59958F5A17BE}" srcOrd="0" destOrd="0" presId="urn:microsoft.com/office/officeart/2005/8/layout/cycle3"/>
    <dgm:cxn modelId="{10B4BAAE-3430-428C-8F1B-A590BD12DBBB}" type="presParOf" srcId="{0EA61C65-2C76-426C-A237-58FF39670652}" destId="{C04270DE-B733-44C0-9BA5-AA4A7769C62E}" srcOrd="0" destOrd="0" presId="urn:microsoft.com/office/officeart/2005/8/layout/cycle3"/>
    <dgm:cxn modelId="{DF24EB86-15CE-4734-831A-908808DCCFF3}" type="presParOf" srcId="{C04270DE-B733-44C0-9BA5-AA4A7769C62E}" destId="{2AD59B80-DD0B-40E8-8995-563E53864252}" srcOrd="0" destOrd="0" presId="urn:microsoft.com/office/officeart/2005/8/layout/cycle3"/>
    <dgm:cxn modelId="{380E0E02-0A16-4837-918D-D645F3FDA52B}" type="presParOf" srcId="{C04270DE-B733-44C0-9BA5-AA4A7769C62E}" destId="{68BAA325-1B6E-4E83-9D3B-41213A111477}" srcOrd="1" destOrd="0" presId="urn:microsoft.com/office/officeart/2005/8/layout/cycle3"/>
    <dgm:cxn modelId="{EB219F7F-3310-4763-B05D-8A616BF1E000}" type="presParOf" srcId="{C04270DE-B733-44C0-9BA5-AA4A7769C62E}" destId="{F08D15C9-CA0E-4C22-9E0B-54E8A456E285}" srcOrd="2" destOrd="0" presId="urn:microsoft.com/office/officeart/2005/8/layout/cycle3"/>
    <dgm:cxn modelId="{DF9DA9F6-75CA-4FAA-820F-0959AD388901}" type="presParOf" srcId="{C04270DE-B733-44C0-9BA5-AA4A7769C62E}" destId="{B0457D19-ACB2-4988-8FFA-948DD8228820}" srcOrd="3" destOrd="0" presId="urn:microsoft.com/office/officeart/2005/8/layout/cycle3"/>
    <dgm:cxn modelId="{EEBDE21A-6F67-4DF1-9D6A-823EF32D8DA9}" type="presParOf" srcId="{C04270DE-B733-44C0-9BA5-AA4A7769C62E}" destId="{A4F7A1B6-4CFF-49F6-BCD4-79E1EAEFB703}" srcOrd="4" destOrd="0" presId="urn:microsoft.com/office/officeart/2005/8/layout/cycle3"/>
    <dgm:cxn modelId="{10CD2529-FD2C-4F62-BF2B-79E997F0C835}" type="presParOf" srcId="{C04270DE-B733-44C0-9BA5-AA4A7769C62E}" destId="{77EBC905-799F-496E-B473-59958F5A17BE}"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7BEBBD-5680-48D7-910E-3AFAC5B53CC2}"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id-ID"/>
        </a:p>
      </dgm:t>
    </dgm:pt>
    <dgm:pt modelId="{BF7C6995-5EC9-4669-9BC9-D16E95EEAC79}">
      <dgm:prSet phldrT="[Text]"/>
      <dgm:spPr/>
      <dgm:t>
        <a:bodyPr/>
        <a:lstStyle/>
        <a:p>
          <a:r>
            <a:rPr lang="id-ID" dirty="0" smtClean="0"/>
            <a:t>KOMUNIKASI</a:t>
          </a:r>
          <a:endParaRPr lang="id-ID" dirty="0"/>
        </a:p>
      </dgm:t>
    </dgm:pt>
    <dgm:pt modelId="{D3A35557-CCC1-4601-BA8F-391940B3AB33}" type="parTrans" cxnId="{A2CEC144-F6DB-4A64-8400-A33D827FB7BB}">
      <dgm:prSet/>
      <dgm:spPr/>
      <dgm:t>
        <a:bodyPr/>
        <a:lstStyle/>
        <a:p>
          <a:endParaRPr lang="id-ID"/>
        </a:p>
      </dgm:t>
    </dgm:pt>
    <dgm:pt modelId="{D6825A9C-FAB6-4E88-8026-AE68A068D593}" type="sibTrans" cxnId="{A2CEC144-F6DB-4A64-8400-A33D827FB7BB}">
      <dgm:prSet/>
      <dgm:spPr/>
      <dgm:t>
        <a:bodyPr/>
        <a:lstStyle/>
        <a:p>
          <a:endParaRPr lang="id-ID"/>
        </a:p>
      </dgm:t>
    </dgm:pt>
    <dgm:pt modelId="{21A622B8-8075-4635-BA17-22F0A44FDDD1}">
      <dgm:prSet phldrT="[Text]"/>
      <dgm:spPr/>
      <dgm:t>
        <a:bodyPr/>
        <a:lstStyle/>
        <a:p>
          <a:r>
            <a:rPr lang="id-ID" dirty="0" smtClean="0"/>
            <a:t>PERENCANAAN</a:t>
          </a:r>
          <a:endParaRPr lang="id-ID" dirty="0"/>
        </a:p>
      </dgm:t>
    </dgm:pt>
    <dgm:pt modelId="{E7A4869B-C791-4857-8ECF-6420268C12FF}" type="parTrans" cxnId="{E5AD330F-CAA0-4012-A35B-8784E124E617}">
      <dgm:prSet/>
      <dgm:spPr/>
      <dgm:t>
        <a:bodyPr/>
        <a:lstStyle/>
        <a:p>
          <a:endParaRPr lang="id-ID"/>
        </a:p>
      </dgm:t>
    </dgm:pt>
    <dgm:pt modelId="{4047A7B2-55CC-4A1F-A6EC-DFC961BC7A7C}" type="sibTrans" cxnId="{E5AD330F-CAA0-4012-A35B-8784E124E617}">
      <dgm:prSet/>
      <dgm:spPr/>
      <dgm:t>
        <a:bodyPr/>
        <a:lstStyle/>
        <a:p>
          <a:endParaRPr lang="id-ID"/>
        </a:p>
      </dgm:t>
    </dgm:pt>
    <dgm:pt modelId="{887B74B5-1DBF-46AE-A896-3D12F699B6C5}">
      <dgm:prSet phldrT="[Text]"/>
      <dgm:spPr/>
      <dgm:t>
        <a:bodyPr/>
        <a:lstStyle/>
        <a:p>
          <a:r>
            <a:rPr lang="id-ID" dirty="0" smtClean="0"/>
            <a:t>PEMODELAN</a:t>
          </a:r>
          <a:endParaRPr lang="id-ID" dirty="0"/>
        </a:p>
      </dgm:t>
    </dgm:pt>
    <dgm:pt modelId="{47D03264-B0B2-49CC-B497-389602F2797D}" type="parTrans" cxnId="{051E97B6-93DF-473D-9857-CB05D2C7C4D5}">
      <dgm:prSet/>
      <dgm:spPr/>
      <dgm:t>
        <a:bodyPr/>
        <a:lstStyle/>
        <a:p>
          <a:endParaRPr lang="id-ID"/>
        </a:p>
      </dgm:t>
    </dgm:pt>
    <dgm:pt modelId="{484B2262-50FF-4370-8434-FAC0ED8768E9}" type="sibTrans" cxnId="{051E97B6-93DF-473D-9857-CB05D2C7C4D5}">
      <dgm:prSet/>
      <dgm:spPr/>
      <dgm:t>
        <a:bodyPr/>
        <a:lstStyle/>
        <a:p>
          <a:endParaRPr lang="id-ID"/>
        </a:p>
      </dgm:t>
    </dgm:pt>
    <dgm:pt modelId="{72B57396-BAF0-498B-BD3A-8E6E44DC9439}">
      <dgm:prSet phldrT="[Text]"/>
      <dgm:spPr/>
      <dgm:t>
        <a:bodyPr/>
        <a:lstStyle/>
        <a:p>
          <a:r>
            <a:rPr lang="id-ID" dirty="0" smtClean="0"/>
            <a:t>KONSTRUKSI</a:t>
          </a:r>
          <a:endParaRPr lang="id-ID" dirty="0"/>
        </a:p>
      </dgm:t>
    </dgm:pt>
    <dgm:pt modelId="{6F8A3751-4A3C-4725-9288-DF492498CDE6}" type="parTrans" cxnId="{02232814-1585-4307-961F-7DA9AAE0DD98}">
      <dgm:prSet/>
      <dgm:spPr/>
      <dgm:t>
        <a:bodyPr/>
        <a:lstStyle/>
        <a:p>
          <a:endParaRPr lang="id-ID"/>
        </a:p>
      </dgm:t>
    </dgm:pt>
    <dgm:pt modelId="{CE373521-9AB6-46BF-9F25-CFC58109CF61}" type="sibTrans" cxnId="{02232814-1585-4307-961F-7DA9AAE0DD98}">
      <dgm:prSet/>
      <dgm:spPr/>
      <dgm:t>
        <a:bodyPr/>
        <a:lstStyle/>
        <a:p>
          <a:endParaRPr lang="id-ID"/>
        </a:p>
      </dgm:t>
    </dgm:pt>
    <dgm:pt modelId="{9593111A-9D0B-4565-9C16-C680BD922154}">
      <dgm:prSet phldrT="[Text]"/>
      <dgm:spPr/>
      <dgm:t>
        <a:bodyPr/>
        <a:lstStyle/>
        <a:p>
          <a:r>
            <a:rPr lang="id-ID" dirty="0" smtClean="0"/>
            <a:t>PENYERAHAN</a:t>
          </a:r>
          <a:endParaRPr lang="id-ID" dirty="0"/>
        </a:p>
      </dgm:t>
    </dgm:pt>
    <dgm:pt modelId="{909E29A3-B1A4-4D3F-B42D-4CDAF2785039}" type="parTrans" cxnId="{70A0D222-B879-4C43-8C8A-820E7BA45564}">
      <dgm:prSet/>
      <dgm:spPr/>
      <dgm:t>
        <a:bodyPr/>
        <a:lstStyle/>
        <a:p>
          <a:endParaRPr lang="id-ID"/>
        </a:p>
      </dgm:t>
    </dgm:pt>
    <dgm:pt modelId="{2D5F04A2-0E14-414C-AD43-1DEE5F216AF2}" type="sibTrans" cxnId="{70A0D222-B879-4C43-8C8A-820E7BA45564}">
      <dgm:prSet/>
      <dgm:spPr/>
      <dgm:t>
        <a:bodyPr/>
        <a:lstStyle/>
        <a:p>
          <a:endParaRPr lang="id-ID"/>
        </a:p>
      </dgm:t>
    </dgm:pt>
    <dgm:pt modelId="{0EA61C65-2C76-426C-A237-58FF39670652}" type="pres">
      <dgm:prSet presAssocID="{5F7BEBBD-5680-48D7-910E-3AFAC5B53CC2}" presName="Name0" presStyleCnt="0">
        <dgm:presLayoutVars>
          <dgm:dir/>
          <dgm:resizeHandles val="exact"/>
        </dgm:presLayoutVars>
      </dgm:prSet>
      <dgm:spPr/>
      <dgm:t>
        <a:bodyPr/>
        <a:lstStyle/>
        <a:p>
          <a:endParaRPr lang="id-ID"/>
        </a:p>
      </dgm:t>
    </dgm:pt>
    <dgm:pt modelId="{C04270DE-B733-44C0-9BA5-AA4A7769C62E}" type="pres">
      <dgm:prSet presAssocID="{5F7BEBBD-5680-48D7-910E-3AFAC5B53CC2}" presName="cycle" presStyleCnt="0"/>
      <dgm:spPr/>
    </dgm:pt>
    <dgm:pt modelId="{2AD59B80-DD0B-40E8-8995-563E53864252}" type="pres">
      <dgm:prSet presAssocID="{BF7C6995-5EC9-4669-9BC9-D16E95EEAC79}" presName="nodeFirstNode" presStyleLbl="node1" presStyleIdx="0" presStyleCnt="5">
        <dgm:presLayoutVars>
          <dgm:bulletEnabled val="1"/>
        </dgm:presLayoutVars>
      </dgm:prSet>
      <dgm:spPr/>
      <dgm:t>
        <a:bodyPr/>
        <a:lstStyle/>
        <a:p>
          <a:endParaRPr lang="id-ID"/>
        </a:p>
      </dgm:t>
    </dgm:pt>
    <dgm:pt modelId="{68BAA325-1B6E-4E83-9D3B-41213A111477}" type="pres">
      <dgm:prSet presAssocID="{D6825A9C-FAB6-4E88-8026-AE68A068D593}" presName="sibTransFirstNode" presStyleLbl="bgShp" presStyleIdx="0" presStyleCnt="1"/>
      <dgm:spPr/>
      <dgm:t>
        <a:bodyPr/>
        <a:lstStyle/>
        <a:p>
          <a:endParaRPr lang="id-ID"/>
        </a:p>
      </dgm:t>
    </dgm:pt>
    <dgm:pt modelId="{F08D15C9-CA0E-4C22-9E0B-54E8A456E285}" type="pres">
      <dgm:prSet presAssocID="{21A622B8-8075-4635-BA17-22F0A44FDDD1}" presName="nodeFollowingNodes" presStyleLbl="node1" presStyleIdx="1" presStyleCnt="5">
        <dgm:presLayoutVars>
          <dgm:bulletEnabled val="1"/>
        </dgm:presLayoutVars>
      </dgm:prSet>
      <dgm:spPr/>
      <dgm:t>
        <a:bodyPr/>
        <a:lstStyle/>
        <a:p>
          <a:endParaRPr lang="id-ID"/>
        </a:p>
      </dgm:t>
    </dgm:pt>
    <dgm:pt modelId="{B0457D19-ACB2-4988-8FFA-948DD8228820}" type="pres">
      <dgm:prSet presAssocID="{887B74B5-1DBF-46AE-A896-3D12F699B6C5}" presName="nodeFollowingNodes" presStyleLbl="node1" presStyleIdx="2" presStyleCnt="5" custRadScaleRad="100960" custRadScaleInc="-23242">
        <dgm:presLayoutVars>
          <dgm:bulletEnabled val="1"/>
        </dgm:presLayoutVars>
      </dgm:prSet>
      <dgm:spPr/>
      <dgm:t>
        <a:bodyPr/>
        <a:lstStyle/>
        <a:p>
          <a:endParaRPr lang="id-ID"/>
        </a:p>
      </dgm:t>
    </dgm:pt>
    <dgm:pt modelId="{A4F7A1B6-4CFF-49F6-BCD4-79E1EAEFB703}" type="pres">
      <dgm:prSet presAssocID="{72B57396-BAF0-498B-BD3A-8E6E44DC9439}" presName="nodeFollowingNodes" presStyleLbl="node1" presStyleIdx="3" presStyleCnt="5" custRadScaleRad="97141" custRadScaleInc="20041">
        <dgm:presLayoutVars>
          <dgm:bulletEnabled val="1"/>
        </dgm:presLayoutVars>
      </dgm:prSet>
      <dgm:spPr/>
      <dgm:t>
        <a:bodyPr/>
        <a:lstStyle/>
        <a:p>
          <a:endParaRPr lang="id-ID"/>
        </a:p>
      </dgm:t>
    </dgm:pt>
    <dgm:pt modelId="{77EBC905-799F-496E-B473-59958F5A17BE}" type="pres">
      <dgm:prSet presAssocID="{9593111A-9D0B-4565-9C16-C680BD922154}" presName="nodeFollowingNodes" presStyleLbl="node1" presStyleIdx="4" presStyleCnt="5">
        <dgm:presLayoutVars>
          <dgm:bulletEnabled val="1"/>
        </dgm:presLayoutVars>
      </dgm:prSet>
      <dgm:spPr/>
      <dgm:t>
        <a:bodyPr/>
        <a:lstStyle/>
        <a:p>
          <a:endParaRPr lang="id-ID"/>
        </a:p>
      </dgm:t>
    </dgm:pt>
  </dgm:ptLst>
  <dgm:cxnLst>
    <dgm:cxn modelId="{999B50A3-7DAC-45BB-B2C6-B415532BD55B}" type="presOf" srcId="{72B57396-BAF0-498B-BD3A-8E6E44DC9439}" destId="{A4F7A1B6-4CFF-49F6-BCD4-79E1EAEFB703}" srcOrd="0" destOrd="0" presId="urn:microsoft.com/office/officeart/2005/8/layout/cycle3"/>
    <dgm:cxn modelId="{70A0D222-B879-4C43-8C8A-820E7BA45564}" srcId="{5F7BEBBD-5680-48D7-910E-3AFAC5B53CC2}" destId="{9593111A-9D0B-4565-9C16-C680BD922154}" srcOrd="4" destOrd="0" parTransId="{909E29A3-B1A4-4D3F-B42D-4CDAF2785039}" sibTransId="{2D5F04A2-0E14-414C-AD43-1DEE5F216AF2}"/>
    <dgm:cxn modelId="{051E97B6-93DF-473D-9857-CB05D2C7C4D5}" srcId="{5F7BEBBD-5680-48D7-910E-3AFAC5B53CC2}" destId="{887B74B5-1DBF-46AE-A896-3D12F699B6C5}" srcOrd="2" destOrd="0" parTransId="{47D03264-B0B2-49CC-B497-389602F2797D}" sibTransId="{484B2262-50FF-4370-8434-FAC0ED8768E9}"/>
    <dgm:cxn modelId="{A4BB3855-28BD-4FCE-AA7C-A2CF683F0C94}" type="presOf" srcId="{21A622B8-8075-4635-BA17-22F0A44FDDD1}" destId="{F08D15C9-CA0E-4C22-9E0B-54E8A456E285}" srcOrd="0" destOrd="0" presId="urn:microsoft.com/office/officeart/2005/8/layout/cycle3"/>
    <dgm:cxn modelId="{3EB9DDAD-AB1D-45D0-A652-7544B9115936}" type="presOf" srcId="{887B74B5-1DBF-46AE-A896-3D12F699B6C5}" destId="{B0457D19-ACB2-4988-8FFA-948DD8228820}" srcOrd="0" destOrd="0" presId="urn:microsoft.com/office/officeart/2005/8/layout/cycle3"/>
    <dgm:cxn modelId="{E5AD330F-CAA0-4012-A35B-8784E124E617}" srcId="{5F7BEBBD-5680-48D7-910E-3AFAC5B53CC2}" destId="{21A622B8-8075-4635-BA17-22F0A44FDDD1}" srcOrd="1" destOrd="0" parTransId="{E7A4869B-C791-4857-8ECF-6420268C12FF}" sibTransId="{4047A7B2-55CC-4A1F-A6EC-DFC961BC7A7C}"/>
    <dgm:cxn modelId="{02232814-1585-4307-961F-7DA9AAE0DD98}" srcId="{5F7BEBBD-5680-48D7-910E-3AFAC5B53CC2}" destId="{72B57396-BAF0-498B-BD3A-8E6E44DC9439}" srcOrd="3" destOrd="0" parTransId="{6F8A3751-4A3C-4725-9288-DF492498CDE6}" sibTransId="{CE373521-9AB6-46BF-9F25-CFC58109CF61}"/>
    <dgm:cxn modelId="{1058915B-718E-48A8-B37E-CEDED6D4385D}" type="presOf" srcId="{5F7BEBBD-5680-48D7-910E-3AFAC5B53CC2}" destId="{0EA61C65-2C76-426C-A237-58FF39670652}" srcOrd="0" destOrd="0" presId="urn:microsoft.com/office/officeart/2005/8/layout/cycle3"/>
    <dgm:cxn modelId="{C0720930-0AEA-4578-9D02-B8E0BEC790D0}" type="presOf" srcId="{D6825A9C-FAB6-4E88-8026-AE68A068D593}" destId="{68BAA325-1B6E-4E83-9D3B-41213A111477}" srcOrd="0" destOrd="0" presId="urn:microsoft.com/office/officeart/2005/8/layout/cycle3"/>
    <dgm:cxn modelId="{A2CEC144-F6DB-4A64-8400-A33D827FB7BB}" srcId="{5F7BEBBD-5680-48D7-910E-3AFAC5B53CC2}" destId="{BF7C6995-5EC9-4669-9BC9-D16E95EEAC79}" srcOrd="0" destOrd="0" parTransId="{D3A35557-CCC1-4601-BA8F-391940B3AB33}" sibTransId="{D6825A9C-FAB6-4E88-8026-AE68A068D593}"/>
    <dgm:cxn modelId="{8536757C-8072-48A4-B959-8A9874AFFE11}" type="presOf" srcId="{BF7C6995-5EC9-4669-9BC9-D16E95EEAC79}" destId="{2AD59B80-DD0B-40E8-8995-563E53864252}" srcOrd="0" destOrd="0" presId="urn:microsoft.com/office/officeart/2005/8/layout/cycle3"/>
    <dgm:cxn modelId="{015315B7-67BA-4508-A215-B9EBAFBE0A45}" type="presOf" srcId="{9593111A-9D0B-4565-9C16-C680BD922154}" destId="{77EBC905-799F-496E-B473-59958F5A17BE}" srcOrd="0" destOrd="0" presId="urn:microsoft.com/office/officeart/2005/8/layout/cycle3"/>
    <dgm:cxn modelId="{4233882A-E6AA-4039-89DA-686413BF8B81}" type="presParOf" srcId="{0EA61C65-2C76-426C-A237-58FF39670652}" destId="{C04270DE-B733-44C0-9BA5-AA4A7769C62E}" srcOrd="0" destOrd="0" presId="urn:microsoft.com/office/officeart/2005/8/layout/cycle3"/>
    <dgm:cxn modelId="{BB66D4EA-5BA5-49F2-92AE-172009106127}" type="presParOf" srcId="{C04270DE-B733-44C0-9BA5-AA4A7769C62E}" destId="{2AD59B80-DD0B-40E8-8995-563E53864252}" srcOrd="0" destOrd="0" presId="urn:microsoft.com/office/officeart/2005/8/layout/cycle3"/>
    <dgm:cxn modelId="{D0CBC81A-C800-434E-B7B7-48D2095E184C}" type="presParOf" srcId="{C04270DE-B733-44C0-9BA5-AA4A7769C62E}" destId="{68BAA325-1B6E-4E83-9D3B-41213A111477}" srcOrd="1" destOrd="0" presId="urn:microsoft.com/office/officeart/2005/8/layout/cycle3"/>
    <dgm:cxn modelId="{FE76761B-279A-4787-89A5-8E0B5FA3AFD3}" type="presParOf" srcId="{C04270DE-B733-44C0-9BA5-AA4A7769C62E}" destId="{F08D15C9-CA0E-4C22-9E0B-54E8A456E285}" srcOrd="2" destOrd="0" presId="urn:microsoft.com/office/officeart/2005/8/layout/cycle3"/>
    <dgm:cxn modelId="{3972BF72-F7EB-4489-9A67-BF41B2F82578}" type="presParOf" srcId="{C04270DE-B733-44C0-9BA5-AA4A7769C62E}" destId="{B0457D19-ACB2-4988-8FFA-948DD8228820}" srcOrd="3" destOrd="0" presId="urn:microsoft.com/office/officeart/2005/8/layout/cycle3"/>
    <dgm:cxn modelId="{E6AB5FCE-0B40-4C10-83E4-B85FB7A823D4}" type="presParOf" srcId="{C04270DE-B733-44C0-9BA5-AA4A7769C62E}" destId="{A4F7A1B6-4CFF-49F6-BCD4-79E1EAEFB703}" srcOrd="4" destOrd="0" presId="urn:microsoft.com/office/officeart/2005/8/layout/cycle3"/>
    <dgm:cxn modelId="{566CD53B-4440-406A-A8BD-61A92A97FFEF}" type="presParOf" srcId="{C04270DE-B733-44C0-9BA5-AA4A7769C62E}" destId="{77EBC905-799F-496E-B473-59958F5A17BE}"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7BEBBD-5680-48D7-910E-3AFAC5B53CC2}"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id-ID"/>
        </a:p>
      </dgm:t>
    </dgm:pt>
    <dgm:pt modelId="{BF7C6995-5EC9-4669-9BC9-D16E95EEAC79}">
      <dgm:prSet phldrT="[Text]"/>
      <dgm:spPr/>
      <dgm:t>
        <a:bodyPr/>
        <a:lstStyle/>
        <a:p>
          <a:r>
            <a:rPr lang="id-ID" dirty="0" smtClean="0"/>
            <a:t>KOMUNIKASI</a:t>
          </a:r>
          <a:endParaRPr lang="id-ID" dirty="0"/>
        </a:p>
      </dgm:t>
    </dgm:pt>
    <dgm:pt modelId="{D3A35557-CCC1-4601-BA8F-391940B3AB33}" type="parTrans" cxnId="{A2CEC144-F6DB-4A64-8400-A33D827FB7BB}">
      <dgm:prSet/>
      <dgm:spPr/>
      <dgm:t>
        <a:bodyPr/>
        <a:lstStyle/>
        <a:p>
          <a:endParaRPr lang="id-ID"/>
        </a:p>
      </dgm:t>
    </dgm:pt>
    <dgm:pt modelId="{D6825A9C-FAB6-4E88-8026-AE68A068D593}" type="sibTrans" cxnId="{A2CEC144-F6DB-4A64-8400-A33D827FB7BB}">
      <dgm:prSet/>
      <dgm:spPr/>
      <dgm:t>
        <a:bodyPr/>
        <a:lstStyle/>
        <a:p>
          <a:endParaRPr lang="id-ID"/>
        </a:p>
      </dgm:t>
    </dgm:pt>
    <dgm:pt modelId="{21A622B8-8075-4635-BA17-22F0A44FDDD1}">
      <dgm:prSet phldrT="[Text]"/>
      <dgm:spPr/>
      <dgm:t>
        <a:bodyPr/>
        <a:lstStyle/>
        <a:p>
          <a:r>
            <a:rPr lang="id-ID" dirty="0" smtClean="0"/>
            <a:t>PERENCANAAN</a:t>
          </a:r>
          <a:endParaRPr lang="id-ID" dirty="0"/>
        </a:p>
      </dgm:t>
    </dgm:pt>
    <dgm:pt modelId="{E7A4869B-C791-4857-8ECF-6420268C12FF}" type="parTrans" cxnId="{E5AD330F-CAA0-4012-A35B-8784E124E617}">
      <dgm:prSet/>
      <dgm:spPr/>
      <dgm:t>
        <a:bodyPr/>
        <a:lstStyle/>
        <a:p>
          <a:endParaRPr lang="id-ID"/>
        </a:p>
      </dgm:t>
    </dgm:pt>
    <dgm:pt modelId="{4047A7B2-55CC-4A1F-A6EC-DFC961BC7A7C}" type="sibTrans" cxnId="{E5AD330F-CAA0-4012-A35B-8784E124E617}">
      <dgm:prSet/>
      <dgm:spPr/>
      <dgm:t>
        <a:bodyPr/>
        <a:lstStyle/>
        <a:p>
          <a:endParaRPr lang="id-ID"/>
        </a:p>
      </dgm:t>
    </dgm:pt>
    <dgm:pt modelId="{887B74B5-1DBF-46AE-A896-3D12F699B6C5}">
      <dgm:prSet phldrT="[Text]"/>
      <dgm:spPr/>
      <dgm:t>
        <a:bodyPr/>
        <a:lstStyle/>
        <a:p>
          <a:r>
            <a:rPr lang="id-ID" dirty="0" smtClean="0"/>
            <a:t>PEMODELAN</a:t>
          </a:r>
          <a:endParaRPr lang="id-ID" dirty="0"/>
        </a:p>
      </dgm:t>
    </dgm:pt>
    <dgm:pt modelId="{47D03264-B0B2-49CC-B497-389602F2797D}" type="parTrans" cxnId="{051E97B6-93DF-473D-9857-CB05D2C7C4D5}">
      <dgm:prSet/>
      <dgm:spPr/>
      <dgm:t>
        <a:bodyPr/>
        <a:lstStyle/>
        <a:p>
          <a:endParaRPr lang="id-ID"/>
        </a:p>
      </dgm:t>
    </dgm:pt>
    <dgm:pt modelId="{484B2262-50FF-4370-8434-FAC0ED8768E9}" type="sibTrans" cxnId="{051E97B6-93DF-473D-9857-CB05D2C7C4D5}">
      <dgm:prSet/>
      <dgm:spPr/>
      <dgm:t>
        <a:bodyPr/>
        <a:lstStyle/>
        <a:p>
          <a:endParaRPr lang="id-ID"/>
        </a:p>
      </dgm:t>
    </dgm:pt>
    <dgm:pt modelId="{72B57396-BAF0-498B-BD3A-8E6E44DC9439}">
      <dgm:prSet phldrT="[Text]"/>
      <dgm:spPr/>
      <dgm:t>
        <a:bodyPr/>
        <a:lstStyle/>
        <a:p>
          <a:r>
            <a:rPr lang="id-ID" dirty="0" smtClean="0"/>
            <a:t>KONSTRUKSI</a:t>
          </a:r>
          <a:endParaRPr lang="id-ID" dirty="0"/>
        </a:p>
      </dgm:t>
    </dgm:pt>
    <dgm:pt modelId="{6F8A3751-4A3C-4725-9288-DF492498CDE6}" type="parTrans" cxnId="{02232814-1585-4307-961F-7DA9AAE0DD98}">
      <dgm:prSet/>
      <dgm:spPr/>
      <dgm:t>
        <a:bodyPr/>
        <a:lstStyle/>
        <a:p>
          <a:endParaRPr lang="id-ID"/>
        </a:p>
      </dgm:t>
    </dgm:pt>
    <dgm:pt modelId="{CE373521-9AB6-46BF-9F25-CFC58109CF61}" type="sibTrans" cxnId="{02232814-1585-4307-961F-7DA9AAE0DD98}">
      <dgm:prSet/>
      <dgm:spPr/>
      <dgm:t>
        <a:bodyPr/>
        <a:lstStyle/>
        <a:p>
          <a:endParaRPr lang="id-ID"/>
        </a:p>
      </dgm:t>
    </dgm:pt>
    <dgm:pt modelId="{9593111A-9D0B-4565-9C16-C680BD922154}">
      <dgm:prSet phldrT="[Text]"/>
      <dgm:spPr/>
      <dgm:t>
        <a:bodyPr/>
        <a:lstStyle/>
        <a:p>
          <a:r>
            <a:rPr lang="id-ID" dirty="0" smtClean="0"/>
            <a:t>PENYERAHAN</a:t>
          </a:r>
          <a:endParaRPr lang="id-ID" dirty="0"/>
        </a:p>
      </dgm:t>
    </dgm:pt>
    <dgm:pt modelId="{909E29A3-B1A4-4D3F-B42D-4CDAF2785039}" type="parTrans" cxnId="{70A0D222-B879-4C43-8C8A-820E7BA45564}">
      <dgm:prSet/>
      <dgm:spPr/>
      <dgm:t>
        <a:bodyPr/>
        <a:lstStyle/>
        <a:p>
          <a:endParaRPr lang="id-ID"/>
        </a:p>
      </dgm:t>
    </dgm:pt>
    <dgm:pt modelId="{2D5F04A2-0E14-414C-AD43-1DEE5F216AF2}" type="sibTrans" cxnId="{70A0D222-B879-4C43-8C8A-820E7BA45564}">
      <dgm:prSet/>
      <dgm:spPr/>
      <dgm:t>
        <a:bodyPr/>
        <a:lstStyle/>
        <a:p>
          <a:endParaRPr lang="id-ID"/>
        </a:p>
      </dgm:t>
    </dgm:pt>
    <dgm:pt modelId="{0EA61C65-2C76-426C-A237-58FF39670652}" type="pres">
      <dgm:prSet presAssocID="{5F7BEBBD-5680-48D7-910E-3AFAC5B53CC2}" presName="Name0" presStyleCnt="0">
        <dgm:presLayoutVars>
          <dgm:dir/>
          <dgm:resizeHandles val="exact"/>
        </dgm:presLayoutVars>
      </dgm:prSet>
      <dgm:spPr/>
      <dgm:t>
        <a:bodyPr/>
        <a:lstStyle/>
        <a:p>
          <a:endParaRPr lang="id-ID"/>
        </a:p>
      </dgm:t>
    </dgm:pt>
    <dgm:pt modelId="{C04270DE-B733-44C0-9BA5-AA4A7769C62E}" type="pres">
      <dgm:prSet presAssocID="{5F7BEBBD-5680-48D7-910E-3AFAC5B53CC2}" presName="cycle" presStyleCnt="0"/>
      <dgm:spPr/>
    </dgm:pt>
    <dgm:pt modelId="{2AD59B80-DD0B-40E8-8995-563E53864252}" type="pres">
      <dgm:prSet presAssocID="{BF7C6995-5EC9-4669-9BC9-D16E95EEAC79}" presName="nodeFirstNode" presStyleLbl="node1" presStyleIdx="0" presStyleCnt="5">
        <dgm:presLayoutVars>
          <dgm:bulletEnabled val="1"/>
        </dgm:presLayoutVars>
      </dgm:prSet>
      <dgm:spPr/>
      <dgm:t>
        <a:bodyPr/>
        <a:lstStyle/>
        <a:p>
          <a:endParaRPr lang="id-ID"/>
        </a:p>
      </dgm:t>
    </dgm:pt>
    <dgm:pt modelId="{68BAA325-1B6E-4E83-9D3B-41213A111477}" type="pres">
      <dgm:prSet presAssocID="{D6825A9C-FAB6-4E88-8026-AE68A068D593}" presName="sibTransFirstNode" presStyleLbl="bgShp" presStyleIdx="0" presStyleCnt="1"/>
      <dgm:spPr/>
      <dgm:t>
        <a:bodyPr/>
        <a:lstStyle/>
        <a:p>
          <a:endParaRPr lang="id-ID"/>
        </a:p>
      </dgm:t>
    </dgm:pt>
    <dgm:pt modelId="{F08D15C9-CA0E-4C22-9E0B-54E8A456E285}" type="pres">
      <dgm:prSet presAssocID="{21A622B8-8075-4635-BA17-22F0A44FDDD1}" presName="nodeFollowingNodes" presStyleLbl="node1" presStyleIdx="1" presStyleCnt="5">
        <dgm:presLayoutVars>
          <dgm:bulletEnabled val="1"/>
        </dgm:presLayoutVars>
      </dgm:prSet>
      <dgm:spPr/>
      <dgm:t>
        <a:bodyPr/>
        <a:lstStyle/>
        <a:p>
          <a:endParaRPr lang="id-ID"/>
        </a:p>
      </dgm:t>
    </dgm:pt>
    <dgm:pt modelId="{B0457D19-ACB2-4988-8FFA-948DD8228820}" type="pres">
      <dgm:prSet presAssocID="{887B74B5-1DBF-46AE-A896-3D12F699B6C5}" presName="nodeFollowingNodes" presStyleLbl="node1" presStyleIdx="2" presStyleCnt="5" custRadScaleRad="100960" custRadScaleInc="-23242">
        <dgm:presLayoutVars>
          <dgm:bulletEnabled val="1"/>
        </dgm:presLayoutVars>
      </dgm:prSet>
      <dgm:spPr/>
      <dgm:t>
        <a:bodyPr/>
        <a:lstStyle/>
        <a:p>
          <a:endParaRPr lang="id-ID"/>
        </a:p>
      </dgm:t>
    </dgm:pt>
    <dgm:pt modelId="{A4F7A1B6-4CFF-49F6-BCD4-79E1EAEFB703}" type="pres">
      <dgm:prSet presAssocID="{72B57396-BAF0-498B-BD3A-8E6E44DC9439}" presName="nodeFollowingNodes" presStyleLbl="node1" presStyleIdx="3" presStyleCnt="5" custRadScaleRad="97141" custRadScaleInc="20041">
        <dgm:presLayoutVars>
          <dgm:bulletEnabled val="1"/>
        </dgm:presLayoutVars>
      </dgm:prSet>
      <dgm:spPr/>
      <dgm:t>
        <a:bodyPr/>
        <a:lstStyle/>
        <a:p>
          <a:endParaRPr lang="id-ID"/>
        </a:p>
      </dgm:t>
    </dgm:pt>
    <dgm:pt modelId="{77EBC905-799F-496E-B473-59958F5A17BE}" type="pres">
      <dgm:prSet presAssocID="{9593111A-9D0B-4565-9C16-C680BD922154}" presName="nodeFollowingNodes" presStyleLbl="node1" presStyleIdx="4" presStyleCnt="5">
        <dgm:presLayoutVars>
          <dgm:bulletEnabled val="1"/>
        </dgm:presLayoutVars>
      </dgm:prSet>
      <dgm:spPr/>
      <dgm:t>
        <a:bodyPr/>
        <a:lstStyle/>
        <a:p>
          <a:endParaRPr lang="id-ID"/>
        </a:p>
      </dgm:t>
    </dgm:pt>
  </dgm:ptLst>
  <dgm:cxnLst>
    <dgm:cxn modelId="{62861D72-ECE4-44B1-B1B9-689A5A8F81A5}" type="presOf" srcId="{BF7C6995-5EC9-4669-9BC9-D16E95EEAC79}" destId="{2AD59B80-DD0B-40E8-8995-563E53864252}" srcOrd="0" destOrd="0" presId="urn:microsoft.com/office/officeart/2005/8/layout/cycle3"/>
    <dgm:cxn modelId="{70A0D222-B879-4C43-8C8A-820E7BA45564}" srcId="{5F7BEBBD-5680-48D7-910E-3AFAC5B53CC2}" destId="{9593111A-9D0B-4565-9C16-C680BD922154}" srcOrd="4" destOrd="0" parTransId="{909E29A3-B1A4-4D3F-B42D-4CDAF2785039}" sibTransId="{2D5F04A2-0E14-414C-AD43-1DEE5F216AF2}"/>
    <dgm:cxn modelId="{02232814-1585-4307-961F-7DA9AAE0DD98}" srcId="{5F7BEBBD-5680-48D7-910E-3AFAC5B53CC2}" destId="{72B57396-BAF0-498B-BD3A-8E6E44DC9439}" srcOrd="3" destOrd="0" parTransId="{6F8A3751-4A3C-4725-9288-DF492498CDE6}" sibTransId="{CE373521-9AB6-46BF-9F25-CFC58109CF61}"/>
    <dgm:cxn modelId="{A2CEC144-F6DB-4A64-8400-A33D827FB7BB}" srcId="{5F7BEBBD-5680-48D7-910E-3AFAC5B53CC2}" destId="{BF7C6995-5EC9-4669-9BC9-D16E95EEAC79}" srcOrd="0" destOrd="0" parTransId="{D3A35557-CCC1-4601-BA8F-391940B3AB33}" sibTransId="{D6825A9C-FAB6-4E88-8026-AE68A068D593}"/>
    <dgm:cxn modelId="{051E97B6-93DF-473D-9857-CB05D2C7C4D5}" srcId="{5F7BEBBD-5680-48D7-910E-3AFAC5B53CC2}" destId="{887B74B5-1DBF-46AE-A896-3D12F699B6C5}" srcOrd="2" destOrd="0" parTransId="{47D03264-B0B2-49CC-B497-389602F2797D}" sibTransId="{484B2262-50FF-4370-8434-FAC0ED8768E9}"/>
    <dgm:cxn modelId="{EC542BA9-CAC5-4423-94B9-6238988F669D}" type="presOf" srcId="{9593111A-9D0B-4565-9C16-C680BD922154}" destId="{77EBC905-799F-496E-B473-59958F5A17BE}" srcOrd="0" destOrd="0" presId="urn:microsoft.com/office/officeart/2005/8/layout/cycle3"/>
    <dgm:cxn modelId="{79A81C23-83AB-4671-8A95-88E9300EB786}" type="presOf" srcId="{D6825A9C-FAB6-4E88-8026-AE68A068D593}" destId="{68BAA325-1B6E-4E83-9D3B-41213A111477}" srcOrd="0" destOrd="0" presId="urn:microsoft.com/office/officeart/2005/8/layout/cycle3"/>
    <dgm:cxn modelId="{EDB0B701-AF40-45ED-AC2F-A34918D29231}" type="presOf" srcId="{72B57396-BAF0-498B-BD3A-8E6E44DC9439}" destId="{A4F7A1B6-4CFF-49F6-BCD4-79E1EAEFB703}" srcOrd="0" destOrd="0" presId="urn:microsoft.com/office/officeart/2005/8/layout/cycle3"/>
    <dgm:cxn modelId="{EA73F977-FF7B-494C-A05F-4381307A558E}" type="presOf" srcId="{887B74B5-1DBF-46AE-A896-3D12F699B6C5}" destId="{B0457D19-ACB2-4988-8FFA-948DD8228820}" srcOrd="0" destOrd="0" presId="urn:microsoft.com/office/officeart/2005/8/layout/cycle3"/>
    <dgm:cxn modelId="{E5AD330F-CAA0-4012-A35B-8784E124E617}" srcId="{5F7BEBBD-5680-48D7-910E-3AFAC5B53CC2}" destId="{21A622B8-8075-4635-BA17-22F0A44FDDD1}" srcOrd="1" destOrd="0" parTransId="{E7A4869B-C791-4857-8ECF-6420268C12FF}" sibTransId="{4047A7B2-55CC-4A1F-A6EC-DFC961BC7A7C}"/>
    <dgm:cxn modelId="{87097523-A168-4595-BE23-2FDABEA1F10D}" type="presOf" srcId="{5F7BEBBD-5680-48D7-910E-3AFAC5B53CC2}" destId="{0EA61C65-2C76-426C-A237-58FF39670652}" srcOrd="0" destOrd="0" presId="urn:microsoft.com/office/officeart/2005/8/layout/cycle3"/>
    <dgm:cxn modelId="{97233EB8-F83C-4206-A9FA-33CEDF432B33}" type="presOf" srcId="{21A622B8-8075-4635-BA17-22F0A44FDDD1}" destId="{F08D15C9-CA0E-4C22-9E0B-54E8A456E285}" srcOrd="0" destOrd="0" presId="urn:microsoft.com/office/officeart/2005/8/layout/cycle3"/>
    <dgm:cxn modelId="{A3169DD0-3394-4095-9C6E-C8F66EEC2BDE}" type="presParOf" srcId="{0EA61C65-2C76-426C-A237-58FF39670652}" destId="{C04270DE-B733-44C0-9BA5-AA4A7769C62E}" srcOrd="0" destOrd="0" presId="urn:microsoft.com/office/officeart/2005/8/layout/cycle3"/>
    <dgm:cxn modelId="{1042503B-5EA5-449F-BD33-B8FD2A2D3868}" type="presParOf" srcId="{C04270DE-B733-44C0-9BA5-AA4A7769C62E}" destId="{2AD59B80-DD0B-40E8-8995-563E53864252}" srcOrd="0" destOrd="0" presId="urn:microsoft.com/office/officeart/2005/8/layout/cycle3"/>
    <dgm:cxn modelId="{3290A2C3-5E5A-4DB0-B254-3E9C3FE1DF00}" type="presParOf" srcId="{C04270DE-B733-44C0-9BA5-AA4A7769C62E}" destId="{68BAA325-1B6E-4E83-9D3B-41213A111477}" srcOrd="1" destOrd="0" presId="urn:microsoft.com/office/officeart/2005/8/layout/cycle3"/>
    <dgm:cxn modelId="{9703D576-95EE-47A3-9913-65CCA99976FA}" type="presParOf" srcId="{C04270DE-B733-44C0-9BA5-AA4A7769C62E}" destId="{F08D15C9-CA0E-4C22-9E0B-54E8A456E285}" srcOrd="2" destOrd="0" presId="urn:microsoft.com/office/officeart/2005/8/layout/cycle3"/>
    <dgm:cxn modelId="{C14ECC66-68E7-4BDD-AC96-718DCC59BDBD}" type="presParOf" srcId="{C04270DE-B733-44C0-9BA5-AA4A7769C62E}" destId="{B0457D19-ACB2-4988-8FFA-948DD8228820}" srcOrd="3" destOrd="0" presId="urn:microsoft.com/office/officeart/2005/8/layout/cycle3"/>
    <dgm:cxn modelId="{59961BD1-5251-4628-ABA1-E6F1B9498A9E}" type="presParOf" srcId="{C04270DE-B733-44C0-9BA5-AA4A7769C62E}" destId="{A4F7A1B6-4CFF-49F6-BCD4-79E1EAEFB703}" srcOrd="4" destOrd="0" presId="urn:microsoft.com/office/officeart/2005/8/layout/cycle3"/>
    <dgm:cxn modelId="{E98142D1-6130-4BA6-BDA3-A3F9AE52D97C}" type="presParOf" srcId="{C04270DE-B733-44C0-9BA5-AA4A7769C62E}" destId="{77EBC905-799F-496E-B473-59958F5A17BE}" srcOrd="5"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F7BEBBD-5680-48D7-910E-3AFAC5B53CC2}"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id-ID"/>
        </a:p>
      </dgm:t>
    </dgm:pt>
    <dgm:pt modelId="{BF7C6995-5EC9-4669-9BC9-D16E95EEAC79}">
      <dgm:prSet phldrT="[Text]"/>
      <dgm:spPr/>
      <dgm:t>
        <a:bodyPr/>
        <a:lstStyle/>
        <a:p>
          <a:r>
            <a:rPr lang="id-ID" dirty="0" smtClean="0"/>
            <a:t>KOMUNIKASI</a:t>
          </a:r>
          <a:endParaRPr lang="id-ID" dirty="0"/>
        </a:p>
      </dgm:t>
    </dgm:pt>
    <dgm:pt modelId="{D3A35557-CCC1-4601-BA8F-391940B3AB33}" type="parTrans" cxnId="{A2CEC144-F6DB-4A64-8400-A33D827FB7BB}">
      <dgm:prSet/>
      <dgm:spPr/>
      <dgm:t>
        <a:bodyPr/>
        <a:lstStyle/>
        <a:p>
          <a:endParaRPr lang="id-ID"/>
        </a:p>
      </dgm:t>
    </dgm:pt>
    <dgm:pt modelId="{D6825A9C-FAB6-4E88-8026-AE68A068D593}" type="sibTrans" cxnId="{A2CEC144-F6DB-4A64-8400-A33D827FB7BB}">
      <dgm:prSet/>
      <dgm:spPr/>
      <dgm:t>
        <a:bodyPr/>
        <a:lstStyle/>
        <a:p>
          <a:endParaRPr lang="id-ID"/>
        </a:p>
      </dgm:t>
    </dgm:pt>
    <dgm:pt modelId="{21A622B8-8075-4635-BA17-22F0A44FDDD1}">
      <dgm:prSet phldrT="[Text]"/>
      <dgm:spPr/>
      <dgm:t>
        <a:bodyPr/>
        <a:lstStyle/>
        <a:p>
          <a:r>
            <a:rPr lang="id-ID" dirty="0" smtClean="0"/>
            <a:t>PERENCANAAN</a:t>
          </a:r>
          <a:endParaRPr lang="id-ID" dirty="0"/>
        </a:p>
      </dgm:t>
    </dgm:pt>
    <dgm:pt modelId="{E7A4869B-C791-4857-8ECF-6420268C12FF}" type="parTrans" cxnId="{E5AD330F-CAA0-4012-A35B-8784E124E617}">
      <dgm:prSet/>
      <dgm:spPr/>
      <dgm:t>
        <a:bodyPr/>
        <a:lstStyle/>
        <a:p>
          <a:endParaRPr lang="id-ID"/>
        </a:p>
      </dgm:t>
    </dgm:pt>
    <dgm:pt modelId="{4047A7B2-55CC-4A1F-A6EC-DFC961BC7A7C}" type="sibTrans" cxnId="{E5AD330F-CAA0-4012-A35B-8784E124E617}">
      <dgm:prSet/>
      <dgm:spPr/>
      <dgm:t>
        <a:bodyPr/>
        <a:lstStyle/>
        <a:p>
          <a:endParaRPr lang="id-ID"/>
        </a:p>
      </dgm:t>
    </dgm:pt>
    <dgm:pt modelId="{887B74B5-1DBF-46AE-A896-3D12F699B6C5}">
      <dgm:prSet phldrT="[Text]"/>
      <dgm:spPr/>
      <dgm:t>
        <a:bodyPr/>
        <a:lstStyle/>
        <a:p>
          <a:r>
            <a:rPr lang="id-ID" dirty="0" smtClean="0"/>
            <a:t>PEMODELAN</a:t>
          </a:r>
          <a:endParaRPr lang="id-ID" dirty="0"/>
        </a:p>
      </dgm:t>
    </dgm:pt>
    <dgm:pt modelId="{47D03264-B0B2-49CC-B497-389602F2797D}" type="parTrans" cxnId="{051E97B6-93DF-473D-9857-CB05D2C7C4D5}">
      <dgm:prSet/>
      <dgm:spPr/>
      <dgm:t>
        <a:bodyPr/>
        <a:lstStyle/>
        <a:p>
          <a:endParaRPr lang="id-ID"/>
        </a:p>
      </dgm:t>
    </dgm:pt>
    <dgm:pt modelId="{484B2262-50FF-4370-8434-FAC0ED8768E9}" type="sibTrans" cxnId="{051E97B6-93DF-473D-9857-CB05D2C7C4D5}">
      <dgm:prSet/>
      <dgm:spPr/>
      <dgm:t>
        <a:bodyPr/>
        <a:lstStyle/>
        <a:p>
          <a:endParaRPr lang="id-ID"/>
        </a:p>
      </dgm:t>
    </dgm:pt>
    <dgm:pt modelId="{72B57396-BAF0-498B-BD3A-8E6E44DC9439}">
      <dgm:prSet phldrT="[Text]"/>
      <dgm:spPr/>
      <dgm:t>
        <a:bodyPr/>
        <a:lstStyle/>
        <a:p>
          <a:r>
            <a:rPr lang="id-ID" dirty="0" smtClean="0"/>
            <a:t>KONSTRUKSI</a:t>
          </a:r>
          <a:endParaRPr lang="id-ID" dirty="0"/>
        </a:p>
      </dgm:t>
    </dgm:pt>
    <dgm:pt modelId="{6F8A3751-4A3C-4725-9288-DF492498CDE6}" type="parTrans" cxnId="{02232814-1585-4307-961F-7DA9AAE0DD98}">
      <dgm:prSet/>
      <dgm:spPr/>
      <dgm:t>
        <a:bodyPr/>
        <a:lstStyle/>
        <a:p>
          <a:endParaRPr lang="id-ID"/>
        </a:p>
      </dgm:t>
    </dgm:pt>
    <dgm:pt modelId="{CE373521-9AB6-46BF-9F25-CFC58109CF61}" type="sibTrans" cxnId="{02232814-1585-4307-961F-7DA9AAE0DD98}">
      <dgm:prSet/>
      <dgm:spPr/>
      <dgm:t>
        <a:bodyPr/>
        <a:lstStyle/>
        <a:p>
          <a:endParaRPr lang="id-ID"/>
        </a:p>
      </dgm:t>
    </dgm:pt>
    <dgm:pt modelId="{9593111A-9D0B-4565-9C16-C680BD922154}">
      <dgm:prSet phldrT="[Text]"/>
      <dgm:spPr/>
      <dgm:t>
        <a:bodyPr/>
        <a:lstStyle/>
        <a:p>
          <a:r>
            <a:rPr lang="id-ID" dirty="0" smtClean="0"/>
            <a:t>PENYERAHAN</a:t>
          </a:r>
          <a:endParaRPr lang="id-ID" dirty="0"/>
        </a:p>
      </dgm:t>
    </dgm:pt>
    <dgm:pt modelId="{909E29A3-B1A4-4D3F-B42D-4CDAF2785039}" type="parTrans" cxnId="{70A0D222-B879-4C43-8C8A-820E7BA45564}">
      <dgm:prSet/>
      <dgm:spPr/>
      <dgm:t>
        <a:bodyPr/>
        <a:lstStyle/>
        <a:p>
          <a:endParaRPr lang="id-ID"/>
        </a:p>
      </dgm:t>
    </dgm:pt>
    <dgm:pt modelId="{2D5F04A2-0E14-414C-AD43-1DEE5F216AF2}" type="sibTrans" cxnId="{70A0D222-B879-4C43-8C8A-820E7BA45564}">
      <dgm:prSet/>
      <dgm:spPr/>
      <dgm:t>
        <a:bodyPr/>
        <a:lstStyle/>
        <a:p>
          <a:endParaRPr lang="id-ID"/>
        </a:p>
      </dgm:t>
    </dgm:pt>
    <dgm:pt modelId="{0EA61C65-2C76-426C-A237-58FF39670652}" type="pres">
      <dgm:prSet presAssocID="{5F7BEBBD-5680-48D7-910E-3AFAC5B53CC2}" presName="Name0" presStyleCnt="0">
        <dgm:presLayoutVars>
          <dgm:dir/>
          <dgm:resizeHandles val="exact"/>
        </dgm:presLayoutVars>
      </dgm:prSet>
      <dgm:spPr/>
      <dgm:t>
        <a:bodyPr/>
        <a:lstStyle/>
        <a:p>
          <a:endParaRPr lang="id-ID"/>
        </a:p>
      </dgm:t>
    </dgm:pt>
    <dgm:pt modelId="{C04270DE-B733-44C0-9BA5-AA4A7769C62E}" type="pres">
      <dgm:prSet presAssocID="{5F7BEBBD-5680-48D7-910E-3AFAC5B53CC2}" presName="cycle" presStyleCnt="0"/>
      <dgm:spPr/>
    </dgm:pt>
    <dgm:pt modelId="{2AD59B80-DD0B-40E8-8995-563E53864252}" type="pres">
      <dgm:prSet presAssocID="{BF7C6995-5EC9-4669-9BC9-D16E95EEAC79}" presName="nodeFirstNode" presStyleLbl="node1" presStyleIdx="0" presStyleCnt="5">
        <dgm:presLayoutVars>
          <dgm:bulletEnabled val="1"/>
        </dgm:presLayoutVars>
      </dgm:prSet>
      <dgm:spPr/>
      <dgm:t>
        <a:bodyPr/>
        <a:lstStyle/>
        <a:p>
          <a:endParaRPr lang="id-ID"/>
        </a:p>
      </dgm:t>
    </dgm:pt>
    <dgm:pt modelId="{68BAA325-1B6E-4E83-9D3B-41213A111477}" type="pres">
      <dgm:prSet presAssocID="{D6825A9C-FAB6-4E88-8026-AE68A068D593}" presName="sibTransFirstNode" presStyleLbl="bgShp" presStyleIdx="0" presStyleCnt="1"/>
      <dgm:spPr/>
      <dgm:t>
        <a:bodyPr/>
        <a:lstStyle/>
        <a:p>
          <a:endParaRPr lang="id-ID"/>
        </a:p>
      </dgm:t>
    </dgm:pt>
    <dgm:pt modelId="{F08D15C9-CA0E-4C22-9E0B-54E8A456E285}" type="pres">
      <dgm:prSet presAssocID="{21A622B8-8075-4635-BA17-22F0A44FDDD1}" presName="nodeFollowingNodes" presStyleLbl="node1" presStyleIdx="1" presStyleCnt="5">
        <dgm:presLayoutVars>
          <dgm:bulletEnabled val="1"/>
        </dgm:presLayoutVars>
      </dgm:prSet>
      <dgm:spPr/>
      <dgm:t>
        <a:bodyPr/>
        <a:lstStyle/>
        <a:p>
          <a:endParaRPr lang="id-ID"/>
        </a:p>
      </dgm:t>
    </dgm:pt>
    <dgm:pt modelId="{B0457D19-ACB2-4988-8FFA-948DD8228820}" type="pres">
      <dgm:prSet presAssocID="{887B74B5-1DBF-46AE-A896-3D12F699B6C5}" presName="nodeFollowingNodes" presStyleLbl="node1" presStyleIdx="2" presStyleCnt="5" custRadScaleRad="100960" custRadScaleInc="-23242">
        <dgm:presLayoutVars>
          <dgm:bulletEnabled val="1"/>
        </dgm:presLayoutVars>
      </dgm:prSet>
      <dgm:spPr/>
      <dgm:t>
        <a:bodyPr/>
        <a:lstStyle/>
        <a:p>
          <a:endParaRPr lang="id-ID"/>
        </a:p>
      </dgm:t>
    </dgm:pt>
    <dgm:pt modelId="{A4F7A1B6-4CFF-49F6-BCD4-79E1EAEFB703}" type="pres">
      <dgm:prSet presAssocID="{72B57396-BAF0-498B-BD3A-8E6E44DC9439}" presName="nodeFollowingNodes" presStyleLbl="node1" presStyleIdx="3" presStyleCnt="5" custRadScaleRad="97141" custRadScaleInc="20041">
        <dgm:presLayoutVars>
          <dgm:bulletEnabled val="1"/>
        </dgm:presLayoutVars>
      </dgm:prSet>
      <dgm:spPr/>
      <dgm:t>
        <a:bodyPr/>
        <a:lstStyle/>
        <a:p>
          <a:endParaRPr lang="id-ID"/>
        </a:p>
      </dgm:t>
    </dgm:pt>
    <dgm:pt modelId="{77EBC905-799F-496E-B473-59958F5A17BE}" type="pres">
      <dgm:prSet presAssocID="{9593111A-9D0B-4565-9C16-C680BD922154}" presName="nodeFollowingNodes" presStyleLbl="node1" presStyleIdx="4" presStyleCnt="5">
        <dgm:presLayoutVars>
          <dgm:bulletEnabled val="1"/>
        </dgm:presLayoutVars>
      </dgm:prSet>
      <dgm:spPr/>
      <dgm:t>
        <a:bodyPr/>
        <a:lstStyle/>
        <a:p>
          <a:endParaRPr lang="id-ID"/>
        </a:p>
      </dgm:t>
    </dgm:pt>
  </dgm:ptLst>
  <dgm:cxnLst>
    <dgm:cxn modelId="{70A0D222-B879-4C43-8C8A-820E7BA45564}" srcId="{5F7BEBBD-5680-48D7-910E-3AFAC5B53CC2}" destId="{9593111A-9D0B-4565-9C16-C680BD922154}" srcOrd="4" destOrd="0" parTransId="{909E29A3-B1A4-4D3F-B42D-4CDAF2785039}" sibTransId="{2D5F04A2-0E14-414C-AD43-1DEE5F216AF2}"/>
    <dgm:cxn modelId="{051E97B6-93DF-473D-9857-CB05D2C7C4D5}" srcId="{5F7BEBBD-5680-48D7-910E-3AFAC5B53CC2}" destId="{887B74B5-1DBF-46AE-A896-3D12F699B6C5}" srcOrd="2" destOrd="0" parTransId="{47D03264-B0B2-49CC-B497-389602F2797D}" sibTransId="{484B2262-50FF-4370-8434-FAC0ED8768E9}"/>
    <dgm:cxn modelId="{82EE09EE-7D06-4FD3-B20E-DC27BB605B77}" type="presOf" srcId="{21A622B8-8075-4635-BA17-22F0A44FDDD1}" destId="{F08D15C9-CA0E-4C22-9E0B-54E8A456E285}" srcOrd="0" destOrd="0" presId="urn:microsoft.com/office/officeart/2005/8/layout/cycle3"/>
    <dgm:cxn modelId="{481ED54B-1023-4072-ACBD-292451729502}" type="presOf" srcId="{72B57396-BAF0-498B-BD3A-8E6E44DC9439}" destId="{A4F7A1B6-4CFF-49F6-BCD4-79E1EAEFB703}" srcOrd="0" destOrd="0" presId="urn:microsoft.com/office/officeart/2005/8/layout/cycle3"/>
    <dgm:cxn modelId="{AD5D7B17-DBF7-4B65-B17B-0285A87CF769}" type="presOf" srcId="{BF7C6995-5EC9-4669-9BC9-D16E95EEAC79}" destId="{2AD59B80-DD0B-40E8-8995-563E53864252}" srcOrd="0" destOrd="0" presId="urn:microsoft.com/office/officeart/2005/8/layout/cycle3"/>
    <dgm:cxn modelId="{970E5501-71EB-4D87-A87B-FD962B3184C2}" type="presOf" srcId="{5F7BEBBD-5680-48D7-910E-3AFAC5B53CC2}" destId="{0EA61C65-2C76-426C-A237-58FF39670652}" srcOrd="0" destOrd="0" presId="urn:microsoft.com/office/officeart/2005/8/layout/cycle3"/>
    <dgm:cxn modelId="{E5AD330F-CAA0-4012-A35B-8784E124E617}" srcId="{5F7BEBBD-5680-48D7-910E-3AFAC5B53CC2}" destId="{21A622B8-8075-4635-BA17-22F0A44FDDD1}" srcOrd="1" destOrd="0" parTransId="{E7A4869B-C791-4857-8ECF-6420268C12FF}" sibTransId="{4047A7B2-55CC-4A1F-A6EC-DFC961BC7A7C}"/>
    <dgm:cxn modelId="{02232814-1585-4307-961F-7DA9AAE0DD98}" srcId="{5F7BEBBD-5680-48D7-910E-3AFAC5B53CC2}" destId="{72B57396-BAF0-498B-BD3A-8E6E44DC9439}" srcOrd="3" destOrd="0" parTransId="{6F8A3751-4A3C-4725-9288-DF492498CDE6}" sibTransId="{CE373521-9AB6-46BF-9F25-CFC58109CF61}"/>
    <dgm:cxn modelId="{A2CEC144-F6DB-4A64-8400-A33D827FB7BB}" srcId="{5F7BEBBD-5680-48D7-910E-3AFAC5B53CC2}" destId="{BF7C6995-5EC9-4669-9BC9-D16E95EEAC79}" srcOrd="0" destOrd="0" parTransId="{D3A35557-CCC1-4601-BA8F-391940B3AB33}" sibTransId="{D6825A9C-FAB6-4E88-8026-AE68A068D593}"/>
    <dgm:cxn modelId="{5741131C-036F-4E12-9C73-103732A3AE8E}" type="presOf" srcId="{9593111A-9D0B-4565-9C16-C680BD922154}" destId="{77EBC905-799F-496E-B473-59958F5A17BE}" srcOrd="0" destOrd="0" presId="urn:microsoft.com/office/officeart/2005/8/layout/cycle3"/>
    <dgm:cxn modelId="{E670C029-5EA0-4F0F-B2B0-7D603A7BED0E}" type="presOf" srcId="{D6825A9C-FAB6-4E88-8026-AE68A068D593}" destId="{68BAA325-1B6E-4E83-9D3B-41213A111477}" srcOrd="0" destOrd="0" presId="urn:microsoft.com/office/officeart/2005/8/layout/cycle3"/>
    <dgm:cxn modelId="{71ECA345-EAA1-4BEC-A1AF-ECA109737BB8}" type="presOf" srcId="{887B74B5-1DBF-46AE-A896-3D12F699B6C5}" destId="{B0457D19-ACB2-4988-8FFA-948DD8228820}" srcOrd="0" destOrd="0" presId="urn:microsoft.com/office/officeart/2005/8/layout/cycle3"/>
    <dgm:cxn modelId="{B40FAD5C-A9B6-4583-B2A0-DA015609D013}" type="presParOf" srcId="{0EA61C65-2C76-426C-A237-58FF39670652}" destId="{C04270DE-B733-44C0-9BA5-AA4A7769C62E}" srcOrd="0" destOrd="0" presId="urn:microsoft.com/office/officeart/2005/8/layout/cycle3"/>
    <dgm:cxn modelId="{2CA9C189-5305-487A-8F93-993466D2B014}" type="presParOf" srcId="{C04270DE-B733-44C0-9BA5-AA4A7769C62E}" destId="{2AD59B80-DD0B-40E8-8995-563E53864252}" srcOrd="0" destOrd="0" presId="urn:microsoft.com/office/officeart/2005/8/layout/cycle3"/>
    <dgm:cxn modelId="{FDEF1F32-0C9E-4042-838B-A1FB3D38A207}" type="presParOf" srcId="{C04270DE-B733-44C0-9BA5-AA4A7769C62E}" destId="{68BAA325-1B6E-4E83-9D3B-41213A111477}" srcOrd="1" destOrd="0" presId="urn:microsoft.com/office/officeart/2005/8/layout/cycle3"/>
    <dgm:cxn modelId="{60CD1A2C-02EF-48EB-89E3-53A5110374AC}" type="presParOf" srcId="{C04270DE-B733-44C0-9BA5-AA4A7769C62E}" destId="{F08D15C9-CA0E-4C22-9E0B-54E8A456E285}" srcOrd="2" destOrd="0" presId="urn:microsoft.com/office/officeart/2005/8/layout/cycle3"/>
    <dgm:cxn modelId="{5939B0A8-A2BF-428B-B9DE-187CEE8787B5}" type="presParOf" srcId="{C04270DE-B733-44C0-9BA5-AA4A7769C62E}" destId="{B0457D19-ACB2-4988-8FFA-948DD8228820}" srcOrd="3" destOrd="0" presId="urn:microsoft.com/office/officeart/2005/8/layout/cycle3"/>
    <dgm:cxn modelId="{FD5AF784-B804-4F8D-8F0F-EAFA9ADCA9A8}" type="presParOf" srcId="{C04270DE-B733-44C0-9BA5-AA4A7769C62E}" destId="{A4F7A1B6-4CFF-49F6-BCD4-79E1EAEFB703}" srcOrd="4" destOrd="0" presId="urn:microsoft.com/office/officeart/2005/8/layout/cycle3"/>
    <dgm:cxn modelId="{F2B70F0C-F83E-4721-97C5-007AD845E822}" type="presParOf" srcId="{C04270DE-B733-44C0-9BA5-AA4A7769C62E}" destId="{77EBC905-799F-496E-B473-59958F5A17BE}" srcOrd="5" destOrd="0" presId="urn:microsoft.com/office/officeart/2005/8/layout/cycle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F7BEBBD-5680-48D7-910E-3AFAC5B53CC2}"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id-ID"/>
        </a:p>
      </dgm:t>
    </dgm:pt>
    <dgm:pt modelId="{BF7C6995-5EC9-4669-9BC9-D16E95EEAC79}">
      <dgm:prSet phldrT="[Text]"/>
      <dgm:spPr/>
      <dgm:t>
        <a:bodyPr/>
        <a:lstStyle/>
        <a:p>
          <a:r>
            <a:rPr lang="id-ID" dirty="0" smtClean="0"/>
            <a:t>KOMUNIKASI</a:t>
          </a:r>
          <a:endParaRPr lang="id-ID" dirty="0"/>
        </a:p>
      </dgm:t>
    </dgm:pt>
    <dgm:pt modelId="{D3A35557-CCC1-4601-BA8F-391940B3AB33}" type="parTrans" cxnId="{A2CEC144-F6DB-4A64-8400-A33D827FB7BB}">
      <dgm:prSet/>
      <dgm:spPr/>
      <dgm:t>
        <a:bodyPr/>
        <a:lstStyle/>
        <a:p>
          <a:endParaRPr lang="id-ID"/>
        </a:p>
      </dgm:t>
    </dgm:pt>
    <dgm:pt modelId="{D6825A9C-FAB6-4E88-8026-AE68A068D593}" type="sibTrans" cxnId="{A2CEC144-F6DB-4A64-8400-A33D827FB7BB}">
      <dgm:prSet/>
      <dgm:spPr/>
      <dgm:t>
        <a:bodyPr/>
        <a:lstStyle/>
        <a:p>
          <a:endParaRPr lang="id-ID"/>
        </a:p>
      </dgm:t>
    </dgm:pt>
    <dgm:pt modelId="{21A622B8-8075-4635-BA17-22F0A44FDDD1}">
      <dgm:prSet phldrT="[Text]"/>
      <dgm:spPr/>
      <dgm:t>
        <a:bodyPr/>
        <a:lstStyle/>
        <a:p>
          <a:r>
            <a:rPr lang="id-ID" dirty="0" smtClean="0"/>
            <a:t>PERENCANAAN</a:t>
          </a:r>
          <a:endParaRPr lang="id-ID" dirty="0"/>
        </a:p>
      </dgm:t>
    </dgm:pt>
    <dgm:pt modelId="{E7A4869B-C791-4857-8ECF-6420268C12FF}" type="parTrans" cxnId="{E5AD330F-CAA0-4012-A35B-8784E124E617}">
      <dgm:prSet/>
      <dgm:spPr/>
      <dgm:t>
        <a:bodyPr/>
        <a:lstStyle/>
        <a:p>
          <a:endParaRPr lang="id-ID"/>
        </a:p>
      </dgm:t>
    </dgm:pt>
    <dgm:pt modelId="{4047A7B2-55CC-4A1F-A6EC-DFC961BC7A7C}" type="sibTrans" cxnId="{E5AD330F-CAA0-4012-A35B-8784E124E617}">
      <dgm:prSet/>
      <dgm:spPr/>
      <dgm:t>
        <a:bodyPr/>
        <a:lstStyle/>
        <a:p>
          <a:endParaRPr lang="id-ID"/>
        </a:p>
      </dgm:t>
    </dgm:pt>
    <dgm:pt modelId="{887B74B5-1DBF-46AE-A896-3D12F699B6C5}">
      <dgm:prSet phldrT="[Text]"/>
      <dgm:spPr/>
      <dgm:t>
        <a:bodyPr/>
        <a:lstStyle/>
        <a:p>
          <a:r>
            <a:rPr lang="id-ID" dirty="0" smtClean="0"/>
            <a:t>PEMODELAN</a:t>
          </a:r>
          <a:endParaRPr lang="id-ID" dirty="0"/>
        </a:p>
      </dgm:t>
    </dgm:pt>
    <dgm:pt modelId="{47D03264-B0B2-49CC-B497-389602F2797D}" type="parTrans" cxnId="{051E97B6-93DF-473D-9857-CB05D2C7C4D5}">
      <dgm:prSet/>
      <dgm:spPr/>
      <dgm:t>
        <a:bodyPr/>
        <a:lstStyle/>
        <a:p>
          <a:endParaRPr lang="id-ID"/>
        </a:p>
      </dgm:t>
    </dgm:pt>
    <dgm:pt modelId="{484B2262-50FF-4370-8434-FAC0ED8768E9}" type="sibTrans" cxnId="{051E97B6-93DF-473D-9857-CB05D2C7C4D5}">
      <dgm:prSet/>
      <dgm:spPr/>
      <dgm:t>
        <a:bodyPr/>
        <a:lstStyle/>
        <a:p>
          <a:endParaRPr lang="id-ID"/>
        </a:p>
      </dgm:t>
    </dgm:pt>
    <dgm:pt modelId="{72B57396-BAF0-498B-BD3A-8E6E44DC9439}">
      <dgm:prSet phldrT="[Text]"/>
      <dgm:spPr/>
      <dgm:t>
        <a:bodyPr/>
        <a:lstStyle/>
        <a:p>
          <a:r>
            <a:rPr lang="id-ID" dirty="0" smtClean="0"/>
            <a:t>KONSTRUKSI</a:t>
          </a:r>
          <a:endParaRPr lang="id-ID" dirty="0"/>
        </a:p>
      </dgm:t>
    </dgm:pt>
    <dgm:pt modelId="{6F8A3751-4A3C-4725-9288-DF492498CDE6}" type="parTrans" cxnId="{02232814-1585-4307-961F-7DA9AAE0DD98}">
      <dgm:prSet/>
      <dgm:spPr/>
      <dgm:t>
        <a:bodyPr/>
        <a:lstStyle/>
        <a:p>
          <a:endParaRPr lang="id-ID"/>
        </a:p>
      </dgm:t>
    </dgm:pt>
    <dgm:pt modelId="{CE373521-9AB6-46BF-9F25-CFC58109CF61}" type="sibTrans" cxnId="{02232814-1585-4307-961F-7DA9AAE0DD98}">
      <dgm:prSet/>
      <dgm:spPr/>
      <dgm:t>
        <a:bodyPr/>
        <a:lstStyle/>
        <a:p>
          <a:endParaRPr lang="id-ID"/>
        </a:p>
      </dgm:t>
    </dgm:pt>
    <dgm:pt modelId="{9593111A-9D0B-4565-9C16-C680BD922154}">
      <dgm:prSet phldrT="[Text]"/>
      <dgm:spPr/>
      <dgm:t>
        <a:bodyPr/>
        <a:lstStyle/>
        <a:p>
          <a:r>
            <a:rPr lang="id-ID" dirty="0" smtClean="0"/>
            <a:t>PENYERAHAN</a:t>
          </a:r>
          <a:endParaRPr lang="id-ID" dirty="0"/>
        </a:p>
      </dgm:t>
    </dgm:pt>
    <dgm:pt modelId="{909E29A3-B1A4-4D3F-B42D-4CDAF2785039}" type="parTrans" cxnId="{70A0D222-B879-4C43-8C8A-820E7BA45564}">
      <dgm:prSet/>
      <dgm:spPr/>
      <dgm:t>
        <a:bodyPr/>
        <a:lstStyle/>
        <a:p>
          <a:endParaRPr lang="id-ID"/>
        </a:p>
      </dgm:t>
    </dgm:pt>
    <dgm:pt modelId="{2D5F04A2-0E14-414C-AD43-1DEE5F216AF2}" type="sibTrans" cxnId="{70A0D222-B879-4C43-8C8A-820E7BA45564}">
      <dgm:prSet/>
      <dgm:spPr/>
      <dgm:t>
        <a:bodyPr/>
        <a:lstStyle/>
        <a:p>
          <a:endParaRPr lang="id-ID"/>
        </a:p>
      </dgm:t>
    </dgm:pt>
    <dgm:pt modelId="{0EA61C65-2C76-426C-A237-58FF39670652}" type="pres">
      <dgm:prSet presAssocID="{5F7BEBBD-5680-48D7-910E-3AFAC5B53CC2}" presName="Name0" presStyleCnt="0">
        <dgm:presLayoutVars>
          <dgm:dir/>
          <dgm:resizeHandles val="exact"/>
        </dgm:presLayoutVars>
      </dgm:prSet>
      <dgm:spPr/>
      <dgm:t>
        <a:bodyPr/>
        <a:lstStyle/>
        <a:p>
          <a:endParaRPr lang="id-ID"/>
        </a:p>
      </dgm:t>
    </dgm:pt>
    <dgm:pt modelId="{C04270DE-B733-44C0-9BA5-AA4A7769C62E}" type="pres">
      <dgm:prSet presAssocID="{5F7BEBBD-5680-48D7-910E-3AFAC5B53CC2}" presName="cycle" presStyleCnt="0"/>
      <dgm:spPr/>
    </dgm:pt>
    <dgm:pt modelId="{2AD59B80-DD0B-40E8-8995-563E53864252}" type="pres">
      <dgm:prSet presAssocID="{BF7C6995-5EC9-4669-9BC9-D16E95EEAC79}" presName="nodeFirstNode" presStyleLbl="node1" presStyleIdx="0" presStyleCnt="5">
        <dgm:presLayoutVars>
          <dgm:bulletEnabled val="1"/>
        </dgm:presLayoutVars>
      </dgm:prSet>
      <dgm:spPr/>
      <dgm:t>
        <a:bodyPr/>
        <a:lstStyle/>
        <a:p>
          <a:endParaRPr lang="id-ID"/>
        </a:p>
      </dgm:t>
    </dgm:pt>
    <dgm:pt modelId="{68BAA325-1B6E-4E83-9D3B-41213A111477}" type="pres">
      <dgm:prSet presAssocID="{D6825A9C-FAB6-4E88-8026-AE68A068D593}" presName="sibTransFirstNode" presStyleLbl="bgShp" presStyleIdx="0" presStyleCnt="1"/>
      <dgm:spPr/>
      <dgm:t>
        <a:bodyPr/>
        <a:lstStyle/>
        <a:p>
          <a:endParaRPr lang="id-ID"/>
        </a:p>
      </dgm:t>
    </dgm:pt>
    <dgm:pt modelId="{F08D15C9-CA0E-4C22-9E0B-54E8A456E285}" type="pres">
      <dgm:prSet presAssocID="{21A622B8-8075-4635-BA17-22F0A44FDDD1}" presName="nodeFollowingNodes" presStyleLbl="node1" presStyleIdx="1" presStyleCnt="5">
        <dgm:presLayoutVars>
          <dgm:bulletEnabled val="1"/>
        </dgm:presLayoutVars>
      </dgm:prSet>
      <dgm:spPr/>
      <dgm:t>
        <a:bodyPr/>
        <a:lstStyle/>
        <a:p>
          <a:endParaRPr lang="id-ID"/>
        </a:p>
      </dgm:t>
    </dgm:pt>
    <dgm:pt modelId="{B0457D19-ACB2-4988-8FFA-948DD8228820}" type="pres">
      <dgm:prSet presAssocID="{887B74B5-1DBF-46AE-A896-3D12F699B6C5}" presName="nodeFollowingNodes" presStyleLbl="node1" presStyleIdx="2" presStyleCnt="5" custRadScaleRad="100960" custRadScaleInc="-23242">
        <dgm:presLayoutVars>
          <dgm:bulletEnabled val="1"/>
        </dgm:presLayoutVars>
      </dgm:prSet>
      <dgm:spPr/>
      <dgm:t>
        <a:bodyPr/>
        <a:lstStyle/>
        <a:p>
          <a:endParaRPr lang="id-ID"/>
        </a:p>
      </dgm:t>
    </dgm:pt>
    <dgm:pt modelId="{A4F7A1B6-4CFF-49F6-BCD4-79E1EAEFB703}" type="pres">
      <dgm:prSet presAssocID="{72B57396-BAF0-498B-BD3A-8E6E44DC9439}" presName="nodeFollowingNodes" presStyleLbl="node1" presStyleIdx="3" presStyleCnt="5" custRadScaleRad="97141" custRadScaleInc="20041">
        <dgm:presLayoutVars>
          <dgm:bulletEnabled val="1"/>
        </dgm:presLayoutVars>
      </dgm:prSet>
      <dgm:spPr/>
      <dgm:t>
        <a:bodyPr/>
        <a:lstStyle/>
        <a:p>
          <a:endParaRPr lang="id-ID"/>
        </a:p>
      </dgm:t>
    </dgm:pt>
    <dgm:pt modelId="{77EBC905-799F-496E-B473-59958F5A17BE}" type="pres">
      <dgm:prSet presAssocID="{9593111A-9D0B-4565-9C16-C680BD922154}" presName="nodeFollowingNodes" presStyleLbl="node1" presStyleIdx="4" presStyleCnt="5">
        <dgm:presLayoutVars>
          <dgm:bulletEnabled val="1"/>
        </dgm:presLayoutVars>
      </dgm:prSet>
      <dgm:spPr/>
      <dgm:t>
        <a:bodyPr/>
        <a:lstStyle/>
        <a:p>
          <a:endParaRPr lang="id-ID"/>
        </a:p>
      </dgm:t>
    </dgm:pt>
  </dgm:ptLst>
  <dgm:cxnLst>
    <dgm:cxn modelId="{70A0D222-B879-4C43-8C8A-820E7BA45564}" srcId="{5F7BEBBD-5680-48D7-910E-3AFAC5B53CC2}" destId="{9593111A-9D0B-4565-9C16-C680BD922154}" srcOrd="4" destOrd="0" parTransId="{909E29A3-B1A4-4D3F-B42D-4CDAF2785039}" sibTransId="{2D5F04A2-0E14-414C-AD43-1DEE5F216AF2}"/>
    <dgm:cxn modelId="{051E97B6-93DF-473D-9857-CB05D2C7C4D5}" srcId="{5F7BEBBD-5680-48D7-910E-3AFAC5B53CC2}" destId="{887B74B5-1DBF-46AE-A896-3D12F699B6C5}" srcOrd="2" destOrd="0" parTransId="{47D03264-B0B2-49CC-B497-389602F2797D}" sibTransId="{484B2262-50FF-4370-8434-FAC0ED8768E9}"/>
    <dgm:cxn modelId="{13FD6B8A-3BE5-431F-9748-BDE982B8A1F7}" type="presOf" srcId="{D6825A9C-FAB6-4E88-8026-AE68A068D593}" destId="{68BAA325-1B6E-4E83-9D3B-41213A111477}" srcOrd="0" destOrd="0" presId="urn:microsoft.com/office/officeart/2005/8/layout/cycle3"/>
    <dgm:cxn modelId="{E5AD330F-CAA0-4012-A35B-8784E124E617}" srcId="{5F7BEBBD-5680-48D7-910E-3AFAC5B53CC2}" destId="{21A622B8-8075-4635-BA17-22F0A44FDDD1}" srcOrd="1" destOrd="0" parTransId="{E7A4869B-C791-4857-8ECF-6420268C12FF}" sibTransId="{4047A7B2-55CC-4A1F-A6EC-DFC961BC7A7C}"/>
    <dgm:cxn modelId="{02232814-1585-4307-961F-7DA9AAE0DD98}" srcId="{5F7BEBBD-5680-48D7-910E-3AFAC5B53CC2}" destId="{72B57396-BAF0-498B-BD3A-8E6E44DC9439}" srcOrd="3" destOrd="0" parTransId="{6F8A3751-4A3C-4725-9288-DF492498CDE6}" sibTransId="{CE373521-9AB6-46BF-9F25-CFC58109CF61}"/>
    <dgm:cxn modelId="{DC300A14-E0A4-40DD-8F89-5212CECE116C}" type="presOf" srcId="{887B74B5-1DBF-46AE-A896-3D12F699B6C5}" destId="{B0457D19-ACB2-4988-8FFA-948DD8228820}" srcOrd="0" destOrd="0" presId="urn:microsoft.com/office/officeart/2005/8/layout/cycle3"/>
    <dgm:cxn modelId="{32BFFEAB-0F32-42A0-8763-CBADC2FF82A4}" type="presOf" srcId="{72B57396-BAF0-498B-BD3A-8E6E44DC9439}" destId="{A4F7A1B6-4CFF-49F6-BCD4-79E1EAEFB703}" srcOrd="0" destOrd="0" presId="urn:microsoft.com/office/officeart/2005/8/layout/cycle3"/>
    <dgm:cxn modelId="{A2CEC144-F6DB-4A64-8400-A33D827FB7BB}" srcId="{5F7BEBBD-5680-48D7-910E-3AFAC5B53CC2}" destId="{BF7C6995-5EC9-4669-9BC9-D16E95EEAC79}" srcOrd="0" destOrd="0" parTransId="{D3A35557-CCC1-4601-BA8F-391940B3AB33}" sibTransId="{D6825A9C-FAB6-4E88-8026-AE68A068D593}"/>
    <dgm:cxn modelId="{C316373F-E90D-409A-9366-CD5F08026128}" type="presOf" srcId="{BF7C6995-5EC9-4669-9BC9-D16E95EEAC79}" destId="{2AD59B80-DD0B-40E8-8995-563E53864252}" srcOrd="0" destOrd="0" presId="urn:microsoft.com/office/officeart/2005/8/layout/cycle3"/>
    <dgm:cxn modelId="{C73FE469-816D-41EC-A389-F2D8B2745C22}" type="presOf" srcId="{21A622B8-8075-4635-BA17-22F0A44FDDD1}" destId="{F08D15C9-CA0E-4C22-9E0B-54E8A456E285}" srcOrd="0" destOrd="0" presId="urn:microsoft.com/office/officeart/2005/8/layout/cycle3"/>
    <dgm:cxn modelId="{BEBAC705-4E3F-4E36-B97D-CDA09898DFC8}" type="presOf" srcId="{9593111A-9D0B-4565-9C16-C680BD922154}" destId="{77EBC905-799F-496E-B473-59958F5A17BE}" srcOrd="0" destOrd="0" presId="urn:microsoft.com/office/officeart/2005/8/layout/cycle3"/>
    <dgm:cxn modelId="{E99785E7-3278-42A1-9E05-9B619999C2A7}" type="presOf" srcId="{5F7BEBBD-5680-48D7-910E-3AFAC5B53CC2}" destId="{0EA61C65-2C76-426C-A237-58FF39670652}" srcOrd="0" destOrd="0" presId="urn:microsoft.com/office/officeart/2005/8/layout/cycle3"/>
    <dgm:cxn modelId="{CA09E7B0-E51B-40C8-939E-4BC1CB684543}" type="presParOf" srcId="{0EA61C65-2C76-426C-A237-58FF39670652}" destId="{C04270DE-B733-44C0-9BA5-AA4A7769C62E}" srcOrd="0" destOrd="0" presId="urn:microsoft.com/office/officeart/2005/8/layout/cycle3"/>
    <dgm:cxn modelId="{705FB3D7-9335-40AA-809A-C04D25BE3313}" type="presParOf" srcId="{C04270DE-B733-44C0-9BA5-AA4A7769C62E}" destId="{2AD59B80-DD0B-40E8-8995-563E53864252}" srcOrd="0" destOrd="0" presId="urn:microsoft.com/office/officeart/2005/8/layout/cycle3"/>
    <dgm:cxn modelId="{DD3022FE-C595-4B23-9C4C-34081099692A}" type="presParOf" srcId="{C04270DE-B733-44C0-9BA5-AA4A7769C62E}" destId="{68BAA325-1B6E-4E83-9D3B-41213A111477}" srcOrd="1" destOrd="0" presId="urn:microsoft.com/office/officeart/2005/8/layout/cycle3"/>
    <dgm:cxn modelId="{CED5C894-05FE-4F3A-8F0E-ECFB5F34E8BF}" type="presParOf" srcId="{C04270DE-B733-44C0-9BA5-AA4A7769C62E}" destId="{F08D15C9-CA0E-4C22-9E0B-54E8A456E285}" srcOrd="2" destOrd="0" presId="urn:microsoft.com/office/officeart/2005/8/layout/cycle3"/>
    <dgm:cxn modelId="{37141701-3444-4B66-9D1C-A97595D1B47E}" type="presParOf" srcId="{C04270DE-B733-44C0-9BA5-AA4A7769C62E}" destId="{B0457D19-ACB2-4988-8FFA-948DD8228820}" srcOrd="3" destOrd="0" presId="urn:microsoft.com/office/officeart/2005/8/layout/cycle3"/>
    <dgm:cxn modelId="{21C32937-E401-40CE-98EB-E95D80CCD676}" type="presParOf" srcId="{C04270DE-B733-44C0-9BA5-AA4A7769C62E}" destId="{A4F7A1B6-4CFF-49F6-BCD4-79E1EAEFB703}" srcOrd="4" destOrd="0" presId="urn:microsoft.com/office/officeart/2005/8/layout/cycle3"/>
    <dgm:cxn modelId="{A47A3D6B-ADC7-45AB-B2F2-D1B559D6D3CD}" type="presParOf" srcId="{C04270DE-B733-44C0-9BA5-AA4A7769C62E}" destId="{77EBC905-799F-496E-B473-59958F5A17BE}" srcOrd="5" destOrd="0" presId="urn:microsoft.com/office/officeart/2005/8/layout/cycle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04970-785E-4CB3-88F0-51E60D48ABA8}">
      <dsp:nvSpPr>
        <dsp:cNvPr id="0" name=""/>
        <dsp:cNvSpPr/>
      </dsp:nvSpPr>
      <dsp:spPr>
        <a:xfrm>
          <a:off x="183129" y="533562"/>
          <a:ext cx="698445" cy="698445"/>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B68E27A-3DFD-4444-8D10-24EC9997C560}">
      <dsp:nvSpPr>
        <dsp:cNvPr id="0" name=""/>
        <dsp:cNvSpPr/>
      </dsp:nvSpPr>
      <dsp:spPr>
        <a:xfrm>
          <a:off x="532352" y="496949"/>
          <a:ext cx="3726464" cy="698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Sarat Jaringan</a:t>
          </a:r>
          <a:endParaRPr lang="id-ID" sz="3200" kern="1200" dirty="0"/>
        </a:p>
      </dsp:txBody>
      <dsp:txXfrm>
        <a:off x="532352" y="496949"/>
        <a:ext cx="3726464" cy="698445"/>
      </dsp:txXfrm>
    </dsp:sp>
    <dsp:sp modelId="{41E14F97-1E8A-4510-84A7-A85082C3994E}">
      <dsp:nvSpPr>
        <dsp:cNvPr id="0" name=""/>
        <dsp:cNvSpPr/>
      </dsp:nvSpPr>
      <dsp:spPr>
        <a:xfrm>
          <a:off x="183129" y="1232008"/>
          <a:ext cx="698445" cy="698445"/>
        </a:xfrm>
        <a:prstGeom prst="ellipse">
          <a:avLst/>
        </a:prstGeom>
        <a:solidFill>
          <a:schemeClr val="accent3">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71F66BF-66C7-444F-ADC5-1A88D114B202}">
      <dsp:nvSpPr>
        <dsp:cNvPr id="0" name=""/>
        <dsp:cNvSpPr/>
      </dsp:nvSpPr>
      <dsp:spPr>
        <a:xfrm>
          <a:off x="532352" y="1195395"/>
          <a:ext cx="3726464" cy="698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Serentak</a:t>
          </a:r>
          <a:endParaRPr lang="id-ID" sz="3200" kern="1200" dirty="0"/>
        </a:p>
      </dsp:txBody>
      <dsp:txXfrm>
        <a:off x="532352" y="1195395"/>
        <a:ext cx="3726464" cy="698445"/>
      </dsp:txXfrm>
    </dsp:sp>
    <dsp:sp modelId="{D30CF8FE-AAD0-48FA-9EDE-1810CD2297D0}">
      <dsp:nvSpPr>
        <dsp:cNvPr id="0" name=""/>
        <dsp:cNvSpPr/>
      </dsp:nvSpPr>
      <dsp:spPr>
        <a:xfrm>
          <a:off x="183129" y="1930454"/>
          <a:ext cx="698445" cy="698445"/>
        </a:xfrm>
        <a:prstGeom prst="ellipse">
          <a:avLst/>
        </a:prstGeom>
        <a:solidFill>
          <a:schemeClr val="accent4">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FA71838-A1FC-41FC-B768-28EFA9CC41B1}">
      <dsp:nvSpPr>
        <dsp:cNvPr id="0" name=""/>
        <dsp:cNvSpPr/>
      </dsp:nvSpPr>
      <dsp:spPr>
        <a:xfrm>
          <a:off x="532352" y="1893841"/>
          <a:ext cx="3726464" cy="698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Beban bervariasi</a:t>
          </a:r>
          <a:endParaRPr lang="id-ID" sz="3200" kern="1200" dirty="0"/>
        </a:p>
      </dsp:txBody>
      <dsp:txXfrm>
        <a:off x="532352" y="1893841"/>
        <a:ext cx="3726464" cy="698445"/>
      </dsp:txXfrm>
    </dsp:sp>
    <dsp:sp modelId="{D3914113-AAB3-44AA-B79C-1020B2277C55}">
      <dsp:nvSpPr>
        <dsp:cNvPr id="0" name=""/>
        <dsp:cNvSpPr/>
      </dsp:nvSpPr>
      <dsp:spPr>
        <a:xfrm>
          <a:off x="183129" y="2628900"/>
          <a:ext cx="698445" cy="698445"/>
        </a:xfrm>
        <a:prstGeom prst="ellipse">
          <a:avLst/>
        </a:prstGeom>
        <a:solidFill>
          <a:schemeClr val="accent5">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B9D3D56-C6E7-4D28-B709-CD8D88329987}">
      <dsp:nvSpPr>
        <dsp:cNvPr id="0" name=""/>
        <dsp:cNvSpPr/>
      </dsp:nvSpPr>
      <dsp:spPr>
        <a:xfrm>
          <a:off x="532352" y="2592287"/>
          <a:ext cx="3726464" cy="698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Kinerja sensitif</a:t>
          </a:r>
          <a:endParaRPr lang="id-ID" sz="3200" kern="1200" dirty="0"/>
        </a:p>
      </dsp:txBody>
      <dsp:txXfrm>
        <a:off x="532352" y="2592287"/>
        <a:ext cx="3726464" cy="698445"/>
      </dsp:txXfrm>
    </dsp:sp>
    <dsp:sp modelId="{AAFAC285-F4FF-44CF-9EA5-00A31A7D6FAE}">
      <dsp:nvSpPr>
        <dsp:cNvPr id="0" name=""/>
        <dsp:cNvSpPr/>
      </dsp:nvSpPr>
      <dsp:spPr>
        <a:xfrm>
          <a:off x="183129" y="3327345"/>
          <a:ext cx="698445" cy="698445"/>
        </a:xfrm>
        <a:prstGeom prst="ellipse">
          <a:avLst/>
        </a:prstGeom>
        <a:solidFill>
          <a:schemeClr val="accent6">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25ED68A-7FEA-46BA-940A-7FEBC488BB46}">
      <dsp:nvSpPr>
        <dsp:cNvPr id="0" name=""/>
        <dsp:cNvSpPr/>
      </dsp:nvSpPr>
      <dsp:spPr>
        <a:xfrm>
          <a:off x="532352" y="3290733"/>
          <a:ext cx="3726464" cy="698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Ketersediaan tinggi</a:t>
          </a:r>
          <a:endParaRPr lang="id-ID" sz="3200" kern="1200" dirty="0"/>
        </a:p>
      </dsp:txBody>
      <dsp:txXfrm>
        <a:off x="532352" y="3290733"/>
        <a:ext cx="3726464" cy="698445"/>
      </dsp:txXfrm>
    </dsp:sp>
    <dsp:sp modelId="{E7D822CA-6883-424E-9653-B2A8327F9654}">
      <dsp:nvSpPr>
        <dsp:cNvPr id="0" name=""/>
        <dsp:cNvSpPr/>
      </dsp:nvSpPr>
      <dsp:spPr>
        <a:xfrm>
          <a:off x="183129" y="4025791"/>
          <a:ext cx="698445" cy="698445"/>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8373254-F24D-4124-A134-BA99749A1676}">
      <dsp:nvSpPr>
        <dsp:cNvPr id="0" name=""/>
        <dsp:cNvSpPr/>
      </dsp:nvSpPr>
      <dsp:spPr>
        <a:xfrm>
          <a:off x="532352" y="3989179"/>
          <a:ext cx="3726464" cy="698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Berbasis data</a:t>
          </a:r>
          <a:endParaRPr lang="id-ID" sz="3200" kern="1200" dirty="0"/>
        </a:p>
      </dsp:txBody>
      <dsp:txXfrm>
        <a:off x="532352" y="3989179"/>
        <a:ext cx="3726464" cy="698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DB508-14FB-4E99-809E-C6AC55120255}">
      <dsp:nvSpPr>
        <dsp:cNvPr id="0" name=""/>
        <dsp:cNvSpPr/>
      </dsp:nvSpPr>
      <dsp:spPr>
        <a:xfrm>
          <a:off x="171825" y="990566"/>
          <a:ext cx="655333" cy="655333"/>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2C4E929-8ACA-46C3-9926-72C939BB00DB}">
      <dsp:nvSpPr>
        <dsp:cNvPr id="0" name=""/>
        <dsp:cNvSpPr/>
      </dsp:nvSpPr>
      <dsp:spPr>
        <a:xfrm>
          <a:off x="499492" y="990566"/>
          <a:ext cx="3496444" cy="65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Konten sensitif</a:t>
          </a:r>
          <a:endParaRPr lang="id-ID" sz="3200" kern="1200" dirty="0"/>
        </a:p>
      </dsp:txBody>
      <dsp:txXfrm>
        <a:off x="499492" y="990566"/>
        <a:ext cx="3496444" cy="655333"/>
      </dsp:txXfrm>
    </dsp:sp>
    <dsp:sp modelId="{992F5EF8-AB1B-4B3D-A281-D5CD3D50CFC5}">
      <dsp:nvSpPr>
        <dsp:cNvPr id="0" name=""/>
        <dsp:cNvSpPr/>
      </dsp:nvSpPr>
      <dsp:spPr>
        <a:xfrm>
          <a:off x="171825" y="1645899"/>
          <a:ext cx="655333" cy="655333"/>
        </a:xfrm>
        <a:prstGeom prst="ellipse">
          <a:avLst/>
        </a:prstGeom>
        <a:solidFill>
          <a:schemeClr val="accent3">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9D804F4-F4FC-4BDC-9FBD-A95F0DA07390}">
      <dsp:nvSpPr>
        <dsp:cNvPr id="0" name=""/>
        <dsp:cNvSpPr/>
      </dsp:nvSpPr>
      <dsp:spPr>
        <a:xfrm>
          <a:off x="499492" y="1645899"/>
          <a:ext cx="3496444" cy="65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Terus berkembang</a:t>
          </a:r>
        </a:p>
      </dsp:txBody>
      <dsp:txXfrm>
        <a:off x="499492" y="1645899"/>
        <a:ext cx="3496444" cy="655333"/>
      </dsp:txXfrm>
    </dsp:sp>
    <dsp:sp modelId="{9A7F529A-D50D-4C95-A66B-9B7A5E717F9B}">
      <dsp:nvSpPr>
        <dsp:cNvPr id="0" name=""/>
        <dsp:cNvSpPr/>
      </dsp:nvSpPr>
      <dsp:spPr>
        <a:xfrm>
          <a:off x="171825" y="2301233"/>
          <a:ext cx="655333" cy="655333"/>
        </a:xfrm>
        <a:prstGeom prst="ellipse">
          <a:avLst/>
        </a:prstGeom>
        <a:solidFill>
          <a:schemeClr val="accent4">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567342A-B03C-4665-B170-2FB84063230B}">
      <dsp:nvSpPr>
        <dsp:cNvPr id="0" name=""/>
        <dsp:cNvSpPr/>
      </dsp:nvSpPr>
      <dsp:spPr>
        <a:xfrm>
          <a:off x="499492" y="2301233"/>
          <a:ext cx="3496444" cy="65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Kesegeraan</a:t>
          </a:r>
        </a:p>
      </dsp:txBody>
      <dsp:txXfrm>
        <a:off x="499492" y="2301233"/>
        <a:ext cx="3496444" cy="655333"/>
      </dsp:txXfrm>
    </dsp:sp>
    <dsp:sp modelId="{8D3C6198-0C8C-48CB-B860-80FAC0EAD931}">
      <dsp:nvSpPr>
        <dsp:cNvPr id="0" name=""/>
        <dsp:cNvSpPr/>
      </dsp:nvSpPr>
      <dsp:spPr>
        <a:xfrm>
          <a:off x="171825" y="2956566"/>
          <a:ext cx="655333" cy="655333"/>
        </a:xfrm>
        <a:prstGeom prst="ellipse">
          <a:avLst/>
        </a:prstGeom>
        <a:solidFill>
          <a:schemeClr val="accent5">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2F57B87-05D7-4BF6-9F05-F5A0909246B7}">
      <dsp:nvSpPr>
        <dsp:cNvPr id="0" name=""/>
        <dsp:cNvSpPr/>
      </dsp:nvSpPr>
      <dsp:spPr>
        <a:xfrm>
          <a:off x="499492" y="2956566"/>
          <a:ext cx="3496444" cy="65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Keamanan</a:t>
          </a:r>
        </a:p>
      </dsp:txBody>
      <dsp:txXfrm>
        <a:off x="499492" y="2956566"/>
        <a:ext cx="3496444" cy="655333"/>
      </dsp:txXfrm>
    </dsp:sp>
    <dsp:sp modelId="{7C935302-D188-48A6-83F8-0478C8CB5D26}">
      <dsp:nvSpPr>
        <dsp:cNvPr id="0" name=""/>
        <dsp:cNvSpPr/>
      </dsp:nvSpPr>
      <dsp:spPr>
        <a:xfrm>
          <a:off x="171825" y="3611900"/>
          <a:ext cx="655333" cy="655333"/>
        </a:xfrm>
        <a:prstGeom prst="ellipse">
          <a:avLst/>
        </a:prstGeom>
        <a:solidFill>
          <a:schemeClr val="accent6">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AD3C76A-CD49-4DC3-A9EA-0A9DD17FB623}">
      <dsp:nvSpPr>
        <dsp:cNvPr id="0" name=""/>
        <dsp:cNvSpPr/>
      </dsp:nvSpPr>
      <dsp:spPr>
        <a:xfrm>
          <a:off x="499492" y="3611900"/>
          <a:ext cx="3496444" cy="65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id-ID" sz="3200" kern="1200" dirty="0" smtClean="0"/>
            <a:t>Estetika</a:t>
          </a:r>
        </a:p>
      </dsp:txBody>
      <dsp:txXfrm>
        <a:off x="499492" y="3611900"/>
        <a:ext cx="3496444" cy="6553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AA325-1B6E-4E83-9D3B-41213A111477}">
      <dsp:nvSpPr>
        <dsp:cNvPr id="0" name=""/>
        <dsp:cNvSpPr/>
      </dsp:nvSpPr>
      <dsp:spPr>
        <a:xfrm>
          <a:off x="1384899" y="-32289"/>
          <a:ext cx="5421700" cy="5421700"/>
        </a:xfrm>
        <a:prstGeom prst="circularArrow">
          <a:avLst>
            <a:gd name="adj1" fmla="val 5544"/>
            <a:gd name="adj2" fmla="val 330680"/>
            <a:gd name="adj3" fmla="val 13767645"/>
            <a:gd name="adj4" fmla="val 17391006"/>
            <a:gd name="adj5" fmla="val 5757"/>
          </a:avLst>
        </a:prstGeom>
        <a:solidFill>
          <a:schemeClr val="accent5">
            <a:tint val="40000"/>
            <a:hueOff val="0"/>
            <a:satOff val="0"/>
            <a:lumOff val="0"/>
            <a:alphaOff val="0"/>
          </a:schemeClr>
        </a:solidFill>
        <a:ln>
          <a:noFill/>
        </a:ln>
        <a:effectLst>
          <a:reflection blurRad="12700" stA="26000" endPos="32000" dist="12700" dir="5400000" sy="-100000" rotWithShape="0"/>
        </a:effectLst>
      </dsp:spPr>
      <dsp:style>
        <a:lnRef idx="0">
          <a:scrgbClr r="0" g="0" b="0"/>
        </a:lnRef>
        <a:fillRef idx="1">
          <a:scrgbClr r="0" g="0" b="0"/>
        </a:fillRef>
        <a:effectRef idx="2">
          <a:scrgbClr r="0" g="0" b="0"/>
        </a:effectRef>
        <a:fontRef idx="minor"/>
      </dsp:style>
    </dsp:sp>
    <dsp:sp modelId="{2AD59B80-DD0B-40E8-8995-563E53864252}">
      <dsp:nvSpPr>
        <dsp:cNvPr id="0" name=""/>
        <dsp:cNvSpPr/>
      </dsp:nvSpPr>
      <dsp:spPr>
        <a:xfrm>
          <a:off x="2821827" y="2292"/>
          <a:ext cx="2547844" cy="1273922"/>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d-ID" sz="2500" kern="1200" dirty="0" smtClean="0"/>
            <a:t>KOMUNIKASI</a:t>
          </a:r>
          <a:endParaRPr lang="id-ID" sz="2500" kern="1200" dirty="0"/>
        </a:p>
      </dsp:txBody>
      <dsp:txXfrm>
        <a:off x="2884015" y="64480"/>
        <a:ext cx="2423468" cy="1149546"/>
      </dsp:txXfrm>
    </dsp:sp>
    <dsp:sp modelId="{F08D15C9-CA0E-4C22-9E0B-54E8A456E285}">
      <dsp:nvSpPr>
        <dsp:cNvPr id="0" name=""/>
        <dsp:cNvSpPr/>
      </dsp:nvSpPr>
      <dsp:spPr>
        <a:xfrm>
          <a:off x="5020694" y="1599862"/>
          <a:ext cx="2547844" cy="1273922"/>
        </a:xfrm>
        <a:prstGeom prst="roundRect">
          <a:avLst/>
        </a:prstGeom>
        <a:gradFill rotWithShape="0">
          <a:gsLst>
            <a:gs pos="0">
              <a:schemeClr val="accent5">
                <a:hueOff val="334493"/>
                <a:satOff val="3800"/>
                <a:lumOff val="2451"/>
                <a:alphaOff val="0"/>
                <a:tint val="96000"/>
                <a:lumMod val="102000"/>
              </a:schemeClr>
            </a:gs>
            <a:gs pos="100000">
              <a:schemeClr val="accent5">
                <a:hueOff val="334493"/>
                <a:satOff val="3800"/>
                <a:lumOff val="2451"/>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d-ID" sz="2500" kern="1200" dirty="0" smtClean="0"/>
            <a:t>PERENCANAAN</a:t>
          </a:r>
          <a:endParaRPr lang="id-ID" sz="2500" kern="1200" dirty="0"/>
        </a:p>
      </dsp:txBody>
      <dsp:txXfrm>
        <a:off x="5082882" y="1662050"/>
        <a:ext cx="2423468" cy="1149546"/>
      </dsp:txXfrm>
    </dsp:sp>
    <dsp:sp modelId="{B0457D19-ACB2-4988-8FFA-948DD8228820}">
      <dsp:nvSpPr>
        <dsp:cNvPr id="0" name=""/>
        <dsp:cNvSpPr/>
      </dsp:nvSpPr>
      <dsp:spPr>
        <a:xfrm>
          <a:off x="4608509" y="3816435"/>
          <a:ext cx="2547844" cy="1273922"/>
        </a:xfrm>
        <a:prstGeom prst="roundRect">
          <a:avLst/>
        </a:prstGeom>
        <a:gradFill rotWithShape="0">
          <a:gsLst>
            <a:gs pos="0">
              <a:schemeClr val="accent5">
                <a:hueOff val="668986"/>
                <a:satOff val="7599"/>
                <a:lumOff val="4902"/>
                <a:alphaOff val="0"/>
                <a:tint val="96000"/>
                <a:lumMod val="102000"/>
              </a:schemeClr>
            </a:gs>
            <a:gs pos="100000">
              <a:schemeClr val="accent5">
                <a:hueOff val="668986"/>
                <a:satOff val="7599"/>
                <a:lumOff val="4902"/>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d-ID" sz="2500" kern="1200" dirty="0" smtClean="0"/>
            <a:t>PEMODELAN</a:t>
          </a:r>
          <a:endParaRPr lang="id-ID" sz="2500" kern="1200" dirty="0"/>
        </a:p>
      </dsp:txBody>
      <dsp:txXfrm>
        <a:off x="4670697" y="3878623"/>
        <a:ext cx="2423468" cy="1149546"/>
      </dsp:txXfrm>
    </dsp:sp>
    <dsp:sp modelId="{A4F7A1B6-4CFF-49F6-BCD4-79E1EAEFB703}">
      <dsp:nvSpPr>
        <dsp:cNvPr id="0" name=""/>
        <dsp:cNvSpPr/>
      </dsp:nvSpPr>
      <dsp:spPr>
        <a:xfrm>
          <a:off x="1152135" y="3816418"/>
          <a:ext cx="2547844" cy="1273922"/>
        </a:xfrm>
        <a:prstGeom prst="roundRect">
          <a:avLst/>
        </a:prstGeom>
        <a:gradFill rotWithShape="0">
          <a:gsLst>
            <a:gs pos="0">
              <a:schemeClr val="accent5">
                <a:hueOff val="1003480"/>
                <a:satOff val="11399"/>
                <a:lumOff val="7353"/>
                <a:alphaOff val="0"/>
                <a:tint val="96000"/>
                <a:lumMod val="102000"/>
              </a:schemeClr>
            </a:gs>
            <a:gs pos="100000">
              <a:schemeClr val="accent5">
                <a:hueOff val="1003480"/>
                <a:satOff val="11399"/>
                <a:lumOff val="7353"/>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d-ID" sz="2500" kern="1200" dirty="0" smtClean="0"/>
            <a:t>KONSTRUKSI</a:t>
          </a:r>
          <a:endParaRPr lang="id-ID" sz="2500" kern="1200" dirty="0"/>
        </a:p>
      </dsp:txBody>
      <dsp:txXfrm>
        <a:off x="1214323" y="3878606"/>
        <a:ext cx="2423468" cy="1149546"/>
      </dsp:txXfrm>
    </dsp:sp>
    <dsp:sp modelId="{77EBC905-799F-496E-B473-59958F5A17BE}">
      <dsp:nvSpPr>
        <dsp:cNvPr id="0" name=""/>
        <dsp:cNvSpPr/>
      </dsp:nvSpPr>
      <dsp:spPr>
        <a:xfrm>
          <a:off x="622960" y="1599862"/>
          <a:ext cx="2547844" cy="1273922"/>
        </a:xfrm>
        <a:prstGeom prst="roundRect">
          <a:avLst/>
        </a:prstGeom>
        <a:gradFill rotWithShape="0">
          <a:gsLst>
            <a:gs pos="0">
              <a:schemeClr val="accent5">
                <a:hueOff val="1337973"/>
                <a:satOff val="15199"/>
                <a:lumOff val="9804"/>
                <a:alphaOff val="0"/>
                <a:tint val="96000"/>
                <a:lumMod val="102000"/>
              </a:schemeClr>
            </a:gs>
            <a:gs pos="100000">
              <a:schemeClr val="accent5">
                <a:hueOff val="1337973"/>
                <a:satOff val="15199"/>
                <a:lumOff val="9804"/>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d-ID" sz="2500" kern="1200" dirty="0" smtClean="0"/>
            <a:t>PENYERAHAN</a:t>
          </a:r>
          <a:endParaRPr lang="id-ID" sz="2500" kern="1200" dirty="0"/>
        </a:p>
      </dsp:txBody>
      <dsp:txXfrm>
        <a:off x="685148" y="1662050"/>
        <a:ext cx="2423468" cy="11495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AA325-1B6E-4E83-9D3B-41213A111477}">
      <dsp:nvSpPr>
        <dsp:cNvPr id="0" name=""/>
        <dsp:cNvSpPr/>
      </dsp:nvSpPr>
      <dsp:spPr>
        <a:xfrm>
          <a:off x="538255" y="-9186"/>
          <a:ext cx="2235856" cy="2235856"/>
        </a:xfrm>
        <a:prstGeom prst="circularArrow">
          <a:avLst>
            <a:gd name="adj1" fmla="val 5544"/>
            <a:gd name="adj2" fmla="val 330680"/>
            <a:gd name="adj3" fmla="val 13960793"/>
            <a:gd name="adj4" fmla="val 17274452"/>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D59B80-DD0B-40E8-8995-563E53864252}">
      <dsp:nvSpPr>
        <dsp:cNvPr id="0" name=""/>
        <dsp:cNvSpPr/>
      </dsp:nvSpPr>
      <dsp:spPr>
        <a:xfrm>
          <a:off x="1175017" y="1129"/>
          <a:ext cx="962333" cy="481166"/>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KOMUNIKASI</a:t>
          </a:r>
          <a:endParaRPr lang="id-ID" sz="900" kern="1200" dirty="0"/>
        </a:p>
      </dsp:txBody>
      <dsp:txXfrm>
        <a:off x="1198506" y="24618"/>
        <a:ext cx="915355" cy="434188"/>
      </dsp:txXfrm>
    </dsp:sp>
    <dsp:sp modelId="{F08D15C9-CA0E-4C22-9E0B-54E8A456E285}">
      <dsp:nvSpPr>
        <dsp:cNvPr id="0" name=""/>
        <dsp:cNvSpPr/>
      </dsp:nvSpPr>
      <dsp:spPr>
        <a:xfrm>
          <a:off x="2081808" y="659951"/>
          <a:ext cx="962333" cy="481166"/>
        </a:xfrm>
        <a:prstGeom prst="roundRect">
          <a:avLst/>
        </a:prstGeom>
        <a:solidFill>
          <a:schemeClr val="accent5">
            <a:hueOff val="334493"/>
            <a:satOff val="3800"/>
            <a:lumOff val="245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PERENCANAAN</a:t>
          </a:r>
          <a:endParaRPr lang="id-ID" sz="900" kern="1200" dirty="0"/>
        </a:p>
      </dsp:txBody>
      <dsp:txXfrm>
        <a:off x="2105297" y="683440"/>
        <a:ext cx="915355" cy="434188"/>
      </dsp:txXfrm>
    </dsp:sp>
    <dsp:sp modelId="{B0457D19-ACB2-4988-8FFA-948DD8228820}">
      <dsp:nvSpPr>
        <dsp:cNvPr id="0" name=""/>
        <dsp:cNvSpPr/>
      </dsp:nvSpPr>
      <dsp:spPr>
        <a:xfrm>
          <a:off x="1911827" y="1574044"/>
          <a:ext cx="962333" cy="481166"/>
        </a:xfrm>
        <a:prstGeom prst="roundRect">
          <a:avLst/>
        </a:prstGeom>
        <a:solidFill>
          <a:schemeClr val="accent5">
            <a:hueOff val="668986"/>
            <a:satOff val="7599"/>
            <a:lumOff val="490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PEMODELAN</a:t>
          </a:r>
          <a:endParaRPr lang="id-ID" sz="900" kern="1200" dirty="0"/>
        </a:p>
      </dsp:txBody>
      <dsp:txXfrm>
        <a:off x="1935316" y="1597533"/>
        <a:ext cx="915355" cy="434188"/>
      </dsp:txXfrm>
    </dsp:sp>
    <dsp:sp modelId="{A4F7A1B6-4CFF-49F6-BCD4-79E1EAEFB703}">
      <dsp:nvSpPr>
        <dsp:cNvPr id="0" name=""/>
        <dsp:cNvSpPr/>
      </dsp:nvSpPr>
      <dsp:spPr>
        <a:xfrm>
          <a:off x="486452" y="1574037"/>
          <a:ext cx="962333" cy="481166"/>
        </a:xfrm>
        <a:prstGeom prst="roundRect">
          <a:avLst/>
        </a:prstGeom>
        <a:solidFill>
          <a:schemeClr val="accent5">
            <a:hueOff val="1003480"/>
            <a:satOff val="11399"/>
            <a:lumOff val="735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KONSTRUKSI</a:t>
          </a:r>
          <a:endParaRPr lang="id-ID" sz="900" kern="1200" dirty="0"/>
        </a:p>
      </dsp:txBody>
      <dsp:txXfrm>
        <a:off x="509941" y="1597526"/>
        <a:ext cx="915355" cy="434188"/>
      </dsp:txXfrm>
    </dsp:sp>
    <dsp:sp modelId="{77EBC905-799F-496E-B473-59958F5A17BE}">
      <dsp:nvSpPr>
        <dsp:cNvPr id="0" name=""/>
        <dsp:cNvSpPr/>
      </dsp:nvSpPr>
      <dsp:spPr>
        <a:xfrm>
          <a:off x="268225" y="659951"/>
          <a:ext cx="962333" cy="481166"/>
        </a:xfrm>
        <a:prstGeom prst="roundRect">
          <a:avLst/>
        </a:prstGeom>
        <a:solidFill>
          <a:schemeClr val="accent5">
            <a:hueOff val="1337973"/>
            <a:satOff val="15199"/>
            <a:lumOff val="980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PENYERAHAN</a:t>
          </a:r>
          <a:endParaRPr lang="id-ID" sz="900" kern="1200" dirty="0"/>
        </a:p>
      </dsp:txBody>
      <dsp:txXfrm>
        <a:off x="291714" y="683440"/>
        <a:ext cx="915355" cy="4341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AA325-1B6E-4E83-9D3B-41213A111477}">
      <dsp:nvSpPr>
        <dsp:cNvPr id="0" name=""/>
        <dsp:cNvSpPr/>
      </dsp:nvSpPr>
      <dsp:spPr>
        <a:xfrm>
          <a:off x="538255" y="-9186"/>
          <a:ext cx="2235856" cy="2235856"/>
        </a:xfrm>
        <a:prstGeom prst="circularArrow">
          <a:avLst>
            <a:gd name="adj1" fmla="val 5544"/>
            <a:gd name="adj2" fmla="val 330680"/>
            <a:gd name="adj3" fmla="val 13960793"/>
            <a:gd name="adj4" fmla="val 17274452"/>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D59B80-DD0B-40E8-8995-563E53864252}">
      <dsp:nvSpPr>
        <dsp:cNvPr id="0" name=""/>
        <dsp:cNvSpPr/>
      </dsp:nvSpPr>
      <dsp:spPr>
        <a:xfrm>
          <a:off x="1175017" y="1129"/>
          <a:ext cx="962333" cy="481166"/>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KOMUNIKASI</a:t>
          </a:r>
          <a:endParaRPr lang="id-ID" sz="900" kern="1200" dirty="0"/>
        </a:p>
      </dsp:txBody>
      <dsp:txXfrm>
        <a:off x="1198506" y="24618"/>
        <a:ext cx="915355" cy="434188"/>
      </dsp:txXfrm>
    </dsp:sp>
    <dsp:sp modelId="{F08D15C9-CA0E-4C22-9E0B-54E8A456E285}">
      <dsp:nvSpPr>
        <dsp:cNvPr id="0" name=""/>
        <dsp:cNvSpPr/>
      </dsp:nvSpPr>
      <dsp:spPr>
        <a:xfrm>
          <a:off x="2081808" y="659951"/>
          <a:ext cx="962333" cy="481166"/>
        </a:xfrm>
        <a:prstGeom prst="roundRect">
          <a:avLst/>
        </a:prstGeom>
        <a:solidFill>
          <a:schemeClr val="accent5">
            <a:hueOff val="334493"/>
            <a:satOff val="3800"/>
            <a:lumOff val="245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PERENCANAAN</a:t>
          </a:r>
          <a:endParaRPr lang="id-ID" sz="900" kern="1200" dirty="0"/>
        </a:p>
      </dsp:txBody>
      <dsp:txXfrm>
        <a:off x="2105297" y="683440"/>
        <a:ext cx="915355" cy="434188"/>
      </dsp:txXfrm>
    </dsp:sp>
    <dsp:sp modelId="{B0457D19-ACB2-4988-8FFA-948DD8228820}">
      <dsp:nvSpPr>
        <dsp:cNvPr id="0" name=""/>
        <dsp:cNvSpPr/>
      </dsp:nvSpPr>
      <dsp:spPr>
        <a:xfrm>
          <a:off x="1911827" y="1574044"/>
          <a:ext cx="962333" cy="481166"/>
        </a:xfrm>
        <a:prstGeom prst="roundRect">
          <a:avLst/>
        </a:prstGeom>
        <a:solidFill>
          <a:schemeClr val="accent5">
            <a:hueOff val="668986"/>
            <a:satOff val="7599"/>
            <a:lumOff val="490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PEMODELAN</a:t>
          </a:r>
          <a:endParaRPr lang="id-ID" sz="900" kern="1200" dirty="0"/>
        </a:p>
      </dsp:txBody>
      <dsp:txXfrm>
        <a:off x="1935316" y="1597533"/>
        <a:ext cx="915355" cy="434188"/>
      </dsp:txXfrm>
    </dsp:sp>
    <dsp:sp modelId="{A4F7A1B6-4CFF-49F6-BCD4-79E1EAEFB703}">
      <dsp:nvSpPr>
        <dsp:cNvPr id="0" name=""/>
        <dsp:cNvSpPr/>
      </dsp:nvSpPr>
      <dsp:spPr>
        <a:xfrm>
          <a:off x="486452" y="1574037"/>
          <a:ext cx="962333" cy="481166"/>
        </a:xfrm>
        <a:prstGeom prst="roundRect">
          <a:avLst/>
        </a:prstGeom>
        <a:solidFill>
          <a:schemeClr val="accent5">
            <a:hueOff val="1003480"/>
            <a:satOff val="11399"/>
            <a:lumOff val="735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KONSTRUKSI</a:t>
          </a:r>
          <a:endParaRPr lang="id-ID" sz="900" kern="1200" dirty="0"/>
        </a:p>
      </dsp:txBody>
      <dsp:txXfrm>
        <a:off x="509941" y="1597526"/>
        <a:ext cx="915355" cy="434188"/>
      </dsp:txXfrm>
    </dsp:sp>
    <dsp:sp modelId="{77EBC905-799F-496E-B473-59958F5A17BE}">
      <dsp:nvSpPr>
        <dsp:cNvPr id="0" name=""/>
        <dsp:cNvSpPr/>
      </dsp:nvSpPr>
      <dsp:spPr>
        <a:xfrm>
          <a:off x="268225" y="659951"/>
          <a:ext cx="962333" cy="481166"/>
        </a:xfrm>
        <a:prstGeom prst="roundRect">
          <a:avLst/>
        </a:prstGeom>
        <a:solidFill>
          <a:schemeClr val="accent5">
            <a:hueOff val="1337973"/>
            <a:satOff val="15199"/>
            <a:lumOff val="980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PENYERAHAN</a:t>
          </a:r>
          <a:endParaRPr lang="id-ID" sz="900" kern="1200" dirty="0"/>
        </a:p>
      </dsp:txBody>
      <dsp:txXfrm>
        <a:off x="291714" y="683440"/>
        <a:ext cx="915355" cy="4341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AA325-1B6E-4E83-9D3B-41213A111477}">
      <dsp:nvSpPr>
        <dsp:cNvPr id="0" name=""/>
        <dsp:cNvSpPr/>
      </dsp:nvSpPr>
      <dsp:spPr>
        <a:xfrm>
          <a:off x="538255" y="-9186"/>
          <a:ext cx="2235856" cy="2235856"/>
        </a:xfrm>
        <a:prstGeom prst="circularArrow">
          <a:avLst>
            <a:gd name="adj1" fmla="val 5544"/>
            <a:gd name="adj2" fmla="val 330680"/>
            <a:gd name="adj3" fmla="val 13960793"/>
            <a:gd name="adj4" fmla="val 17274452"/>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D59B80-DD0B-40E8-8995-563E53864252}">
      <dsp:nvSpPr>
        <dsp:cNvPr id="0" name=""/>
        <dsp:cNvSpPr/>
      </dsp:nvSpPr>
      <dsp:spPr>
        <a:xfrm>
          <a:off x="1175017" y="1129"/>
          <a:ext cx="962333" cy="481166"/>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KOMUNIKASI</a:t>
          </a:r>
          <a:endParaRPr lang="id-ID" sz="900" kern="1200" dirty="0"/>
        </a:p>
      </dsp:txBody>
      <dsp:txXfrm>
        <a:off x="1198506" y="24618"/>
        <a:ext cx="915355" cy="434188"/>
      </dsp:txXfrm>
    </dsp:sp>
    <dsp:sp modelId="{F08D15C9-CA0E-4C22-9E0B-54E8A456E285}">
      <dsp:nvSpPr>
        <dsp:cNvPr id="0" name=""/>
        <dsp:cNvSpPr/>
      </dsp:nvSpPr>
      <dsp:spPr>
        <a:xfrm>
          <a:off x="2081808" y="659951"/>
          <a:ext cx="962333" cy="481166"/>
        </a:xfrm>
        <a:prstGeom prst="roundRect">
          <a:avLst/>
        </a:prstGeom>
        <a:solidFill>
          <a:schemeClr val="accent5">
            <a:hueOff val="334493"/>
            <a:satOff val="3800"/>
            <a:lumOff val="245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PERENCANAAN</a:t>
          </a:r>
          <a:endParaRPr lang="id-ID" sz="900" kern="1200" dirty="0"/>
        </a:p>
      </dsp:txBody>
      <dsp:txXfrm>
        <a:off x="2105297" y="683440"/>
        <a:ext cx="915355" cy="434188"/>
      </dsp:txXfrm>
    </dsp:sp>
    <dsp:sp modelId="{B0457D19-ACB2-4988-8FFA-948DD8228820}">
      <dsp:nvSpPr>
        <dsp:cNvPr id="0" name=""/>
        <dsp:cNvSpPr/>
      </dsp:nvSpPr>
      <dsp:spPr>
        <a:xfrm>
          <a:off x="1911827" y="1574044"/>
          <a:ext cx="962333" cy="481166"/>
        </a:xfrm>
        <a:prstGeom prst="roundRect">
          <a:avLst/>
        </a:prstGeom>
        <a:solidFill>
          <a:schemeClr val="accent5">
            <a:hueOff val="668986"/>
            <a:satOff val="7599"/>
            <a:lumOff val="490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PEMODELAN</a:t>
          </a:r>
          <a:endParaRPr lang="id-ID" sz="900" kern="1200" dirty="0"/>
        </a:p>
      </dsp:txBody>
      <dsp:txXfrm>
        <a:off x="1935316" y="1597533"/>
        <a:ext cx="915355" cy="434188"/>
      </dsp:txXfrm>
    </dsp:sp>
    <dsp:sp modelId="{A4F7A1B6-4CFF-49F6-BCD4-79E1EAEFB703}">
      <dsp:nvSpPr>
        <dsp:cNvPr id="0" name=""/>
        <dsp:cNvSpPr/>
      </dsp:nvSpPr>
      <dsp:spPr>
        <a:xfrm>
          <a:off x="486452" y="1574037"/>
          <a:ext cx="962333" cy="481166"/>
        </a:xfrm>
        <a:prstGeom prst="roundRect">
          <a:avLst/>
        </a:prstGeom>
        <a:solidFill>
          <a:schemeClr val="accent5">
            <a:hueOff val="1003480"/>
            <a:satOff val="11399"/>
            <a:lumOff val="735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KONSTRUKSI</a:t>
          </a:r>
          <a:endParaRPr lang="id-ID" sz="900" kern="1200" dirty="0"/>
        </a:p>
      </dsp:txBody>
      <dsp:txXfrm>
        <a:off x="509941" y="1597526"/>
        <a:ext cx="915355" cy="434188"/>
      </dsp:txXfrm>
    </dsp:sp>
    <dsp:sp modelId="{77EBC905-799F-496E-B473-59958F5A17BE}">
      <dsp:nvSpPr>
        <dsp:cNvPr id="0" name=""/>
        <dsp:cNvSpPr/>
      </dsp:nvSpPr>
      <dsp:spPr>
        <a:xfrm>
          <a:off x="268225" y="659951"/>
          <a:ext cx="962333" cy="481166"/>
        </a:xfrm>
        <a:prstGeom prst="roundRect">
          <a:avLst/>
        </a:prstGeom>
        <a:solidFill>
          <a:schemeClr val="accent5">
            <a:hueOff val="1337973"/>
            <a:satOff val="15199"/>
            <a:lumOff val="980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PENYERAHAN</a:t>
          </a:r>
          <a:endParaRPr lang="id-ID" sz="900" kern="1200" dirty="0"/>
        </a:p>
      </dsp:txBody>
      <dsp:txXfrm>
        <a:off x="291714" y="683440"/>
        <a:ext cx="915355" cy="4341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AA325-1B6E-4E83-9D3B-41213A111477}">
      <dsp:nvSpPr>
        <dsp:cNvPr id="0" name=""/>
        <dsp:cNvSpPr/>
      </dsp:nvSpPr>
      <dsp:spPr>
        <a:xfrm>
          <a:off x="538255" y="-9186"/>
          <a:ext cx="2235856" cy="2235856"/>
        </a:xfrm>
        <a:prstGeom prst="circularArrow">
          <a:avLst>
            <a:gd name="adj1" fmla="val 5544"/>
            <a:gd name="adj2" fmla="val 330680"/>
            <a:gd name="adj3" fmla="val 13960793"/>
            <a:gd name="adj4" fmla="val 17274452"/>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D59B80-DD0B-40E8-8995-563E53864252}">
      <dsp:nvSpPr>
        <dsp:cNvPr id="0" name=""/>
        <dsp:cNvSpPr/>
      </dsp:nvSpPr>
      <dsp:spPr>
        <a:xfrm>
          <a:off x="1175017" y="1129"/>
          <a:ext cx="962333" cy="481166"/>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KOMUNIKASI</a:t>
          </a:r>
          <a:endParaRPr lang="id-ID" sz="900" kern="1200" dirty="0"/>
        </a:p>
      </dsp:txBody>
      <dsp:txXfrm>
        <a:off x="1198506" y="24618"/>
        <a:ext cx="915355" cy="434188"/>
      </dsp:txXfrm>
    </dsp:sp>
    <dsp:sp modelId="{F08D15C9-CA0E-4C22-9E0B-54E8A456E285}">
      <dsp:nvSpPr>
        <dsp:cNvPr id="0" name=""/>
        <dsp:cNvSpPr/>
      </dsp:nvSpPr>
      <dsp:spPr>
        <a:xfrm>
          <a:off x="2081808" y="659951"/>
          <a:ext cx="962333" cy="481166"/>
        </a:xfrm>
        <a:prstGeom prst="roundRect">
          <a:avLst/>
        </a:prstGeom>
        <a:solidFill>
          <a:schemeClr val="accent5">
            <a:hueOff val="334493"/>
            <a:satOff val="3800"/>
            <a:lumOff val="245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PERENCANAAN</a:t>
          </a:r>
          <a:endParaRPr lang="id-ID" sz="900" kern="1200" dirty="0"/>
        </a:p>
      </dsp:txBody>
      <dsp:txXfrm>
        <a:off x="2105297" y="683440"/>
        <a:ext cx="915355" cy="434188"/>
      </dsp:txXfrm>
    </dsp:sp>
    <dsp:sp modelId="{B0457D19-ACB2-4988-8FFA-948DD8228820}">
      <dsp:nvSpPr>
        <dsp:cNvPr id="0" name=""/>
        <dsp:cNvSpPr/>
      </dsp:nvSpPr>
      <dsp:spPr>
        <a:xfrm>
          <a:off x="1911827" y="1574044"/>
          <a:ext cx="962333" cy="481166"/>
        </a:xfrm>
        <a:prstGeom prst="roundRect">
          <a:avLst/>
        </a:prstGeom>
        <a:solidFill>
          <a:schemeClr val="accent5">
            <a:hueOff val="668986"/>
            <a:satOff val="7599"/>
            <a:lumOff val="490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PEMODELAN</a:t>
          </a:r>
          <a:endParaRPr lang="id-ID" sz="900" kern="1200" dirty="0"/>
        </a:p>
      </dsp:txBody>
      <dsp:txXfrm>
        <a:off x="1935316" y="1597533"/>
        <a:ext cx="915355" cy="434188"/>
      </dsp:txXfrm>
    </dsp:sp>
    <dsp:sp modelId="{A4F7A1B6-4CFF-49F6-BCD4-79E1EAEFB703}">
      <dsp:nvSpPr>
        <dsp:cNvPr id="0" name=""/>
        <dsp:cNvSpPr/>
      </dsp:nvSpPr>
      <dsp:spPr>
        <a:xfrm>
          <a:off x="486452" y="1574037"/>
          <a:ext cx="962333" cy="481166"/>
        </a:xfrm>
        <a:prstGeom prst="roundRect">
          <a:avLst/>
        </a:prstGeom>
        <a:solidFill>
          <a:schemeClr val="accent5">
            <a:hueOff val="1003480"/>
            <a:satOff val="11399"/>
            <a:lumOff val="735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KONSTRUKSI</a:t>
          </a:r>
          <a:endParaRPr lang="id-ID" sz="900" kern="1200" dirty="0"/>
        </a:p>
      </dsp:txBody>
      <dsp:txXfrm>
        <a:off x="509941" y="1597526"/>
        <a:ext cx="915355" cy="434188"/>
      </dsp:txXfrm>
    </dsp:sp>
    <dsp:sp modelId="{77EBC905-799F-496E-B473-59958F5A17BE}">
      <dsp:nvSpPr>
        <dsp:cNvPr id="0" name=""/>
        <dsp:cNvSpPr/>
      </dsp:nvSpPr>
      <dsp:spPr>
        <a:xfrm>
          <a:off x="268225" y="659951"/>
          <a:ext cx="962333" cy="481166"/>
        </a:xfrm>
        <a:prstGeom prst="roundRect">
          <a:avLst/>
        </a:prstGeom>
        <a:solidFill>
          <a:schemeClr val="accent5">
            <a:hueOff val="1337973"/>
            <a:satOff val="15199"/>
            <a:lumOff val="980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PENYERAHAN</a:t>
          </a:r>
          <a:endParaRPr lang="id-ID" sz="900" kern="1200" dirty="0"/>
        </a:p>
      </dsp:txBody>
      <dsp:txXfrm>
        <a:off x="291714" y="683440"/>
        <a:ext cx="915355" cy="43418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a:xfrm>
            <a:off x="3623733" y="6117336"/>
            <a:ext cx="3609438" cy="365125"/>
          </a:xfrm>
        </p:spPr>
        <p:txBody>
          <a:bodyPr/>
          <a:lstStyle/>
          <a:p>
            <a:endParaRPr lang="id-ID"/>
          </a:p>
        </p:txBody>
      </p:sp>
      <p:sp>
        <p:nvSpPr>
          <p:cNvPr id="6" name="Slide Number Placeholder 5"/>
          <p:cNvSpPr>
            <a:spLocks noGrp="1"/>
          </p:cNvSpPr>
          <p:nvPr>
            <p:ph type="sldNum" sz="quarter" idx="12"/>
          </p:nvPr>
        </p:nvSpPr>
        <p:spPr>
          <a:xfrm>
            <a:off x="8275320" y="6117336"/>
            <a:ext cx="411480" cy="365125"/>
          </a:xfrm>
        </p:spPr>
        <p:txBody>
          <a:bodyPr/>
          <a:lstStyle/>
          <a:p>
            <a:fld id="{EC7D10D6-0158-4F5A-B95D-DBF7D8980590}" type="slidenum">
              <a:rPr lang="id-ID" smtClean="0"/>
              <a:t>‹#›</a:t>
            </a:fld>
            <a:endParaRPr lang="id-ID"/>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98101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A64FCE-32E2-4B5A-B943-9C51ABA780DF}" type="datetimeFigureOut">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425427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4005369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4204785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563805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3386143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896162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2664583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43418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a:xfrm>
            <a:off x="1972647" y="6108173"/>
            <a:ext cx="5314517" cy="365125"/>
          </a:xfrm>
        </p:spPr>
        <p:txBody>
          <a:bodyPr/>
          <a:lstStyle/>
          <a:p>
            <a:endParaRPr lang="id-ID"/>
          </a:p>
        </p:txBody>
      </p:sp>
      <p:sp>
        <p:nvSpPr>
          <p:cNvPr id="6" name="Slide Number Placeholder 5"/>
          <p:cNvSpPr>
            <a:spLocks noGrp="1"/>
          </p:cNvSpPr>
          <p:nvPr>
            <p:ph type="sldNum" sz="quarter" idx="12"/>
          </p:nvPr>
        </p:nvSpPr>
        <p:spPr>
          <a:xfrm>
            <a:off x="8258967" y="6108173"/>
            <a:ext cx="427833" cy="365125"/>
          </a:xfrm>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367535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A64FCE-32E2-4B5A-B943-9C51ABA780DF}"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8273317" y="6116070"/>
            <a:ext cx="413483" cy="365125"/>
          </a:xfrm>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25417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A64FCE-32E2-4B5A-B943-9C51ABA780DF}" type="datetimeFigureOut">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239086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A64FCE-32E2-4B5A-B943-9C51ABA780DF}" type="datetimeFigureOut">
              <a:rPr lang="id-ID" smtClean="0"/>
              <a:t>02/03/2020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26905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A64FCE-32E2-4B5A-B943-9C51ABA780DF}" type="datetimeFigureOut">
              <a:rPr lang="id-ID" smtClean="0"/>
              <a:t>02/03/2020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212107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64FCE-32E2-4B5A-B943-9C51ABA780DF}" type="datetimeFigureOut">
              <a:rPr lang="id-ID" smtClean="0"/>
              <a:t>02/03/2020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373215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A64FCE-32E2-4B5A-B943-9C51ABA780DF}" type="datetimeFigureOut">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2873518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A64FCE-32E2-4B5A-B943-9C51ABA780DF}" type="datetimeFigureOut">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7D10D6-0158-4F5A-B95D-DBF7D8980590}" type="slidenum">
              <a:rPr lang="id-ID" smtClean="0"/>
              <a:t>‹#›</a:t>
            </a:fld>
            <a:endParaRPr lang="id-ID"/>
          </a:p>
        </p:txBody>
      </p:sp>
    </p:spTree>
    <p:extLst>
      <p:ext uri="{BB962C8B-B14F-4D97-AF65-F5344CB8AC3E}">
        <p14:creationId xmlns:p14="http://schemas.microsoft.com/office/powerpoint/2010/main" val="51490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A64FCE-32E2-4B5A-B943-9C51ABA780DF}" type="datetimeFigureOut">
              <a:rPr lang="id-ID" smtClean="0"/>
              <a:t>02/03/2020</a:t>
            </a:fld>
            <a:endParaRPr lang="id-ID"/>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C7D10D6-0158-4F5A-B95D-DBF7D8980590}" type="slidenum">
              <a:rPr lang="id-ID" smtClean="0"/>
              <a:t>‹#›</a:t>
            </a:fld>
            <a:endParaRPr lang="id-ID"/>
          </a:p>
        </p:txBody>
      </p:sp>
    </p:spTree>
    <p:extLst>
      <p:ext uri="{BB962C8B-B14F-4D97-AF65-F5344CB8AC3E}">
        <p14:creationId xmlns:p14="http://schemas.microsoft.com/office/powerpoint/2010/main" val="26445015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18" Type="http://schemas.openxmlformats.org/officeDocument/2006/relationships/diagramLayout" Target="../diagrams/layout7.xml"/><Relationship Id="rId3" Type="http://schemas.openxmlformats.org/officeDocument/2006/relationships/diagramLayout" Target="../diagrams/layout4.xml"/><Relationship Id="rId21" Type="http://schemas.microsoft.com/office/2007/relationships/diagramDrawing" Target="../diagrams/drawing7.xml"/><Relationship Id="rId7" Type="http://schemas.openxmlformats.org/officeDocument/2006/relationships/diagramData" Target="../diagrams/data5.xml"/><Relationship Id="rId12" Type="http://schemas.openxmlformats.org/officeDocument/2006/relationships/diagramData" Target="../diagrams/data6.xml"/><Relationship Id="rId17" Type="http://schemas.openxmlformats.org/officeDocument/2006/relationships/diagramData" Target="../diagrams/data7.xml"/><Relationship Id="rId2" Type="http://schemas.openxmlformats.org/officeDocument/2006/relationships/diagramData" Target="../diagrams/data4.xml"/><Relationship Id="rId16" Type="http://schemas.microsoft.com/office/2007/relationships/diagramDrawing" Target="../diagrams/drawing6.xml"/><Relationship Id="rId20" Type="http://schemas.openxmlformats.org/officeDocument/2006/relationships/diagramColors" Target="../diagrams/colors7.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19" Type="http://schemas.openxmlformats.org/officeDocument/2006/relationships/diagramQuickStyle" Target="../diagrams/quickStyle7.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Aplikasi dan Rekayasa E-Bisnis</a:t>
            </a:r>
            <a:endParaRPr lang="id-ID" dirty="0"/>
          </a:p>
        </p:txBody>
      </p:sp>
      <p:sp>
        <p:nvSpPr>
          <p:cNvPr id="3" name="Subtitle 2"/>
          <p:cNvSpPr>
            <a:spLocks noGrp="1"/>
          </p:cNvSpPr>
          <p:nvPr>
            <p:ph type="subTitle" idx="1"/>
          </p:nvPr>
        </p:nvSpPr>
        <p:spPr/>
        <p:txBody>
          <a:bodyPr/>
          <a:lstStyle/>
          <a:p>
            <a:r>
              <a:rPr lang="id-ID" dirty="0" smtClean="0"/>
              <a:t>L. Erawan</a:t>
            </a:r>
            <a:endParaRPr lang="id-ID" dirty="0"/>
          </a:p>
        </p:txBody>
      </p:sp>
    </p:spTree>
    <p:extLst>
      <p:ext uri="{BB962C8B-B14F-4D97-AF65-F5344CB8AC3E}">
        <p14:creationId xmlns:p14="http://schemas.microsoft.com/office/powerpoint/2010/main" val="3566416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7384"/>
            <a:ext cx="8229600" cy="1143000"/>
          </a:xfrm>
        </p:spPr>
        <p:txBody>
          <a:bodyPr>
            <a:noAutofit/>
          </a:bodyPr>
          <a:lstStyle/>
          <a:p>
            <a:pPr algn="l"/>
            <a:r>
              <a:rPr lang="id-ID" sz="3200" b="1" dirty="0" smtClean="0"/>
              <a:t>REKAYASA WEB</a:t>
            </a:r>
            <a:r>
              <a:rPr lang="id-ID" sz="3200" dirty="0" smtClean="0"/>
              <a:t/>
            </a:r>
            <a:br>
              <a:rPr lang="id-ID" sz="3200" dirty="0" smtClean="0"/>
            </a:br>
            <a:r>
              <a:rPr lang="id-ID" sz="3200" i="1" dirty="0" smtClean="0"/>
              <a:t>Framework</a:t>
            </a:r>
            <a:r>
              <a:rPr lang="id-ID" sz="3200" dirty="0" smtClean="0"/>
              <a:t> pengembangan aplikasi e-bisnis</a:t>
            </a:r>
            <a:endParaRPr lang="id-ID" sz="3200" dirty="0"/>
          </a:p>
        </p:txBody>
      </p:sp>
      <p:graphicFrame>
        <p:nvGraphicFramePr>
          <p:cNvPr id="4" name="Diagram 3"/>
          <p:cNvGraphicFramePr/>
          <p:nvPr>
            <p:extLst>
              <p:ext uri="{D42A27DB-BD31-4B8C-83A1-F6EECF244321}">
                <p14:modId xmlns:p14="http://schemas.microsoft.com/office/powerpoint/2010/main" val="2940740371"/>
              </p:ext>
            </p:extLst>
          </p:nvPr>
        </p:nvGraphicFramePr>
        <p:xfrm>
          <a:off x="251520" y="1268760"/>
          <a:ext cx="81915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6660232" y="1052736"/>
            <a:ext cx="2160240" cy="115212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sz="2400" b="1" i="1" dirty="0" smtClean="0"/>
              <a:t>Bersifat Iteratif</a:t>
            </a:r>
            <a:endParaRPr lang="id-ID" sz="2400" b="1" i="1" dirty="0"/>
          </a:p>
        </p:txBody>
      </p:sp>
    </p:spTree>
    <p:extLst>
      <p:ext uri="{BB962C8B-B14F-4D97-AF65-F5344CB8AC3E}">
        <p14:creationId xmlns:p14="http://schemas.microsoft.com/office/powerpoint/2010/main" val="4095935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Sifat Iteratif</a:t>
            </a:r>
            <a:endParaRPr lang="id-ID" b="1" dirty="0"/>
          </a:p>
        </p:txBody>
      </p:sp>
      <p:sp>
        <p:nvSpPr>
          <p:cNvPr id="3" name="Content Placeholder 2"/>
          <p:cNvSpPr>
            <a:spLocks noGrp="1"/>
          </p:cNvSpPr>
          <p:nvPr>
            <p:ph idx="1"/>
          </p:nvPr>
        </p:nvSpPr>
        <p:spPr/>
        <p:txBody>
          <a:bodyPr/>
          <a:lstStyle/>
          <a:p>
            <a:pPr marL="0" indent="0">
              <a:buNone/>
            </a:pPr>
            <a:r>
              <a:rPr lang="id-ID" dirty="0" smtClean="0"/>
              <a:t>Iteratif artinya berulang. Setiap iterasi meliputi tahap komunikasi sampai penyerahan. Setiap iterasi menghasilkan satu versi aplikasi yang disebut </a:t>
            </a:r>
            <a:r>
              <a:rPr lang="id-ID" b="1" dirty="0" smtClean="0">
                <a:solidFill>
                  <a:srgbClr val="C00000"/>
                </a:solidFill>
              </a:rPr>
              <a:t>inkremen</a:t>
            </a:r>
            <a:r>
              <a:rPr lang="id-ID" dirty="0" smtClean="0"/>
              <a:t>. Berdasarkan </a:t>
            </a:r>
            <a:r>
              <a:rPr lang="id-ID" b="1" i="1" dirty="0" smtClean="0">
                <a:solidFill>
                  <a:srgbClr val="C00000"/>
                </a:solidFill>
              </a:rPr>
              <a:t>feedback</a:t>
            </a:r>
            <a:r>
              <a:rPr lang="id-ID" dirty="0" smtClean="0"/>
              <a:t> dari pengguna pada tahap penyerahan, iterasi berikutnya dilakukan. Proses pengembangan aplikasi selesai bila inkremen terakhir disetujui pengguna tanpa ada masukan lagi.</a:t>
            </a:r>
          </a:p>
          <a:p>
            <a:endParaRPr lang="id-ID" dirty="0"/>
          </a:p>
        </p:txBody>
      </p:sp>
    </p:spTree>
    <p:extLst>
      <p:ext uri="{BB962C8B-B14F-4D97-AF65-F5344CB8AC3E}">
        <p14:creationId xmlns:p14="http://schemas.microsoft.com/office/powerpoint/2010/main" val="575024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44624"/>
            <a:ext cx="8229600" cy="792088"/>
          </a:xfrm>
        </p:spPr>
        <p:txBody>
          <a:bodyPr/>
          <a:lstStyle/>
          <a:p>
            <a:r>
              <a:rPr lang="id-ID" b="1" dirty="0" smtClean="0"/>
              <a:t>Proses Iteratif</a:t>
            </a:r>
            <a:endParaRPr lang="id-ID" b="1" dirty="0"/>
          </a:p>
        </p:txBody>
      </p:sp>
      <p:graphicFrame>
        <p:nvGraphicFramePr>
          <p:cNvPr id="4" name="Diagram 3"/>
          <p:cNvGraphicFramePr/>
          <p:nvPr>
            <p:extLst>
              <p:ext uri="{D42A27DB-BD31-4B8C-83A1-F6EECF244321}">
                <p14:modId xmlns:p14="http://schemas.microsoft.com/office/powerpoint/2010/main" val="2550262121"/>
              </p:ext>
            </p:extLst>
          </p:nvPr>
        </p:nvGraphicFramePr>
        <p:xfrm>
          <a:off x="666156" y="1353162"/>
          <a:ext cx="3312368" cy="2208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921388118"/>
              </p:ext>
            </p:extLst>
          </p:nvPr>
        </p:nvGraphicFramePr>
        <p:xfrm>
          <a:off x="4842620" y="1353162"/>
          <a:ext cx="3312368" cy="22082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p:cNvGraphicFramePr/>
          <p:nvPr>
            <p:extLst>
              <p:ext uri="{D42A27DB-BD31-4B8C-83A1-F6EECF244321}">
                <p14:modId xmlns:p14="http://schemas.microsoft.com/office/powerpoint/2010/main" val="3041030276"/>
              </p:ext>
            </p:extLst>
          </p:nvPr>
        </p:nvGraphicFramePr>
        <p:xfrm>
          <a:off x="4860032" y="4461114"/>
          <a:ext cx="3312368" cy="220824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7" name="Diagram 6"/>
          <p:cNvGraphicFramePr/>
          <p:nvPr>
            <p:extLst>
              <p:ext uri="{D42A27DB-BD31-4B8C-83A1-F6EECF244321}">
                <p14:modId xmlns:p14="http://schemas.microsoft.com/office/powerpoint/2010/main" val="694382824"/>
              </p:ext>
            </p:extLst>
          </p:nvPr>
        </p:nvGraphicFramePr>
        <p:xfrm>
          <a:off x="738164" y="4449506"/>
          <a:ext cx="3312368" cy="220824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8" name="Right Arrow 7"/>
          <p:cNvSpPr/>
          <p:nvPr/>
        </p:nvSpPr>
        <p:spPr>
          <a:xfrm>
            <a:off x="4139952" y="2060848"/>
            <a:ext cx="576064" cy="9361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
        <p:nvSpPr>
          <p:cNvPr id="9" name="Right Arrow 8"/>
          <p:cNvSpPr/>
          <p:nvPr/>
        </p:nvSpPr>
        <p:spPr>
          <a:xfrm rot="10800000">
            <a:off x="4139953" y="5013176"/>
            <a:ext cx="576064" cy="9361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
        <p:nvSpPr>
          <p:cNvPr id="10" name="Right Arrow 9"/>
          <p:cNvSpPr/>
          <p:nvPr/>
        </p:nvSpPr>
        <p:spPr>
          <a:xfrm rot="5400000">
            <a:off x="6300192" y="3501008"/>
            <a:ext cx="576064" cy="9361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
        <p:nvSpPr>
          <p:cNvPr id="11" name="Rectangle 10"/>
          <p:cNvSpPr/>
          <p:nvPr/>
        </p:nvSpPr>
        <p:spPr>
          <a:xfrm>
            <a:off x="395536" y="836712"/>
            <a:ext cx="1296144" cy="50405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b="1" dirty="0" smtClean="0"/>
              <a:t>Inkremen1</a:t>
            </a:r>
            <a:endParaRPr lang="id-ID" b="1" dirty="0"/>
          </a:p>
        </p:txBody>
      </p:sp>
      <p:sp>
        <p:nvSpPr>
          <p:cNvPr id="12" name="Rectangle 11"/>
          <p:cNvSpPr/>
          <p:nvPr/>
        </p:nvSpPr>
        <p:spPr>
          <a:xfrm>
            <a:off x="7164288" y="945837"/>
            <a:ext cx="1296144" cy="50405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b="1" dirty="0" smtClean="0"/>
              <a:t>Inkremen2</a:t>
            </a:r>
            <a:endParaRPr lang="id-ID" b="1" dirty="0"/>
          </a:p>
        </p:txBody>
      </p:sp>
      <p:sp>
        <p:nvSpPr>
          <p:cNvPr id="13" name="Rectangle 12"/>
          <p:cNvSpPr/>
          <p:nvPr/>
        </p:nvSpPr>
        <p:spPr>
          <a:xfrm>
            <a:off x="7179854" y="4228565"/>
            <a:ext cx="1296144" cy="50405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b="1" dirty="0" smtClean="0"/>
              <a:t>Inkremen3</a:t>
            </a:r>
            <a:endParaRPr lang="id-ID" b="1" dirty="0"/>
          </a:p>
        </p:txBody>
      </p:sp>
      <p:sp>
        <p:nvSpPr>
          <p:cNvPr id="14" name="Rectangle 13"/>
          <p:cNvSpPr/>
          <p:nvPr/>
        </p:nvSpPr>
        <p:spPr>
          <a:xfrm>
            <a:off x="365123" y="4228565"/>
            <a:ext cx="1296144" cy="50405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b="1" dirty="0" smtClean="0"/>
              <a:t>Inkremen4</a:t>
            </a:r>
            <a:endParaRPr lang="id-ID" b="1" dirty="0"/>
          </a:p>
        </p:txBody>
      </p:sp>
    </p:spTree>
    <p:extLst>
      <p:ext uri="{BB962C8B-B14F-4D97-AF65-F5344CB8AC3E}">
        <p14:creationId xmlns:p14="http://schemas.microsoft.com/office/powerpoint/2010/main" val="389561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tx2">
                    <a:lumMod val="60000"/>
                    <a:lumOff val="40000"/>
                  </a:schemeClr>
                </a:solidFill>
              </a:rPr>
              <a:t>Komunikasi</a:t>
            </a:r>
            <a:endParaRPr lang="id-ID" b="1" dirty="0">
              <a:solidFill>
                <a:schemeClr val="tx2">
                  <a:lumMod val="60000"/>
                  <a:lumOff val="40000"/>
                </a:schemeClr>
              </a:solidFill>
            </a:endParaRPr>
          </a:p>
        </p:txBody>
      </p:sp>
      <p:sp>
        <p:nvSpPr>
          <p:cNvPr id="3" name="Content Placeholder 2"/>
          <p:cNvSpPr>
            <a:spLocks noGrp="1"/>
          </p:cNvSpPr>
          <p:nvPr>
            <p:ph idx="1"/>
          </p:nvPr>
        </p:nvSpPr>
        <p:spPr>
          <a:xfrm>
            <a:off x="982133" y="2204864"/>
            <a:ext cx="7704667" cy="4536504"/>
          </a:xfrm>
        </p:spPr>
        <p:txBody>
          <a:bodyPr>
            <a:normAutofit fontScale="62500" lnSpcReduction="20000"/>
          </a:bodyPr>
          <a:lstStyle/>
          <a:p>
            <a:pPr marL="0" lvl="0" indent="0">
              <a:buNone/>
            </a:pPr>
            <a:r>
              <a:rPr lang="id-ID" sz="3400" b="1" dirty="0" smtClean="0"/>
              <a:t>Tahap mendefinisikan </a:t>
            </a:r>
            <a:r>
              <a:rPr lang="id-ID" sz="3400" b="1" dirty="0" smtClean="0">
                <a:solidFill>
                  <a:srgbClr val="C00000"/>
                </a:solidFill>
              </a:rPr>
              <a:t>lingkup aplikasi</a:t>
            </a:r>
            <a:r>
              <a:rPr lang="id-ID" sz="3400" b="1" dirty="0" smtClean="0"/>
              <a:t>, dengan mengumpulkan informasi tentang hal-hal berikut:</a:t>
            </a:r>
          </a:p>
          <a:p>
            <a:pPr lvl="0"/>
            <a:r>
              <a:rPr lang="id-ID" sz="4400" b="1" dirty="0" smtClean="0">
                <a:solidFill>
                  <a:schemeClr val="accent6">
                    <a:lumMod val="75000"/>
                  </a:schemeClr>
                </a:solidFill>
              </a:rPr>
              <a:t>Konteks</a:t>
            </a:r>
            <a:r>
              <a:rPr lang="id-ID" sz="2900" dirty="0"/>
              <a:t>. Bagaimana menyesuaikan aplikasi </a:t>
            </a:r>
            <a:r>
              <a:rPr lang="id-ID" sz="2900" dirty="0" smtClean="0"/>
              <a:t>e-bisnis </a:t>
            </a:r>
            <a:r>
              <a:rPr lang="id-ID" sz="2900" dirty="0"/>
              <a:t>dengan konteks bisnis, dan apa batasan-batasan yang harus diperhatikan sebagai konsekuensi penyesuaian dengan konteks bisnis tersebut.</a:t>
            </a:r>
          </a:p>
          <a:p>
            <a:pPr lvl="0"/>
            <a:r>
              <a:rPr lang="id-ID" sz="4400" b="1" dirty="0">
                <a:solidFill>
                  <a:schemeClr val="accent5">
                    <a:lumMod val="75000"/>
                  </a:schemeClr>
                </a:solidFill>
              </a:rPr>
              <a:t>Tujuan informasi</a:t>
            </a:r>
            <a:r>
              <a:rPr lang="id-ID" sz="2900" dirty="0"/>
              <a:t>. Obyek-obyek konten apa yang akan digunakan dan dibuat untuk disajikan kepada pengguna.</a:t>
            </a:r>
          </a:p>
          <a:p>
            <a:pPr lvl="0"/>
            <a:r>
              <a:rPr lang="id-ID" sz="4400" b="1" dirty="0">
                <a:solidFill>
                  <a:schemeClr val="accent2">
                    <a:lumMod val="75000"/>
                  </a:schemeClr>
                </a:solidFill>
              </a:rPr>
              <a:t>Fungsionalitas</a:t>
            </a:r>
            <a:r>
              <a:rPr lang="id-ID" sz="2900" b="1" dirty="0"/>
              <a:t>.</a:t>
            </a:r>
            <a:r>
              <a:rPr lang="id-ID" sz="2900" dirty="0"/>
              <a:t> Fungsi-fungsi apa yang akan dibutuhkan oleh pengguna agar memenuhi persyaratan yang didefinisikan dalam skenario penggunaan.</a:t>
            </a:r>
          </a:p>
          <a:p>
            <a:r>
              <a:rPr lang="id-ID" sz="4400" b="1" dirty="0">
                <a:solidFill>
                  <a:schemeClr val="accent3">
                    <a:lumMod val="75000"/>
                  </a:schemeClr>
                </a:solidFill>
              </a:rPr>
              <a:t>Kinerja dan batasan</a:t>
            </a:r>
            <a:r>
              <a:rPr lang="id-ID" sz="2900" dirty="0"/>
              <a:t>. Apa saja batasan teknis dan lingkungan yang berdampak pada aktivitas pengembangan sistem. Apa permasalahan kinerja khusus (termasuk keamanan dan privasi) yang perlu dirancang dan dibangun.</a:t>
            </a:r>
          </a:p>
        </p:txBody>
      </p:sp>
    </p:spTree>
    <p:extLst>
      <p:ext uri="{BB962C8B-B14F-4D97-AF65-F5344CB8AC3E}">
        <p14:creationId xmlns:p14="http://schemas.microsoft.com/office/powerpoint/2010/main" val="402531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tx2">
                    <a:lumMod val="60000"/>
                    <a:lumOff val="40000"/>
                  </a:schemeClr>
                </a:solidFill>
              </a:rPr>
              <a:t>Komunikasi</a:t>
            </a:r>
            <a:endParaRPr lang="id-ID" b="1" dirty="0">
              <a:solidFill>
                <a:schemeClr val="tx2">
                  <a:lumMod val="60000"/>
                  <a:lumOff val="40000"/>
                </a:schemeClr>
              </a:solidFill>
            </a:endParaRPr>
          </a:p>
        </p:txBody>
      </p:sp>
      <p:sp>
        <p:nvSpPr>
          <p:cNvPr id="3" name="Content Placeholder 2"/>
          <p:cNvSpPr>
            <a:spLocks noGrp="1"/>
          </p:cNvSpPr>
          <p:nvPr>
            <p:ph idx="1"/>
          </p:nvPr>
        </p:nvSpPr>
        <p:spPr>
          <a:xfrm>
            <a:off x="982133" y="1988840"/>
            <a:ext cx="7704667" cy="4869160"/>
          </a:xfrm>
        </p:spPr>
        <p:txBody>
          <a:bodyPr>
            <a:noAutofit/>
          </a:bodyPr>
          <a:lstStyle/>
          <a:p>
            <a:pPr marL="0" indent="0">
              <a:buNone/>
            </a:pPr>
            <a:r>
              <a:rPr lang="id-ID" sz="2000" b="1" dirty="0" smtClean="0"/>
              <a:t>Informasi yang diperlukan meliputi:</a:t>
            </a:r>
          </a:p>
          <a:p>
            <a:r>
              <a:rPr lang="id-ID" sz="2000" b="1" dirty="0" smtClean="0">
                <a:solidFill>
                  <a:schemeClr val="tx2">
                    <a:lumMod val="60000"/>
                    <a:lumOff val="40000"/>
                  </a:schemeClr>
                </a:solidFill>
              </a:rPr>
              <a:t>Stakeholders</a:t>
            </a:r>
            <a:r>
              <a:rPr lang="id-ID" sz="2000" dirty="0" smtClean="0"/>
              <a:t>: pengguna akhir, administrator, pimpinan</a:t>
            </a:r>
          </a:p>
          <a:p>
            <a:r>
              <a:rPr lang="id-ID" sz="2000" b="1" dirty="0" smtClean="0">
                <a:solidFill>
                  <a:schemeClr val="accent2">
                    <a:lumMod val="75000"/>
                  </a:schemeClr>
                </a:solidFill>
              </a:rPr>
              <a:t>Kategori pengguna</a:t>
            </a:r>
            <a:r>
              <a:rPr lang="id-ID" sz="2000" dirty="0" smtClean="0"/>
              <a:t>: kemampuan literasi pengguna</a:t>
            </a:r>
          </a:p>
          <a:p>
            <a:r>
              <a:rPr lang="id-ID" sz="2000" b="1" dirty="0" smtClean="0">
                <a:solidFill>
                  <a:schemeClr val="accent3">
                    <a:lumMod val="75000"/>
                  </a:schemeClr>
                </a:solidFill>
              </a:rPr>
              <a:t>Konteks bisnis</a:t>
            </a:r>
            <a:r>
              <a:rPr lang="id-ID" sz="2000" dirty="0" smtClean="0"/>
              <a:t>: proses bisnis yang akan didukung</a:t>
            </a:r>
          </a:p>
          <a:p>
            <a:r>
              <a:rPr lang="id-ID" sz="2000" b="1" dirty="0" smtClean="0">
                <a:solidFill>
                  <a:schemeClr val="accent4">
                    <a:lumMod val="75000"/>
                  </a:schemeClr>
                </a:solidFill>
              </a:rPr>
              <a:t>Tujuan dan sasaran</a:t>
            </a:r>
            <a:r>
              <a:rPr lang="id-ID" sz="2000" dirty="0" smtClean="0"/>
              <a:t>: tujuan dan sasaran untuk mengukur kesuksesan</a:t>
            </a:r>
          </a:p>
          <a:p>
            <a:r>
              <a:rPr lang="id-ID" sz="2000" b="1" dirty="0" smtClean="0">
                <a:solidFill>
                  <a:schemeClr val="accent5">
                    <a:lumMod val="75000"/>
                  </a:schemeClr>
                </a:solidFill>
              </a:rPr>
              <a:t>Identifikasi masalah</a:t>
            </a:r>
            <a:r>
              <a:rPr lang="id-ID" sz="2000" dirty="0" smtClean="0"/>
              <a:t>: masalah yang akan diselesaikan aplikasi</a:t>
            </a:r>
          </a:p>
          <a:p>
            <a:r>
              <a:rPr lang="id-ID" sz="2000" b="1" dirty="0" smtClean="0">
                <a:solidFill>
                  <a:schemeClr val="accent6">
                    <a:lumMod val="75000"/>
                  </a:schemeClr>
                </a:solidFill>
              </a:rPr>
              <a:t>Persyaratan</a:t>
            </a:r>
            <a:r>
              <a:rPr lang="id-ID" sz="2000" dirty="0" smtClean="0"/>
              <a:t>: pekerjaan yang akan didukung, konten dan fungsi yang akan disediakan, konfigurasi aplikasi dalam jaringan, skema  navigasi, batasan aplikasi, kinerja khusus</a:t>
            </a:r>
          </a:p>
          <a:p>
            <a:r>
              <a:rPr lang="id-ID" sz="2000" b="1" dirty="0" smtClean="0">
                <a:solidFill>
                  <a:schemeClr val="tx2">
                    <a:lumMod val="75000"/>
                  </a:schemeClr>
                </a:solidFill>
              </a:rPr>
              <a:t>Skenario penggunaan</a:t>
            </a:r>
            <a:r>
              <a:rPr lang="id-ID" sz="2000" dirty="0" smtClean="0"/>
              <a:t>: bagaimana penggunaan berinteraksi dengan aplikasi</a:t>
            </a:r>
            <a:endParaRPr lang="id-ID" sz="2000" dirty="0"/>
          </a:p>
        </p:txBody>
      </p:sp>
    </p:spTree>
    <p:extLst>
      <p:ext uri="{BB962C8B-B14F-4D97-AF65-F5344CB8AC3E}">
        <p14:creationId xmlns:p14="http://schemas.microsoft.com/office/powerpoint/2010/main" val="3461639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solidFill>
                  <a:schemeClr val="tx2">
                    <a:lumMod val="60000"/>
                    <a:lumOff val="40000"/>
                  </a:schemeClr>
                </a:solidFill>
              </a:rPr>
              <a:t>Produk Kerja Tahap </a:t>
            </a:r>
            <a:r>
              <a:rPr lang="id-ID" b="1" dirty="0">
                <a:solidFill>
                  <a:schemeClr val="tx2">
                    <a:lumMod val="60000"/>
                    <a:lumOff val="40000"/>
                  </a:schemeClr>
                </a:solidFill>
              </a:rPr>
              <a:t>Komunikasi</a:t>
            </a:r>
          </a:p>
        </p:txBody>
      </p:sp>
      <p:sp>
        <p:nvSpPr>
          <p:cNvPr id="3" name="Content Placeholder 2"/>
          <p:cNvSpPr>
            <a:spLocks noGrp="1"/>
          </p:cNvSpPr>
          <p:nvPr>
            <p:ph idx="1"/>
          </p:nvPr>
        </p:nvSpPr>
        <p:spPr/>
        <p:txBody>
          <a:bodyPr>
            <a:normAutofit fontScale="92500" lnSpcReduction="10000"/>
          </a:bodyPr>
          <a:lstStyle/>
          <a:p>
            <a:r>
              <a:rPr lang="id-ID" b="1" dirty="0" smtClean="0">
                <a:solidFill>
                  <a:schemeClr val="accent6">
                    <a:lumMod val="75000"/>
                  </a:schemeClr>
                </a:solidFill>
              </a:rPr>
              <a:t>Kebutuhan bisnis </a:t>
            </a:r>
            <a:r>
              <a:rPr lang="id-ID" dirty="0" smtClean="0"/>
              <a:t>dari aplikasi</a:t>
            </a:r>
          </a:p>
          <a:p>
            <a:r>
              <a:rPr lang="id-ID" b="1" dirty="0">
                <a:solidFill>
                  <a:schemeClr val="accent6">
                    <a:lumMod val="75000"/>
                  </a:schemeClr>
                </a:solidFill>
              </a:rPr>
              <a:t>Tujuan</a:t>
            </a:r>
            <a:r>
              <a:rPr lang="id-ID" dirty="0" smtClean="0"/>
              <a:t> </a:t>
            </a:r>
            <a:r>
              <a:rPr lang="id-ID" b="1" dirty="0">
                <a:solidFill>
                  <a:schemeClr val="accent6">
                    <a:lumMod val="75000"/>
                  </a:schemeClr>
                </a:solidFill>
              </a:rPr>
              <a:t>pengembangan</a:t>
            </a:r>
            <a:r>
              <a:rPr lang="id-ID" dirty="0" smtClean="0"/>
              <a:t> aplikasi</a:t>
            </a:r>
          </a:p>
          <a:p>
            <a:r>
              <a:rPr lang="id-ID" b="1" dirty="0">
                <a:solidFill>
                  <a:schemeClr val="accent6">
                    <a:lumMod val="75000"/>
                  </a:schemeClr>
                </a:solidFill>
              </a:rPr>
              <a:t>Daftar</a:t>
            </a:r>
            <a:r>
              <a:rPr lang="id-ID" dirty="0" smtClean="0"/>
              <a:t> </a:t>
            </a:r>
            <a:r>
              <a:rPr lang="id-ID" b="1" dirty="0">
                <a:solidFill>
                  <a:schemeClr val="accent6">
                    <a:lumMod val="75000"/>
                  </a:schemeClr>
                </a:solidFill>
              </a:rPr>
              <a:t>kategori pengguna</a:t>
            </a:r>
          </a:p>
          <a:p>
            <a:r>
              <a:rPr lang="id-ID" b="1" dirty="0">
                <a:solidFill>
                  <a:schemeClr val="accent6">
                    <a:lumMod val="75000"/>
                  </a:schemeClr>
                </a:solidFill>
              </a:rPr>
              <a:t>Daftar tujuan informasional dan aplikatif </a:t>
            </a:r>
            <a:r>
              <a:rPr lang="id-ID" dirty="0" smtClean="0"/>
              <a:t>setiap inkremen</a:t>
            </a:r>
          </a:p>
          <a:p>
            <a:r>
              <a:rPr lang="id-ID" b="1" dirty="0">
                <a:solidFill>
                  <a:schemeClr val="accent6">
                    <a:lumMod val="75000"/>
                  </a:schemeClr>
                </a:solidFill>
              </a:rPr>
              <a:t>Penjelasan</a:t>
            </a:r>
            <a:r>
              <a:rPr lang="id-ID" dirty="0" smtClean="0"/>
              <a:t> setiap inkremen (lingkup inkremen)</a:t>
            </a:r>
          </a:p>
          <a:p>
            <a:r>
              <a:rPr lang="id-ID" b="1" dirty="0">
                <a:solidFill>
                  <a:schemeClr val="accent6">
                    <a:lumMod val="75000"/>
                  </a:schemeClr>
                </a:solidFill>
              </a:rPr>
              <a:t>Daftar fungsi</a:t>
            </a:r>
            <a:r>
              <a:rPr lang="id-ID" dirty="0" smtClean="0"/>
              <a:t> setiap inkremen</a:t>
            </a:r>
          </a:p>
          <a:p>
            <a:r>
              <a:rPr lang="id-ID" b="1" dirty="0">
                <a:solidFill>
                  <a:schemeClr val="accent6">
                    <a:lumMod val="75000"/>
                  </a:schemeClr>
                </a:solidFill>
              </a:rPr>
              <a:t>Skenario penggunaan </a:t>
            </a:r>
            <a:r>
              <a:rPr lang="id-ID" dirty="0" smtClean="0"/>
              <a:t>setiap inkremen</a:t>
            </a:r>
          </a:p>
          <a:p>
            <a:endParaRPr lang="id-ID" dirty="0" smtClean="0"/>
          </a:p>
          <a:p>
            <a:endParaRPr lang="id-ID" dirty="0"/>
          </a:p>
        </p:txBody>
      </p:sp>
    </p:spTree>
    <p:extLst>
      <p:ext uri="{BB962C8B-B14F-4D97-AF65-F5344CB8AC3E}">
        <p14:creationId xmlns:p14="http://schemas.microsoft.com/office/powerpoint/2010/main" val="3640647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00B050"/>
                </a:solidFill>
              </a:rPr>
              <a:t>Perencanaan</a:t>
            </a:r>
            <a:endParaRPr lang="id-ID" b="1" dirty="0">
              <a:solidFill>
                <a:srgbClr val="00B050"/>
              </a:solidFill>
            </a:endParaRPr>
          </a:p>
        </p:txBody>
      </p:sp>
      <p:sp>
        <p:nvSpPr>
          <p:cNvPr id="3" name="Content Placeholder 2"/>
          <p:cNvSpPr>
            <a:spLocks noGrp="1"/>
          </p:cNvSpPr>
          <p:nvPr>
            <p:ph idx="1"/>
          </p:nvPr>
        </p:nvSpPr>
        <p:spPr>
          <a:xfrm>
            <a:off x="982133" y="1844824"/>
            <a:ext cx="7704667" cy="4154992"/>
          </a:xfrm>
        </p:spPr>
        <p:txBody>
          <a:bodyPr>
            <a:normAutofit fontScale="77500" lnSpcReduction="20000"/>
          </a:bodyPr>
          <a:lstStyle/>
          <a:p>
            <a:pPr marL="0" indent="0">
              <a:buNone/>
            </a:pPr>
            <a:r>
              <a:rPr lang="id-ID" dirty="0" smtClean="0"/>
              <a:t>Menggunakan persyaratan aplikasi yang </a:t>
            </a:r>
            <a:r>
              <a:rPr lang="id-ID" dirty="0" smtClean="0"/>
              <a:t>dikumpulkan </a:t>
            </a:r>
            <a:r>
              <a:rPr lang="id-ID" dirty="0" smtClean="0"/>
              <a:t>pada tahap komunikasi untuk menetapkan </a:t>
            </a:r>
            <a:r>
              <a:rPr lang="id-ID" b="1" dirty="0" smtClean="0">
                <a:solidFill>
                  <a:srgbClr val="0070C0"/>
                </a:solidFill>
              </a:rPr>
              <a:t>rencana bertingkat/inkremental </a:t>
            </a:r>
            <a:r>
              <a:rPr lang="id-ID" dirty="0" smtClean="0"/>
              <a:t>proses pengembangan aplikasi. Disetiap inkremen, hal-hal yang harus ditentukan:</a:t>
            </a:r>
          </a:p>
          <a:p>
            <a:r>
              <a:rPr lang="id-ID" sz="3600" b="1" dirty="0" smtClean="0">
                <a:solidFill>
                  <a:schemeClr val="accent6">
                    <a:lumMod val="75000"/>
                  </a:schemeClr>
                </a:solidFill>
              </a:rPr>
              <a:t>Pemodelan</a:t>
            </a:r>
            <a:r>
              <a:rPr lang="id-ID" dirty="0" smtClean="0"/>
              <a:t>: </a:t>
            </a:r>
            <a:r>
              <a:rPr lang="id-ID" dirty="0"/>
              <a:t>Tugas dan pekerjaan yang dilakukan pada tahap pemodelan untuk setiap inkremen</a:t>
            </a:r>
            <a:endParaRPr lang="id-ID" dirty="0" smtClean="0"/>
          </a:p>
          <a:p>
            <a:r>
              <a:rPr lang="id-ID" sz="3600" b="1" dirty="0" smtClean="0">
                <a:solidFill>
                  <a:schemeClr val="accent5">
                    <a:lumMod val="75000"/>
                  </a:schemeClr>
                </a:solidFill>
              </a:rPr>
              <a:t>Konstruksi</a:t>
            </a:r>
            <a:r>
              <a:rPr lang="id-ID" dirty="0" smtClean="0"/>
              <a:t>: </a:t>
            </a:r>
            <a:r>
              <a:rPr lang="id-ID" dirty="0"/>
              <a:t>Tugas dan pekerjaan yang diperlukan untuk menulis kode program dan pengujiannya untuk setiap inkremen</a:t>
            </a:r>
            <a:endParaRPr lang="id-ID" dirty="0" smtClean="0"/>
          </a:p>
          <a:p>
            <a:r>
              <a:rPr lang="id-ID" sz="3600" b="1" dirty="0" smtClean="0">
                <a:solidFill>
                  <a:schemeClr val="accent3">
                    <a:lumMod val="75000"/>
                  </a:schemeClr>
                </a:solidFill>
              </a:rPr>
              <a:t>Penyerahan</a:t>
            </a:r>
            <a:r>
              <a:rPr lang="id-ID" dirty="0" smtClean="0"/>
              <a:t>: </a:t>
            </a:r>
            <a:r>
              <a:rPr lang="id-ID" dirty="0"/>
              <a:t>Tugas dan pekerjaan yang dilakukan untuk melepas produk aplikasi untuk dievaluasi oleh penggguna yang akan memberikan umpan balik berdasarkan hasil evaluasi untuk setiap </a:t>
            </a:r>
            <a:r>
              <a:rPr lang="id-ID" dirty="0" smtClean="0"/>
              <a:t>inkremen</a:t>
            </a:r>
          </a:p>
          <a:p>
            <a:pPr marL="0" indent="0">
              <a:buNone/>
            </a:pPr>
            <a:r>
              <a:rPr lang="id-ID" sz="3400" dirty="0" smtClean="0"/>
              <a:t>Produk kerja: </a:t>
            </a:r>
            <a:r>
              <a:rPr lang="id-ID" sz="3400" b="1" dirty="0" smtClean="0">
                <a:solidFill>
                  <a:srgbClr val="0070C0"/>
                </a:solidFill>
              </a:rPr>
              <a:t>berupa jadwal pelaksanaan </a:t>
            </a:r>
            <a:r>
              <a:rPr lang="id-ID" sz="3400" dirty="0" smtClean="0"/>
              <a:t>dan </a:t>
            </a:r>
            <a:r>
              <a:rPr lang="id-ID" sz="3400" b="1" dirty="0" smtClean="0">
                <a:solidFill>
                  <a:srgbClr val="0070C0"/>
                </a:solidFill>
              </a:rPr>
              <a:t>deskripsi tugas dan pekerjaan</a:t>
            </a:r>
          </a:p>
        </p:txBody>
      </p:sp>
    </p:spTree>
    <p:extLst>
      <p:ext uri="{BB962C8B-B14F-4D97-AF65-F5344CB8AC3E}">
        <p14:creationId xmlns:p14="http://schemas.microsoft.com/office/powerpoint/2010/main" val="2697881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92D050"/>
                </a:solidFill>
              </a:rPr>
              <a:t>Pemodelan</a:t>
            </a:r>
            <a:endParaRPr lang="id-ID" b="1" dirty="0">
              <a:solidFill>
                <a:srgbClr val="92D05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id-ID" dirty="0"/>
              <a:t>Meliputi pembuatan berbagai model yang membantu pengembang dan kustomer untuk memahami lebih baik persyaratan kebutuhan aplikasi </a:t>
            </a:r>
            <a:r>
              <a:rPr lang="id-ID" dirty="0" smtClean="0"/>
              <a:t>dan </a:t>
            </a:r>
            <a:r>
              <a:rPr lang="id-ID" dirty="0"/>
              <a:t>rancangan yang memenuhi persyaratan kebutuhan tersebut</a:t>
            </a:r>
            <a:r>
              <a:rPr lang="id-ID" dirty="0" smtClean="0"/>
              <a:t>.</a:t>
            </a:r>
            <a:endParaRPr lang="en-US" dirty="0" smtClean="0"/>
          </a:p>
          <a:p>
            <a:pPr marL="0" indent="0">
              <a:buNone/>
            </a:pPr>
            <a:r>
              <a:rPr lang="id-ID" dirty="0" smtClean="0"/>
              <a:t>Pemodelan </a:t>
            </a:r>
            <a:r>
              <a:rPr lang="id-ID" dirty="0"/>
              <a:t>terdiri dari dua </a:t>
            </a:r>
            <a:r>
              <a:rPr lang="id-ID" dirty="0" smtClean="0"/>
              <a:t>kegiatan: </a:t>
            </a:r>
            <a:r>
              <a:rPr lang="id-ID" b="1" dirty="0" smtClean="0">
                <a:solidFill>
                  <a:schemeClr val="accent5">
                    <a:lumMod val="75000"/>
                  </a:schemeClr>
                </a:solidFill>
              </a:rPr>
              <a:t>analisa</a:t>
            </a:r>
            <a:r>
              <a:rPr lang="id-ID" dirty="0" smtClean="0"/>
              <a:t> </a:t>
            </a:r>
            <a:r>
              <a:rPr lang="id-ID" dirty="0"/>
              <a:t>dan </a:t>
            </a:r>
            <a:r>
              <a:rPr lang="id-ID" b="1" dirty="0">
                <a:solidFill>
                  <a:schemeClr val="accent5">
                    <a:lumMod val="75000"/>
                  </a:schemeClr>
                </a:solidFill>
              </a:rPr>
              <a:t>perancangan</a:t>
            </a:r>
            <a:r>
              <a:rPr lang="id-ID" dirty="0"/>
              <a:t>. Bertujuan  untuk membangun model-model analisis dan rancangan yang lincah (agile) yang mendefinisikan persyaratan </a:t>
            </a:r>
            <a:r>
              <a:rPr lang="id-ID" dirty="0" smtClean="0"/>
              <a:t>sekaligus </a:t>
            </a:r>
            <a:r>
              <a:rPr lang="id-ID" dirty="0"/>
              <a:t>menggambarkan aplikasi </a:t>
            </a:r>
            <a:r>
              <a:rPr lang="id-ID" dirty="0" smtClean="0"/>
              <a:t>yang sesuai dengan kebutuhan stakeholder.</a:t>
            </a:r>
          </a:p>
          <a:p>
            <a:pPr marL="0" indent="0">
              <a:buNone/>
            </a:pPr>
            <a:r>
              <a:rPr lang="id-ID" sz="3300" dirty="0" smtClean="0"/>
              <a:t>Produk kerja: </a:t>
            </a:r>
            <a:r>
              <a:rPr lang="id-ID" sz="3300" b="1" dirty="0" smtClean="0">
                <a:solidFill>
                  <a:srgbClr val="0070C0"/>
                </a:solidFill>
              </a:rPr>
              <a:t>model analisis dan rancangan</a:t>
            </a:r>
            <a:endParaRPr lang="id-ID" sz="3300" b="1" dirty="0">
              <a:solidFill>
                <a:srgbClr val="0070C0"/>
              </a:solidFill>
            </a:endParaRPr>
          </a:p>
          <a:p>
            <a:endParaRPr lang="id-ID" dirty="0"/>
          </a:p>
        </p:txBody>
      </p:sp>
    </p:spTree>
    <p:extLst>
      <p:ext uri="{BB962C8B-B14F-4D97-AF65-F5344CB8AC3E}">
        <p14:creationId xmlns:p14="http://schemas.microsoft.com/office/powerpoint/2010/main" val="3401105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CCCC00"/>
                </a:solidFill>
              </a:rPr>
              <a:t>Konstruksi</a:t>
            </a:r>
            <a:endParaRPr lang="id-ID" b="1" dirty="0">
              <a:solidFill>
                <a:srgbClr val="CCCC00"/>
              </a:solidFill>
            </a:endParaRPr>
          </a:p>
        </p:txBody>
      </p:sp>
      <p:sp>
        <p:nvSpPr>
          <p:cNvPr id="3" name="Content Placeholder 2"/>
          <p:cNvSpPr>
            <a:spLocks noGrp="1"/>
          </p:cNvSpPr>
          <p:nvPr>
            <p:ph idx="1"/>
          </p:nvPr>
        </p:nvSpPr>
        <p:spPr>
          <a:xfrm>
            <a:off x="982133" y="2276872"/>
            <a:ext cx="7704667" cy="3722944"/>
          </a:xfrm>
        </p:spPr>
        <p:txBody>
          <a:bodyPr>
            <a:normAutofit/>
          </a:bodyPr>
          <a:lstStyle/>
          <a:p>
            <a:pPr marL="0" indent="0">
              <a:buNone/>
            </a:pPr>
            <a:r>
              <a:rPr lang="en-US" dirty="0" err="1" smtClean="0"/>
              <a:t>Terdiri</a:t>
            </a:r>
            <a:r>
              <a:rPr lang="en-US" dirty="0" smtClean="0"/>
              <a:t> </a:t>
            </a:r>
            <a:r>
              <a:rPr lang="en-US" dirty="0" err="1" smtClean="0"/>
              <a:t>dari</a:t>
            </a:r>
            <a:r>
              <a:rPr lang="en-US" dirty="0" smtClean="0"/>
              <a:t> </a:t>
            </a:r>
            <a:r>
              <a:rPr lang="id-ID" b="1" dirty="0" smtClean="0">
                <a:solidFill>
                  <a:schemeClr val="accent5">
                    <a:lumMod val="75000"/>
                  </a:schemeClr>
                </a:solidFill>
              </a:rPr>
              <a:t>pembuatan </a:t>
            </a:r>
            <a:r>
              <a:rPr lang="id-ID" dirty="0" smtClean="0"/>
              <a:t>dan </a:t>
            </a:r>
            <a:r>
              <a:rPr lang="id-ID" b="1" dirty="0" smtClean="0">
                <a:solidFill>
                  <a:schemeClr val="accent5">
                    <a:lumMod val="75000"/>
                  </a:schemeClr>
                </a:solidFill>
              </a:rPr>
              <a:t>pengujian</a:t>
            </a:r>
            <a:r>
              <a:rPr lang="en-US" b="1" dirty="0" smtClean="0">
                <a:solidFill>
                  <a:schemeClr val="accent5">
                    <a:lumMod val="75000"/>
                  </a:schemeClr>
                </a:solidFill>
              </a:rPr>
              <a:t> </a:t>
            </a:r>
            <a:r>
              <a:rPr lang="en-US" b="1" dirty="0" err="1" smtClean="0">
                <a:solidFill>
                  <a:schemeClr val="accent5">
                    <a:lumMod val="75000"/>
                  </a:schemeClr>
                </a:solidFill>
              </a:rPr>
              <a:t>kode</a:t>
            </a:r>
            <a:r>
              <a:rPr lang="en-US" b="1" dirty="0" smtClean="0">
                <a:solidFill>
                  <a:schemeClr val="accent5">
                    <a:lumMod val="75000"/>
                  </a:schemeClr>
                </a:solidFill>
              </a:rPr>
              <a:t> program</a:t>
            </a:r>
            <a:r>
              <a:rPr lang="id-ID" dirty="0" smtClean="0"/>
              <a:t>. </a:t>
            </a:r>
            <a:r>
              <a:rPr lang="id-ID" dirty="0"/>
              <a:t>Pada tahap ini alat dan teknologi web digunakan untuk membangun aplikasi </a:t>
            </a:r>
            <a:r>
              <a:rPr lang="id-ID" dirty="0" smtClean="0"/>
              <a:t>yang </a:t>
            </a:r>
            <a:r>
              <a:rPr lang="id-ID" dirty="0"/>
              <a:t>telah dimodelkan. </a:t>
            </a:r>
            <a:r>
              <a:rPr lang="id-ID" dirty="0" smtClean="0"/>
              <a:t>Setelah inkremen </a:t>
            </a:r>
            <a:r>
              <a:rPr lang="id-ID" dirty="0"/>
              <a:t>aplikasi </a:t>
            </a:r>
            <a:r>
              <a:rPr lang="id-ID" dirty="0" smtClean="0"/>
              <a:t>dibangun</a:t>
            </a:r>
            <a:r>
              <a:rPr lang="id-ID" dirty="0"/>
              <a:t>, </a:t>
            </a:r>
            <a:r>
              <a:rPr lang="id-ID" b="1" dirty="0">
                <a:solidFill>
                  <a:schemeClr val="accent5">
                    <a:lumMod val="75000"/>
                  </a:schemeClr>
                </a:solidFill>
              </a:rPr>
              <a:t>serangkaian tes cepat </a:t>
            </a:r>
            <a:r>
              <a:rPr lang="id-ID" dirty="0"/>
              <a:t>dilakukan untuk memastikan kesalahan dalam desain (misalnya, kesalahan dalam konten, arsitektur, antarmuka, dan navigasi) terungkap</a:t>
            </a:r>
            <a:r>
              <a:rPr lang="id-ID" dirty="0" smtClean="0"/>
              <a:t>.</a:t>
            </a:r>
            <a:endParaRPr lang="id-ID" dirty="0"/>
          </a:p>
        </p:txBody>
      </p:sp>
    </p:spTree>
    <p:extLst>
      <p:ext uri="{BB962C8B-B14F-4D97-AF65-F5344CB8AC3E}">
        <p14:creationId xmlns:p14="http://schemas.microsoft.com/office/powerpoint/2010/main" val="882130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accent6">
                    <a:lumMod val="75000"/>
                  </a:schemeClr>
                </a:solidFill>
              </a:rPr>
              <a:t>Penyerahan</a:t>
            </a:r>
            <a:endParaRPr lang="id-ID" b="1" dirty="0">
              <a:solidFill>
                <a:schemeClr val="accent6">
                  <a:lumMod val="75000"/>
                </a:schemeClr>
              </a:solidFill>
            </a:endParaRPr>
          </a:p>
        </p:txBody>
      </p:sp>
      <p:sp>
        <p:nvSpPr>
          <p:cNvPr id="3" name="Content Placeholder 2"/>
          <p:cNvSpPr>
            <a:spLocks noGrp="1"/>
          </p:cNvSpPr>
          <p:nvPr>
            <p:ph idx="1"/>
          </p:nvPr>
        </p:nvSpPr>
        <p:spPr>
          <a:xfrm>
            <a:off x="982133" y="2132856"/>
            <a:ext cx="7704667" cy="3866960"/>
          </a:xfrm>
        </p:spPr>
        <p:txBody>
          <a:bodyPr>
            <a:normAutofit/>
          </a:bodyPr>
          <a:lstStyle/>
          <a:p>
            <a:pPr marL="0" indent="0">
              <a:buNone/>
            </a:pPr>
            <a:r>
              <a:rPr lang="en-US" dirty="0" smtClean="0"/>
              <a:t>M</a:t>
            </a:r>
            <a:r>
              <a:rPr lang="id-ID" dirty="0" smtClean="0"/>
              <a:t>e</a:t>
            </a:r>
            <a:r>
              <a:rPr lang="en-US" dirty="0" err="1" smtClean="0"/>
              <a:t>mperlihatkan</a:t>
            </a:r>
            <a:r>
              <a:rPr lang="id-ID" dirty="0" smtClean="0"/>
              <a:t> </a:t>
            </a:r>
            <a:r>
              <a:rPr lang="id-ID" dirty="0"/>
              <a:t>sebuah </a:t>
            </a:r>
            <a:r>
              <a:rPr lang="id-ID" dirty="0" smtClean="0"/>
              <a:t>inkremen aplikasi ke </a:t>
            </a:r>
            <a:r>
              <a:rPr lang="id-ID" dirty="0"/>
              <a:t>kustomer untuk dievaluasi </a:t>
            </a:r>
            <a:r>
              <a:rPr lang="id-ID" dirty="0" smtClean="0"/>
              <a:t>dan memperoleh umpan balik yang akan dipakai sebagai dasar perbaikan inkremen selanjutnya. </a:t>
            </a:r>
            <a:r>
              <a:rPr lang="id-ID" dirty="0"/>
              <a:t>Tahap ini terdiri dari tahap </a:t>
            </a:r>
            <a:r>
              <a:rPr lang="id-ID" b="1" dirty="0" smtClean="0">
                <a:solidFill>
                  <a:srgbClr val="0070C0"/>
                </a:solidFill>
              </a:rPr>
              <a:t>penyerahan</a:t>
            </a:r>
            <a:r>
              <a:rPr lang="id-ID" dirty="0" smtClean="0"/>
              <a:t> </a:t>
            </a:r>
            <a:r>
              <a:rPr lang="id-ID" dirty="0"/>
              <a:t>dan </a:t>
            </a:r>
            <a:r>
              <a:rPr lang="id-ID" b="1" dirty="0" smtClean="0">
                <a:solidFill>
                  <a:srgbClr val="0070C0"/>
                </a:solidFill>
              </a:rPr>
              <a:t>evaluasi</a:t>
            </a:r>
            <a:r>
              <a:rPr lang="id-ID" dirty="0" smtClean="0"/>
              <a:t>.</a:t>
            </a:r>
            <a:endParaRPr lang="id-ID" dirty="0"/>
          </a:p>
        </p:txBody>
      </p:sp>
    </p:spTree>
    <p:extLst>
      <p:ext uri="{BB962C8B-B14F-4D97-AF65-F5344CB8AC3E}">
        <p14:creationId xmlns:p14="http://schemas.microsoft.com/office/powerpoint/2010/main" val="27295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403648" y="1844824"/>
            <a:ext cx="6336704" cy="32403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
        <p:nvSpPr>
          <p:cNvPr id="2" name="Title 1"/>
          <p:cNvSpPr>
            <a:spLocks noGrp="1"/>
          </p:cNvSpPr>
          <p:nvPr>
            <p:ph type="title"/>
          </p:nvPr>
        </p:nvSpPr>
        <p:spPr>
          <a:xfrm>
            <a:off x="-1" y="0"/>
            <a:ext cx="2267745" cy="1143000"/>
          </a:xfrm>
        </p:spPr>
        <p:style>
          <a:lnRef idx="3">
            <a:schemeClr val="lt1"/>
          </a:lnRef>
          <a:fillRef idx="1">
            <a:schemeClr val="accent2"/>
          </a:fillRef>
          <a:effectRef idx="1">
            <a:schemeClr val="accent2"/>
          </a:effectRef>
          <a:fontRef idx="minor">
            <a:schemeClr val="lt1"/>
          </a:fontRef>
        </p:style>
        <p:txBody>
          <a:bodyPr>
            <a:noAutofit/>
          </a:bodyPr>
          <a:lstStyle/>
          <a:p>
            <a:r>
              <a:rPr lang="id-ID" sz="2400" b="1" dirty="0" smtClean="0"/>
              <a:t>Arsitektur Aplikasi e-Bisnis</a:t>
            </a:r>
            <a:endParaRPr lang="id-ID" sz="2400" b="1" dirty="0"/>
          </a:p>
        </p:txBody>
      </p:sp>
      <p:sp>
        <p:nvSpPr>
          <p:cNvPr id="4" name="Rounded Rectangle 3"/>
          <p:cNvSpPr/>
          <p:nvPr/>
        </p:nvSpPr>
        <p:spPr>
          <a:xfrm>
            <a:off x="3311289" y="116632"/>
            <a:ext cx="259228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Mitra  bisnis</a:t>
            </a:r>
          </a:p>
          <a:p>
            <a:pPr algn="ctr"/>
            <a:r>
              <a:rPr lang="id-ID" b="1" dirty="0" smtClean="0"/>
              <a:t>Pemasok, distributor, reseller</a:t>
            </a:r>
            <a:endParaRPr lang="id-ID" b="1" dirty="0"/>
          </a:p>
        </p:txBody>
      </p:sp>
      <p:sp>
        <p:nvSpPr>
          <p:cNvPr id="5" name="Rounded Rectangle 4"/>
          <p:cNvSpPr/>
          <p:nvPr/>
        </p:nvSpPr>
        <p:spPr>
          <a:xfrm>
            <a:off x="2763415" y="1196752"/>
            <a:ext cx="3600400" cy="50405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Supply Chain Management</a:t>
            </a:r>
            <a:endParaRPr lang="id-ID" b="1" dirty="0"/>
          </a:p>
        </p:txBody>
      </p:sp>
      <p:sp>
        <p:nvSpPr>
          <p:cNvPr id="6" name="Rectangle 5"/>
          <p:cNvSpPr/>
          <p:nvPr/>
        </p:nvSpPr>
        <p:spPr>
          <a:xfrm>
            <a:off x="2619399" y="2060848"/>
            <a:ext cx="3888432" cy="57606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Logistik – produksi - distribusi</a:t>
            </a:r>
          </a:p>
          <a:p>
            <a:pPr algn="ctr"/>
            <a:r>
              <a:rPr lang="id-ID" b="1" dirty="0" smtClean="0"/>
              <a:t>ERP</a:t>
            </a:r>
            <a:endParaRPr lang="id-ID" b="1" dirty="0"/>
          </a:p>
        </p:txBody>
      </p:sp>
      <p:sp>
        <p:nvSpPr>
          <p:cNvPr id="7" name="Rectangle 6"/>
          <p:cNvSpPr/>
          <p:nvPr/>
        </p:nvSpPr>
        <p:spPr>
          <a:xfrm>
            <a:off x="2763415" y="2852936"/>
            <a:ext cx="1512168" cy="12241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Business Intelligence</a:t>
            </a:r>
            <a:endParaRPr lang="id-ID" b="1" dirty="0"/>
          </a:p>
        </p:txBody>
      </p:sp>
      <p:sp>
        <p:nvSpPr>
          <p:cNvPr id="8" name="Rectangle 7"/>
          <p:cNvSpPr/>
          <p:nvPr/>
        </p:nvSpPr>
        <p:spPr>
          <a:xfrm>
            <a:off x="4851647" y="2852936"/>
            <a:ext cx="1512168" cy="12241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Enterprise Application Integration</a:t>
            </a:r>
            <a:endParaRPr lang="id-ID" b="1" dirty="0"/>
          </a:p>
        </p:txBody>
      </p:sp>
      <p:sp>
        <p:nvSpPr>
          <p:cNvPr id="10" name="Rectangle 9"/>
          <p:cNvSpPr/>
          <p:nvPr/>
        </p:nvSpPr>
        <p:spPr>
          <a:xfrm>
            <a:off x="2483768" y="4293096"/>
            <a:ext cx="4264097" cy="57606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CRM</a:t>
            </a:r>
          </a:p>
          <a:p>
            <a:pPr algn="ctr"/>
            <a:r>
              <a:rPr lang="id-ID" b="1" dirty="0" smtClean="0"/>
              <a:t>Pemasaran - Penjualan -  Customer service</a:t>
            </a:r>
            <a:endParaRPr lang="id-ID" b="1" dirty="0"/>
          </a:p>
        </p:txBody>
      </p:sp>
      <p:sp>
        <p:nvSpPr>
          <p:cNvPr id="11" name="Rounded Rectangle 10"/>
          <p:cNvSpPr/>
          <p:nvPr/>
        </p:nvSpPr>
        <p:spPr>
          <a:xfrm>
            <a:off x="2815616" y="5229200"/>
            <a:ext cx="3600400" cy="50405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Selling Chain Management</a:t>
            </a:r>
            <a:endParaRPr lang="id-ID" b="1" dirty="0"/>
          </a:p>
        </p:txBody>
      </p:sp>
      <p:sp>
        <p:nvSpPr>
          <p:cNvPr id="12" name="Rounded Rectangle 11"/>
          <p:cNvSpPr/>
          <p:nvPr/>
        </p:nvSpPr>
        <p:spPr>
          <a:xfrm>
            <a:off x="3319672" y="5877272"/>
            <a:ext cx="259228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Pelanggan, reseller</a:t>
            </a:r>
            <a:endParaRPr lang="id-ID" b="1" dirty="0"/>
          </a:p>
        </p:txBody>
      </p:sp>
      <p:sp>
        <p:nvSpPr>
          <p:cNvPr id="13" name="Rounded Rectangle 12"/>
          <p:cNvSpPr/>
          <p:nvPr/>
        </p:nvSpPr>
        <p:spPr>
          <a:xfrm rot="16200000">
            <a:off x="-504564" y="2996952"/>
            <a:ext cx="259228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Karyawan</a:t>
            </a:r>
            <a:endParaRPr lang="id-ID" b="1" dirty="0"/>
          </a:p>
        </p:txBody>
      </p:sp>
      <p:sp>
        <p:nvSpPr>
          <p:cNvPr id="14" name="Rounded Rectangle 13"/>
          <p:cNvSpPr/>
          <p:nvPr/>
        </p:nvSpPr>
        <p:spPr>
          <a:xfrm rot="16200000">
            <a:off x="7128284" y="3005403"/>
            <a:ext cx="259228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Stakeholders</a:t>
            </a:r>
            <a:endParaRPr lang="id-ID" b="1" dirty="0"/>
          </a:p>
        </p:txBody>
      </p:sp>
      <p:sp>
        <p:nvSpPr>
          <p:cNvPr id="15" name="Rectangle 14"/>
          <p:cNvSpPr/>
          <p:nvPr/>
        </p:nvSpPr>
        <p:spPr>
          <a:xfrm rot="16200000">
            <a:off x="511999" y="3185423"/>
            <a:ext cx="2791411" cy="57606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Kendali Administrasi</a:t>
            </a:r>
          </a:p>
          <a:p>
            <a:pPr algn="ctr"/>
            <a:r>
              <a:rPr lang="id-ID" b="1" dirty="0" smtClean="0"/>
              <a:t>HRMS / e-Procurement</a:t>
            </a:r>
          </a:p>
        </p:txBody>
      </p:sp>
      <p:sp>
        <p:nvSpPr>
          <p:cNvPr id="16" name="Rectangle 15"/>
          <p:cNvSpPr/>
          <p:nvPr/>
        </p:nvSpPr>
        <p:spPr>
          <a:xfrm rot="16200000">
            <a:off x="5870693" y="3210427"/>
            <a:ext cx="2875221" cy="57606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b="1" dirty="0" smtClean="0"/>
              <a:t>Keuangan/Akuntansi/Audit</a:t>
            </a:r>
          </a:p>
          <a:p>
            <a:pPr algn="ctr"/>
            <a:r>
              <a:rPr lang="id-ID" b="1" dirty="0" smtClean="0"/>
              <a:t>Kendali Manajemen</a:t>
            </a:r>
          </a:p>
        </p:txBody>
      </p:sp>
      <p:sp>
        <p:nvSpPr>
          <p:cNvPr id="18" name="Left-Right Arrow 17"/>
          <p:cNvSpPr/>
          <p:nvPr/>
        </p:nvSpPr>
        <p:spPr>
          <a:xfrm>
            <a:off x="2267745" y="2348880"/>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9" name="Left-Right Arrow 18"/>
          <p:cNvSpPr/>
          <p:nvPr/>
        </p:nvSpPr>
        <p:spPr>
          <a:xfrm>
            <a:off x="2195736" y="4509120"/>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0" name="Left-Right Arrow 19"/>
          <p:cNvSpPr/>
          <p:nvPr/>
        </p:nvSpPr>
        <p:spPr>
          <a:xfrm>
            <a:off x="2276129" y="3392996"/>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1" name="Left-Right Arrow 20"/>
          <p:cNvSpPr/>
          <p:nvPr/>
        </p:nvSpPr>
        <p:spPr>
          <a:xfrm>
            <a:off x="6603849" y="2325166"/>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2" name="Left-Right Arrow 21"/>
          <p:cNvSpPr/>
          <p:nvPr/>
        </p:nvSpPr>
        <p:spPr>
          <a:xfrm>
            <a:off x="6612233" y="3376351"/>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3" name="Left-Right Arrow 22"/>
          <p:cNvSpPr/>
          <p:nvPr/>
        </p:nvSpPr>
        <p:spPr>
          <a:xfrm>
            <a:off x="6732240" y="4509120"/>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4" name="Up Arrow 23"/>
          <p:cNvSpPr/>
          <p:nvPr/>
        </p:nvSpPr>
        <p:spPr>
          <a:xfrm>
            <a:off x="3319672" y="1755915"/>
            <a:ext cx="199827" cy="232925"/>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5" name="Up Arrow 24"/>
          <p:cNvSpPr/>
          <p:nvPr/>
        </p:nvSpPr>
        <p:spPr>
          <a:xfrm>
            <a:off x="4352059" y="1764299"/>
            <a:ext cx="199827" cy="232925"/>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6" name="Up Arrow 25"/>
          <p:cNvSpPr/>
          <p:nvPr/>
        </p:nvSpPr>
        <p:spPr>
          <a:xfrm>
            <a:off x="5507817" y="1764299"/>
            <a:ext cx="199827" cy="232925"/>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7" name="Down Arrow 26"/>
          <p:cNvSpPr/>
          <p:nvPr/>
        </p:nvSpPr>
        <p:spPr>
          <a:xfrm>
            <a:off x="3158725" y="4936070"/>
            <a:ext cx="199827" cy="21602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8" name="Down Arrow 27"/>
          <p:cNvSpPr/>
          <p:nvPr/>
        </p:nvSpPr>
        <p:spPr>
          <a:xfrm>
            <a:off x="4407606" y="4941945"/>
            <a:ext cx="199827" cy="21602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9" name="Down Arrow 28"/>
          <p:cNvSpPr/>
          <p:nvPr/>
        </p:nvSpPr>
        <p:spPr>
          <a:xfrm>
            <a:off x="5630271" y="4964331"/>
            <a:ext cx="199827" cy="21602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0" name="Up-Down Arrow 29"/>
          <p:cNvSpPr/>
          <p:nvPr/>
        </p:nvSpPr>
        <p:spPr>
          <a:xfrm>
            <a:off x="3419585" y="2636912"/>
            <a:ext cx="99914" cy="216024"/>
          </a:xfrm>
          <a:prstGeom prst="up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1" name="Up-Down Arrow 30"/>
          <p:cNvSpPr/>
          <p:nvPr/>
        </p:nvSpPr>
        <p:spPr>
          <a:xfrm>
            <a:off x="5516404" y="2636912"/>
            <a:ext cx="99914" cy="216024"/>
          </a:xfrm>
          <a:prstGeom prst="up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2" name="Up-Down Arrow 31"/>
          <p:cNvSpPr/>
          <p:nvPr/>
        </p:nvSpPr>
        <p:spPr>
          <a:xfrm>
            <a:off x="3419585" y="4068964"/>
            <a:ext cx="99914" cy="216024"/>
          </a:xfrm>
          <a:prstGeom prst="up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3" name="Up-Down Arrow 32"/>
          <p:cNvSpPr/>
          <p:nvPr/>
        </p:nvSpPr>
        <p:spPr>
          <a:xfrm>
            <a:off x="5507816" y="4068964"/>
            <a:ext cx="99914" cy="216024"/>
          </a:xfrm>
          <a:prstGeom prst="up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4" name="Up-Down Arrow 33"/>
          <p:cNvSpPr/>
          <p:nvPr/>
        </p:nvSpPr>
        <p:spPr>
          <a:xfrm>
            <a:off x="4511567" y="980728"/>
            <a:ext cx="208497" cy="288032"/>
          </a:xfrm>
          <a:prstGeom prst="up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5" name="Up-Down Arrow 34"/>
          <p:cNvSpPr/>
          <p:nvPr/>
        </p:nvSpPr>
        <p:spPr>
          <a:xfrm>
            <a:off x="4511566" y="5661248"/>
            <a:ext cx="208497" cy="288032"/>
          </a:xfrm>
          <a:prstGeom prst="up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6" name="Left-Right Arrow 35"/>
          <p:cNvSpPr/>
          <p:nvPr/>
        </p:nvSpPr>
        <p:spPr>
          <a:xfrm>
            <a:off x="1149419" y="3304343"/>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7" name="Left-Right Arrow 36"/>
          <p:cNvSpPr/>
          <p:nvPr/>
        </p:nvSpPr>
        <p:spPr>
          <a:xfrm>
            <a:off x="7734538" y="3304343"/>
            <a:ext cx="288031" cy="144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Tree>
    <p:extLst>
      <p:ext uri="{BB962C8B-B14F-4D97-AF65-F5344CB8AC3E}">
        <p14:creationId xmlns:p14="http://schemas.microsoft.com/office/powerpoint/2010/main" val="3807096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Tugas</a:t>
            </a:r>
            <a:endParaRPr lang="id-ID" b="1" dirty="0"/>
          </a:p>
        </p:txBody>
      </p:sp>
      <p:sp>
        <p:nvSpPr>
          <p:cNvPr id="3" name="Content Placeholder 2"/>
          <p:cNvSpPr>
            <a:spLocks noGrp="1"/>
          </p:cNvSpPr>
          <p:nvPr>
            <p:ph idx="1"/>
          </p:nvPr>
        </p:nvSpPr>
        <p:spPr/>
        <p:txBody>
          <a:bodyPr/>
          <a:lstStyle/>
          <a:p>
            <a:pPr marL="0" indent="0">
              <a:buNone/>
            </a:pPr>
            <a:r>
              <a:rPr lang="id-ID" i="1" dirty="0">
                <a:solidFill>
                  <a:schemeClr val="accent2">
                    <a:lumMod val="50000"/>
                  </a:schemeClr>
                </a:solidFill>
              </a:rPr>
              <a:t>Lakukan analisis terhadap suatu aplikasi e-bisnis (cari di internet)  untuk mengetahui berbagai fungsi dan kontennya (minimal </a:t>
            </a:r>
            <a:r>
              <a:rPr lang="id-ID" i="1" dirty="0" smtClean="0">
                <a:solidFill>
                  <a:schemeClr val="accent2">
                    <a:lumMod val="50000"/>
                  </a:schemeClr>
                </a:solidFill>
              </a:rPr>
              <a:t>3). </a:t>
            </a:r>
            <a:r>
              <a:rPr lang="id-ID" i="1" dirty="0">
                <a:solidFill>
                  <a:schemeClr val="accent2">
                    <a:lumMod val="50000"/>
                  </a:schemeClr>
                </a:solidFill>
              </a:rPr>
              <a:t>Hasil analisis disusun dalam suatu daftar fungsi dan </a:t>
            </a:r>
            <a:r>
              <a:rPr lang="id-ID" i="1" dirty="0" smtClean="0">
                <a:solidFill>
                  <a:schemeClr val="accent2">
                    <a:lumMod val="50000"/>
                  </a:schemeClr>
                </a:solidFill>
              </a:rPr>
              <a:t>konten.</a:t>
            </a:r>
          </a:p>
          <a:p>
            <a:pPr marL="0" indent="0">
              <a:buNone/>
            </a:pPr>
            <a:r>
              <a:rPr lang="id-ID" i="1" dirty="0" smtClean="0">
                <a:solidFill>
                  <a:schemeClr val="accent2">
                    <a:lumMod val="50000"/>
                  </a:schemeClr>
                </a:solidFill>
              </a:rPr>
              <a:t>Hasilnya dipresentasikan pada pertemuan praktek.</a:t>
            </a:r>
            <a:endParaRPr lang="id-ID" i="1" dirty="0">
              <a:solidFill>
                <a:schemeClr val="accent2">
                  <a:lumMod val="50000"/>
                </a:schemeClr>
              </a:solidFill>
            </a:endParaRPr>
          </a:p>
        </p:txBody>
      </p:sp>
    </p:spTree>
    <p:extLst>
      <p:ext uri="{BB962C8B-B14F-4D97-AF65-F5344CB8AC3E}">
        <p14:creationId xmlns:p14="http://schemas.microsoft.com/office/powerpoint/2010/main" val="1228521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Stakeholders</a:t>
            </a:r>
            <a:endParaRPr lang="id-ID" b="1" dirty="0"/>
          </a:p>
        </p:txBody>
      </p:sp>
      <p:sp>
        <p:nvSpPr>
          <p:cNvPr id="3" name="Content Placeholder 2"/>
          <p:cNvSpPr>
            <a:spLocks noGrp="1"/>
          </p:cNvSpPr>
          <p:nvPr>
            <p:ph idx="1"/>
          </p:nvPr>
        </p:nvSpPr>
        <p:spPr/>
        <p:txBody>
          <a:bodyPr>
            <a:noAutofit/>
          </a:bodyPr>
          <a:lstStyle/>
          <a:p>
            <a:pPr marL="0" indent="0">
              <a:buNone/>
            </a:pPr>
            <a:r>
              <a:rPr lang="id-ID" sz="2000" dirty="0" smtClean="0"/>
              <a:t>Stakeholders atau para pemangku kepentingan suatu aplikasi e-bisnis adalah pihak-pihak yang berkepentingan dengan aplikasi. Setidaknya ada 4 macam stakeholders:</a:t>
            </a:r>
          </a:p>
          <a:p>
            <a:r>
              <a:rPr lang="id-ID" sz="2000" b="1" dirty="0" smtClean="0">
                <a:solidFill>
                  <a:schemeClr val="accent6">
                    <a:lumMod val="75000"/>
                  </a:schemeClr>
                </a:solidFill>
              </a:rPr>
              <a:t>Pelanggan</a:t>
            </a:r>
            <a:r>
              <a:rPr lang="id-ID" sz="2000" dirty="0" smtClean="0"/>
              <a:t>. Membutuhkan berbagai informasi tentang produk dan jasa yang mereka beli</a:t>
            </a:r>
          </a:p>
          <a:p>
            <a:r>
              <a:rPr lang="id-ID" sz="2000" b="1" dirty="0" smtClean="0">
                <a:solidFill>
                  <a:schemeClr val="accent6">
                    <a:lumMod val="75000"/>
                  </a:schemeClr>
                </a:solidFill>
              </a:rPr>
              <a:t>Manajemen</a:t>
            </a:r>
            <a:r>
              <a:rPr lang="id-ID" sz="2000" dirty="0" smtClean="0"/>
              <a:t>. Penggerak utama pengelolaan perusahaan, membutuhkan informasi untuk membantu mengambil keputusan</a:t>
            </a:r>
          </a:p>
          <a:p>
            <a:r>
              <a:rPr lang="id-ID" sz="2000" b="1" dirty="0" smtClean="0">
                <a:solidFill>
                  <a:schemeClr val="accent6">
                    <a:lumMod val="75000"/>
                  </a:schemeClr>
                </a:solidFill>
              </a:rPr>
              <a:t>Staf</a:t>
            </a:r>
            <a:r>
              <a:rPr lang="id-ID" sz="2000" dirty="0" smtClean="0"/>
              <a:t>. Berhubungan langsung dengan kegiatan penciptaan produk atau jasa sehingga membutuhkan banyak informasi untuk bekerja</a:t>
            </a:r>
          </a:p>
          <a:p>
            <a:r>
              <a:rPr lang="id-ID" sz="2000" b="1" dirty="0" smtClean="0">
                <a:solidFill>
                  <a:schemeClr val="accent6">
                    <a:lumMod val="75000"/>
                  </a:schemeClr>
                </a:solidFill>
              </a:rPr>
              <a:t>Mitra bisnis</a:t>
            </a:r>
            <a:r>
              <a:rPr lang="id-ID" sz="2000" dirty="0" smtClean="0"/>
              <a:t>. Pemasok bahan yang dibutuhkan perusahaan untuk menghasilkan produk/jasa </a:t>
            </a:r>
            <a:endParaRPr lang="id-ID" sz="2000" dirty="0"/>
          </a:p>
        </p:txBody>
      </p:sp>
    </p:spTree>
    <p:extLst>
      <p:ext uri="{BB962C8B-B14F-4D97-AF65-F5344CB8AC3E}">
        <p14:creationId xmlns:p14="http://schemas.microsoft.com/office/powerpoint/2010/main" val="3347078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Aplikasi E-Bisnis</a:t>
            </a:r>
            <a:endParaRPr lang="id-ID"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83852054"/>
              </p:ext>
            </p:extLst>
          </p:nvPr>
        </p:nvGraphicFramePr>
        <p:xfrm>
          <a:off x="323528" y="1484784"/>
          <a:ext cx="4258816"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305956403"/>
              </p:ext>
            </p:extLst>
          </p:nvPr>
        </p:nvGraphicFramePr>
        <p:xfrm>
          <a:off x="5148064" y="1412776"/>
          <a:ext cx="3995936" cy="5257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1470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Aplikasi E-Bisnis</a:t>
            </a:r>
            <a:endParaRPr lang="id-ID" b="1" dirty="0"/>
          </a:p>
        </p:txBody>
      </p:sp>
      <p:sp>
        <p:nvSpPr>
          <p:cNvPr id="3" name="Content Placeholder 2"/>
          <p:cNvSpPr>
            <a:spLocks noGrp="1"/>
          </p:cNvSpPr>
          <p:nvPr>
            <p:ph idx="1"/>
          </p:nvPr>
        </p:nvSpPr>
        <p:spPr/>
        <p:txBody>
          <a:bodyPr>
            <a:noAutofit/>
          </a:bodyPr>
          <a:lstStyle/>
          <a:p>
            <a:pPr lvl="0"/>
            <a:r>
              <a:rPr lang="id-ID" sz="2400" b="1" dirty="0">
                <a:solidFill>
                  <a:schemeClr val="accent2">
                    <a:lumMod val="75000"/>
                  </a:schemeClr>
                </a:solidFill>
              </a:rPr>
              <a:t>Sarat Penggunaan jaringan internet</a:t>
            </a:r>
            <a:r>
              <a:rPr lang="id-ID" sz="2000" dirty="0"/>
              <a:t>. </a:t>
            </a:r>
            <a:r>
              <a:rPr lang="id-ID" sz="2000" dirty="0" smtClean="0"/>
              <a:t>Berjalan di  </a:t>
            </a:r>
            <a:r>
              <a:rPr lang="id-ID" sz="2000" dirty="0"/>
              <a:t>jaringan internet dan </a:t>
            </a:r>
            <a:r>
              <a:rPr lang="id-ID" sz="2000" dirty="0" smtClean="0"/>
              <a:t>melayani berbagai  jenis pengguna.</a:t>
            </a:r>
            <a:endParaRPr lang="id-ID" sz="2000" dirty="0"/>
          </a:p>
          <a:p>
            <a:pPr lvl="0"/>
            <a:r>
              <a:rPr lang="id-ID" sz="2400" b="1" dirty="0">
                <a:solidFill>
                  <a:schemeClr val="accent3">
                    <a:lumMod val="75000"/>
                  </a:schemeClr>
                </a:solidFill>
              </a:rPr>
              <a:t>Diakses secara berbarengan</a:t>
            </a:r>
            <a:r>
              <a:rPr lang="id-ID" sz="2000" dirty="0"/>
              <a:t>. </a:t>
            </a:r>
            <a:r>
              <a:rPr lang="id-ID" sz="2000" dirty="0" smtClean="0"/>
              <a:t>aplikasi e-bisnis </a:t>
            </a:r>
            <a:r>
              <a:rPr lang="id-ID" sz="2000" dirty="0"/>
              <a:t>diakses banyak pengguna pada saat yang sama dengan pola penggunaan yang berbeda antara satu pengguna dengan pengguna yang lain. </a:t>
            </a:r>
            <a:r>
              <a:rPr lang="id-ID" sz="2000" dirty="0" smtClean="0"/>
              <a:t>Terkadang aktifitas </a:t>
            </a:r>
            <a:r>
              <a:rPr lang="id-ID" sz="2000" dirty="0"/>
              <a:t>yang dilakukan </a:t>
            </a:r>
            <a:r>
              <a:rPr lang="id-ID" sz="2000" dirty="0" smtClean="0"/>
              <a:t>seorang </a:t>
            </a:r>
            <a:r>
              <a:rPr lang="id-ID" sz="2000" dirty="0"/>
              <a:t>pengguna </a:t>
            </a:r>
            <a:r>
              <a:rPr lang="id-ID" sz="2000" dirty="0" smtClean="0"/>
              <a:t>berimbas </a:t>
            </a:r>
            <a:r>
              <a:rPr lang="id-ID" sz="2000" dirty="0"/>
              <a:t>pada aktifitas </a:t>
            </a:r>
            <a:r>
              <a:rPr lang="id-ID" sz="2000" dirty="0" smtClean="0"/>
              <a:t> yang </a:t>
            </a:r>
            <a:r>
              <a:rPr lang="id-ID" sz="2000" dirty="0"/>
              <a:t>dilakukan </a:t>
            </a:r>
            <a:r>
              <a:rPr lang="id-ID" sz="2000" dirty="0" smtClean="0"/>
              <a:t>pengguna </a:t>
            </a:r>
            <a:r>
              <a:rPr lang="id-ID" sz="2000" dirty="0"/>
              <a:t>lain atau </a:t>
            </a:r>
            <a:r>
              <a:rPr lang="id-ID" sz="2000" dirty="0" smtClean="0"/>
              <a:t>informasi  yang </a:t>
            </a:r>
            <a:r>
              <a:rPr lang="id-ID" sz="2000" dirty="0"/>
              <a:t>ditampilkan kepadanya.</a:t>
            </a:r>
          </a:p>
          <a:p>
            <a:pPr lvl="0"/>
            <a:r>
              <a:rPr lang="id-ID" sz="2400" b="1" dirty="0">
                <a:solidFill>
                  <a:schemeClr val="accent4">
                    <a:lumMod val="75000"/>
                  </a:schemeClr>
                </a:solidFill>
              </a:rPr>
              <a:t>Beban kerja tak terduga</a:t>
            </a:r>
            <a:r>
              <a:rPr lang="id-ID" sz="2000" dirty="0"/>
              <a:t>. Seiring waktu jumlah pengguna </a:t>
            </a:r>
            <a:r>
              <a:rPr lang="id-ID" sz="2000" dirty="0" smtClean="0"/>
              <a:t>aplikasi e-bisnis </a:t>
            </a:r>
            <a:r>
              <a:rPr lang="id-ID" sz="2000" dirty="0"/>
              <a:t>akan meningkat. Aplikasi </a:t>
            </a:r>
            <a:r>
              <a:rPr lang="id-ID" sz="2000" dirty="0" smtClean="0"/>
              <a:t>e-bisnis </a:t>
            </a:r>
            <a:r>
              <a:rPr lang="id-ID" sz="2000" dirty="0"/>
              <a:t>harus mampu melayani pengguna secara serentak. Pada </a:t>
            </a:r>
            <a:r>
              <a:rPr lang="id-ID" sz="2000" dirty="0" smtClean="0"/>
              <a:t>hari </a:t>
            </a:r>
            <a:r>
              <a:rPr lang="id-ID" sz="2000" dirty="0"/>
              <a:t>biasa </a:t>
            </a:r>
            <a:r>
              <a:rPr lang="id-ID" sz="2000" dirty="0" smtClean="0"/>
              <a:t>aplikasi e-bisnis </a:t>
            </a:r>
            <a:r>
              <a:rPr lang="id-ID" sz="2000" dirty="0"/>
              <a:t>hanya menangani 100 pengguna, tetapi pada </a:t>
            </a:r>
            <a:r>
              <a:rPr lang="id-ID" sz="2000" dirty="0" smtClean="0"/>
              <a:t>saat </a:t>
            </a:r>
            <a:r>
              <a:rPr lang="id-ID" sz="2000" dirty="0"/>
              <a:t>tertentu </a:t>
            </a:r>
            <a:r>
              <a:rPr lang="id-ID" sz="2000" dirty="0" smtClean="0"/>
              <a:t>harus melayani jumlah pengguna yang berlipat </a:t>
            </a:r>
            <a:r>
              <a:rPr lang="id-ID" sz="2000" dirty="0"/>
              <a:t>ganda, misalnya 1000 pengguna. Aplikasi harus dapat menangani peningkatan beban kerja ini tanpa mengalami kemacetan</a:t>
            </a:r>
            <a:r>
              <a:rPr lang="id-ID" sz="2000" dirty="0" smtClean="0"/>
              <a:t>.</a:t>
            </a:r>
            <a:endParaRPr lang="id-ID" sz="2000" dirty="0"/>
          </a:p>
        </p:txBody>
      </p:sp>
    </p:spTree>
    <p:extLst>
      <p:ext uri="{BB962C8B-B14F-4D97-AF65-F5344CB8AC3E}">
        <p14:creationId xmlns:p14="http://schemas.microsoft.com/office/powerpoint/2010/main" val="2124446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Aplikasi E-Bisnis</a:t>
            </a:r>
            <a:endParaRPr lang="id-ID" b="1" dirty="0"/>
          </a:p>
        </p:txBody>
      </p:sp>
      <p:sp>
        <p:nvSpPr>
          <p:cNvPr id="3" name="Content Placeholder 2"/>
          <p:cNvSpPr>
            <a:spLocks noGrp="1"/>
          </p:cNvSpPr>
          <p:nvPr>
            <p:ph idx="1"/>
          </p:nvPr>
        </p:nvSpPr>
        <p:spPr/>
        <p:txBody>
          <a:bodyPr>
            <a:noAutofit/>
          </a:bodyPr>
          <a:lstStyle/>
          <a:p>
            <a:pPr lvl="0"/>
            <a:r>
              <a:rPr lang="id-ID" sz="2800" b="1" dirty="0">
                <a:solidFill>
                  <a:schemeClr val="accent5">
                    <a:lumMod val="75000"/>
                  </a:schemeClr>
                </a:solidFill>
              </a:rPr>
              <a:t>Kinerja sensitif</a:t>
            </a:r>
            <a:r>
              <a:rPr lang="id-ID" sz="2400" dirty="0"/>
              <a:t>. Aplikasi e-bisnis harus memiliki kinerja yang dapat diandalkan. Jika seorang pengguna menunggu terlalu lama, maka pengguna tersebut akan memutuskan untuk beralih ke tempat lain</a:t>
            </a:r>
            <a:r>
              <a:rPr lang="id-ID" sz="2400" dirty="0" smtClean="0"/>
              <a:t>.</a:t>
            </a:r>
            <a:endParaRPr lang="en-US" sz="2400" b="1" dirty="0" smtClean="0">
              <a:solidFill>
                <a:schemeClr val="accent6">
                  <a:lumMod val="75000"/>
                </a:schemeClr>
              </a:solidFill>
            </a:endParaRPr>
          </a:p>
          <a:p>
            <a:pPr lvl="0"/>
            <a:r>
              <a:rPr lang="id-ID" sz="2800" b="1" dirty="0" smtClean="0">
                <a:solidFill>
                  <a:schemeClr val="accent6">
                    <a:lumMod val="75000"/>
                  </a:schemeClr>
                </a:solidFill>
              </a:rPr>
              <a:t>Tingkat </a:t>
            </a:r>
            <a:r>
              <a:rPr lang="id-ID" sz="2800" b="1" dirty="0" smtClean="0">
                <a:solidFill>
                  <a:schemeClr val="accent6">
                    <a:lumMod val="75000"/>
                  </a:schemeClr>
                </a:solidFill>
              </a:rPr>
              <a:t>Ketersediaan</a:t>
            </a:r>
            <a:r>
              <a:rPr lang="id-ID" sz="2400" dirty="0" smtClean="0"/>
              <a:t>. Aplikasi e-bisnis harus memiliki tingkat availabilitas yang tinggi. Di dunia maya, suatu aplikasi  e-bisnis harus tersedia dalam 24/7. Artinya, aplikasi e-bisnis harus selalu tersedia selama 24 jam sehari dan 7 hari seminggu. Meskipun demikian mengharapkan seratus persen ketersediaan adalah tidak mungkin karena ada faktor perawatan sistem, gangguan tak terduga, dan </a:t>
            </a:r>
            <a:r>
              <a:rPr lang="id-ID" sz="2400" dirty="0" smtClean="0"/>
              <a:t>sebagainya.</a:t>
            </a:r>
            <a:endParaRPr lang="id-ID" sz="2400" dirty="0" smtClean="0"/>
          </a:p>
          <a:p>
            <a:endParaRPr lang="id-ID" sz="2000" dirty="0"/>
          </a:p>
        </p:txBody>
      </p:sp>
    </p:spTree>
    <p:extLst>
      <p:ext uri="{BB962C8B-B14F-4D97-AF65-F5344CB8AC3E}">
        <p14:creationId xmlns:p14="http://schemas.microsoft.com/office/powerpoint/2010/main" val="3989731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88640"/>
            <a:ext cx="7704667" cy="1027583"/>
          </a:xfrm>
        </p:spPr>
        <p:txBody>
          <a:bodyPr/>
          <a:lstStyle/>
          <a:p>
            <a:r>
              <a:rPr lang="id-ID" b="1" dirty="0" smtClean="0"/>
              <a:t>Ciri Aplikasi E-Bisnis</a:t>
            </a:r>
            <a:endParaRPr lang="id-ID" b="1" dirty="0"/>
          </a:p>
        </p:txBody>
      </p:sp>
      <p:sp>
        <p:nvSpPr>
          <p:cNvPr id="3" name="Content Placeholder 2"/>
          <p:cNvSpPr>
            <a:spLocks noGrp="1"/>
          </p:cNvSpPr>
          <p:nvPr>
            <p:ph idx="1"/>
          </p:nvPr>
        </p:nvSpPr>
        <p:spPr/>
        <p:txBody>
          <a:bodyPr>
            <a:noAutofit/>
          </a:bodyPr>
          <a:lstStyle/>
          <a:p>
            <a:pPr lvl="0"/>
            <a:r>
              <a:rPr lang="id-ID" sz="2800" b="1" dirty="0">
                <a:solidFill>
                  <a:schemeClr val="accent2">
                    <a:lumMod val="75000"/>
                  </a:schemeClr>
                </a:solidFill>
              </a:rPr>
              <a:t>Berbasis data</a:t>
            </a:r>
            <a:r>
              <a:rPr lang="id-ID" sz="2400" b="1" dirty="0"/>
              <a:t>.</a:t>
            </a:r>
            <a:r>
              <a:rPr lang="id-ID" sz="2400" dirty="0"/>
              <a:t> Tujuan utama aplikasi e-bisnis adalah menggunakan hypermedia untuk menampilkan konten dalam beragam bentuk yaitu teks, gambar, audio, dan video kepada pengguna. Aplikasi e-bisnis umumnya perlu mengakses informasi yang ada dalam suatu database yang bukan miliknya. Misalnya, aplikasi penjualan online, atau aplikasi keuangan yang memerlukan akses ke database perusahaan yang tersimpan dalam sistem konvensional yang tidak berbasis web.</a:t>
            </a:r>
          </a:p>
          <a:p>
            <a:r>
              <a:rPr lang="id-ID" sz="2800" b="1" dirty="0">
                <a:solidFill>
                  <a:schemeClr val="accent6">
                    <a:lumMod val="75000"/>
                  </a:schemeClr>
                </a:solidFill>
              </a:rPr>
              <a:t>Konten yang peka</a:t>
            </a:r>
            <a:r>
              <a:rPr lang="id-ID" sz="2400" dirty="0"/>
              <a:t>. Aspek kualitas dan estetika aplikasi e-bisnis menjadi faktor penentu kualitas aplikasi e-bisnis. Jika aplikasi e-bisnis memiliki presentasi yang indah, mudah dimengerti, mudah digunakan maka akan lebih berhasil.     </a:t>
            </a:r>
          </a:p>
          <a:p>
            <a:pPr lvl="0"/>
            <a:endParaRPr lang="en-US" sz="2400" b="1" dirty="0" smtClean="0">
              <a:solidFill>
                <a:schemeClr val="accent3">
                  <a:lumMod val="75000"/>
                </a:schemeClr>
              </a:solidFill>
            </a:endParaRPr>
          </a:p>
          <a:p>
            <a:endParaRPr lang="id-ID" sz="2000" dirty="0"/>
          </a:p>
        </p:txBody>
      </p:sp>
    </p:spTree>
    <p:extLst>
      <p:ext uri="{BB962C8B-B14F-4D97-AF65-F5344CB8AC3E}">
        <p14:creationId xmlns:p14="http://schemas.microsoft.com/office/powerpoint/2010/main" val="3393485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Aplikasi E-Bisnis</a:t>
            </a:r>
            <a:endParaRPr lang="id-ID" b="1" dirty="0"/>
          </a:p>
        </p:txBody>
      </p:sp>
      <p:sp>
        <p:nvSpPr>
          <p:cNvPr id="3" name="Content Placeholder 2"/>
          <p:cNvSpPr>
            <a:spLocks noGrp="1"/>
          </p:cNvSpPr>
          <p:nvPr>
            <p:ph idx="1"/>
          </p:nvPr>
        </p:nvSpPr>
        <p:spPr/>
        <p:txBody>
          <a:bodyPr>
            <a:noAutofit/>
          </a:bodyPr>
          <a:lstStyle/>
          <a:p>
            <a:r>
              <a:rPr lang="id-ID" b="1" dirty="0">
                <a:solidFill>
                  <a:schemeClr val="accent3">
                    <a:lumMod val="75000"/>
                  </a:schemeClr>
                </a:solidFill>
              </a:rPr>
              <a:t>Terus menerus berkembang</a:t>
            </a:r>
            <a:r>
              <a:rPr lang="id-ID" dirty="0">
                <a:solidFill>
                  <a:srgbClr val="0070C0"/>
                </a:solidFill>
              </a:rPr>
              <a:t>.</a:t>
            </a:r>
            <a:r>
              <a:rPr lang="en-US" dirty="0">
                <a:solidFill>
                  <a:srgbClr val="0070C0"/>
                </a:solidFill>
              </a:rPr>
              <a:t> </a:t>
            </a:r>
            <a:r>
              <a:rPr lang="en-US" sz="2000" dirty="0" err="1"/>
              <a:t>Ap</a:t>
            </a:r>
            <a:r>
              <a:rPr lang="id-ID" sz="2000" dirty="0"/>
              <a:t>likasi e-bisnis berkembang secara berkerlanjutan. Perkembangan yang terus menerus ini memunculkan kebutuhan terhadap model pengembangan aplikasi e-bisnis yang bersifat inkremental atau bertahap.</a:t>
            </a:r>
          </a:p>
          <a:p>
            <a:pPr lvl="0"/>
            <a:r>
              <a:rPr lang="id-ID" b="1" dirty="0" smtClean="0">
                <a:solidFill>
                  <a:schemeClr val="accent4">
                    <a:lumMod val="75000"/>
                  </a:schemeClr>
                </a:solidFill>
              </a:rPr>
              <a:t>Kesegeraan</a:t>
            </a:r>
            <a:r>
              <a:rPr lang="id-ID" sz="2000" dirty="0"/>
              <a:t>. Meskipun sifat kesegeraan (kebutuhan mendesak untuk meluncurkan aplikasi perangkat lunak) merupakan karakteristik dari banyak domain aplikasi, waktu pengembangan aplikasi e-bisnis lebih singkat lagi. Maka  perekayasa aplikasi berbasis web harus menggunakan metode perencanaan, analisa, perancangan, implementasi, dan pengujian yang disesuaikan dengan jadwal waktu pengembangan yang dipadatkan.</a:t>
            </a:r>
          </a:p>
          <a:p>
            <a:endParaRPr lang="id-ID" sz="1400" dirty="0"/>
          </a:p>
        </p:txBody>
      </p:sp>
    </p:spTree>
    <p:extLst>
      <p:ext uri="{BB962C8B-B14F-4D97-AF65-F5344CB8AC3E}">
        <p14:creationId xmlns:p14="http://schemas.microsoft.com/office/powerpoint/2010/main" val="79118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Aplikasi E-Bisnis</a:t>
            </a:r>
            <a:endParaRPr lang="id-ID" b="1" dirty="0"/>
          </a:p>
        </p:txBody>
      </p:sp>
      <p:sp>
        <p:nvSpPr>
          <p:cNvPr id="3" name="Content Placeholder 2"/>
          <p:cNvSpPr>
            <a:spLocks noGrp="1"/>
          </p:cNvSpPr>
          <p:nvPr>
            <p:ph idx="1"/>
          </p:nvPr>
        </p:nvSpPr>
        <p:spPr/>
        <p:txBody>
          <a:bodyPr>
            <a:noAutofit/>
          </a:bodyPr>
          <a:lstStyle/>
          <a:p>
            <a:pPr lvl="0"/>
            <a:r>
              <a:rPr lang="id-ID" b="1" dirty="0" smtClean="0">
                <a:solidFill>
                  <a:schemeClr val="accent5">
                    <a:lumMod val="75000"/>
                  </a:schemeClr>
                </a:solidFill>
              </a:rPr>
              <a:t>Keamanan</a:t>
            </a:r>
            <a:r>
              <a:rPr lang="id-ID" sz="2000" b="1" dirty="0"/>
              <a:t>.</a:t>
            </a:r>
            <a:r>
              <a:rPr lang="id-ID" sz="2000" dirty="0"/>
              <a:t> Karena aplikasi e-bisnis tersedia melalui media jaringan internet, tidak mungkin  membatasi penggunaan aplikasi e-bisnis hanya untuk komunitas tertentu. Karena itu, tingkat keamanan yang kuat lebih dibutuhkan untuk mengamankan data-data sensitif, proses transmisi data melalui jaringan internet, serta keamanan didalam aplikasi e-bisnis itu sendiri.</a:t>
            </a:r>
          </a:p>
          <a:p>
            <a:pPr lvl="0"/>
            <a:r>
              <a:rPr lang="id-ID" b="1" dirty="0" smtClean="0">
                <a:solidFill>
                  <a:schemeClr val="accent6">
                    <a:lumMod val="75000"/>
                  </a:schemeClr>
                </a:solidFill>
              </a:rPr>
              <a:t>Estetika</a:t>
            </a:r>
            <a:r>
              <a:rPr lang="id-ID" sz="2000" dirty="0" smtClean="0"/>
              <a:t>. Unsur nuansa dan tampilan merupakan bagian terpenting dari  daya tarik aplikasi e-bisnis. Sebuah aplikasi e-bisnis yang dirancang untuk memasarkan atau menjual produk atau ide atau menyediakan jasa yang akan menghasilkan pendapatan, unsur estetika akan menjadi faktor lebih berperan dibandingkan rancangan teknisnya</a:t>
            </a:r>
          </a:p>
          <a:p>
            <a:endParaRPr lang="id-ID" sz="1800" dirty="0"/>
          </a:p>
        </p:txBody>
      </p:sp>
    </p:spTree>
    <p:extLst>
      <p:ext uri="{BB962C8B-B14F-4D97-AF65-F5344CB8AC3E}">
        <p14:creationId xmlns:p14="http://schemas.microsoft.com/office/powerpoint/2010/main" val="30047994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971</TotalTime>
  <Words>1249</Words>
  <Application>Microsoft Office PowerPoint</Application>
  <PresentationFormat>On-screen Show (4:3)</PresentationFormat>
  <Paragraphs>128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Corbel</vt:lpstr>
      <vt:lpstr>Parallax</vt:lpstr>
      <vt:lpstr>Aplikasi dan Rekayasa E-Bisnis</vt:lpstr>
      <vt:lpstr>Arsitektur Aplikasi e-Bisnis</vt:lpstr>
      <vt:lpstr>Stakeholders</vt:lpstr>
      <vt:lpstr>Ciri Aplikasi E-Bisnis</vt:lpstr>
      <vt:lpstr>Ciri Aplikasi E-Bisnis</vt:lpstr>
      <vt:lpstr>Ciri Aplikasi E-Bisnis</vt:lpstr>
      <vt:lpstr>Ciri Aplikasi E-Bisnis</vt:lpstr>
      <vt:lpstr>Ciri Aplikasi E-Bisnis</vt:lpstr>
      <vt:lpstr>Ciri Aplikasi E-Bisnis</vt:lpstr>
      <vt:lpstr>REKAYASA WEB Framework pengembangan aplikasi e-bisnis</vt:lpstr>
      <vt:lpstr>Sifat Iteratif</vt:lpstr>
      <vt:lpstr>Proses Iteratif</vt:lpstr>
      <vt:lpstr>Komunikasi</vt:lpstr>
      <vt:lpstr>Komunikasi</vt:lpstr>
      <vt:lpstr>Produk Kerja Tahap Komunikasi</vt:lpstr>
      <vt:lpstr>Perencanaan</vt:lpstr>
      <vt:lpstr>Pemodelan</vt:lpstr>
      <vt:lpstr>Konstruksi</vt:lpstr>
      <vt:lpstr>Penyerahan</vt:lpstr>
      <vt:lpstr>Tugas</vt:lpstr>
    </vt:vector>
  </TitlesOfParts>
  <Company>Udinus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lerawan</dc:creator>
  <cp:lastModifiedBy>user</cp:lastModifiedBy>
  <cp:revision>46</cp:revision>
  <dcterms:created xsi:type="dcterms:W3CDTF">2018-03-04T04:40:40Z</dcterms:created>
  <dcterms:modified xsi:type="dcterms:W3CDTF">2020-03-02T03:25:59Z</dcterms:modified>
</cp:coreProperties>
</file>