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C1CA20-CBA5-4147-A061-40884017FF28}" type="datetimeFigureOut">
              <a:rPr lang="id-ID" smtClean="0"/>
              <a:t>28/03/2019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3091C7-13EC-4C9F-8C1D-84A431E1694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Array dan Manipulasi String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Materi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200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Materi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Pelajari di w3schools tentang array:</a:t>
            </a:r>
          </a:p>
          <a:p>
            <a:r>
              <a:rPr lang="id-ID" dirty="0" smtClean="0"/>
              <a:t>Jenis-jenis array:</a:t>
            </a:r>
          </a:p>
          <a:p>
            <a:pPr lvl="1"/>
            <a:r>
              <a:rPr lang="id-ID" dirty="0" smtClean="0"/>
              <a:t>Array numeris dan asosiatif</a:t>
            </a:r>
          </a:p>
          <a:p>
            <a:r>
              <a:rPr lang="id-ID" dirty="0" smtClean="0"/>
              <a:t>Bagaimana membuat array:</a:t>
            </a:r>
          </a:p>
          <a:p>
            <a:pPr lvl="1"/>
            <a:r>
              <a:rPr lang="id-ID" dirty="0" smtClean="0"/>
              <a:t>$arr=array(10,‘Sepatu’,200000);</a:t>
            </a:r>
          </a:p>
          <a:p>
            <a:pPr lvl="1"/>
            <a:r>
              <a:rPr lang="id-ID" dirty="0" smtClean="0"/>
              <a:t>$arr=[‘Joko santosa’];</a:t>
            </a:r>
          </a:p>
          <a:p>
            <a:r>
              <a:rPr lang="id-ID" dirty="0" smtClean="0"/>
              <a:t>Bagaimana mencetak array:</a:t>
            </a:r>
          </a:p>
          <a:p>
            <a:pPr lvl="1"/>
            <a:r>
              <a:rPr lang="id-ID" dirty="0" smtClean="0"/>
              <a:t>Menggunakan foreach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94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array data mahasiswa terdiri 5 rekod dengan field: Nim, nama, email, IPK</a:t>
            </a:r>
          </a:p>
          <a:p>
            <a:r>
              <a:rPr lang="id-ID" dirty="0" smtClean="0"/>
              <a:t>Cetak array tersebut dengan perulangan dengan tampilan tabel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02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sebuah array (‘jeruk’,’semangka’,’nanas’) kemudian cetak menggunakan perulangan for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47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sebuah array (‘jeruk’,’semangka’,’nanas’) kemudian cetak menggunakan perulangan foreach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26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sebuah array assosiatif (‘buah1’=&gt;‘jeruk’,’buah2’=&gt;’semangka’,’buah3’=&gt;’nanas’) kemudian cetak menggunakan perulangan for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927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sebuah array assosiatif (‘buah1’=&gt;‘jeruk’,’buah2’=&gt;’semangka’,’buah3’=&gt;’nanas’) kemudian cetak menggunakan perulangan foreach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25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Buat sebuah array multidimensi yang terdiri dari 3 buah array:</a:t>
            </a:r>
          </a:p>
          <a:p>
            <a:r>
              <a:rPr lang="id-ID" dirty="0" smtClean="0"/>
              <a:t>(‘jeruk’,’oranye’)</a:t>
            </a:r>
          </a:p>
          <a:p>
            <a:r>
              <a:rPr lang="id-ID" dirty="0" smtClean="0"/>
              <a:t>(‘semangka’,’merah’)</a:t>
            </a:r>
          </a:p>
          <a:p>
            <a:r>
              <a:rPr lang="id-ID" dirty="0" smtClean="0"/>
              <a:t>(‘jeruk’,’kuning’)</a:t>
            </a:r>
          </a:p>
          <a:p>
            <a:pPr marL="0" indent="0">
              <a:buNone/>
            </a:pPr>
            <a:r>
              <a:rPr lang="id-ID" dirty="0" smtClean="0"/>
              <a:t>kemudian cetak menggunakan perulangan for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79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0725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179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Array dan Manipulasi String</vt:lpstr>
      <vt:lpstr>Materi</vt:lpstr>
      <vt:lpstr>Tugas</vt:lpstr>
      <vt:lpstr>Latihan</vt:lpstr>
      <vt:lpstr>Latihan</vt:lpstr>
      <vt:lpstr>Latihan</vt:lpstr>
      <vt:lpstr>Latihan</vt:lpstr>
      <vt:lpstr>Latihan</vt:lpstr>
      <vt:lpstr>PowerPoint Presentation</vt:lpstr>
    </vt:vector>
  </TitlesOfParts>
  <Company>Udinus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dan Manipulasi String</dc:title>
  <dc:creator>lerawan</dc:creator>
  <cp:lastModifiedBy>lerawan</cp:lastModifiedBy>
  <cp:revision>9</cp:revision>
  <dcterms:created xsi:type="dcterms:W3CDTF">2019-03-19T01:36:54Z</dcterms:created>
  <dcterms:modified xsi:type="dcterms:W3CDTF">2019-03-28T03:49:25Z</dcterms:modified>
</cp:coreProperties>
</file>