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8" r:id="rId2"/>
    <p:sldId id="295" r:id="rId3"/>
    <p:sldId id="259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3" r:id="rId29"/>
    <p:sldId id="294" r:id="rId30"/>
  </p:sldIdLst>
  <p:sldSz cx="9144000" cy="6858000" type="screen4x3"/>
  <p:notesSz cx="6888163" cy="10020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7D"/>
    <a:srgbClr val="66FF99"/>
    <a:srgbClr val="FF9900"/>
    <a:srgbClr val="002A58"/>
    <a:srgbClr val="006CA2"/>
    <a:srgbClr val="004A9C"/>
    <a:srgbClr val="2FC9FF"/>
    <a:srgbClr val="00A1DA"/>
    <a:srgbClr val="0091C4"/>
    <a:srgbClr val="007FB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-642" y="-96"/>
      </p:cViewPr>
      <p:guideLst>
        <p:guide orient="horz" pos="2160"/>
        <p:guide pos="16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0766F9-C4A8-4074-8534-528A9C6C7C6D}" type="doc">
      <dgm:prSet loTypeId="urn:microsoft.com/office/officeart/2005/8/layout/defaul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5B0A0E-403F-423B-8E9E-83614E136093}">
      <dgm:prSet phldrT="[Text]"/>
      <dgm:spPr/>
      <dgm:t>
        <a:bodyPr/>
        <a:lstStyle/>
        <a:p>
          <a:r>
            <a:rPr lang="en-US" dirty="0" err="1" smtClean="0"/>
            <a:t>afiliasi</a:t>
          </a:r>
          <a:endParaRPr lang="en-US" dirty="0"/>
        </a:p>
      </dgm:t>
    </dgm:pt>
    <dgm:pt modelId="{CB8214F6-406C-415E-87F1-0B5C048CBBE6}" type="parTrans" cxnId="{0A060A42-E4B1-44AF-93BA-3893AAB82073}">
      <dgm:prSet/>
      <dgm:spPr/>
      <dgm:t>
        <a:bodyPr/>
        <a:lstStyle/>
        <a:p>
          <a:endParaRPr lang="en-US"/>
        </a:p>
      </dgm:t>
    </dgm:pt>
    <dgm:pt modelId="{5206F8FD-DC80-47DE-B913-D18E18D669FC}" type="sibTrans" cxnId="{0A060A42-E4B1-44AF-93BA-3893AAB82073}">
      <dgm:prSet/>
      <dgm:spPr/>
      <dgm:t>
        <a:bodyPr/>
        <a:lstStyle/>
        <a:p>
          <a:endParaRPr lang="en-US"/>
        </a:p>
      </dgm:t>
    </dgm:pt>
    <dgm:pt modelId="{E3050CA1-05B7-4E5B-AF50-528C09A6A712}">
      <dgm:prSet phldrT="[Text]"/>
      <dgm:spPr/>
      <dgm:t>
        <a:bodyPr/>
        <a:lstStyle/>
        <a:p>
          <a:r>
            <a:rPr lang="en-US" dirty="0" err="1" smtClean="0"/>
            <a:t>daya</a:t>
          </a:r>
          <a:r>
            <a:rPr lang="en-US" dirty="0" smtClean="0"/>
            <a:t> </a:t>
          </a:r>
          <a:r>
            <a:rPr lang="en-US" dirty="0" err="1" smtClean="0"/>
            <a:t>tarik</a:t>
          </a:r>
          <a:endParaRPr lang="en-US" dirty="0"/>
        </a:p>
      </dgm:t>
    </dgm:pt>
    <dgm:pt modelId="{CF11DAB5-0672-4C8F-B9F1-6E7E3A9C61D9}" type="parTrans" cxnId="{E2413AFF-3C9B-4382-B7B7-95C991D84780}">
      <dgm:prSet/>
      <dgm:spPr/>
      <dgm:t>
        <a:bodyPr/>
        <a:lstStyle/>
        <a:p>
          <a:endParaRPr lang="en-US"/>
        </a:p>
      </dgm:t>
    </dgm:pt>
    <dgm:pt modelId="{6A8B6A42-0CF0-4309-92D5-EFBBACEEAFED}" type="sibTrans" cxnId="{E2413AFF-3C9B-4382-B7B7-95C991D84780}">
      <dgm:prSet/>
      <dgm:spPr/>
      <dgm:t>
        <a:bodyPr/>
        <a:lstStyle/>
        <a:p>
          <a:endParaRPr lang="en-US"/>
        </a:p>
      </dgm:t>
    </dgm:pt>
    <dgm:pt modelId="{7C4EF7DE-0AAB-4D6C-9A9F-CF4783BDD97B}">
      <dgm:prSet phldrT="[Text]"/>
      <dgm:spPr/>
      <dgm:t>
        <a:bodyPr/>
        <a:lstStyle/>
        <a:p>
          <a:r>
            <a:rPr lang="en-US" dirty="0" err="1" smtClean="0"/>
            <a:t>komunikasi</a:t>
          </a:r>
          <a:endParaRPr lang="en-US" dirty="0"/>
        </a:p>
      </dgm:t>
    </dgm:pt>
    <dgm:pt modelId="{1E32939A-1A37-4EA9-81BC-A48DA516C5AC}" type="parTrans" cxnId="{200C12A1-E4D5-4A76-B457-FBA1307E7E84}">
      <dgm:prSet/>
      <dgm:spPr/>
      <dgm:t>
        <a:bodyPr/>
        <a:lstStyle/>
        <a:p>
          <a:endParaRPr lang="en-US"/>
        </a:p>
      </dgm:t>
    </dgm:pt>
    <dgm:pt modelId="{EEB32579-EF32-4D0F-8208-D9010578819C}" type="sibTrans" cxnId="{200C12A1-E4D5-4A76-B457-FBA1307E7E84}">
      <dgm:prSet/>
      <dgm:spPr/>
      <dgm:t>
        <a:bodyPr/>
        <a:lstStyle/>
        <a:p>
          <a:endParaRPr lang="en-US"/>
        </a:p>
      </dgm:t>
    </dgm:pt>
    <dgm:pt modelId="{4799C4ED-4163-4D18-8F42-677C115B4FEC}" type="pres">
      <dgm:prSet presAssocID="{350766F9-C4A8-4074-8534-528A9C6C7C6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786223-48C9-4D12-8696-AF9F64D7AF22}" type="pres">
      <dgm:prSet presAssocID="{2C5B0A0E-403F-423B-8E9E-83614E13609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0C7B4E-4EF9-4EBF-9ACF-5A3482B70669}" type="pres">
      <dgm:prSet presAssocID="{5206F8FD-DC80-47DE-B913-D18E18D669FC}" presName="sibTrans" presStyleCnt="0"/>
      <dgm:spPr/>
    </dgm:pt>
    <dgm:pt modelId="{AC3DB581-9960-4990-8401-8F7B003AC159}" type="pres">
      <dgm:prSet presAssocID="{E3050CA1-05B7-4E5B-AF50-528C09A6A71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A7C555-2EDE-4E87-B1A5-6E704D809DE4}" type="pres">
      <dgm:prSet presAssocID="{6A8B6A42-0CF0-4309-92D5-EFBBACEEAFED}" presName="sibTrans" presStyleCnt="0"/>
      <dgm:spPr/>
    </dgm:pt>
    <dgm:pt modelId="{0D867B8B-2AB7-4EA1-BB84-997B9F4DA304}" type="pres">
      <dgm:prSet presAssocID="{7C4EF7DE-0AAB-4D6C-9A9F-CF4783BDD97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58D7B1-C16C-42E8-AFA9-B27A9792A575}" type="presOf" srcId="{E3050CA1-05B7-4E5B-AF50-528C09A6A712}" destId="{AC3DB581-9960-4990-8401-8F7B003AC159}" srcOrd="0" destOrd="0" presId="urn:microsoft.com/office/officeart/2005/8/layout/default"/>
    <dgm:cxn modelId="{E64B77D4-61D4-433A-9556-B45931F30267}" type="presOf" srcId="{7C4EF7DE-0AAB-4D6C-9A9F-CF4783BDD97B}" destId="{0D867B8B-2AB7-4EA1-BB84-997B9F4DA304}" srcOrd="0" destOrd="0" presId="urn:microsoft.com/office/officeart/2005/8/layout/default"/>
    <dgm:cxn modelId="{0A060A42-E4B1-44AF-93BA-3893AAB82073}" srcId="{350766F9-C4A8-4074-8534-528A9C6C7C6D}" destId="{2C5B0A0E-403F-423B-8E9E-83614E136093}" srcOrd="0" destOrd="0" parTransId="{CB8214F6-406C-415E-87F1-0B5C048CBBE6}" sibTransId="{5206F8FD-DC80-47DE-B913-D18E18D669FC}"/>
    <dgm:cxn modelId="{E2413AFF-3C9B-4382-B7B7-95C991D84780}" srcId="{350766F9-C4A8-4074-8534-528A9C6C7C6D}" destId="{E3050CA1-05B7-4E5B-AF50-528C09A6A712}" srcOrd="1" destOrd="0" parTransId="{CF11DAB5-0672-4C8F-B9F1-6E7E3A9C61D9}" sibTransId="{6A8B6A42-0CF0-4309-92D5-EFBBACEEAFED}"/>
    <dgm:cxn modelId="{200C12A1-E4D5-4A76-B457-FBA1307E7E84}" srcId="{350766F9-C4A8-4074-8534-528A9C6C7C6D}" destId="{7C4EF7DE-0AAB-4D6C-9A9F-CF4783BDD97B}" srcOrd="2" destOrd="0" parTransId="{1E32939A-1A37-4EA9-81BC-A48DA516C5AC}" sibTransId="{EEB32579-EF32-4D0F-8208-D9010578819C}"/>
    <dgm:cxn modelId="{8063058D-DE07-4F4B-B2AC-695FFA6A35F1}" type="presOf" srcId="{350766F9-C4A8-4074-8534-528A9C6C7C6D}" destId="{4799C4ED-4163-4D18-8F42-677C115B4FEC}" srcOrd="0" destOrd="0" presId="urn:microsoft.com/office/officeart/2005/8/layout/default"/>
    <dgm:cxn modelId="{64D727D7-2504-4A40-996D-D0771663C545}" type="presOf" srcId="{2C5B0A0E-403F-423B-8E9E-83614E136093}" destId="{13786223-48C9-4D12-8696-AF9F64D7AF22}" srcOrd="0" destOrd="0" presId="urn:microsoft.com/office/officeart/2005/8/layout/default"/>
    <dgm:cxn modelId="{DB113D75-F9A3-4B6E-8963-F5455057E3B5}" type="presParOf" srcId="{4799C4ED-4163-4D18-8F42-677C115B4FEC}" destId="{13786223-48C9-4D12-8696-AF9F64D7AF22}" srcOrd="0" destOrd="0" presId="urn:microsoft.com/office/officeart/2005/8/layout/default"/>
    <dgm:cxn modelId="{A19B507D-693A-4A35-8021-B8F7C3934C1C}" type="presParOf" srcId="{4799C4ED-4163-4D18-8F42-677C115B4FEC}" destId="{940C7B4E-4EF9-4EBF-9ACF-5A3482B70669}" srcOrd="1" destOrd="0" presId="urn:microsoft.com/office/officeart/2005/8/layout/default"/>
    <dgm:cxn modelId="{20304100-F221-4C9B-9215-D966E2750235}" type="presParOf" srcId="{4799C4ED-4163-4D18-8F42-677C115B4FEC}" destId="{AC3DB581-9960-4990-8401-8F7B003AC159}" srcOrd="2" destOrd="0" presId="urn:microsoft.com/office/officeart/2005/8/layout/default"/>
    <dgm:cxn modelId="{91F9E2A7-AF69-43A9-9155-6E1A33F58F19}" type="presParOf" srcId="{4799C4ED-4163-4D18-8F42-677C115B4FEC}" destId="{A0A7C555-2EDE-4E87-B1A5-6E704D809DE4}" srcOrd="3" destOrd="0" presId="urn:microsoft.com/office/officeart/2005/8/layout/default"/>
    <dgm:cxn modelId="{B241D87B-E198-4173-A7D1-768288321468}" type="presParOf" srcId="{4799C4ED-4163-4D18-8F42-677C115B4FEC}" destId="{0D867B8B-2AB7-4EA1-BB84-997B9F4DA304}" srcOrd="4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2128DC-B3B2-4652-93E4-013995E6C3AE}" type="doc">
      <dgm:prSet loTypeId="urn:microsoft.com/office/officeart/2005/8/layout/hList6" loCatId="list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F8318A7B-C82D-4775-A96B-99F4D3C0E3F7}">
      <dgm:prSet phldrT="[Text]"/>
      <dgm:spPr/>
      <dgm:t>
        <a:bodyPr/>
        <a:lstStyle/>
        <a:p>
          <a:r>
            <a:rPr lang="en-US" b="1" dirty="0" err="1" smtClean="0">
              <a:solidFill>
                <a:srgbClr val="002A58"/>
              </a:solidFill>
            </a:rPr>
            <a:t>mendapatkan</a:t>
          </a:r>
          <a:r>
            <a:rPr lang="en-US" b="1" dirty="0" smtClean="0">
              <a:solidFill>
                <a:srgbClr val="002A58"/>
              </a:solidFill>
            </a:rPr>
            <a:t> </a:t>
          </a:r>
          <a:r>
            <a:rPr lang="en-US" b="1" dirty="0" err="1" smtClean="0">
              <a:solidFill>
                <a:srgbClr val="002A58"/>
              </a:solidFill>
            </a:rPr>
            <a:t>imbalan</a:t>
          </a:r>
          <a:r>
            <a:rPr lang="en-US" b="1" dirty="0" smtClean="0">
              <a:solidFill>
                <a:srgbClr val="002A58"/>
              </a:solidFill>
            </a:rPr>
            <a:t> </a:t>
          </a:r>
          <a:r>
            <a:rPr lang="en-US" b="1" dirty="0" err="1" smtClean="0">
              <a:solidFill>
                <a:srgbClr val="002A58"/>
              </a:solidFill>
            </a:rPr>
            <a:t>sosial</a:t>
          </a:r>
          <a:r>
            <a:rPr lang="en-US" b="1" dirty="0" smtClean="0">
              <a:solidFill>
                <a:srgbClr val="002A58"/>
              </a:solidFill>
            </a:rPr>
            <a:t> </a:t>
          </a:r>
          <a:endParaRPr lang="en-US" b="1" dirty="0">
            <a:solidFill>
              <a:srgbClr val="002A58"/>
            </a:solidFill>
          </a:endParaRPr>
        </a:p>
      </dgm:t>
    </dgm:pt>
    <dgm:pt modelId="{102E28AA-CC93-44A9-8B31-E92FB3BFBD4B}" type="parTrans" cxnId="{129F19EC-028E-4013-B25B-4F23B410AFB0}">
      <dgm:prSet/>
      <dgm:spPr/>
      <dgm:t>
        <a:bodyPr/>
        <a:lstStyle/>
        <a:p>
          <a:endParaRPr lang="en-US"/>
        </a:p>
      </dgm:t>
    </dgm:pt>
    <dgm:pt modelId="{EFA9CCB1-CD7A-449B-A2EC-D77C4D54138F}" type="sibTrans" cxnId="{129F19EC-028E-4013-B25B-4F23B410AFB0}">
      <dgm:prSet/>
      <dgm:spPr/>
      <dgm:t>
        <a:bodyPr/>
        <a:lstStyle/>
        <a:p>
          <a:endParaRPr lang="en-US"/>
        </a:p>
      </dgm:t>
    </dgm:pt>
    <dgm:pt modelId="{D5784E01-E503-4E00-9C61-4180B5D5B9A0}">
      <dgm:prSet phldrT="[Text]"/>
      <dgm:spPr/>
      <dgm:t>
        <a:bodyPr/>
        <a:lstStyle/>
        <a:p>
          <a:r>
            <a:rPr lang="en-US" b="1" dirty="0" err="1" smtClean="0">
              <a:solidFill>
                <a:srgbClr val="002A58"/>
              </a:solidFill>
            </a:rPr>
            <a:t>berupa</a:t>
          </a:r>
          <a:r>
            <a:rPr lang="en-US" b="1" dirty="0" smtClean="0">
              <a:solidFill>
                <a:srgbClr val="002A58"/>
              </a:solidFill>
            </a:rPr>
            <a:t> </a:t>
          </a:r>
          <a:r>
            <a:rPr lang="en-US" b="1" dirty="0" err="1" smtClean="0">
              <a:solidFill>
                <a:srgbClr val="002A58"/>
              </a:solidFill>
            </a:rPr>
            <a:t>penghargaan</a:t>
          </a:r>
          <a:r>
            <a:rPr lang="en-US" b="1" dirty="0" smtClean="0">
              <a:solidFill>
                <a:srgbClr val="002A58"/>
              </a:solidFill>
            </a:rPr>
            <a:t>/ </a:t>
          </a:r>
          <a:r>
            <a:rPr lang="en-US" b="1" dirty="0" err="1" smtClean="0">
              <a:solidFill>
                <a:srgbClr val="002A58"/>
              </a:solidFill>
            </a:rPr>
            <a:t>imbalan</a:t>
          </a:r>
          <a:r>
            <a:rPr lang="en-US" b="1" dirty="0" smtClean="0">
              <a:solidFill>
                <a:srgbClr val="002A58"/>
              </a:solidFill>
            </a:rPr>
            <a:t> </a:t>
          </a:r>
          <a:r>
            <a:rPr lang="en-US" b="1" dirty="0" err="1" smtClean="0">
              <a:solidFill>
                <a:srgbClr val="002A58"/>
              </a:solidFill>
            </a:rPr>
            <a:t>secara</a:t>
          </a:r>
          <a:r>
            <a:rPr lang="en-US" b="1" dirty="0" smtClean="0">
              <a:solidFill>
                <a:srgbClr val="002A58"/>
              </a:solidFill>
            </a:rPr>
            <a:t> </a:t>
          </a:r>
          <a:r>
            <a:rPr lang="en-US" b="1" dirty="0" err="1" smtClean="0">
              <a:solidFill>
                <a:srgbClr val="002A58"/>
              </a:solidFill>
            </a:rPr>
            <a:t>fisik</a:t>
          </a:r>
          <a:endParaRPr lang="en-US" b="1" dirty="0">
            <a:solidFill>
              <a:srgbClr val="002A58"/>
            </a:solidFill>
          </a:endParaRPr>
        </a:p>
      </dgm:t>
    </dgm:pt>
    <dgm:pt modelId="{206BE720-F1CB-4E51-A3A3-7149C43F43D2}" type="parTrans" cxnId="{74C75DB4-502B-4A5A-8CCE-D9BDDEAA6FD3}">
      <dgm:prSet/>
      <dgm:spPr/>
      <dgm:t>
        <a:bodyPr/>
        <a:lstStyle/>
        <a:p>
          <a:endParaRPr lang="en-US"/>
        </a:p>
      </dgm:t>
    </dgm:pt>
    <dgm:pt modelId="{31987FF3-670D-4033-8D82-BE4D9F94981C}" type="sibTrans" cxnId="{74C75DB4-502B-4A5A-8CCE-D9BDDEAA6FD3}">
      <dgm:prSet/>
      <dgm:spPr/>
      <dgm:t>
        <a:bodyPr/>
        <a:lstStyle/>
        <a:p>
          <a:endParaRPr lang="en-US"/>
        </a:p>
      </dgm:t>
    </dgm:pt>
    <dgm:pt modelId="{A5BF9E3D-988B-4FDE-9651-6AD653F23A58}">
      <dgm:prSet phldrT="[Text]"/>
      <dgm:spPr/>
      <dgm:t>
        <a:bodyPr/>
        <a:lstStyle/>
        <a:p>
          <a:r>
            <a:rPr lang="en-US" b="1" dirty="0" err="1" smtClean="0">
              <a:solidFill>
                <a:srgbClr val="002A58"/>
              </a:solidFill>
            </a:rPr>
            <a:t>karena</a:t>
          </a:r>
          <a:r>
            <a:rPr lang="en-US" b="1" dirty="0" smtClean="0">
              <a:solidFill>
                <a:srgbClr val="002A58"/>
              </a:solidFill>
            </a:rPr>
            <a:t> film yang </a:t>
          </a:r>
          <a:r>
            <a:rPr lang="en-US" b="1" dirty="0" err="1" smtClean="0">
              <a:solidFill>
                <a:srgbClr val="002A58"/>
              </a:solidFill>
            </a:rPr>
            <a:t>mau</a:t>
          </a:r>
          <a:r>
            <a:rPr lang="en-US" b="1" dirty="0" smtClean="0">
              <a:solidFill>
                <a:srgbClr val="002A58"/>
              </a:solidFill>
            </a:rPr>
            <a:t> </a:t>
          </a:r>
          <a:r>
            <a:rPr lang="en-US" b="1" dirty="0" err="1" smtClean="0">
              <a:solidFill>
                <a:srgbClr val="002A58"/>
              </a:solidFill>
            </a:rPr>
            <a:t>ditonton</a:t>
          </a:r>
          <a:r>
            <a:rPr lang="en-US" b="1" dirty="0" smtClean="0">
              <a:solidFill>
                <a:srgbClr val="002A58"/>
              </a:solidFill>
            </a:rPr>
            <a:t> </a:t>
          </a:r>
          <a:r>
            <a:rPr lang="en-US" b="1" dirty="0" err="1" smtClean="0">
              <a:solidFill>
                <a:srgbClr val="002A58"/>
              </a:solidFill>
            </a:rPr>
            <a:t>di</a:t>
          </a:r>
          <a:r>
            <a:rPr lang="en-US" b="1" dirty="0" smtClean="0">
              <a:solidFill>
                <a:srgbClr val="002A58"/>
              </a:solidFill>
            </a:rPr>
            <a:t> </a:t>
          </a:r>
          <a:r>
            <a:rPr lang="en-US" b="1" dirty="0" err="1" smtClean="0">
              <a:solidFill>
                <a:srgbClr val="002A58"/>
              </a:solidFill>
            </a:rPr>
            <a:t>bioskop</a:t>
          </a:r>
          <a:r>
            <a:rPr lang="en-US" b="1" dirty="0" smtClean="0">
              <a:solidFill>
                <a:srgbClr val="002A58"/>
              </a:solidFill>
            </a:rPr>
            <a:t> </a:t>
          </a:r>
          <a:r>
            <a:rPr lang="en-US" b="1" dirty="0" err="1" smtClean="0">
              <a:solidFill>
                <a:srgbClr val="002A58"/>
              </a:solidFill>
            </a:rPr>
            <a:t>itu</a:t>
          </a:r>
          <a:r>
            <a:rPr lang="en-US" b="1" dirty="0" smtClean="0">
              <a:solidFill>
                <a:srgbClr val="002A58"/>
              </a:solidFill>
            </a:rPr>
            <a:t> </a:t>
          </a:r>
          <a:r>
            <a:rPr lang="en-US" b="1" dirty="0" err="1" smtClean="0">
              <a:solidFill>
                <a:srgbClr val="002A58"/>
              </a:solidFill>
            </a:rPr>
            <a:t>bagus</a:t>
          </a:r>
          <a:r>
            <a:rPr lang="en-US" b="1" dirty="0" smtClean="0">
              <a:solidFill>
                <a:srgbClr val="002A58"/>
              </a:solidFill>
            </a:rPr>
            <a:t> </a:t>
          </a:r>
          <a:r>
            <a:rPr lang="en-US" b="1" dirty="0" err="1" smtClean="0">
              <a:solidFill>
                <a:srgbClr val="002A58"/>
              </a:solidFill>
            </a:rPr>
            <a:t>atau</a:t>
          </a:r>
          <a:r>
            <a:rPr lang="en-US" b="1" dirty="0" smtClean="0">
              <a:solidFill>
                <a:srgbClr val="002A58"/>
              </a:solidFill>
            </a:rPr>
            <a:t> </a:t>
          </a:r>
          <a:r>
            <a:rPr lang="en-US" b="1" dirty="0" err="1" smtClean="0">
              <a:solidFill>
                <a:srgbClr val="002A58"/>
              </a:solidFill>
            </a:rPr>
            <a:t>restoran</a:t>
          </a:r>
          <a:r>
            <a:rPr lang="en-US" b="1" dirty="0" smtClean="0">
              <a:solidFill>
                <a:srgbClr val="002A58"/>
              </a:solidFill>
            </a:rPr>
            <a:t> </a:t>
          </a:r>
          <a:r>
            <a:rPr lang="en-US" b="1" dirty="0" err="1" smtClean="0">
              <a:solidFill>
                <a:srgbClr val="002A58"/>
              </a:solidFill>
            </a:rPr>
            <a:t>itu</a:t>
          </a:r>
          <a:r>
            <a:rPr lang="en-US" b="1" dirty="0" smtClean="0">
              <a:solidFill>
                <a:srgbClr val="002A58"/>
              </a:solidFill>
            </a:rPr>
            <a:t> </a:t>
          </a:r>
          <a:r>
            <a:rPr lang="en-US" b="1" dirty="0" err="1" smtClean="0">
              <a:solidFill>
                <a:srgbClr val="002A58"/>
              </a:solidFill>
            </a:rPr>
            <a:t>terkenal</a:t>
          </a:r>
          <a:r>
            <a:rPr lang="en-US" b="1" dirty="0" smtClean="0">
              <a:solidFill>
                <a:srgbClr val="002A58"/>
              </a:solidFill>
            </a:rPr>
            <a:t>)</a:t>
          </a:r>
          <a:endParaRPr lang="en-US" b="1" dirty="0">
            <a:solidFill>
              <a:srgbClr val="002A58"/>
            </a:solidFill>
          </a:endParaRPr>
        </a:p>
      </dgm:t>
    </dgm:pt>
    <dgm:pt modelId="{478353C0-C44E-49D2-A039-C3CBF5608CF3}" type="parTrans" cxnId="{EAD5F191-C492-42DB-99EB-26F828DF8F1D}">
      <dgm:prSet/>
      <dgm:spPr/>
      <dgm:t>
        <a:bodyPr/>
        <a:lstStyle/>
        <a:p>
          <a:endParaRPr lang="en-US"/>
        </a:p>
      </dgm:t>
    </dgm:pt>
    <dgm:pt modelId="{DA2619D5-E1DE-458B-84BC-7A94FB800CE3}" type="sibTrans" cxnId="{EAD5F191-C492-42DB-99EB-26F828DF8F1D}">
      <dgm:prSet/>
      <dgm:spPr/>
      <dgm:t>
        <a:bodyPr/>
        <a:lstStyle/>
        <a:p>
          <a:endParaRPr lang="en-US"/>
        </a:p>
      </dgm:t>
    </dgm:pt>
    <dgm:pt modelId="{60864B8D-EBE1-4425-ABF8-BB0EC7683D79}">
      <dgm:prSet phldrT="[Text]"/>
      <dgm:spPr/>
      <dgm:t>
        <a:bodyPr/>
        <a:lstStyle/>
        <a:p>
          <a:r>
            <a:rPr lang="en-US" b="1" dirty="0" err="1" smtClean="0">
              <a:solidFill>
                <a:srgbClr val="002A58"/>
              </a:solidFill>
            </a:rPr>
            <a:t>mengurangi</a:t>
          </a:r>
          <a:r>
            <a:rPr lang="en-US" b="1" dirty="0" smtClean="0">
              <a:solidFill>
                <a:srgbClr val="002A58"/>
              </a:solidFill>
            </a:rPr>
            <a:t> rasa </a:t>
          </a:r>
          <a:r>
            <a:rPr lang="en-US" b="1" dirty="0" err="1" smtClean="0">
              <a:solidFill>
                <a:srgbClr val="002A58"/>
              </a:solidFill>
            </a:rPr>
            <a:t>takut</a:t>
          </a:r>
          <a:endParaRPr lang="en-US" b="1" dirty="0">
            <a:solidFill>
              <a:srgbClr val="002A58"/>
            </a:solidFill>
          </a:endParaRPr>
        </a:p>
      </dgm:t>
    </dgm:pt>
    <dgm:pt modelId="{ABC0CC4C-AC8D-4AD7-9A84-494B9453FA53}" type="parTrans" cxnId="{60BC0190-CC39-4339-9F2E-B676360969D9}">
      <dgm:prSet/>
      <dgm:spPr/>
      <dgm:t>
        <a:bodyPr/>
        <a:lstStyle/>
        <a:p>
          <a:endParaRPr lang="en-US"/>
        </a:p>
      </dgm:t>
    </dgm:pt>
    <dgm:pt modelId="{EAB8C746-FEAF-4024-8A65-E1AF51104CDD}" type="sibTrans" cxnId="{60BC0190-CC39-4339-9F2E-B676360969D9}">
      <dgm:prSet/>
      <dgm:spPr/>
      <dgm:t>
        <a:bodyPr/>
        <a:lstStyle/>
        <a:p>
          <a:endParaRPr lang="en-US"/>
        </a:p>
      </dgm:t>
    </dgm:pt>
    <dgm:pt modelId="{D2BC8559-F348-4685-9CCA-1589CC867B23}">
      <dgm:prSet phldrT="[Text]"/>
      <dgm:spPr/>
      <dgm:t>
        <a:bodyPr/>
        <a:lstStyle/>
        <a:p>
          <a:r>
            <a:rPr lang="en-US" b="1" dirty="0" smtClean="0">
              <a:solidFill>
                <a:srgbClr val="002A58"/>
              </a:solidFill>
            </a:rPr>
            <a:t>rasa </a:t>
          </a:r>
          <a:r>
            <a:rPr lang="en-US" b="1" dirty="0" err="1" smtClean="0">
              <a:solidFill>
                <a:srgbClr val="002A58"/>
              </a:solidFill>
            </a:rPr>
            <a:t>takut</a:t>
          </a:r>
          <a:r>
            <a:rPr lang="en-US" b="1" dirty="0" smtClean="0">
              <a:solidFill>
                <a:srgbClr val="002A58"/>
              </a:solidFill>
            </a:rPr>
            <a:t> </a:t>
          </a:r>
          <a:r>
            <a:rPr lang="en-US" b="1" dirty="0" err="1" smtClean="0">
              <a:solidFill>
                <a:srgbClr val="002A58"/>
              </a:solidFill>
            </a:rPr>
            <a:t>akan</a:t>
          </a:r>
          <a:r>
            <a:rPr lang="en-US" b="1" dirty="0" smtClean="0">
              <a:solidFill>
                <a:srgbClr val="002A58"/>
              </a:solidFill>
            </a:rPr>
            <a:t> </a:t>
          </a:r>
          <a:r>
            <a:rPr lang="en-US" b="1" dirty="0" err="1" smtClean="0">
              <a:solidFill>
                <a:srgbClr val="002A58"/>
              </a:solidFill>
            </a:rPr>
            <a:t>meningkatkan</a:t>
          </a:r>
          <a:r>
            <a:rPr lang="en-US" b="1" dirty="0" smtClean="0">
              <a:solidFill>
                <a:srgbClr val="002A58"/>
              </a:solidFill>
            </a:rPr>
            <a:t> </a:t>
          </a:r>
          <a:r>
            <a:rPr lang="en-US" b="1" dirty="0" err="1" smtClean="0">
              <a:solidFill>
                <a:srgbClr val="002A58"/>
              </a:solidFill>
            </a:rPr>
            <a:t>keinginan</a:t>
          </a:r>
          <a:r>
            <a:rPr lang="en-US" b="1" dirty="0" smtClean="0">
              <a:solidFill>
                <a:srgbClr val="002A58"/>
              </a:solidFill>
            </a:rPr>
            <a:t> </a:t>
          </a:r>
          <a:r>
            <a:rPr lang="en-US" b="1" dirty="0" err="1" smtClean="0">
              <a:solidFill>
                <a:srgbClr val="002A58"/>
              </a:solidFill>
            </a:rPr>
            <a:t>untuk</a:t>
          </a:r>
          <a:r>
            <a:rPr lang="en-US" b="1" dirty="0" smtClean="0">
              <a:solidFill>
                <a:srgbClr val="002A58"/>
              </a:solidFill>
            </a:rPr>
            <a:t> </a:t>
          </a:r>
          <a:r>
            <a:rPr lang="en-US" b="1" dirty="0" err="1" smtClean="0">
              <a:solidFill>
                <a:srgbClr val="002A58"/>
              </a:solidFill>
            </a:rPr>
            <a:t>berafiliasi</a:t>
          </a:r>
          <a:r>
            <a:rPr lang="en-US" b="1" dirty="0" smtClean="0">
              <a:solidFill>
                <a:srgbClr val="002A58"/>
              </a:solidFill>
            </a:rPr>
            <a:t>.</a:t>
          </a:r>
          <a:endParaRPr lang="en-US" b="1" dirty="0">
            <a:solidFill>
              <a:srgbClr val="002A58"/>
            </a:solidFill>
          </a:endParaRPr>
        </a:p>
      </dgm:t>
    </dgm:pt>
    <dgm:pt modelId="{5F08D9BB-9727-460D-9E0A-EFCC9D162A5B}" type="parTrans" cxnId="{20C67CC5-095E-4D44-BCE2-57D55B8ED6C3}">
      <dgm:prSet/>
      <dgm:spPr/>
      <dgm:t>
        <a:bodyPr/>
        <a:lstStyle/>
        <a:p>
          <a:endParaRPr lang="en-US"/>
        </a:p>
      </dgm:t>
    </dgm:pt>
    <dgm:pt modelId="{95536C87-9F59-490E-B493-79A816BDCB87}" type="sibTrans" cxnId="{20C67CC5-095E-4D44-BCE2-57D55B8ED6C3}">
      <dgm:prSet/>
      <dgm:spPr/>
      <dgm:t>
        <a:bodyPr/>
        <a:lstStyle/>
        <a:p>
          <a:endParaRPr lang="en-US"/>
        </a:p>
      </dgm:t>
    </dgm:pt>
    <dgm:pt modelId="{45C87CB6-8BF4-41C5-A64D-70CC3F74C895}">
      <dgm:prSet phldrT="[Text]"/>
      <dgm:spPr/>
      <dgm:t>
        <a:bodyPr/>
        <a:lstStyle/>
        <a:p>
          <a:r>
            <a:rPr lang="en-US" b="1" dirty="0" err="1" smtClean="0">
              <a:solidFill>
                <a:srgbClr val="002A58"/>
              </a:solidFill>
            </a:rPr>
            <a:t>berada</a:t>
          </a:r>
          <a:r>
            <a:rPr lang="en-US" b="1" dirty="0" smtClean="0">
              <a:solidFill>
                <a:srgbClr val="002A58"/>
              </a:solidFill>
            </a:rPr>
            <a:t> </a:t>
          </a:r>
          <a:r>
            <a:rPr lang="en-US" b="1" dirty="0" err="1" smtClean="0">
              <a:solidFill>
                <a:srgbClr val="002A58"/>
              </a:solidFill>
            </a:rPr>
            <a:t>bersama</a:t>
          </a:r>
          <a:r>
            <a:rPr lang="en-US" b="1" dirty="0" smtClean="0">
              <a:solidFill>
                <a:srgbClr val="002A58"/>
              </a:solidFill>
            </a:rPr>
            <a:t> </a:t>
          </a:r>
          <a:r>
            <a:rPr lang="en-US" b="1" dirty="0" err="1" smtClean="0">
              <a:solidFill>
                <a:srgbClr val="002A58"/>
              </a:solidFill>
            </a:rPr>
            <a:t>orang</a:t>
          </a:r>
          <a:r>
            <a:rPr lang="en-US" b="1" dirty="0" smtClean="0">
              <a:solidFill>
                <a:srgbClr val="002A58"/>
              </a:solidFill>
            </a:rPr>
            <a:t> lain </a:t>
          </a:r>
          <a:r>
            <a:rPr lang="en-US" b="1" dirty="0" err="1" smtClean="0">
              <a:solidFill>
                <a:srgbClr val="002A58"/>
              </a:solidFill>
            </a:rPr>
            <a:t>ternyata</a:t>
          </a:r>
          <a:r>
            <a:rPr lang="en-US" b="1" dirty="0" smtClean="0">
              <a:solidFill>
                <a:srgbClr val="002A58"/>
              </a:solidFill>
            </a:rPr>
            <a:t> </a:t>
          </a:r>
          <a:r>
            <a:rPr lang="en-US" b="1" dirty="0" err="1" smtClean="0">
              <a:solidFill>
                <a:srgbClr val="002A58"/>
              </a:solidFill>
            </a:rPr>
            <a:t>bisa</a:t>
          </a:r>
          <a:r>
            <a:rPr lang="en-US" b="1" dirty="0" smtClean="0">
              <a:solidFill>
                <a:srgbClr val="002A58"/>
              </a:solidFill>
            </a:rPr>
            <a:t> </a:t>
          </a:r>
          <a:r>
            <a:rPr lang="en-US" b="1" dirty="0" err="1" smtClean="0">
              <a:solidFill>
                <a:srgbClr val="002A58"/>
              </a:solidFill>
            </a:rPr>
            <a:t>mengurangi</a:t>
          </a:r>
          <a:r>
            <a:rPr lang="en-US" b="1" dirty="0" smtClean="0">
              <a:solidFill>
                <a:srgbClr val="002A58"/>
              </a:solidFill>
            </a:rPr>
            <a:t> rasa </a:t>
          </a:r>
          <a:r>
            <a:rPr lang="en-US" b="1" dirty="0" err="1" smtClean="0">
              <a:solidFill>
                <a:srgbClr val="002A58"/>
              </a:solidFill>
            </a:rPr>
            <a:t>takut</a:t>
          </a:r>
          <a:r>
            <a:rPr lang="en-US" b="1" dirty="0" smtClean="0">
              <a:solidFill>
                <a:srgbClr val="002A58"/>
              </a:solidFill>
            </a:rPr>
            <a:t> </a:t>
          </a:r>
          <a:r>
            <a:rPr lang="en-US" b="1" dirty="0" err="1" smtClean="0">
              <a:solidFill>
                <a:srgbClr val="002A58"/>
              </a:solidFill>
            </a:rPr>
            <a:t>seseorang</a:t>
          </a:r>
          <a:r>
            <a:rPr lang="en-US" b="1" dirty="0" smtClean="0">
              <a:solidFill>
                <a:srgbClr val="002A58"/>
              </a:solidFill>
            </a:rPr>
            <a:t>. </a:t>
          </a:r>
          <a:endParaRPr lang="en-US" b="1" dirty="0">
            <a:solidFill>
              <a:srgbClr val="002A58"/>
            </a:solidFill>
          </a:endParaRPr>
        </a:p>
      </dgm:t>
    </dgm:pt>
    <dgm:pt modelId="{98F2BD00-AEA2-4473-8272-0A0E3E5F1110}" type="parTrans" cxnId="{6D380106-DCF3-4504-A180-1ACF9B35D47B}">
      <dgm:prSet/>
      <dgm:spPr/>
      <dgm:t>
        <a:bodyPr/>
        <a:lstStyle/>
        <a:p>
          <a:endParaRPr lang="en-US"/>
        </a:p>
      </dgm:t>
    </dgm:pt>
    <dgm:pt modelId="{260B251D-EBBC-4EA3-9EE2-82AEA2BFB375}" type="sibTrans" cxnId="{6D380106-DCF3-4504-A180-1ACF9B35D47B}">
      <dgm:prSet/>
      <dgm:spPr/>
      <dgm:t>
        <a:bodyPr/>
        <a:lstStyle/>
        <a:p>
          <a:endParaRPr lang="en-US"/>
        </a:p>
      </dgm:t>
    </dgm:pt>
    <dgm:pt modelId="{3B324194-76BE-4436-903F-6AA28F3A715F}">
      <dgm:prSet phldrT="[Text]"/>
      <dgm:spPr/>
      <dgm:t>
        <a:bodyPr/>
        <a:lstStyle/>
        <a:p>
          <a:r>
            <a:rPr lang="en-US" b="1" dirty="0" err="1" smtClean="0">
              <a:solidFill>
                <a:srgbClr val="002A58"/>
              </a:solidFill>
            </a:rPr>
            <a:t>pembandingan</a:t>
          </a:r>
          <a:r>
            <a:rPr lang="en-US" b="1" dirty="0" smtClean="0">
              <a:solidFill>
                <a:srgbClr val="002A58"/>
              </a:solidFill>
            </a:rPr>
            <a:t> </a:t>
          </a:r>
          <a:r>
            <a:rPr lang="en-US" b="1" dirty="0" err="1" smtClean="0">
              <a:solidFill>
                <a:srgbClr val="002A58"/>
              </a:solidFill>
            </a:rPr>
            <a:t>sosial</a:t>
          </a:r>
          <a:endParaRPr lang="en-US" b="1" dirty="0">
            <a:solidFill>
              <a:srgbClr val="002A58"/>
            </a:solidFill>
          </a:endParaRPr>
        </a:p>
      </dgm:t>
    </dgm:pt>
    <dgm:pt modelId="{886C16F0-6B16-406C-B6BF-E0709008D890}" type="parTrans" cxnId="{881B5B41-1EB6-489C-8A38-DE417ACACA88}">
      <dgm:prSet/>
      <dgm:spPr/>
      <dgm:t>
        <a:bodyPr/>
        <a:lstStyle/>
        <a:p>
          <a:endParaRPr lang="en-US"/>
        </a:p>
      </dgm:t>
    </dgm:pt>
    <dgm:pt modelId="{7A61597F-8190-447E-9C9C-A356A1A81D49}" type="sibTrans" cxnId="{881B5B41-1EB6-489C-8A38-DE417ACACA88}">
      <dgm:prSet/>
      <dgm:spPr/>
      <dgm:t>
        <a:bodyPr/>
        <a:lstStyle/>
        <a:p>
          <a:endParaRPr lang="en-US"/>
        </a:p>
      </dgm:t>
    </dgm:pt>
    <dgm:pt modelId="{D80B9731-4F3B-412C-94F4-FF05AEB8B873}">
      <dgm:prSet phldrT="[Text]"/>
      <dgm:spPr/>
      <dgm:t>
        <a:bodyPr/>
        <a:lstStyle/>
        <a:p>
          <a:r>
            <a:rPr lang="en-US" b="1" dirty="0" err="1" smtClean="0">
              <a:solidFill>
                <a:srgbClr val="002A58"/>
              </a:solidFill>
            </a:rPr>
            <a:t>berada</a:t>
          </a:r>
          <a:r>
            <a:rPr lang="en-US" b="1" dirty="0" smtClean="0">
              <a:solidFill>
                <a:srgbClr val="002A58"/>
              </a:solidFill>
            </a:rPr>
            <a:t> </a:t>
          </a:r>
          <a:r>
            <a:rPr lang="en-US" b="1" dirty="0" err="1" smtClean="0">
              <a:solidFill>
                <a:srgbClr val="002A58"/>
              </a:solidFill>
            </a:rPr>
            <a:t>pada</a:t>
          </a:r>
          <a:r>
            <a:rPr lang="en-US" b="1" dirty="0" smtClean="0">
              <a:solidFill>
                <a:srgbClr val="002A58"/>
              </a:solidFill>
            </a:rPr>
            <a:t> </a:t>
          </a:r>
          <a:r>
            <a:rPr lang="en-US" b="1" dirty="0" err="1" smtClean="0">
              <a:solidFill>
                <a:srgbClr val="002A58"/>
              </a:solidFill>
            </a:rPr>
            <a:t>ketidakpastian</a:t>
          </a:r>
          <a:r>
            <a:rPr lang="en-US" b="1" dirty="0" smtClean="0">
              <a:solidFill>
                <a:srgbClr val="002A58"/>
              </a:solidFill>
            </a:rPr>
            <a:t>.</a:t>
          </a:r>
          <a:endParaRPr lang="en-US" b="1" dirty="0">
            <a:solidFill>
              <a:srgbClr val="002A58"/>
            </a:solidFill>
          </a:endParaRPr>
        </a:p>
      </dgm:t>
    </dgm:pt>
    <dgm:pt modelId="{DB9090D3-7A9F-4942-BDAF-E018C542E8EE}" type="parTrans" cxnId="{B843D6D1-F7B2-486E-970B-E3A47CEB518F}">
      <dgm:prSet/>
      <dgm:spPr/>
      <dgm:t>
        <a:bodyPr/>
        <a:lstStyle/>
        <a:p>
          <a:endParaRPr lang="en-US"/>
        </a:p>
      </dgm:t>
    </dgm:pt>
    <dgm:pt modelId="{47132D46-CDB7-481C-BB87-869C9A40E90D}" type="sibTrans" cxnId="{B843D6D1-F7B2-486E-970B-E3A47CEB518F}">
      <dgm:prSet/>
      <dgm:spPr/>
      <dgm:t>
        <a:bodyPr/>
        <a:lstStyle/>
        <a:p>
          <a:endParaRPr lang="en-US"/>
        </a:p>
      </dgm:t>
    </dgm:pt>
    <dgm:pt modelId="{61FED65F-88D4-4034-857A-32461A9A7C1E}">
      <dgm:prSet phldrT="[Text]"/>
      <dgm:spPr/>
      <dgm:t>
        <a:bodyPr/>
        <a:lstStyle/>
        <a:p>
          <a:r>
            <a:rPr lang="en-US" b="1" dirty="0" err="1" smtClean="0">
              <a:solidFill>
                <a:srgbClr val="002A58"/>
              </a:solidFill>
            </a:rPr>
            <a:t>Menunggu</a:t>
          </a:r>
          <a:r>
            <a:rPr lang="en-US" b="1" dirty="0" smtClean="0">
              <a:solidFill>
                <a:srgbClr val="002A58"/>
              </a:solidFill>
            </a:rPr>
            <a:t> </a:t>
          </a:r>
          <a:r>
            <a:rPr lang="en-US" b="1" dirty="0" err="1" smtClean="0">
              <a:solidFill>
                <a:srgbClr val="002A58"/>
              </a:solidFill>
            </a:rPr>
            <a:t>bertemu</a:t>
          </a:r>
          <a:r>
            <a:rPr lang="en-US" b="1" dirty="0" smtClean="0">
              <a:solidFill>
                <a:srgbClr val="002A58"/>
              </a:solidFill>
            </a:rPr>
            <a:t> </a:t>
          </a:r>
          <a:r>
            <a:rPr lang="en-US" b="1" dirty="0" err="1" smtClean="0">
              <a:solidFill>
                <a:srgbClr val="002A58"/>
              </a:solidFill>
            </a:rPr>
            <a:t>dokter</a:t>
          </a:r>
          <a:r>
            <a:rPr lang="en-US" b="1" dirty="0" smtClean="0">
              <a:solidFill>
                <a:srgbClr val="002A58"/>
              </a:solidFill>
            </a:rPr>
            <a:t> </a:t>
          </a:r>
          <a:r>
            <a:rPr lang="en-US" b="1" dirty="0" err="1" smtClean="0">
              <a:solidFill>
                <a:srgbClr val="002A58"/>
              </a:solidFill>
            </a:rPr>
            <a:t>bersama</a:t>
          </a:r>
          <a:r>
            <a:rPr lang="en-US" b="1" dirty="0" smtClean="0">
              <a:solidFill>
                <a:srgbClr val="002A58"/>
              </a:solidFill>
            </a:rPr>
            <a:t> </a:t>
          </a:r>
          <a:r>
            <a:rPr lang="en-US" b="1" dirty="0" err="1" smtClean="0">
              <a:solidFill>
                <a:srgbClr val="002A58"/>
              </a:solidFill>
            </a:rPr>
            <a:t>dengan</a:t>
          </a:r>
          <a:r>
            <a:rPr lang="en-US" b="1" dirty="0" smtClean="0">
              <a:solidFill>
                <a:srgbClr val="002A58"/>
              </a:solidFill>
            </a:rPr>
            <a:t> </a:t>
          </a:r>
          <a:r>
            <a:rPr lang="en-US" b="1" dirty="0" err="1" smtClean="0">
              <a:solidFill>
                <a:srgbClr val="002A58"/>
              </a:solidFill>
            </a:rPr>
            <a:t>orang</a:t>
          </a:r>
          <a:r>
            <a:rPr lang="en-US" b="1" dirty="0" smtClean="0">
              <a:solidFill>
                <a:srgbClr val="002A58"/>
              </a:solidFill>
            </a:rPr>
            <a:t> lain</a:t>
          </a:r>
          <a:endParaRPr lang="en-US" b="1" dirty="0">
            <a:solidFill>
              <a:srgbClr val="002A58"/>
            </a:solidFill>
          </a:endParaRPr>
        </a:p>
      </dgm:t>
    </dgm:pt>
    <dgm:pt modelId="{8FF8B038-5789-434D-9961-942CA4E02F9E}" type="parTrans" cxnId="{454A2F58-39E9-4655-AA06-00A13FE96CF5}">
      <dgm:prSet/>
      <dgm:spPr/>
      <dgm:t>
        <a:bodyPr/>
        <a:lstStyle/>
        <a:p>
          <a:endParaRPr lang="en-US"/>
        </a:p>
      </dgm:t>
    </dgm:pt>
    <dgm:pt modelId="{FAA1CC12-0FD4-483E-9388-47E14B6AE3F0}" type="sibTrans" cxnId="{454A2F58-39E9-4655-AA06-00A13FE96CF5}">
      <dgm:prSet/>
      <dgm:spPr/>
      <dgm:t>
        <a:bodyPr/>
        <a:lstStyle/>
        <a:p>
          <a:endParaRPr lang="en-US"/>
        </a:p>
      </dgm:t>
    </dgm:pt>
    <dgm:pt modelId="{98A2424A-2000-4E86-B7B5-3D724B7FE748}" type="pres">
      <dgm:prSet presAssocID="{222128DC-B3B2-4652-93E4-013995E6C3A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DC536E-9739-4971-80A9-F89382A1A1CD}" type="pres">
      <dgm:prSet presAssocID="{F8318A7B-C82D-4775-A96B-99F4D3C0E3F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B8082-4998-4761-95F5-7898C27CFF74}" type="pres">
      <dgm:prSet presAssocID="{EFA9CCB1-CD7A-449B-A2EC-D77C4D54138F}" presName="sibTrans" presStyleCnt="0"/>
      <dgm:spPr/>
    </dgm:pt>
    <dgm:pt modelId="{4E5C3FF1-AD3D-4F9D-811E-0E2898F5687C}" type="pres">
      <dgm:prSet presAssocID="{60864B8D-EBE1-4425-ABF8-BB0EC7683D7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01FD81-438F-4D61-B541-7EDBFA7F4EF6}" type="pres">
      <dgm:prSet presAssocID="{EAB8C746-FEAF-4024-8A65-E1AF51104CDD}" presName="sibTrans" presStyleCnt="0"/>
      <dgm:spPr/>
    </dgm:pt>
    <dgm:pt modelId="{80DB2897-934D-455A-8553-F9336EFBCE6D}" type="pres">
      <dgm:prSet presAssocID="{3B324194-76BE-4436-903F-6AA28F3A715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C75DB4-502B-4A5A-8CCE-D9BDDEAA6FD3}" srcId="{F8318A7B-C82D-4775-A96B-99F4D3C0E3F7}" destId="{D5784E01-E503-4E00-9C61-4180B5D5B9A0}" srcOrd="0" destOrd="0" parTransId="{206BE720-F1CB-4E51-A3A3-7149C43F43D2}" sibTransId="{31987FF3-670D-4033-8D82-BE4D9F94981C}"/>
    <dgm:cxn modelId="{B1149A38-F867-40BF-B768-B9B5E4B440AD}" type="presOf" srcId="{D80B9731-4F3B-412C-94F4-FF05AEB8B873}" destId="{80DB2897-934D-455A-8553-F9336EFBCE6D}" srcOrd="0" destOrd="1" presId="urn:microsoft.com/office/officeart/2005/8/layout/hList6"/>
    <dgm:cxn modelId="{9BE75414-3593-4991-B3AF-7D3A2616837D}" type="presOf" srcId="{222128DC-B3B2-4652-93E4-013995E6C3AE}" destId="{98A2424A-2000-4E86-B7B5-3D724B7FE748}" srcOrd="0" destOrd="0" presId="urn:microsoft.com/office/officeart/2005/8/layout/hList6"/>
    <dgm:cxn modelId="{B843D6D1-F7B2-486E-970B-E3A47CEB518F}" srcId="{3B324194-76BE-4436-903F-6AA28F3A715F}" destId="{D80B9731-4F3B-412C-94F4-FF05AEB8B873}" srcOrd="0" destOrd="0" parTransId="{DB9090D3-7A9F-4942-BDAF-E018C542E8EE}" sibTransId="{47132D46-CDB7-481C-BB87-869C9A40E90D}"/>
    <dgm:cxn modelId="{6D380106-DCF3-4504-A180-1ACF9B35D47B}" srcId="{60864B8D-EBE1-4425-ABF8-BB0EC7683D79}" destId="{45C87CB6-8BF4-41C5-A64D-70CC3F74C895}" srcOrd="1" destOrd="0" parTransId="{98F2BD00-AEA2-4473-8272-0A0E3E5F1110}" sibTransId="{260B251D-EBBC-4EA3-9EE2-82AEA2BFB375}"/>
    <dgm:cxn modelId="{551424E8-E47A-4525-9ACF-D926ECCF1D6C}" type="presOf" srcId="{3B324194-76BE-4436-903F-6AA28F3A715F}" destId="{80DB2897-934D-455A-8553-F9336EFBCE6D}" srcOrd="0" destOrd="0" presId="urn:microsoft.com/office/officeart/2005/8/layout/hList6"/>
    <dgm:cxn modelId="{D8D0F8D1-9168-48D0-8892-CEC3E5126E0B}" type="presOf" srcId="{F8318A7B-C82D-4775-A96B-99F4D3C0E3F7}" destId="{64DC536E-9739-4971-80A9-F89382A1A1CD}" srcOrd="0" destOrd="0" presId="urn:microsoft.com/office/officeart/2005/8/layout/hList6"/>
    <dgm:cxn modelId="{1256FC9E-EA25-43B4-BD7B-740873D0C538}" type="presOf" srcId="{A5BF9E3D-988B-4FDE-9651-6AD653F23A58}" destId="{64DC536E-9739-4971-80A9-F89382A1A1CD}" srcOrd="0" destOrd="2" presId="urn:microsoft.com/office/officeart/2005/8/layout/hList6"/>
    <dgm:cxn modelId="{6959DAFF-2912-41CA-B342-DDD3E8E99472}" type="presOf" srcId="{D2BC8559-F348-4685-9CCA-1589CC867B23}" destId="{4E5C3FF1-AD3D-4F9D-811E-0E2898F5687C}" srcOrd="0" destOrd="1" presId="urn:microsoft.com/office/officeart/2005/8/layout/hList6"/>
    <dgm:cxn modelId="{60BC0190-CC39-4339-9F2E-B676360969D9}" srcId="{222128DC-B3B2-4652-93E4-013995E6C3AE}" destId="{60864B8D-EBE1-4425-ABF8-BB0EC7683D79}" srcOrd="1" destOrd="0" parTransId="{ABC0CC4C-AC8D-4AD7-9A84-494B9453FA53}" sibTransId="{EAB8C746-FEAF-4024-8A65-E1AF51104CDD}"/>
    <dgm:cxn modelId="{20C67CC5-095E-4D44-BCE2-57D55B8ED6C3}" srcId="{60864B8D-EBE1-4425-ABF8-BB0EC7683D79}" destId="{D2BC8559-F348-4685-9CCA-1589CC867B23}" srcOrd="0" destOrd="0" parTransId="{5F08D9BB-9727-460D-9E0A-EFCC9D162A5B}" sibTransId="{95536C87-9F59-490E-B493-79A816BDCB87}"/>
    <dgm:cxn modelId="{EAD5F191-C492-42DB-99EB-26F828DF8F1D}" srcId="{F8318A7B-C82D-4775-A96B-99F4D3C0E3F7}" destId="{A5BF9E3D-988B-4FDE-9651-6AD653F23A58}" srcOrd="1" destOrd="0" parTransId="{478353C0-C44E-49D2-A039-C3CBF5608CF3}" sibTransId="{DA2619D5-E1DE-458B-84BC-7A94FB800CE3}"/>
    <dgm:cxn modelId="{581BAC96-0D0C-4A9A-8A18-84366B23D37A}" type="presOf" srcId="{61FED65F-88D4-4034-857A-32461A9A7C1E}" destId="{80DB2897-934D-455A-8553-F9336EFBCE6D}" srcOrd="0" destOrd="2" presId="urn:microsoft.com/office/officeart/2005/8/layout/hList6"/>
    <dgm:cxn modelId="{129F19EC-028E-4013-B25B-4F23B410AFB0}" srcId="{222128DC-B3B2-4652-93E4-013995E6C3AE}" destId="{F8318A7B-C82D-4775-A96B-99F4D3C0E3F7}" srcOrd="0" destOrd="0" parTransId="{102E28AA-CC93-44A9-8B31-E92FB3BFBD4B}" sibTransId="{EFA9CCB1-CD7A-449B-A2EC-D77C4D54138F}"/>
    <dgm:cxn modelId="{881B5B41-1EB6-489C-8A38-DE417ACACA88}" srcId="{222128DC-B3B2-4652-93E4-013995E6C3AE}" destId="{3B324194-76BE-4436-903F-6AA28F3A715F}" srcOrd="2" destOrd="0" parTransId="{886C16F0-6B16-406C-B6BF-E0709008D890}" sibTransId="{7A61597F-8190-447E-9C9C-A356A1A81D49}"/>
    <dgm:cxn modelId="{454A2F58-39E9-4655-AA06-00A13FE96CF5}" srcId="{3B324194-76BE-4436-903F-6AA28F3A715F}" destId="{61FED65F-88D4-4034-857A-32461A9A7C1E}" srcOrd="1" destOrd="0" parTransId="{8FF8B038-5789-434D-9961-942CA4E02F9E}" sibTransId="{FAA1CC12-0FD4-483E-9388-47E14B6AE3F0}"/>
    <dgm:cxn modelId="{B047F1FF-BEE7-4921-B2DA-90AE86563855}" type="presOf" srcId="{D5784E01-E503-4E00-9C61-4180B5D5B9A0}" destId="{64DC536E-9739-4971-80A9-F89382A1A1CD}" srcOrd="0" destOrd="1" presId="urn:microsoft.com/office/officeart/2005/8/layout/hList6"/>
    <dgm:cxn modelId="{446488BD-979A-4EF8-9205-54ED58911DD1}" type="presOf" srcId="{45C87CB6-8BF4-41C5-A64D-70CC3F74C895}" destId="{4E5C3FF1-AD3D-4F9D-811E-0E2898F5687C}" srcOrd="0" destOrd="2" presId="urn:microsoft.com/office/officeart/2005/8/layout/hList6"/>
    <dgm:cxn modelId="{C12CC100-8C0B-43E0-B563-680AD79F00E7}" type="presOf" srcId="{60864B8D-EBE1-4425-ABF8-BB0EC7683D79}" destId="{4E5C3FF1-AD3D-4F9D-811E-0E2898F5687C}" srcOrd="0" destOrd="0" presId="urn:microsoft.com/office/officeart/2005/8/layout/hList6"/>
    <dgm:cxn modelId="{574784F1-EBAB-4D08-93A5-45A0D6491857}" type="presParOf" srcId="{98A2424A-2000-4E86-B7B5-3D724B7FE748}" destId="{64DC536E-9739-4971-80A9-F89382A1A1CD}" srcOrd="0" destOrd="0" presId="urn:microsoft.com/office/officeart/2005/8/layout/hList6"/>
    <dgm:cxn modelId="{C05BED9F-0130-4BE6-844F-1F3A1C061632}" type="presParOf" srcId="{98A2424A-2000-4E86-B7B5-3D724B7FE748}" destId="{94BB8082-4998-4761-95F5-7898C27CFF74}" srcOrd="1" destOrd="0" presId="urn:microsoft.com/office/officeart/2005/8/layout/hList6"/>
    <dgm:cxn modelId="{BD86455D-8B94-402B-9218-847B7F66CBDA}" type="presParOf" srcId="{98A2424A-2000-4E86-B7B5-3D724B7FE748}" destId="{4E5C3FF1-AD3D-4F9D-811E-0E2898F5687C}" srcOrd="2" destOrd="0" presId="urn:microsoft.com/office/officeart/2005/8/layout/hList6"/>
    <dgm:cxn modelId="{E4E77202-31B8-491D-B1DF-6F7FD16F21A5}" type="presParOf" srcId="{98A2424A-2000-4E86-B7B5-3D724B7FE748}" destId="{CE01FD81-438F-4D61-B541-7EDBFA7F4EF6}" srcOrd="3" destOrd="0" presId="urn:microsoft.com/office/officeart/2005/8/layout/hList6"/>
    <dgm:cxn modelId="{F1DF1C76-ED84-44D2-9623-82407F8BB541}" type="presParOf" srcId="{98A2424A-2000-4E86-B7B5-3D724B7FE748}" destId="{80DB2897-934D-455A-8553-F9336EFBCE6D}" srcOrd="4" destOrd="0" presId="urn:microsoft.com/office/officeart/2005/8/layout/h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B7A196-9009-452B-9D9E-587501358C6C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BA01E62-AA20-47E7-8A6B-A42219C44DF5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0000"/>
              </a:solidFill>
            </a:rPr>
            <a:t>1</a:t>
          </a:r>
          <a:endParaRPr lang="en-US" sz="1800" b="1" dirty="0">
            <a:solidFill>
              <a:srgbClr val="FF0000"/>
            </a:solidFill>
          </a:endParaRPr>
        </a:p>
      </dgm:t>
    </dgm:pt>
    <dgm:pt modelId="{BEFC80E4-8043-4FD1-861F-178CD06A66F2}" type="parTrans" cxnId="{E2F3266F-196B-409C-B6A1-9FF94C1E8967}">
      <dgm:prSet/>
      <dgm:spPr/>
      <dgm:t>
        <a:bodyPr/>
        <a:lstStyle/>
        <a:p>
          <a:endParaRPr lang="en-US"/>
        </a:p>
      </dgm:t>
    </dgm:pt>
    <dgm:pt modelId="{D3A269AB-5828-4241-84FA-070B3D4C1C93}" type="sibTrans" cxnId="{E2F3266F-196B-409C-B6A1-9FF94C1E8967}">
      <dgm:prSet/>
      <dgm:spPr/>
      <dgm:t>
        <a:bodyPr/>
        <a:lstStyle/>
        <a:p>
          <a:endParaRPr lang="en-US"/>
        </a:p>
      </dgm:t>
    </dgm:pt>
    <dgm:pt modelId="{C16FAD18-DDE4-4829-BA6B-89C6775E242E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rgbClr val="FF0000"/>
              </a:solidFill>
            </a:rPr>
            <a:t>Kesamaan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karakteristik</a:t>
          </a:r>
          <a:r>
            <a:rPr lang="en-US" sz="1800" b="1" dirty="0" smtClean="0">
              <a:solidFill>
                <a:srgbClr val="FF0000"/>
              </a:solidFill>
            </a:rPr>
            <a:t> personal</a:t>
          </a:r>
          <a:endParaRPr lang="en-US" sz="1800" b="1" dirty="0">
            <a:solidFill>
              <a:srgbClr val="FF0000"/>
            </a:solidFill>
          </a:endParaRPr>
        </a:p>
      </dgm:t>
    </dgm:pt>
    <dgm:pt modelId="{2BB21A17-343A-4A73-913F-EB93197504BD}" type="parTrans" cxnId="{63D0A230-0DD7-4D23-A2CF-E681A1716E25}">
      <dgm:prSet/>
      <dgm:spPr/>
      <dgm:t>
        <a:bodyPr/>
        <a:lstStyle/>
        <a:p>
          <a:endParaRPr lang="en-US"/>
        </a:p>
      </dgm:t>
    </dgm:pt>
    <dgm:pt modelId="{BC724FBE-CF1B-4DA6-8444-3EA5B777E7C6}" type="sibTrans" cxnId="{63D0A230-0DD7-4D23-A2CF-E681A1716E25}">
      <dgm:prSet/>
      <dgm:spPr/>
      <dgm:t>
        <a:bodyPr/>
        <a:lstStyle/>
        <a:p>
          <a:endParaRPr lang="en-US"/>
        </a:p>
      </dgm:t>
    </dgm:pt>
    <dgm:pt modelId="{8D9990E3-A204-442F-B0CB-BE51023F35B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rgbClr val="FF0000"/>
              </a:solidFill>
            </a:rPr>
            <a:t>suka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dengan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orang</a:t>
          </a:r>
          <a:r>
            <a:rPr lang="en-US" sz="1800" b="1" dirty="0" smtClean="0">
              <a:solidFill>
                <a:srgbClr val="FF0000"/>
              </a:solidFill>
            </a:rPr>
            <a:t> yang </a:t>
          </a:r>
          <a:r>
            <a:rPr lang="en-US" sz="1800" b="1" dirty="0" err="1" smtClean="0">
              <a:solidFill>
                <a:srgbClr val="FF0000"/>
              </a:solidFill>
            </a:rPr>
            <a:t>mendukung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kita</a:t>
          </a:r>
          <a:endParaRPr lang="en-US" sz="1800" b="1" dirty="0">
            <a:solidFill>
              <a:srgbClr val="FF0000"/>
            </a:solidFill>
          </a:endParaRPr>
        </a:p>
      </dgm:t>
    </dgm:pt>
    <dgm:pt modelId="{E296C7F1-D5CB-4AC0-B102-791B9BD4AEFC}" type="parTrans" cxnId="{8733E0C1-FCB7-473A-BCE3-7C7145F48DC4}">
      <dgm:prSet/>
      <dgm:spPr/>
      <dgm:t>
        <a:bodyPr/>
        <a:lstStyle/>
        <a:p>
          <a:endParaRPr lang="en-US"/>
        </a:p>
      </dgm:t>
    </dgm:pt>
    <dgm:pt modelId="{0384A5C3-6BBD-495F-B96D-453F4C86C402}" type="sibTrans" cxnId="{8733E0C1-FCB7-473A-BCE3-7C7145F48DC4}">
      <dgm:prSet/>
      <dgm:spPr/>
      <dgm:t>
        <a:bodyPr/>
        <a:lstStyle/>
        <a:p>
          <a:endParaRPr lang="en-US"/>
        </a:p>
      </dgm:t>
    </dgm:pt>
    <dgm:pt modelId="{97A38015-0351-4845-8DA9-643703EB3AA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0000"/>
              </a:solidFill>
            </a:rPr>
            <a:t>2</a:t>
          </a:r>
          <a:endParaRPr lang="en-US" sz="1800" b="1" dirty="0">
            <a:solidFill>
              <a:srgbClr val="FF0000"/>
            </a:solidFill>
          </a:endParaRPr>
        </a:p>
      </dgm:t>
    </dgm:pt>
    <dgm:pt modelId="{755713B5-2659-4A3D-9C16-89C3C40E8F29}" type="parTrans" cxnId="{6A8A1783-3797-4BC6-8417-55E7A78784F5}">
      <dgm:prSet/>
      <dgm:spPr/>
      <dgm:t>
        <a:bodyPr/>
        <a:lstStyle/>
        <a:p>
          <a:endParaRPr lang="en-US"/>
        </a:p>
      </dgm:t>
    </dgm:pt>
    <dgm:pt modelId="{F1AFD68C-3A26-4132-813B-4D530AF2DBE9}" type="sibTrans" cxnId="{6A8A1783-3797-4BC6-8417-55E7A78784F5}">
      <dgm:prSet/>
      <dgm:spPr/>
      <dgm:t>
        <a:bodyPr/>
        <a:lstStyle/>
        <a:p>
          <a:endParaRPr lang="en-US"/>
        </a:p>
      </dgm:t>
    </dgm:pt>
    <dgm:pt modelId="{E4499C4A-3B20-4A54-AA75-7316C3182A82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rgbClr val="FF0000"/>
              </a:solidFill>
            </a:rPr>
            <a:t>Tekanan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emosional</a:t>
          </a:r>
          <a:endParaRPr lang="en-US" sz="1800" b="1" dirty="0">
            <a:solidFill>
              <a:srgbClr val="FF0000"/>
            </a:solidFill>
          </a:endParaRPr>
        </a:p>
      </dgm:t>
    </dgm:pt>
    <dgm:pt modelId="{442B5464-352E-4F2B-96AF-3360C0995F56}" type="parTrans" cxnId="{6DE788C0-AFB9-44B0-A911-6A7097FF9375}">
      <dgm:prSet/>
      <dgm:spPr/>
      <dgm:t>
        <a:bodyPr/>
        <a:lstStyle/>
        <a:p>
          <a:endParaRPr lang="en-US"/>
        </a:p>
      </dgm:t>
    </dgm:pt>
    <dgm:pt modelId="{7D1292A8-DA94-4548-997C-467F0B0F0028}" type="sibTrans" cxnId="{6DE788C0-AFB9-44B0-A911-6A7097FF9375}">
      <dgm:prSet/>
      <dgm:spPr/>
      <dgm:t>
        <a:bodyPr/>
        <a:lstStyle/>
        <a:p>
          <a:endParaRPr lang="en-US"/>
        </a:p>
      </dgm:t>
    </dgm:pt>
    <dgm:pt modelId="{670429E0-C8C4-457A-A4EA-BB0A52B7D825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rgbClr val="FF0000"/>
              </a:solidFill>
            </a:rPr>
            <a:t>cemas</a:t>
          </a:r>
          <a:r>
            <a:rPr lang="en-US" sz="1800" b="1" dirty="0" smtClean="0">
              <a:solidFill>
                <a:srgbClr val="FF0000"/>
              </a:solidFill>
            </a:rPr>
            <a:t>, </a:t>
          </a:r>
          <a:r>
            <a:rPr lang="en-US" sz="1800" b="1" dirty="0" err="1" smtClean="0">
              <a:solidFill>
                <a:srgbClr val="FF0000"/>
              </a:solidFill>
            </a:rPr>
            <a:t>dan</a:t>
          </a:r>
          <a:r>
            <a:rPr lang="en-US" sz="1800" b="1" dirty="0" smtClean="0">
              <a:solidFill>
                <a:srgbClr val="FF0000"/>
              </a:solidFill>
            </a:rPr>
            <a:t> stress, </a:t>
          </a:r>
          <a:r>
            <a:rPr lang="en-US" sz="1800" b="1" dirty="0" err="1" smtClean="0">
              <a:solidFill>
                <a:srgbClr val="FF0000"/>
              </a:solidFill>
            </a:rPr>
            <a:t>akan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menginginkan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kehadiran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orang</a:t>
          </a:r>
          <a:r>
            <a:rPr lang="en-US" sz="1800" b="1" dirty="0" smtClean="0">
              <a:solidFill>
                <a:srgbClr val="FF0000"/>
              </a:solidFill>
            </a:rPr>
            <a:t> lain</a:t>
          </a:r>
          <a:endParaRPr lang="en-US" sz="1800" b="1" dirty="0">
            <a:solidFill>
              <a:srgbClr val="FF0000"/>
            </a:solidFill>
          </a:endParaRPr>
        </a:p>
      </dgm:t>
    </dgm:pt>
    <dgm:pt modelId="{40D3D719-1472-4312-9471-66F984ABE77E}" type="parTrans" cxnId="{8A727BE3-4F45-40E8-A01C-08B40085F5EA}">
      <dgm:prSet/>
      <dgm:spPr/>
      <dgm:t>
        <a:bodyPr/>
        <a:lstStyle/>
        <a:p>
          <a:endParaRPr lang="en-US"/>
        </a:p>
      </dgm:t>
    </dgm:pt>
    <dgm:pt modelId="{84209255-557C-4210-BAA4-43C0557F4F13}" type="sibTrans" cxnId="{8A727BE3-4F45-40E8-A01C-08B40085F5EA}">
      <dgm:prSet/>
      <dgm:spPr/>
      <dgm:t>
        <a:bodyPr/>
        <a:lstStyle/>
        <a:p>
          <a:endParaRPr lang="en-US"/>
        </a:p>
      </dgm:t>
    </dgm:pt>
    <dgm:pt modelId="{2B72D87D-5B4B-431F-AB06-5D709FAECAF1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0000"/>
              </a:solidFill>
            </a:rPr>
            <a:t>3</a:t>
          </a:r>
          <a:endParaRPr lang="en-US" sz="1800" b="1" dirty="0">
            <a:solidFill>
              <a:srgbClr val="FF0000"/>
            </a:solidFill>
          </a:endParaRPr>
        </a:p>
      </dgm:t>
    </dgm:pt>
    <dgm:pt modelId="{3A092E7E-75EF-4726-A9BD-9EA3E9E5038A}" type="parTrans" cxnId="{F9F863B6-0E85-4FA1-9517-13F3779BF0FF}">
      <dgm:prSet/>
      <dgm:spPr/>
      <dgm:t>
        <a:bodyPr/>
        <a:lstStyle/>
        <a:p>
          <a:endParaRPr lang="en-US"/>
        </a:p>
      </dgm:t>
    </dgm:pt>
    <dgm:pt modelId="{A9307E0F-4DAF-4DDE-9C8F-70CC3C52C2F9}" type="sibTrans" cxnId="{F9F863B6-0E85-4FA1-9517-13F3779BF0FF}">
      <dgm:prSet/>
      <dgm:spPr/>
      <dgm:t>
        <a:bodyPr/>
        <a:lstStyle/>
        <a:p>
          <a:endParaRPr lang="en-US"/>
        </a:p>
      </dgm:t>
    </dgm:pt>
    <dgm:pt modelId="{168FB894-8E44-4883-BB65-366312032B1B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rgbClr val="FF0000"/>
              </a:solidFill>
            </a:rPr>
            <a:t>Harga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diri</a:t>
          </a:r>
          <a:r>
            <a:rPr lang="en-US" sz="1800" b="1" dirty="0" smtClean="0">
              <a:solidFill>
                <a:srgbClr val="FF0000"/>
              </a:solidFill>
            </a:rPr>
            <a:t> yang </a:t>
          </a:r>
          <a:r>
            <a:rPr lang="en-US" sz="1800" b="1" dirty="0" err="1" smtClean="0">
              <a:solidFill>
                <a:srgbClr val="FF0000"/>
              </a:solidFill>
            </a:rPr>
            <a:t>rendah</a:t>
          </a:r>
          <a:endParaRPr lang="en-US" sz="1800" b="1" dirty="0">
            <a:solidFill>
              <a:srgbClr val="FF0000"/>
            </a:solidFill>
          </a:endParaRPr>
        </a:p>
      </dgm:t>
    </dgm:pt>
    <dgm:pt modelId="{E107001A-8BE9-4DAA-8F2E-ABDAADB6ACE4}" type="parTrans" cxnId="{CC829500-81C1-47A6-9481-47FBD334B4BD}">
      <dgm:prSet/>
      <dgm:spPr/>
      <dgm:t>
        <a:bodyPr/>
        <a:lstStyle/>
        <a:p>
          <a:endParaRPr lang="en-US"/>
        </a:p>
      </dgm:t>
    </dgm:pt>
    <dgm:pt modelId="{0D0CE8C7-A6B7-4B37-AAAF-C14F280D5F12}" type="sibTrans" cxnId="{CC829500-81C1-47A6-9481-47FBD334B4BD}">
      <dgm:prSet/>
      <dgm:spPr/>
      <dgm:t>
        <a:bodyPr/>
        <a:lstStyle/>
        <a:p>
          <a:endParaRPr lang="en-US"/>
        </a:p>
      </dgm:t>
    </dgm:pt>
    <dgm:pt modelId="{27629C5F-C891-438E-9055-FF81AEFD90F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rgbClr val="FF0000"/>
              </a:solidFill>
            </a:rPr>
            <a:t>apabila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harga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diri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seseorang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direndahkan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maka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hasrat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afiliasi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menjadi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bertambah</a:t>
          </a:r>
          <a:r>
            <a:rPr lang="en-US" sz="1800" b="1" dirty="0" smtClean="0">
              <a:solidFill>
                <a:srgbClr val="FF0000"/>
              </a:solidFill>
            </a:rPr>
            <a:t>.</a:t>
          </a:r>
          <a:endParaRPr lang="en-US" sz="1800" b="1" dirty="0">
            <a:solidFill>
              <a:srgbClr val="FF0000"/>
            </a:solidFill>
          </a:endParaRPr>
        </a:p>
      </dgm:t>
    </dgm:pt>
    <dgm:pt modelId="{33A4109B-7170-4B0D-A204-7485B4D84C2A}" type="parTrans" cxnId="{58133903-1D0B-4080-9E48-90E5339D5EE6}">
      <dgm:prSet/>
      <dgm:spPr/>
      <dgm:t>
        <a:bodyPr/>
        <a:lstStyle/>
        <a:p>
          <a:endParaRPr lang="en-US"/>
        </a:p>
      </dgm:t>
    </dgm:pt>
    <dgm:pt modelId="{304B9829-889A-4E3D-9F0F-448C94F6BFC8}" type="sibTrans" cxnId="{58133903-1D0B-4080-9E48-90E5339D5EE6}">
      <dgm:prSet/>
      <dgm:spPr/>
      <dgm:t>
        <a:bodyPr/>
        <a:lstStyle/>
        <a:p>
          <a:endParaRPr lang="en-US"/>
        </a:p>
      </dgm:t>
    </dgm:pt>
    <dgm:pt modelId="{2ACC1B32-5B8E-46A1-AC32-F81AF85CDD0A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0000"/>
              </a:solidFill>
            </a:rPr>
            <a:t>4</a:t>
          </a:r>
          <a:endParaRPr lang="en-US" sz="1800" b="1" dirty="0">
            <a:solidFill>
              <a:srgbClr val="FF0000"/>
            </a:solidFill>
          </a:endParaRPr>
        </a:p>
      </dgm:t>
    </dgm:pt>
    <dgm:pt modelId="{3578E90A-39C7-46F9-8452-27F9AC8E813C}" type="parTrans" cxnId="{BA3ACCD6-B67E-43F7-9584-D225FAEFD1AC}">
      <dgm:prSet/>
      <dgm:spPr/>
      <dgm:t>
        <a:bodyPr/>
        <a:lstStyle/>
        <a:p>
          <a:endParaRPr lang="en-US"/>
        </a:p>
      </dgm:t>
    </dgm:pt>
    <dgm:pt modelId="{2D8DE1B7-116B-4A5F-A4BB-5ED49F752AEA}" type="sibTrans" cxnId="{BA3ACCD6-B67E-43F7-9584-D225FAEFD1AC}">
      <dgm:prSet/>
      <dgm:spPr/>
      <dgm:t>
        <a:bodyPr/>
        <a:lstStyle/>
        <a:p>
          <a:endParaRPr lang="en-US"/>
        </a:p>
      </dgm:t>
    </dgm:pt>
    <dgm:pt modelId="{69126449-1E15-4306-9591-04A6818D8C5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rgbClr val="FF0000"/>
              </a:solidFill>
            </a:rPr>
            <a:t>nilai-nilai</a:t>
          </a:r>
          <a:r>
            <a:rPr lang="en-US" sz="1800" b="1" dirty="0" smtClean="0">
              <a:solidFill>
                <a:srgbClr val="FF0000"/>
              </a:solidFill>
            </a:rPr>
            <a:t>, </a:t>
          </a:r>
          <a:r>
            <a:rPr lang="en-US" sz="1800" b="1" dirty="0" err="1" smtClean="0">
              <a:solidFill>
                <a:srgbClr val="FF0000"/>
              </a:solidFill>
            </a:rPr>
            <a:t>sikap</a:t>
          </a:r>
          <a:r>
            <a:rPr lang="en-US" sz="1800" b="1" dirty="0" smtClean="0">
              <a:solidFill>
                <a:srgbClr val="FF0000"/>
              </a:solidFill>
            </a:rPr>
            <a:t>, </a:t>
          </a:r>
          <a:r>
            <a:rPr lang="en-US" sz="1800" b="1" dirty="0" err="1" smtClean="0">
              <a:solidFill>
                <a:srgbClr val="FF0000"/>
              </a:solidFill>
            </a:rPr>
            <a:t>keyakinan</a:t>
          </a:r>
          <a:r>
            <a:rPr lang="en-US" sz="1800" b="1" dirty="0" smtClean="0">
              <a:solidFill>
                <a:srgbClr val="FF0000"/>
              </a:solidFill>
            </a:rPr>
            <a:t>, </a:t>
          </a:r>
          <a:r>
            <a:rPr lang="en-US" sz="1800" b="1" dirty="0" err="1" smtClean="0">
              <a:solidFill>
                <a:srgbClr val="FF0000"/>
              </a:solidFill>
            </a:rPr>
            <a:t>tingkat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atau</a:t>
          </a:r>
          <a:r>
            <a:rPr lang="en-US" sz="1800" b="1" dirty="0" smtClean="0">
              <a:solidFill>
                <a:srgbClr val="FF0000"/>
              </a:solidFill>
            </a:rPr>
            <a:t> status </a:t>
          </a:r>
          <a:r>
            <a:rPr lang="en-US" sz="1800" b="1" dirty="0" err="1" smtClean="0">
              <a:solidFill>
                <a:srgbClr val="FF0000"/>
              </a:solidFill>
            </a:rPr>
            <a:t>sosial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ekonomi</a:t>
          </a:r>
          <a:r>
            <a:rPr lang="en-US" sz="1800" b="1" dirty="0" smtClean="0">
              <a:solidFill>
                <a:srgbClr val="FF0000"/>
              </a:solidFill>
            </a:rPr>
            <a:t>, agama, </a:t>
          </a:r>
          <a:r>
            <a:rPr lang="en-US" sz="1800" b="1" dirty="0" err="1" smtClean="0">
              <a:solidFill>
                <a:srgbClr val="FF0000"/>
              </a:solidFill>
            </a:rPr>
            <a:t>dan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ideologi</a:t>
          </a:r>
          <a:r>
            <a:rPr lang="en-US" sz="1800" b="1" dirty="0" smtClean="0">
              <a:solidFill>
                <a:srgbClr val="FF0000"/>
              </a:solidFill>
            </a:rPr>
            <a:t>.</a:t>
          </a:r>
          <a:endParaRPr lang="en-US" sz="1800" b="1" dirty="0">
            <a:solidFill>
              <a:srgbClr val="FF0000"/>
            </a:solidFill>
          </a:endParaRPr>
        </a:p>
      </dgm:t>
    </dgm:pt>
    <dgm:pt modelId="{A81600A1-ABDA-4BDF-84C3-5CB1DF8B86B3}" type="parTrans" cxnId="{D1E559EB-C235-472A-B5A8-3493867D54CC}">
      <dgm:prSet/>
      <dgm:spPr/>
      <dgm:t>
        <a:bodyPr/>
        <a:lstStyle/>
        <a:p>
          <a:endParaRPr lang="en-US"/>
        </a:p>
      </dgm:t>
    </dgm:pt>
    <dgm:pt modelId="{7FABFD6F-B63C-4D08-9F9D-1C4EE54A813F}" type="sibTrans" cxnId="{D1E559EB-C235-472A-B5A8-3493867D54CC}">
      <dgm:prSet/>
      <dgm:spPr/>
      <dgm:t>
        <a:bodyPr/>
        <a:lstStyle/>
        <a:p>
          <a:endParaRPr lang="en-US"/>
        </a:p>
      </dgm:t>
    </dgm:pt>
    <dgm:pt modelId="{84F42E77-A373-45C1-AB48-AEFB6FFA9C83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rgbClr val="FF0000"/>
              </a:solidFill>
            </a:rPr>
            <a:t>Isolasi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sosial</a:t>
          </a:r>
          <a:endParaRPr lang="en-US" sz="1800" b="1" dirty="0">
            <a:solidFill>
              <a:srgbClr val="FF0000"/>
            </a:solidFill>
          </a:endParaRPr>
        </a:p>
      </dgm:t>
    </dgm:pt>
    <dgm:pt modelId="{5781202C-4113-484E-BDF6-B8EDECCF6E11}" type="parTrans" cxnId="{E96783D5-9F0F-4AC4-9FEE-5C899B19E0D3}">
      <dgm:prSet/>
      <dgm:spPr/>
      <dgm:t>
        <a:bodyPr/>
        <a:lstStyle/>
        <a:p>
          <a:endParaRPr lang="en-US"/>
        </a:p>
      </dgm:t>
    </dgm:pt>
    <dgm:pt modelId="{B1E9255C-E818-467F-98C3-3C98991A5FEA}" type="sibTrans" cxnId="{E96783D5-9F0F-4AC4-9FEE-5C899B19E0D3}">
      <dgm:prSet/>
      <dgm:spPr/>
      <dgm:t>
        <a:bodyPr/>
        <a:lstStyle/>
        <a:p>
          <a:endParaRPr lang="en-US"/>
        </a:p>
      </dgm:t>
    </dgm:pt>
    <dgm:pt modelId="{03048C32-AF15-4F62-8FC9-D13B29D41D7B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rgbClr val="FF0000"/>
              </a:solidFill>
            </a:rPr>
            <a:t>tingkat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isolasi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sosial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sangat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besar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pengaruhnya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terhadap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kesukaan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kita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pada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orang</a:t>
          </a:r>
          <a:r>
            <a:rPr lang="en-US" sz="1800" b="1" dirty="0" smtClean="0">
              <a:solidFill>
                <a:srgbClr val="FF0000"/>
              </a:solidFill>
            </a:rPr>
            <a:t> lain. </a:t>
          </a:r>
          <a:endParaRPr lang="en-US" sz="1800" b="1" dirty="0">
            <a:solidFill>
              <a:srgbClr val="FF0000"/>
            </a:solidFill>
          </a:endParaRPr>
        </a:p>
      </dgm:t>
    </dgm:pt>
    <dgm:pt modelId="{1F5B15F4-9024-4C1B-81AB-8D6861D83305}" type="parTrans" cxnId="{F52E1828-6DA0-46CF-9232-1880EF5D9BD2}">
      <dgm:prSet/>
      <dgm:spPr/>
      <dgm:t>
        <a:bodyPr/>
        <a:lstStyle/>
        <a:p>
          <a:endParaRPr lang="en-US"/>
        </a:p>
      </dgm:t>
    </dgm:pt>
    <dgm:pt modelId="{92712121-FEB4-4E43-8B1D-6F1E67735DE6}" type="sibTrans" cxnId="{F52E1828-6DA0-46CF-9232-1880EF5D9BD2}">
      <dgm:prSet/>
      <dgm:spPr/>
      <dgm:t>
        <a:bodyPr/>
        <a:lstStyle/>
        <a:p>
          <a:endParaRPr lang="en-US"/>
        </a:p>
      </dgm:t>
    </dgm:pt>
    <dgm:pt modelId="{01ED870B-ACDC-4908-9F99-29A7929F6637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rgbClr val="FF0000"/>
              </a:solidFill>
            </a:rPr>
            <a:t>kehadiran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orang</a:t>
          </a:r>
          <a:r>
            <a:rPr lang="en-US" sz="1800" b="1" dirty="0" smtClean="0">
              <a:solidFill>
                <a:srgbClr val="FF0000"/>
              </a:solidFill>
            </a:rPr>
            <a:t> lain </a:t>
          </a:r>
          <a:r>
            <a:rPr lang="en-US" sz="1800" b="1" dirty="0" err="1" smtClean="0">
              <a:solidFill>
                <a:srgbClr val="FF0000"/>
              </a:solidFill>
            </a:rPr>
            <a:t>mendatangkan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r>
            <a:rPr lang="en-US" sz="1800" b="1" dirty="0" err="1" smtClean="0">
              <a:solidFill>
                <a:srgbClr val="FF0000"/>
              </a:solidFill>
            </a:rPr>
            <a:t>kebahagiaan</a:t>
          </a:r>
          <a:r>
            <a:rPr lang="en-US" sz="1800" b="1" dirty="0" smtClean="0">
              <a:solidFill>
                <a:srgbClr val="FF0000"/>
              </a:solidFill>
            </a:rPr>
            <a:t>. </a:t>
          </a:r>
          <a:endParaRPr lang="en-US" sz="1800" b="1" dirty="0">
            <a:solidFill>
              <a:srgbClr val="FF0000"/>
            </a:solidFill>
          </a:endParaRPr>
        </a:p>
      </dgm:t>
    </dgm:pt>
    <dgm:pt modelId="{FA782820-D513-435A-814C-0B2D64F8BF58}" type="parTrans" cxnId="{7109AD71-5ED3-4D1B-99BC-35FF879033E3}">
      <dgm:prSet/>
      <dgm:spPr/>
      <dgm:t>
        <a:bodyPr/>
        <a:lstStyle/>
        <a:p>
          <a:endParaRPr lang="en-US"/>
        </a:p>
      </dgm:t>
    </dgm:pt>
    <dgm:pt modelId="{98F213B5-0E27-4B2C-9935-3021530A0450}" type="sibTrans" cxnId="{7109AD71-5ED3-4D1B-99BC-35FF879033E3}">
      <dgm:prSet/>
      <dgm:spPr/>
      <dgm:t>
        <a:bodyPr/>
        <a:lstStyle/>
        <a:p>
          <a:endParaRPr lang="en-US"/>
        </a:p>
      </dgm:t>
    </dgm:pt>
    <dgm:pt modelId="{736CA233-C8FC-4059-8767-C75C887F91F2}" type="pres">
      <dgm:prSet presAssocID="{33B7A196-9009-452B-9D9E-587501358C6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1099B5-BBD3-472D-B587-DE7A36F626F4}" type="pres">
      <dgm:prSet presAssocID="{CBA01E62-AA20-47E7-8A6B-A42219C44DF5}" presName="composite" presStyleCnt="0"/>
      <dgm:spPr/>
    </dgm:pt>
    <dgm:pt modelId="{F6702E31-54B4-447C-8F83-BB48EEA2B92F}" type="pres">
      <dgm:prSet presAssocID="{CBA01E62-AA20-47E7-8A6B-A42219C44DF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5027C4-7B3D-4295-84CA-E5D35AA78C71}" type="pres">
      <dgm:prSet presAssocID="{CBA01E62-AA20-47E7-8A6B-A42219C44DF5}" presName="descendantText" presStyleLbl="alignAcc1" presStyleIdx="0" presStyleCnt="4" custScaleY="1100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0DF99E-230F-4EF7-9A67-32DC4E3253CA}" type="pres">
      <dgm:prSet presAssocID="{D3A269AB-5828-4241-84FA-070B3D4C1C93}" presName="sp" presStyleCnt="0"/>
      <dgm:spPr/>
    </dgm:pt>
    <dgm:pt modelId="{B8DB0570-4704-493D-BAB9-B1486E2B61D8}" type="pres">
      <dgm:prSet presAssocID="{97A38015-0351-4845-8DA9-643703EB3AA2}" presName="composite" presStyleCnt="0"/>
      <dgm:spPr/>
    </dgm:pt>
    <dgm:pt modelId="{37544FB5-29C3-4BA2-BFD4-B4B55A52FD5B}" type="pres">
      <dgm:prSet presAssocID="{97A38015-0351-4845-8DA9-643703EB3AA2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8F65A9-0F0A-47A3-8661-A56CD916DDE4}" type="pres">
      <dgm:prSet presAssocID="{97A38015-0351-4845-8DA9-643703EB3AA2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5F6310-F1AC-4E84-BF50-3938C85C27F4}" type="pres">
      <dgm:prSet presAssocID="{F1AFD68C-3A26-4132-813B-4D530AF2DBE9}" presName="sp" presStyleCnt="0"/>
      <dgm:spPr/>
    </dgm:pt>
    <dgm:pt modelId="{858F742D-AB60-469C-96DC-FA65D8A0112E}" type="pres">
      <dgm:prSet presAssocID="{2B72D87D-5B4B-431F-AB06-5D709FAECAF1}" presName="composite" presStyleCnt="0"/>
      <dgm:spPr/>
    </dgm:pt>
    <dgm:pt modelId="{322BB975-789E-4D8C-8796-5AD78EC85492}" type="pres">
      <dgm:prSet presAssocID="{2B72D87D-5B4B-431F-AB06-5D709FAECAF1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0C22D2-3766-49D8-82F4-61C42144CC61}" type="pres">
      <dgm:prSet presAssocID="{2B72D87D-5B4B-431F-AB06-5D709FAECAF1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879F51-BC28-48BA-886C-7406134DC6FE}" type="pres">
      <dgm:prSet presAssocID="{A9307E0F-4DAF-4DDE-9C8F-70CC3C52C2F9}" presName="sp" presStyleCnt="0"/>
      <dgm:spPr/>
    </dgm:pt>
    <dgm:pt modelId="{38AF7D57-EF53-4FA3-A462-FDF2921ABE3C}" type="pres">
      <dgm:prSet presAssocID="{2ACC1B32-5B8E-46A1-AC32-F81AF85CDD0A}" presName="composite" presStyleCnt="0"/>
      <dgm:spPr/>
    </dgm:pt>
    <dgm:pt modelId="{41D20699-4969-4953-AD26-D7562817BA1D}" type="pres">
      <dgm:prSet presAssocID="{2ACC1B32-5B8E-46A1-AC32-F81AF85CDD0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04EE71-00DF-4BC7-9E8E-0E894C969D1F}" type="pres">
      <dgm:prSet presAssocID="{2ACC1B32-5B8E-46A1-AC32-F81AF85CDD0A}" presName="descendantText" presStyleLbl="alignAcc1" presStyleIdx="3" presStyleCnt="4" custScaleY="1443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E2C232-3B41-40D8-9F36-20E02045D3D2}" type="presOf" srcId="{2ACC1B32-5B8E-46A1-AC32-F81AF85CDD0A}" destId="{41D20699-4969-4953-AD26-D7562817BA1D}" srcOrd="0" destOrd="0" presId="urn:microsoft.com/office/officeart/2005/8/layout/chevron2"/>
    <dgm:cxn modelId="{F52E1828-6DA0-46CF-9232-1880EF5D9BD2}" srcId="{2ACC1B32-5B8E-46A1-AC32-F81AF85CDD0A}" destId="{03048C32-AF15-4F62-8FC9-D13B29D41D7B}" srcOrd="1" destOrd="0" parTransId="{1F5B15F4-9024-4C1B-81AB-8D6861D83305}" sibTransId="{92712121-FEB4-4E43-8B1D-6F1E67735DE6}"/>
    <dgm:cxn modelId="{99165375-0110-43C7-A31C-BE2EFF156DE8}" type="presOf" srcId="{8D9990E3-A204-442F-B0CB-BE51023F35B4}" destId="{A65027C4-7B3D-4295-84CA-E5D35AA78C71}" srcOrd="0" destOrd="2" presId="urn:microsoft.com/office/officeart/2005/8/layout/chevron2"/>
    <dgm:cxn modelId="{8733E0C1-FCB7-473A-BCE3-7C7145F48DC4}" srcId="{CBA01E62-AA20-47E7-8A6B-A42219C44DF5}" destId="{8D9990E3-A204-442F-B0CB-BE51023F35B4}" srcOrd="2" destOrd="0" parTransId="{E296C7F1-D5CB-4AC0-B102-791B9BD4AEFC}" sibTransId="{0384A5C3-6BBD-495F-B96D-453F4C86C402}"/>
    <dgm:cxn modelId="{6DE788C0-AFB9-44B0-A911-6A7097FF9375}" srcId="{97A38015-0351-4845-8DA9-643703EB3AA2}" destId="{E4499C4A-3B20-4A54-AA75-7316C3182A82}" srcOrd="0" destOrd="0" parTransId="{442B5464-352E-4F2B-96AF-3360C0995F56}" sibTransId="{7D1292A8-DA94-4548-997C-467F0B0F0028}"/>
    <dgm:cxn modelId="{E6F34AF7-23C1-4D2F-82C6-F443C93B36A4}" type="presOf" srcId="{01ED870B-ACDC-4908-9F99-29A7929F6637}" destId="{8504EE71-00DF-4BC7-9E8E-0E894C969D1F}" srcOrd="0" destOrd="2" presId="urn:microsoft.com/office/officeart/2005/8/layout/chevron2"/>
    <dgm:cxn modelId="{0F64534B-0E3A-4EE2-BD4E-E9CD2BC19DBE}" type="presOf" srcId="{03048C32-AF15-4F62-8FC9-D13B29D41D7B}" destId="{8504EE71-00DF-4BC7-9E8E-0E894C969D1F}" srcOrd="0" destOrd="1" presId="urn:microsoft.com/office/officeart/2005/8/layout/chevron2"/>
    <dgm:cxn modelId="{8A727BE3-4F45-40E8-A01C-08B40085F5EA}" srcId="{97A38015-0351-4845-8DA9-643703EB3AA2}" destId="{670429E0-C8C4-457A-A4EA-BB0A52B7D825}" srcOrd="1" destOrd="0" parTransId="{40D3D719-1472-4312-9471-66F984ABE77E}" sibTransId="{84209255-557C-4210-BAA4-43C0557F4F13}"/>
    <dgm:cxn modelId="{E2F3266F-196B-409C-B6A1-9FF94C1E8967}" srcId="{33B7A196-9009-452B-9D9E-587501358C6C}" destId="{CBA01E62-AA20-47E7-8A6B-A42219C44DF5}" srcOrd="0" destOrd="0" parTransId="{BEFC80E4-8043-4FD1-861F-178CD06A66F2}" sibTransId="{D3A269AB-5828-4241-84FA-070B3D4C1C93}"/>
    <dgm:cxn modelId="{02D4B81C-A652-4674-B0F3-42BEC8AA5692}" type="presOf" srcId="{84F42E77-A373-45C1-AB48-AEFB6FFA9C83}" destId="{8504EE71-00DF-4BC7-9E8E-0E894C969D1F}" srcOrd="0" destOrd="0" presId="urn:microsoft.com/office/officeart/2005/8/layout/chevron2"/>
    <dgm:cxn modelId="{CA547CEA-8472-4919-97DE-CBCFE79871B5}" type="presOf" srcId="{27629C5F-C891-438E-9055-FF81AEFD90F4}" destId="{8E0C22D2-3766-49D8-82F4-61C42144CC61}" srcOrd="0" destOrd="1" presId="urn:microsoft.com/office/officeart/2005/8/layout/chevron2"/>
    <dgm:cxn modelId="{2620E720-888E-48EB-A282-300F71FDD1CF}" type="presOf" srcId="{168FB894-8E44-4883-BB65-366312032B1B}" destId="{8E0C22D2-3766-49D8-82F4-61C42144CC61}" srcOrd="0" destOrd="0" presId="urn:microsoft.com/office/officeart/2005/8/layout/chevron2"/>
    <dgm:cxn modelId="{BA3ACCD6-B67E-43F7-9584-D225FAEFD1AC}" srcId="{33B7A196-9009-452B-9D9E-587501358C6C}" destId="{2ACC1B32-5B8E-46A1-AC32-F81AF85CDD0A}" srcOrd="3" destOrd="0" parTransId="{3578E90A-39C7-46F9-8452-27F9AC8E813C}" sibTransId="{2D8DE1B7-116B-4A5F-A4BB-5ED49F752AEA}"/>
    <dgm:cxn modelId="{58133903-1D0B-4080-9E48-90E5339D5EE6}" srcId="{2B72D87D-5B4B-431F-AB06-5D709FAECAF1}" destId="{27629C5F-C891-438E-9055-FF81AEFD90F4}" srcOrd="1" destOrd="0" parTransId="{33A4109B-7170-4B0D-A204-7485B4D84C2A}" sibTransId="{304B9829-889A-4E3D-9F0F-448C94F6BFC8}"/>
    <dgm:cxn modelId="{D9C22A47-5743-4B6F-80F3-BD62DF171FB6}" type="presOf" srcId="{C16FAD18-DDE4-4829-BA6B-89C6775E242E}" destId="{A65027C4-7B3D-4295-84CA-E5D35AA78C71}" srcOrd="0" destOrd="0" presId="urn:microsoft.com/office/officeart/2005/8/layout/chevron2"/>
    <dgm:cxn modelId="{F8835B8A-AFCE-4D09-98A7-DB871FDCD5FB}" type="presOf" srcId="{69126449-1E15-4306-9591-04A6818D8C54}" destId="{A65027C4-7B3D-4295-84CA-E5D35AA78C71}" srcOrd="0" destOrd="1" presId="urn:microsoft.com/office/officeart/2005/8/layout/chevron2"/>
    <dgm:cxn modelId="{6A8A1783-3797-4BC6-8417-55E7A78784F5}" srcId="{33B7A196-9009-452B-9D9E-587501358C6C}" destId="{97A38015-0351-4845-8DA9-643703EB3AA2}" srcOrd="1" destOrd="0" parTransId="{755713B5-2659-4A3D-9C16-89C3C40E8F29}" sibTransId="{F1AFD68C-3A26-4132-813B-4D530AF2DBE9}"/>
    <dgm:cxn modelId="{E96783D5-9F0F-4AC4-9FEE-5C899B19E0D3}" srcId="{2ACC1B32-5B8E-46A1-AC32-F81AF85CDD0A}" destId="{84F42E77-A373-45C1-AB48-AEFB6FFA9C83}" srcOrd="0" destOrd="0" parTransId="{5781202C-4113-484E-BDF6-B8EDECCF6E11}" sibTransId="{B1E9255C-E818-467F-98C3-3C98991A5FEA}"/>
    <dgm:cxn modelId="{2BB7E8DD-4EBE-44BB-96C2-C7E9CE33459E}" type="presOf" srcId="{670429E0-C8C4-457A-A4EA-BB0A52B7D825}" destId="{148F65A9-0F0A-47A3-8661-A56CD916DDE4}" srcOrd="0" destOrd="1" presId="urn:microsoft.com/office/officeart/2005/8/layout/chevron2"/>
    <dgm:cxn modelId="{7109AD71-5ED3-4D1B-99BC-35FF879033E3}" srcId="{2ACC1B32-5B8E-46A1-AC32-F81AF85CDD0A}" destId="{01ED870B-ACDC-4908-9F99-29A7929F6637}" srcOrd="2" destOrd="0" parTransId="{FA782820-D513-435A-814C-0B2D64F8BF58}" sibTransId="{98F213B5-0E27-4B2C-9935-3021530A0450}"/>
    <dgm:cxn modelId="{63D0A230-0DD7-4D23-A2CF-E681A1716E25}" srcId="{CBA01E62-AA20-47E7-8A6B-A42219C44DF5}" destId="{C16FAD18-DDE4-4829-BA6B-89C6775E242E}" srcOrd="0" destOrd="0" parTransId="{2BB21A17-343A-4A73-913F-EB93197504BD}" sibTransId="{BC724FBE-CF1B-4DA6-8444-3EA5B777E7C6}"/>
    <dgm:cxn modelId="{83D11834-1744-42B8-AE49-E191C2844772}" type="presOf" srcId="{CBA01E62-AA20-47E7-8A6B-A42219C44DF5}" destId="{F6702E31-54B4-447C-8F83-BB48EEA2B92F}" srcOrd="0" destOrd="0" presId="urn:microsoft.com/office/officeart/2005/8/layout/chevron2"/>
    <dgm:cxn modelId="{D1E559EB-C235-472A-B5A8-3493867D54CC}" srcId="{CBA01E62-AA20-47E7-8A6B-A42219C44DF5}" destId="{69126449-1E15-4306-9591-04A6818D8C54}" srcOrd="1" destOrd="0" parTransId="{A81600A1-ABDA-4BDF-84C3-5CB1DF8B86B3}" sibTransId="{7FABFD6F-B63C-4D08-9F9D-1C4EE54A813F}"/>
    <dgm:cxn modelId="{9BC2B57F-3C2E-442F-A33B-3C1DD55704BB}" type="presOf" srcId="{97A38015-0351-4845-8DA9-643703EB3AA2}" destId="{37544FB5-29C3-4BA2-BFD4-B4B55A52FD5B}" srcOrd="0" destOrd="0" presId="urn:microsoft.com/office/officeart/2005/8/layout/chevron2"/>
    <dgm:cxn modelId="{F9F863B6-0E85-4FA1-9517-13F3779BF0FF}" srcId="{33B7A196-9009-452B-9D9E-587501358C6C}" destId="{2B72D87D-5B4B-431F-AB06-5D709FAECAF1}" srcOrd="2" destOrd="0" parTransId="{3A092E7E-75EF-4726-A9BD-9EA3E9E5038A}" sibTransId="{A9307E0F-4DAF-4DDE-9C8F-70CC3C52C2F9}"/>
    <dgm:cxn modelId="{0528AB64-B0DF-4F25-88DC-9086D7B10632}" type="presOf" srcId="{33B7A196-9009-452B-9D9E-587501358C6C}" destId="{736CA233-C8FC-4059-8767-C75C887F91F2}" srcOrd="0" destOrd="0" presId="urn:microsoft.com/office/officeart/2005/8/layout/chevron2"/>
    <dgm:cxn modelId="{CC829500-81C1-47A6-9481-47FBD334B4BD}" srcId="{2B72D87D-5B4B-431F-AB06-5D709FAECAF1}" destId="{168FB894-8E44-4883-BB65-366312032B1B}" srcOrd="0" destOrd="0" parTransId="{E107001A-8BE9-4DAA-8F2E-ABDAADB6ACE4}" sibTransId="{0D0CE8C7-A6B7-4B37-AAAF-C14F280D5F12}"/>
    <dgm:cxn modelId="{24F3EFB6-05A8-461B-9874-FC34C63059CB}" type="presOf" srcId="{E4499C4A-3B20-4A54-AA75-7316C3182A82}" destId="{148F65A9-0F0A-47A3-8661-A56CD916DDE4}" srcOrd="0" destOrd="0" presId="urn:microsoft.com/office/officeart/2005/8/layout/chevron2"/>
    <dgm:cxn modelId="{58775DCA-489A-4F92-AEAB-E7C961DC8B53}" type="presOf" srcId="{2B72D87D-5B4B-431F-AB06-5D709FAECAF1}" destId="{322BB975-789E-4D8C-8796-5AD78EC85492}" srcOrd="0" destOrd="0" presId="urn:microsoft.com/office/officeart/2005/8/layout/chevron2"/>
    <dgm:cxn modelId="{422C87EC-4FCD-4F2E-B443-01360B33AA07}" type="presParOf" srcId="{736CA233-C8FC-4059-8767-C75C887F91F2}" destId="{D71099B5-BBD3-472D-B587-DE7A36F626F4}" srcOrd="0" destOrd="0" presId="urn:microsoft.com/office/officeart/2005/8/layout/chevron2"/>
    <dgm:cxn modelId="{E734E619-ED00-4D02-8682-988E0B743B1E}" type="presParOf" srcId="{D71099B5-BBD3-472D-B587-DE7A36F626F4}" destId="{F6702E31-54B4-447C-8F83-BB48EEA2B92F}" srcOrd="0" destOrd="0" presId="urn:microsoft.com/office/officeart/2005/8/layout/chevron2"/>
    <dgm:cxn modelId="{7FBC2ECD-9927-4AEA-B1C1-FF0982A4411F}" type="presParOf" srcId="{D71099B5-BBD3-472D-B587-DE7A36F626F4}" destId="{A65027C4-7B3D-4295-84CA-E5D35AA78C71}" srcOrd="1" destOrd="0" presId="urn:microsoft.com/office/officeart/2005/8/layout/chevron2"/>
    <dgm:cxn modelId="{8836DD77-4F63-4824-84C7-4AF311622890}" type="presParOf" srcId="{736CA233-C8FC-4059-8767-C75C887F91F2}" destId="{450DF99E-230F-4EF7-9A67-32DC4E3253CA}" srcOrd="1" destOrd="0" presId="urn:microsoft.com/office/officeart/2005/8/layout/chevron2"/>
    <dgm:cxn modelId="{198792DB-D48F-48F8-B0BF-B7CD24C8D1A4}" type="presParOf" srcId="{736CA233-C8FC-4059-8767-C75C887F91F2}" destId="{B8DB0570-4704-493D-BAB9-B1486E2B61D8}" srcOrd="2" destOrd="0" presId="urn:microsoft.com/office/officeart/2005/8/layout/chevron2"/>
    <dgm:cxn modelId="{6F749747-903E-49B3-8D32-D18887715524}" type="presParOf" srcId="{B8DB0570-4704-493D-BAB9-B1486E2B61D8}" destId="{37544FB5-29C3-4BA2-BFD4-B4B55A52FD5B}" srcOrd="0" destOrd="0" presId="urn:microsoft.com/office/officeart/2005/8/layout/chevron2"/>
    <dgm:cxn modelId="{2D5AE794-3BBF-4FB4-B2D9-38461B667BAD}" type="presParOf" srcId="{B8DB0570-4704-493D-BAB9-B1486E2B61D8}" destId="{148F65A9-0F0A-47A3-8661-A56CD916DDE4}" srcOrd="1" destOrd="0" presId="urn:microsoft.com/office/officeart/2005/8/layout/chevron2"/>
    <dgm:cxn modelId="{67479317-4889-4AE6-8CA1-7A8A272C9BD3}" type="presParOf" srcId="{736CA233-C8FC-4059-8767-C75C887F91F2}" destId="{625F6310-F1AC-4E84-BF50-3938C85C27F4}" srcOrd="3" destOrd="0" presId="urn:microsoft.com/office/officeart/2005/8/layout/chevron2"/>
    <dgm:cxn modelId="{A9C8D8D1-2E04-47A8-A884-7B4F8161B731}" type="presParOf" srcId="{736CA233-C8FC-4059-8767-C75C887F91F2}" destId="{858F742D-AB60-469C-96DC-FA65D8A0112E}" srcOrd="4" destOrd="0" presId="urn:microsoft.com/office/officeart/2005/8/layout/chevron2"/>
    <dgm:cxn modelId="{B2333B8A-4B3C-4287-BEC3-FD44995A8EEC}" type="presParOf" srcId="{858F742D-AB60-469C-96DC-FA65D8A0112E}" destId="{322BB975-789E-4D8C-8796-5AD78EC85492}" srcOrd="0" destOrd="0" presId="urn:microsoft.com/office/officeart/2005/8/layout/chevron2"/>
    <dgm:cxn modelId="{2A73C66C-7521-4C16-8AE8-D93D9D4B8135}" type="presParOf" srcId="{858F742D-AB60-469C-96DC-FA65D8A0112E}" destId="{8E0C22D2-3766-49D8-82F4-61C42144CC61}" srcOrd="1" destOrd="0" presId="urn:microsoft.com/office/officeart/2005/8/layout/chevron2"/>
    <dgm:cxn modelId="{0F0B00A6-1BE2-4812-9CB4-590871F63D4E}" type="presParOf" srcId="{736CA233-C8FC-4059-8767-C75C887F91F2}" destId="{48879F51-BC28-48BA-886C-7406134DC6FE}" srcOrd="5" destOrd="0" presId="urn:microsoft.com/office/officeart/2005/8/layout/chevron2"/>
    <dgm:cxn modelId="{39F1EEF8-8295-4353-B257-EA87438EB36B}" type="presParOf" srcId="{736CA233-C8FC-4059-8767-C75C887F91F2}" destId="{38AF7D57-EF53-4FA3-A462-FDF2921ABE3C}" srcOrd="6" destOrd="0" presId="urn:microsoft.com/office/officeart/2005/8/layout/chevron2"/>
    <dgm:cxn modelId="{29D248BB-0C96-4A75-888B-4233F7955632}" type="presParOf" srcId="{38AF7D57-EF53-4FA3-A462-FDF2921ABE3C}" destId="{41D20699-4969-4953-AD26-D7562817BA1D}" srcOrd="0" destOrd="0" presId="urn:microsoft.com/office/officeart/2005/8/layout/chevron2"/>
    <dgm:cxn modelId="{E2A15730-35FD-4DF4-A2F7-E937767A1C65}" type="presParOf" srcId="{38AF7D57-EF53-4FA3-A462-FDF2921ABE3C}" destId="{8504EE71-00DF-4BC7-9E8E-0E894C969D1F}" srcOrd="1" destOrd="0" presId="urn:microsoft.com/office/officeart/2005/8/layout/chevr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137150-3ADF-41B3-9CE7-4FEC38BA1F90}" type="doc">
      <dgm:prSet loTypeId="urn:microsoft.com/office/officeart/2005/8/layout/target3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57DE032-0134-480C-9051-32067780C5B1}">
      <dgm:prSet phldrT="[Text]"/>
      <dgm:spPr/>
      <dgm:t>
        <a:bodyPr/>
        <a:lstStyle/>
        <a:p>
          <a:r>
            <a:rPr lang="en-US" b="1" dirty="0" err="1" smtClean="0">
              <a:solidFill>
                <a:srgbClr val="FF0000"/>
              </a:solidFill>
            </a:rPr>
            <a:t>Daya</a:t>
          </a:r>
          <a:r>
            <a:rPr lang="en-US" b="1" dirty="0" smtClean="0">
              <a:solidFill>
                <a:srgbClr val="FF0000"/>
              </a:solidFill>
            </a:rPr>
            <a:t> </a:t>
          </a:r>
          <a:r>
            <a:rPr lang="en-US" b="1" dirty="0" err="1" smtClean="0">
              <a:solidFill>
                <a:srgbClr val="FF0000"/>
              </a:solidFill>
            </a:rPr>
            <a:t>tarik</a:t>
          </a:r>
          <a:r>
            <a:rPr lang="en-US" b="1" dirty="0" smtClean="0">
              <a:solidFill>
                <a:srgbClr val="FF0000"/>
              </a:solidFill>
            </a:rPr>
            <a:t> </a:t>
          </a:r>
          <a:r>
            <a:rPr lang="en-US" b="1" dirty="0" err="1" smtClean="0">
              <a:solidFill>
                <a:srgbClr val="FF0000"/>
              </a:solidFill>
            </a:rPr>
            <a:t>fisik</a:t>
          </a:r>
          <a:r>
            <a:rPr lang="en-US" b="1" dirty="0" smtClean="0">
              <a:solidFill>
                <a:srgbClr val="FF0000"/>
              </a:solidFill>
            </a:rPr>
            <a:t> </a:t>
          </a:r>
          <a:endParaRPr lang="en-US" b="1" dirty="0">
            <a:solidFill>
              <a:srgbClr val="FF0000"/>
            </a:solidFill>
          </a:endParaRPr>
        </a:p>
      </dgm:t>
    </dgm:pt>
    <dgm:pt modelId="{F9FC429B-B216-43DC-BD9A-EC3D8258B035}" type="parTrans" cxnId="{D82C4D0A-BDF2-41D6-B588-1E0A349516DF}">
      <dgm:prSet/>
      <dgm:spPr/>
      <dgm:t>
        <a:bodyPr/>
        <a:lstStyle/>
        <a:p>
          <a:endParaRPr lang="en-US"/>
        </a:p>
      </dgm:t>
    </dgm:pt>
    <dgm:pt modelId="{3E57FFE8-0FBE-4677-87E5-9383AF4A6CEC}" type="sibTrans" cxnId="{D82C4D0A-BDF2-41D6-B588-1E0A349516DF}">
      <dgm:prSet/>
      <dgm:spPr/>
      <dgm:t>
        <a:bodyPr/>
        <a:lstStyle/>
        <a:p>
          <a:endParaRPr lang="en-US"/>
        </a:p>
      </dgm:t>
    </dgm:pt>
    <dgm:pt modelId="{CA472939-D657-4C4E-AB2A-9A5A8CB9FEEC}">
      <dgm:prSet phldrT="[Text]"/>
      <dgm:spPr/>
      <dgm:t>
        <a:bodyPr/>
        <a:lstStyle/>
        <a:p>
          <a:r>
            <a:rPr lang="en-US" b="1" dirty="0" err="1" smtClean="0">
              <a:solidFill>
                <a:srgbClr val="003B7D"/>
              </a:solidFill>
            </a:rPr>
            <a:t>kecantikan</a:t>
          </a:r>
          <a:r>
            <a:rPr lang="en-US" b="1" dirty="0" smtClean="0">
              <a:solidFill>
                <a:srgbClr val="003B7D"/>
              </a:solidFill>
            </a:rPr>
            <a:t> </a:t>
          </a:r>
          <a:r>
            <a:rPr lang="en-US" b="1" dirty="0" err="1" smtClean="0">
              <a:solidFill>
                <a:srgbClr val="003B7D"/>
              </a:solidFill>
            </a:rPr>
            <a:t>dan</a:t>
          </a:r>
          <a:r>
            <a:rPr lang="en-US" b="1" dirty="0" smtClean="0">
              <a:solidFill>
                <a:srgbClr val="003B7D"/>
              </a:solidFill>
            </a:rPr>
            <a:t> </a:t>
          </a:r>
          <a:r>
            <a:rPr lang="en-US" b="1" dirty="0" err="1" smtClean="0">
              <a:solidFill>
                <a:srgbClr val="003B7D"/>
              </a:solidFill>
            </a:rPr>
            <a:t>ketampanan</a:t>
          </a:r>
          <a:r>
            <a:rPr lang="en-US" b="1" dirty="0" smtClean="0">
              <a:solidFill>
                <a:srgbClr val="003B7D"/>
              </a:solidFill>
            </a:rPr>
            <a:t> </a:t>
          </a:r>
          <a:r>
            <a:rPr lang="en-US" b="1" dirty="0" err="1" smtClean="0">
              <a:solidFill>
                <a:srgbClr val="003B7D"/>
              </a:solidFill>
            </a:rPr>
            <a:t>diasosiasikan</a:t>
          </a:r>
          <a:r>
            <a:rPr lang="en-US" b="1" dirty="0" smtClean="0">
              <a:solidFill>
                <a:srgbClr val="003B7D"/>
              </a:solidFill>
            </a:rPr>
            <a:t> </a:t>
          </a:r>
          <a:r>
            <a:rPr lang="en-US" b="1" dirty="0" err="1" smtClean="0">
              <a:solidFill>
                <a:srgbClr val="003B7D"/>
              </a:solidFill>
            </a:rPr>
            <a:t>dengan</a:t>
          </a:r>
          <a:r>
            <a:rPr lang="en-US" b="1" dirty="0" smtClean="0">
              <a:solidFill>
                <a:srgbClr val="003B7D"/>
              </a:solidFill>
            </a:rPr>
            <a:t> </a:t>
          </a:r>
          <a:r>
            <a:rPr lang="en-US" b="1" dirty="0" err="1" smtClean="0">
              <a:solidFill>
                <a:srgbClr val="003B7D"/>
              </a:solidFill>
            </a:rPr>
            <a:t>sifat-sifat</a:t>
          </a:r>
          <a:r>
            <a:rPr lang="en-US" b="1" dirty="0" smtClean="0">
              <a:solidFill>
                <a:srgbClr val="003B7D"/>
              </a:solidFill>
            </a:rPr>
            <a:t> </a:t>
          </a:r>
          <a:r>
            <a:rPr lang="en-US" b="1" dirty="0" err="1" smtClean="0">
              <a:solidFill>
                <a:srgbClr val="003B7D"/>
              </a:solidFill>
            </a:rPr>
            <a:t>baik</a:t>
          </a:r>
          <a:r>
            <a:rPr lang="en-US" b="1" dirty="0" smtClean="0">
              <a:solidFill>
                <a:srgbClr val="003B7D"/>
              </a:solidFill>
            </a:rPr>
            <a:t> </a:t>
          </a:r>
          <a:r>
            <a:rPr lang="en-US" b="1" dirty="0" err="1" smtClean="0">
              <a:solidFill>
                <a:srgbClr val="003B7D"/>
              </a:solidFill>
            </a:rPr>
            <a:t>hati</a:t>
          </a:r>
          <a:r>
            <a:rPr lang="en-US" b="1" dirty="0" smtClean="0">
              <a:solidFill>
                <a:srgbClr val="003B7D"/>
              </a:solidFill>
            </a:rPr>
            <a:t>, </a:t>
          </a:r>
          <a:r>
            <a:rPr lang="en-US" b="1" dirty="0" err="1" smtClean="0">
              <a:solidFill>
                <a:srgbClr val="003B7D"/>
              </a:solidFill>
            </a:rPr>
            <a:t>cerdas</a:t>
          </a:r>
          <a:r>
            <a:rPr lang="en-US" b="1" dirty="0" smtClean="0">
              <a:solidFill>
                <a:srgbClr val="003B7D"/>
              </a:solidFill>
            </a:rPr>
            <a:t>, </a:t>
          </a:r>
          <a:r>
            <a:rPr lang="en-US" b="1" dirty="0" err="1" smtClean="0">
              <a:solidFill>
                <a:srgbClr val="003B7D"/>
              </a:solidFill>
            </a:rPr>
            <a:t>pandai</a:t>
          </a:r>
          <a:r>
            <a:rPr lang="en-US" b="1" dirty="0" smtClean="0">
              <a:solidFill>
                <a:srgbClr val="003B7D"/>
              </a:solidFill>
            </a:rPr>
            <a:t> </a:t>
          </a:r>
          <a:r>
            <a:rPr lang="en-US" b="1" dirty="0" err="1" smtClean="0">
              <a:solidFill>
                <a:srgbClr val="003B7D"/>
              </a:solidFill>
            </a:rPr>
            <a:t>bergaul</a:t>
          </a:r>
          <a:r>
            <a:rPr lang="en-US" b="1" dirty="0" smtClean="0">
              <a:solidFill>
                <a:srgbClr val="003B7D"/>
              </a:solidFill>
            </a:rPr>
            <a:t>, </a:t>
          </a:r>
          <a:r>
            <a:rPr lang="en-US" b="1" dirty="0" err="1" smtClean="0">
              <a:solidFill>
                <a:srgbClr val="003B7D"/>
              </a:solidFill>
            </a:rPr>
            <a:t>sukses</a:t>
          </a:r>
          <a:r>
            <a:rPr lang="en-US" b="1" dirty="0" smtClean="0">
              <a:solidFill>
                <a:srgbClr val="003B7D"/>
              </a:solidFill>
            </a:rPr>
            <a:t>, </a:t>
          </a:r>
          <a:r>
            <a:rPr lang="en-US" b="1" dirty="0" err="1" smtClean="0">
              <a:solidFill>
                <a:srgbClr val="003B7D"/>
              </a:solidFill>
            </a:rPr>
            <a:t>mandiri</a:t>
          </a:r>
          <a:r>
            <a:rPr lang="en-US" b="1" dirty="0" smtClean="0">
              <a:solidFill>
                <a:srgbClr val="003B7D"/>
              </a:solidFill>
            </a:rPr>
            <a:t>, </a:t>
          </a:r>
          <a:r>
            <a:rPr lang="en-US" b="1" dirty="0" err="1" smtClean="0">
              <a:solidFill>
                <a:srgbClr val="003B7D"/>
              </a:solidFill>
            </a:rPr>
            <a:t>dan</a:t>
          </a:r>
          <a:r>
            <a:rPr lang="en-US" b="1" dirty="0" smtClean="0">
              <a:solidFill>
                <a:srgbClr val="003B7D"/>
              </a:solidFill>
            </a:rPr>
            <a:t> </a:t>
          </a:r>
          <a:r>
            <a:rPr lang="en-US" b="1" dirty="0" err="1" smtClean="0">
              <a:solidFill>
                <a:srgbClr val="003B7D"/>
              </a:solidFill>
            </a:rPr>
            <a:t>dapat</a:t>
          </a:r>
          <a:r>
            <a:rPr lang="en-US" b="1" dirty="0" smtClean="0">
              <a:solidFill>
                <a:srgbClr val="003B7D"/>
              </a:solidFill>
            </a:rPr>
            <a:t> </a:t>
          </a:r>
          <a:r>
            <a:rPr lang="en-US" b="1" dirty="0" err="1" smtClean="0">
              <a:solidFill>
                <a:srgbClr val="003B7D"/>
              </a:solidFill>
            </a:rPr>
            <a:t>menyesuaikan</a:t>
          </a:r>
          <a:r>
            <a:rPr lang="en-US" b="1" dirty="0" smtClean="0">
              <a:solidFill>
                <a:srgbClr val="003B7D"/>
              </a:solidFill>
            </a:rPr>
            <a:t> </a:t>
          </a:r>
          <a:r>
            <a:rPr lang="en-US" b="1" dirty="0" err="1" smtClean="0">
              <a:solidFill>
                <a:srgbClr val="003B7D"/>
              </a:solidFill>
            </a:rPr>
            <a:t>diri</a:t>
          </a:r>
          <a:endParaRPr lang="en-US" b="1" dirty="0">
            <a:solidFill>
              <a:srgbClr val="003B7D"/>
            </a:solidFill>
          </a:endParaRPr>
        </a:p>
      </dgm:t>
    </dgm:pt>
    <dgm:pt modelId="{3C1F4C63-BF0C-4D0D-A1AA-9D24830EE115}" type="parTrans" cxnId="{3AFC1778-F192-408A-BBEF-6F9A752DF15E}">
      <dgm:prSet/>
      <dgm:spPr/>
      <dgm:t>
        <a:bodyPr/>
        <a:lstStyle/>
        <a:p>
          <a:endParaRPr lang="en-US"/>
        </a:p>
      </dgm:t>
    </dgm:pt>
    <dgm:pt modelId="{854E736E-0BF1-40CF-8188-D19A2662F684}" type="sibTrans" cxnId="{3AFC1778-F192-408A-BBEF-6F9A752DF15E}">
      <dgm:prSet/>
      <dgm:spPr/>
      <dgm:t>
        <a:bodyPr/>
        <a:lstStyle/>
        <a:p>
          <a:endParaRPr lang="en-US"/>
        </a:p>
      </dgm:t>
    </dgm:pt>
    <dgm:pt modelId="{FB31486D-3C89-421C-ACB3-067EBB966DC0}">
      <dgm:prSet phldrT="[Text]"/>
      <dgm:spPr/>
      <dgm:t>
        <a:bodyPr/>
        <a:lstStyle/>
        <a:p>
          <a:r>
            <a:rPr lang="en-US" b="1" dirty="0" err="1" smtClean="0">
              <a:solidFill>
                <a:srgbClr val="FF0000"/>
              </a:solidFill>
            </a:rPr>
            <a:t>Ganjaran</a:t>
          </a:r>
          <a:endParaRPr lang="en-US" b="1" dirty="0">
            <a:solidFill>
              <a:srgbClr val="FF0000"/>
            </a:solidFill>
          </a:endParaRPr>
        </a:p>
      </dgm:t>
    </dgm:pt>
    <dgm:pt modelId="{2DE84402-7B05-4F04-9BC0-8A6F28D65F23}" type="parTrans" cxnId="{83FA374D-6D28-4524-8231-B78E7433B5E5}">
      <dgm:prSet/>
      <dgm:spPr/>
      <dgm:t>
        <a:bodyPr/>
        <a:lstStyle/>
        <a:p>
          <a:endParaRPr lang="en-US"/>
        </a:p>
      </dgm:t>
    </dgm:pt>
    <dgm:pt modelId="{38274BA4-770A-408B-911A-B24E8D5D9F78}" type="sibTrans" cxnId="{83FA374D-6D28-4524-8231-B78E7433B5E5}">
      <dgm:prSet/>
      <dgm:spPr/>
      <dgm:t>
        <a:bodyPr/>
        <a:lstStyle/>
        <a:p>
          <a:endParaRPr lang="en-US"/>
        </a:p>
      </dgm:t>
    </dgm:pt>
    <dgm:pt modelId="{55442E3C-FDD8-42C5-89BF-F0D4D9C2B687}">
      <dgm:prSet phldrT="[Text]"/>
      <dgm:spPr/>
      <dgm:t>
        <a:bodyPr/>
        <a:lstStyle/>
        <a:p>
          <a:r>
            <a:rPr lang="en-US" b="1" dirty="0" err="1" smtClean="0">
              <a:solidFill>
                <a:srgbClr val="003B7D"/>
              </a:solidFill>
            </a:rPr>
            <a:t>bantuan</a:t>
          </a:r>
          <a:r>
            <a:rPr lang="en-US" b="1" dirty="0" smtClean="0">
              <a:solidFill>
                <a:srgbClr val="003B7D"/>
              </a:solidFill>
            </a:rPr>
            <a:t>, </a:t>
          </a:r>
          <a:r>
            <a:rPr lang="en-US" b="1" dirty="0" err="1" smtClean="0">
              <a:solidFill>
                <a:srgbClr val="003B7D"/>
              </a:solidFill>
            </a:rPr>
            <a:t>dukungan</a:t>
          </a:r>
          <a:r>
            <a:rPr lang="en-US" b="1" dirty="0" smtClean="0">
              <a:solidFill>
                <a:srgbClr val="003B7D"/>
              </a:solidFill>
            </a:rPr>
            <a:t> moral, </a:t>
          </a:r>
          <a:r>
            <a:rPr lang="en-US" b="1" dirty="0" err="1" smtClean="0">
              <a:solidFill>
                <a:srgbClr val="003B7D"/>
              </a:solidFill>
            </a:rPr>
            <a:t>pujian</a:t>
          </a:r>
          <a:r>
            <a:rPr lang="en-US" b="1" dirty="0" smtClean="0">
              <a:solidFill>
                <a:srgbClr val="003B7D"/>
              </a:solidFill>
            </a:rPr>
            <a:t> </a:t>
          </a:r>
          <a:endParaRPr lang="en-US" b="1" dirty="0">
            <a:solidFill>
              <a:srgbClr val="003B7D"/>
            </a:solidFill>
          </a:endParaRPr>
        </a:p>
      </dgm:t>
    </dgm:pt>
    <dgm:pt modelId="{7BABAAC6-BDD7-4A20-9BC2-07F4ACBB99E3}" type="parTrans" cxnId="{7824FFBA-9D44-4396-881C-C4E532476F15}">
      <dgm:prSet/>
      <dgm:spPr/>
      <dgm:t>
        <a:bodyPr/>
        <a:lstStyle/>
        <a:p>
          <a:endParaRPr lang="en-US"/>
        </a:p>
      </dgm:t>
    </dgm:pt>
    <dgm:pt modelId="{A7CFD301-0685-4E0B-8DA2-CD9B62A44538}" type="sibTrans" cxnId="{7824FFBA-9D44-4396-881C-C4E532476F15}">
      <dgm:prSet/>
      <dgm:spPr/>
      <dgm:t>
        <a:bodyPr/>
        <a:lstStyle/>
        <a:p>
          <a:endParaRPr lang="en-US"/>
        </a:p>
      </dgm:t>
    </dgm:pt>
    <dgm:pt modelId="{C156C284-9487-4BB0-8AF7-CF44607BFA2B}">
      <dgm:prSet phldrT="[Text]"/>
      <dgm:spPr/>
      <dgm:t>
        <a:bodyPr/>
        <a:lstStyle/>
        <a:p>
          <a:r>
            <a:rPr lang="en-US" b="1" i="1" dirty="0" smtClean="0">
              <a:solidFill>
                <a:srgbClr val="FF0000"/>
              </a:solidFill>
            </a:rPr>
            <a:t>Familiarity</a:t>
          </a:r>
          <a:endParaRPr lang="en-US" b="1" dirty="0">
            <a:solidFill>
              <a:srgbClr val="FF0000"/>
            </a:solidFill>
          </a:endParaRPr>
        </a:p>
      </dgm:t>
    </dgm:pt>
    <dgm:pt modelId="{FA7B40A3-0BA2-4F47-A1E6-35C04B3F9BF2}" type="parTrans" cxnId="{56617ED7-5ECD-4000-8AEB-C5EC9629872A}">
      <dgm:prSet/>
      <dgm:spPr/>
      <dgm:t>
        <a:bodyPr/>
        <a:lstStyle/>
        <a:p>
          <a:endParaRPr lang="en-US"/>
        </a:p>
      </dgm:t>
    </dgm:pt>
    <dgm:pt modelId="{F27A9200-7C48-45F7-ADD1-9D8B6BCD9337}" type="sibTrans" cxnId="{56617ED7-5ECD-4000-8AEB-C5EC9629872A}">
      <dgm:prSet/>
      <dgm:spPr/>
      <dgm:t>
        <a:bodyPr/>
        <a:lstStyle/>
        <a:p>
          <a:endParaRPr lang="en-US"/>
        </a:p>
      </dgm:t>
    </dgm:pt>
    <dgm:pt modelId="{DF501205-2C78-49AC-BEB4-D27F52E8FEC0}">
      <dgm:prSet phldrT="[Text]"/>
      <dgm:spPr/>
      <dgm:t>
        <a:bodyPr/>
        <a:lstStyle/>
        <a:p>
          <a:r>
            <a:rPr lang="en-US" b="1" dirty="0" smtClean="0">
              <a:solidFill>
                <a:srgbClr val="003B7D"/>
              </a:solidFill>
            </a:rPr>
            <a:t>“</a:t>
          </a:r>
          <a:r>
            <a:rPr lang="en-US" b="1" dirty="0" err="1" smtClean="0">
              <a:solidFill>
                <a:srgbClr val="003B7D"/>
              </a:solidFill>
            </a:rPr>
            <a:t>semakin</a:t>
          </a:r>
          <a:r>
            <a:rPr lang="en-US" b="1" dirty="0" smtClean="0">
              <a:solidFill>
                <a:srgbClr val="003B7D"/>
              </a:solidFill>
            </a:rPr>
            <a:t> </a:t>
          </a:r>
          <a:r>
            <a:rPr lang="en-US" b="1" dirty="0" err="1" smtClean="0">
              <a:solidFill>
                <a:srgbClr val="003B7D"/>
              </a:solidFill>
            </a:rPr>
            <a:t>sering</a:t>
          </a:r>
          <a:r>
            <a:rPr lang="en-US" b="1" dirty="0" smtClean="0">
              <a:solidFill>
                <a:srgbClr val="003B7D"/>
              </a:solidFill>
            </a:rPr>
            <a:t> </a:t>
          </a:r>
          <a:r>
            <a:rPr lang="en-US" b="1" dirty="0" err="1" smtClean="0">
              <a:solidFill>
                <a:srgbClr val="003B7D"/>
              </a:solidFill>
            </a:rPr>
            <a:t>kita</a:t>
          </a:r>
          <a:r>
            <a:rPr lang="en-US" b="1" dirty="0" smtClean="0">
              <a:solidFill>
                <a:srgbClr val="003B7D"/>
              </a:solidFill>
            </a:rPr>
            <a:t> </a:t>
          </a:r>
          <a:r>
            <a:rPr lang="en-US" b="1" dirty="0" err="1" smtClean="0">
              <a:solidFill>
                <a:srgbClr val="003B7D"/>
              </a:solidFill>
            </a:rPr>
            <a:t>melihat</a:t>
          </a:r>
          <a:r>
            <a:rPr lang="en-US" b="1" dirty="0" smtClean="0">
              <a:solidFill>
                <a:srgbClr val="003B7D"/>
              </a:solidFill>
            </a:rPr>
            <a:t> </a:t>
          </a:r>
          <a:r>
            <a:rPr lang="en-US" b="1" dirty="0" err="1" smtClean="0">
              <a:solidFill>
                <a:srgbClr val="003B7D"/>
              </a:solidFill>
            </a:rPr>
            <a:t>seseorang</a:t>
          </a:r>
          <a:r>
            <a:rPr lang="en-US" b="1" dirty="0" smtClean="0">
              <a:solidFill>
                <a:srgbClr val="003B7D"/>
              </a:solidFill>
            </a:rPr>
            <a:t> </a:t>
          </a:r>
          <a:r>
            <a:rPr lang="en-US" b="1" dirty="0" err="1" smtClean="0">
              <a:solidFill>
                <a:srgbClr val="003B7D"/>
              </a:solidFill>
            </a:rPr>
            <a:t>atau</a:t>
          </a:r>
          <a:r>
            <a:rPr lang="en-US" b="1" dirty="0" smtClean="0">
              <a:solidFill>
                <a:srgbClr val="003B7D"/>
              </a:solidFill>
            </a:rPr>
            <a:t> </a:t>
          </a:r>
          <a:r>
            <a:rPr lang="en-US" b="1" dirty="0" err="1" smtClean="0">
              <a:solidFill>
                <a:srgbClr val="003B7D"/>
              </a:solidFill>
            </a:rPr>
            <a:t>melakukan</a:t>
          </a:r>
          <a:r>
            <a:rPr lang="en-US" b="1" dirty="0" smtClean="0">
              <a:solidFill>
                <a:srgbClr val="003B7D"/>
              </a:solidFill>
            </a:rPr>
            <a:t> </a:t>
          </a:r>
          <a:r>
            <a:rPr lang="en-US" b="1" dirty="0" err="1" smtClean="0">
              <a:solidFill>
                <a:srgbClr val="003B7D"/>
              </a:solidFill>
            </a:rPr>
            <a:t>sesuatu</a:t>
          </a:r>
          <a:r>
            <a:rPr lang="en-US" b="1" dirty="0" smtClean="0">
              <a:solidFill>
                <a:srgbClr val="003B7D"/>
              </a:solidFill>
            </a:rPr>
            <a:t>, </a:t>
          </a:r>
          <a:r>
            <a:rPr lang="en-US" b="1" dirty="0" err="1" smtClean="0">
              <a:solidFill>
                <a:srgbClr val="003B7D"/>
              </a:solidFill>
            </a:rPr>
            <a:t>kita</a:t>
          </a:r>
          <a:r>
            <a:rPr lang="en-US" b="1" dirty="0" smtClean="0">
              <a:solidFill>
                <a:srgbClr val="003B7D"/>
              </a:solidFill>
            </a:rPr>
            <a:t> </a:t>
          </a:r>
          <a:r>
            <a:rPr lang="en-US" b="1" dirty="0" err="1" smtClean="0">
              <a:solidFill>
                <a:srgbClr val="003B7D"/>
              </a:solidFill>
            </a:rPr>
            <a:t>semakin</a:t>
          </a:r>
          <a:r>
            <a:rPr lang="en-US" b="1" dirty="0" smtClean="0">
              <a:solidFill>
                <a:srgbClr val="003B7D"/>
              </a:solidFill>
            </a:rPr>
            <a:t> </a:t>
          </a:r>
          <a:r>
            <a:rPr lang="en-US" b="1" dirty="0" err="1" smtClean="0">
              <a:solidFill>
                <a:srgbClr val="003B7D"/>
              </a:solidFill>
            </a:rPr>
            <a:t>akrab</a:t>
          </a:r>
          <a:r>
            <a:rPr lang="en-US" b="1" dirty="0" smtClean="0">
              <a:solidFill>
                <a:srgbClr val="003B7D"/>
              </a:solidFill>
            </a:rPr>
            <a:t> </a:t>
          </a:r>
          <a:r>
            <a:rPr lang="en-US" b="1" dirty="0" err="1" smtClean="0">
              <a:solidFill>
                <a:srgbClr val="003B7D"/>
              </a:solidFill>
            </a:rPr>
            <a:t>dengan</a:t>
          </a:r>
          <a:r>
            <a:rPr lang="en-US" b="1" dirty="0" smtClean="0">
              <a:solidFill>
                <a:srgbClr val="003B7D"/>
              </a:solidFill>
            </a:rPr>
            <a:t> </a:t>
          </a:r>
          <a:r>
            <a:rPr lang="en-US" b="1" dirty="0" err="1" smtClean="0">
              <a:solidFill>
                <a:srgbClr val="003B7D"/>
              </a:solidFill>
            </a:rPr>
            <a:t>sesuatu</a:t>
          </a:r>
          <a:r>
            <a:rPr lang="en-US" b="1" dirty="0" smtClean="0">
              <a:solidFill>
                <a:srgbClr val="003B7D"/>
              </a:solidFill>
            </a:rPr>
            <a:t> </a:t>
          </a:r>
          <a:r>
            <a:rPr lang="en-US" b="1" dirty="0" err="1" smtClean="0">
              <a:solidFill>
                <a:srgbClr val="003B7D"/>
              </a:solidFill>
            </a:rPr>
            <a:t>atau</a:t>
          </a:r>
          <a:r>
            <a:rPr lang="en-US" b="1" dirty="0" smtClean="0">
              <a:solidFill>
                <a:srgbClr val="003B7D"/>
              </a:solidFill>
            </a:rPr>
            <a:t> </a:t>
          </a:r>
          <a:r>
            <a:rPr lang="en-US" b="1" dirty="0" err="1" smtClean="0">
              <a:solidFill>
                <a:srgbClr val="003B7D"/>
              </a:solidFill>
            </a:rPr>
            <a:t>seorang</a:t>
          </a:r>
          <a:r>
            <a:rPr lang="en-US" b="1" dirty="0" smtClean="0">
              <a:solidFill>
                <a:srgbClr val="003B7D"/>
              </a:solidFill>
            </a:rPr>
            <a:t> </a:t>
          </a:r>
          <a:r>
            <a:rPr lang="en-US" b="1" dirty="0" err="1" smtClean="0">
              <a:solidFill>
                <a:srgbClr val="003B7D"/>
              </a:solidFill>
            </a:rPr>
            <a:t>itu</a:t>
          </a:r>
          <a:r>
            <a:rPr lang="en-US" b="1" dirty="0" smtClean="0">
              <a:solidFill>
                <a:srgbClr val="003B7D"/>
              </a:solidFill>
            </a:rPr>
            <a:t>”. </a:t>
          </a:r>
          <a:endParaRPr lang="en-US" b="1" dirty="0">
            <a:solidFill>
              <a:srgbClr val="003B7D"/>
            </a:solidFill>
          </a:endParaRPr>
        </a:p>
      </dgm:t>
    </dgm:pt>
    <dgm:pt modelId="{1F11CDE8-4FB9-4D59-83D0-8AD13A263D3F}" type="parTrans" cxnId="{A5E49430-AF6E-44C6-8656-59264D483D00}">
      <dgm:prSet/>
      <dgm:spPr/>
      <dgm:t>
        <a:bodyPr/>
        <a:lstStyle/>
        <a:p>
          <a:endParaRPr lang="en-US"/>
        </a:p>
      </dgm:t>
    </dgm:pt>
    <dgm:pt modelId="{A95E23D1-74B1-4D30-B6ED-DE2DDEC8FBA9}" type="sibTrans" cxnId="{A5E49430-AF6E-44C6-8656-59264D483D00}">
      <dgm:prSet/>
      <dgm:spPr/>
      <dgm:t>
        <a:bodyPr/>
        <a:lstStyle/>
        <a:p>
          <a:endParaRPr lang="en-US"/>
        </a:p>
      </dgm:t>
    </dgm:pt>
    <dgm:pt modelId="{63B58666-5E62-4DFF-A50D-A5BB020D47F8}">
      <dgm:prSet phldrT="[Text]"/>
      <dgm:spPr/>
      <dgm:t>
        <a:bodyPr/>
        <a:lstStyle/>
        <a:p>
          <a:r>
            <a:rPr lang="en-US" b="1" dirty="0" err="1" smtClean="0">
              <a:solidFill>
                <a:srgbClr val="FF0000"/>
              </a:solidFill>
            </a:rPr>
            <a:t>Kedekatan</a:t>
          </a:r>
          <a:r>
            <a:rPr lang="en-US" b="1" dirty="0" smtClean="0">
              <a:solidFill>
                <a:srgbClr val="FF0000"/>
              </a:solidFill>
            </a:rPr>
            <a:t> </a:t>
          </a:r>
          <a:r>
            <a:rPr lang="en-US" b="1" dirty="0" err="1" smtClean="0">
              <a:solidFill>
                <a:srgbClr val="FF0000"/>
              </a:solidFill>
            </a:rPr>
            <a:t>dan</a:t>
          </a:r>
          <a:r>
            <a:rPr lang="en-US" b="1" dirty="0" smtClean="0">
              <a:solidFill>
                <a:srgbClr val="FF0000"/>
              </a:solidFill>
            </a:rPr>
            <a:t> </a:t>
          </a:r>
          <a:r>
            <a:rPr lang="en-US" b="1" i="1" dirty="0" smtClean="0">
              <a:solidFill>
                <a:srgbClr val="FF0000"/>
              </a:solidFill>
            </a:rPr>
            <a:t>closeness</a:t>
          </a:r>
          <a:endParaRPr lang="en-US" b="1" dirty="0">
            <a:solidFill>
              <a:srgbClr val="FF0000"/>
            </a:solidFill>
          </a:endParaRPr>
        </a:p>
      </dgm:t>
    </dgm:pt>
    <dgm:pt modelId="{0F5D15B4-3F04-4190-B8EA-B00194D245A3}" type="parTrans" cxnId="{5008A22B-B7F2-44B9-8494-BD6693031841}">
      <dgm:prSet/>
      <dgm:spPr/>
      <dgm:t>
        <a:bodyPr/>
        <a:lstStyle/>
        <a:p>
          <a:endParaRPr lang="en-US"/>
        </a:p>
      </dgm:t>
    </dgm:pt>
    <dgm:pt modelId="{E5AD2039-2AB6-442A-A01F-2BCBB0B8D94E}" type="sibTrans" cxnId="{5008A22B-B7F2-44B9-8494-BD6693031841}">
      <dgm:prSet/>
      <dgm:spPr/>
      <dgm:t>
        <a:bodyPr/>
        <a:lstStyle/>
        <a:p>
          <a:endParaRPr lang="en-US"/>
        </a:p>
      </dgm:t>
    </dgm:pt>
    <dgm:pt modelId="{F04145AD-EA54-41EB-83D1-91FCC8E1C9BA}">
      <dgm:prSet phldrT="[Text]"/>
      <dgm:spPr/>
      <dgm:t>
        <a:bodyPr/>
        <a:lstStyle/>
        <a:p>
          <a:r>
            <a:rPr lang="en-US" b="1" dirty="0" err="1" smtClean="0">
              <a:solidFill>
                <a:srgbClr val="003B7D"/>
              </a:solidFill>
            </a:rPr>
            <a:t>keadaan</a:t>
          </a:r>
          <a:r>
            <a:rPr lang="en-US" b="1" dirty="0" smtClean="0">
              <a:solidFill>
                <a:srgbClr val="003B7D"/>
              </a:solidFill>
            </a:rPr>
            <a:t> </a:t>
          </a:r>
          <a:r>
            <a:rPr lang="en-US" b="1" dirty="0" err="1" smtClean="0">
              <a:solidFill>
                <a:srgbClr val="003B7D"/>
              </a:solidFill>
            </a:rPr>
            <a:t>arsitektural</a:t>
          </a:r>
          <a:r>
            <a:rPr lang="en-US" b="1" dirty="0" smtClean="0">
              <a:solidFill>
                <a:srgbClr val="003B7D"/>
              </a:solidFill>
            </a:rPr>
            <a:t> </a:t>
          </a:r>
          <a:endParaRPr lang="en-US" b="1" dirty="0">
            <a:solidFill>
              <a:srgbClr val="003B7D"/>
            </a:solidFill>
          </a:endParaRPr>
        </a:p>
      </dgm:t>
    </dgm:pt>
    <dgm:pt modelId="{15973A9F-F422-4DC8-BC54-43510DB65A6A}" type="parTrans" cxnId="{56B1D260-62A5-47DD-A0E7-D028F64E8395}">
      <dgm:prSet/>
      <dgm:spPr/>
      <dgm:t>
        <a:bodyPr/>
        <a:lstStyle/>
        <a:p>
          <a:endParaRPr lang="en-US"/>
        </a:p>
      </dgm:t>
    </dgm:pt>
    <dgm:pt modelId="{A6CB8281-E4D0-477B-88CE-26C95E5B2E3D}" type="sibTrans" cxnId="{56B1D260-62A5-47DD-A0E7-D028F64E8395}">
      <dgm:prSet/>
      <dgm:spPr/>
      <dgm:t>
        <a:bodyPr/>
        <a:lstStyle/>
        <a:p>
          <a:endParaRPr lang="en-US"/>
        </a:p>
      </dgm:t>
    </dgm:pt>
    <dgm:pt modelId="{85D9AE97-A31D-4EE6-8A91-CD5C6602C33B}">
      <dgm:prSet phldrT="[Text]"/>
      <dgm:spPr/>
      <dgm:t>
        <a:bodyPr/>
        <a:lstStyle/>
        <a:p>
          <a:r>
            <a:rPr lang="en-US" b="1" dirty="0" err="1" smtClean="0">
              <a:solidFill>
                <a:srgbClr val="003B7D"/>
              </a:solidFill>
            </a:rPr>
            <a:t>seberapa</a:t>
          </a:r>
          <a:r>
            <a:rPr lang="en-US" b="1" dirty="0" smtClean="0">
              <a:solidFill>
                <a:srgbClr val="003B7D"/>
              </a:solidFill>
            </a:rPr>
            <a:t> </a:t>
          </a:r>
          <a:r>
            <a:rPr lang="en-US" b="1" dirty="0" err="1" smtClean="0">
              <a:solidFill>
                <a:srgbClr val="003B7D"/>
              </a:solidFill>
            </a:rPr>
            <a:t>dekat</a:t>
          </a:r>
          <a:r>
            <a:rPr lang="en-US" b="1" dirty="0" smtClean="0">
              <a:solidFill>
                <a:srgbClr val="003B7D"/>
              </a:solidFill>
            </a:rPr>
            <a:t> </a:t>
          </a:r>
          <a:r>
            <a:rPr lang="en-US" b="1" dirty="0" err="1" smtClean="0">
              <a:solidFill>
                <a:srgbClr val="003B7D"/>
              </a:solidFill>
            </a:rPr>
            <a:t>orang</a:t>
          </a:r>
          <a:r>
            <a:rPr lang="en-US" b="1" dirty="0" smtClean="0">
              <a:solidFill>
                <a:srgbClr val="003B7D"/>
              </a:solidFill>
            </a:rPr>
            <a:t> </a:t>
          </a:r>
          <a:r>
            <a:rPr lang="en-US" b="1" dirty="0" err="1" smtClean="0">
              <a:solidFill>
                <a:srgbClr val="003B7D"/>
              </a:solidFill>
            </a:rPr>
            <a:t>tersebut</a:t>
          </a:r>
          <a:r>
            <a:rPr lang="en-US" b="1" dirty="0" smtClean="0">
              <a:solidFill>
                <a:srgbClr val="003B7D"/>
              </a:solidFill>
            </a:rPr>
            <a:t> </a:t>
          </a:r>
          <a:r>
            <a:rPr lang="en-US" b="1" dirty="0" err="1" smtClean="0">
              <a:solidFill>
                <a:srgbClr val="003B7D"/>
              </a:solidFill>
            </a:rPr>
            <a:t>dengan</a:t>
          </a:r>
          <a:r>
            <a:rPr lang="en-US" b="1" dirty="0" smtClean="0">
              <a:solidFill>
                <a:srgbClr val="003B7D"/>
              </a:solidFill>
            </a:rPr>
            <a:t> </a:t>
          </a:r>
          <a:r>
            <a:rPr lang="en-US" b="1" dirty="0" err="1" smtClean="0">
              <a:solidFill>
                <a:srgbClr val="003B7D"/>
              </a:solidFill>
            </a:rPr>
            <a:t>kita</a:t>
          </a:r>
          <a:endParaRPr lang="en-US" b="1" dirty="0">
            <a:solidFill>
              <a:srgbClr val="003B7D"/>
            </a:solidFill>
          </a:endParaRPr>
        </a:p>
      </dgm:t>
    </dgm:pt>
    <dgm:pt modelId="{21BBBB02-ACC0-4808-B03D-E57CD9407A39}" type="parTrans" cxnId="{796F18E4-E9ED-426C-9A17-1EFA1DC5C806}">
      <dgm:prSet/>
      <dgm:spPr/>
      <dgm:t>
        <a:bodyPr/>
        <a:lstStyle/>
        <a:p>
          <a:endParaRPr lang="en-US"/>
        </a:p>
      </dgm:t>
    </dgm:pt>
    <dgm:pt modelId="{BF8CE373-69FA-47B5-BE4C-8941CBAD045E}" type="sibTrans" cxnId="{796F18E4-E9ED-426C-9A17-1EFA1DC5C806}">
      <dgm:prSet/>
      <dgm:spPr/>
      <dgm:t>
        <a:bodyPr/>
        <a:lstStyle/>
        <a:p>
          <a:endParaRPr lang="en-US"/>
        </a:p>
      </dgm:t>
    </dgm:pt>
    <dgm:pt modelId="{CF01ABE0-6FF6-4F92-9AE1-DC6FF4C996E8}" type="pres">
      <dgm:prSet presAssocID="{6A137150-3ADF-41B3-9CE7-4FEC38BA1F9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214E15-8488-430B-A37B-E78B4196010A}" type="pres">
      <dgm:prSet presAssocID="{257DE032-0134-480C-9051-32067780C5B1}" presName="circle1" presStyleLbl="node1" presStyleIdx="0" presStyleCnt="4"/>
      <dgm:spPr/>
    </dgm:pt>
    <dgm:pt modelId="{ACD24DC0-D36A-4445-A36C-035CA9AB2F68}" type="pres">
      <dgm:prSet presAssocID="{257DE032-0134-480C-9051-32067780C5B1}" presName="space" presStyleCnt="0"/>
      <dgm:spPr/>
    </dgm:pt>
    <dgm:pt modelId="{91088DCF-D743-404B-8692-CBD3D68263E5}" type="pres">
      <dgm:prSet presAssocID="{257DE032-0134-480C-9051-32067780C5B1}" presName="rect1" presStyleLbl="alignAcc1" presStyleIdx="0" presStyleCnt="4"/>
      <dgm:spPr/>
      <dgm:t>
        <a:bodyPr/>
        <a:lstStyle/>
        <a:p>
          <a:endParaRPr lang="en-US"/>
        </a:p>
      </dgm:t>
    </dgm:pt>
    <dgm:pt modelId="{5D11A333-619A-4936-9E99-D7654AC3BDFB}" type="pres">
      <dgm:prSet presAssocID="{FB31486D-3C89-421C-ACB3-067EBB966DC0}" presName="vertSpace2" presStyleLbl="node1" presStyleIdx="0" presStyleCnt="4"/>
      <dgm:spPr/>
    </dgm:pt>
    <dgm:pt modelId="{1E729344-0B47-4C8A-8DFC-F8665286E781}" type="pres">
      <dgm:prSet presAssocID="{FB31486D-3C89-421C-ACB3-067EBB966DC0}" presName="circle2" presStyleLbl="node1" presStyleIdx="1" presStyleCnt="4"/>
      <dgm:spPr/>
    </dgm:pt>
    <dgm:pt modelId="{AA4D65CF-A1C7-407A-8012-49F8FB216788}" type="pres">
      <dgm:prSet presAssocID="{FB31486D-3C89-421C-ACB3-067EBB966DC0}" presName="rect2" presStyleLbl="alignAcc1" presStyleIdx="1" presStyleCnt="4"/>
      <dgm:spPr/>
      <dgm:t>
        <a:bodyPr/>
        <a:lstStyle/>
        <a:p>
          <a:endParaRPr lang="en-US"/>
        </a:p>
      </dgm:t>
    </dgm:pt>
    <dgm:pt modelId="{DC4872D5-634F-49D6-A667-C1D88270F7A8}" type="pres">
      <dgm:prSet presAssocID="{C156C284-9487-4BB0-8AF7-CF44607BFA2B}" presName="vertSpace3" presStyleLbl="node1" presStyleIdx="1" presStyleCnt="4"/>
      <dgm:spPr/>
    </dgm:pt>
    <dgm:pt modelId="{C2366EF2-4025-4F93-8E4C-F2BDE1D23D8A}" type="pres">
      <dgm:prSet presAssocID="{C156C284-9487-4BB0-8AF7-CF44607BFA2B}" presName="circle3" presStyleLbl="node1" presStyleIdx="2" presStyleCnt="4"/>
      <dgm:spPr/>
    </dgm:pt>
    <dgm:pt modelId="{B0ECF63B-2441-4E52-91B8-D0F91467A4A5}" type="pres">
      <dgm:prSet presAssocID="{C156C284-9487-4BB0-8AF7-CF44607BFA2B}" presName="rect3" presStyleLbl="alignAcc1" presStyleIdx="2" presStyleCnt="4"/>
      <dgm:spPr/>
      <dgm:t>
        <a:bodyPr/>
        <a:lstStyle/>
        <a:p>
          <a:endParaRPr lang="en-US"/>
        </a:p>
      </dgm:t>
    </dgm:pt>
    <dgm:pt modelId="{A22F7437-95D9-44D3-A92D-148763DA7509}" type="pres">
      <dgm:prSet presAssocID="{63B58666-5E62-4DFF-A50D-A5BB020D47F8}" presName="vertSpace4" presStyleLbl="node1" presStyleIdx="2" presStyleCnt="4"/>
      <dgm:spPr/>
    </dgm:pt>
    <dgm:pt modelId="{B019B61F-814F-40D5-BA0E-614F34E39B99}" type="pres">
      <dgm:prSet presAssocID="{63B58666-5E62-4DFF-A50D-A5BB020D47F8}" presName="circle4" presStyleLbl="node1" presStyleIdx="3" presStyleCnt="4"/>
      <dgm:spPr/>
    </dgm:pt>
    <dgm:pt modelId="{75DC41F4-FDF0-475B-A32E-B2B72CE2DA52}" type="pres">
      <dgm:prSet presAssocID="{63B58666-5E62-4DFF-A50D-A5BB020D47F8}" presName="rect4" presStyleLbl="alignAcc1" presStyleIdx="3" presStyleCnt="4"/>
      <dgm:spPr/>
      <dgm:t>
        <a:bodyPr/>
        <a:lstStyle/>
        <a:p>
          <a:endParaRPr lang="en-US"/>
        </a:p>
      </dgm:t>
    </dgm:pt>
    <dgm:pt modelId="{E6EA144C-1583-446C-B93C-E9D8269D507F}" type="pres">
      <dgm:prSet presAssocID="{257DE032-0134-480C-9051-32067780C5B1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7E9E30-F4A1-4B4B-9F58-0AA3F0EB2F44}" type="pres">
      <dgm:prSet presAssocID="{257DE032-0134-480C-9051-32067780C5B1}" presName="rect1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0C9FB3-52E4-4E83-A589-1508D0B4F04F}" type="pres">
      <dgm:prSet presAssocID="{FB31486D-3C89-421C-ACB3-067EBB966DC0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0165DD-F6D4-4208-A236-9AA5EA3E5AE7}" type="pres">
      <dgm:prSet presAssocID="{FB31486D-3C89-421C-ACB3-067EBB966DC0}" presName="rect2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714B86-7EEA-4914-B5D8-ACBE6E8E3E33}" type="pres">
      <dgm:prSet presAssocID="{C156C284-9487-4BB0-8AF7-CF44607BFA2B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D8206-C654-40B3-84A2-5D02F07AD385}" type="pres">
      <dgm:prSet presAssocID="{C156C284-9487-4BB0-8AF7-CF44607BFA2B}" presName="rect3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F9EA92-466C-4E23-B054-6D30A680242E}" type="pres">
      <dgm:prSet presAssocID="{63B58666-5E62-4DFF-A50D-A5BB020D47F8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F1B113-D10C-401E-B577-55DB5ED1839C}" type="pres">
      <dgm:prSet presAssocID="{63B58666-5E62-4DFF-A50D-A5BB020D47F8}" presName="rect4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D0D5BD-D5A6-4A8E-A11D-6DF71772C740}" type="presOf" srcId="{257DE032-0134-480C-9051-32067780C5B1}" destId="{91088DCF-D743-404B-8692-CBD3D68263E5}" srcOrd="0" destOrd="0" presId="urn:microsoft.com/office/officeart/2005/8/layout/target3"/>
    <dgm:cxn modelId="{56617ED7-5ECD-4000-8AEB-C5EC9629872A}" srcId="{6A137150-3ADF-41B3-9CE7-4FEC38BA1F90}" destId="{C156C284-9487-4BB0-8AF7-CF44607BFA2B}" srcOrd="2" destOrd="0" parTransId="{FA7B40A3-0BA2-4F47-A1E6-35C04B3F9BF2}" sibTransId="{F27A9200-7C48-45F7-ADD1-9D8B6BCD9337}"/>
    <dgm:cxn modelId="{AED5D3AF-2F61-4B54-811C-FC37999236DE}" type="presOf" srcId="{63B58666-5E62-4DFF-A50D-A5BB020D47F8}" destId="{EDF9EA92-466C-4E23-B054-6D30A680242E}" srcOrd="1" destOrd="0" presId="urn:microsoft.com/office/officeart/2005/8/layout/target3"/>
    <dgm:cxn modelId="{83FA374D-6D28-4524-8231-B78E7433B5E5}" srcId="{6A137150-3ADF-41B3-9CE7-4FEC38BA1F90}" destId="{FB31486D-3C89-421C-ACB3-067EBB966DC0}" srcOrd="1" destOrd="0" parTransId="{2DE84402-7B05-4F04-9BC0-8A6F28D65F23}" sibTransId="{38274BA4-770A-408B-911A-B24E8D5D9F78}"/>
    <dgm:cxn modelId="{5008A22B-B7F2-44B9-8494-BD6693031841}" srcId="{6A137150-3ADF-41B3-9CE7-4FEC38BA1F90}" destId="{63B58666-5E62-4DFF-A50D-A5BB020D47F8}" srcOrd="3" destOrd="0" parTransId="{0F5D15B4-3F04-4190-B8EA-B00194D245A3}" sibTransId="{E5AD2039-2AB6-442A-A01F-2BCBB0B8D94E}"/>
    <dgm:cxn modelId="{E8556149-22BB-4A70-A2B6-840C61F1249E}" type="presOf" srcId="{CA472939-D657-4C4E-AB2A-9A5A8CB9FEEC}" destId="{E37E9E30-F4A1-4B4B-9F58-0AA3F0EB2F44}" srcOrd="0" destOrd="0" presId="urn:microsoft.com/office/officeart/2005/8/layout/target3"/>
    <dgm:cxn modelId="{F8F5CEC2-2BE0-435D-90F6-9091BB5B6235}" type="presOf" srcId="{C156C284-9487-4BB0-8AF7-CF44607BFA2B}" destId="{B0ECF63B-2441-4E52-91B8-D0F91467A4A5}" srcOrd="0" destOrd="0" presId="urn:microsoft.com/office/officeart/2005/8/layout/target3"/>
    <dgm:cxn modelId="{7D2E754B-1600-4E5A-A539-DF22D4D4E84E}" type="presOf" srcId="{F04145AD-EA54-41EB-83D1-91FCC8E1C9BA}" destId="{11F1B113-D10C-401E-B577-55DB5ED1839C}" srcOrd="0" destOrd="1" presId="urn:microsoft.com/office/officeart/2005/8/layout/target3"/>
    <dgm:cxn modelId="{7824FFBA-9D44-4396-881C-C4E532476F15}" srcId="{FB31486D-3C89-421C-ACB3-067EBB966DC0}" destId="{55442E3C-FDD8-42C5-89BF-F0D4D9C2B687}" srcOrd="0" destOrd="0" parTransId="{7BABAAC6-BDD7-4A20-9BC2-07F4ACBB99E3}" sibTransId="{A7CFD301-0685-4E0B-8DA2-CD9B62A44538}"/>
    <dgm:cxn modelId="{796F18E4-E9ED-426C-9A17-1EFA1DC5C806}" srcId="{63B58666-5E62-4DFF-A50D-A5BB020D47F8}" destId="{85D9AE97-A31D-4EE6-8A91-CD5C6602C33B}" srcOrd="0" destOrd="0" parTransId="{21BBBB02-ACC0-4808-B03D-E57CD9407A39}" sibTransId="{BF8CE373-69FA-47B5-BE4C-8941CBAD045E}"/>
    <dgm:cxn modelId="{654F2C18-27B7-4FAD-B286-C1A5478F6F1D}" type="presOf" srcId="{85D9AE97-A31D-4EE6-8A91-CD5C6602C33B}" destId="{11F1B113-D10C-401E-B577-55DB5ED1839C}" srcOrd="0" destOrd="0" presId="urn:microsoft.com/office/officeart/2005/8/layout/target3"/>
    <dgm:cxn modelId="{B11C0711-CF67-4144-B576-558B22E9F65E}" type="presOf" srcId="{DF501205-2C78-49AC-BEB4-D27F52E8FEC0}" destId="{869D8206-C654-40B3-84A2-5D02F07AD385}" srcOrd="0" destOrd="0" presId="urn:microsoft.com/office/officeart/2005/8/layout/target3"/>
    <dgm:cxn modelId="{F05EFCA8-02E3-4D37-AECC-EABE1CCE2D05}" type="presOf" srcId="{C156C284-9487-4BB0-8AF7-CF44607BFA2B}" destId="{37714B86-7EEA-4914-B5D8-ACBE6E8E3E33}" srcOrd="1" destOrd="0" presId="urn:microsoft.com/office/officeart/2005/8/layout/target3"/>
    <dgm:cxn modelId="{BF872DED-147F-4449-BFCE-661DEA91F9E4}" type="presOf" srcId="{6A137150-3ADF-41B3-9CE7-4FEC38BA1F90}" destId="{CF01ABE0-6FF6-4F92-9AE1-DC6FF4C996E8}" srcOrd="0" destOrd="0" presId="urn:microsoft.com/office/officeart/2005/8/layout/target3"/>
    <dgm:cxn modelId="{D82C4D0A-BDF2-41D6-B588-1E0A349516DF}" srcId="{6A137150-3ADF-41B3-9CE7-4FEC38BA1F90}" destId="{257DE032-0134-480C-9051-32067780C5B1}" srcOrd="0" destOrd="0" parTransId="{F9FC429B-B216-43DC-BD9A-EC3D8258B035}" sibTransId="{3E57FFE8-0FBE-4677-87E5-9383AF4A6CEC}"/>
    <dgm:cxn modelId="{1F3C0F92-D07F-4E17-B863-BCFC84284ADE}" type="presOf" srcId="{FB31486D-3C89-421C-ACB3-067EBB966DC0}" destId="{070C9FB3-52E4-4E83-A589-1508D0B4F04F}" srcOrd="1" destOrd="0" presId="urn:microsoft.com/office/officeart/2005/8/layout/target3"/>
    <dgm:cxn modelId="{7028A4E0-F72F-4DA7-B537-775FAFD90C27}" type="presOf" srcId="{257DE032-0134-480C-9051-32067780C5B1}" destId="{E6EA144C-1583-446C-B93C-E9D8269D507F}" srcOrd="1" destOrd="0" presId="urn:microsoft.com/office/officeart/2005/8/layout/target3"/>
    <dgm:cxn modelId="{A5E49430-AF6E-44C6-8656-59264D483D00}" srcId="{C156C284-9487-4BB0-8AF7-CF44607BFA2B}" destId="{DF501205-2C78-49AC-BEB4-D27F52E8FEC0}" srcOrd="0" destOrd="0" parTransId="{1F11CDE8-4FB9-4D59-83D0-8AD13A263D3F}" sibTransId="{A95E23D1-74B1-4D30-B6ED-DE2DDEC8FBA9}"/>
    <dgm:cxn modelId="{ABC1FD42-5EA4-435E-A233-C14C45301D53}" type="presOf" srcId="{FB31486D-3C89-421C-ACB3-067EBB966DC0}" destId="{AA4D65CF-A1C7-407A-8012-49F8FB216788}" srcOrd="0" destOrd="0" presId="urn:microsoft.com/office/officeart/2005/8/layout/target3"/>
    <dgm:cxn modelId="{3AFC1778-F192-408A-BBEF-6F9A752DF15E}" srcId="{257DE032-0134-480C-9051-32067780C5B1}" destId="{CA472939-D657-4C4E-AB2A-9A5A8CB9FEEC}" srcOrd="0" destOrd="0" parTransId="{3C1F4C63-BF0C-4D0D-A1AA-9D24830EE115}" sibTransId="{854E736E-0BF1-40CF-8188-D19A2662F684}"/>
    <dgm:cxn modelId="{56B1D260-62A5-47DD-A0E7-D028F64E8395}" srcId="{63B58666-5E62-4DFF-A50D-A5BB020D47F8}" destId="{F04145AD-EA54-41EB-83D1-91FCC8E1C9BA}" srcOrd="1" destOrd="0" parTransId="{15973A9F-F422-4DC8-BC54-43510DB65A6A}" sibTransId="{A6CB8281-E4D0-477B-88CE-26C95E5B2E3D}"/>
    <dgm:cxn modelId="{B622E1FA-D157-4F6D-8A47-88249CDFA06E}" type="presOf" srcId="{63B58666-5E62-4DFF-A50D-A5BB020D47F8}" destId="{75DC41F4-FDF0-475B-A32E-B2B72CE2DA52}" srcOrd="0" destOrd="0" presId="urn:microsoft.com/office/officeart/2005/8/layout/target3"/>
    <dgm:cxn modelId="{E3E70E15-8565-474F-9E21-C3B06F353DE0}" type="presOf" srcId="{55442E3C-FDD8-42C5-89BF-F0D4D9C2B687}" destId="{610165DD-F6D4-4208-A236-9AA5EA3E5AE7}" srcOrd="0" destOrd="0" presId="urn:microsoft.com/office/officeart/2005/8/layout/target3"/>
    <dgm:cxn modelId="{9320F986-0116-4500-8570-15AE2BBA43C4}" type="presParOf" srcId="{CF01ABE0-6FF6-4F92-9AE1-DC6FF4C996E8}" destId="{B6214E15-8488-430B-A37B-E78B4196010A}" srcOrd="0" destOrd="0" presId="urn:microsoft.com/office/officeart/2005/8/layout/target3"/>
    <dgm:cxn modelId="{68A290DB-7002-4C3B-AD7C-CCE88A0EBC97}" type="presParOf" srcId="{CF01ABE0-6FF6-4F92-9AE1-DC6FF4C996E8}" destId="{ACD24DC0-D36A-4445-A36C-035CA9AB2F68}" srcOrd="1" destOrd="0" presId="urn:microsoft.com/office/officeart/2005/8/layout/target3"/>
    <dgm:cxn modelId="{7CB1E6CD-ACA1-4BA9-B46D-37DB67271466}" type="presParOf" srcId="{CF01ABE0-6FF6-4F92-9AE1-DC6FF4C996E8}" destId="{91088DCF-D743-404B-8692-CBD3D68263E5}" srcOrd="2" destOrd="0" presId="urn:microsoft.com/office/officeart/2005/8/layout/target3"/>
    <dgm:cxn modelId="{6F2B8B95-CEDB-4004-B505-48A312AA7728}" type="presParOf" srcId="{CF01ABE0-6FF6-4F92-9AE1-DC6FF4C996E8}" destId="{5D11A333-619A-4936-9E99-D7654AC3BDFB}" srcOrd="3" destOrd="0" presId="urn:microsoft.com/office/officeart/2005/8/layout/target3"/>
    <dgm:cxn modelId="{7AE6B016-33A6-4040-96C2-258EF618D3AC}" type="presParOf" srcId="{CF01ABE0-6FF6-4F92-9AE1-DC6FF4C996E8}" destId="{1E729344-0B47-4C8A-8DFC-F8665286E781}" srcOrd="4" destOrd="0" presId="urn:microsoft.com/office/officeart/2005/8/layout/target3"/>
    <dgm:cxn modelId="{D01DB23C-FC0F-4516-A6DF-52FEC1BBE267}" type="presParOf" srcId="{CF01ABE0-6FF6-4F92-9AE1-DC6FF4C996E8}" destId="{AA4D65CF-A1C7-407A-8012-49F8FB216788}" srcOrd="5" destOrd="0" presId="urn:microsoft.com/office/officeart/2005/8/layout/target3"/>
    <dgm:cxn modelId="{E9034583-58E7-45CD-85B0-AF3E56396A92}" type="presParOf" srcId="{CF01ABE0-6FF6-4F92-9AE1-DC6FF4C996E8}" destId="{DC4872D5-634F-49D6-A667-C1D88270F7A8}" srcOrd="6" destOrd="0" presId="urn:microsoft.com/office/officeart/2005/8/layout/target3"/>
    <dgm:cxn modelId="{39D855CB-7AEB-4B4F-80EF-0D9BAF456C24}" type="presParOf" srcId="{CF01ABE0-6FF6-4F92-9AE1-DC6FF4C996E8}" destId="{C2366EF2-4025-4F93-8E4C-F2BDE1D23D8A}" srcOrd="7" destOrd="0" presId="urn:microsoft.com/office/officeart/2005/8/layout/target3"/>
    <dgm:cxn modelId="{90E0A2B2-317E-4BBC-9BB0-44B92B0CE190}" type="presParOf" srcId="{CF01ABE0-6FF6-4F92-9AE1-DC6FF4C996E8}" destId="{B0ECF63B-2441-4E52-91B8-D0F91467A4A5}" srcOrd="8" destOrd="0" presId="urn:microsoft.com/office/officeart/2005/8/layout/target3"/>
    <dgm:cxn modelId="{884A562F-F426-40C6-ACF8-E2502938AF6A}" type="presParOf" srcId="{CF01ABE0-6FF6-4F92-9AE1-DC6FF4C996E8}" destId="{A22F7437-95D9-44D3-A92D-148763DA7509}" srcOrd="9" destOrd="0" presId="urn:microsoft.com/office/officeart/2005/8/layout/target3"/>
    <dgm:cxn modelId="{456F9955-D4AE-439C-8DAD-9AA78D1450B7}" type="presParOf" srcId="{CF01ABE0-6FF6-4F92-9AE1-DC6FF4C996E8}" destId="{B019B61F-814F-40D5-BA0E-614F34E39B99}" srcOrd="10" destOrd="0" presId="urn:microsoft.com/office/officeart/2005/8/layout/target3"/>
    <dgm:cxn modelId="{7092C63E-A107-4928-8388-F3FBBD51AAA5}" type="presParOf" srcId="{CF01ABE0-6FF6-4F92-9AE1-DC6FF4C996E8}" destId="{75DC41F4-FDF0-475B-A32E-B2B72CE2DA52}" srcOrd="11" destOrd="0" presId="urn:microsoft.com/office/officeart/2005/8/layout/target3"/>
    <dgm:cxn modelId="{B7C937C5-F81A-4FBF-8F0A-669D90ADFF9D}" type="presParOf" srcId="{CF01ABE0-6FF6-4F92-9AE1-DC6FF4C996E8}" destId="{E6EA144C-1583-446C-B93C-E9D8269D507F}" srcOrd="12" destOrd="0" presId="urn:microsoft.com/office/officeart/2005/8/layout/target3"/>
    <dgm:cxn modelId="{2FE979B2-3F9B-40DC-AB8A-D9B0496DDABA}" type="presParOf" srcId="{CF01ABE0-6FF6-4F92-9AE1-DC6FF4C996E8}" destId="{E37E9E30-F4A1-4B4B-9F58-0AA3F0EB2F44}" srcOrd="13" destOrd="0" presId="urn:microsoft.com/office/officeart/2005/8/layout/target3"/>
    <dgm:cxn modelId="{17F44FB1-0259-4159-90D3-B68F4C26986D}" type="presParOf" srcId="{CF01ABE0-6FF6-4F92-9AE1-DC6FF4C996E8}" destId="{070C9FB3-52E4-4E83-A589-1508D0B4F04F}" srcOrd="14" destOrd="0" presId="urn:microsoft.com/office/officeart/2005/8/layout/target3"/>
    <dgm:cxn modelId="{EEE1166E-5A59-453B-98BC-757335188CC8}" type="presParOf" srcId="{CF01ABE0-6FF6-4F92-9AE1-DC6FF4C996E8}" destId="{610165DD-F6D4-4208-A236-9AA5EA3E5AE7}" srcOrd="15" destOrd="0" presId="urn:microsoft.com/office/officeart/2005/8/layout/target3"/>
    <dgm:cxn modelId="{9FD25A08-A08D-4C2C-94CE-F699A65B6098}" type="presParOf" srcId="{CF01ABE0-6FF6-4F92-9AE1-DC6FF4C996E8}" destId="{37714B86-7EEA-4914-B5D8-ACBE6E8E3E33}" srcOrd="16" destOrd="0" presId="urn:microsoft.com/office/officeart/2005/8/layout/target3"/>
    <dgm:cxn modelId="{BFF5C94D-55B6-42C6-92F8-727025DDFF56}" type="presParOf" srcId="{CF01ABE0-6FF6-4F92-9AE1-DC6FF4C996E8}" destId="{869D8206-C654-40B3-84A2-5D02F07AD385}" srcOrd="17" destOrd="0" presId="urn:microsoft.com/office/officeart/2005/8/layout/target3"/>
    <dgm:cxn modelId="{CBA93DB0-AD86-4664-93D2-1A2D916FC97A}" type="presParOf" srcId="{CF01ABE0-6FF6-4F92-9AE1-DC6FF4C996E8}" destId="{EDF9EA92-466C-4E23-B054-6D30A680242E}" srcOrd="18" destOrd="0" presId="urn:microsoft.com/office/officeart/2005/8/layout/target3"/>
    <dgm:cxn modelId="{8B3F1677-291A-40C2-9DDD-FD885C1D568B}" type="presParOf" srcId="{CF01ABE0-6FF6-4F92-9AE1-DC6FF4C996E8}" destId="{11F1B113-D10C-401E-B577-55DB5ED1839C}" srcOrd="19" destOrd="0" presId="urn:microsoft.com/office/officeart/2005/8/layout/target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7C7211-3BCA-460D-B127-8E4AA6EEF18D}" type="doc">
      <dgm:prSet loTypeId="urn:microsoft.com/office/officeart/2005/8/layout/list1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E7EBDF1-5A1F-4E1D-B9E0-11ECD1061610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1. </a:t>
          </a:r>
          <a:r>
            <a:rPr lang="en-US" dirty="0" err="1" smtClean="0">
              <a:solidFill>
                <a:schemeClr val="bg1"/>
              </a:solidFill>
            </a:rPr>
            <a:t>Suportif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dan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defensif</a:t>
          </a:r>
          <a:endParaRPr lang="en-US" dirty="0">
            <a:solidFill>
              <a:schemeClr val="bg1"/>
            </a:solidFill>
          </a:endParaRPr>
        </a:p>
      </dgm:t>
    </dgm:pt>
    <dgm:pt modelId="{D5F37A7A-D741-495D-9C6C-50FE741AB980}" type="parTrans" cxnId="{64E16407-3E22-4514-8A83-F764FCD2A4F3}">
      <dgm:prSet/>
      <dgm:spPr/>
      <dgm:t>
        <a:bodyPr/>
        <a:lstStyle/>
        <a:p>
          <a:endParaRPr lang="en-US"/>
        </a:p>
      </dgm:t>
    </dgm:pt>
    <dgm:pt modelId="{1CA591C7-66C0-44F3-88D6-D18CEB0B390F}" type="sibTrans" cxnId="{64E16407-3E22-4514-8A83-F764FCD2A4F3}">
      <dgm:prSet/>
      <dgm:spPr/>
      <dgm:t>
        <a:bodyPr/>
        <a:lstStyle/>
        <a:p>
          <a:endParaRPr lang="en-US"/>
        </a:p>
      </dgm:t>
    </dgm:pt>
    <dgm:pt modelId="{71F83621-CC85-4D0F-A0D1-7C0CE5A87250}">
      <dgm:prSet phldrT="[Text]"/>
      <dgm:spPr/>
      <dgm:t>
        <a:bodyPr/>
        <a:lstStyle/>
        <a:p>
          <a:r>
            <a:rPr lang="en-US" dirty="0" smtClean="0">
              <a:solidFill>
                <a:srgbClr val="7030A0"/>
              </a:solidFill>
            </a:rPr>
            <a:t>2. </a:t>
          </a:r>
          <a:r>
            <a:rPr lang="en-US" dirty="0" err="1" smtClean="0">
              <a:solidFill>
                <a:srgbClr val="7030A0"/>
              </a:solidFill>
            </a:rPr>
            <a:t>Dependen</a:t>
          </a:r>
          <a:r>
            <a:rPr lang="en-US" dirty="0" smtClean="0">
              <a:solidFill>
                <a:srgbClr val="7030A0"/>
              </a:solidFill>
            </a:rPr>
            <a:t> </a:t>
          </a:r>
          <a:r>
            <a:rPr lang="en-US" dirty="0" err="1" smtClean="0">
              <a:solidFill>
                <a:srgbClr val="7030A0"/>
              </a:solidFill>
            </a:rPr>
            <a:t>dan</a:t>
          </a:r>
          <a:r>
            <a:rPr lang="en-US" dirty="0" smtClean="0">
              <a:solidFill>
                <a:srgbClr val="7030A0"/>
              </a:solidFill>
            </a:rPr>
            <a:t> </a:t>
          </a:r>
          <a:r>
            <a:rPr lang="en-US" dirty="0" err="1" smtClean="0">
              <a:solidFill>
                <a:srgbClr val="7030A0"/>
              </a:solidFill>
            </a:rPr>
            <a:t>independen</a:t>
          </a:r>
          <a:endParaRPr lang="en-US" dirty="0">
            <a:solidFill>
              <a:srgbClr val="7030A0"/>
            </a:solidFill>
          </a:endParaRPr>
        </a:p>
      </dgm:t>
    </dgm:pt>
    <dgm:pt modelId="{D7AC9DCE-A610-4BDB-ADB6-DE308B59235E}" type="parTrans" cxnId="{0FADA2B4-A8B9-4C9F-8185-F4ACD531D806}">
      <dgm:prSet/>
      <dgm:spPr/>
      <dgm:t>
        <a:bodyPr/>
        <a:lstStyle/>
        <a:p>
          <a:endParaRPr lang="en-US"/>
        </a:p>
      </dgm:t>
    </dgm:pt>
    <dgm:pt modelId="{5171EDCD-2C6A-4A5A-8F44-8095020A49AA}" type="sibTrans" cxnId="{0FADA2B4-A8B9-4C9F-8185-F4ACD531D806}">
      <dgm:prSet/>
      <dgm:spPr/>
      <dgm:t>
        <a:bodyPr/>
        <a:lstStyle/>
        <a:p>
          <a:endParaRPr lang="en-US"/>
        </a:p>
      </dgm:t>
    </dgm:pt>
    <dgm:pt modelId="{D9A5C34B-C5F4-4D09-A961-9B140E69CF4F}">
      <dgm:prSet phldrT="[Text]"/>
      <dgm:spPr/>
      <dgm:t>
        <a:bodyPr/>
        <a:lstStyle/>
        <a:p>
          <a:r>
            <a:rPr lang="en-US" dirty="0" smtClean="0">
              <a:solidFill>
                <a:srgbClr val="7030A0"/>
              </a:solidFill>
            </a:rPr>
            <a:t>3. </a:t>
          </a:r>
          <a:r>
            <a:rPr lang="en-US" dirty="0" err="1" smtClean="0">
              <a:solidFill>
                <a:srgbClr val="7030A0"/>
              </a:solidFill>
            </a:rPr>
            <a:t>Progresif</a:t>
          </a:r>
          <a:r>
            <a:rPr lang="en-US" dirty="0" smtClean="0">
              <a:solidFill>
                <a:srgbClr val="7030A0"/>
              </a:solidFill>
            </a:rPr>
            <a:t> </a:t>
          </a:r>
          <a:r>
            <a:rPr lang="en-US" dirty="0" err="1" smtClean="0">
              <a:solidFill>
                <a:srgbClr val="7030A0"/>
              </a:solidFill>
            </a:rPr>
            <a:t>dan</a:t>
          </a:r>
          <a:r>
            <a:rPr lang="en-US" dirty="0" smtClean="0">
              <a:solidFill>
                <a:srgbClr val="7030A0"/>
              </a:solidFill>
            </a:rPr>
            <a:t> </a:t>
          </a:r>
          <a:r>
            <a:rPr lang="en-US" dirty="0" err="1" smtClean="0">
              <a:solidFill>
                <a:srgbClr val="7030A0"/>
              </a:solidFill>
            </a:rPr>
            <a:t>regresif</a:t>
          </a:r>
          <a:endParaRPr lang="en-US" dirty="0">
            <a:solidFill>
              <a:srgbClr val="7030A0"/>
            </a:solidFill>
          </a:endParaRPr>
        </a:p>
      </dgm:t>
    </dgm:pt>
    <dgm:pt modelId="{0FE14BBA-4C2C-4F71-B801-375FB1616A50}" type="parTrans" cxnId="{710F3D5E-6315-4CC0-A846-9ECE6A04C81F}">
      <dgm:prSet/>
      <dgm:spPr/>
      <dgm:t>
        <a:bodyPr/>
        <a:lstStyle/>
        <a:p>
          <a:endParaRPr lang="en-US"/>
        </a:p>
      </dgm:t>
    </dgm:pt>
    <dgm:pt modelId="{8AD8DF5F-90FF-4797-8F17-6618EAA3D9F7}" type="sibTrans" cxnId="{710F3D5E-6315-4CC0-A846-9ECE6A04C81F}">
      <dgm:prSet/>
      <dgm:spPr/>
      <dgm:t>
        <a:bodyPr/>
        <a:lstStyle/>
        <a:p>
          <a:endParaRPr lang="en-US"/>
        </a:p>
      </dgm:t>
    </dgm:pt>
    <dgm:pt modelId="{52ACCBD0-6025-47AA-A062-0BF276949A88}">
      <dgm:prSet phldrT="[Text]"/>
      <dgm:spPr/>
      <dgm:t>
        <a:bodyPr/>
        <a:lstStyle/>
        <a:p>
          <a:r>
            <a:rPr lang="en-US" dirty="0" smtClean="0">
              <a:solidFill>
                <a:srgbClr val="7030A0"/>
              </a:solidFill>
            </a:rPr>
            <a:t>4. </a:t>
          </a:r>
          <a:r>
            <a:rPr lang="en-US" i="1" dirty="0" smtClean="0">
              <a:solidFill>
                <a:srgbClr val="7030A0"/>
              </a:solidFill>
            </a:rPr>
            <a:t>Self-fulfilling</a:t>
          </a:r>
          <a:r>
            <a:rPr lang="en-US" dirty="0" smtClean="0">
              <a:solidFill>
                <a:srgbClr val="7030A0"/>
              </a:solidFill>
            </a:rPr>
            <a:t> </a:t>
          </a:r>
          <a:r>
            <a:rPr lang="en-US" dirty="0" err="1" smtClean="0">
              <a:solidFill>
                <a:srgbClr val="7030A0"/>
              </a:solidFill>
            </a:rPr>
            <a:t>dan</a:t>
          </a:r>
          <a:r>
            <a:rPr lang="en-US" dirty="0" smtClean="0">
              <a:solidFill>
                <a:srgbClr val="7030A0"/>
              </a:solidFill>
            </a:rPr>
            <a:t> </a:t>
          </a:r>
          <a:r>
            <a:rPr lang="en-US" i="1" dirty="0" smtClean="0">
              <a:solidFill>
                <a:srgbClr val="7030A0"/>
              </a:solidFill>
            </a:rPr>
            <a:t>self-defeating</a:t>
          </a:r>
          <a:r>
            <a:rPr lang="en-US" dirty="0" smtClean="0">
              <a:solidFill>
                <a:srgbClr val="7030A0"/>
              </a:solidFill>
            </a:rPr>
            <a:t> </a:t>
          </a:r>
          <a:r>
            <a:rPr lang="en-US" i="1" dirty="0" smtClean="0">
              <a:solidFill>
                <a:srgbClr val="7030A0"/>
              </a:solidFill>
            </a:rPr>
            <a:t>prophecies</a:t>
          </a:r>
          <a:endParaRPr lang="en-US" dirty="0">
            <a:solidFill>
              <a:srgbClr val="7030A0"/>
            </a:solidFill>
          </a:endParaRPr>
        </a:p>
      </dgm:t>
    </dgm:pt>
    <dgm:pt modelId="{50D3F21A-7D26-4C48-949B-BC186CF0E402}" type="parTrans" cxnId="{969539B8-3411-4BA3-8FDB-32E2A6AFB697}">
      <dgm:prSet/>
      <dgm:spPr/>
    </dgm:pt>
    <dgm:pt modelId="{107B4D35-C694-45A9-8E21-D5808DBA8B62}" type="sibTrans" cxnId="{969539B8-3411-4BA3-8FDB-32E2A6AFB697}">
      <dgm:prSet/>
      <dgm:spPr/>
    </dgm:pt>
    <dgm:pt modelId="{07012A18-F5C5-418A-8C40-7119547BCBA0}" type="pres">
      <dgm:prSet presAssocID="{5F7C7211-3BCA-460D-B127-8E4AA6EEF18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B6DFE5-02BB-4711-BB9D-981A73A0E7EB}" type="pres">
      <dgm:prSet presAssocID="{9E7EBDF1-5A1F-4E1D-B9E0-11ECD1061610}" presName="parentLin" presStyleCnt="0"/>
      <dgm:spPr/>
    </dgm:pt>
    <dgm:pt modelId="{101011FF-4811-42D6-B644-7712A38D4762}" type="pres">
      <dgm:prSet presAssocID="{9E7EBDF1-5A1F-4E1D-B9E0-11ECD1061610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60AAB67C-84E1-4F6A-A63D-8966036158CE}" type="pres">
      <dgm:prSet presAssocID="{9E7EBDF1-5A1F-4E1D-B9E0-11ECD106161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87E659-3F27-49E9-936B-701057C0375E}" type="pres">
      <dgm:prSet presAssocID="{9E7EBDF1-5A1F-4E1D-B9E0-11ECD1061610}" presName="negativeSpace" presStyleCnt="0"/>
      <dgm:spPr/>
    </dgm:pt>
    <dgm:pt modelId="{E6E38150-2013-4921-8708-A50AFD379105}" type="pres">
      <dgm:prSet presAssocID="{9E7EBDF1-5A1F-4E1D-B9E0-11ECD1061610}" presName="childText" presStyleLbl="conFgAcc1" presStyleIdx="0" presStyleCnt="4">
        <dgm:presLayoutVars>
          <dgm:bulletEnabled val="1"/>
        </dgm:presLayoutVars>
      </dgm:prSet>
      <dgm:spPr/>
    </dgm:pt>
    <dgm:pt modelId="{2B7B2BC6-8D50-4A68-96BC-8542DD3A1419}" type="pres">
      <dgm:prSet presAssocID="{1CA591C7-66C0-44F3-88D6-D18CEB0B390F}" presName="spaceBetweenRectangles" presStyleCnt="0"/>
      <dgm:spPr/>
    </dgm:pt>
    <dgm:pt modelId="{D6756D3D-F2AC-4C98-AB7B-382B3C6B7527}" type="pres">
      <dgm:prSet presAssocID="{71F83621-CC85-4D0F-A0D1-7C0CE5A87250}" presName="parentLin" presStyleCnt="0"/>
      <dgm:spPr/>
    </dgm:pt>
    <dgm:pt modelId="{29E5DD56-9EAD-43F2-8347-6987D8EBF915}" type="pres">
      <dgm:prSet presAssocID="{71F83621-CC85-4D0F-A0D1-7C0CE5A87250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B9347637-B1BD-4B21-928B-BCC26B9C9587}" type="pres">
      <dgm:prSet presAssocID="{71F83621-CC85-4D0F-A0D1-7C0CE5A8725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4B95D1-C4C5-491A-8130-7D5504C556D1}" type="pres">
      <dgm:prSet presAssocID="{71F83621-CC85-4D0F-A0D1-7C0CE5A87250}" presName="negativeSpace" presStyleCnt="0"/>
      <dgm:spPr/>
    </dgm:pt>
    <dgm:pt modelId="{BF41ACA5-CA28-4507-8080-78737F1F0C66}" type="pres">
      <dgm:prSet presAssocID="{71F83621-CC85-4D0F-A0D1-7C0CE5A87250}" presName="childText" presStyleLbl="conFgAcc1" presStyleIdx="1" presStyleCnt="4">
        <dgm:presLayoutVars>
          <dgm:bulletEnabled val="1"/>
        </dgm:presLayoutVars>
      </dgm:prSet>
      <dgm:spPr/>
    </dgm:pt>
    <dgm:pt modelId="{D7925882-9233-4CFA-87B2-4689149FE029}" type="pres">
      <dgm:prSet presAssocID="{5171EDCD-2C6A-4A5A-8F44-8095020A49AA}" presName="spaceBetweenRectangles" presStyleCnt="0"/>
      <dgm:spPr/>
    </dgm:pt>
    <dgm:pt modelId="{C6CA3CAF-3FA6-4786-91CD-340CBF91E0A0}" type="pres">
      <dgm:prSet presAssocID="{D9A5C34B-C5F4-4D09-A961-9B140E69CF4F}" presName="parentLin" presStyleCnt="0"/>
      <dgm:spPr/>
    </dgm:pt>
    <dgm:pt modelId="{6B8AA85A-562B-445D-9D03-55A004AAF052}" type="pres">
      <dgm:prSet presAssocID="{D9A5C34B-C5F4-4D09-A961-9B140E69CF4F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051D7F87-F221-4CA9-9D6C-6445EB916AA9}" type="pres">
      <dgm:prSet presAssocID="{D9A5C34B-C5F4-4D09-A961-9B140E69CF4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E55283-FE74-458D-B361-A2FB2009D77B}" type="pres">
      <dgm:prSet presAssocID="{D9A5C34B-C5F4-4D09-A961-9B140E69CF4F}" presName="negativeSpace" presStyleCnt="0"/>
      <dgm:spPr/>
    </dgm:pt>
    <dgm:pt modelId="{0442200D-E852-4927-BC5E-2E7E01ACF62B}" type="pres">
      <dgm:prSet presAssocID="{D9A5C34B-C5F4-4D09-A961-9B140E69CF4F}" presName="childText" presStyleLbl="conFgAcc1" presStyleIdx="2" presStyleCnt="4">
        <dgm:presLayoutVars>
          <dgm:bulletEnabled val="1"/>
        </dgm:presLayoutVars>
      </dgm:prSet>
      <dgm:spPr/>
    </dgm:pt>
    <dgm:pt modelId="{82A20DB3-75FD-45B6-B146-99298A915D7D}" type="pres">
      <dgm:prSet presAssocID="{8AD8DF5F-90FF-4797-8F17-6618EAA3D9F7}" presName="spaceBetweenRectangles" presStyleCnt="0"/>
      <dgm:spPr/>
    </dgm:pt>
    <dgm:pt modelId="{A0FE5040-6B85-4A53-BF2D-D55415B86043}" type="pres">
      <dgm:prSet presAssocID="{52ACCBD0-6025-47AA-A062-0BF276949A88}" presName="parentLin" presStyleCnt="0"/>
      <dgm:spPr/>
    </dgm:pt>
    <dgm:pt modelId="{6FD02FE4-209E-4F8D-B471-571CE5BF7376}" type="pres">
      <dgm:prSet presAssocID="{52ACCBD0-6025-47AA-A062-0BF276949A88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0787CBEB-9AF9-4374-BA4F-BC815EC46253}" type="pres">
      <dgm:prSet presAssocID="{52ACCBD0-6025-47AA-A062-0BF276949A8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B00C01-2B80-47BB-B5E5-621F2E5E63DC}" type="pres">
      <dgm:prSet presAssocID="{52ACCBD0-6025-47AA-A062-0BF276949A88}" presName="negativeSpace" presStyleCnt="0"/>
      <dgm:spPr/>
    </dgm:pt>
    <dgm:pt modelId="{130E18F6-F72F-44DB-9017-F1ECD95DCE7E}" type="pres">
      <dgm:prSet presAssocID="{52ACCBD0-6025-47AA-A062-0BF276949A8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F1C8CB7-2E01-4E76-A802-8DDF214F95A9}" type="presOf" srcId="{9E7EBDF1-5A1F-4E1D-B9E0-11ECD1061610}" destId="{60AAB67C-84E1-4F6A-A63D-8966036158CE}" srcOrd="1" destOrd="0" presId="urn:microsoft.com/office/officeart/2005/8/layout/list1"/>
    <dgm:cxn modelId="{580400A0-2AF8-4649-A4FF-CD78E3FEECFF}" type="presOf" srcId="{71F83621-CC85-4D0F-A0D1-7C0CE5A87250}" destId="{29E5DD56-9EAD-43F2-8347-6987D8EBF915}" srcOrd="0" destOrd="0" presId="urn:microsoft.com/office/officeart/2005/8/layout/list1"/>
    <dgm:cxn modelId="{969539B8-3411-4BA3-8FDB-32E2A6AFB697}" srcId="{5F7C7211-3BCA-460D-B127-8E4AA6EEF18D}" destId="{52ACCBD0-6025-47AA-A062-0BF276949A88}" srcOrd="3" destOrd="0" parTransId="{50D3F21A-7D26-4C48-949B-BC186CF0E402}" sibTransId="{107B4D35-C694-45A9-8E21-D5808DBA8B62}"/>
    <dgm:cxn modelId="{64E16407-3E22-4514-8A83-F764FCD2A4F3}" srcId="{5F7C7211-3BCA-460D-B127-8E4AA6EEF18D}" destId="{9E7EBDF1-5A1F-4E1D-B9E0-11ECD1061610}" srcOrd="0" destOrd="0" parTransId="{D5F37A7A-D741-495D-9C6C-50FE741AB980}" sibTransId="{1CA591C7-66C0-44F3-88D6-D18CEB0B390F}"/>
    <dgm:cxn modelId="{49CA0DB3-2D98-4F2E-8BEF-94C77A3F963B}" type="presOf" srcId="{5F7C7211-3BCA-460D-B127-8E4AA6EEF18D}" destId="{07012A18-F5C5-418A-8C40-7119547BCBA0}" srcOrd="0" destOrd="0" presId="urn:microsoft.com/office/officeart/2005/8/layout/list1"/>
    <dgm:cxn modelId="{0FADA2B4-A8B9-4C9F-8185-F4ACD531D806}" srcId="{5F7C7211-3BCA-460D-B127-8E4AA6EEF18D}" destId="{71F83621-CC85-4D0F-A0D1-7C0CE5A87250}" srcOrd="1" destOrd="0" parTransId="{D7AC9DCE-A610-4BDB-ADB6-DE308B59235E}" sibTransId="{5171EDCD-2C6A-4A5A-8F44-8095020A49AA}"/>
    <dgm:cxn modelId="{92ED4DCC-8F0C-484D-9FAF-3CF6594D4BDA}" type="presOf" srcId="{D9A5C34B-C5F4-4D09-A961-9B140E69CF4F}" destId="{6B8AA85A-562B-445D-9D03-55A004AAF052}" srcOrd="0" destOrd="0" presId="urn:microsoft.com/office/officeart/2005/8/layout/list1"/>
    <dgm:cxn modelId="{4826F62B-0896-4746-9B5B-54FF23B2C7F2}" type="presOf" srcId="{71F83621-CC85-4D0F-A0D1-7C0CE5A87250}" destId="{B9347637-B1BD-4B21-928B-BCC26B9C9587}" srcOrd="1" destOrd="0" presId="urn:microsoft.com/office/officeart/2005/8/layout/list1"/>
    <dgm:cxn modelId="{710F3D5E-6315-4CC0-A846-9ECE6A04C81F}" srcId="{5F7C7211-3BCA-460D-B127-8E4AA6EEF18D}" destId="{D9A5C34B-C5F4-4D09-A961-9B140E69CF4F}" srcOrd="2" destOrd="0" parTransId="{0FE14BBA-4C2C-4F71-B801-375FB1616A50}" sibTransId="{8AD8DF5F-90FF-4797-8F17-6618EAA3D9F7}"/>
    <dgm:cxn modelId="{B4D0DB4E-3EAD-4736-9962-08E7C0D3AE9A}" type="presOf" srcId="{9E7EBDF1-5A1F-4E1D-B9E0-11ECD1061610}" destId="{101011FF-4811-42D6-B644-7712A38D4762}" srcOrd="0" destOrd="0" presId="urn:microsoft.com/office/officeart/2005/8/layout/list1"/>
    <dgm:cxn modelId="{3094BB41-BA96-4BBC-9654-7C347315ACB8}" type="presOf" srcId="{D9A5C34B-C5F4-4D09-A961-9B140E69CF4F}" destId="{051D7F87-F221-4CA9-9D6C-6445EB916AA9}" srcOrd="1" destOrd="0" presId="urn:microsoft.com/office/officeart/2005/8/layout/list1"/>
    <dgm:cxn modelId="{9BF300C2-223F-43CB-B555-9555DC45BB0B}" type="presOf" srcId="{52ACCBD0-6025-47AA-A062-0BF276949A88}" destId="{0787CBEB-9AF9-4374-BA4F-BC815EC46253}" srcOrd="1" destOrd="0" presId="urn:microsoft.com/office/officeart/2005/8/layout/list1"/>
    <dgm:cxn modelId="{5884EE6C-2AC2-4820-99B0-E4242AA362A9}" type="presOf" srcId="{52ACCBD0-6025-47AA-A062-0BF276949A88}" destId="{6FD02FE4-209E-4F8D-B471-571CE5BF7376}" srcOrd="0" destOrd="0" presId="urn:microsoft.com/office/officeart/2005/8/layout/list1"/>
    <dgm:cxn modelId="{6F9946B9-7F48-459A-8387-80681605F7A6}" type="presParOf" srcId="{07012A18-F5C5-418A-8C40-7119547BCBA0}" destId="{4EB6DFE5-02BB-4711-BB9D-981A73A0E7EB}" srcOrd="0" destOrd="0" presId="urn:microsoft.com/office/officeart/2005/8/layout/list1"/>
    <dgm:cxn modelId="{18856090-DB7A-4937-9539-DB65E6F89294}" type="presParOf" srcId="{4EB6DFE5-02BB-4711-BB9D-981A73A0E7EB}" destId="{101011FF-4811-42D6-B644-7712A38D4762}" srcOrd="0" destOrd="0" presId="urn:microsoft.com/office/officeart/2005/8/layout/list1"/>
    <dgm:cxn modelId="{8E703A1E-01D2-4DCA-8D2E-349201602569}" type="presParOf" srcId="{4EB6DFE5-02BB-4711-BB9D-981A73A0E7EB}" destId="{60AAB67C-84E1-4F6A-A63D-8966036158CE}" srcOrd="1" destOrd="0" presId="urn:microsoft.com/office/officeart/2005/8/layout/list1"/>
    <dgm:cxn modelId="{05174D24-21A5-4DE4-A15C-C6A0329B469B}" type="presParOf" srcId="{07012A18-F5C5-418A-8C40-7119547BCBA0}" destId="{C787E659-3F27-49E9-936B-701057C0375E}" srcOrd="1" destOrd="0" presId="urn:microsoft.com/office/officeart/2005/8/layout/list1"/>
    <dgm:cxn modelId="{8A5EB0CC-35BE-4F7A-AEA3-70A33394EA2E}" type="presParOf" srcId="{07012A18-F5C5-418A-8C40-7119547BCBA0}" destId="{E6E38150-2013-4921-8708-A50AFD379105}" srcOrd="2" destOrd="0" presId="urn:microsoft.com/office/officeart/2005/8/layout/list1"/>
    <dgm:cxn modelId="{B900D442-E1CE-47EE-88A7-46487DC6F57C}" type="presParOf" srcId="{07012A18-F5C5-418A-8C40-7119547BCBA0}" destId="{2B7B2BC6-8D50-4A68-96BC-8542DD3A1419}" srcOrd="3" destOrd="0" presId="urn:microsoft.com/office/officeart/2005/8/layout/list1"/>
    <dgm:cxn modelId="{BFD27298-5438-4B83-B85B-530A317A4551}" type="presParOf" srcId="{07012A18-F5C5-418A-8C40-7119547BCBA0}" destId="{D6756D3D-F2AC-4C98-AB7B-382B3C6B7527}" srcOrd="4" destOrd="0" presId="urn:microsoft.com/office/officeart/2005/8/layout/list1"/>
    <dgm:cxn modelId="{4F5700D9-6855-4891-8D26-4FDC7D00D40C}" type="presParOf" srcId="{D6756D3D-F2AC-4C98-AB7B-382B3C6B7527}" destId="{29E5DD56-9EAD-43F2-8347-6987D8EBF915}" srcOrd="0" destOrd="0" presId="urn:microsoft.com/office/officeart/2005/8/layout/list1"/>
    <dgm:cxn modelId="{2AD26F76-1824-4DAD-82E5-8C48AA7385BF}" type="presParOf" srcId="{D6756D3D-F2AC-4C98-AB7B-382B3C6B7527}" destId="{B9347637-B1BD-4B21-928B-BCC26B9C9587}" srcOrd="1" destOrd="0" presId="urn:microsoft.com/office/officeart/2005/8/layout/list1"/>
    <dgm:cxn modelId="{677EB030-3AC1-4129-B36C-EF27DA171776}" type="presParOf" srcId="{07012A18-F5C5-418A-8C40-7119547BCBA0}" destId="{454B95D1-C4C5-491A-8130-7D5504C556D1}" srcOrd="5" destOrd="0" presId="urn:microsoft.com/office/officeart/2005/8/layout/list1"/>
    <dgm:cxn modelId="{46B68165-86AC-4691-A049-9BC9038F62D2}" type="presParOf" srcId="{07012A18-F5C5-418A-8C40-7119547BCBA0}" destId="{BF41ACA5-CA28-4507-8080-78737F1F0C66}" srcOrd="6" destOrd="0" presId="urn:microsoft.com/office/officeart/2005/8/layout/list1"/>
    <dgm:cxn modelId="{BAC8CC6D-0F86-4BB2-9636-EE15D3A9D7BC}" type="presParOf" srcId="{07012A18-F5C5-418A-8C40-7119547BCBA0}" destId="{D7925882-9233-4CFA-87B2-4689149FE029}" srcOrd="7" destOrd="0" presId="urn:microsoft.com/office/officeart/2005/8/layout/list1"/>
    <dgm:cxn modelId="{7C21256B-0A29-48A6-A2FB-911862FCBFE4}" type="presParOf" srcId="{07012A18-F5C5-418A-8C40-7119547BCBA0}" destId="{C6CA3CAF-3FA6-4786-91CD-340CBF91E0A0}" srcOrd="8" destOrd="0" presId="urn:microsoft.com/office/officeart/2005/8/layout/list1"/>
    <dgm:cxn modelId="{C6959C95-DDA4-402D-ADC0-DBA0DA2AD3AB}" type="presParOf" srcId="{C6CA3CAF-3FA6-4786-91CD-340CBF91E0A0}" destId="{6B8AA85A-562B-445D-9D03-55A004AAF052}" srcOrd="0" destOrd="0" presId="urn:microsoft.com/office/officeart/2005/8/layout/list1"/>
    <dgm:cxn modelId="{08F3A5EF-79D4-4489-89D7-9E3121C3F169}" type="presParOf" srcId="{C6CA3CAF-3FA6-4786-91CD-340CBF91E0A0}" destId="{051D7F87-F221-4CA9-9D6C-6445EB916AA9}" srcOrd="1" destOrd="0" presId="urn:microsoft.com/office/officeart/2005/8/layout/list1"/>
    <dgm:cxn modelId="{D7F21C21-630B-43C3-9838-B4B426F22E34}" type="presParOf" srcId="{07012A18-F5C5-418A-8C40-7119547BCBA0}" destId="{CFE55283-FE74-458D-B361-A2FB2009D77B}" srcOrd="9" destOrd="0" presId="urn:microsoft.com/office/officeart/2005/8/layout/list1"/>
    <dgm:cxn modelId="{69A452B5-1401-4296-A2FE-5DCA41E6C9EE}" type="presParOf" srcId="{07012A18-F5C5-418A-8C40-7119547BCBA0}" destId="{0442200D-E852-4927-BC5E-2E7E01ACF62B}" srcOrd="10" destOrd="0" presId="urn:microsoft.com/office/officeart/2005/8/layout/list1"/>
    <dgm:cxn modelId="{F7A750A6-6080-47F6-BA17-0EAF0750A8AA}" type="presParOf" srcId="{07012A18-F5C5-418A-8C40-7119547BCBA0}" destId="{82A20DB3-75FD-45B6-B146-99298A915D7D}" srcOrd="11" destOrd="0" presId="urn:microsoft.com/office/officeart/2005/8/layout/list1"/>
    <dgm:cxn modelId="{56260BF6-7036-4591-AD1B-E76B0833F6A3}" type="presParOf" srcId="{07012A18-F5C5-418A-8C40-7119547BCBA0}" destId="{A0FE5040-6B85-4A53-BF2D-D55415B86043}" srcOrd="12" destOrd="0" presId="urn:microsoft.com/office/officeart/2005/8/layout/list1"/>
    <dgm:cxn modelId="{8F43EA8E-C3DA-4694-B84B-0BD3B9FDB30C}" type="presParOf" srcId="{A0FE5040-6B85-4A53-BF2D-D55415B86043}" destId="{6FD02FE4-209E-4F8D-B471-571CE5BF7376}" srcOrd="0" destOrd="0" presId="urn:microsoft.com/office/officeart/2005/8/layout/list1"/>
    <dgm:cxn modelId="{63F2BA00-BAA3-4F8A-9CD1-160F50E84EB9}" type="presParOf" srcId="{A0FE5040-6B85-4A53-BF2D-D55415B86043}" destId="{0787CBEB-9AF9-4374-BA4F-BC815EC46253}" srcOrd="1" destOrd="0" presId="urn:microsoft.com/office/officeart/2005/8/layout/list1"/>
    <dgm:cxn modelId="{03522CC2-F453-45B1-8E80-491E7AE08ED7}" type="presParOf" srcId="{07012A18-F5C5-418A-8C40-7119547BCBA0}" destId="{70B00C01-2B80-47BB-B5E5-621F2E5E63DC}" srcOrd="13" destOrd="0" presId="urn:microsoft.com/office/officeart/2005/8/layout/list1"/>
    <dgm:cxn modelId="{8A95788D-13FB-4350-B01E-0F208E55F687}" type="presParOf" srcId="{07012A18-F5C5-418A-8C40-7119547BCBA0}" destId="{130E18F6-F72F-44DB-9017-F1ECD95DCE7E}" srcOrd="14" destOrd="0" presId="urn:microsoft.com/office/officeart/2005/8/layout/lis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B4DCD10-D722-4E74-8906-DD7C71EC8E03}" type="doc">
      <dgm:prSet loTypeId="urn:microsoft.com/office/officeart/2005/8/layout/hLis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0981F57-9D2D-4217-8B0D-E1EC982D9015}">
      <dgm:prSet phldrT="[Text]" custT="1"/>
      <dgm:spPr/>
      <dgm:t>
        <a:bodyPr/>
        <a:lstStyle/>
        <a:p>
          <a:r>
            <a:rPr lang="en-US" sz="3000" b="1" dirty="0" smtClean="0">
              <a:solidFill>
                <a:srgbClr val="7030A0"/>
              </a:solidFill>
            </a:rPr>
            <a:t>D. </a:t>
          </a:r>
          <a:r>
            <a:rPr lang="en-US" sz="3000" b="1" dirty="0" err="1" smtClean="0">
              <a:solidFill>
                <a:srgbClr val="7030A0"/>
              </a:solidFill>
            </a:rPr>
            <a:t>Faktor-faktor</a:t>
          </a:r>
          <a:r>
            <a:rPr lang="en-US" sz="3000" b="1" dirty="0" smtClean="0">
              <a:solidFill>
                <a:srgbClr val="7030A0"/>
              </a:solidFill>
            </a:rPr>
            <a:t> yang </a:t>
          </a:r>
          <a:r>
            <a:rPr lang="en-US" sz="3000" b="1" dirty="0" err="1" smtClean="0">
              <a:solidFill>
                <a:srgbClr val="7030A0"/>
              </a:solidFill>
            </a:rPr>
            <a:t>mempengaruhi</a:t>
          </a:r>
          <a:r>
            <a:rPr lang="en-US" sz="3000" b="1" dirty="0" smtClean="0">
              <a:solidFill>
                <a:srgbClr val="7030A0"/>
              </a:solidFill>
            </a:rPr>
            <a:t> </a:t>
          </a:r>
          <a:r>
            <a:rPr lang="en-US" sz="3000" b="1" dirty="0" err="1" smtClean="0">
              <a:solidFill>
                <a:srgbClr val="7030A0"/>
              </a:solidFill>
            </a:rPr>
            <a:t>pola</a:t>
          </a:r>
          <a:r>
            <a:rPr lang="en-US" sz="3000" b="1" dirty="0" smtClean="0">
              <a:solidFill>
                <a:srgbClr val="7030A0"/>
              </a:solidFill>
            </a:rPr>
            <a:t> </a:t>
          </a:r>
          <a:r>
            <a:rPr lang="en-US" sz="3000" b="1" dirty="0" err="1" smtClean="0">
              <a:solidFill>
                <a:srgbClr val="7030A0"/>
              </a:solidFill>
            </a:rPr>
            <a:t>hubungan</a:t>
          </a:r>
          <a:r>
            <a:rPr lang="en-US" sz="3000" b="1" dirty="0" smtClean="0">
              <a:solidFill>
                <a:srgbClr val="7030A0"/>
              </a:solidFill>
            </a:rPr>
            <a:t> interpersonal</a:t>
          </a:r>
          <a:endParaRPr lang="en-US" sz="3000" b="1" dirty="0">
            <a:solidFill>
              <a:srgbClr val="7030A0"/>
            </a:solidFill>
          </a:endParaRPr>
        </a:p>
      </dgm:t>
    </dgm:pt>
    <dgm:pt modelId="{0517D505-28F2-408C-9D96-C2C9BFD88A24}" type="parTrans" cxnId="{20249581-BD9E-4439-B6AA-EF685CFC2758}">
      <dgm:prSet/>
      <dgm:spPr/>
      <dgm:t>
        <a:bodyPr/>
        <a:lstStyle/>
        <a:p>
          <a:endParaRPr lang="en-US"/>
        </a:p>
      </dgm:t>
    </dgm:pt>
    <dgm:pt modelId="{72A39194-F2D7-4AED-98A5-FB6A75B12867}" type="sibTrans" cxnId="{20249581-BD9E-4439-B6AA-EF685CFC2758}">
      <dgm:prSet/>
      <dgm:spPr/>
      <dgm:t>
        <a:bodyPr/>
        <a:lstStyle/>
        <a:p>
          <a:endParaRPr lang="en-US"/>
        </a:p>
      </dgm:t>
    </dgm:pt>
    <dgm:pt modelId="{E08B1221-51CE-4E08-9E3F-7E31856688F3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7030A0"/>
              </a:solidFill>
            </a:rPr>
            <a:t>1. Tingkat </a:t>
          </a:r>
          <a:r>
            <a:rPr lang="en-US" sz="1800" b="1" dirty="0" err="1" smtClean="0">
              <a:solidFill>
                <a:srgbClr val="7030A0"/>
              </a:solidFill>
            </a:rPr>
            <a:t>hubungan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dan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konteks</a:t>
          </a:r>
          <a:endParaRPr lang="en-US" sz="1800" b="1" dirty="0" smtClean="0">
            <a:solidFill>
              <a:srgbClr val="7030A0"/>
            </a:solidFill>
          </a:endParaRPr>
        </a:p>
        <a:p>
          <a:r>
            <a:rPr lang="en-US" sz="1800" b="1" dirty="0" err="1" smtClean="0">
              <a:solidFill>
                <a:srgbClr val="7030A0"/>
              </a:solidFill>
            </a:rPr>
            <a:t>Orang</a:t>
          </a:r>
          <a:r>
            <a:rPr lang="en-US" sz="1800" b="1" dirty="0" smtClean="0">
              <a:solidFill>
                <a:srgbClr val="7030A0"/>
              </a:solidFill>
            </a:rPr>
            <a:t> yang </a:t>
          </a:r>
          <a:r>
            <a:rPr lang="en-US" sz="1800" b="1" dirty="0" err="1" smtClean="0">
              <a:solidFill>
                <a:srgbClr val="7030A0"/>
              </a:solidFill>
            </a:rPr>
            <a:t>bertemu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di</a:t>
          </a:r>
          <a:r>
            <a:rPr lang="en-US" sz="1800" b="1" dirty="0" smtClean="0">
              <a:solidFill>
                <a:srgbClr val="7030A0"/>
              </a:solidFill>
            </a:rPr>
            <a:t> mall </a:t>
          </a:r>
          <a:r>
            <a:rPr lang="en-US" sz="1800" b="1" dirty="0" err="1" smtClean="0">
              <a:solidFill>
                <a:srgbClr val="7030A0"/>
              </a:solidFill>
            </a:rPr>
            <a:t>akan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berbeda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perilakunya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jika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bertemu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di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taman</a:t>
          </a:r>
          <a:r>
            <a:rPr lang="en-US" sz="1800" b="1" dirty="0" smtClean="0">
              <a:solidFill>
                <a:srgbClr val="7030A0"/>
              </a:solidFill>
            </a:rPr>
            <a:t> yang </a:t>
          </a:r>
          <a:r>
            <a:rPr lang="en-US" sz="1800" b="1" dirty="0" err="1" smtClean="0">
              <a:solidFill>
                <a:srgbClr val="7030A0"/>
              </a:solidFill>
            </a:rPr>
            <a:t>sepi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atau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di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kelas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misalnya</a:t>
          </a:r>
          <a:r>
            <a:rPr lang="en-US" sz="1800" b="1" dirty="0" smtClean="0">
              <a:solidFill>
                <a:srgbClr val="7030A0"/>
              </a:solidFill>
            </a:rPr>
            <a:t>.</a:t>
          </a:r>
          <a:endParaRPr lang="en-US" sz="1800" b="1" dirty="0">
            <a:solidFill>
              <a:srgbClr val="7030A0"/>
            </a:solidFill>
          </a:endParaRPr>
        </a:p>
      </dgm:t>
    </dgm:pt>
    <dgm:pt modelId="{B965BBE1-EC4D-4769-8F63-83F4CFACB6D5}" type="parTrans" cxnId="{BE353717-57AC-470D-80BC-DFA19C34F030}">
      <dgm:prSet/>
      <dgm:spPr/>
      <dgm:t>
        <a:bodyPr/>
        <a:lstStyle/>
        <a:p>
          <a:endParaRPr lang="en-US"/>
        </a:p>
      </dgm:t>
    </dgm:pt>
    <dgm:pt modelId="{974D45F7-546E-405E-A3FE-67922B30B5FF}" type="sibTrans" cxnId="{BE353717-57AC-470D-80BC-DFA19C34F030}">
      <dgm:prSet/>
      <dgm:spPr/>
      <dgm:t>
        <a:bodyPr/>
        <a:lstStyle/>
        <a:p>
          <a:endParaRPr lang="en-US"/>
        </a:p>
      </dgm:t>
    </dgm:pt>
    <dgm:pt modelId="{2648D1FF-F1FF-4199-97BC-1307BE85A72F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7030A0"/>
              </a:solidFill>
            </a:rPr>
            <a:t>2. </a:t>
          </a:r>
          <a:r>
            <a:rPr lang="en-US" sz="1800" b="1" dirty="0" err="1" smtClean="0">
              <a:solidFill>
                <a:srgbClr val="7030A0"/>
              </a:solidFill>
            </a:rPr>
            <a:t>Kebutuhan</a:t>
          </a:r>
          <a:r>
            <a:rPr lang="en-US" sz="1800" b="1" dirty="0" smtClean="0">
              <a:solidFill>
                <a:srgbClr val="7030A0"/>
              </a:solidFill>
            </a:rPr>
            <a:t> interpersonal </a:t>
          </a:r>
          <a:r>
            <a:rPr lang="en-US" sz="1800" b="1" dirty="0" err="1" smtClean="0">
              <a:solidFill>
                <a:srgbClr val="7030A0"/>
              </a:solidFill>
            </a:rPr>
            <a:t>dan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gaya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komunikasi</a:t>
          </a:r>
          <a:endParaRPr lang="en-US" sz="1800" b="1" dirty="0" smtClean="0">
            <a:solidFill>
              <a:srgbClr val="7030A0"/>
            </a:solidFill>
          </a:endParaRPr>
        </a:p>
        <a:p>
          <a:r>
            <a:rPr lang="en-US" sz="1800" b="1" dirty="0" err="1" smtClean="0">
              <a:solidFill>
                <a:srgbClr val="7030A0"/>
              </a:solidFill>
            </a:rPr>
            <a:t>kebutuhan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akan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kasih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sayang</a:t>
          </a:r>
          <a:r>
            <a:rPr lang="en-US" sz="1800" b="1" dirty="0" smtClean="0">
              <a:solidFill>
                <a:srgbClr val="7030A0"/>
              </a:solidFill>
            </a:rPr>
            <a:t>/ </a:t>
          </a:r>
          <a:r>
            <a:rPr lang="en-US" sz="1800" b="1" dirty="0" err="1" smtClean="0">
              <a:solidFill>
                <a:srgbClr val="7030A0"/>
              </a:solidFill>
            </a:rPr>
            <a:t>mengontrol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orang</a:t>
          </a:r>
          <a:r>
            <a:rPr lang="en-US" sz="1800" b="1" dirty="0" smtClean="0">
              <a:solidFill>
                <a:srgbClr val="7030A0"/>
              </a:solidFill>
            </a:rPr>
            <a:t> lain. </a:t>
          </a:r>
        </a:p>
        <a:p>
          <a:r>
            <a:rPr lang="en-US" sz="1800" b="1" dirty="0" smtClean="0">
              <a:solidFill>
                <a:srgbClr val="7030A0"/>
              </a:solidFill>
            </a:rPr>
            <a:t>Gaya </a:t>
          </a:r>
          <a:r>
            <a:rPr lang="en-US" sz="1800" b="1" dirty="0" err="1" smtClean="0">
              <a:solidFill>
                <a:srgbClr val="7030A0"/>
              </a:solidFill>
            </a:rPr>
            <a:t>komunikasi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seseorang</a:t>
          </a:r>
          <a:r>
            <a:rPr lang="en-US" sz="1800" b="1" dirty="0" smtClean="0">
              <a:solidFill>
                <a:srgbClr val="7030A0"/>
              </a:solidFill>
            </a:rPr>
            <a:t>: </a:t>
          </a:r>
          <a:r>
            <a:rPr lang="en-US" sz="1800" b="1" dirty="0" err="1" smtClean="0">
              <a:solidFill>
                <a:srgbClr val="7030A0"/>
              </a:solidFill>
            </a:rPr>
            <a:t>pasif</a:t>
          </a:r>
          <a:r>
            <a:rPr lang="en-US" sz="1800" b="1" dirty="0" smtClean="0">
              <a:solidFill>
                <a:srgbClr val="7030A0"/>
              </a:solidFill>
            </a:rPr>
            <a:t>, </a:t>
          </a:r>
          <a:r>
            <a:rPr lang="en-US" sz="1800" b="1" dirty="0" err="1" smtClean="0">
              <a:solidFill>
                <a:srgbClr val="7030A0"/>
              </a:solidFill>
            </a:rPr>
            <a:t>pendiam</a:t>
          </a:r>
          <a:r>
            <a:rPr lang="en-US" sz="1800" b="1" dirty="0" smtClean="0">
              <a:solidFill>
                <a:srgbClr val="7030A0"/>
              </a:solidFill>
            </a:rPr>
            <a:t>, </a:t>
          </a:r>
          <a:r>
            <a:rPr lang="en-US" sz="1800" b="1" dirty="0" err="1" smtClean="0">
              <a:solidFill>
                <a:srgbClr val="7030A0"/>
              </a:solidFill>
            </a:rPr>
            <a:t>senapan</a:t>
          </a:r>
          <a:endParaRPr lang="en-US" sz="1800" b="1" dirty="0" smtClean="0">
            <a:solidFill>
              <a:srgbClr val="7030A0"/>
            </a:solidFill>
          </a:endParaRPr>
        </a:p>
      </dgm:t>
    </dgm:pt>
    <dgm:pt modelId="{ED43D514-14FC-415D-BC71-DBEF1C272154}" type="parTrans" cxnId="{34172CDE-2D23-492D-9228-46EFC0F84653}">
      <dgm:prSet/>
      <dgm:spPr/>
      <dgm:t>
        <a:bodyPr/>
        <a:lstStyle/>
        <a:p>
          <a:endParaRPr lang="en-US"/>
        </a:p>
      </dgm:t>
    </dgm:pt>
    <dgm:pt modelId="{167269CE-5191-4FAA-B9BF-0BB8328E2025}" type="sibTrans" cxnId="{34172CDE-2D23-492D-9228-46EFC0F84653}">
      <dgm:prSet/>
      <dgm:spPr/>
      <dgm:t>
        <a:bodyPr/>
        <a:lstStyle/>
        <a:p>
          <a:endParaRPr lang="en-US"/>
        </a:p>
      </dgm:t>
    </dgm:pt>
    <dgm:pt modelId="{14BA4097-2FF4-4A3D-9DBC-B935A5E7E5CA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7030A0"/>
              </a:solidFill>
            </a:rPr>
            <a:t>3. </a:t>
          </a:r>
          <a:r>
            <a:rPr lang="en-US" sz="1800" b="1" dirty="0" err="1" smtClean="0">
              <a:solidFill>
                <a:srgbClr val="7030A0"/>
              </a:solidFill>
            </a:rPr>
            <a:t>Kekuasaan</a:t>
          </a:r>
          <a:endParaRPr lang="en-US" sz="1800" b="1" dirty="0">
            <a:solidFill>
              <a:srgbClr val="7030A0"/>
            </a:solidFill>
          </a:endParaRPr>
        </a:p>
      </dgm:t>
    </dgm:pt>
    <dgm:pt modelId="{8E57F136-D972-4C12-A831-ADBBB3806ABE}" type="parTrans" cxnId="{C142F4D3-C9C5-40F9-B20A-2E0D989BF74B}">
      <dgm:prSet/>
      <dgm:spPr/>
      <dgm:t>
        <a:bodyPr/>
        <a:lstStyle/>
        <a:p>
          <a:endParaRPr lang="en-US"/>
        </a:p>
      </dgm:t>
    </dgm:pt>
    <dgm:pt modelId="{98005D57-326E-4F9E-9C45-0C18047594C4}" type="sibTrans" cxnId="{C142F4D3-C9C5-40F9-B20A-2E0D989BF74B}">
      <dgm:prSet/>
      <dgm:spPr/>
      <dgm:t>
        <a:bodyPr/>
        <a:lstStyle/>
        <a:p>
          <a:endParaRPr lang="en-US"/>
        </a:p>
      </dgm:t>
    </dgm:pt>
    <dgm:pt modelId="{0FD88DF7-80E8-4453-AEC6-9B0FE4EA5339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7030A0"/>
              </a:solidFill>
            </a:rPr>
            <a:t>4. </a:t>
          </a:r>
          <a:r>
            <a:rPr lang="en-US" sz="1800" b="1" dirty="0" err="1" smtClean="0">
              <a:solidFill>
                <a:srgbClr val="7030A0"/>
              </a:solidFill>
            </a:rPr>
            <a:t>Konflik</a:t>
          </a:r>
          <a:endParaRPr lang="en-US" sz="1800" b="1" dirty="0">
            <a:solidFill>
              <a:srgbClr val="7030A0"/>
            </a:solidFill>
          </a:endParaRPr>
        </a:p>
      </dgm:t>
    </dgm:pt>
    <dgm:pt modelId="{7DFEC769-3AED-4ECA-B5C7-97C374CEB723}" type="parTrans" cxnId="{6D23BA87-B4B9-4776-A16F-1DF8F0E06D8E}">
      <dgm:prSet/>
      <dgm:spPr/>
    </dgm:pt>
    <dgm:pt modelId="{C52C4475-3F38-4FF4-848C-437F09F1BFC8}" type="sibTrans" cxnId="{6D23BA87-B4B9-4776-A16F-1DF8F0E06D8E}">
      <dgm:prSet/>
      <dgm:spPr/>
    </dgm:pt>
    <dgm:pt modelId="{EAFBADDA-5A22-4EA8-8C91-8926B48734AD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rgbClr val="7030A0"/>
              </a:solidFill>
            </a:rPr>
            <a:t>Hubungan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asimetris</a:t>
          </a:r>
          <a:endParaRPr lang="en-US" sz="1800" b="1" dirty="0">
            <a:solidFill>
              <a:srgbClr val="7030A0"/>
            </a:solidFill>
          </a:endParaRPr>
        </a:p>
      </dgm:t>
    </dgm:pt>
    <dgm:pt modelId="{C25C76DD-8580-4D92-8644-179A65C07828}" type="parTrans" cxnId="{82410D4A-8BEE-4AA6-9F13-18263F3043F4}">
      <dgm:prSet/>
      <dgm:spPr/>
    </dgm:pt>
    <dgm:pt modelId="{6102A64E-791F-4C95-ACF6-E978C351BA4B}" type="sibTrans" cxnId="{82410D4A-8BEE-4AA6-9F13-18263F3043F4}">
      <dgm:prSet/>
      <dgm:spPr/>
    </dgm:pt>
    <dgm:pt modelId="{98D582E1-45D4-455B-8A81-4ACC7F09A2D1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rgbClr val="7030A0"/>
              </a:solidFill>
            </a:rPr>
            <a:t>pasien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dengan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dokternya</a:t>
          </a:r>
          <a:r>
            <a:rPr lang="en-US" sz="1800" b="1" dirty="0" smtClean="0">
              <a:solidFill>
                <a:srgbClr val="7030A0"/>
              </a:solidFill>
            </a:rPr>
            <a:t>, </a:t>
          </a:r>
          <a:r>
            <a:rPr lang="en-US" sz="1800" b="1" dirty="0" err="1" smtClean="0">
              <a:solidFill>
                <a:srgbClr val="7030A0"/>
              </a:solidFill>
            </a:rPr>
            <a:t>hubungan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murid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dengan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dosennya</a:t>
          </a:r>
          <a:r>
            <a:rPr lang="en-US" sz="1800" b="1" dirty="0" smtClean="0">
              <a:solidFill>
                <a:srgbClr val="7030A0"/>
              </a:solidFill>
            </a:rPr>
            <a:t>, </a:t>
          </a:r>
          <a:r>
            <a:rPr lang="en-US" sz="1800" b="1" dirty="0" err="1" smtClean="0">
              <a:solidFill>
                <a:srgbClr val="7030A0"/>
              </a:solidFill>
            </a:rPr>
            <a:t>hubungan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pegawai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magang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dengan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supervisornya</a:t>
          </a:r>
          <a:r>
            <a:rPr lang="en-US" sz="1800" b="1" dirty="0" smtClean="0">
              <a:solidFill>
                <a:srgbClr val="7030A0"/>
              </a:solidFill>
            </a:rPr>
            <a:t>.</a:t>
          </a:r>
          <a:endParaRPr lang="en-US" sz="1800" b="1" dirty="0">
            <a:solidFill>
              <a:srgbClr val="7030A0"/>
            </a:solidFill>
          </a:endParaRPr>
        </a:p>
      </dgm:t>
    </dgm:pt>
    <dgm:pt modelId="{D9F4E3D1-17D8-436E-99D5-79A298964E32}" type="parTrans" cxnId="{B1BA122D-5F47-43A4-9911-B57BEC1C4DDB}">
      <dgm:prSet/>
      <dgm:spPr/>
    </dgm:pt>
    <dgm:pt modelId="{0F27CAB8-D9AD-490E-A036-8B2247DD4594}" type="sibTrans" cxnId="{B1BA122D-5F47-43A4-9911-B57BEC1C4DDB}">
      <dgm:prSet/>
      <dgm:spPr/>
    </dgm:pt>
    <dgm:pt modelId="{0B702C0F-4B15-4ED2-A9F4-97734AF12DCE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rgbClr val="7030A0"/>
              </a:solidFill>
            </a:rPr>
            <a:t>Dinamika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komunikasi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manusia</a:t>
          </a:r>
          <a:r>
            <a:rPr lang="en-US" sz="1800" b="1" dirty="0" smtClean="0">
              <a:solidFill>
                <a:srgbClr val="7030A0"/>
              </a:solidFill>
            </a:rPr>
            <a:t>.</a:t>
          </a:r>
          <a:endParaRPr lang="en-US" sz="1800" b="1" dirty="0">
            <a:solidFill>
              <a:srgbClr val="7030A0"/>
            </a:solidFill>
          </a:endParaRPr>
        </a:p>
      </dgm:t>
    </dgm:pt>
    <dgm:pt modelId="{B97EC432-0B55-44EA-B40D-F93424A0D919}" type="parTrans" cxnId="{37A3710E-0ADA-4E97-AE5A-67EB088A0430}">
      <dgm:prSet/>
      <dgm:spPr/>
    </dgm:pt>
    <dgm:pt modelId="{A655B342-2DB5-44D2-925A-B70B1D31D420}" type="sibTrans" cxnId="{37A3710E-0ADA-4E97-AE5A-67EB088A0430}">
      <dgm:prSet/>
      <dgm:spPr/>
    </dgm:pt>
    <dgm:pt modelId="{468DF17D-D41E-41D7-97CF-B8B5A8959ADB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7030A0"/>
              </a:solidFill>
            </a:rPr>
            <a:t>(1) </a:t>
          </a:r>
          <a:r>
            <a:rPr lang="en-US" sz="1800" b="1" dirty="0" err="1" smtClean="0">
              <a:solidFill>
                <a:srgbClr val="7030A0"/>
              </a:solidFill>
            </a:rPr>
            <a:t>percaya</a:t>
          </a:r>
          <a:r>
            <a:rPr lang="en-US" sz="1800" b="1" dirty="0" smtClean="0">
              <a:solidFill>
                <a:srgbClr val="7030A0"/>
              </a:solidFill>
            </a:rPr>
            <a:t>, (2) </a:t>
          </a:r>
          <a:r>
            <a:rPr lang="en-US" sz="1800" b="1" dirty="0" err="1" smtClean="0">
              <a:solidFill>
                <a:srgbClr val="7030A0"/>
              </a:solidFill>
            </a:rPr>
            <a:t>sikap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suportif</a:t>
          </a:r>
          <a:r>
            <a:rPr lang="en-US" sz="1800" b="1" dirty="0" smtClean="0">
              <a:solidFill>
                <a:srgbClr val="7030A0"/>
              </a:solidFill>
            </a:rPr>
            <a:t>, </a:t>
          </a:r>
          <a:r>
            <a:rPr lang="en-US" sz="1800" b="1" dirty="0" err="1" smtClean="0">
              <a:solidFill>
                <a:srgbClr val="7030A0"/>
              </a:solidFill>
            </a:rPr>
            <a:t>dan</a:t>
          </a:r>
          <a:r>
            <a:rPr lang="en-US" sz="1800" b="1" dirty="0" smtClean="0">
              <a:solidFill>
                <a:srgbClr val="7030A0"/>
              </a:solidFill>
            </a:rPr>
            <a:t> (3) </a:t>
          </a:r>
          <a:r>
            <a:rPr lang="en-US" sz="1800" b="1" dirty="0" err="1" smtClean="0">
              <a:solidFill>
                <a:srgbClr val="7030A0"/>
              </a:solidFill>
            </a:rPr>
            <a:t>sikap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r>
            <a:rPr lang="en-US" sz="1800" b="1" dirty="0" err="1" smtClean="0">
              <a:solidFill>
                <a:srgbClr val="7030A0"/>
              </a:solidFill>
            </a:rPr>
            <a:t>terbuka</a:t>
          </a:r>
          <a:r>
            <a:rPr lang="en-US" sz="1800" b="1" dirty="0" smtClean="0">
              <a:solidFill>
                <a:srgbClr val="7030A0"/>
              </a:solidFill>
            </a:rPr>
            <a:t>.</a:t>
          </a:r>
          <a:endParaRPr lang="en-US" sz="1800" b="1" dirty="0">
            <a:solidFill>
              <a:srgbClr val="7030A0"/>
            </a:solidFill>
          </a:endParaRPr>
        </a:p>
      </dgm:t>
    </dgm:pt>
    <dgm:pt modelId="{866C0E3A-CC7A-49EB-8162-AF664F897F84}" type="parTrans" cxnId="{F0EFEE2C-D790-4347-B558-D6D8A06F80E0}">
      <dgm:prSet/>
      <dgm:spPr/>
    </dgm:pt>
    <dgm:pt modelId="{6D412938-A948-442A-B511-B51B2EEFE496}" type="sibTrans" cxnId="{F0EFEE2C-D790-4347-B558-D6D8A06F80E0}">
      <dgm:prSet/>
      <dgm:spPr/>
    </dgm:pt>
    <dgm:pt modelId="{86911FEE-694A-4C57-AB65-E134B450C969}" type="pres">
      <dgm:prSet presAssocID="{CB4DCD10-D722-4E74-8906-DD7C71EC8E0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45B806-29BA-4928-90CF-4C8E572B8140}" type="pres">
      <dgm:prSet presAssocID="{20981F57-9D2D-4217-8B0D-E1EC982D9015}" presName="roof" presStyleLbl="dkBgShp" presStyleIdx="0" presStyleCnt="2"/>
      <dgm:spPr/>
      <dgm:t>
        <a:bodyPr/>
        <a:lstStyle/>
        <a:p>
          <a:endParaRPr lang="en-US"/>
        </a:p>
      </dgm:t>
    </dgm:pt>
    <dgm:pt modelId="{E28F9468-051F-43A7-BE69-8E2BFAC634EF}" type="pres">
      <dgm:prSet presAssocID="{20981F57-9D2D-4217-8B0D-E1EC982D9015}" presName="pillars" presStyleCnt="0"/>
      <dgm:spPr/>
    </dgm:pt>
    <dgm:pt modelId="{A144C9E9-BB1C-45BA-82FD-3E5110DAAFD5}" type="pres">
      <dgm:prSet presAssocID="{20981F57-9D2D-4217-8B0D-E1EC982D9015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AB879E-6BA1-483C-AC9C-44F3F9A249B2}" type="pres">
      <dgm:prSet presAssocID="{2648D1FF-F1FF-4199-97BC-1307BE85A72F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65F91D-2AAF-4803-BD0B-A095ABF9EA00}" type="pres">
      <dgm:prSet presAssocID="{14BA4097-2FF4-4A3D-9DBC-B935A5E7E5CA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1A45F3-78D6-47DF-919A-F8E0CA8C3161}" type="pres">
      <dgm:prSet presAssocID="{0FD88DF7-80E8-4453-AEC6-9B0FE4EA5339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FEF611-A95E-433F-80B3-11C48362DA47}" type="pres">
      <dgm:prSet presAssocID="{20981F57-9D2D-4217-8B0D-E1EC982D9015}" presName="base" presStyleLbl="dkBgShp" presStyleIdx="1" presStyleCnt="2"/>
      <dgm:spPr/>
    </dgm:pt>
  </dgm:ptLst>
  <dgm:cxnLst>
    <dgm:cxn modelId="{48B685E4-4289-487B-9251-E38BC11EB71D}" type="presOf" srcId="{2648D1FF-F1FF-4199-97BC-1307BE85A72F}" destId="{5AAB879E-6BA1-483C-AC9C-44F3F9A249B2}" srcOrd="0" destOrd="0" presId="urn:microsoft.com/office/officeart/2005/8/layout/hList3"/>
    <dgm:cxn modelId="{463EDA61-A88F-4A5E-8B87-5C5CC0FDAE1F}" type="presOf" srcId="{98D582E1-45D4-455B-8A81-4ACC7F09A2D1}" destId="{3D65F91D-2AAF-4803-BD0B-A095ABF9EA00}" srcOrd="0" destOrd="2" presId="urn:microsoft.com/office/officeart/2005/8/layout/hList3"/>
    <dgm:cxn modelId="{D61842FB-CDE5-4270-A122-5FC68B916786}" type="presOf" srcId="{0FD88DF7-80E8-4453-AEC6-9B0FE4EA5339}" destId="{BC1A45F3-78D6-47DF-919A-F8E0CA8C3161}" srcOrd="0" destOrd="0" presId="urn:microsoft.com/office/officeart/2005/8/layout/hList3"/>
    <dgm:cxn modelId="{D5269542-CF84-4CCD-A993-8CFBD9F36C34}" type="presOf" srcId="{EAFBADDA-5A22-4EA8-8C91-8926B48734AD}" destId="{3D65F91D-2AAF-4803-BD0B-A095ABF9EA00}" srcOrd="0" destOrd="1" presId="urn:microsoft.com/office/officeart/2005/8/layout/hList3"/>
    <dgm:cxn modelId="{F0EFEE2C-D790-4347-B558-D6D8A06F80E0}" srcId="{0FD88DF7-80E8-4453-AEC6-9B0FE4EA5339}" destId="{468DF17D-D41E-41D7-97CF-B8B5A8959ADB}" srcOrd="1" destOrd="0" parTransId="{866C0E3A-CC7A-49EB-8162-AF664F897F84}" sibTransId="{6D412938-A948-442A-B511-B51B2EEFE496}"/>
    <dgm:cxn modelId="{9E84E467-EB1E-47C6-81AA-CCAA149E440E}" type="presOf" srcId="{20981F57-9D2D-4217-8B0D-E1EC982D9015}" destId="{B945B806-29BA-4928-90CF-4C8E572B8140}" srcOrd="0" destOrd="0" presId="urn:microsoft.com/office/officeart/2005/8/layout/hList3"/>
    <dgm:cxn modelId="{C142F4D3-C9C5-40F9-B20A-2E0D989BF74B}" srcId="{20981F57-9D2D-4217-8B0D-E1EC982D9015}" destId="{14BA4097-2FF4-4A3D-9DBC-B935A5E7E5CA}" srcOrd="2" destOrd="0" parTransId="{8E57F136-D972-4C12-A831-ADBBB3806ABE}" sibTransId="{98005D57-326E-4F9E-9C45-0C18047594C4}"/>
    <dgm:cxn modelId="{34172CDE-2D23-492D-9228-46EFC0F84653}" srcId="{20981F57-9D2D-4217-8B0D-E1EC982D9015}" destId="{2648D1FF-F1FF-4199-97BC-1307BE85A72F}" srcOrd="1" destOrd="0" parTransId="{ED43D514-14FC-415D-BC71-DBEF1C272154}" sibTransId="{167269CE-5191-4FAA-B9BF-0BB8328E2025}"/>
    <dgm:cxn modelId="{B51E8642-5353-4584-8EC7-861FF94D3BE6}" type="presOf" srcId="{14BA4097-2FF4-4A3D-9DBC-B935A5E7E5CA}" destId="{3D65F91D-2AAF-4803-BD0B-A095ABF9EA00}" srcOrd="0" destOrd="0" presId="urn:microsoft.com/office/officeart/2005/8/layout/hList3"/>
    <dgm:cxn modelId="{10D48803-56BD-4FC6-A64F-7BE7EDAFBA03}" type="presOf" srcId="{E08B1221-51CE-4E08-9E3F-7E31856688F3}" destId="{A144C9E9-BB1C-45BA-82FD-3E5110DAAFD5}" srcOrd="0" destOrd="0" presId="urn:microsoft.com/office/officeart/2005/8/layout/hList3"/>
    <dgm:cxn modelId="{85C72E99-0EE2-4721-8925-98E202157BC0}" type="presOf" srcId="{468DF17D-D41E-41D7-97CF-B8B5A8959ADB}" destId="{BC1A45F3-78D6-47DF-919A-F8E0CA8C3161}" srcOrd="0" destOrd="2" presId="urn:microsoft.com/office/officeart/2005/8/layout/hList3"/>
    <dgm:cxn modelId="{37A3710E-0ADA-4E97-AE5A-67EB088A0430}" srcId="{0FD88DF7-80E8-4453-AEC6-9B0FE4EA5339}" destId="{0B702C0F-4B15-4ED2-A9F4-97734AF12DCE}" srcOrd="0" destOrd="0" parTransId="{B97EC432-0B55-44EA-B40D-F93424A0D919}" sibTransId="{A655B342-2DB5-44D2-925A-B70B1D31D420}"/>
    <dgm:cxn modelId="{20249581-BD9E-4439-B6AA-EF685CFC2758}" srcId="{CB4DCD10-D722-4E74-8906-DD7C71EC8E03}" destId="{20981F57-9D2D-4217-8B0D-E1EC982D9015}" srcOrd="0" destOrd="0" parTransId="{0517D505-28F2-408C-9D96-C2C9BFD88A24}" sibTransId="{72A39194-F2D7-4AED-98A5-FB6A75B12867}"/>
    <dgm:cxn modelId="{2126C846-AB53-4A01-9594-DAECE9CD81FF}" type="presOf" srcId="{CB4DCD10-D722-4E74-8906-DD7C71EC8E03}" destId="{86911FEE-694A-4C57-AB65-E134B450C969}" srcOrd="0" destOrd="0" presId="urn:microsoft.com/office/officeart/2005/8/layout/hList3"/>
    <dgm:cxn modelId="{6D23BA87-B4B9-4776-A16F-1DF8F0E06D8E}" srcId="{20981F57-9D2D-4217-8B0D-E1EC982D9015}" destId="{0FD88DF7-80E8-4453-AEC6-9B0FE4EA5339}" srcOrd="3" destOrd="0" parTransId="{7DFEC769-3AED-4ECA-B5C7-97C374CEB723}" sibTransId="{C52C4475-3F38-4FF4-848C-437F09F1BFC8}"/>
    <dgm:cxn modelId="{B1BA122D-5F47-43A4-9911-B57BEC1C4DDB}" srcId="{14BA4097-2FF4-4A3D-9DBC-B935A5E7E5CA}" destId="{98D582E1-45D4-455B-8A81-4ACC7F09A2D1}" srcOrd="1" destOrd="0" parTransId="{D9F4E3D1-17D8-436E-99D5-79A298964E32}" sibTransId="{0F27CAB8-D9AD-490E-A036-8B2247DD4594}"/>
    <dgm:cxn modelId="{06D90C93-FDEE-4D01-BB32-0240569B4B51}" type="presOf" srcId="{0B702C0F-4B15-4ED2-A9F4-97734AF12DCE}" destId="{BC1A45F3-78D6-47DF-919A-F8E0CA8C3161}" srcOrd="0" destOrd="1" presId="urn:microsoft.com/office/officeart/2005/8/layout/hList3"/>
    <dgm:cxn modelId="{82410D4A-8BEE-4AA6-9F13-18263F3043F4}" srcId="{14BA4097-2FF4-4A3D-9DBC-B935A5E7E5CA}" destId="{EAFBADDA-5A22-4EA8-8C91-8926B48734AD}" srcOrd="0" destOrd="0" parTransId="{C25C76DD-8580-4D92-8644-179A65C07828}" sibTransId="{6102A64E-791F-4C95-ACF6-E978C351BA4B}"/>
    <dgm:cxn modelId="{BE353717-57AC-470D-80BC-DFA19C34F030}" srcId="{20981F57-9D2D-4217-8B0D-E1EC982D9015}" destId="{E08B1221-51CE-4E08-9E3F-7E31856688F3}" srcOrd="0" destOrd="0" parTransId="{B965BBE1-EC4D-4769-8F63-83F4CFACB6D5}" sibTransId="{974D45F7-546E-405E-A3FE-67922B30B5FF}"/>
    <dgm:cxn modelId="{1273BDAE-A32B-48DB-9188-4B08F06D0170}" type="presParOf" srcId="{86911FEE-694A-4C57-AB65-E134B450C969}" destId="{B945B806-29BA-4928-90CF-4C8E572B8140}" srcOrd="0" destOrd="0" presId="urn:microsoft.com/office/officeart/2005/8/layout/hList3"/>
    <dgm:cxn modelId="{408FFBBE-D0B7-458C-AFB1-C7934A12141C}" type="presParOf" srcId="{86911FEE-694A-4C57-AB65-E134B450C969}" destId="{E28F9468-051F-43A7-BE69-8E2BFAC634EF}" srcOrd="1" destOrd="0" presId="urn:microsoft.com/office/officeart/2005/8/layout/hList3"/>
    <dgm:cxn modelId="{32315354-13E2-4EBC-9EDD-D2655DA05C59}" type="presParOf" srcId="{E28F9468-051F-43A7-BE69-8E2BFAC634EF}" destId="{A144C9E9-BB1C-45BA-82FD-3E5110DAAFD5}" srcOrd="0" destOrd="0" presId="urn:microsoft.com/office/officeart/2005/8/layout/hList3"/>
    <dgm:cxn modelId="{02516B91-B92F-4A72-AE5C-9CF173E027DD}" type="presParOf" srcId="{E28F9468-051F-43A7-BE69-8E2BFAC634EF}" destId="{5AAB879E-6BA1-483C-AC9C-44F3F9A249B2}" srcOrd="1" destOrd="0" presId="urn:microsoft.com/office/officeart/2005/8/layout/hList3"/>
    <dgm:cxn modelId="{D8D2219D-90A9-49B6-8D82-46919D66BC7F}" type="presParOf" srcId="{E28F9468-051F-43A7-BE69-8E2BFAC634EF}" destId="{3D65F91D-2AAF-4803-BD0B-A095ABF9EA00}" srcOrd="2" destOrd="0" presId="urn:microsoft.com/office/officeart/2005/8/layout/hList3"/>
    <dgm:cxn modelId="{DB976378-39E5-4C6A-9CA4-79F69D762B9D}" type="presParOf" srcId="{E28F9468-051F-43A7-BE69-8E2BFAC634EF}" destId="{BC1A45F3-78D6-47DF-919A-F8E0CA8C3161}" srcOrd="3" destOrd="0" presId="urn:microsoft.com/office/officeart/2005/8/layout/hList3"/>
    <dgm:cxn modelId="{E0EB2C2F-1E25-44C1-8C67-4032C421F329}" type="presParOf" srcId="{86911FEE-694A-4C57-AB65-E134B450C969}" destId="{6EFEF611-A95E-433F-80B3-11C48362DA47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9356E-377E-4514-A3F7-0E233B880BD3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8CE91-E5A2-4AB2-8B09-736443095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1698" y="0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817" y="4759643"/>
            <a:ext cx="5510530" cy="450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E98E53AC-FC95-46E8-A1D2-3A0E858FD9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C06F5C-C838-47FF-9FDA-DB8DDF6B9649}" type="slidenum">
              <a:rPr lang="en-US"/>
              <a:pPr/>
              <a:t>1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645F43-07BA-4883-86FC-63AF8D251C33}" type="slidenum">
              <a:rPr lang="en-US"/>
              <a:pPr/>
              <a:t>3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Rectangle 15"/>
          <p:cNvSpPr>
            <a:spLocks noChangeArrowheads="1"/>
          </p:cNvSpPr>
          <p:nvPr userDrawn="1"/>
        </p:nvSpPr>
        <p:spPr bwMode="auto">
          <a:xfrm>
            <a:off x="0" y="0"/>
            <a:ext cx="9144000" cy="6896100"/>
          </a:xfrm>
          <a:prstGeom prst="rect">
            <a:avLst/>
          </a:prstGeom>
          <a:gradFill rotWithShape="1">
            <a:gsLst>
              <a:gs pos="0">
                <a:srgbClr val="003B7D"/>
              </a:gs>
              <a:gs pos="50000">
                <a:srgbClr val="007FBE"/>
              </a:gs>
              <a:gs pos="100000">
                <a:srgbClr val="003B7D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64" name="Group 16"/>
          <p:cNvGrpSpPr>
            <a:grpSpLocks/>
          </p:cNvGrpSpPr>
          <p:nvPr userDrawn="1"/>
        </p:nvGrpSpPr>
        <p:grpSpPr bwMode="auto">
          <a:xfrm>
            <a:off x="652463" y="1703388"/>
            <a:ext cx="7780337" cy="4208462"/>
            <a:chOff x="0" y="723"/>
            <a:chExt cx="5634" cy="3048"/>
          </a:xfrm>
        </p:grpSpPr>
        <p:sp>
          <p:nvSpPr>
            <p:cNvPr id="2065" name="Freeform 17"/>
            <p:cNvSpPr>
              <a:spLocks noChangeAspect="1" noEditPoints="1"/>
            </p:cNvSpPr>
            <p:nvPr/>
          </p:nvSpPr>
          <p:spPr bwMode="auto">
            <a:xfrm>
              <a:off x="2433" y="723"/>
              <a:ext cx="3201" cy="2883"/>
            </a:xfrm>
            <a:custGeom>
              <a:avLst/>
              <a:gdLst/>
              <a:ahLst/>
              <a:cxnLst>
                <a:cxn ang="0">
                  <a:pos x="2146" y="1956"/>
                </a:cxn>
                <a:cxn ang="0">
                  <a:pos x="2100" y="1866"/>
                </a:cxn>
                <a:cxn ang="0">
                  <a:pos x="2180" y="1810"/>
                </a:cxn>
                <a:cxn ang="0">
                  <a:pos x="2152" y="1724"/>
                </a:cxn>
                <a:cxn ang="0">
                  <a:pos x="2920" y="422"/>
                </a:cxn>
                <a:cxn ang="0">
                  <a:pos x="2474" y="286"/>
                </a:cxn>
                <a:cxn ang="0">
                  <a:pos x="2216" y="240"/>
                </a:cxn>
                <a:cxn ang="0">
                  <a:pos x="2010" y="144"/>
                </a:cxn>
                <a:cxn ang="0">
                  <a:pos x="1482" y="300"/>
                </a:cxn>
                <a:cxn ang="0">
                  <a:pos x="1316" y="436"/>
                </a:cxn>
                <a:cxn ang="0">
                  <a:pos x="972" y="526"/>
                </a:cxn>
                <a:cxn ang="0">
                  <a:pos x="842" y="632"/>
                </a:cxn>
                <a:cxn ang="0">
                  <a:pos x="778" y="422"/>
                </a:cxn>
                <a:cxn ang="0">
                  <a:pos x="502" y="484"/>
                </a:cxn>
                <a:cxn ang="0">
                  <a:pos x="442" y="796"/>
                </a:cxn>
                <a:cxn ang="0">
                  <a:pos x="536" y="746"/>
                </a:cxn>
                <a:cxn ang="0">
                  <a:pos x="704" y="766"/>
                </a:cxn>
                <a:cxn ang="0">
                  <a:pos x="516" y="938"/>
                </a:cxn>
                <a:cxn ang="0">
                  <a:pos x="404" y="942"/>
                </a:cxn>
                <a:cxn ang="0">
                  <a:pos x="226" y="1106"/>
                </a:cxn>
                <a:cxn ang="0">
                  <a:pos x="164" y="1322"/>
                </a:cxn>
                <a:cxn ang="0">
                  <a:pos x="508" y="1316"/>
                </a:cxn>
                <a:cxn ang="0">
                  <a:pos x="570" y="1260"/>
                </a:cxn>
                <a:cxn ang="0">
                  <a:pos x="748" y="1330"/>
                </a:cxn>
                <a:cxn ang="0">
                  <a:pos x="534" y="1434"/>
                </a:cxn>
                <a:cxn ang="0">
                  <a:pos x="190" y="1354"/>
                </a:cxn>
                <a:cxn ang="0">
                  <a:pos x="32" y="1772"/>
                </a:cxn>
                <a:cxn ang="0">
                  <a:pos x="392" y="1878"/>
                </a:cxn>
                <a:cxn ang="0">
                  <a:pos x="484" y="2302"/>
                </a:cxn>
                <a:cxn ang="0">
                  <a:pos x="838" y="2228"/>
                </a:cxn>
                <a:cxn ang="0">
                  <a:pos x="1054" y="1770"/>
                </a:cxn>
                <a:cxn ang="0">
                  <a:pos x="898" y="1636"/>
                </a:cxn>
                <a:cxn ang="0">
                  <a:pos x="1058" y="1534"/>
                </a:cxn>
                <a:cxn ang="0">
                  <a:pos x="1386" y="1598"/>
                </a:cxn>
                <a:cxn ang="0">
                  <a:pos x="1728" y="1676"/>
                </a:cxn>
                <a:cxn ang="0">
                  <a:pos x="1848" y="1742"/>
                </a:cxn>
                <a:cxn ang="0">
                  <a:pos x="2076" y="1570"/>
                </a:cxn>
                <a:cxn ang="0">
                  <a:pos x="2158" y="1260"/>
                </a:cxn>
                <a:cxn ang="0">
                  <a:pos x="2314" y="1218"/>
                </a:cxn>
                <a:cxn ang="0">
                  <a:pos x="2576" y="796"/>
                </a:cxn>
                <a:cxn ang="0">
                  <a:pos x="2702" y="854"/>
                </a:cxn>
                <a:cxn ang="0">
                  <a:pos x="2908" y="786"/>
                </a:cxn>
                <a:cxn ang="0">
                  <a:pos x="864" y="1244"/>
                </a:cxn>
                <a:cxn ang="0">
                  <a:pos x="870" y="1166"/>
                </a:cxn>
                <a:cxn ang="0">
                  <a:pos x="980" y="1256"/>
                </a:cxn>
                <a:cxn ang="0">
                  <a:pos x="1140" y="262"/>
                </a:cxn>
                <a:cxn ang="0">
                  <a:pos x="1082" y="252"/>
                </a:cxn>
                <a:cxn ang="0">
                  <a:pos x="120" y="984"/>
                </a:cxn>
                <a:cxn ang="0">
                  <a:pos x="1814" y="1942"/>
                </a:cxn>
                <a:cxn ang="0">
                  <a:pos x="1030" y="2140"/>
                </a:cxn>
                <a:cxn ang="0">
                  <a:pos x="208" y="1038"/>
                </a:cxn>
                <a:cxn ang="0">
                  <a:pos x="206" y="840"/>
                </a:cxn>
                <a:cxn ang="0">
                  <a:pos x="2980" y="2638"/>
                </a:cxn>
                <a:cxn ang="0">
                  <a:pos x="2880" y="2756"/>
                </a:cxn>
                <a:cxn ang="0">
                  <a:pos x="2308" y="1394"/>
                </a:cxn>
                <a:cxn ang="0">
                  <a:pos x="2434" y="2068"/>
                </a:cxn>
                <a:cxn ang="0">
                  <a:pos x="2320" y="1948"/>
                </a:cxn>
                <a:cxn ang="0">
                  <a:pos x="2384" y="2138"/>
                </a:cxn>
                <a:cxn ang="0">
                  <a:pos x="2054" y="2448"/>
                </a:cxn>
                <a:cxn ang="0">
                  <a:pos x="2544" y="2592"/>
                </a:cxn>
                <a:cxn ang="0">
                  <a:pos x="2476" y="954"/>
                </a:cxn>
                <a:cxn ang="0">
                  <a:pos x="2488" y="1226"/>
                </a:cxn>
                <a:cxn ang="0">
                  <a:pos x="2408" y="1360"/>
                </a:cxn>
              </a:cxnLst>
              <a:rect l="0" t="0" r="r" b="b"/>
              <a:pathLst>
                <a:path w="3062" h="2758">
                  <a:moveTo>
                    <a:pt x="1982" y="1630"/>
                  </a:moveTo>
                  <a:lnTo>
                    <a:pt x="1982" y="1630"/>
                  </a:lnTo>
                  <a:lnTo>
                    <a:pt x="1976" y="1628"/>
                  </a:lnTo>
                  <a:lnTo>
                    <a:pt x="1972" y="1630"/>
                  </a:lnTo>
                  <a:lnTo>
                    <a:pt x="1972" y="1630"/>
                  </a:lnTo>
                  <a:lnTo>
                    <a:pt x="1962" y="1640"/>
                  </a:lnTo>
                  <a:lnTo>
                    <a:pt x="1962" y="1640"/>
                  </a:lnTo>
                  <a:lnTo>
                    <a:pt x="1960" y="1644"/>
                  </a:lnTo>
                  <a:lnTo>
                    <a:pt x="1962" y="1650"/>
                  </a:lnTo>
                  <a:lnTo>
                    <a:pt x="1962" y="1650"/>
                  </a:lnTo>
                  <a:lnTo>
                    <a:pt x="1966" y="1652"/>
                  </a:lnTo>
                  <a:lnTo>
                    <a:pt x="1972" y="1650"/>
                  </a:lnTo>
                  <a:lnTo>
                    <a:pt x="1972" y="1650"/>
                  </a:lnTo>
                  <a:lnTo>
                    <a:pt x="1982" y="1640"/>
                  </a:lnTo>
                  <a:lnTo>
                    <a:pt x="1982" y="1640"/>
                  </a:lnTo>
                  <a:lnTo>
                    <a:pt x="1984" y="1634"/>
                  </a:lnTo>
                  <a:lnTo>
                    <a:pt x="1982" y="1630"/>
                  </a:lnTo>
                  <a:lnTo>
                    <a:pt x="1982" y="1630"/>
                  </a:lnTo>
                  <a:close/>
                  <a:moveTo>
                    <a:pt x="2112" y="1982"/>
                  </a:moveTo>
                  <a:lnTo>
                    <a:pt x="2112" y="1982"/>
                  </a:lnTo>
                  <a:lnTo>
                    <a:pt x="2116" y="1994"/>
                  </a:lnTo>
                  <a:lnTo>
                    <a:pt x="2120" y="2000"/>
                  </a:lnTo>
                  <a:lnTo>
                    <a:pt x="2120" y="2000"/>
                  </a:lnTo>
                  <a:lnTo>
                    <a:pt x="2122" y="2006"/>
                  </a:lnTo>
                  <a:lnTo>
                    <a:pt x="2122" y="2014"/>
                  </a:lnTo>
                  <a:lnTo>
                    <a:pt x="2122" y="2018"/>
                  </a:lnTo>
                  <a:lnTo>
                    <a:pt x="2122" y="2018"/>
                  </a:lnTo>
                  <a:lnTo>
                    <a:pt x="2124" y="2022"/>
                  </a:lnTo>
                  <a:lnTo>
                    <a:pt x="2126" y="2024"/>
                  </a:lnTo>
                  <a:lnTo>
                    <a:pt x="2128" y="2026"/>
                  </a:lnTo>
                  <a:lnTo>
                    <a:pt x="2130" y="2026"/>
                  </a:lnTo>
                  <a:lnTo>
                    <a:pt x="2134" y="2026"/>
                  </a:lnTo>
                  <a:lnTo>
                    <a:pt x="2134" y="2026"/>
                  </a:lnTo>
                  <a:lnTo>
                    <a:pt x="2140" y="2024"/>
                  </a:lnTo>
                  <a:lnTo>
                    <a:pt x="2142" y="2022"/>
                  </a:lnTo>
                  <a:lnTo>
                    <a:pt x="2142" y="2022"/>
                  </a:lnTo>
                  <a:lnTo>
                    <a:pt x="2142" y="2008"/>
                  </a:lnTo>
                  <a:lnTo>
                    <a:pt x="2142" y="1996"/>
                  </a:lnTo>
                  <a:lnTo>
                    <a:pt x="2142" y="1996"/>
                  </a:lnTo>
                  <a:lnTo>
                    <a:pt x="2144" y="1992"/>
                  </a:lnTo>
                  <a:lnTo>
                    <a:pt x="2146" y="1994"/>
                  </a:lnTo>
                  <a:lnTo>
                    <a:pt x="2148" y="2000"/>
                  </a:lnTo>
                  <a:lnTo>
                    <a:pt x="2148" y="2000"/>
                  </a:lnTo>
                  <a:lnTo>
                    <a:pt x="2158" y="2012"/>
                  </a:lnTo>
                  <a:lnTo>
                    <a:pt x="2166" y="2020"/>
                  </a:lnTo>
                  <a:lnTo>
                    <a:pt x="2166" y="2020"/>
                  </a:lnTo>
                  <a:lnTo>
                    <a:pt x="2172" y="2024"/>
                  </a:lnTo>
                  <a:lnTo>
                    <a:pt x="2180" y="2026"/>
                  </a:lnTo>
                  <a:lnTo>
                    <a:pt x="2184" y="2026"/>
                  </a:lnTo>
                  <a:lnTo>
                    <a:pt x="2184" y="2026"/>
                  </a:lnTo>
                  <a:lnTo>
                    <a:pt x="2186" y="2026"/>
                  </a:lnTo>
                  <a:lnTo>
                    <a:pt x="2188" y="2024"/>
                  </a:lnTo>
                  <a:lnTo>
                    <a:pt x="2190" y="2022"/>
                  </a:lnTo>
                  <a:lnTo>
                    <a:pt x="2188" y="2020"/>
                  </a:lnTo>
                  <a:lnTo>
                    <a:pt x="2186" y="2014"/>
                  </a:lnTo>
                  <a:lnTo>
                    <a:pt x="2186" y="2014"/>
                  </a:lnTo>
                  <a:lnTo>
                    <a:pt x="2176" y="2002"/>
                  </a:lnTo>
                  <a:lnTo>
                    <a:pt x="2168" y="1992"/>
                  </a:lnTo>
                  <a:lnTo>
                    <a:pt x="2168" y="1992"/>
                  </a:lnTo>
                  <a:lnTo>
                    <a:pt x="2166" y="1988"/>
                  </a:lnTo>
                  <a:lnTo>
                    <a:pt x="2166" y="1984"/>
                  </a:lnTo>
                  <a:lnTo>
                    <a:pt x="2168" y="1982"/>
                  </a:lnTo>
                  <a:lnTo>
                    <a:pt x="2168" y="1982"/>
                  </a:lnTo>
                  <a:lnTo>
                    <a:pt x="2178" y="1972"/>
                  </a:lnTo>
                  <a:lnTo>
                    <a:pt x="2178" y="1972"/>
                  </a:lnTo>
                  <a:lnTo>
                    <a:pt x="2180" y="1968"/>
                  </a:lnTo>
                  <a:lnTo>
                    <a:pt x="2182" y="1962"/>
                  </a:lnTo>
                  <a:lnTo>
                    <a:pt x="2182" y="1962"/>
                  </a:lnTo>
                  <a:lnTo>
                    <a:pt x="2180" y="1960"/>
                  </a:lnTo>
                  <a:lnTo>
                    <a:pt x="2174" y="1958"/>
                  </a:lnTo>
                  <a:lnTo>
                    <a:pt x="2150" y="1958"/>
                  </a:lnTo>
                  <a:lnTo>
                    <a:pt x="2150" y="1958"/>
                  </a:lnTo>
                  <a:lnTo>
                    <a:pt x="2148" y="1958"/>
                  </a:lnTo>
                  <a:lnTo>
                    <a:pt x="2146" y="1956"/>
                  </a:lnTo>
                  <a:lnTo>
                    <a:pt x="2146" y="1954"/>
                  </a:lnTo>
                  <a:lnTo>
                    <a:pt x="2146" y="1950"/>
                  </a:lnTo>
                  <a:lnTo>
                    <a:pt x="2148" y="1946"/>
                  </a:lnTo>
                  <a:lnTo>
                    <a:pt x="2148" y="1946"/>
                  </a:lnTo>
                  <a:lnTo>
                    <a:pt x="2158" y="1934"/>
                  </a:lnTo>
                  <a:lnTo>
                    <a:pt x="2158" y="1934"/>
                  </a:lnTo>
                  <a:lnTo>
                    <a:pt x="2158" y="1932"/>
                  </a:lnTo>
                  <a:lnTo>
                    <a:pt x="2158" y="1930"/>
                  </a:lnTo>
                  <a:lnTo>
                    <a:pt x="2154" y="1928"/>
                  </a:lnTo>
                  <a:lnTo>
                    <a:pt x="2150" y="1928"/>
                  </a:lnTo>
                  <a:lnTo>
                    <a:pt x="2150" y="1928"/>
                  </a:lnTo>
                  <a:lnTo>
                    <a:pt x="2144" y="1930"/>
                  </a:lnTo>
                  <a:lnTo>
                    <a:pt x="2138" y="1934"/>
                  </a:lnTo>
                  <a:lnTo>
                    <a:pt x="2138" y="1934"/>
                  </a:lnTo>
                  <a:lnTo>
                    <a:pt x="2130" y="1946"/>
                  </a:lnTo>
                  <a:lnTo>
                    <a:pt x="2116" y="1970"/>
                  </a:lnTo>
                  <a:lnTo>
                    <a:pt x="2116" y="1970"/>
                  </a:lnTo>
                  <a:lnTo>
                    <a:pt x="2112" y="1982"/>
                  </a:lnTo>
                  <a:lnTo>
                    <a:pt x="2112" y="1982"/>
                  </a:lnTo>
                  <a:close/>
                  <a:moveTo>
                    <a:pt x="1966" y="1940"/>
                  </a:moveTo>
                  <a:lnTo>
                    <a:pt x="1966" y="1940"/>
                  </a:lnTo>
                  <a:lnTo>
                    <a:pt x="1968" y="1948"/>
                  </a:lnTo>
                  <a:lnTo>
                    <a:pt x="1970" y="1954"/>
                  </a:lnTo>
                  <a:lnTo>
                    <a:pt x="1972" y="1960"/>
                  </a:lnTo>
                  <a:lnTo>
                    <a:pt x="1972" y="1960"/>
                  </a:lnTo>
                  <a:lnTo>
                    <a:pt x="1980" y="1974"/>
                  </a:lnTo>
                  <a:lnTo>
                    <a:pt x="1982" y="1980"/>
                  </a:lnTo>
                  <a:lnTo>
                    <a:pt x="1982" y="1980"/>
                  </a:lnTo>
                  <a:lnTo>
                    <a:pt x="1988" y="1984"/>
                  </a:lnTo>
                  <a:lnTo>
                    <a:pt x="1994" y="1986"/>
                  </a:lnTo>
                  <a:lnTo>
                    <a:pt x="1998" y="1986"/>
                  </a:lnTo>
                  <a:lnTo>
                    <a:pt x="1998" y="1986"/>
                  </a:lnTo>
                  <a:lnTo>
                    <a:pt x="2014" y="1986"/>
                  </a:lnTo>
                  <a:lnTo>
                    <a:pt x="2018" y="1986"/>
                  </a:lnTo>
                  <a:lnTo>
                    <a:pt x="2018" y="1986"/>
                  </a:lnTo>
                  <a:lnTo>
                    <a:pt x="2024" y="1988"/>
                  </a:lnTo>
                  <a:lnTo>
                    <a:pt x="2032" y="1990"/>
                  </a:lnTo>
                  <a:lnTo>
                    <a:pt x="2038" y="1992"/>
                  </a:lnTo>
                  <a:lnTo>
                    <a:pt x="2038" y="1992"/>
                  </a:lnTo>
                  <a:lnTo>
                    <a:pt x="2044" y="1996"/>
                  </a:lnTo>
                  <a:lnTo>
                    <a:pt x="2052" y="1996"/>
                  </a:lnTo>
                  <a:lnTo>
                    <a:pt x="2056" y="1996"/>
                  </a:lnTo>
                  <a:lnTo>
                    <a:pt x="2056" y="1996"/>
                  </a:lnTo>
                  <a:lnTo>
                    <a:pt x="2062" y="1994"/>
                  </a:lnTo>
                  <a:lnTo>
                    <a:pt x="2066" y="1988"/>
                  </a:lnTo>
                  <a:lnTo>
                    <a:pt x="2072" y="1974"/>
                  </a:lnTo>
                  <a:lnTo>
                    <a:pt x="2072" y="1974"/>
                  </a:lnTo>
                  <a:lnTo>
                    <a:pt x="2074" y="1968"/>
                  </a:lnTo>
                  <a:lnTo>
                    <a:pt x="2078" y="1962"/>
                  </a:lnTo>
                  <a:lnTo>
                    <a:pt x="2078" y="1962"/>
                  </a:lnTo>
                  <a:lnTo>
                    <a:pt x="2088" y="1950"/>
                  </a:lnTo>
                  <a:lnTo>
                    <a:pt x="2090" y="1944"/>
                  </a:lnTo>
                  <a:lnTo>
                    <a:pt x="2090" y="1944"/>
                  </a:lnTo>
                  <a:lnTo>
                    <a:pt x="2094" y="1932"/>
                  </a:lnTo>
                  <a:lnTo>
                    <a:pt x="2094" y="1932"/>
                  </a:lnTo>
                  <a:lnTo>
                    <a:pt x="2096" y="1928"/>
                  </a:lnTo>
                  <a:lnTo>
                    <a:pt x="2100" y="1924"/>
                  </a:lnTo>
                  <a:lnTo>
                    <a:pt x="2106" y="1922"/>
                  </a:lnTo>
                  <a:lnTo>
                    <a:pt x="2106" y="1922"/>
                  </a:lnTo>
                  <a:lnTo>
                    <a:pt x="2108" y="1920"/>
                  </a:lnTo>
                  <a:lnTo>
                    <a:pt x="2108" y="1918"/>
                  </a:lnTo>
                  <a:lnTo>
                    <a:pt x="2108" y="1916"/>
                  </a:lnTo>
                  <a:lnTo>
                    <a:pt x="2106" y="1914"/>
                  </a:lnTo>
                  <a:lnTo>
                    <a:pt x="2100" y="1912"/>
                  </a:lnTo>
                  <a:lnTo>
                    <a:pt x="2100" y="1912"/>
                  </a:lnTo>
                  <a:lnTo>
                    <a:pt x="2096" y="1908"/>
                  </a:lnTo>
                  <a:lnTo>
                    <a:pt x="2094" y="1900"/>
                  </a:lnTo>
                  <a:lnTo>
                    <a:pt x="2094" y="1898"/>
                  </a:lnTo>
                  <a:lnTo>
                    <a:pt x="2094" y="1898"/>
                  </a:lnTo>
                  <a:lnTo>
                    <a:pt x="2094" y="1882"/>
                  </a:lnTo>
                  <a:lnTo>
                    <a:pt x="2094" y="1878"/>
                  </a:lnTo>
                  <a:lnTo>
                    <a:pt x="2094" y="1878"/>
                  </a:lnTo>
                  <a:lnTo>
                    <a:pt x="2096" y="1870"/>
                  </a:lnTo>
                  <a:lnTo>
                    <a:pt x="2100" y="1866"/>
                  </a:lnTo>
                  <a:lnTo>
                    <a:pt x="2106" y="1864"/>
                  </a:lnTo>
                  <a:lnTo>
                    <a:pt x="2106" y="1864"/>
                  </a:lnTo>
                  <a:lnTo>
                    <a:pt x="2108" y="1862"/>
                  </a:lnTo>
                  <a:lnTo>
                    <a:pt x="2110" y="1858"/>
                  </a:lnTo>
                  <a:lnTo>
                    <a:pt x="2110" y="1856"/>
                  </a:lnTo>
                  <a:lnTo>
                    <a:pt x="2110" y="1852"/>
                  </a:lnTo>
                  <a:lnTo>
                    <a:pt x="2106" y="1848"/>
                  </a:lnTo>
                  <a:lnTo>
                    <a:pt x="2106" y="1848"/>
                  </a:lnTo>
                  <a:lnTo>
                    <a:pt x="2102" y="1842"/>
                  </a:lnTo>
                  <a:lnTo>
                    <a:pt x="2096" y="1836"/>
                  </a:lnTo>
                  <a:lnTo>
                    <a:pt x="2090" y="1834"/>
                  </a:lnTo>
                  <a:lnTo>
                    <a:pt x="2090" y="1834"/>
                  </a:lnTo>
                  <a:lnTo>
                    <a:pt x="2084" y="1832"/>
                  </a:lnTo>
                  <a:lnTo>
                    <a:pt x="2076" y="1834"/>
                  </a:lnTo>
                  <a:lnTo>
                    <a:pt x="2052" y="1846"/>
                  </a:lnTo>
                  <a:lnTo>
                    <a:pt x="2052" y="1846"/>
                  </a:lnTo>
                  <a:lnTo>
                    <a:pt x="2046" y="1850"/>
                  </a:lnTo>
                  <a:lnTo>
                    <a:pt x="2040" y="1856"/>
                  </a:lnTo>
                  <a:lnTo>
                    <a:pt x="2020" y="1882"/>
                  </a:lnTo>
                  <a:lnTo>
                    <a:pt x="2020" y="1882"/>
                  </a:lnTo>
                  <a:lnTo>
                    <a:pt x="2014" y="1888"/>
                  </a:lnTo>
                  <a:lnTo>
                    <a:pt x="2008" y="1892"/>
                  </a:lnTo>
                  <a:lnTo>
                    <a:pt x="2004" y="1896"/>
                  </a:lnTo>
                  <a:lnTo>
                    <a:pt x="2004" y="1896"/>
                  </a:lnTo>
                  <a:lnTo>
                    <a:pt x="1988" y="1902"/>
                  </a:lnTo>
                  <a:lnTo>
                    <a:pt x="1984" y="1904"/>
                  </a:lnTo>
                  <a:lnTo>
                    <a:pt x="1984" y="1904"/>
                  </a:lnTo>
                  <a:lnTo>
                    <a:pt x="1972" y="1914"/>
                  </a:lnTo>
                  <a:lnTo>
                    <a:pt x="1972" y="1914"/>
                  </a:lnTo>
                  <a:lnTo>
                    <a:pt x="1968" y="1920"/>
                  </a:lnTo>
                  <a:lnTo>
                    <a:pt x="1966" y="1926"/>
                  </a:lnTo>
                  <a:lnTo>
                    <a:pt x="1966" y="1940"/>
                  </a:lnTo>
                  <a:close/>
                  <a:moveTo>
                    <a:pt x="2180" y="1810"/>
                  </a:moveTo>
                  <a:lnTo>
                    <a:pt x="2180" y="1810"/>
                  </a:lnTo>
                  <a:lnTo>
                    <a:pt x="2174" y="1814"/>
                  </a:lnTo>
                  <a:lnTo>
                    <a:pt x="2170" y="1818"/>
                  </a:lnTo>
                  <a:lnTo>
                    <a:pt x="2164" y="1832"/>
                  </a:lnTo>
                  <a:lnTo>
                    <a:pt x="2164" y="1832"/>
                  </a:lnTo>
                  <a:lnTo>
                    <a:pt x="2164" y="1834"/>
                  </a:lnTo>
                  <a:lnTo>
                    <a:pt x="2164" y="1836"/>
                  </a:lnTo>
                  <a:lnTo>
                    <a:pt x="2166" y="1838"/>
                  </a:lnTo>
                  <a:lnTo>
                    <a:pt x="2168" y="1836"/>
                  </a:lnTo>
                  <a:lnTo>
                    <a:pt x="2174" y="1834"/>
                  </a:lnTo>
                  <a:lnTo>
                    <a:pt x="2174" y="1834"/>
                  </a:lnTo>
                  <a:lnTo>
                    <a:pt x="2180" y="1832"/>
                  </a:lnTo>
                  <a:lnTo>
                    <a:pt x="2186" y="1834"/>
                  </a:lnTo>
                  <a:lnTo>
                    <a:pt x="2186" y="1834"/>
                  </a:lnTo>
                  <a:lnTo>
                    <a:pt x="2192" y="1838"/>
                  </a:lnTo>
                  <a:lnTo>
                    <a:pt x="2200" y="1840"/>
                  </a:lnTo>
                  <a:lnTo>
                    <a:pt x="2204" y="1840"/>
                  </a:lnTo>
                  <a:lnTo>
                    <a:pt x="2204" y="1840"/>
                  </a:lnTo>
                  <a:lnTo>
                    <a:pt x="2210" y="1840"/>
                  </a:lnTo>
                  <a:lnTo>
                    <a:pt x="2218" y="1844"/>
                  </a:lnTo>
                  <a:lnTo>
                    <a:pt x="2224" y="1846"/>
                  </a:lnTo>
                  <a:lnTo>
                    <a:pt x="2224" y="1846"/>
                  </a:lnTo>
                  <a:lnTo>
                    <a:pt x="2226" y="1846"/>
                  </a:lnTo>
                  <a:lnTo>
                    <a:pt x="2228" y="1846"/>
                  </a:lnTo>
                  <a:lnTo>
                    <a:pt x="2230" y="1844"/>
                  </a:lnTo>
                  <a:lnTo>
                    <a:pt x="2230" y="1842"/>
                  </a:lnTo>
                  <a:lnTo>
                    <a:pt x="2230" y="1818"/>
                  </a:lnTo>
                  <a:lnTo>
                    <a:pt x="2230" y="1818"/>
                  </a:lnTo>
                  <a:lnTo>
                    <a:pt x="2230" y="1812"/>
                  </a:lnTo>
                  <a:lnTo>
                    <a:pt x="2226" y="1806"/>
                  </a:lnTo>
                  <a:lnTo>
                    <a:pt x="2216" y="1798"/>
                  </a:lnTo>
                  <a:lnTo>
                    <a:pt x="2216" y="1798"/>
                  </a:lnTo>
                  <a:lnTo>
                    <a:pt x="2214" y="1796"/>
                  </a:lnTo>
                  <a:lnTo>
                    <a:pt x="2212" y="1794"/>
                  </a:lnTo>
                  <a:lnTo>
                    <a:pt x="2208" y="1796"/>
                  </a:lnTo>
                  <a:lnTo>
                    <a:pt x="2206" y="1798"/>
                  </a:lnTo>
                  <a:lnTo>
                    <a:pt x="2198" y="1806"/>
                  </a:lnTo>
                  <a:lnTo>
                    <a:pt x="2198" y="1806"/>
                  </a:lnTo>
                  <a:lnTo>
                    <a:pt x="2190" y="1810"/>
                  </a:lnTo>
                  <a:lnTo>
                    <a:pt x="2184" y="1810"/>
                  </a:lnTo>
                  <a:lnTo>
                    <a:pt x="2180" y="1810"/>
                  </a:lnTo>
                  <a:close/>
                  <a:moveTo>
                    <a:pt x="2152" y="1544"/>
                  </a:moveTo>
                  <a:lnTo>
                    <a:pt x="2152" y="1544"/>
                  </a:lnTo>
                  <a:lnTo>
                    <a:pt x="2152" y="1542"/>
                  </a:lnTo>
                  <a:lnTo>
                    <a:pt x="2152" y="1540"/>
                  </a:lnTo>
                  <a:lnTo>
                    <a:pt x="2150" y="1540"/>
                  </a:lnTo>
                  <a:lnTo>
                    <a:pt x="2148" y="1542"/>
                  </a:lnTo>
                  <a:lnTo>
                    <a:pt x="2138" y="1550"/>
                  </a:lnTo>
                  <a:lnTo>
                    <a:pt x="2138" y="1550"/>
                  </a:lnTo>
                  <a:lnTo>
                    <a:pt x="2134" y="1558"/>
                  </a:lnTo>
                  <a:lnTo>
                    <a:pt x="2132" y="1564"/>
                  </a:lnTo>
                  <a:lnTo>
                    <a:pt x="2132" y="1568"/>
                  </a:lnTo>
                  <a:lnTo>
                    <a:pt x="2132" y="1568"/>
                  </a:lnTo>
                  <a:lnTo>
                    <a:pt x="2134" y="1576"/>
                  </a:lnTo>
                  <a:lnTo>
                    <a:pt x="2136" y="1584"/>
                  </a:lnTo>
                  <a:lnTo>
                    <a:pt x="2140" y="1588"/>
                  </a:lnTo>
                  <a:lnTo>
                    <a:pt x="2140" y="1588"/>
                  </a:lnTo>
                  <a:lnTo>
                    <a:pt x="2140" y="1590"/>
                  </a:lnTo>
                  <a:lnTo>
                    <a:pt x="2142" y="1592"/>
                  </a:lnTo>
                  <a:lnTo>
                    <a:pt x="2144" y="1590"/>
                  </a:lnTo>
                  <a:lnTo>
                    <a:pt x="2144" y="1588"/>
                  </a:lnTo>
                  <a:lnTo>
                    <a:pt x="2150" y="1564"/>
                  </a:lnTo>
                  <a:lnTo>
                    <a:pt x="2150" y="1564"/>
                  </a:lnTo>
                  <a:lnTo>
                    <a:pt x="2152" y="1548"/>
                  </a:lnTo>
                  <a:lnTo>
                    <a:pt x="2152" y="1544"/>
                  </a:lnTo>
                  <a:close/>
                  <a:moveTo>
                    <a:pt x="2066" y="2082"/>
                  </a:moveTo>
                  <a:lnTo>
                    <a:pt x="2066" y="2082"/>
                  </a:lnTo>
                  <a:lnTo>
                    <a:pt x="2068" y="2082"/>
                  </a:lnTo>
                  <a:lnTo>
                    <a:pt x="2070" y="2082"/>
                  </a:lnTo>
                  <a:lnTo>
                    <a:pt x="2072" y="2080"/>
                  </a:lnTo>
                  <a:lnTo>
                    <a:pt x="2070" y="2078"/>
                  </a:lnTo>
                  <a:lnTo>
                    <a:pt x="2068" y="2072"/>
                  </a:lnTo>
                  <a:lnTo>
                    <a:pt x="2068" y="2072"/>
                  </a:lnTo>
                  <a:lnTo>
                    <a:pt x="2062" y="2066"/>
                  </a:lnTo>
                  <a:lnTo>
                    <a:pt x="2056" y="2062"/>
                  </a:lnTo>
                  <a:lnTo>
                    <a:pt x="2032" y="2058"/>
                  </a:lnTo>
                  <a:lnTo>
                    <a:pt x="2032" y="2058"/>
                  </a:lnTo>
                  <a:lnTo>
                    <a:pt x="2018" y="2052"/>
                  </a:lnTo>
                  <a:lnTo>
                    <a:pt x="2012" y="2048"/>
                  </a:lnTo>
                  <a:lnTo>
                    <a:pt x="2012" y="2048"/>
                  </a:lnTo>
                  <a:lnTo>
                    <a:pt x="2006" y="2046"/>
                  </a:lnTo>
                  <a:lnTo>
                    <a:pt x="1998" y="2046"/>
                  </a:lnTo>
                  <a:lnTo>
                    <a:pt x="1994" y="2046"/>
                  </a:lnTo>
                  <a:lnTo>
                    <a:pt x="1994" y="2046"/>
                  </a:lnTo>
                  <a:lnTo>
                    <a:pt x="1978" y="2046"/>
                  </a:lnTo>
                  <a:lnTo>
                    <a:pt x="1964" y="2046"/>
                  </a:lnTo>
                  <a:lnTo>
                    <a:pt x="1964" y="2046"/>
                  </a:lnTo>
                  <a:lnTo>
                    <a:pt x="1948" y="2046"/>
                  </a:lnTo>
                  <a:lnTo>
                    <a:pt x="1916" y="2046"/>
                  </a:lnTo>
                  <a:lnTo>
                    <a:pt x="1916" y="2046"/>
                  </a:lnTo>
                  <a:lnTo>
                    <a:pt x="1912" y="2046"/>
                  </a:lnTo>
                  <a:lnTo>
                    <a:pt x="1916" y="2048"/>
                  </a:lnTo>
                  <a:lnTo>
                    <a:pt x="1940" y="2062"/>
                  </a:lnTo>
                  <a:lnTo>
                    <a:pt x="1940" y="2062"/>
                  </a:lnTo>
                  <a:lnTo>
                    <a:pt x="1954" y="2066"/>
                  </a:lnTo>
                  <a:lnTo>
                    <a:pt x="1998" y="2074"/>
                  </a:lnTo>
                  <a:lnTo>
                    <a:pt x="1998" y="2074"/>
                  </a:lnTo>
                  <a:lnTo>
                    <a:pt x="2014" y="2074"/>
                  </a:lnTo>
                  <a:lnTo>
                    <a:pt x="2026" y="2074"/>
                  </a:lnTo>
                  <a:lnTo>
                    <a:pt x="2026" y="2074"/>
                  </a:lnTo>
                  <a:lnTo>
                    <a:pt x="2042" y="2076"/>
                  </a:lnTo>
                  <a:lnTo>
                    <a:pt x="2066" y="2082"/>
                  </a:lnTo>
                  <a:close/>
                  <a:moveTo>
                    <a:pt x="2126" y="1676"/>
                  </a:moveTo>
                  <a:lnTo>
                    <a:pt x="2126" y="1676"/>
                  </a:lnTo>
                  <a:lnTo>
                    <a:pt x="2124" y="1684"/>
                  </a:lnTo>
                  <a:lnTo>
                    <a:pt x="2126" y="1692"/>
                  </a:lnTo>
                  <a:lnTo>
                    <a:pt x="2130" y="1706"/>
                  </a:lnTo>
                  <a:lnTo>
                    <a:pt x="2130" y="1706"/>
                  </a:lnTo>
                  <a:lnTo>
                    <a:pt x="2134" y="1712"/>
                  </a:lnTo>
                  <a:lnTo>
                    <a:pt x="2138" y="1718"/>
                  </a:lnTo>
                  <a:lnTo>
                    <a:pt x="2138" y="1718"/>
                  </a:lnTo>
                  <a:lnTo>
                    <a:pt x="2142" y="1722"/>
                  </a:lnTo>
                  <a:lnTo>
                    <a:pt x="2148" y="1722"/>
                  </a:lnTo>
                  <a:lnTo>
                    <a:pt x="2148" y="1722"/>
                  </a:lnTo>
                  <a:lnTo>
                    <a:pt x="2152" y="1724"/>
                  </a:lnTo>
                  <a:lnTo>
                    <a:pt x="2158" y="1728"/>
                  </a:lnTo>
                  <a:lnTo>
                    <a:pt x="2174" y="1738"/>
                  </a:lnTo>
                  <a:lnTo>
                    <a:pt x="2174" y="1738"/>
                  </a:lnTo>
                  <a:lnTo>
                    <a:pt x="2180" y="1744"/>
                  </a:lnTo>
                  <a:lnTo>
                    <a:pt x="2186" y="1750"/>
                  </a:lnTo>
                  <a:lnTo>
                    <a:pt x="2188" y="1754"/>
                  </a:lnTo>
                  <a:lnTo>
                    <a:pt x="2188" y="1754"/>
                  </a:lnTo>
                  <a:lnTo>
                    <a:pt x="2192" y="1760"/>
                  </a:lnTo>
                  <a:lnTo>
                    <a:pt x="2198" y="1766"/>
                  </a:lnTo>
                  <a:lnTo>
                    <a:pt x="2204" y="1768"/>
                  </a:lnTo>
                  <a:lnTo>
                    <a:pt x="2204" y="1768"/>
                  </a:lnTo>
                  <a:lnTo>
                    <a:pt x="2206" y="1768"/>
                  </a:lnTo>
                  <a:lnTo>
                    <a:pt x="2208" y="1768"/>
                  </a:lnTo>
                  <a:lnTo>
                    <a:pt x="2210" y="1766"/>
                  </a:lnTo>
                  <a:lnTo>
                    <a:pt x="2210" y="1764"/>
                  </a:lnTo>
                  <a:lnTo>
                    <a:pt x="2210" y="1760"/>
                  </a:lnTo>
                  <a:lnTo>
                    <a:pt x="2210" y="1760"/>
                  </a:lnTo>
                  <a:lnTo>
                    <a:pt x="2210" y="1752"/>
                  </a:lnTo>
                  <a:lnTo>
                    <a:pt x="2206" y="1746"/>
                  </a:lnTo>
                  <a:lnTo>
                    <a:pt x="2196" y="1730"/>
                  </a:lnTo>
                  <a:lnTo>
                    <a:pt x="2196" y="1730"/>
                  </a:lnTo>
                  <a:lnTo>
                    <a:pt x="2190" y="1724"/>
                  </a:lnTo>
                  <a:lnTo>
                    <a:pt x="2184" y="1718"/>
                  </a:lnTo>
                  <a:lnTo>
                    <a:pt x="2168" y="1708"/>
                  </a:lnTo>
                  <a:lnTo>
                    <a:pt x="2168" y="1708"/>
                  </a:lnTo>
                  <a:lnTo>
                    <a:pt x="2164" y="1704"/>
                  </a:lnTo>
                  <a:lnTo>
                    <a:pt x="2162" y="1698"/>
                  </a:lnTo>
                  <a:lnTo>
                    <a:pt x="2162" y="1698"/>
                  </a:lnTo>
                  <a:lnTo>
                    <a:pt x="2164" y="1686"/>
                  </a:lnTo>
                  <a:lnTo>
                    <a:pt x="2170" y="1672"/>
                  </a:lnTo>
                  <a:lnTo>
                    <a:pt x="2170" y="1672"/>
                  </a:lnTo>
                  <a:lnTo>
                    <a:pt x="2168" y="1666"/>
                  </a:lnTo>
                  <a:lnTo>
                    <a:pt x="2164" y="1660"/>
                  </a:lnTo>
                  <a:lnTo>
                    <a:pt x="2160" y="1658"/>
                  </a:lnTo>
                  <a:lnTo>
                    <a:pt x="2160" y="1658"/>
                  </a:lnTo>
                  <a:lnTo>
                    <a:pt x="2152" y="1656"/>
                  </a:lnTo>
                  <a:lnTo>
                    <a:pt x="2146" y="1658"/>
                  </a:lnTo>
                  <a:lnTo>
                    <a:pt x="2140" y="1660"/>
                  </a:lnTo>
                  <a:lnTo>
                    <a:pt x="2140" y="1660"/>
                  </a:lnTo>
                  <a:lnTo>
                    <a:pt x="2134" y="1666"/>
                  </a:lnTo>
                  <a:lnTo>
                    <a:pt x="2130" y="1672"/>
                  </a:lnTo>
                  <a:lnTo>
                    <a:pt x="2126" y="1676"/>
                  </a:lnTo>
                  <a:close/>
                  <a:moveTo>
                    <a:pt x="3046" y="620"/>
                  </a:moveTo>
                  <a:lnTo>
                    <a:pt x="3046" y="620"/>
                  </a:lnTo>
                  <a:lnTo>
                    <a:pt x="3052" y="616"/>
                  </a:lnTo>
                  <a:lnTo>
                    <a:pt x="3054" y="610"/>
                  </a:lnTo>
                  <a:lnTo>
                    <a:pt x="3062" y="478"/>
                  </a:lnTo>
                  <a:lnTo>
                    <a:pt x="3062" y="478"/>
                  </a:lnTo>
                  <a:lnTo>
                    <a:pt x="3060" y="472"/>
                  </a:lnTo>
                  <a:lnTo>
                    <a:pt x="3056" y="466"/>
                  </a:lnTo>
                  <a:lnTo>
                    <a:pt x="3050" y="464"/>
                  </a:lnTo>
                  <a:lnTo>
                    <a:pt x="3050" y="464"/>
                  </a:lnTo>
                  <a:lnTo>
                    <a:pt x="3038" y="460"/>
                  </a:lnTo>
                  <a:lnTo>
                    <a:pt x="3038" y="460"/>
                  </a:lnTo>
                  <a:lnTo>
                    <a:pt x="3034" y="458"/>
                  </a:lnTo>
                  <a:lnTo>
                    <a:pt x="3028" y="454"/>
                  </a:lnTo>
                  <a:lnTo>
                    <a:pt x="3020" y="446"/>
                  </a:lnTo>
                  <a:lnTo>
                    <a:pt x="3020" y="446"/>
                  </a:lnTo>
                  <a:lnTo>
                    <a:pt x="3006" y="438"/>
                  </a:lnTo>
                  <a:lnTo>
                    <a:pt x="3002" y="434"/>
                  </a:lnTo>
                  <a:lnTo>
                    <a:pt x="3002" y="434"/>
                  </a:lnTo>
                  <a:lnTo>
                    <a:pt x="2994" y="432"/>
                  </a:lnTo>
                  <a:lnTo>
                    <a:pt x="2986" y="432"/>
                  </a:lnTo>
                  <a:lnTo>
                    <a:pt x="2972" y="432"/>
                  </a:lnTo>
                  <a:lnTo>
                    <a:pt x="2972" y="432"/>
                  </a:lnTo>
                  <a:lnTo>
                    <a:pt x="2966" y="430"/>
                  </a:lnTo>
                  <a:lnTo>
                    <a:pt x="2958" y="428"/>
                  </a:lnTo>
                  <a:lnTo>
                    <a:pt x="2952" y="424"/>
                  </a:lnTo>
                  <a:lnTo>
                    <a:pt x="2952" y="424"/>
                  </a:lnTo>
                  <a:lnTo>
                    <a:pt x="2946" y="422"/>
                  </a:lnTo>
                  <a:lnTo>
                    <a:pt x="2938" y="422"/>
                  </a:lnTo>
                  <a:lnTo>
                    <a:pt x="2934" y="422"/>
                  </a:lnTo>
                  <a:lnTo>
                    <a:pt x="2934" y="422"/>
                  </a:lnTo>
                  <a:lnTo>
                    <a:pt x="2920" y="422"/>
                  </a:lnTo>
                  <a:lnTo>
                    <a:pt x="2920" y="422"/>
                  </a:lnTo>
                  <a:lnTo>
                    <a:pt x="2920" y="422"/>
                  </a:lnTo>
                  <a:lnTo>
                    <a:pt x="2918" y="424"/>
                  </a:lnTo>
                  <a:lnTo>
                    <a:pt x="2918" y="430"/>
                  </a:lnTo>
                  <a:lnTo>
                    <a:pt x="2924" y="452"/>
                  </a:lnTo>
                  <a:lnTo>
                    <a:pt x="2924" y="452"/>
                  </a:lnTo>
                  <a:lnTo>
                    <a:pt x="2922" y="460"/>
                  </a:lnTo>
                  <a:lnTo>
                    <a:pt x="2918" y="464"/>
                  </a:lnTo>
                  <a:lnTo>
                    <a:pt x="2914" y="466"/>
                  </a:lnTo>
                  <a:lnTo>
                    <a:pt x="2914" y="466"/>
                  </a:lnTo>
                  <a:lnTo>
                    <a:pt x="2906" y="468"/>
                  </a:lnTo>
                  <a:lnTo>
                    <a:pt x="2900" y="466"/>
                  </a:lnTo>
                  <a:lnTo>
                    <a:pt x="2894" y="464"/>
                  </a:lnTo>
                  <a:lnTo>
                    <a:pt x="2894" y="464"/>
                  </a:lnTo>
                  <a:lnTo>
                    <a:pt x="2888" y="460"/>
                  </a:lnTo>
                  <a:lnTo>
                    <a:pt x="2882" y="454"/>
                  </a:lnTo>
                  <a:lnTo>
                    <a:pt x="2880" y="448"/>
                  </a:lnTo>
                  <a:lnTo>
                    <a:pt x="2880" y="448"/>
                  </a:lnTo>
                  <a:lnTo>
                    <a:pt x="2876" y="436"/>
                  </a:lnTo>
                  <a:lnTo>
                    <a:pt x="2876" y="436"/>
                  </a:lnTo>
                  <a:lnTo>
                    <a:pt x="2874" y="432"/>
                  </a:lnTo>
                  <a:lnTo>
                    <a:pt x="2868" y="432"/>
                  </a:lnTo>
                  <a:lnTo>
                    <a:pt x="2856" y="432"/>
                  </a:lnTo>
                  <a:lnTo>
                    <a:pt x="2856" y="432"/>
                  </a:lnTo>
                  <a:lnTo>
                    <a:pt x="2848" y="432"/>
                  </a:lnTo>
                  <a:lnTo>
                    <a:pt x="2842" y="436"/>
                  </a:lnTo>
                  <a:lnTo>
                    <a:pt x="2842" y="436"/>
                  </a:lnTo>
                  <a:lnTo>
                    <a:pt x="2836" y="438"/>
                  </a:lnTo>
                  <a:lnTo>
                    <a:pt x="2830" y="438"/>
                  </a:lnTo>
                  <a:lnTo>
                    <a:pt x="2816" y="434"/>
                  </a:lnTo>
                  <a:lnTo>
                    <a:pt x="2816" y="434"/>
                  </a:lnTo>
                  <a:lnTo>
                    <a:pt x="2800" y="432"/>
                  </a:lnTo>
                  <a:lnTo>
                    <a:pt x="2786" y="432"/>
                  </a:lnTo>
                  <a:lnTo>
                    <a:pt x="2786" y="432"/>
                  </a:lnTo>
                  <a:lnTo>
                    <a:pt x="2780" y="432"/>
                  </a:lnTo>
                  <a:lnTo>
                    <a:pt x="2774" y="436"/>
                  </a:lnTo>
                  <a:lnTo>
                    <a:pt x="2774" y="436"/>
                  </a:lnTo>
                  <a:lnTo>
                    <a:pt x="2772" y="438"/>
                  </a:lnTo>
                  <a:lnTo>
                    <a:pt x="2768" y="438"/>
                  </a:lnTo>
                  <a:lnTo>
                    <a:pt x="2764" y="436"/>
                  </a:lnTo>
                  <a:lnTo>
                    <a:pt x="2756" y="426"/>
                  </a:lnTo>
                  <a:lnTo>
                    <a:pt x="2756" y="426"/>
                  </a:lnTo>
                  <a:lnTo>
                    <a:pt x="2752" y="420"/>
                  </a:lnTo>
                  <a:lnTo>
                    <a:pt x="2750" y="414"/>
                  </a:lnTo>
                  <a:lnTo>
                    <a:pt x="2750" y="400"/>
                  </a:lnTo>
                  <a:lnTo>
                    <a:pt x="2750" y="400"/>
                  </a:lnTo>
                  <a:lnTo>
                    <a:pt x="2748" y="394"/>
                  </a:lnTo>
                  <a:lnTo>
                    <a:pt x="2742" y="388"/>
                  </a:lnTo>
                  <a:lnTo>
                    <a:pt x="2726" y="376"/>
                  </a:lnTo>
                  <a:lnTo>
                    <a:pt x="2726" y="376"/>
                  </a:lnTo>
                  <a:lnTo>
                    <a:pt x="2720" y="374"/>
                  </a:lnTo>
                  <a:lnTo>
                    <a:pt x="2712" y="372"/>
                  </a:lnTo>
                  <a:lnTo>
                    <a:pt x="2680" y="372"/>
                  </a:lnTo>
                  <a:lnTo>
                    <a:pt x="2680" y="372"/>
                  </a:lnTo>
                  <a:lnTo>
                    <a:pt x="2664" y="372"/>
                  </a:lnTo>
                  <a:lnTo>
                    <a:pt x="2630" y="372"/>
                  </a:lnTo>
                  <a:lnTo>
                    <a:pt x="2630" y="372"/>
                  </a:lnTo>
                  <a:lnTo>
                    <a:pt x="2624" y="370"/>
                  </a:lnTo>
                  <a:lnTo>
                    <a:pt x="2622" y="368"/>
                  </a:lnTo>
                  <a:lnTo>
                    <a:pt x="2622" y="368"/>
                  </a:lnTo>
                  <a:lnTo>
                    <a:pt x="2620" y="362"/>
                  </a:lnTo>
                  <a:lnTo>
                    <a:pt x="2618" y="358"/>
                  </a:lnTo>
                  <a:lnTo>
                    <a:pt x="2618" y="358"/>
                  </a:lnTo>
                  <a:lnTo>
                    <a:pt x="2606" y="348"/>
                  </a:lnTo>
                  <a:lnTo>
                    <a:pt x="2590" y="338"/>
                  </a:lnTo>
                  <a:lnTo>
                    <a:pt x="2590" y="338"/>
                  </a:lnTo>
                  <a:lnTo>
                    <a:pt x="2586" y="332"/>
                  </a:lnTo>
                  <a:lnTo>
                    <a:pt x="2584" y="326"/>
                  </a:lnTo>
                  <a:lnTo>
                    <a:pt x="2584" y="322"/>
                  </a:lnTo>
                  <a:lnTo>
                    <a:pt x="2584" y="322"/>
                  </a:lnTo>
                  <a:lnTo>
                    <a:pt x="2580" y="316"/>
                  </a:lnTo>
                  <a:lnTo>
                    <a:pt x="2576" y="312"/>
                  </a:lnTo>
                  <a:lnTo>
                    <a:pt x="2474" y="286"/>
                  </a:lnTo>
                  <a:lnTo>
                    <a:pt x="2474" y="286"/>
                  </a:lnTo>
                  <a:lnTo>
                    <a:pt x="2468" y="286"/>
                  </a:lnTo>
                  <a:lnTo>
                    <a:pt x="2466" y="288"/>
                  </a:lnTo>
                  <a:lnTo>
                    <a:pt x="2466" y="290"/>
                  </a:lnTo>
                  <a:lnTo>
                    <a:pt x="2466" y="290"/>
                  </a:lnTo>
                  <a:lnTo>
                    <a:pt x="2464" y="294"/>
                  </a:lnTo>
                  <a:lnTo>
                    <a:pt x="2458" y="298"/>
                  </a:lnTo>
                  <a:lnTo>
                    <a:pt x="2442" y="310"/>
                  </a:lnTo>
                  <a:lnTo>
                    <a:pt x="2442" y="310"/>
                  </a:lnTo>
                  <a:lnTo>
                    <a:pt x="2438" y="314"/>
                  </a:lnTo>
                  <a:lnTo>
                    <a:pt x="2438" y="322"/>
                  </a:lnTo>
                  <a:lnTo>
                    <a:pt x="2444" y="336"/>
                  </a:lnTo>
                  <a:lnTo>
                    <a:pt x="2444" y="336"/>
                  </a:lnTo>
                  <a:lnTo>
                    <a:pt x="2444" y="338"/>
                  </a:lnTo>
                  <a:lnTo>
                    <a:pt x="2444" y="342"/>
                  </a:lnTo>
                  <a:lnTo>
                    <a:pt x="2442" y="344"/>
                  </a:lnTo>
                  <a:lnTo>
                    <a:pt x="2438" y="346"/>
                  </a:lnTo>
                  <a:lnTo>
                    <a:pt x="2424" y="350"/>
                  </a:lnTo>
                  <a:lnTo>
                    <a:pt x="2424" y="350"/>
                  </a:lnTo>
                  <a:lnTo>
                    <a:pt x="2408" y="352"/>
                  </a:lnTo>
                  <a:lnTo>
                    <a:pt x="2406" y="352"/>
                  </a:lnTo>
                  <a:lnTo>
                    <a:pt x="2406" y="352"/>
                  </a:lnTo>
                  <a:lnTo>
                    <a:pt x="2390" y="350"/>
                  </a:lnTo>
                  <a:lnTo>
                    <a:pt x="2376" y="346"/>
                  </a:lnTo>
                  <a:lnTo>
                    <a:pt x="2376" y="346"/>
                  </a:lnTo>
                  <a:lnTo>
                    <a:pt x="2368" y="346"/>
                  </a:lnTo>
                  <a:lnTo>
                    <a:pt x="2362" y="348"/>
                  </a:lnTo>
                  <a:lnTo>
                    <a:pt x="2362" y="348"/>
                  </a:lnTo>
                  <a:lnTo>
                    <a:pt x="2358" y="350"/>
                  </a:lnTo>
                  <a:lnTo>
                    <a:pt x="2350" y="350"/>
                  </a:lnTo>
                  <a:lnTo>
                    <a:pt x="2346" y="346"/>
                  </a:lnTo>
                  <a:lnTo>
                    <a:pt x="2346" y="346"/>
                  </a:lnTo>
                  <a:lnTo>
                    <a:pt x="2332" y="340"/>
                  </a:lnTo>
                  <a:lnTo>
                    <a:pt x="2326" y="336"/>
                  </a:lnTo>
                  <a:lnTo>
                    <a:pt x="2326" y="336"/>
                  </a:lnTo>
                  <a:lnTo>
                    <a:pt x="2324" y="336"/>
                  </a:lnTo>
                  <a:lnTo>
                    <a:pt x="2322" y="336"/>
                  </a:lnTo>
                  <a:lnTo>
                    <a:pt x="2320" y="338"/>
                  </a:lnTo>
                  <a:lnTo>
                    <a:pt x="2318" y="342"/>
                  </a:lnTo>
                  <a:lnTo>
                    <a:pt x="2318" y="354"/>
                  </a:lnTo>
                  <a:lnTo>
                    <a:pt x="2318" y="354"/>
                  </a:lnTo>
                  <a:lnTo>
                    <a:pt x="2318" y="362"/>
                  </a:lnTo>
                  <a:lnTo>
                    <a:pt x="2314" y="368"/>
                  </a:lnTo>
                  <a:lnTo>
                    <a:pt x="2304" y="376"/>
                  </a:lnTo>
                  <a:lnTo>
                    <a:pt x="2304" y="376"/>
                  </a:lnTo>
                  <a:lnTo>
                    <a:pt x="2302" y="378"/>
                  </a:lnTo>
                  <a:lnTo>
                    <a:pt x="2300" y="378"/>
                  </a:lnTo>
                  <a:lnTo>
                    <a:pt x="2298" y="378"/>
                  </a:lnTo>
                  <a:lnTo>
                    <a:pt x="2294" y="376"/>
                  </a:lnTo>
                  <a:lnTo>
                    <a:pt x="2284" y="360"/>
                  </a:lnTo>
                  <a:lnTo>
                    <a:pt x="2284" y="360"/>
                  </a:lnTo>
                  <a:lnTo>
                    <a:pt x="2276" y="346"/>
                  </a:lnTo>
                  <a:lnTo>
                    <a:pt x="2264" y="330"/>
                  </a:lnTo>
                  <a:lnTo>
                    <a:pt x="2264" y="330"/>
                  </a:lnTo>
                  <a:lnTo>
                    <a:pt x="2262" y="324"/>
                  </a:lnTo>
                  <a:lnTo>
                    <a:pt x="2264" y="316"/>
                  </a:lnTo>
                  <a:lnTo>
                    <a:pt x="2276" y="300"/>
                  </a:lnTo>
                  <a:lnTo>
                    <a:pt x="2276" y="300"/>
                  </a:lnTo>
                  <a:lnTo>
                    <a:pt x="2278" y="294"/>
                  </a:lnTo>
                  <a:lnTo>
                    <a:pt x="2280" y="286"/>
                  </a:lnTo>
                  <a:lnTo>
                    <a:pt x="2280" y="282"/>
                  </a:lnTo>
                  <a:lnTo>
                    <a:pt x="2280" y="282"/>
                  </a:lnTo>
                  <a:lnTo>
                    <a:pt x="2278" y="276"/>
                  </a:lnTo>
                  <a:lnTo>
                    <a:pt x="2274" y="268"/>
                  </a:lnTo>
                  <a:lnTo>
                    <a:pt x="2266" y="260"/>
                  </a:lnTo>
                  <a:lnTo>
                    <a:pt x="2266" y="260"/>
                  </a:lnTo>
                  <a:lnTo>
                    <a:pt x="2252" y="252"/>
                  </a:lnTo>
                  <a:lnTo>
                    <a:pt x="2248" y="248"/>
                  </a:lnTo>
                  <a:lnTo>
                    <a:pt x="2248" y="248"/>
                  </a:lnTo>
                  <a:lnTo>
                    <a:pt x="2240" y="246"/>
                  </a:lnTo>
                  <a:lnTo>
                    <a:pt x="2232" y="246"/>
                  </a:lnTo>
                  <a:lnTo>
                    <a:pt x="2230" y="246"/>
                  </a:lnTo>
                  <a:lnTo>
                    <a:pt x="2230" y="246"/>
                  </a:lnTo>
                  <a:lnTo>
                    <a:pt x="2222" y="244"/>
                  </a:lnTo>
                  <a:lnTo>
                    <a:pt x="2216" y="240"/>
                  </a:lnTo>
                  <a:lnTo>
                    <a:pt x="2216" y="240"/>
                  </a:lnTo>
                  <a:lnTo>
                    <a:pt x="2204" y="232"/>
                  </a:lnTo>
                  <a:lnTo>
                    <a:pt x="2198" y="230"/>
                  </a:lnTo>
                  <a:lnTo>
                    <a:pt x="2198" y="230"/>
                  </a:lnTo>
                  <a:lnTo>
                    <a:pt x="2196" y="228"/>
                  </a:lnTo>
                  <a:lnTo>
                    <a:pt x="2192" y="228"/>
                  </a:lnTo>
                  <a:lnTo>
                    <a:pt x="2190" y="230"/>
                  </a:lnTo>
                  <a:lnTo>
                    <a:pt x="2188" y="232"/>
                  </a:lnTo>
                  <a:lnTo>
                    <a:pt x="2186" y="238"/>
                  </a:lnTo>
                  <a:lnTo>
                    <a:pt x="2186" y="238"/>
                  </a:lnTo>
                  <a:lnTo>
                    <a:pt x="2178" y="252"/>
                  </a:lnTo>
                  <a:lnTo>
                    <a:pt x="2176" y="258"/>
                  </a:lnTo>
                  <a:lnTo>
                    <a:pt x="2176" y="258"/>
                  </a:lnTo>
                  <a:lnTo>
                    <a:pt x="2170" y="262"/>
                  </a:lnTo>
                  <a:lnTo>
                    <a:pt x="2164" y="264"/>
                  </a:lnTo>
                  <a:lnTo>
                    <a:pt x="2132" y="264"/>
                  </a:lnTo>
                  <a:lnTo>
                    <a:pt x="2132" y="264"/>
                  </a:lnTo>
                  <a:lnTo>
                    <a:pt x="2124" y="264"/>
                  </a:lnTo>
                  <a:lnTo>
                    <a:pt x="2116" y="262"/>
                  </a:lnTo>
                  <a:lnTo>
                    <a:pt x="2110" y="258"/>
                  </a:lnTo>
                  <a:lnTo>
                    <a:pt x="2110" y="258"/>
                  </a:lnTo>
                  <a:lnTo>
                    <a:pt x="2104" y="254"/>
                  </a:lnTo>
                  <a:lnTo>
                    <a:pt x="2100" y="248"/>
                  </a:lnTo>
                  <a:lnTo>
                    <a:pt x="2098" y="242"/>
                  </a:lnTo>
                  <a:lnTo>
                    <a:pt x="2098" y="242"/>
                  </a:lnTo>
                  <a:lnTo>
                    <a:pt x="2092" y="238"/>
                  </a:lnTo>
                  <a:lnTo>
                    <a:pt x="2086" y="236"/>
                  </a:lnTo>
                  <a:lnTo>
                    <a:pt x="2062" y="236"/>
                  </a:lnTo>
                  <a:lnTo>
                    <a:pt x="2062" y="236"/>
                  </a:lnTo>
                  <a:lnTo>
                    <a:pt x="2054" y="236"/>
                  </a:lnTo>
                  <a:lnTo>
                    <a:pt x="2048" y="240"/>
                  </a:lnTo>
                  <a:lnTo>
                    <a:pt x="2032" y="250"/>
                  </a:lnTo>
                  <a:lnTo>
                    <a:pt x="2032" y="250"/>
                  </a:lnTo>
                  <a:lnTo>
                    <a:pt x="2030" y="252"/>
                  </a:lnTo>
                  <a:lnTo>
                    <a:pt x="2028" y="252"/>
                  </a:lnTo>
                  <a:lnTo>
                    <a:pt x="2026" y="250"/>
                  </a:lnTo>
                  <a:lnTo>
                    <a:pt x="2026" y="246"/>
                  </a:lnTo>
                  <a:lnTo>
                    <a:pt x="2026" y="244"/>
                  </a:lnTo>
                  <a:lnTo>
                    <a:pt x="2026" y="244"/>
                  </a:lnTo>
                  <a:lnTo>
                    <a:pt x="2024" y="236"/>
                  </a:lnTo>
                  <a:lnTo>
                    <a:pt x="2020" y="230"/>
                  </a:lnTo>
                  <a:lnTo>
                    <a:pt x="2012" y="222"/>
                  </a:lnTo>
                  <a:lnTo>
                    <a:pt x="2012" y="222"/>
                  </a:lnTo>
                  <a:lnTo>
                    <a:pt x="2004" y="218"/>
                  </a:lnTo>
                  <a:lnTo>
                    <a:pt x="1998" y="216"/>
                  </a:lnTo>
                  <a:lnTo>
                    <a:pt x="1994" y="216"/>
                  </a:lnTo>
                  <a:lnTo>
                    <a:pt x="1994" y="216"/>
                  </a:lnTo>
                  <a:lnTo>
                    <a:pt x="1986" y="218"/>
                  </a:lnTo>
                  <a:lnTo>
                    <a:pt x="1980" y="222"/>
                  </a:lnTo>
                  <a:lnTo>
                    <a:pt x="1972" y="230"/>
                  </a:lnTo>
                  <a:lnTo>
                    <a:pt x="1972" y="230"/>
                  </a:lnTo>
                  <a:lnTo>
                    <a:pt x="1960" y="240"/>
                  </a:lnTo>
                  <a:lnTo>
                    <a:pt x="1944" y="250"/>
                  </a:lnTo>
                  <a:lnTo>
                    <a:pt x="1944" y="250"/>
                  </a:lnTo>
                  <a:lnTo>
                    <a:pt x="1930" y="260"/>
                  </a:lnTo>
                  <a:lnTo>
                    <a:pt x="1914" y="270"/>
                  </a:lnTo>
                  <a:lnTo>
                    <a:pt x="1914" y="270"/>
                  </a:lnTo>
                  <a:lnTo>
                    <a:pt x="1910" y="272"/>
                  </a:lnTo>
                  <a:lnTo>
                    <a:pt x="1912" y="268"/>
                  </a:lnTo>
                  <a:lnTo>
                    <a:pt x="1922" y="252"/>
                  </a:lnTo>
                  <a:lnTo>
                    <a:pt x="1922" y="252"/>
                  </a:lnTo>
                  <a:lnTo>
                    <a:pt x="1928" y="246"/>
                  </a:lnTo>
                  <a:lnTo>
                    <a:pt x="1934" y="242"/>
                  </a:lnTo>
                  <a:lnTo>
                    <a:pt x="1940" y="238"/>
                  </a:lnTo>
                  <a:lnTo>
                    <a:pt x="1940" y="238"/>
                  </a:lnTo>
                  <a:lnTo>
                    <a:pt x="1946" y="234"/>
                  </a:lnTo>
                  <a:lnTo>
                    <a:pt x="1952" y="228"/>
                  </a:lnTo>
                  <a:lnTo>
                    <a:pt x="1972" y="194"/>
                  </a:lnTo>
                  <a:lnTo>
                    <a:pt x="1972" y="194"/>
                  </a:lnTo>
                  <a:lnTo>
                    <a:pt x="1982" y="180"/>
                  </a:lnTo>
                  <a:lnTo>
                    <a:pt x="1990" y="172"/>
                  </a:lnTo>
                  <a:lnTo>
                    <a:pt x="1990" y="172"/>
                  </a:lnTo>
                  <a:lnTo>
                    <a:pt x="2000" y="160"/>
                  </a:lnTo>
                  <a:lnTo>
                    <a:pt x="2010" y="144"/>
                  </a:lnTo>
                  <a:lnTo>
                    <a:pt x="2010" y="144"/>
                  </a:lnTo>
                  <a:lnTo>
                    <a:pt x="2014" y="138"/>
                  </a:lnTo>
                  <a:lnTo>
                    <a:pt x="2014" y="130"/>
                  </a:lnTo>
                  <a:lnTo>
                    <a:pt x="2008" y="96"/>
                  </a:lnTo>
                  <a:lnTo>
                    <a:pt x="2008" y="96"/>
                  </a:lnTo>
                  <a:lnTo>
                    <a:pt x="2004" y="90"/>
                  </a:lnTo>
                  <a:lnTo>
                    <a:pt x="2000" y="84"/>
                  </a:lnTo>
                  <a:lnTo>
                    <a:pt x="1972" y="64"/>
                  </a:lnTo>
                  <a:lnTo>
                    <a:pt x="1972" y="64"/>
                  </a:lnTo>
                  <a:lnTo>
                    <a:pt x="1958" y="56"/>
                  </a:lnTo>
                  <a:lnTo>
                    <a:pt x="1944" y="52"/>
                  </a:lnTo>
                  <a:lnTo>
                    <a:pt x="1944" y="52"/>
                  </a:lnTo>
                  <a:lnTo>
                    <a:pt x="1940" y="48"/>
                  </a:lnTo>
                  <a:lnTo>
                    <a:pt x="1938" y="44"/>
                  </a:lnTo>
                  <a:lnTo>
                    <a:pt x="1938" y="44"/>
                  </a:lnTo>
                  <a:lnTo>
                    <a:pt x="1934" y="32"/>
                  </a:lnTo>
                  <a:lnTo>
                    <a:pt x="1922" y="8"/>
                  </a:lnTo>
                  <a:lnTo>
                    <a:pt x="1922" y="8"/>
                  </a:lnTo>
                  <a:lnTo>
                    <a:pt x="1916" y="2"/>
                  </a:lnTo>
                  <a:lnTo>
                    <a:pt x="1910" y="0"/>
                  </a:lnTo>
                  <a:lnTo>
                    <a:pt x="1886" y="0"/>
                  </a:lnTo>
                  <a:lnTo>
                    <a:pt x="1886" y="0"/>
                  </a:lnTo>
                  <a:lnTo>
                    <a:pt x="1880" y="2"/>
                  </a:lnTo>
                  <a:lnTo>
                    <a:pt x="1872" y="6"/>
                  </a:lnTo>
                  <a:lnTo>
                    <a:pt x="1844" y="34"/>
                  </a:lnTo>
                  <a:lnTo>
                    <a:pt x="1844" y="34"/>
                  </a:lnTo>
                  <a:lnTo>
                    <a:pt x="1840" y="40"/>
                  </a:lnTo>
                  <a:lnTo>
                    <a:pt x="1838" y="48"/>
                  </a:lnTo>
                  <a:lnTo>
                    <a:pt x="1832" y="70"/>
                  </a:lnTo>
                  <a:lnTo>
                    <a:pt x="1832" y="70"/>
                  </a:lnTo>
                  <a:lnTo>
                    <a:pt x="1828" y="78"/>
                  </a:lnTo>
                  <a:lnTo>
                    <a:pt x="1822" y="82"/>
                  </a:lnTo>
                  <a:lnTo>
                    <a:pt x="1788" y="104"/>
                  </a:lnTo>
                  <a:lnTo>
                    <a:pt x="1788" y="104"/>
                  </a:lnTo>
                  <a:lnTo>
                    <a:pt x="1780" y="106"/>
                  </a:lnTo>
                  <a:lnTo>
                    <a:pt x="1774" y="104"/>
                  </a:lnTo>
                  <a:lnTo>
                    <a:pt x="1758" y="92"/>
                  </a:lnTo>
                  <a:lnTo>
                    <a:pt x="1758" y="92"/>
                  </a:lnTo>
                  <a:lnTo>
                    <a:pt x="1750" y="90"/>
                  </a:lnTo>
                  <a:lnTo>
                    <a:pt x="1744" y="92"/>
                  </a:lnTo>
                  <a:lnTo>
                    <a:pt x="1710" y="106"/>
                  </a:lnTo>
                  <a:lnTo>
                    <a:pt x="1710" y="106"/>
                  </a:lnTo>
                  <a:lnTo>
                    <a:pt x="1696" y="112"/>
                  </a:lnTo>
                  <a:lnTo>
                    <a:pt x="1660" y="134"/>
                  </a:lnTo>
                  <a:lnTo>
                    <a:pt x="1660" y="134"/>
                  </a:lnTo>
                  <a:lnTo>
                    <a:pt x="1648" y="144"/>
                  </a:lnTo>
                  <a:lnTo>
                    <a:pt x="1630" y="162"/>
                  </a:lnTo>
                  <a:lnTo>
                    <a:pt x="1630" y="162"/>
                  </a:lnTo>
                  <a:lnTo>
                    <a:pt x="1626" y="168"/>
                  </a:lnTo>
                  <a:lnTo>
                    <a:pt x="1622" y="174"/>
                  </a:lnTo>
                  <a:lnTo>
                    <a:pt x="1616" y="218"/>
                  </a:lnTo>
                  <a:lnTo>
                    <a:pt x="1616" y="218"/>
                  </a:lnTo>
                  <a:lnTo>
                    <a:pt x="1612" y="224"/>
                  </a:lnTo>
                  <a:lnTo>
                    <a:pt x="1606" y="228"/>
                  </a:lnTo>
                  <a:lnTo>
                    <a:pt x="1544" y="244"/>
                  </a:lnTo>
                  <a:lnTo>
                    <a:pt x="1544" y="244"/>
                  </a:lnTo>
                  <a:lnTo>
                    <a:pt x="1536" y="246"/>
                  </a:lnTo>
                  <a:lnTo>
                    <a:pt x="1532" y="252"/>
                  </a:lnTo>
                  <a:lnTo>
                    <a:pt x="1530" y="258"/>
                  </a:lnTo>
                  <a:lnTo>
                    <a:pt x="1530" y="258"/>
                  </a:lnTo>
                  <a:lnTo>
                    <a:pt x="1528" y="264"/>
                  </a:lnTo>
                  <a:lnTo>
                    <a:pt x="1526" y="272"/>
                  </a:lnTo>
                  <a:lnTo>
                    <a:pt x="1526" y="306"/>
                  </a:lnTo>
                  <a:lnTo>
                    <a:pt x="1526" y="306"/>
                  </a:lnTo>
                  <a:lnTo>
                    <a:pt x="1524" y="310"/>
                  </a:lnTo>
                  <a:lnTo>
                    <a:pt x="1524" y="310"/>
                  </a:lnTo>
                  <a:lnTo>
                    <a:pt x="1522" y="308"/>
                  </a:lnTo>
                  <a:lnTo>
                    <a:pt x="1522" y="308"/>
                  </a:lnTo>
                  <a:lnTo>
                    <a:pt x="1516" y="304"/>
                  </a:lnTo>
                  <a:lnTo>
                    <a:pt x="1508" y="302"/>
                  </a:lnTo>
                  <a:lnTo>
                    <a:pt x="1494" y="296"/>
                  </a:lnTo>
                  <a:lnTo>
                    <a:pt x="1494" y="296"/>
                  </a:lnTo>
                  <a:lnTo>
                    <a:pt x="1488" y="296"/>
                  </a:lnTo>
                  <a:lnTo>
                    <a:pt x="1482" y="300"/>
                  </a:lnTo>
                  <a:lnTo>
                    <a:pt x="1472" y="316"/>
                  </a:lnTo>
                  <a:lnTo>
                    <a:pt x="1472" y="316"/>
                  </a:lnTo>
                  <a:lnTo>
                    <a:pt x="1468" y="320"/>
                  </a:lnTo>
                  <a:lnTo>
                    <a:pt x="1464" y="320"/>
                  </a:lnTo>
                  <a:lnTo>
                    <a:pt x="1462" y="318"/>
                  </a:lnTo>
                  <a:lnTo>
                    <a:pt x="1462" y="318"/>
                  </a:lnTo>
                  <a:lnTo>
                    <a:pt x="1458" y="314"/>
                  </a:lnTo>
                  <a:lnTo>
                    <a:pt x="1458" y="308"/>
                  </a:lnTo>
                  <a:lnTo>
                    <a:pt x="1458" y="308"/>
                  </a:lnTo>
                  <a:lnTo>
                    <a:pt x="1456" y="304"/>
                  </a:lnTo>
                  <a:lnTo>
                    <a:pt x="1452" y="298"/>
                  </a:lnTo>
                  <a:lnTo>
                    <a:pt x="1444" y="290"/>
                  </a:lnTo>
                  <a:lnTo>
                    <a:pt x="1444" y="290"/>
                  </a:lnTo>
                  <a:lnTo>
                    <a:pt x="1438" y="286"/>
                  </a:lnTo>
                  <a:lnTo>
                    <a:pt x="1434" y="284"/>
                  </a:lnTo>
                  <a:lnTo>
                    <a:pt x="1434" y="284"/>
                  </a:lnTo>
                  <a:lnTo>
                    <a:pt x="1428" y="286"/>
                  </a:lnTo>
                  <a:lnTo>
                    <a:pt x="1426" y="292"/>
                  </a:lnTo>
                  <a:lnTo>
                    <a:pt x="1420" y="306"/>
                  </a:lnTo>
                  <a:lnTo>
                    <a:pt x="1420" y="306"/>
                  </a:lnTo>
                  <a:lnTo>
                    <a:pt x="1418" y="322"/>
                  </a:lnTo>
                  <a:lnTo>
                    <a:pt x="1418" y="336"/>
                  </a:lnTo>
                  <a:lnTo>
                    <a:pt x="1418" y="336"/>
                  </a:lnTo>
                  <a:lnTo>
                    <a:pt x="1418" y="352"/>
                  </a:lnTo>
                  <a:lnTo>
                    <a:pt x="1418" y="374"/>
                  </a:lnTo>
                  <a:lnTo>
                    <a:pt x="1418" y="374"/>
                  </a:lnTo>
                  <a:lnTo>
                    <a:pt x="1416" y="382"/>
                  </a:lnTo>
                  <a:lnTo>
                    <a:pt x="1414" y="388"/>
                  </a:lnTo>
                  <a:lnTo>
                    <a:pt x="1414" y="388"/>
                  </a:lnTo>
                  <a:lnTo>
                    <a:pt x="1412" y="388"/>
                  </a:lnTo>
                  <a:lnTo>
                    <a:pt x="1408" y="388"/>
                  </a:lnTo>
                  <a:lnTo>
                    <a:pt x="1404" y="384"/>
                  </a:lnTo>
                  <a:lnTo>
                    <a:pt x="1402" y="380"/>
                  </a:lnTo>
                  <a:lnTo>
                    <a:pt x="1402" y="380"/>
                  </a:lnTo>
                  <a:lnTo>
                    <a:pt x="1400" y="372"/>
                  </a:lnTo>
                  <a:lnTo>
                    <a:pt x="1400" y="364"/>
                  </a:lnTo>
                  <a:lnTo>
                    <a:pt x="1406" y="340"/>
                  </a:lnTo>
                  <a:lnTo>
                    <a:pt x="1406" y="340"/>
                  </a:lnTo>
                  <a:lnTo>
                    <a:pt x="1408" y="334"/>
                  </a:lnTo>
                  <a:lnTo>
                    <a:pt x="1406" y="326"/>
                  </a:lnTo>
                  <a:lnTo>
                    <a:pt x="1402" y="312"/>
                  </a:lnTo>
                  <a:lnTo>
                    <a:pt x="1402" y="312"/>
                  </a:lnTo>
                  <a:lnTo>
                    <a:pt x="1398" y="296"/>
                  </a:lnTo>
                  <a:lnTo>
                    <a:pt x="1398" y="292"/>
                  </a:lnTo>
                  <a:lnTo>
                    <a:pt x="1398" y="292"/>
                  </a:lnTo>
                  <a:lnTo>
                    <a:pt x="1396" y="286"/>
                  </a:lnTo>
                  <a:lnTo>
                    <a:pt x="1392" y="282"/>
                  </a:lnTo>
                  <a:lnTo>
                    <a:pt x="1376" y="278"/>
                  </a:lnTo>
                  <a:lnTo>
                    <a:pt x="1376" y="278"/>
                  </a:lnTo>
                  <a:lnTo>
                    <a:pt x="1362" y="274"/>
                  </a:lnTo>
                  <a:lnTo>
                    <a:pt x="1348" y="274"/>
                  </a:lnTo>
                  <a:lnTo>
                    <a:pt x="1348" y="274"/>
                  </a:lnTo>
                  <a:lnTo>
                    <a:pt x="1342" y="276"/>
                  </a:lnTo>
                  <a:lnTo>
                    <a:pt x="1338" y="282"/>
                  </a:lnTo>
                  <a:lnTo>
                    <a:pt x="1322" y="336"/>
                  </a:lnTo>
                  <a:lnTo>
                    <a:pt x="1322" y="336"/>
                  </a:lnTo>
                  <a:lnTo>
                    <a:pt x="1320" y="342"/>
                  </a:lnTo>
                  <a:lnTo>
                    <a:pt x="1316" y="348"/>
                  </a:lnTo>
                  <a:lnTo>
                    <a:pt x="1316" y="348"/>
                  </a:lnTo>
                  <a:lnTo>
                    <a:pt x="1308" y="360"/>
                  </a:lnTo>
                  <a:lnTo>
                    <a:pt x="1304" y="366"/>
                  </a:lnTo>
                  <a:lnTo>
                    <a:pt x="1304" y="366"/>
                  </a:lnTo>
                  <a:lnTo>
                    <a:pt x="1304" y="372"/>
                  </a:lnTo>
                  <a:lnTo>
                    <a:pt x="1304" y="380"/>
                  </a:lnTo>
                  <a:lnTo>
                    <a:pt x="1308" y="384"/>
                  </a:lnTo>
                  <a:lnTo>
                    <a:pt x="1308" y="384"/>
                  </a:lnTo>
                  <a:lnTo>
                    <a:pt x="1310" y="392"/>
                  </a:lnTo>
                  <a:lnTo>
                    <a:pt x="1310" y="400"/>
                  </a:lnTo>
                  <a:lnTo>
                    <a:pt x="1310" y="414"/>
                  </a:lnTo>
                  <a:lnTo>
                    <a:pt x="1310" y="414"/>
                  </a:lnTo>
                  <a:lnTo>
                    <a:pt x="1310" y="426"/>
                  </a:lnTo>
                  <a:lnTo>
                    <a:pt x="1310" y="426"/>
                  </a:lnTo>
                  <a:lnTo>
                    <a:pt x="1312" y="432"/>
                  </a:lnTo>
                  <a:lnTo>
                    <a:pt x="1316" y="436"/>
                  </a:lnTo>
                  <a:lnTo>
                    <a:pt x="1334" y="454"/>
                  </a:lnTo>
                  <a:lnTo>
                    <a:pt x="1334" y="454"/>
                  </a:lnTo>
                  <a:lnTo>
                    <a:pt x="1338" y="460"/>
                  </a:lnTo>
                  <a:lnTo>
                    <a:pt x="1336" y="468"/>
                  </a:lnTo>
                  <a:lnTo>
                    <a:pt x="1324" y="484"/>
                  </a:lnTo>
                  <a:lnTo>
                    <a:pt x="1324" y="484"/>
                  </a:lnTo>
                  <a:lnTo>
                    <a:pt x="1322" y="486"/>
                  </a:lnTo>
                  <a:lnTo>
                    <a:pt x="1320" y="486"/>
                  </a:lnTo>
                  <a:lnTo>
                    <a:pt x="1318" y="486"/>
                  </a:lnTo>
                  <a:lnTo>
                    <a:pt x="1314" y="484"/>
                  </a:lnTo>
                  <a:lnTo>
                    <a:pt x="1296" y="466"/>
                  </a:lnTo>
                  <a:lnTo>
                    <a:pt x="1296" y="466"/>
                  </a:lnTo>
                  <a:lnTo>
                    <a:pt x="1284" y="456"/>
                  </a:lnTo>
                  <a:lnTo>
                    <a:pt x="1258" y="436"/>
                  </a:lnTo>
                  <a:lnTo>
                    <a:pt x="1258" y="436"/>
                  </a:lnTo>
                  <a:lnTo>
                    <a:pt x="1252" y="432"/>
                  </a:lnTo>
                  <a:lnTo>
                    <a:pt x="1244" y="432"/>
                  </a:lnTo>
                  <a:lnTo>
                    <a:pt x="1230" y="432"/>
                  </a:lnTo>
                  <a:lnTo>
                    <a:pt x="1230" y="432"/>
                  </a:lnTo>
                  <a:lnTo>
                    <a:pt x="1214" y="432"/>
                  </a:lnTo>
                  <a:lnTo>
                    <a:pt x="1212" y="432"/>
                  </a:lnTo>
                  <a:lnTo>
                    <a:pt x="1212" y="432"/>
                  </a:lnTo>
                  <a:lnTo>
                    <a:pt x="1208" y="432"/>
                  </a:lnTo>
                  <a:lnTo>
                    <a:pt x="1206" y="434"/>
                  </a:lnTo>
                  <a:lnTo>
                    <a:pt x="1204" y="436"/>
                  </a:lnTo>
                  <a:lnTo>
                    <a:pt x="1204" y="440"/>
                  </a:lnTo>
                  <a:lnTo>
                    <a:pt x="1204" y="452"/>
                  </a:lnTo>
                  <a:lnTo>
                    <a:pt x="1204" y="452"/>
                  </a:lnTo>
                  <a:lnTo>
                    <a:pt x="1202" y="460"/>
                  </a:lnTo>
                  <a:lnTo>
                    <a:pt x="1198" y="466"/>
                  </a:lnTo>
                  <a:lnTo>
                    <a:pt x="1198" y="466"/>
                  </a:lnTo>
                  <a:lnTo>
                    <a:pt x="1192" y="468"/>
                  </a:lnTo>
                  <a:lnTo>
                    <a:pt x="1186" y="466"/>
                  </a:lnTo>
                  <a:lnTo>
                    <a:pt x="1180" y="464"/>
                  </a:lnTo>
                  <a:lnTo>
                    <a:pt x="1180" y="464"/>
                  </a:lnTo>
                  <a:lnTo>
                    <a:pt x="1174" y="462"/>
                  </a:lnTo>
                  <a:lnTo>
                    <a:pt x="1166" y="464"/>
                  </a:lnTo>
                  <a:lnTo>
                    <a:pt x="1162" y="466"/>
                  </a:lnTo>
                  <a:lnTo>
                    <a:pt x="1162" y="466"/>
                  </a:lnTo>
                  <a:lnTo>
                    <a:pt x="1146" y="474"/>
                  </a:lnTo>
                  <a:lnTo>
                    <a:pt x="1142" y="476"/>
                  </a:lnTo>
                  <a:lnTo>
                    <a:pt x="1142" y="476"/>
                  </a:lnTo>
                  <a:lnTo>
                    <a:pt x="1134" y="478"/>
                  </a:lnTo>
                  <a:lnTo>
                    <a:pt x="1126" y="480"/>
                  </a:lnTo>
                  <a:lnTo>
                    <a:pt x="1124" y="480"/>
                  </a:lnTo>
                  <a:lnTo>
                    <a:pt x="1124" y="480"/>
                  </a:lnTo>
                  <a:lnTo>
                    <a:pt x="1116" y="478"/>
                  </a:lnTo>
                  <a:lnTo>
                    <a:pt x="1110" y="476"/>
                  </a:lnTo>
                  <a:lnTo>
                    <a:pt x="1110" y="476"/>
                  </a:lnTo>
                  <a:lnTo>
                    <a:pt x="1104" y="472"/>
                  </a:lnTo>
                  <a:lnTo>
                    <a:pt x="1098" y="474"/>
                  </a:lnTo>
                  <a:lnTo>
                    <a:pt x="1092" y="476"/>
                  </a:lnTo>
                  <a:lnTo>
                    <a:pt x="1092" y="476"/>
                  </a:lnTo>
                  <a:lnTo>
                    <a:pt x="1078" y="484"/>
                  </a:lnTo>
                  <a:lnTo>
                    <a:pt x="1062" y="496"/>
                  </a:lnTo>
                  <a:lnTo>
                    <a:pt x="1062" y="496"/>
                  </a:lnTo>
                  <a:lnTo>
                    <a:pt x="1050" y="504"/>
                  </a:lnTo>
                  <a:lnTo>
                    <a:pt x="1024" y="516"/>
                  </a:lnTo>
                  <a:lnTo>
                    <a:pt x="1024" y="516"/>
                  </a:lnTo>
                  <a:lnTo>
                    <a:pt x="1012" y="520"/>
                  </a:lnTo>
                  <a:lnTo>
                    <a:pt x="1012" y="520"/>
                  </a:lnTo>
                  <a:lnTo>
                    <a:pt x="1008" y="522"/>
                  </a:lnTo>
                  <a:lnTo>
                    <a:pt x="1004" y="526"/>
                  </a:lnTo>
                  <a:lnTo>
                    <a:pt x="1000" y="540"/>
                  </a:lnTo>
                  <a:lnTo>
                    <a:pt x="1000" y="540"/>
                  </a:lnTo>
                  <a:lnTo>
                    <a:pt x="996" y="546"/>
                  </a:lnTo>
                  <a:lnTo>
                    <a:pt x="992" y="548"/>
                  </a:lnTo>
                  <a:lnTo>
                    <a:pt x="992" y="548"/>
                  </a:lnTo>
                  <a:lnTo>
                    <a:pt x="988" y="546"/>
                  </a:lnTo>
                  <a:lnTo>
                    <a:pt x="982" y="542"/>
                  </a:lnTo>
                  <a:lnTo>
                    <a:pt x="974" y="534"/>
                  </a:lnTo>
                  <a:lnTo>
                    <a:pt x="974" y="534"/>
                  </a:lnTo>
                  <a:lnTo>
                    <a:pt x="972" y="530"/>
                  </a:lnTo>
                  <a:lnTo>
                    <a:pt x="972" y="526"/>
                  </a:lnTo>
                  <a:lnTo>
                    <a:pt x="974" y="524"/>
                  </a:lnTo>
                  <a:lnTo>
                    <a:pt x="974" y="524"/>
                  </a:lnTo>
                  <a:lnTo>
                    <a:pt x="982" y="514"/>
                  </a:lnTo>
                  <a:lnTo>
                    <a:pt x="982" y="514"/>
                  </a:lnTo>
                  <a:lnTo>
                    <a:pt x="986" y="508"/>
                  </a:lnTo>
                  <a:lnTo>
                    <a:pt x="988" y="502"/>
                  </a:lnTo>
                  <a:lnTo>
                    <a:pt x="988" y="498"/>
                  </a:lnTo>
                  <a:lnTo>
                    <a:pt x="988" y="498"/>
                  </a:lnTo>
                  <a:lnTo>
                    <a:pt x="986" y="492"/>
                  </a:lnTo>
                  <a:lnTo>
                    <a:pt x="980" y="486"/>
                  </a:lnTo>
                  <a:lnTo>
                    <a:pt x="976" y="484"/>
                  </a:lnTo>
                  <a:lnTo>
                    <a:pt x="976" y="484"/>
                  </a:lnTo>
                  <a:lnTo>
                    <a:pt x="964" y="480"/>
                  </a:lnTo>
                  <a:lnTo>
                    <a:pt x="964" y="480"/>
                  </a:lnTo>
                  <a:lnTo>
                    <a:pt x="950" y="480"/>
                  </a:lnTo>
                  <a:lnTo>
                    <a:pt x="946" y="480"/>
                  </a:lnTo>
                  <a:lnTo>
                    <a:pt x="946" y="480"/>
                  </a:lnTo>
                  <a:lnTo>
                    <a:pt x="944" y="480"/>
                  </a:lnTo>
                  <a:lnTo>
                    <a:pt x="942" y="482"/>
                  </a:lnTo>
                  <a:lnTo>
                    <a:pt x="942" y="484"/>
                  </a:lnTo>
                  <a:lnTo>
                    <a:pt x="942" y="488"/>
                  </a:lnTo>
                  <a:lnTo>
                    <a:pt x="944" y="492"/>
                  </a:lnTo>
                  <a:lnTo>
                    <a:pt x="944" y="492"/>
                  </a:lnTo>
                  <a:lnTo>
                    <a:pt x="948" y="500"/>
                  </a:lnTo>
                  <a:lnTo>
                    <a:pt x="948" y="508"/>
                  </a:lnTo>
                  <a:lnTo>
                    <a:pt x="948" y="520"/>
                  </a:lnTo>
                  <a:lnTo>
                    <a:pt x="948" y="520"/>
                  </a:lnTo>
                  <a:lnTo>
                    <a:pt x="950" y="528"/>
                  </a:lnTo>
                  <a:lnTo>
                    <a:pt x="952" y="536"/>
                  </a:lnTo>
                  <a:lnTo>
                    <a:pt x="954" y="542"/>
                  </a:lnTo>
                  <a:lnTo>
                    <a:pt x="954" y="542"/>
                  </a:lnTo>
                  <a:lnTo>
                    <a:pt x="956" y="548"/>
                  </a:lnTo>
                  <a:lnTo>
                    <a:pt x="956" y="556"/>
                  </a:lnTo>
                  <a:lnTo>
                    <a:pt x="952" y="570"/>
                  </a:lnTo>
                  <a:lnTo>
                    <a:pt x="952" y="570"/>
                  </a:lnTo>
                  <a:lnTo>
                    <a:pt x="948" y="574"/>
                  </a:lnTo>
                  <a:lnTo>
                    <a:pt x="946" y="574"/>
                  </a:lnTo>
                  <a:lnTo>
                    <a:pt x="944" y="572"/>
                  </a:lnTo>
                  <a:lnTo>
                    <a:pt x="944" y="572"/>
                  </a:lnTo>
                  <a:lnTo>
                    <a:pt x="938" y="570"/>
                  </a:lnTo>
                  <a:lnTo>
                    <a:pt x="930" y="568"/>
                  </a:lnTo>
                  <a:lnTo>
                    <a:pt x="928" y="568"/>
                  </a:lnTo>
                  <a:lnTo>
                    <a:pt x="928" y="568"/>
                  </a:lnTo>
                  <a:lnTo>
                    <a:pt x="920" y="570"/>
                  </a:lnTo>
                  <a:lnTo>
                    <a:pt x="914" y="572"/>
                  </a:lnTo>
                  <a:lnTo>
                    <a:pt x="914" y="572"/>
                  </a:lnTo>
                  <a:lnTo>
                    <a:pt x="902" y="582"/>
                  </a:lnTo>
                  <a:lnTo>
                    <a:pt x="896" y="584"/>
                  </a:lnTo>
                  <a:lnTo>
                    <a:pt x="896" y="584"/>
                  </a:lnTo>
                  <a:lnTo>
                    <a:pt x="884" y="592"/>
                  </a:lnTo>
                  <a:lnTo>
                    <a:pt x="884" y="592"/>
                  </a:lnTo>
                  <a:lnTo>
                    <a:pt x="882" y="598"/>
                  </a:lnTo>
                  <a:lnTo>
                    <a:pt x="884" y="604"/>
                  </a:lnTo>
                  <a:lnTo>
                    <a:pt x="896" y="630"/>
                  </a:lnTo>
                  <a:lnTo>
                    <a:pt x="896" y="630"/>
                  </a:lnTo>
                  <a:lnTo>
                    <a:pt x="898" y="634"/>
                  </a:lnTo>
                  <a:lnTo>
                    <a:pt x="894" y="632"/>
                  </a:lnTo>
                  <a:lnTo>
                    <a:pt x="894" y="632"/>
                  </a:lnTo>
                  <a:lnTo>
                    <a:pt x="888" y="628"/>
                  </a:lnTo>
                  <a:lnTo>
                    <a:pt x="882" y="626"/>
                  </a:lnTo>
                  <a:lnTo>
                    <a:pt x="868" y="626"/>
                  </a:lnTo>
                  <a:lnTo>
                    <a:pt x="868" y="626"/>
                  </a:lnTo>
                  <a:lnTo>
                    <a:pt x="860" y="626"/>
                  </a:lnTo>
                  <a:lnTo>
                    <a:pt x="854" y="624"/>
                  </a:lnTo>
                  <a:lnTo>
                    <a:pt x="848" y="620"/>
                  </a:lnTo>
                  <a:lnTo>
                    <a:pt x="848" y="620"/>
                  </a:lnTo>
                  <a:lnTo>
                    <a:pt x="842" y="620"/>
                  </a:lnTo>
                  <a:lnTo>
                    <a:pt x="842" y="620"/>
                  </a:lnTo>
                  <a:lnTo>
                    <a:pt x="840" y="622"/>
                  </a:lnTo>
                  <a:lnTo>
                    <a:pt x="840" y="622"/>
                  </a:lnTo>
                  <a:lnTo>
                    <a:pt x="842" y="630"/>
                  </a:lnTo>
                  <a:lnTo>
                    <a:pt x="842" y="630"/>
                  </a:lnTo>
                  <a:lnTo>
                    <a:pt x="842" y="630"/>
                  </a:lnTo>
                  <a:lnTo>
                    <a:pt x="842" y="632"/>
                  </a:lnTo>
                  <a:lnTo>
                    <a:pt x="836" y="630"/>
                  </a:lnTo>
                  <a:lnTo>
                    <a:pt x="818" y="624"/>
                  </a:lnTo>
                  <a:lnTo>
                    <a:pt x="818" y="624"/>
                  </a:lnTo>
                  <a:lnTo>
                    <a:pt x="812" y="622"/>
                  </a:lnTo>
                  <a:lnTo>
                    <a:pt x="808" y="616"/>
                  </a:lnTo>
                  <a:lnTo>
                    <a:pt x="804" y="604"/>
                  </a:lnTo>
                  <a:lnTo>
                    <a:pt x="804" y="604"/>
                  </a:lnTo>
                  <a:lnTo>
                    <a:pt x="804" y="598"/>
                  </a:lnTo>
                  <a:lnTo>
                    <a:pt x="806" y="592"/>
                  </a:lnTo>
                  <a:lnTo>
                    <a:pt x="806" y="592"/>
                  </a:lnTo>
                  <a:lnTo>
                    <a:pt x="810" y="588"/>
                  </a:lnTo>
                  <a:lnTo>
                    <a:pt x="812" y="582"/>
                  </a:lnTo>
                  <a:lnTo>
                    <a:pt x="812" y="582"/>
                  </a:lnTo>
                  <a:lnTo>
                    <a:pt x="810" y="578"/>
                  </a:lnTo>
                  <a:lnTo>
                    <a:pt x="804" y="574"/>
                  </a:lnTo>
                  <a:lnTo>
                    <a:pt x="800" y="572"/>
                  </a:lnTo>
                  <a:lnTo>
                    <a:pt x="800" y="572"/>
                  </a:lnTo>
                  <a:lnTo>
                    <a:pt x="786" y="562"/>
                  </a:lnTo>
                  <a:lnTo>
                    <a:pt x="778" y="554"/>
                  </a:lnTo>
                  <a:lnTo>
                    <a:pt x="778" y="554"/>
                  </a:lnTo>
                  <a:lnTo>
                    <a:pt x="768" y="544"/>
                  </a:lnTo>
                  <a:lnTo>
                    <a:pt x="768" y="544"/>
                  </a:lnTo>
                  <a:lnTo>
                    <a:pt x="766" y="540"/>
                  </a:lnTo>
                  <a:lnTo>
                    <a:pt x="768" y="538"/>
                  </a:lnTo>
                  <a:lnTo>
                    <a:pt x="768" y="538"/>
                  </a:lnTo>
                  <a:lnTo>
                    <a:pt x="772" y="540"/>
                  </a:lnTo>
                  <a:lnTo>
                    <a:pt x="778" y="544"/>
                  </a:lnTo>
                  <a:lnTo>
                    <a:pt x="778" y="544"/>
                  </a:lnTo>
                  <a:lnTo>
                    <a:pt x="784" y="546"/>
                  </a:lnTo>
                  <a:lnTo>
                    <a:pt x="790" y="548"/>
                  </a:lnTo>
                  <a:lnTo>
                    <a:pt x="794" y="548"/>
                  </a:lnTo>
                  <a:lnTo>
                    <a:pt x="794" y="548"/>
                  </a:lnTo>
                  <a:lnTo>
                    <a:pt x="800" y="550"/>
                  </a:lnTo>
                  <a:lnTo>
                    <a:pt x="806" y="556"/>
                  </a:lnTo>
                  <a:lnTo>
                    <a:pt x="808" y="560"/>
                  </a:lnTo>
                  <a:lnTo>
                    <a:pt x="808" y="560"/>
                  </a:lnTo>
                  <a:lnTo>
                    <a:pt x="812" y="566"/>
                  </a:lnTo>
                  <a:lnTo>
                    <a:pt x="820" y="570"/>
                  </a:lnTo>
                  <a:lnTo>
                    <a:pt x="842" y="576"/>
                  </a:lnTo>
                  <a:lnTo>
                    <a:pt x="842" y="576"/>
                  </a:lnTo>
                  <a:lnTo>
                    <a:pt x="850" y="576"/>
                  </a:lnTo>
                  <a:lnTo>
                    <a:pt x="858" y="576"/>
                  </a:lnTo>
                  <a:lnTo>
                    <a:pt x="872" y="570"/>
                  </a:lnTo>
                  <a:lnTo>
                    <a:pt x="872" y="570"/>
                  </a:lnTo>
                  <a:lnTo>
                    <a:pt x="888" y="564"/>
                  </a:lnTo>
                  <a:lnTo>
                    <a:pt x="892" y="562"/>
                  </a:lnTo>
                  <a:lnTo>
                    <a:pt x="892" y="562"/>
                  </a:lnTo>
                  <a:lnTo>
                    <a:pt x="898" y="558"/>
                  </a:lnTo>
                  <a:lnTo>
                    <a:pt x="902" y="550"/>
                  </a:lnTo>
                  <a:lnTo>
                    <a:pt x="906" y="536"/>
                  </a:lnTo>
                  <a:lnTo>
                    <a:pt x="906" y="536"/>
                  </a:lnTo>
                  <a:lnTo>
                    <a:pt x="906" y="530"/>
                  </a:lnTo>
                  <a:lnTo>
                    <a:pt x="904" y="524"/>
                  </a:lnTo>
                  <a:lnTo>
                    <a:pt x="876" y="496"/>
                  </a:lnTo>
                  <a:lnTo>
                    <a:pt x="876" y="496"/>
                  </a:lnTo>
                  <a:lnTo>
                    <a:pt x="864" y="486"/>
                  </a:lnTo>
                  <a:lnTo>
                    <a:pt x="848" y="474"/>
                  </a:lnTo>
                  <a:lnTo>
                    <a:pt x="848" y="474"/>
                  </a:lnTo>
                  <a:lnTo>
                    <a:pt x="836" y="464"/>
                  </a:lnTo>
                  <a:lnTo>
                    <a:pt x="826" y="456"/>
                  </a:lnTo>
                  <a:lnTo>
                    <a:pt x="826" y="456"/>
                  </a:lnTo>
                  <a:lnTo>
                    <a:pt x="820" y="452"/>
                  </a:lnTo>
                  <a:lnTo>
                    <a:pt x="814" y="448"/>
                  </a:lnTo>
                  <a:lnTo>
                    <a:pt x="800" y="444"/>
                  </a:lnTo>
                  <a:lnTo>
                    <a:pt x="800" y="444"/>
                  </a:lnTo>
                  <a:lnTo>
                    <a:pt x="788" y="440"/>
                  </a:lnTo>
                  <a:lnTo>
                    <a:pt x="788" y="440"/>
                  </a:lnTo>
                  <a:lnTo>
                    <a:pt x="784" y="438"/>
                  </a:lnTo>
                  <a:lnTo>
                    <a:pt x="782" y="432"/>
                  </a:lnTo>
                  <a:lnTo>
                    <a:pt x="782" y="430"/>
                  </a:lnTo>
                  <a:lnTo>
                    <a:pt x="782" y="430"/>
                  </a:lnTo>
                  <a:lnTo>
                    <a:pt x="782" y="426"/>
                  </a:lnTo>
                  <a:lnTo>
                    <a:pt x="780" y="424"/>
                  </a:lnTo>
                  <a:lnTo>
                    <a:pt x="778" y="422"/>
                  </a:lnTo>
                  <a:lnTo>
                    <a:pt x="774" y="422"/>
                  </a:lnTo>
                  <a:lnTo>
                    <a:pt x="770" y="422"/>
                  </a:lnTo>
                  <a:lnTo>
                    <a:pt x="770" y="422"/>
                  </a:lnTo>
                  <a:lnTo>
                    <a:pt x="754" y="422"/>
                  </a:lnTo>
                  <a:lnTo>
                    <a:pt x="752" y="422"/>
                  </a:lnTo>
                  <a:lnTo>
                    <a:pt x="752" y="422"/>
                  </a:lnTo>
                  <a:lnTo>
                    <a:pt x="742" y="422"/>
                  </a:lnTo>
                  <a:lnTo>
                    <a:pt x="742" y="422"/>
                  </a:lnTo>
                  <a:lnTo>
                    <a:pt x="738" y="416"/>
                  </a:lnTo>
                  <a:lnTo>
                    <a:pt x="738" y="416"/>
                  </a:lnTo>
                  <a:lnTo>
                    <a:pt x="734" y="412"/>
                  </a:lnTo>
                  <a:lnTo>
                    <a:pt x="734" y="406"/>
                  </a:lnTo>
                  <a:lnTo>
                    <a:pt x="734" y="406"/>
                  </a:lnTo>
                  <a:lnTo>
                    <a:pt x="736" y="394"/>
                  </a:lnTo>
                  <a:lnTo>
                    <a:pt x="740" y="390"/>
                  </a:lnTo>
                  <a:lnTo>
                    <a:pt x="740" y="390"/>
                  </a:lnTo>
                  <a:lnTo>
                    <a:pt x="740" y="384"/>
                  </a:lnTo>
                  <a:lnTo>
                    <a:pt x="738" y="378"/>
                  </a:lnTo>
                  <a:lnTo>
                    <a:pt x="738" y="378"/>
                  </a:lnTo>
                  <a:lnTo>
                    <a:pt x="728" y="368"/>
                  </a:lnTo>
                  <a:lnTo>
                    <a:pt x="720" y="358"/>
                  </a:lnTo>
                  <a:lnTo>
                    <a:pt x="720" y="358"/>
                  </a:lnTo>
                  <a:lnTo>
                    <a:pt x="716" y="358"/>
                  </a:lnTo>
                  <a:lnTo>
                    <a:pt x="714" y="356"/>
                  </a:lnTo>
                  <a:lnTo>
                    <a:pt x="710" y="358"/>
                  </a:lnTo>
                  <a:lnTo>
                    <a:pt x="708" y="358"/>
                  </a:lnTo>
                  <a:lnTo>
                    <a:pt x="700" y="368"/>
                  </a:lnTo>
                  <a:lnTo>
                    <a:pt x="700" y="368"/>
                  </a:lnTo>
                  <a:lnTo>
                    <a:pt x="694" y="370"/>
                  </a:lnTo>
                  <a:lnTo>
                    <a:pt x="686" y="370"/>
                  </a:lnTo>
                  <a:lnTo>
                    <a:pt x="682" y="366"/>
                  </a:lnTo>
                  <a:lnTo>
                    <a:pt x="682" y="366"/>
                  </a:lnTo>
                  <a:lnTo>
                    <a:pt x="670" y="362"/>
                  </a:lnTo>
                  <a:lnTo>
                    <a:pt x="670" y="362"/>
                  </a:lnTo>
                  <a:lnTo>
                    <a:pt x="656" y="362"/>
                  </a:lnTo>
                  <a:lnTo>
                    <a:pt x="654" y="362"/>
                  </a:lnTo>
                  <a:lnTo>
                    <a:pt x="654" y="362"/>
                  </a:lnTo>
                  <a:lnTo>
                    <a:pt x="646" y="364"/>
                  </a:lnTo>
                  <a:lnTo>
                    <a:pt x="640" y="368"/>
                  </a:lnTo>
                  <a:lnTo>
                    <a:pt x="632" y="376"/>
                  </a:lnTo>
                  <a:lnTo>
                    <a:pt x="632" y="376"/>
                  </a:lnTo>
                  <a:lnTo>
                    <a:pt x="626" y="380"/>
                  </a:lnTo>
                  <a:lnTo>
                    <a:pt x="620" y="382"/>
                  </a:lnTo>
                  <a:lnTo>
                    <a:pt x="620" y="382"/>
                  </a:lnTo>
                  <a:lnTo>
                    <a:pt x="610" y="382"/>
                  </a:lnTo>
                  <a:lnTo>
                    <a:pt x="610" y="382"/>
                  </a:lnTo>
                  <a:lnTo>
                    <a:pt x="606" y="384"/>
                  </a:lnTo>
                  <a:lnTo>
                    <a:pt x="600" y="388"/>
                  </a:lnTo>
                  <a:lnTo>
                    <a:pt x="600" y="388"/>
                  </a:lnTo>
                  <a:lnTo>
                    <a:pt x="596" y="390"/>
                  </a:lnTo>
                  <a:lnTo>
                    <a:pt x="592" y="392"/>
                  </a:lnTo>
                  <a:lnTo>
                    <a:pt x="592" y="392"/>
                  </a:lnTo>
                  <a:lnTo>
                    <a:pt x="586" y="394"/>
                  </a:lnTo>
                  <a:lnTo>
                    <a:pt x="584" y="400"/>
                  </a:lnTo>
                  <a:lnTo>
                    <a:pt x="578" y="414"/>
                  </a:lnTo>
                  <a:lnTo>
                    <a:pt x="578" y="414"/>
                  </a:lnTo>
                  <a:lnTo>
                    <a:pt x="574" y="420"/>
                  </a:lnTo>
                  <a:lnTo>
                    <a:pt x="568" y="422"/>
                  </a:lnTo>
                  <a:lnTo>
                    <a:pt x="556" y="422"/>
                  </a:lnTo>
                  <a:lnTo>
                    <a:pt x="556" y="422"/>
                  </a:lnTo>
                  <a:lnTo>
                    <a:pt x="548" y="424"/>
                  </a:lnTo>
                  <a:lnTo>
                    <a:pt x="544" y="430"/>
                  </a:lnTo>
                  <a:lnTo>
                    <a:pt x="540" y="444"/>
                  </a:lnTo>
                  <a:lnTo>
                    <a:pt x="540" y="444"/>
                  </a:lnTo>
                  <a:lnTo>
                    <a:pt x="538" y="456"/>
                  </a:lnTo>
                  <a:lnTo>
                    <a:pt x="538" y="456"/>
                  </a:lnTo>
                  <a:lnTo>
                    <a:pt x="534" y="460"/>
                  </a:lnTo>
                  <a:lnTo>
                    <a:pt x="530" y="460"/>
                  </a:lnTo>
                  <a:lnTo>
                    <a:pt x="526" y="460"/>
                  </a:lnTo>
                  <a:lnTo>
                    <a:pt x="526" y="460"/>
                  </a:lnTo>
                  <a:lnTo>
                    <a:pt x="518" y="462"/>
                  </a:lnTo>
                  <a:lnTo>
                    <a:pt x="514" y="468"/>
                  </a:lnTo>
                  <a:lnTo>
                    <a:pt x="502" y="484"/>
                  </a:lnTo>
                  <a:lnTo>
                    <a:pt x="502" y="484"/>
                  </a:lnTo>
                  <a:lnTo>
                    <a:pt x="500" y="490"/>
                  </a:lnTo>
                  <a:lnTo>
                    <a:pt x="498" y="498"/>
                  </a:lnTo>
                  <a:lnTo>
                    <a:pt x="498" y="502"/>
                  </a:lnTo>
                  <a:lnTo>
                    <a:pt x="498" y="502"/>
                  </a:lnTo>
                  <a:lnTo>
                    <a:pt x="496" y="510"/>
                  </a:lnTo>
                  <a:lnTo>
                    <a:pt x="494" y="516"/>
                  </a:lnTo>
                  <a:lnTo>
                    <a:pt x="482" y="532"/>
                  </a:lnTo>
                  <a:lnTo>
                    <a:pt x="482" y="532"/>
                  </a:lnTo>
                  <a:lnTo>
                    <a:pt x="474" y="546"/>
                  </a:lnTo>
                  <a:lnTo>
                    <a:pt x="472" y="552"/>
                  </a:lnTo>
                  <a:lnTo>
                    <a:pt x="472" y="552"/>
                  </a:lnTo>
                  <a:lnTo>
                    <a:pt x="466" y="566"/>
                  </a:lnTo>
                  <a:lnTo>
                    <a:pt x="462" y="570"/>
                  </a:lnTo>
                  <a:lnTo>
                    <a:pt x="462" y="570"/>
                  </a:lnTo>
                  <a:lnTo>
                    <a:pt x="456" y="586"/>
                  </a:lnTo>
                  <a:lnTo>
                    <a:pt x="452" y="590"/>
                  </a:lnTo>
                  <a:lnTo>
                    <a:pt x="452" y="590"/>
                  </a:lnTo>
                  <a:lnTo>
                    <a:pt x="444" y="604"/>
                  </a:lnTo>
                  <a:lnTo>
                    <a:pt x="424" y="640"/>
                  </a:lnTo>
                  <a:lnTo>
                    <a:pt x="424" y="640"/>
                  </a:lnTo>
                  <a:lnTo>
                    <a:pt x="414" y="652"/>
                  </a:lnTo>
                  <a:lnTo>
                    <a:pt x="406" y="660"/>
                  </a:lnTo>
                  <a:lnTo>
                    <a:pt x="406" y="660"/>
                  </a:lnTo>
                  <a:lnTo>
                    <a:pt x="392" y="670"/>
                  </a:lnTo>
                  <a:lnTo>
                    <a:pt x="388" y="672"/>
                  </a:lnTo>
                  <a:lnTo>
                    <a:pt x="388" y="672"/>
                  </a:lnTo>
                  <a:lnTo>
                    <a:pt x="382" y="676"/>
                  </a:lnTo>
                  <a:lnTo>
                    <a:pt x="376" y="682"/>
                  </a:lnTo>
                  <a:lnTo>
                    <a:pt x="374" y="688"/>
                  </a:lnTo>
                  <a:lnTo>
                    <a:pt x="374" y="688"/>
                  </a:lnTo>
                  <a:lnTo>
                    <a:pt x="366" y="700"/>
                  </a:lnTo>
                  <a:lnTo>
                    <a:pt x="366" y="700"/>
                  </a:lnTo>
                  <a:lnTo>
                    <a:pt x="356" y="710"/>
                  </a:lnTo>
                  <a:lnTo>
                    <a:pt x="356" y="710"/>
                  </a:lnTo>
                  <a:lnTo>
                    <a:pt x="352" y="714"/>
                  </a:lnTo>
                  <a:lnTo>
                    <a:pt x="350" y="720"/>
                  </a:lnTo>
                  <a:lnTo>
                    <a:pt x="350" y="720"/>
                  </a:lnTo>
                  <a:lnTo>
                    <a:pt x="346" y="732"/>
                  </a:lnTo>
                  <a:lnTo>
                    <a:pt x="344" y="736"/>
                  </a:lnTo>
                  <a:lnTo>
                    <a:pt x="344" y="736"/>
                  </a:lnTo>
                  <a:lnTo>
                    <a:pt x="342" y="744"/>
                  </a:lnTo>
                  <a:lnTo>
                    <a:pt x="340" y="752"/>
                  </a:lnTo>
                  <a:lnTo>
                    <a:pt x="340" y="756"/>
                  </a:lnTo>
                  <a:lnTo>
                    <a:pt x="340" y="756"/>
                  </a:lnTo>
                  <a:lnTo>
                    <a:pt x="342" y="764"/>
                  </a:lnTo>
                  <a:lnTo>
                    <a:pt x="344" y="770"/>
                  </a:lnTo>
                  <a:lnTo>
                    <a:pt x="346" y="776"/>
                  </a:lnTo>
                  <a:lnTo>
                    <a:pt x="346" y="776"/>
                  </a:lnTo>
                  <a:lnTo>
                    <a:pt x="348" y="784"/>
                  </a:lnTo>
                  <a:lnTo>
                    <a:pt x="350" y="792"/>
                  </a:lnTo>
                  <a:lnTo>
                    <a:pt x="350" y="794"/>
                  </a:lnTo>
                  <a:lnTo>
                    <a:pt x="350" y="794"/>
                  </a:lnTo>
                  <a:lnTo>
                    <a:pt x="350" y="810"/>
                  </a:lnTo>
                  <a:lnTo>
                    <a:pt x="350" y="814"/>
                  </a:lnTo>
                  <a:lnTo>
                    <a:pt x="350" y="814"/>
                  </a:lnTo>
                  <a:lnTo>
                    <a:pt x="352" y="820"/>
                  </a:lnTo>
                  <a:lnTo>
                    <a:pt x="356" y="826"/>
                  </a:lnTo>
                  <a:lnTo>
                    <a:pt x="364" y="828"/>
                  </a:lnTo>
                  <a:lnTo>
                    <a:pt x="364" y="828"/>
                  </a:lnTo>
                  <a:lnTo>
                    <a:pt x="370" y="830"/>
                  </a:lnTo>
                  <a:lnTo>
                    <a:pt x="378" y="832"/>
                  </a:lnTo>
                  <a:lnTo>
                    <a:pt x="382" y="832"/>
                  </a:lnTo>
                  <a:lnTo>
                    <a:pt x="382" y="832"/>
                  </a:lnTo>
                  <a:lnTo>
                    <a:pt x="390" y="830"/>
                  </a:lnTo>
                  <a:lnTo>
                    <a:pt x="396" y="828"/>
                  </a:lnTo>
                  <a:lnTo>
                    <a:pt x="412" y="816"/>
                  </a:lnTo>
                  <a:lnTo>
                    <a:pt x="412" y="816"/>
                  </a:lnTo>
                  <a:lnTo>
                    <a:pt x="424" y="808"/>
                  </a:lnTo>
                  <a:lnTo>
                    <a:pt x="424" y="808"/>
                  </a:lnTo>
                  <a:lnTo>
                    <a:pt x="430" y="804"/>
                  </a:lnTo>
                  <a:lnTo>
                    <a:pt x="434" y="802"/>
                  </a:lnTo>
                  <a:lnTo>
                    <a:pt x="434" y="802"/>
                  </a:lnTo>
                  <a:lnTo>
                    <a:pt x="438" y="800"/>
                  </a:lnTo>
                  <a:lnTo>
                    <a:pt x="442" y="796"/>
                  </a:lnTo>
                  <a:lnTo>
                    <a:pt x="446" y="790"/>
                  </a:lnTo>
                  <a:lnTo>
                    <a:pt x="446" y="790"/>
                  </a:lnTo>
                  <a:lnTo>
                    <a:pt x="454" y="778"/>
                  </a:lnTo>
                  <a:lnTo>
                    <a:pt x="454" y="778"/>
                  </a:lnTo>
                  <a:lnTo>
                    <a:pt x="458" y="774"/>
                  </a:lnTo>
                  <a:lnTo>
                    <a:pt x="458" y="774"/>
                  </a:lnTo>
                  <a:lnTo>
                    <a:pt x="454" y="778"/>
                  </a:lnTo>
                  <a:lnTo>
                    <a:pt x="454" y="778"/>
                  </a:lnTo>
                  <a:lnTo>
                    <a:pt x="446" y="790"/>
                  </a:lnTo>
                  <a:lnTo>
                    <a:pt x="442" y="796"/>
                  </a:lnTo>
                  <a:lnTo>
                    <a:pt x="442" y="796"/>
                  </a:lnTo>
                  <a:lnTo>
                    <a:pt x="440" y="808"/>
                  </a:lnTo>
                  <a:lnTo>
                    <a:pt x="440" y="808"/>
                  </a:lnTo>
                  <a:lnTo>
                    <a:pt x="442" y="820"/>
                  </a:lnTo>
                  <a:lnTo>
                    <a:pt x="446" y="826"/>
                  </a:lnTo>
                  <a:lnTo>
                    <a:pt x="446" y="826"/>
                  </a:lnTo>
                  <a:lnTo>
                    <a:pt x="448" y="832"/>
                  </a:lnTo>
                  <a:lnTo>
                    <a:pt x="448" y="840"/>
                  </a:lnTo>
                  <a:lnTo>
                    <a:pt x="448" y="844"/>
                  </a:lnTo>
                  <a:lnTo>
                    <a:pt x="448" y="844"/>
                  </a:lnTo>
                  <a:lnTo>
                    <a:pt x="452" y="860"/>
                  </a:lnTo>
                  <a:lnTo>
                    <a:pt x="456" y="874"/>
                  </a:lnTo>
                  <a:lnTo>
                    <a:pt x="456" y="874"/>
                  </a:lnTo>
                  <a:lnTo>
                    <a:pt x="458" y="886"/>
                  </a:lnTo>
                  <a:lnTo>
                    <a:pt x="458" y="886"/>
                  </a:lnTo>
                  <a:lnTo>
                    <a:pt x="460" y="892"/>
                  </a:lnTo>
                  <a:lnTo>
                    <a:pt x="464" y="896"/>
                  </a:lnTo>
                  <a:lnTo>
                    <a:pt x="464" y="896"/>
                  </a:lnTo>
                  <a:lnTo>
                    <a:pt x="466" y="902"/>
                  </a:lnTo>
                  <a:lnTo>
                    <a:pt x="468" y="906"/>
                  </a:lnTo>
                  <a:lnTo>
                    <a:pt x="468" y="906"/>
                  </a:lnTo>
                  <a:lnTo>
                    <a:pt x="470" y="910"/>
                  </a:lnTo>
                  <a:lnTo>
                    <a:pt x="476" y="910"/>
                  </a:lnTo>
                  <a:lnTo>
                    <a:pt x="480" y="910"/>
                  </a:lnTo>
                  <a:lnTo>
                    <a:pt x="480" y="910"/>
                  </a:lnTo>
                  <a:lnTo>
                    <a:pt x="486" y="910"/>
                  </a:lnTo>
                  <a:lnTo>
                    <a:pt x="488" y="906"/>
                  </a:lnTo>
                  <a:lnTo>
                    <a:pt x="488" y="906"/>
                  </a:lnTo>
                  <a:lnTo>
                    <a:pt x="490" y="902"/>
                  </a:lnTo>
                  <a:lnTo>
                    <a:pt x="492" y="896"/>
                  </a:lnTo>
                  <a:lnTo>
                    <a:pt x="492" y="896"/>
                  </a:lnTo>
                  <a:lnTo>
                    <a:pt x="498" y="892"/>
                  </a:lnTo>
                  <a:lnTo>
                    <a:pt x="506" y="892"/>
                  </a:lnTo>
                  <a:lnTo>
                    <a:pt x="510" y="892"/>
                  </a:lnTo>
                  <a:lnTo>
                    <a:pt x="510" y="892"/>
                  </a:lnTo>
                  <a:lnTo>
                    <a:pt x="516" y="890"/>
                  </a:lnTo>
                  <a:lnTo>
                    <a:pt x="520" y="884"/>
                  </a:lnTo>
                  <a:lnTo>
                    <a:pt x="524" y="878"/>
                  </a:lnTo>
                  <a:lnTo>
                    <a:pt x="524" y="878"/>
                  </a:lnTo>
                  <a:lnTo>
                    <a:pt x="526" y="872"/>
                  </a:lnTo>
                  <a:lnTo>
                    <a:pt x="528" y="864"/>
                  </a:lnTo>
                  <a:lnTo>
                    <a:pt x="528" y="840"/>
                  </a:lnTo>
                  <a:lnTo>
                    <a:pt x="528" y="840"/>
                  </a:lnTo>
                  <a:lnTo>
                    <a:pt x="528" y="824"/>
                  </a:lnTo>
                  <a:lnTo>
                    <a:pt x="528" y="822"/>
                  </a:lnTo>
                  <a:lnTo>
                    <a:pt x="528" y="822"/>
                  </a:lnTo>
                  <a:lnTo>
                    <a:pt x="528" y="816"/>
                  </a:lnTo>
                  <a:lnTo>
                    <a:pt x="532" y="814"/>
                  </a:lnTo>
                  <a:lnTo>
                    <a:pt x="532" y="814"/>
                  </a:lnTo>
                  <a:lnTo>
                    <a:pt x="544" y="810"/>
                  </a:lnTo>
                  <a:lnTo>
                    <a:pt x="550" y="806"/>
                  </a:lnTo>
                  <a:lnTo>
                    <a:pt x="550" y="806"/>
                  </a:lnTo>
                  <a:lnTo>
                    <a:pt x="554" y="802"/>
                  </a:lnTo>
                  <a:lnTo>
                    <a:pt x="556" y="796"/>
                  </a:lnTo>
                  <a:lnTo>
                    <a:pt x="556" y="792"/>
                  </a:lnTo>
                  <a:lnTo>
                    <a:pt x="556" y="792"/>
                  </a:lnTo>
                  <a:lnTo>
                    <a:pt x="556" y="784"/>
                  </a:lnTo>
                  <a:lnTo>
                    <a:pt x="554" y="776"/>
                  </a:lnTo>
                  <a:lnTo>
                    <a:pt x="550" y="772"/>
                  </a:lnTo>
                  <a:lnTo>
                    <a:pt x="550" y="772"/>
                  </a:lnTo>
                  <a:lnTo>
                    <a:pt x="542" y="760"/>
                  </a:lnTo>
                  <a:lnTo>
                    <a:pt x="542" y="760"/>
                  </a:lnTo>
                  <a:lnTo>
                    <a:pt x="538" y="754"/>
                  </a:lnTo>
                  <a:lnTo>
                    <a:pt x="536" y="746"/>
                  </a:lnTo>
                  <a:lnTo>
                    <a:pt x="536" y="732"/>
                  </a:lnTo>
                  <a:lnTo>
                    <a:pt x="536" y="732"/>
                  </a:lnTo>
                  <a:lnTo>
                    <a:pt x="536" y="716"/>
                  </a:lnTo>
                  <a:lnTo>
                    <a:pt x="536" y="704"/>
                  </a:lnTo>
                  <a:lnTo>
                    <a:pt x="536" y="704"/>
                  </a:lnTo>
                  <a:lnTo>
                    <a:pt x="538" y="696"/>
                  </a:lnTo>
                  <a:lnTo>
                    <a:pt x="542" y="690"/>
                  </a:lnTo>
                  <a:lnTo>
                    <a:pt x="550" y="682"/>
                  </a:lnTo>
                  <a:lnTo>
                    <a:pt x="550" y="682"/>
                  </a:lnTo>
                  <a:lnTo>
                    <a:pt x="562" y="672"/>
                  </a:lnTo>
                  <a:lnTo>
                    <a:pt x="562" y="672"/>
                  </a:lnTo>
                  <a:lnTo>
                    <a:pt x="572" y="662"/>
                  </a:lnTo>
                  <a:lnTo>
                    <a:pt x="590" y="652"/>
                  </a:lnTo>
                  <a:lnTo>
                    <a:pt x="590" y="652"/>
                  </a:lnTo>
                  <a:lnTo>
                    <a:pt x="594" y="646"/>
                  </a:lnTo>
                  <a:lnTo>
                    <a:pt x="600" y="640"/>
                  </a:lnTo>
                  <a:lnTo>
                    <a:pt x="602" y="634"/>
                  </a:lnTo>
                  <a:lnTo>
                    <a:pt x="602" y="634"/>
                  </a:lnTo>
                  <a:lnTo>
                    <a:pt x="604" y="628"/>
                  </a:lnTo>
                  <a:lnTo>
                    <a:pt x="600" y="622"/>
                  </a:lnTo>
                  <a:lnTo>
                    <a:pt x="600" y="622"/>
                  </a:lnTo>
                  <a:lnTo>
                    <a:pt x="598" y="616"/>
                  </a:lnTo>
                  <a:lnTo>
                    <a:pt x="600" y="610"/>
                  </a:lnTo>
                  <a:lnTo>
                    <a:pt x="602" y="604"/>
                  </a:lnTo>
                  <a:lnTo>
                    <a:pt x="602" y="604"/>
                  </a:lnTo>
                  <a:lnTo>
                    <a:pt x="612" y="592"/>
                  </a:lnTo>
                  <a:lnTo>
                    <a:pt x="620" y="584"/>
                  </a:lnTo>
                  <a:lnTo>
                    <a:pt x="620" y="584"/>
                  </a:lnTo>
                  <a:lnTo>
                    <a:pt x="624" y="580"/>
                  </a:lnTo>
                  <a:lnTo>
                    <a:pt x="630" y="576"/>
                  </a:lnTo>
                  <a:lnTo>
                    <a:pt x="630" y="576"/>
                  </a:lnTo>
                  <a:lnTo>
                    <a:pt x="634" y="578"/>
                  </a:lnTo>
                  <a:lnTo>
                    <a:pt x="640" y="582"/>
                  </a:lnTo>
                  <a:lnTo>
                    <a:pt x="640" y="582"/>
                  </a:lnTo>
                  <a:lnTo>
                    <a:pt x="648" y="594"/>
                  </a:lnTo>
                  <a:lnTo>
                    <a:pt x="652" y="600"/>
                  </a:lnTo>
                  <a:lnTo>
                    <a:pt x="652" y="600"/>
                  </a:lnTo>
                  <a:lnTo>
                    <a:pt x="652" y="608"/>
                  </a:lnTo>
                  <a:lnTo>
                    <a:pt x="652" y="614"/>
                  </a:lnTo>
                  <a:lnTo>
                    <a:pt x="638" y="640"/>
                  </a:lnTo>
                  <a:lnTo>
                    <a:pt x="638" y="640"/>
                  </a:lnTo>
                  <a:lnTo>
                    <a:pt x="634" y="646"/>
                  </a:lnTo>
                  <a:lnTo>
                    <a:pt x="628" y="650"/>
                  </a:lnTo>
                  <a:lnTo>
                    <a:pt x="612" y="662"/>
                  </a:lnTo>
                  <a:lnTo>
                    <a:pt x="612" y="662"/>
                  </a:lnTo>
                  <a:lnTo>
                    <a:pt x="606" y="666"/>
                  </a:lnTo>
                  <a:lnTo>
                    <a:pt x="604" y="674"/>
                  </a:lnTo>
                  <a:lnTo>
                    <a:pt x="598" y="688"/>
                  </a:lnTo>
                  <a:lnTo>
                    <a:pt x="598" y="688"/>
                  </a:lnTo>
                  <a:lnTo>
                    <a:pt x="596" y="704"/>
                  </a:lnTo>
                  <a:lnTo>
                    <a:pt x="596" y="726"/>
                  </a:lnTo>
                  <a:lnTo>
                    <a:pt x="596" y="726"/>
                  </a:lnTo>
                  <a:lnTo>
                    <a:pt x="596" y="734"/>
                  </a:lnTo>
                  <a:lnTo>
                    <a:pt x="600" y="742"/>
                  </a:lnTo>
                  <a:lnTo>
                    <a:pt x="602" y="748"/>
                  </a:lnTo>
                  <a:lnTo>
                    <a:pt x="602" y="748"/>
                  </a:lnTo>
                  <a:lnTo>
                    <a:pt x="610" y="760"/>
                  </a:lnTo>
                  <a:lnTo>
                    <a:pt x="610" y="760"/>
                  </a:lnTo>
                  <a:lnTo>
                    <a:pt x="620" y="770"/>
                  </a:lnTo>
                  <a:lnTo>
                    <a:pt x="620" y="770"/>
                  </a:lnTo>
                  <a:lnTo>
                    <a:pt x="626" y="772"/>
                  </a:lnTo>
                  <a:lnTo>
                    <a:pt x="634" y="774"/>
                  </a:lnTo>
                  <a:lnTo>
                    <a:pt x="636" y="774"/>
                  </a:lnTo>
                  <a:lnTo>
                    <a:pt x="636" y="774"/>
                  </a:lnTo>
                  <a:lnTo>
                    <a:pt x="652" y="772"/>
                  </a:lnTo>
                  <a:lnTo>
                    <a:pt x="676" y="766"/>
                  </a:lnTo>
                  <a:lnTo>
                    <a:pt x="676" y="766"/>
                  </a:lnTo>
                  <a:lnTo>
                    <a:pt x="690" y="764"/>
                  </a:lnTo>
                  <a:lnTo>
                    <a:pt x="690" y="764"/>
                  </a:lnTo>
                  <a:lnTo>
                    <a:pt x="694" y="764"/>
                  </a:lnTo>
                  <a:lnTo>
                    <a:pt x="694" y="764"/>
                  </a:lnTo>
                  <a:lnTo>
                    <a:pt x="700" y="764"/>
                  </a:lnTo>
                  <a:lnTo>
                    <a:pt x="700" y="764"/>
                  </a:lnTo>
                  <a:lnTo>
                    <a:pt x="704" y="766"/>
                  </a:lnTo>
                  <a:lnTo>
                    <a:pt x="708" y="768"/>
                  </a:lnTo>
                  <a:lnTo>
                    <a:pt x="708" y="768"/>
                  </a:lnTo>
                  <a:lnTo>
                    <a:pt x="712" y="774"/>
                  </a:lnTo>
                  <a:lnTo>
                    <a:pt x="714" y="782"/>
                  </a:lnTo>
                  <a:lnTo>
                    <a:pt x="714" y="786"/>
                  </a:lnTo>
                  <a:lnTo>
                    <a:pt x="714" y="786"/>
                  </a:lnTo>
                  <a:lnTo>
                    <a:pt x="712" y="790"/>
                  </a:lnTo>
                  <a:lnTo>
                    <a:pt x="708" y="794"/>
                  </a:lnTo>
                  <a:lnTo>
                    <a:pt x="708" y="794"/>
                  </a:lnTo>
                  <a:lnTo>
                    <a:pt x="704" y="794"/>
                  </a:lnTo>
                  <a:lnTo>
                    <a:pt x="704" y="794"/>
                  </a:lnTo>
                  <a:lnTo>
                    <a:pt x="700" y="792"/>
                  </a:lnTo>
                  <a:lnTo>
                    <a:pt x="700" y="792"/>
                  </a:lnTo>
                  <a:lnTo>
                    <a:pt x="686" y="792"/>
                  </a:lnTo>
                  <a:lnTo>
                    <a:pt x="672" y="792"/>
                  </a:lnTo>
                  <a:lnTo>
                    <a:pt x="672" y="792"/>
                  </a:lnTo>
                  <a:lnTo>
                    <a:pt x="658" y="796"/>
                  </a:lnTo>
                  <a:lnTo>
                    <a:pt x="642" y="800"/>
                  </a:lnTo>
                  <a:lnTo>
                    <a:pt x="642" y="800"/>
                  </a:lnTo>
                  <a:lnTo>
                    <a:pt x="638" y="804"/>
                  </a:lnTo>
                  <a:lnTo>
                    <a:pt x="634" y="808"/>
                  </a:lnTo>
                  <a:lnTo>
                    <a:pt x="634" y="808"/>
                  </a:lnTo>
                  <a:lnTo>
                    <a:pt x="634" y="818"/>
                  </a:lnTo>
                  <a:lnTo>
                    <a:pt x="634" y="818"/>
                  </a:lnTo>
                  <a:lnTo>
                    <a:pt x="636" y="822"/>
                  </a:lnTo>
                  <a:lnTo>
                    <a:pt x="640" y="828"/>
                  </a:lnTo>
                  <a:lnTo>
                    <a:pt x="640" y="828"/>
                  </a:lnTo>
                  <a:lnTo>
                    <a:pt x="644" y="832"/>
                  </a:lnTo>
                  <a:lnTo>
                    <a:pt x="644" y="838"/>
                  </a:lnTo>
                  <a:lnTo>
                    <a:pt x="644" y="838"/>
                  </a:lnTo>
                  <a:lnTo>
                    <a:pt x="644" y="842"/>
                  </a:lnTo>
                  <a:lnTo>
                    <a:pt x="644" y="842"/>
                  </a:lnTo>
                  <a:lnTo>
                    <a:pt x="642" y="850"/>
                  </a:lnTo>
                  <a:lnTo>
                    <a:pt x="638" y="854"/>
                  </a:lnTo>
                  <a:lnTo>
                    <a:pt x="638" y="854"/>
                  </a:lnTo>
                  <a:lnTo>
                    <a:pt x="636" y="856"/>
                  </a:lnTo>
                  <a:lnTo>
                    <a:pt x="634" y="858"/>
                  </a:lnTo>
                  <a:lnTo>
                    <a:pt x="632" y="858"/>
                  </a:lnTo>
                  <a:lnTo>
                    <a:pt x="628" y="858"/>
                  </a:lnTo>
                  <a:lnTo>
                    <a:pt x="622" y="856"/>
                  </a:lnTo>
                  <a:lnTo>
                    <a:pt x="622" y="856"/>
                  </a:lnTo>
                  <a:lnTo>
                    <a:pt x="610" y="852"/>
                  </a:lnTo>
                  <a:lnTo>
                    <a:pt x="610" y="852"/>
                  </a:lnTo>
                  <a:lnTo>
                    <a:pt x="606" y="854"/>
                  </a:lnTo>
                  <a:lnTo>
                    <a:pt x="602" y="858"/>
                  </a:lnTo>
                  <a:lnTo>
                    <a:pt x="600" y="864"/>
                  </a:lnTo>
                  <a:lnTo>
                    <a:pt x="600" y="864"/>
                  </a:lnTo>
                  <a:lnTo>
                    <a:pt x="598" y="872"/>
                  </a:lnTo>
                  <a:lnTo>
                    <a:pt x="596" y="880"/>
                  </a:lnTo>
                  <a:lnTo>
                    <a:pt x="596" y="882"/>
                  </a:lnTo>
                  <a:lnTo>
                    <a:pt x="596" y="882"/>
                  </a:lnTo>
                  <a:lnTo>
                    <a:pt x="596" y="890"/>
                  </a:lnTo>
                  <a:lnTo>
                    <a:pt x="596" y="890"/>
                  </a:lnTo>
                  <a:lnTo>
                    <a:pt x="596" y="898"/>
                  </a:lnTo>
                  <a:lnTo>
                    <a:pt x="596" y="902"/>
                  </a:lnTo>
                  <a:lnTo>
                    <a:pt x="596" y="902"/>
                  </a:lnTo>
                  <a:lnTo>
                    <a:pt x="596" y="910"/>
                  </a:lnTo>
                  <a:lnTo>
                    <a:pt x="596" y="910"/>
                  </a:lnTo>
                  <a:lnTo>
                    <a:pt x="592" y="910"/>
                  </a:lnTo>
                  <a:lnTo>
                    <a:pt x="592" y="910"/>
                  </a:lnTo>
                  <a:lnTo>
                    <a:pt x="586" y="912"/>
                  </a:lnTo>
                  <a:lnTo>
                    <a:pt x="582" y="916"/>
                  </a:lnTo>
                  <a:lnTo>
                    <a:pt x="582" y="916"/>
                  </a:lnTo>
                  <a:lnTo>
                    <a:pt x="578" y="920"/>
                  </a:lnTo>
                  <a:lnTo>
                    <a:pt x="576" y="926"/>
                  </a:lnTo>
                  <a:lnTo>
                    <a:pt x="576" y="926"/>
                  </a:lnTo>
                  <a:lnTo>
                    <a:pt x="574" y="928"/>
                  </a:lnTo>
                  <a:lnTo>
                    <a:pt x="568" y="930"/>
                  </a:lnTo>
                  <a:lnTo>
                    <a:pt x="564" y="930"/>
                  </a:lnTo>
                  <a:lnTo>
                    <a:pt x="564" y="930"/>
                  </a:lnTo>
                  <a:lnTo>
                    <a:pt x="552" y="930"/>
                  </a:lnTo>
                  <a:lnTo>
                    <a:pt x="552" y="930"/>
                  </a:lnTo>
                  <a:lnTo>
                    <a:pt x="540" y="932"/>
                  </a:lnTo>
                  <a:lnTo>
                    <a:pt x="516" y="938"/>
                  </a:lnTo>
                  <a:lnTo>
                    <a:pt x="516" y="938"/>
                  </a:lnTo>
                  <a:lnTo>
                    <a:pt x="500" y="944"/>
                  </a:lnTo>
                  <a:lnTo>
                    <a:pt x="496" y="946"/>
                  </a:lnTo>
                  <a:lnTo>
                    <a:pt x="496" y="946"/>
                  </a:lnTo>
                  <a:lnTo>
                    <a:pt x="488" y="950"/>
                  </a:lnTo>
                  <a:lnTo>
                    <a:pt x="488" y="950"/>
                  </a:lnTo>
                  <a:lnTo>
                    <a:pt x="482" y="946"/>
                  </a:lnTo>
                  <a:lnTo>
                    <a:pt x="476" y="944"/>
                  </a:lnTo>
                  <a:lnTo>
                    <a:pt x="476" y="944"/>
                  </a:lnTo>
                  <a:lnTo>
                    <a:pt x="468" y="942"/>
                  </a:lnTo>
                  <a:lnTo>
                    <a:pt x="462" y="944"/>
                  </a:lnTo>
                  <a:lnTo>
                    <a:pt x="456" y="946"/>
                  </a:lnTo>
                  <a:lnTo>
                    <a:pt x="456" y="946"/>
                  </a:lnTo>
                  <a:lnTo>
                    <a:pt x="450" y="946"/>
                  </a:lnTo>
                  <a:lnTo>
                    <a:pt x="444" y="944"/>
                  </a:lnTo>
                  <a:lnTo>
                    <a:pt x="444" y="944"/>
                  </a:lnTo>
                  <a:lnTo>
                    <a:pt x="440" y="940"/>
                  </a:lnTo>
                  <a:lnTo>
                    <a:pt x="440" y="934"/>
                  </a:lnTo>
                  <a:lnTo>
                    <a:pt x="440" y="934"/>
                  </a:lnTo>
                  <a:lnTo>
                    <a:pt x="436" y="932"/>
                  </a:lnTo>
                  <a:lnTo>
                    <a:pt x="432" y="930"/>
                  </a:lnTo>
                  <a:lnTo>
                    <a:pt x="428" y="930"/>
                  </a:lnTo>
                  <a:lnTo>
                    <a:pt x="428" y="930"/>
                  </a:lnTo>
                  <a:lnTo>
                    <a:pt x="424" y="930"/>
                  </a:lnTo>
                  <a:lnTo>
                    <a:pt x="422" y="928"/>
                  </a:lnTo>
                  <a:lnTo>
                    <a:pt x="420" y="924"/>
                  </a:lnTo>
                  <a:lnTo>
                    <a:pt x="420" y="922"/>
                  </a:lnTo>
                  <a:lnTo>
                    <a:pt x="420" y="918"/>
                  </a:lnTo>
                  <a:lnTo>
                    <a:pt x="420" y="918"/>
                  </a:lnTo>
                  <a:lnTo>
                    <a:pt x="420" y="902"/>
                  </a:lnTo>
                  <a:lnTo>
                    <a:pt x="420" y="898"/>
                  </a:lnTo>
                  <a:lnTo>
                    <a:pt x="420" y="898"/>
                  </a:lnTo>
                  <a:lnTo>
                    <a:pt x="422" y="894"/>
                  </a:lnTo>
                  <a:lnTo>
                    <a:pt x="424" y="890"/>
                  </a:lnTo>
                  <a:lnTo>
                    <a:pt x="424" y="890"/>
                  </a:lnTo>
                  <a:lnTo>
                    <a:pt x="430" y="890"/>
                  </a:lnTo>
                  <a:lnTo>
                    <a:pt x="434" y="886"/>
                  </a:lnTo>
                  <a:lnTo>
                    <a:pt x="434" y="886"/>
                  </a:lnTo>
                  <a:lnTo>
                    <a:pt x="436" y="882"/>
                  </a:lnTo>
                  <a:lnTo>
                    <a:pt x="434" y="882"/>
                  </a:lnTo>
                  <a:lnTo>
                    <a:pt x="434" y="882"/>
                  </a:lnTo>
                  <a:lnTo>
                    <a:pt x="430" y="880"/>
                  </a:lnTo>
                  <a:lnTo>
                    <a:pt x="430" y="876"/>
                  </a:lnTo>
                  <a:lnTo>
                    <a:pt x="430" y="876"/>
                  </a:lnTo>
                  <a:lnTo>
                    <a:pt x="430" y="864"/>
                  </a:lnTo>
                  <a:lnTo>
                    <a:pt x="430" y="860"/>
                  </a:lnTo>
                  <a:lnTo>
                    <a:pt x="430" y="860"/>
                  </a:lnTo>
                  <a:lnTo>
                    <a:pt x="428" y="858"/>
                  </a:lnTo>
                  <a:lnTo>
                    <a:pt x="428" y="856"/>
                  </a:lnTo>
                  <a:lnTo>
                    <a:pt x="426" y="854"/>
                  </a:lnTo>
                  <a:lnTo>
                    <a:pt x="422" y="856"/>
                  </a:lnTo>
                  <a:lnTo>
                    <a:pt x="418" y="858"/>
                  </a:lnTo>
                  <a:lnTo>
                    <a:pt x="418" y="858"/>
                  </a:lnTo>
                  <a:lnTo>
                    <a:pt x="406" y="862"/>
                  </a:lnTo>
                  <a:lnTo>
                    <a:pt x="406" y="862"/>
                  </a:lnTo>
                  <a:lnTo>
                    <a:pt x="400" y="864"/>
                  </a:lnTo>
                  <a:lnTo>
                    <a:pt x="398" y="868"/>
                  </a:lnTo>
                  <a:lnTo>
                    <a:pt x="394" y="874"/>
                  </a:lnTo>
                  <a:lnTo>
                    <a:pt x="394" y="874"/>
                  </a:lnTo>
                  <a:lnTo>
                    <a:pt x="392" y="882"/>
                  </a:lnTo>
                  <a:lnTo>
                    <a:pt x="392" y="890"/>
                  </a:lnTo>
                  <a:lnTo>
                    <a:pt x="392" y="892"/>
                  </a:lnTo>
                  <a:lnTo>
                    <a:pt x="392" y="892"/>
                  </a:lnTo>
                  <a:lnTo>
                    <a:pt x="392" y="900"/>
                  </a:lnTo>
                  <a:lnTo>
                    <a:pt x="396" y="906"/>
                  </a:lnTo>
                  <a:lnTo>
                    <a:pt x="396" y="906"/>
                  </a:lnTo>
                  <a:lnTo>
                    <a:pt x="404" y="918"/>
                  </a:lnTo>
                  <a:lnTo>
                    <a:pt x="406" y="922"/>
                  </a:lnTo>
                  <a:lnTo>
                    <a:pt x="406" y="922"/>
                  </a:lnTo>
                  <a:lnTo>
                    <a:pt x="410" y="930"/>
                  </a:lnTo>
                  <a:lnTo>
                    <a:pt x="410" y="930"/>
                  </a:lnTo>
                  <a:lnTo>
                    <a:pt x="406" y="936"/>
                  </a:lnTo>
                  <a:lnTo>
                    <a:pt x="404" y="942"/>
                  </a:lnTo>
                  <a:lnTo>
                    <a:pt x="404" y="942"/>
                  </a:lnTo>
                  <a:lnTo>
                    <a:pt x="400" y="954"/>
                  </a:lnTo>
                  <a:lnTo>
                    <a:pt x="400" y="954"/>
                  </a:lnTo>
                  <a:lnTo>
                    <a:pt x="398" y="958"/>
                  </a:lnTo>
                  <a:lnTo>
                    <a:pt x="396" y="958"/>
                  </a:lnTo>
                  <a:lnTo>
                    <a:pt x="396" y="958"/>
                  </a:lnTo>
                  <a:lnTo>
                    <a:pt x="386" y="958"/>
                  </a:lnTo>
                  <a:lnTo>
                    <a:pt x="386" y="958"/>
                  </a:lnTo>
                  <a:lnTo>
                    <a:pt x="380" y="960"/>
                  </a:lnTo>
                  <a:lnTo>
                    <a:pt x="380" y="960"/>
                  </a:lnTo>
                  <a:lnTo>
                    <a:pt x="376" y="960"/>
                  </a:lnTo>
                  <a:lnTo>
                    <a:pt x="376" y="960"/>
                  </a:lnTo>
                  <a:lnTo>
                    <a:pt x="364" y="964"/>
                  </a:lnTo>
                  <a:lnTo>
                    <a:pt x="358" y="966"/>
                  </a:lnTo>
                  <a:lnTo>
                    <a:pt x="358" y="966"/>
                  </a:lnTo>
                  <a:lnTo>
                    <a:pt x="352" y="970"/>
                  </a:lnTo>
                  <a:lnTo>
                    <a:pt x="346" y="976"/>
                  </a:lnTo>
                  <a:lnTo>
                    <a:pt x="336" y="992"/>
                  </a:lnTo>
                  <a:lnTo>
                    <a:pt x="336" y="992"/>
                  </a:lnTo>
                  <a:lnTo>
                    <a:pt x="326" y="1004"/>
                  </a:lnTo>
                  <a:lnTo>
                    <a:pt x="326" y="1004"/>
                  </a:lnTo>
                  <a:lnTo>
                    <a:pt x="320" y="1008"/>
                  </a:lnTo>
                  <a:lnTo>
                    <a:pt x="320" y="1008"/>
                  </a:lnTo>
                  <a:lnTo>
                    <a:pt x="316" y="1012"/>
                  </a:lnTo>
                  <a:lnTo>
                    <a:pt x="316" y="1012"/>
                  </a:lnTo>
                  <a:lnTo>
                    <a:pt x="312" y="1018"/>
                  </a:lnTo>
                  <a:lnTo>
                    <a:pt x="312" y="1018"/>
                  </a:lnTo>
                  <a:lnTo>
                    <a:pt x="306" y="1024"/>
                  </a:lnTo>
                  <a:lnTo>
                    <a:pt x="306" y="1024"/>
                  </a:lnTo>
                  <a:lnTo>
                    <a:pt x="298" y="1034"/>
                  </a:lnTo>
                  <a:lnTo>
                    <a:pt x="296" y="1040"/>
                  </a:lnTo>
                  <a:lnTo>
                    <a:pt x="296" y="1040"/>
                  </a:lnTo>
                  <a:lnTo>
                    <a:pt x="292" y="1046"/>
                  </a:lnTo>
                  <a:lnTo>
                    <a:pt x="288" y="1048"/>
                  </a:lnTo>
                  <a:lnTo>
                    <a:pt x="288" y="1048"/>
                  </a:lnTo>
                  <a:lnTo>
                    <a:pt x="282" y="1050"/>
                  </a:lnTo>
                  <a:lnTo>
                    <a:pt x="278" y="1054"/>
                  </a:lnTo>
                  <a:lnTo>
                    <a:pt x="276" y="1060"/>
                  </a:lnTo>
                  <a:lnTo>
                    <a:pt x="276" y="1060"/>
                  </a:lnTo>
                  <a:lnTo>
                    <a:pt x="272" y="1064"/>
                  </a:lnTo>
                  <a:lnTo>
                    <a:pt x="264" y="1066"/>
                  </a:lnTo>
                  <a:lnTo>
                    <a:pt x="260" y="1066"/>
                  </a:lnTo>
                  <a:lnTo>
                    <a:pt x="260" y="1066"/>
                  </a:lnTo>
                  <a:lnTo>
                    <a:pt x="256" y="1066"/>
                  </a:lnTo>
                  <a:lnTo>
                    <a:pt x="252" y="1062"/>
                  </a:lnTo>
                  <a:lnTo>
                    <a:pt x="252" y="1062"/>
                  </a:lnTo>
                  <a:lnTo>
                    <a:pt x="252" y="1058"/>
                  </a:lnTo>
                  <a:lnTo>
                    <a:pt x="248" y="1058"/>
                  </a:lnTo>
                  <a:lnTo>
                    <a:pt x="248" y="1058"/>
                  </a:lnTo>
                  <a:lnTo>
                    <a:pt x="244" y="1058"/>
                  </a:lnTo>
                  <a:lnTo>
                    <a:pt x="242" y="1062"/>
                  </a:lnTo>
                  <a:lnTo>
                    <a:pt x="242" y="1062"/>
                  </a:lnTo>
                  <a:lnTo>
                    <a:pt x="242" y="1072"/>
                  </a:lnTo>
                  <a:lnTo>
                    <a:pt x="242" y="1072"/>
                  </a:lnTo>
                  <a:lnTo>
                    <a:pt x="242" y="1076"/>
                  </a:lnTo>
                  <a:lnTo>
                    <a:pt x="238" y="1076"/>
                  </a:lnTo>
                  <a:lnTo>
                    <a:pt x="238" y="1076"/>
                  </a:lnTo>
                  <a:lnTo>
                    <a:pt x="228" y="1076"/>
                  </a:lnTo>
                  <a:lnTo>
                    <a:pt x="228" y="1076"/>
                  </a:lnTo>
                  <a:lnTo>
                    <a:pt x="218" y="1076"/>
                  </a:lnTo>
                  <a:lnTo>
                    <a:pt x="218" y="1076"/>
                  </a:lnTo>
                  <a:lnTo>
                    <a:pt x="206" y="1080"/>
                  </a:lnTo>
                  <a:lnTo>
                    <a:pt x="202" y="1082"/>
                  </a:lnTo>
                  <a:lnTo>
                    <a:pt x="202" y="1082"/>
                  </a:lnTo>
                  <a:lnTo>
                    <a:pt x="196" y="1086"/>
                  </a:lnTo>
                  <a:lnTo>
                    <a:pt x="194" y="1092"/>
                  </a:lnTo>
                  <a:lnTo>
                    <a:pt x="194" y="1092"/>
                  </a:lnTo>
                  <a:lnTo>
                    <a:pt x="196" y="1096"/>
                  </a:lnTo>
                  <a:lnTo>
                    <a:pt x="202" y="1100"/>
                  </a:lnTo>
                  <a:lnTo>
                    <a:pt x="206" y="1102"/>
                  </a:lnTo>
                  <a:lnTo>
                    <a:pt x="206" y="1102"/>
                  </a:lnTo>
                  <a:lnTo>
                    <a:pt x="214" y="1106"/>
                  </a:lnTo>
                  <a:lnTo>
                    <a:pt x="222" y="1106"/>
                  </a:lnTo>
                  <a:lnTo>
                    <a:pt x="226" y="1106"/>
                  </a:lnTo>
                  <a:lnTo>
                    <a:pt x="226" y="1106"/>
                  </a:lnTo>
                  <a:lnTo>
                    <a:pt x="230" y="1108"/>
                  </a:lnTo>
                  <a:lnTo>
                    <a:pt x="234" y="1110"/>
                  </a:lnTo>
                  <a:lnTo>
                    <a:pt x="234" y="1110"/>
                  </a:lnTo>
                  <a:lnTo>
                    <a:pt x="234" y="1116"/>
                  </a:lnTo>
                  <a:lnTo>
                    <a:pt x="238" y="1120"/>
                  </a:lnTo>
                  <a:lnTo>
                    <a:pt x="238" y="1120"/>
                  </a:lnTo>
                  <a:lnTo>
                    <a:pt x="242" y="1126"/>
                  </a:lnTo>
                  <a:lnTo>
                    <a:pt x="242" y="1134"/>
                  </a:lnTo>
                  <a:lnTo>
                    <a:pt x="242" y="1138"/>
                  </a:lnTo>
                  <a:lnTo>
                    <a:pt x="242" y="1138"/>
                  </a:lnTo>
                  <a:lnTo>
                    <a:pt x="244" y="1142"/>
                  </a:lnTo>
                  <a:lnTo>
                    <a:pt x="248" y="1146"/>
                  </a:lnTo>
                  <a:lnTo>
                    <a:pt x="248" y="1146"/>
                  </a:lnTo>
                  <a:lnTo>
                    <a:pt x="252" y="1148"/>
                  </a:lnTo>
                  <a:lnTo>
                    <a:pt x="252" y="1154"/>
                  </a:lnTo>
                  <a:lnTo>
                    <a:pt x="252" y="1156"/>
                  </a:lnTo>
                  <a:lnTo>
                    <a:pt x="252" y="1156"/>
                  </a:lnTo>
                  <a:lnTo>
                    <a:pt x="250" y="1172"/>
                  </a:lnTo>
                  <a:lnTo>
                    <a:pt x="244" y="1196"/>
                  </a:lnTo>
                  <a:lnTo>
                    <a:pt x="244" y="1196"/>
                  </a:lnTo>
                  <a:lnTo>
                    <a:pt x="242" y="1204"/>
                  </a:lnTo>
                  <a:lnTo>
                    <a:pt x="242" y="1204"/>
                  </a:lnTo>
                  <a:lnTo>
                    <a:pt x="234" y="1202"/>
                  </a:lnTo>
                  <a:lnTo>
                    <a:pt x="192" y="1194"/>
                  </a:lnTo>
                  <a:lnTo>
                    <a:pt x="192" y="1194"/>
                  </a:lnTo>
                  <a:lnTo>
                    <a:pt x="176" y="1194"/>
                  </a:lnTo>
                  <a:lnTo>
                    <a:pt x="162" y="1194"/>
                  </a:lnTo>
                  <a:lnTo>
                    <a:pt x="162" y="1194"/>
                  </a:lnTo>
                  <a:lnTo>
                    <a:pt x="150" y="1194"/>
                  </a:lnTo>
                  <a:lnTo>
                    <a:pt x="150" y="1194"/>
                  </a:lnTo>
                  <a:lnTo>
                    <a:pt x="140" y="1194"/>
                  </a:lnTo>
                  <a:lnTo>
                    <a:pt x="140" y="1194"/>
                  </a:lnTo>
                  <a:lnTo>
                    <a:pt x="134" y="1196"/>
                  </a:lnTo>
                  <a:lnTo>
                    <a:pt x="130" y="1198"/>
                  </a:lnTo>
                  <a:lnTo>
                    <a:pt x="130" y="1198"/>
                  </a:lnTo>
                  <a:lnTo>
                    <a:pt x="128" y="1204"/>
                  </a:lnTo>
                  <a:lnTo>
                    <a:pt x="128" y="1212"/>
                  </a:lnTo>
                  <a:lnTo>
                    <a:pt x="132" y="1226"/>
                  </a:lnTo>
                  <a:lnTo>
                    <a:pt x="132" y="1226"/>
                  </a:lnTo>
                  <a:lnTo>
                    <a:pt x="134" y="1234"/>
                  </a:lnTo>
                  <a:lnTo>
                    <a:pt x="134" y="1234"/>
                  </a:lnTo>
                  <a:lnTo>
                    <a:pt x="130" y="1234"/>
                  </a:lnTo>
                  <a:lnTo>
                    <a:pt x="130" y="1234"/>
                  </a:lnTo>
                  <a:lnTo>
                    <a:pt x="128" y="1234"/>
                  </a:lnTo>
                  <a:lnTo>
                    <a:pt x="128" y="1236"/>
                  </a:lnTo>
                  <a:lnTo>
                    <a:pt x="128" y="1240"/>
                  </a:lnTo>
                  <a:lnTo>
                    <a:pt x="132" y="1246"/>
                  </a:lnTo>
                  <a:lnTo>
                    <a:pt x="132" y="1246"/>
                  </a:lnTo>
                  <a:lnTo>
                    <a:pt x="134" y="1254"/>
                  </a:lnTo>
                  <a:lnTo>
                    <a:pt x="134" y="1262"/>
                  </a:lnTo>
                  <a:lnTo>
                    <a:pt x="134" y="1264"/>
                  </a:lnTo>
                  <a:lnTo>
                    <a:pt x="134" y="1264"/>
                  </a:lnTo>
                  <a:lnTo>
                    <a:pt x="134" y="1272"/>
                  </a:lnTo>
                  <a:lnTo>
                    <a:pt x="132" y="1280"/>
                  </a:lnTo>
                  <a:lnTo>
                    <a:pt x="128" y="1286"/>
                  </a:lnTo>
                  <a:lnTo>
                    <a:pt x="128" y="1286"/>
                  </a:lnTo>
                  <a:lnTo>
                    <a:pt x="128" y="1292"/>
                  </a:lnTo>
                  <a:lnTo>
                    <a:pt x="130" y="1298"/>
                  </a:lnTo>
                  <a:lnTo>
                    <a:pt x="130" y="1298"/>
                  </a:lnTo>
                  <a:lnTo>
                    <a:pt x="134" y="1304"/>
                  </a:lnTo>
                  <a:lnTo>
                    <a:pt x="134" y="1310"/>
                  </a:lnTo>
                  <a:lnTo>
                    <a:pt x="134" y="1314"/>
                  </a:lnTo>
                  <a:lnTo>
                    <a:pt x="134" y="1314"/>
                  </a:lnTo>
                  <a:lnTo>
                    <a:pt x="136" y="1316"/>
                  </a:lnTo>
                  <a:lnTo>
                    <a:pt x="138" y="1320"/>
                  </a:lnTo>
                  <a:lnTo>
                    <a:pt x="140" y="1322"/>
                  </a:lnTo>
                  <a:lnTo>
                    <a:pt x="142" y="1322"/>
                  </a:lnTo>
                  <a:lnTo>
                    <a:pt x="146" y="1322"/>
                  </a:lnTo>
                  <a:lnTo>
                    <a:pt x="146" y="1322"/>
                  </a:lnTo>
                  <a:lnTo>
                    <a:pt x="154" y="1322"/>
                  </a:lnTo>
                  <a:lnTo>
                    <a:pt x="154" y="1322"/>
                  </a:lnTo>
                  <a:lnTo>
                    <a:pt x="160" y="1322"/>
                  </a:lnTo>
                  <a:lnTo>
                    <a:pt x="160" y="1322"/>
                  </a:lnTo>
                  <a:lnTo>
                    <a:pt x="164" y="1322"/>
                  </a:lnTo>
                  <a:lnTo>
                    <a:pt x="170" y="1326"/>
                  </a:lnTo>
                  <a:lnTo>
                    <a:pt x="178" y="1334"/>
                  </a:lnTo>
                  <a:lnTo>
                    <a:pt x="178" y="1334"/>
                  </a:lnTo>
                  <a:lnTo>
                    <a:pt x="184" y="1338"/>
                  </a:lnTo>
                  <a:lnTo>
                    <a:pt x="192" y="1338"/>
                  </a:lnTo>
                  <a:lnTo>
                    <a:pt x="206" y="1334"/>
                  </a:lnTo>
                  <a:lnTo>
                    <a:pt x="206" y="1334"/>
                  </a:lnTo>
                  <a:lnTo>
                    <a:pt x="220" y="1328"/>
                  </a:lnTo>
                  <a:lnTo>
                    <a:pt x="234" y="1324"/>
                  </a:lnTo>
                  <a:lnTo>
                    <a:pt x="234" y="1324"/>
                  </a:lnTo>
                  <a:lnTo>
                    <a:pt x="242" y="1320"/>
                  </a:lnTo>
                  <a:lnTo>
                    <a:pt x="246" y="1314"/>
                  </a:lnTo>
                  <a:lnTo>
                    <a:pt x="248" y="1308"/>
                  </a:lnTo>
                  <a:lnTo>
                    <a:pt x="248" y="1308"/>
                  </a:lnTo>
                  <a:lnTo>
                    <a:pt x="258" y="1296"/>
                  </a:lnTo>
                  <a:lnTo>
                    <a:pt x="266" y="1288"/>
                  </a:lnTo>
                  <a:lnTo>
                    <a:pt x="266" y="1288"/>
                  </a:lnTo>
                  <a:lnTo>
                    <a:pt x="270" y="1282"/>
                  </a:lnTo>
                  <a:lnTo>
                    <a:pt x="272" y="1276"/>
                  </a:lnTo>
                  <a:lnTo>
                    <a:pt x="272" y="1276"/>
                  </a:lnTo>
                  <a:lnTo>
                    <a:pt x="274" y="1264"/>
                  </a:lnTo>
                  <a:lnTo>
                    <a:pt x="280" y="1250"/>
                  </a:lnTo>
                  <a:lnTo>
                    <a:pt x="280" y="1250"/>
                  </a:lnTo>
                  <a:lnTo>
                    <a:pt x="282" y="1244"/>
                  </a:lnTo>
                  <a:lnTo>
                    <a:pt x="288" y="1238"/>
                  </a:lnTo>
                  <a:lnTo>
                    <a:pt x="304" y="1228"/>
                  </a:lnTo>
                  <a:lnTo>
                    <a:pt x="304" y="1228"/>
                  </a:lnTo>
                  <a:lnTo>
                    <a:pt x="310" y="1224"/>
                  </a:lnTo>
                  <a:lnTo>
                    <a:pt x="310" y="1224"/>
                  </a:lnTo>
                  <a:lnTo>
                    <a:pt x="316" y="1216"/>
                  </a:lnTo>
                  <a:lnTo>
                    <a:pt x="318" y="1212"/>
                  </a:lnTo>
                  <a:lnTo>
                    <a:pt x="318" y="1212"/>
                  </a:lnTo>
                  <a:lnTo>
                    <a:pt x="322" y="1206"/>
                  </a:lnTo>
                  <a:lnTo>
                    <a:pt x="326" y="1204"/>
                  </a:lnTo>
                  <a:lnTo>
                    <a:pt x="326" y="1204"/>
                  </a:lnTo>
                  <a:lnTo>
                    <a:pt x="340" y="1204"/>
                  </a:lnTo>
                  <a:lnTo>
                    <a:pt x="342" y="1204"/>
                  </a:lnTo>
                  <a:lnTo>
                    <a:pt x="342" y="1204"/>
                  </a:lnTo>
                  <a:lnTo>
                    <a:pt x="350" y="1202"/>
                  </a:lnTo>
                  <a:lnTo>
                    <a:pt x="358" y="1200"/>
                  </a:lnTo>
                  <a:lnTo>
                    <a:pt x="374" y="1188"/>
                  </a:lnTo>
                  <a:lnTo>
                    <a:pt x="374" y="1188"/>
                  </a:lnTo>
                  <a:lnTo>
                    <a:pt x="380" y="1186"/>
                  </a:lnTo>
                  <a:lnTo>
                    <a:pt x="386" y="1184"/>
                  </a:lnTo>
                  <a:lnTo>
                    <a:pt x="386" y="1184"/>
                  </a:lnTo>
                  <a:lnTo>
                    <a:pt x="390" y="1182"/>
                  </a:lnTo>
                  <a:lnTo>
                    <a:pt x="396" y="1180"/>
                  </a:lnTo>
                  <a:lnTo>
                    <a:pt x="396" y="1180"/>
                  </a:lnTo>
                  <a:lnTo>
                    <a:pt x="402" y="1178"/>
                  </a:lnTo>
                  <a:lnTo>
                    <a:pt x="408" y="1178"/>
                  </a:lnTo>
                  <a:lnTo>
                    <a:pt x="412" y="1180"/>
                  </a:lnTo>
                  <a:lnTo>
                    <a:pt x="412" y="1180"/>
                  </a:lnTo>
                  <a:lnTo>
                    <a:pt x="420" y="1186"/>
                  </a:lnTo>
                  <a:lnTo>
                    <a:pt x="424" y="1192"/>
                  </a:lnTo>
                  <a:lnTo>
                    <a:pt x="436" y="1208"/>
                  </a:lnTo>
                  <a:lnTo>
                    <a:pt x="436" y="1208"/>
                  </a:lnTo>
                  <a:lnTo>
                    <a:pt x="444" y="1220"/>
                  </a:lnTo>
                  <a:lnTo>
                    <a:pt x="446" y="1226"/>
                  </a:lnTo>
                  <a:lnTo>
                    <a:pt x="446" y="1226"/>
                  </a:lnTo>
                  <a:lnTo>
                    <a:pt x="450" y="1232"/>
                  </a:lnTo>
                  <a:lnTo>
                    <a:pt x="456" y="1236"/>
                  </a:lnTo>
                  <a:lnTo>
                    <a:pt x="482" y="1250"/>
                  </a:lnTo>
                  <a:lnTo>
                    <a:pt x="482" y="1250"/>
                  </a:lnTo>
                  <a:lnTo>
                    <a:pt x="488" y="1254"/>
                  </a:lnTo>
                  <a:lnTo>
                    <a:pt x="492" y="1260"/>
                  </a:lnTo>
                  <a:lnTo>
                    <a:pt x="502" y="1274"/>
                  </a:lnTo>
                  <a:lnTo>
                    <a:pt x="502" y="1274"/>
                  </a:lnTo>
                  <a:lnTo>
                    <a:pt x="506" y="1282"/>
                  </a:lnTo>
                  <a:lnTo>
                    <a:pt x="506" y="1290"/>
                  </a:lnTo>
                  <a:lnTo>
                    <a:pt x="506" y="1304"/>
                  </a:lnTo>
                  <a:lnTo>
                    <a:pt x="506" y="1304"/>
                  </a:lnTo>
                  <a:lnTo>
                    <a:pt x="506" y="1312"/>
                  </a:lnTo>
                  <a:lnTo>
                    <a:pt x="508" y="1316"/>
                  </a:lnTo>
                  <a:lnTo>
                    <a:pt x="508" y="1316"/>
                  </a:lnTo>
                  <a:lnTo>
                    <a:pt x="510" y="1316"/>
                  </a:lnTo>
                  <a:lnTo>
                    <a:pt x="512" y="1316"/>
                  </a:lnTo>
                  <a:lnTo>
                    <a:pt x="514" y="1312"/>
                  </a:lnTo>
                  <a:lnTo>
                    <a:pt x="518" y="1302"/>
                  </a:lnTo>
                  <a:lnTo>
                    <a:pt x="518" y="1302"/>
                  </a:lnTo>
                  <a:lnTo>
                    <a:pt x="522" y="1294"/>
                  </a:lnTo>
                  <a:lnTo>
                    <a:pt x="522" y="1294"/>
                  </a:lnTo>
                  <a:lnTo>
                    <a:pt x="524" y="1288"/>
                  </a:lnTo>
                  <a:lnTo>
                    <a:pt x="524" y="1288"/>
                  </a:lnTo>
                  <a:lnTo>
                    <a:pt x="526" y="1282"/>
                  </a:lnTo>
                  <a:lnTo>
                    <a:pt x="528" y="1274"/>
                  </a:lnTo>
                  <a:lnTo>
                    <a:pt x="528" y="1270"/>
                  </a:lnTo>
                  <a:lnTo>
                    <a:pt x="528" y="1270"/>
                  </a:lnTo>
                  <a:lnTo>
                    <a:pt x="528" y="1268"/>
                  </a:lnTo>
                  <a:lnTo>
                    <a:pt x="530" y="1266"/>
                  </a:lnTo>
                  <a:lnTo>
                    <a:pt x="532" y="1266"/>
                  </a:lnTo>
                  <a:lnTo>
                    <a:pt x="534" y="1266"/>
                  </a:lnTo>
                  <a:lnTo>
                    <a:pt x="540" y="1268"/>
                  </a:lnTo>
                  <a:lnTo>
                    <a:pt x="540" y="1268"/>
                  </a:lnTo>
                  <a:lnTo>
                    <a:pt x="552" y="1272"/>
                  </a:lnTo>
                  <a:lnTo>
                    <a:pt x="552" y="1272"/>
                  </a:lnTo>
                  <a:lnTo>
                    <a:pt x="554" y="1272"/>
                  </a:lnTo>
                  <a:lnTo>
                    <a:pt x="554" y="1270"/>
                  </a:lnTo>
                  <a:lnTo>
                    <a:pt x="552" y="1266"/>
                  </a:lnTo>
                  <a:lnTo>
                    <a:pt x="534" y="1248"/>
                  </a:lnTo>
                  <a:lnTo>
                    <a:pt x="534" y="1248"/>
                  </a:lnTo>
                  <a:lnTo>
                    <a:pt x="520" y="1240"/>
                  </a:lnTo>
                  <a:lnTo>
                    <a:pt x="516" y="1236"/>
                  </a:lnTo>
                  <a:lnTo>
                    <a:pt x="516" y="1236"/>
                  </a:lnTo>
                  <a:lnTo>
                    <a:pt x="504" y="1228"/>
                  </a:lnTo>
                  <a:lnTo>
                    <a:pt x="504" y="1228"/>
                  </a:lnTo>
                  <a:lnTo>
                    <a:pt x="494" y="1216"/>
                  </a:lnTo>
                  <a:lnTo>
                    <a:pt x="484" y="1200"/>
                  </a:lnTo>
                  <a:lnTo>
                    <a:pt x="484" y="1200"/>
                  </a:lnTo>
                  <a:lnTo>
                    <a:pt x="476" y="1188"/>
                  </a:lnTo>
                  <a:lnTo>
                    <a:pt x="472" y="1182"/>
                  </a:lnTo>
                  <a:lnTo>
                    <a:pt x="472" y="1182"/>
                  </a:lnTo>
                  <a:lnTo>
                    <a:pt x="470" y="1174"/>
                  </a:lnTo>
                  <a:lnTo>
                    <a:pt x="468" y="1166"/>
                  </a:lnTo>
                  <a:lnTo>
                    <a:pt x="468" y="1164"/>
                  </a:lnTo>
                  <a:lnTo>
                    <a:pt x="468" y="1164"/>
                  </a:lnTo>
                  <a:lnTo>
                    <a:pt x="470" y="1158"/>
                  </a:lnTo>
                  <a:lnTo>
                    <a:pt x="474" y="1156"/>
                  </a:lnTo>
                  <a:lnTo>
                    <a:pt x="474" y="1156"/>
                  </a:lnTo>
                  <a:lnTo>
                    <a:pt x="478" y="1154"/>
                  </a:lnTo>
                  <a:lnTo>
                    <a:pt x="478" y="1154"/>
                  </a:lnTo>
                  <a:lnTo>
                    <a:pt x="478" y="1154"/>
                  </a:lnTo>
                  <a:lnTo>
                    <a:pt x="478" y="1154"/>
                  </a:lnTo>
                  <a:lnTo>
                    <a:pt x="478" y="1154"/>
                  </a:lnTo>
                  <a:lnTo>
                    <a:pt x="478" y="1154"/>
                  </a:lnTo>
                  <a:lnTo>
                    <a:pt x="482" y="1156"/>
                  </a:lnTo>
                  <a:lnTo>
                    <a:pt x="482" y="1156"/>
                  </a:lnTo>
                  <a:lnTo>
                    <a:pt x="488" y="1156"/>
                  </a:lnTo>
                  <a:lnTo>
                    <a:pt x="488" y="1156"/>
                  </a:lnTo>
                  <a:lnTo>
                    <a:pt x="496" y="1162"/>
                  </a:lnTo>
                  <a:lnTo>
                    <a:pt x="502" y="1168"/>
                  </a:lnTo>
                  <a:lnTo>
                    <a:pt x="502" y="1168"/>
                  </a:lnTo>
                  <a:lnTo>
                    <a:pt x="508" y="1176"/>
                  </a:lnTo>
                  <a:lnTo>
                    <a:pt x="510" y="1182"/>
                  </a:lnTo>
                  <a:lnTo>
                    <a:pt x="516" y="1196"/>
                  </a:lnTo>
                  <a:lnTo>
                    <a:pt x="516" y="1196"/>
                  </a:lnTo>
                  <a:lnTo>
                    <a:pt x="520" y="1204"/>
                  </a:lnTo>
                  <a:lnTo>
                    <a:pt x="524" y="1208"/>
                  </a:lnTo>
                  <a:lnTo>
                    <a:pt x="540" y="1220"/>
                  </a:lnTo>
                  <a:lnTo>
                    <a:pt x="540" y="1220"/>
                  </a:lnTo>
                  <a:lnTo>
                    <a:pt x="548" y="1224"/>
                  </a:lnTo>
                  <a:lnTo>
                    <a:pt x="548" y="1224"/>
                  </a:lnTo>
                  <a:lnTo>
                    <a:pt x="552" y="1230"/>
                  </a:lnTo>
                  <a:lnTo>
                    <a:pt x="560" y="1238"/>
                  </a:lnTo>
                  <a:lnTo>
                    <a:pt x="560" y="1238"/>
                  </a:lnTo>
                  <a:lnTo>
                    <a:pt x="564" y="1244"/>
                  </a:lnTo>
                  <a:lnTo>
                    <a:pt x="566" y="1248"/>
                  </a:lnTo>
                  <a:lnTo>
                    <a:pt x="566" y="1248"/>
                  </a:lnTo>
                  <a:lnTo>
                    <a:pt x="570" y="1260"/>
                  </a:lnTo>
                  <a:lnTo>
                    <a:pt x="572" y="1266"/>
                  </a:lnTo>
                  <a:lnTo>
                    <a:pt x="572" y="1266"/>
                  </a:lnTo>
                  <a:lnTo>
                    <a:pt x="576" y="1272"/>
                  </a:lnTo>
                  <a:lnTo>
                    <a:pt x="576" y="1272"/>
                  </a:lnTo>
                  <a:lnTo>
                    <a:pt x="580" y="1280"/>
                  </a:lnTo>
                  <a:lnTo>
                    <a:pt x="584" y="1286"/>
                  </a:lnTo>
                  <a:lnTo>
                    <a:pt x="584" y="1286"/>
                  </a:lnTo>
                  <a:lnTo>
                    <a:pt x="588" y="1290"/>
                  </a:lnTo>
                  <a:lnTo>
                    <a:pt x="594" y="1292"/>
                  </a:lnTo>
                  <a:lnTo>
                    <a:pt x="598" y="1292"/>
                  </a:lnTo>
                  <a:lnTo>
                    <a:pt x="598" y="1292"/>
                  </a:lnTo>
                  <a:lnTo>
                    <a:pt x="602" y="1294"/>
                  </a:lnTo>
                  <a:lnTo>
                    <a:pt x="602" y="1296"/>
                  </a:lnTo>
                  <a:lnTo>
                    <a:pt x="602" y="1298"/>
                  </a:lnTo>
                  <a:lnTo>
                    <a:pt x="602" y="1298"/>
                  </a:lnTo>
                  <a:lnTo>
                    <a:pt x="598" y="1304"/>
                  </a:lnTo>
                  <a:lnTo>
                    <a:pt x="596" y="1310"/>
                  </a:lnTo>
                  <a:lnTo>
                    <a:pt x="596" y="1314"/>
                  </a:lnTo>
                  <a:lnTo>
                    <a:pt x="596" y="1314"/>
                  </a:lnTo>
                  <a:lnTo>
                    <a:pt x="598" y="1320"/>
                  </a:lnTo>
                  <a:lnTo>
                    <a:pt x="604" y="1326"/>
                  </a:lnTo>
                  <a:lnTo>
                    <a:pt x="608" y="1328"/>
                  </a:lnTo>
                  <a:lnTo>
                    <a:pt x="608" y="1328"/>
                  </a:lnTo>
                  <a:lnTo>
                    <a:pt x="616" y="1330"/>
                  </a:lnTo>
                  <a:lnTo>
                    <a:pt x="620" y="1326"/>
                  </a:lnTo>
                  <a:lnTo>
                    <a:pt x="620" y="1326"/>
                  </a:lnTo>
                  <a:lnTo>
                    <a:pt x="624" y="1322"/>
                  </a:lnTo>
                  <a:lnTo>
                    <a:pt x="626" y="1316"/>
                  </a:lnTo>
                  <a:lnTo>
                    <a:pt x="626" y="1316"/>
                  </a:lnTo>
                  <a:lnTo>
                    <a:pt x="628" y="1312"/>
                  </a:lnTo>
                  <a:lnTo>
                    <a:pt x="632" y="1308"/>
                  </a:lnTo>
                  <a:lnTo>
                    <a:pt x="638" y="1306"/>
                  </a:lnTo>
                  <a:lnTo>
                    <a:pt x="638" y="1306"/>
                  </a:lnTo>
                  <a:lnTo>
                    <a:pt x="640" y="1304"/>
                  </a:lnTo>
                  <a:lnTo>
                    <a:pt x="642" y="1302"/>
                  </a:lnTo>
                  <a:lnTo>
                    <a:pt x="640" y="1300"/>
                  </a:lnTo>
                  <a:lnTo>
                    <a:pt x="640" y="1296"/>
                  </a:lnTo>
                  <a:lnTo>
                    <a:pt x="632" y="1288"/>
                  </a:lnTo>
                  <a:lnTo>
                    <a:pt x="632" y="1288"/>
                  </a:lnTo>
                  <a:lnTo>
                    <a:pt x="628" y="1282"/>
                  </a:lnTo>
                  <a:lnTo>
                    <a:pt x="626" y="1278"/>
                  </a:lnTo>
                  <a:lnTo>
                    <a:pt x="626" y="1278"/>
                  </a:lnTo>
                  <a:lnTo>
                    <a:pt x="624" y="1272"/>
                  </a:lnTo>
                  <a:lnTo>
                    <a:pt x="620" y="1268"/>
                  </a:lnTo>
                  <a:lnTo>
                    <a:pt x="620" y="1268"/>
                  </a:lnTo>
                  <a:lnTo>
                    <a:pt x="620" y="1266"/>
                  </a:lnTo>
                  <a:lnTo>
                    <a:pt x="620" y="1264"/>
                  </a:lnTo>
                  <a:lnTo>
                    <a:pt x="624" y="1260"/>
                  </a:lnTo>
                  <a:lnTo>
                    <a:pt x="638" y="1256"/>
                  </a:lnTo>
                  <a:lnTo>
                    <a:pt x="638" y="1256"/>
                  </a:lnTo>
                  <a:lnTo>
                    <a:pt x="652" y="1254"/>
                  </a:lnTo>
                  <a:lnTo>
                    <a:pt x="656" y="1254"/>
                  </a:lnTo>
                  <a:lnTo>
                    <a:pt x="656" y="1254"/>
                  </a:lnTo>
                  <a:lnTo>
                    <a:pt x="664" y="1254"/>
                  </a:lnTo>
                  <a:lnTo>
                    <a:pt x="664" y="1254"/>
                  </a:lnTo>
                  <a:lnTo>
                    <a:pt x="668" y="1260"/>
                  </a:lnTo>
                  <a:lnTo>
                    <a:pt x="670" y="1266"/>
                  </a:lnTo>
                  <a:lnTo>
                    <a:pt x="670" y="1266"/>
                  </a:lnTo>
                  <a:lnTo>
                    <a:pt x="674" y="1272"/>
                  </a:lnTo>
                  <a:lnTo>
                    <a:pt x="674" y="1272"/>
                  </a:lnTo>
                  <a:lnTo>
                    <a:pt x="678" y="1280"/>
                  </a:lnTo>
                  <a:lnTo>
                    <a:pt x="680" y="1284"/>
                  </a:lnTo>
                  <a:lnTo>
                    <a:pt x="680" y="1284"/>
                  </a:lnTo>
                  <a:lnTo>
                    <a:pt x="688" y="1300"/>
                  </a:lnTo>
                  <a:lnTo>
                    <a:pt x="690" y="1304"/>
                  </a:lnTo>
                  <a:lnTo>
                    <a:pt x="690" y="1304"/>
                  </a:lnTo>
                  <a:lnTo>
                    <a:pt x="698" y="1318"/>
                  </a:lnTo>
                  <a:lnTo>
                    <a:pt x="700" y="1324"/>
                  </a:lnTo>
                  <a:lnTo>
                    <a:pt x="700" y="1324"/>
                  </a:lnTo>
                  <a:lnTo>
                    <a:pt x="704" y="1328"/>
                  </a:lnTo>
                  <a:lnTo>
                    <a:pt x="712" y="1330"/>
                  </a:lnTo>
                  <a:lnTo>
                    <a:pt x="734" y="1330"/>
                  </a:lnTo>
                  <a:lnTo>
                    <a:pt x="734" y="1330"/>
                  </a:lnTo>
                  <a:lnTo>
                    <a:pt x="748" y="1330"/>
                  </a:lnTo>
                  <a:lnTo>
                    <a:pt x="748" y="1330"/>
                  </a:lnTo>
                  <a:lnTo>
                    <a:pt x="760" y="1334"/>
                  </a:lnTo>
                  <a:lnTo>
                    <a:pt x="774" y="1338"/>
                  </a:lnTo>
                  <a:lnTo>
                    <a:pt x="774" y="1338"/>
                  </a:lnTo>
                  <a:lnTo>
                    <a:pt x="782" y="1338"/>
                  </a:lnTo>
                  <a:lnTo>
                    <a:pt x="788" y="1338"/>
                  </a:lnTo>
                  <a:lnTo>
                    <a:pt x="794" y="1334"/>
                  </a:lnTo>
                  <a:lnTo>
                    <a:pt x="794" y="1334"/>
                  </a:lnTo>
                  <a:lnTo>
                    <a:pt x="802" y="1332"/>
                  </a:lnTo>
                  <a:lnTo>
                    <a:pt x="808" y="1334"/>
                  </a:lnTo>
                  <a:lnTo>
                    <a:pt x="814" y="1338"/>
                  </a:lnTo>
                  <a:lnTo>
                    <a:pt x="814" y="1338"/>
                  </a:lnTo>
                  <a:lnTo>
                    <a:pt x="820" y="1340"/>
                  </a:lnTo>
                  <a:lnTo>
                    <a:pt x="820" y="1340"/>
                  </a:lnTo>
                  <a:lnTo>
                    <a:pt x="824" y="1348"/>
                  </a:lnTo>
                  <a:lnTo>
                    <a:pt x="826" y="1354"/>
                  </a:lnTo>
                  <a:lnTo>
                    <a:pt x="826" y="1354"/>
                  </a:lnTo>
                  <a:lnTo>
                    <a:pt x="828" y="1360"/>
                  </a:lnTo>
                  <a:lnTo>
                    <a:pt x="828" y="1368"/>
                  </a:lnTo>
                  <a:lnTo>
                    <a:pt x="814" y="1402"/>
                  </a:lnTo>
                  <a:lnTo>
                    <a:pt x="814" y="1402"/>
                  </a:lnTo>
                  <a:lnTo>
                    <a:pt x="810" y="1408"/>
                  </a:lnTo>
                  <a:lnTo>
                    <a:pt x="806" y="1410"/>
                  </a:lnTo>
                  <a:lnTo>
                    <a:pt x="806" y="1410"/>
                  </a:lnTo>
                  <a:lnTo>
                    <a:pt x="802" y="1412"/>
                  </a:lnTo>
                  <a:lnTo>
                    <a:pt x="798" y="1416"/>
                  </a:lnTo>
                  <a:lnTo>
                    <a:pt x="796" y="1422"/>
                  </a:lnTo>
                  <a:lnTo>
                    <a:pt x="796" y="1422"/>
                  </a:lnTo>
                  <a:lnTo>
                    <a:pt x="792" y="1428"/>
                  </a:lnTo>
                  <a:lnTo>
                    <a:pt x="792" y="1428"/>
                  </a:lnTo>
                  <a:lnTo>
                    <a:pt x="786" y="1434"/>
                  </a:lnTo>
                  <a:lnTo>
                    <a:pt x="786" y="1434"/>
                  </a:lnTo>
                  <a:lnTo>
                    <a:pt x="780" y="1438"/>
                  </a:lnTo>
                  <a:lnTo>
                    <a:pt x="774" y="1438"/>
                  </a:lnTo>
                  <a:lnTo>
                    <a:pt x="760" y="1438"/>
                  </a:lnTo>
                  <a:lnTo>
                    <a:pt x="760" y="1438"/>
                  </a:lnTo>
                  <a:lnTo>
                    <a:pt x="754" y="1438"/>
                  </a:lnTo>
                  <a:lnTo>
                    <a:pt x="748" y="1434"/>
                  </a:lnTo>
                  <a:lnTo>
                    <a:pt x="748" y="1434"/>
                  </a:lnTo>
                  <a:lnTo>
                    <a:pt x="742" y="1430"/>
                  </a:lnTo>
                  <a:lnTo>
                    <a:pt x="734" y="1430"/>
                  </a:lnTo>
                  <a:lnTo>
                    <a:pt x="712" y="1436"/>
                  </a:lnTo>
                  <a:lnTo>
                    <a:pt x="712" y="1436"/>
                  </a:lnTo>
                  <a:lnTo>
                    <a:pt x="704" y="1438"/>
                  </a:lnTo>
                  <a:lnTo>
                    <a:pt x="696" y="1436"/>
                  </a:lnTo>
                  <a:lnTo>
                    <a:pt x="682" y="1432"/>
                  </a:lnTo>
                  <a:lnTo>
                    <a:pt x="682" y="1432"/>
                  </a:lnTo>
                  <a:lnTo>
                    <a:pt x="666" y="1428"/>
                  </a:lnTo>
                  <a:lnTo>
                    <a:pt x="662" y="1428"/>
                  </a:lnTo>
                  <a:lnTo>
                    <a:pt x="662" y="1428"/>
                  </a:lnTo>
                  <a:lnTo>
                    <a:pt x="656" y="1428"/>
                  </a:lnTo>
                  <a:lnTo>
                    <a:pt x="650" y="1424"/>
                  </a:lnTo>
                  <a:lnTo>
                    <a:pt x="650" y="1424"/>
                  </a:lnTo>
                  <a:lnTo>
                    <a:pt x="638" y="1416"/>
                  </a:lnTo>
                  <a:lnTo>
                    <a:pt x="632" y="1412"/>
                  </a:lnTo>
                  <a:lnTo>
                    <a:pt x="632" y="1412"/>
                  </a:lnTo>
                  <a:lnTo>
                    <a:pt x="626" y="1410"/>
                  </a:lnTo>
                  <a:lnTo>
                    <a:pt x="618" y="1410"/>
                  </a:lnTo>
                  <a:lnTo>
                    <a:pt x="614" y="1410"/>
                  </a:lnTo>
                  <a:lnTo>
                    <a:pt x="614" y="1410"/>
                  </a:lnTo>
                  <a:lnTo>
                    <a:pt x="598" y="1412"/>
                  </a:lnTo>
                  <a:lnTo>
                    <a:pt x="584" y="1416"/>
                  </a:lnTo>
                  <a:lnTo>
                    <a:pt x="584" y="1416"/>
                  </a:lnTo>
                  <a:lnTo>
                    <a:pt x="578" y="1420"/>
                  </a:lnTo>
                  <a:lnTo>
                    <a:pt x="576" y="1428"/>
                  </a:lnTo>
                  <a:lnTo>
                    <a:pt x="576" y="1430"/>
                  </a:lnTo>
                  <a:lnTo>
                    <a:pt x="576" y="1430"/>
                  </a:lnTo>
                  <a:lnTo>
                    <a:pt x="574" y="1438"/>
                  </a:lnTo>
                  <a:lnTo>
                    <a:pt x="570" y="1442"/>
                  </a:lnTo>
                  <a:lnTo>
                    <a:pt x="554" y="1446"/>
                  </a:lnTo>
                  <a:lnTo>
                    <a:pt x="554" y="1446"/>
                  </a:lnTo>
                  <a:lnTo>
                    <a:pt x="548" y="1446"/>
                  </a:lnTo>
                  <a:lnTo>
                    <a:pt x="542" y="1442"/>
                  </a:lnTo>
                  <a:lnTo>
                    <a:pt x="534" y="1434"/>
                  </a:lnTo>
                  <a:lnTo>
                    <a:pt x="534" y="1434"/>
                  </a:lnTo>
                  <a:lnTo>
                    <a:pt x="522" y="1424"/>
                  </a:lnTo>
                  <a:lnTo>
                    <a:pt x="522" y="1424"/>
                  </a:lnTo>
                  <a:lnTo>
                    <a:pt x="512" y="1414"/>
                  </a:lnTo>
                  <a:lnTo>
                    <a:pt x="512" y="1414"/>
                  </a:lnTo>
                  <a:lnTo>
                    <a:pt x="508" y="1410"/>
                  </a:lnTo>
                  <a:lnTo>
                    <a:pt x="500" y="1410"/>
                  </a:lnTo>
                  <a:lnTo>
                    <a:pt x="476" y="1410"/>
                  </a:lnTo>
                  <a:lnTo>
                    <a:pt x="476" y="1410"/>
                  </a:lnTo>
                  <a:lnTo>
                    <a:pt x="470" y="1408"/>
                  </a:lnTo>
                  <a:lnTo>
                    <a:pt x="462" y="1406"/>
                  </a:lnTo>
                  <a:lnTo>
                    <a:pt x="456" y="1404"/>
                  </a:lnTo>
                  <a:lnTo>
                    <a:pt x="456" y="1404"/>
                  </a:lnTo>
                  <a:lnTo>
                    <a:pt x="442" y="1396"/>
                  </a:lnTo>
                  <a:lnTo>
                    <a:pt x="436" y="1394"/>
                  </a:lnTo>
                  <a:lnTo>
                    <a:pt x="436" y="1394"/>
                  </a:lnTo>
                  <a:lnTo>
                    <a:pt x="424" y="1386"/>
                  </a:lnTo>
                  <a:lnTo>
                    <a:pt x="424" y="1386"/>
                  </a:lnTo>
                  <a:lnTo>
                    <a:pt x="422" y="1380"/>
                  </a:lnTo>
                  <a:lnTo>
                    <a:pt x="424" y="1374"/>
                  </a:lnTo>
                  <a:lnTo>
                    <a:pt x="434" y="1358"/>
                  </a:lnTo>
                  <a:lnTo>
                    <a:pt x="434" y="1358"/>
                  </a:lnTo>
                  <a:lnTo>
                    <a:pt x="436" y="1350"/>
                  </a:lnTo>
                  <a:lnTo>
                    <a:pt x="436" y="1344"/>
                  </a:lnTo>
                  <a:lnTo>
                    <a:pt x="434" y="1338"/>
                  </a:lnTo>
                  <a:lnTo>
                    <a:pt x="434" y="1338"/>
                  </a:lnTo>
                  <a:lnTo>
                    <a:pt x="428" y="1332"/>
                  </a:lnTo>
                  <a:lnTo>
                    <a:pt x="422" y="1328"/>
                  </a:lnTo>
                  <a:lnTo>
                    <a:pt x="418" y="1326"/>
                  </a:lnTo>
                  <a:lnTo>
                    <a:pt x="418" y="1326"/>
                  </a:lnTo>
                  <a:lnTo>
                    <a:pt x="406" y="1322"/>
                  </a:lnTo>
                  <a:lnTo>
                    <a:pt x="406" y="1322"/>
                  </a:lnTo>
                  <a:lnTo>
                    <a:pt x="402" y="1322"/>
                  </a:lnTo>
                  <a:lnTo>
                    <a:pt x="400" y="1324"/>
                  </a:lnTo>
                  <a:lnTo>
                    <a:pt x="400" y="1324"/>
                  </a:lnTo>
                  <a:lnTo>
                    <a:pt x="400" y="1328"/>
                  </a:lnTo>
                  <a:lnTo>
                    <a:pt x="400" y="1328"/>
                  </a:lnTo>
                  <a:lnTo>
                    <a:pt x="400" y="1324"/>
                  </a:lnTo>
                  <a:lnTo>
                    <a:pt x="400" y="1324"/>
                  </a:lnTo>
                  <a:lnTo>
                    <a:pt x="398" y="1324"/>
                  </a:lnTo>
                  <a:lnTo>
                    <a:pt x="396" y="1326"/>
                  </a:lnTo>
                  <a:lnTo>
                    <a:pt x="396" y="1326"/>
                  </a:lnTo>
                  <a:lnTo>
                    <a:pt x="390" y="1330"/>
                  </a:lnTo>
                  <a:lnTo>
                    <a:pt x="382" y="1332"/>
                  </a:lnTo>
                  <a:lnTo>
                    <a:pt x="378" y="1332"/>
                  </a:lnTo>
                  <a:lnTo>
                    <a:pt x="378" y="1332"/>
                  </a:lnTo>
                  <a:lnTo>
                    <a:pt x="362" y="1332"/>
                  </a:lnTo>
                  <a:lnTo>
                    <a:pt x="320" y="1332"/>
                  </a:lnTo>
                  <a:lnTo>
                    <a:pt x="320" y="1332"/>
                  </a:lnTo>
                  <a:lnTo>
                    <a:pt x="312" y="1332"/>
                  </a:lnTo>
                  <a:lnTo>
                    <a:pt x="304" y="1334"/>
                  </a:lnTo>
                  <a:lnTo>
                    <a:pt x="270" y="1348"/>
                  </a:lnTo>
                  <a:lnTo>
                    <a:pt x="270" y="1348"/>
                  </a:lnTo>
                  <a:lnTo>
                    <a:pt x="254" y="1354"/>
                  </a:lnTo>
                  <a:lnTo>
                    <a:pt x="250" y="1358"/>
                  </a:lnTo>
                  <a:lnTo>
                    <a:pt x="250" y="1358"/>
                  </a:lnTo>
                  <a:lnTo>
                    <a:pt x="244" y="1360"/>
                  </a:lnTo>
                  <a:lnTo>
                    <a:pt x="242" y="1362"/>
                  </a:lnTo>
                  <a:lnTo>
                    <a:pt x="242" y="1362"/>
                  </a:lnTo>
                  <a:lnTo>
                    <a:pt x="242" y="1364"/>
                  </a:lnTo>
                  <a:lnTo>
                    <a:pt x="242" y="1364"/>
                  </a:lnTo>
                  <a:lnTo>
                    <a:pt x="242" y="1362"/>
                  </a:lnTo>
                  <a:lnTo>
                    <a:pt x="242" y="1362"/>
                  </a:lnTo>
                  <a:lnTo>
                    <a:pt x="240" y="1362"/>
                  </a:lnTo>
                  <a:lnTo>
                    <a:pt x="238" y="1360"/>
                  </a:lnTo>
                  <a:lnTo>
                    <a:pt x="238" y="1360"/>
                  </a:lnTo>
                  <a:lnTo>
                    <a:pt x="224" y="1360"/>
                  </a:lnTo>
                  <a:lnTo>
                    <a:pt x="220" y="1360"/>
                  </a:lnTo>
                  <a:lnTo>
                    <a:pt x="220" y="1360"/>
                  </a:lnTo>
                  <a:lnTo>
                    <a:pt x="208" y="1360"/>
                  </a:lnTo>
                  <a:lnTo>
                    <a:pt x="208" y="1360"/>
                  </a:lnTo>
                  <a:lnTo>
                    <a:pt x="196" y="1356"/>
                  </a:lnTo>
                  <a:lnTo>
                    <a:pt x="190" y="1354"/>
                  </a:lnTo>
                  <a:lnTo>
                    <a:pt x="190" y="1354"/>
                  </a:lnTo>
                  <a:lnTo>
                    <a:pt x="188" y="1354"/>
                  </a:lnTo>
                  <a:lnTo>
                    <a:pt x="184" y="1354"/>
                  </a:lnTo>
                  <a:lnTo>
                    <a:pt x="182" y="1356"/>
                  </a:lnTo>
                  <a:lnTo>
                    <a:pt x="180" y="1358"/>
                  </a:lnTo>
                  <a:lnTo>
                    <a:pt x="168" y="1374"/>
                  </a:lnTo>
                  <a:lnTo>
                    <a:pt x="168" y="1374"/>
                  </a:lnTo>
                  <a:lnTo>
                    <a:pt x="158" y="1386"/>
                  </a:lnTo>
                  <a:lnTo>
                    <a:pt x="150" y="1394"/>
                  </a:lnTo>
                  <a:lnTo>
                    <a:pt x="150" y="1394"/>
                  </a:lnTo>
                  <a:lnTo>
                    <a:pt x="140" y="1406"/>
                  </a:lnTo>
                  <a:lnTo>
                    <a:pt x="130" y="1422"/>
                  </a:lnTo>
                  <a:lnTo>
                    <a:pt x="130" y="1422"/>
                  </a:lnTo>
                  <a:lnTo>
                    <a:pt x="122" y="1436"/>
                  </a:lnTo>
                  <a:lnTo>
                    <a:pt x="116" y="1460"/>
                  </a:lnTo>
                  <a:lnTo>
                    <a:pt x="116" y="1460"/>
                  </a:lnTo>
                  <a:lnTo>
                    <a:pt x="114" y="1466"/>
                  </a:lnTo>
                  <a:lnTo>
                    <a:pt x="108" y="1472"/>
                  </a:lnTo>
                  <a:lnTo>
                    <a:pt x="82" y="1484"/>
                  </a:lnTo>
                  <a:lnTo>
                    <a:pt x="82" y="1484"/>
                  </a:lnTo>
                  <a:lnTo>
                    <a:pt x="70" y="1492"/>
                  </a:lnTo>
                  <a:lnTo>
                    <a:pt x="70" y="1492"/>
                  </a:lnTo>
                  <a:lnTo>
                    <a:pt x="66" y="1498"/>
                  </a:lnTo>
                  <a:lnTo>
                    <a:pt x="66" y="1498"/>
                  </a:lnTo>
                  <a:lnTo>
                    <a:pt x="62" y="1502"/>
                  </a:lnTo>
                  <a:lnTo>
                    <a:pt x="62" y="1502"/>
                  </a:lnTo>
                  <a:lnTo>
                    <a:pt x="52" y="1514"/>
                  </a:lnTo>
                  <a:lnTo>
                    <a:pt x="32" y="1550"/>
                  </a:lnTo>
                  <a:lnTo>
                    <a:pt x="32" y="1550"/>
                  </a:lnTo>
                  <a:lnTo>
                    <a:pt x="24" y="1564"/>
                  </a:lnTo>
                  <a:lnTo>
                    <a:pt x="12" y="1598"/>
                  </a:lnTo>
                  <a:lnTo>
                    <a:pt x="12" y="1598"/>
                  </a:lnTo>
                  <a:lnTo>
                    <a:pt x="8" y="1606"/>
                  </a:lnTo>
                  <a:lnTo>
                    <a:pt x="8" y="1606"/>
                  </a:lnTo>
                  <a:lnTo>
                    <a:pt x="10" y="1614"/>
                  </a:lnTo>
                  <a:lnTo>
                    <a:pt x="16" y="1626"/>
                  </a:lnTo>
                  <a:lnTo>
                    <a:pt x="16" y="1626"/>
                  </a:lnTo>
                  <a:lnTo>
                    <a:pt x="18" y="1642"/>
                  </a:lnTo>
                  <a:lnTo>
                    <a:pt x="18" y="1666"/>
                  </a:lnTo>
                  <a:lnTo>
                    <a:pt x="18" y="1666"/>
                  </a:lnTo>
                  <a:lnTo>
                    <a:pt x="16" y="1672"/>
                  </a:lnTo>
                  <a:lnTo>
                    <a:pt x="12" y="1678"/>
                  </a:lnTo>
                  <a:lnTo>
                    <a:pt x="12" y="1678"/>
                  </a:lnTo>
                  <a:lnTo>
                    <a:pt x="8" y="1684"/>
                  </a:lnTo>
                  <a:lnTo>
                    <a:pt x="8" y="1684"/>
                  </a:lnTo>
                  <a:lnTo>
                    <a:pt x="8" y="1684"/>
                  </a:lnTo>
                  <a:lnTo>
                    <a:pt x="8" y="1684"/>
                  </a:lnTo>
                  <a:lnTo>
                    <a:pt x="6" y="1692"/>
                  </a:lnTo>
                  <a:lnTo>
                    <a:pt x="0" y="1706"/>
                  </a:lnTo>
                  <a:lnTo>
                    <a:pt x="0" y="1706"/>
                  </a:lnTo>
                  <a:lnTo>
                    <a:pt x="0" y="1712"/>
                  </a:lnTo>
                  <a:lnTo>
                    <a:pt x="0" y="1720"/>
                  </a:lnTo>
                  <a:lnTo>
                    <a:pt x="6" y="1744"/>
                  </a:lnTo>
                  <a:lnTo>
                    <a:pt x="6" y="1744"/>
                  </a:lnTo>
                  <a:lnTo>
                    <a:pt x="8" y="1750"/>
                  </a:lnTo>
                  <a:lnTo>
                    <a:pt x="12" y="1752"/>
                  </a:lnTo>
                  <a:lnTo>
                    <a:pt x="12" y="1752"/>
                  </a:lnTo>
                  <a:lnTo>
                    <a:pt x="18" y="1752"/>
                  </a:lnTo>
                  <a:lnTo>
                    <a:pt x="18" y="1752"/>
                  </a:lnTo>
                  <a:lnTo>
                    <a:pt x="20" y="1752"/>
                  </a:lnTo>
                  <a:lnTo>
                    <a:pt x="20" y="1752"/>
                  </a:lnTo>
                  <a:lnTo>
                    <a:pt x="18" y="1752"/>
                  </a:lnTo>
                  <a:lnTo>
                    <a:pt x="18" y="1752"/>
                  </a:lnTo>
                  <a:lnTo>
                    <a:pt x="20" y="1760"/>
                  </a:lnTo>
                  <a:lnTo>
                    <a:pt x="24" y="1764"/>
                  </a:lnTo>
                  <a:lnTo>
                    <a:pt x="24" y="1764"/>
                  </a:lnTo>
                  <a:lnTo>
                    <a:pt x="26" y="1768"/>
                  </a:lnTo>
                  <a:lnTo>
                    <a:pt x="30" y="1770"/>
                  </a:lnTo>
                  <a:lnTo>
                    <a:pt x="30" y="1770"/>
                  </a:lnTo>
                  <a:lnTo>
                    <a:pt x="32" y="1768"/>
                  </a:lnTo>
                  <a:lnTo>
                    <a:pt x="32" y="1768"/>
                  </a:lnTo>
                  <a:lnTo>
                    <a:pt x="30" y="1770"/>
                  </a:lnTo>
                  <a:lnTo>
                    <a:pt x="30" y="1770"/>
                  </a:lnTo>
                  <a:lnTo>
                    <a:pt x="30" y="1772"/>
                  </a:lnTo>
                  <a:lnTo>
                    <a:pt x="32" y="1772"/>
                  </a:lnTo>
                  <a:lnTo>
                    <a:pt x="32" y="1772"/>
                  </a:lnTo>
                  <a:lnTo>
                    <a:pt x="36" y="1774"/>
                  </a:lnTo>
                  <a:lnTo>
                    <a:pt x="40" y="1778"/>
                  </a:lnTo>
                  <a:lnTo>
                    <a:pt x="52" y="1804"/>
                  </a:lnTo>
                  <a:lnTo>
                    <a:pt x="52" y="1804"/>
                  </a:lnTo>
                  <a:lnTo>
                    <a:pt x="56" y="1810"/>
                  </a:lnTo>
                  <a:lnTo>
                    <a:pt x="56" y="1810"/>
                  </a:lnTo>
                  <a:lnTo>
                    <a:pt x="60" y="1816"/>
                  </a:lnTo>
                  <a:lnTo>
                    <a:pt x="60" y="1816"/>
                  </a:lnTo>
                  <a:lnTo>
                    <a:pt x="72" y="1824"/>
                  </a:lnTo>
                  <a:lnTo>
                    <a:pt x="84" y="1832"/>
                  </a:lnTo>
                  <a:lnTo>
                    <a:pt x="84" y="1832"/>
                  </a:lnTo>
                  <a:lnTo>
                    <a:pt x="94" y="1838"/>
                  </a:lnTo>
                  <a:lnTo>
                    <a:pt x="94" y="1838"/>
                  </a:lnTo>
                  <a:lnTo>
                    <a:pt x="102" y="1844"/>
                  </a:lnTo>
                  <a:lnTo>
                    <a:pt x="128" y="1864"/>
                  </a:lnTo>
                  <a:lnTo>
                    <a:pt x="128" y="1864"/>
                  </a:lnTo>
                  <a:lnTo>
                    <a:pt x="136" y="1868"/>
                  </a:lnTo>
                  <a:lnTo>
                    <a:pt x="142" y="1870"/>
                  </a:lnTo>
                  <a:lnTo>
                    <a:pt x="146" y="1870"/>
                  </a:lnTo>
                  <a:lnTo>
                    <a:pt x="146" y="1870"/>
                  </a:lnTo>
                  <a:lnTo>
                    <a:pt x="152" y="1868"/>
                  </a:lnTo>
                  <a:lnTo>
                    <a:pt x="154" y="1868"/>
                  </a:lnTo>
                  <a:lnTo>
                    <a:pt x="154" y="1868"/>
                  </a:lnTo>
                  <a:lnTo>
                    <a:pt x="154" y="1866"/>
                  </a:lnTo>
                  <a:lnTo>
                    <a:pt x="154" y="1866"/>
                  </a:lnTo>
                  <a:lnTo>
                    <a:pt x="154" y="1868"/>
                  </a:lnTo>
                  <a:lnTo>
                    <a:pt x="154" y="1868"/>
                  </a:lnTo>
                  <a:lnTo>
                    <a:pt x="158" y="1868"/>
                  </a:lnTo>
                  <a:lnTo>
                    <a:pt x="162" y="1870"/>
                  </a:lnTo>
                  <a:lnTo>
                    <a:pt x="166" y="1870"/>
                  </a:lnTo>
                  <a:lnTo>
                    <a:pt x="166" y="1870"/>
                  </a:lnTo>
                  <a:lnTo>
                    <a:pt x="182" y="1868"/>
                  </a:lnTo>
                  <a:lnTo>
                    <a:pt x="206" y="1862"/>
                  </a:lnTo>
                  <a:lnTo>
                    <a:pt x="206" y="1862"/>
                  </a:lnTo>
                  <a:lnTo>
                    <a:pt x="218" y="1860"/>
                  </a:lnTo>
                  <a:lnTo>
                    <a:pt x="218" y="1860"/>
                  </a:lnTo>
                  <a:lnTo>
                    <a:pt x="224" y="1860"/>
                  </a:lnTo>
                  <a:lnTo>
                    <a:pt x="224" y="1860"/>
                  </a:lnTo>
                  <a:lnTo>
                    <a:pt x="232" y="1860"/>
                  </a:lnTo>
                  <a:lnTo>
                    <a:pt x="244" y="1860"/>
                  </a:lnTo>
                  <a:lnTo>
                    <a:pt x="244" y="1860"/>
                  </a:lnTo>
                  <a:lnTo>
                    <a:pt x="260" y="1856"/>
                  </a:lnTo>
                  <a:lnTo>
                    <a:pt x="274" y="1852"/>
                  </a:lnTo>
                  <a:lnTo>
                    <a:pt x="274" y="1852"/>
                  </a:lnTo>
                  <a:lnTo>
                    <a:pt x="282" y="1850"/>
                  </a:lnTo>
                  <a:lnTo>
                    <a:pt x="282" y="1850"/>
                  </a:lnTo>
                  <a:lnTo>
                    <a:pt x="288" y="1844"/>
                  </a:lnTo>
                  <a:lnTo>
                    <a:pt x="294" y="1842"/>
                  </a:lnTo>
                  <a:lnTo>
                    <a:pt x="294" y="1842"/>
                  </a:lnTo>
                  <a:lnTo>
                    <a:pt x="300" y="1838"/>
                  </a:lnTo>
                  <a:lnTo>
                    <a:pt x="300" y="1838"/>
                  </a:lnTo>
                  <a:lnTo>
                    <a:pt x="306" y="1838"/>
                  </a:lnTo>
                  <a:lnTo>
                    <a:pt x="306" y="1838"/>
                  </a:lnTo>
                  <a:lnTo>
                    <a:pt x="312" y="1840"/>
                  </a:lnTo>
                  <a:lnTo>
                    <a:pt x="312" y="1840"/>
                  </a:lnTo>
                  <a:lnTo>
                    <a:pt x="320" y="1840"/>
                  </a:lnTo>
                  <a:lnTo>
                    <a:pt x="322" y="1840"/>
                  </a:lnTo>
                  <a:lnTo>
                    <a:pt x="322" y="1840"/>
                  </a:lnTo>
                  <a:lnTo>
                    <a:pt x="330" y="1842"/>
                  </a:lnTo>
                  <a:lnTo>
                    <a:pt x="334" y="1846"/>
                  </a:lnTo>
                  <a:lnTo>
                    <a:pt x="346" y="1862"/>
                  </a:lnTo>
                  <a:lnTo>
                    <a:pt x="346" y="1862"/>
                  </a:lnTo>
                  <a:lnTo>
                    <a:pt x="352" y="1868"/>
                  </a:lnTo>
                  <a:lnTo>
                    <a:pt x="358" y="1870"/>
                  </a:lnTo>
                  <a:lnTo>
                    <a:pt x="362" y="1870"/>
                  </a:lnTo>
                  <a:lnTo>
                    <a:pt x="362" y="1870"/>
                  </a:lnTo>
                  <a:lnTo>
                    <a:pt x="370" y="1870"/>
                  </a:lnTo>
                  <a:lnTo>
                    <a:pt x="378" y="1874"/>
                  </a:lnTo>
                  <a:lnTo>
                    <a:pt x="384" y="1876"/>
                  </a:lnTo>
                  <a:lnTo>
                    <a:pt x="384" y="1876"/>
                  </a:lnTo>
                  <a:lnTo>
                    <a:pt x="388" y="1878"/>
                  </a:lnTo>
                  <a:lnTo>
                    <a:pt x="392" y="1878"/>
                  </a:lnTo>
                  <a:lnTo>
                    <a:pt x="392" y="1878"/>
                  </a:lnTo>
                  <a:lnTo>
                    <a:pt x="392" y="1876"/>
                  </a:lnTo>
                  <a:lnTo>
                    <a:pt x="392" y="1876"/>
                  </a:lnTo>
                  <a:lnTo>
                    <a:pt x="392" y="1878"/>
                  </a:lnTo>
                  <a:lnTo>
                    <a:pt x="392" y="1878"/>
                  </a:lnTo>
                  <a:lnTo>
                    <a:pt x="394" y="1878"/>
                  </a:lnTo>
                  <a:lnTo>
                    <a:pt x="398" y="1878"/>
                  </a:lnTo>
                  <a:lnTo>
                    <a:pt x="398" y="1878"/>
                  </a:lnTo>
                  <a:lnTo>
                    <a:pt x="404" y="1880"/>
                  </a:lnTo>
                  <a:lnTo>
                    <a:pt x="408" y="1884"/>
                  </a:lnTo>
                  <a:lnTo>
                    <a:pt x="408" y="1884"/>
                  </a:lnTo>
                  <a:lnTo>
                    <a:pt x="410" y="1890"/>
                  </a:lnTo>
                  <a:lnTo>
                    <a:pt x="410" y="1896"/>
                  </a:lnTo>
                  <a:lnTo>
                    <a:pt x="410" y="1900"/>
                  </a:lnTo>
                  <a:lnTo>
                    <a:pt x="410" y="1900"/>
                  </a:lnTo>
                  <a:lnTo>
                    <a:pt x="410" y="1908"/>
                  </a:lnTo>
                  <a:lnTo>
                    <a:pt x="410" y="1908"/>
                  </a:lnTo>
                  <a:lnTo>
                    <a:pt x="410" y="1916"/>
                  </a:lnTo>
                  <a:lnTo>
                    <a:pt x="410" y="1920"/>
                  </a:lnTo>
                  <a:lnTo>
                    <a:pt x="410" y="1920"/>
                  </a:lnTo>
                  <a:lnTo>
                    <a:pt x="410" y="1936"/>
                  </a:lnTo>
                  <a:lnTo>
                    <a:pt x="410" y="1950"/>
                  </a:lnTo>
                  <a:lnTo>
                    <a:pt x="410" y="1950"/>
                  </a:lnTo>
                  <a:lnTo>
                    <a:pt x="412" y="1956"/>
                  </a:lnTo>
                  <a:lnTo>
                    <a:pt x="414" y="1964"/>
                  </a:lnTo>
                  <a:lnTo>
                    <a:pt x="434" y="1990"/>
                  </a:lnTo>
                  <a:lnTo>
                    <a:pt x="434" y="1990"/>
                  </a:lnTo>
                  <a:lnTo>
                    <a:pt x="438" y="1994"/>
                  </a:lnTo>
                  <a:lnTo>
                    <a:pt x="440" y="1994"/>
                  </a:lnTo>
                  <a:lnTo>
                    <a:pt x="440" y="1994"/>
                  </a:lnTo>
                  <a:lnTo>
                    <a:pt x="442" y="1994"/>
                  </a:lnTo>
                  <a:lnTo>
                    <a:pt x="442" y="1994"/>
                  </a:lnTo>
                  <a:lnTo>
                    <a:pt x="440" y="1996"/>
                  </a:lnTo>
                  <a:lnTo>
                    <a:pt x="440" y="1996"/>
                  </a:lnTo>
                  <a:lnTo>
                    <a:pt x="440" y="1998"/>
                  </a:lnTo>
                  <a:lnTo>
                    <a:pt x="444" y="2002"/>
                  </a:lnTo>
                  <a:lnTo>
                    <a:pt x="444" y="2002"/>
                  </a:lnTo>
                  <a:lnTo>
                    <a:pt x="452" y="2014"/>
                  </a:lnTo>
                  <a:lnTo>
                    <a:pt x="456" y="2020"/>
                  </a:lnTo>
                  <a:lnTo>
                    <a:pt x="456" y="2020"/>
                  </a:lnTo>
                  <a:lnTo>
                    <a:pt x="458" y="2026"/>
                  </a:lnTo>
                  <a:lnTo>
                    <a:pt x="458" y="2026"/>
                  </a:lnTo>
                  <a:lnTo>
                    <a:pt x="458" y="2034"/>
                  </a:lnTo>
                  <a:lnTo>
                    <a:pt x="458" y="2038"/>
                  </a:lnTo>
                  <a:lnTo>
                    <a:pt x="458" y="2038"/>
                  </a:lnTo>
                  <a:lnTo>
                    <a:pt x="458" y="2046"/>
                  </a:lnTo>
                  <a:lnTo>
                    <a:pt x="458" y="2046"/>
                  </a:lnTo>
                  <a:lnTo>
                    <a:pt x="460" y="2054"/>
                  </a:lnTo>
                  <a:lnTo>
                    <a:pt x="468" y="2096"/>
                  </a:lnTo>
                  <a:lnTo>
                    <a:pt x="468" y="2096"/>
                  </a:lnTo>
                  <a:lnTo>
                    <a:pt x="472" y="2112"/>
                  </a:lnTo>
                  <a:lnTo>
                    <a:pt x="476" y="2124"/>
                  </a:lnTo>
                  <a:lnTo>
                    <a:pt x="476" y="2124"/>
                  </a:lnTo>
                  <a:lnTo>
                    <a:pt x="478" y="2134"/>
                  </a:lnTo>
                  <a:lnTo>
                    <a:pt x="478" y="2134"/>
                  </a:lnTo>
                  <a:lnTo>
                    <a:pt x="472" y="2144"/>
                  </a:lnTo>
                  <a:lnTo>
                    <a:pt x="462" y="2166"/>
                  </a:lnTo>
                  <a:lnTo>
                    <a:pt x="462" y="2166"/>
                  </a:lnTo>
                  <a:lnTo>
                    <a:pt x="460" y="2172"/>
                  </a:lnTo>
                  <a:lnTo>
                    <a:pt x="458" y="2180"/>
                  </a:lnTo>
                  <a:lnTo>
                    <a:pt x="458" y="2204"/>
                  </a:lnTo>
                  <a:lnTo>
                    <a:pt x="458" y="2204"/>
                  </a:lnTo>
                  <a:lnTo>
                    <a:pt x="460" y="2212"/>
                  </a:lnTo>
                  <a:lnTo>
                    <a:pt x="460" y="2212"/>
                  </a:lnTo>
                  <a:lnTo>
                    <a:pt x="460" y="2210"/>
                  </a:lnTo>
                  <a:lnTo>
                    <a:pt x="460" y="2210"/>
                  </a:lnTo>
                  <a:lnTo>
                    <a:pt x="460" y="2212"/>
                  </a:lnTo>
                  <a:lnTo>
                    <a:pt x="460" y="2212"/>
                  </a:lnTo>
                  <a:lnTo>
                    <a:pt x="456" y="2220"/>
                  </a:lnTo>
                  <a:lnTo>
                    <a:pt x="452" y="2234"/>
                  </a:lnTo>
                  <a:lnTo>
                    <a:pt x="452" y="2234"/>
                  </a:lnTo>
                  <a:lnTo>
                    <a:pt x="450" y="2242"/>
                  </a:lnTo>
                  <a:lnTo>
                    <a:pt x="452" y="2248"/>
                  </a:lnTo>
                  <a:lnTo>
                    <a:pt x="484" y="2302"/>
                  </a:lnTo>
                  <a:lnTo>
                    <a:pt x="484" y="2302"/>
                  </a:lnTo>
                  <a:lnTo>
                    <a:pt x="488" y="2308"/>
                  </a:lnTo>
                  <a:lnTo>
                    <a:pt x="488" y="2314"/>
                  </a:lnTo>
                  <a:lnTo>
                    <a:pt x="488" y="2314"/>
                  </a:lnTo>
                  <a:lnTo>
                    <a:pt x="490" y="2328"/>
                  </a:lnTo>
                  <a:lnTo>
                    <a:pt x="496" y="2380"/>
                  </a:lnTo>
                  <a:lnTo>
                    <a:pt x="496" y="2380"/>
                  </a:lnTo>
                  <a:lnTo>
                    <a:pt x="500" y="2386"/>
                  </a:lnTo>
                  <a:lnTo>
                    <a:pt x="504" y="2392"/>
                  </a:lnTo>
                  <a:lnTo>
                    <a:pt x="520" y="2402"/>
                  </a:lnTo>
                  <a:lnTo>
                    <a:pt x="520" y="2402"/>
                  </a:lnTo>
                  <a:lnTo>
                    <a:pt x="528" y="2406"/>
                  </a:lnTo>
                  <a:lnTo>
                    <a:pt x="528" y="2406"/>
                  </a:lnTo>
                  <a:lnTo>
                    <a:pt x="528" y="2404"/>
                  </a:lnTo>
                  <a:lnTo>
                    <a:pt x="528" y="2404"/>
                  </a:lnTo>
                  <a:lnTo>
                    <a:pt x="528" y="2406"/>
                  </a:lnTo>
                  <a:lnTo>
                    <a:pt x="528" y="2406"/>
                  </a:lnTo>
                  <a:lnTo>
                    <a:pt x="532" y="2414"/>
                  </a:lnTo>
                  <a:lnTo>
                    <a:pt x="534" y="2420"/>
                  </a:lnTo>
                  <a:lnTo>
                    <a:pt x="534" y="2420"/>
                  </a:lnTo>
                  <a:lnTo>
                    <a:pt x="540" y="2434"/>
                  </a:lnTo>
                  <a:lnTo>
                    <a:pt x="546" y="2458"/>
                  </a:lnTo>
                  <a:lnTo>
                    <a:pt x="546" y="2458"/>
                  </a:lnTo>
                  <a:lnTo>
                    <a:pt x="548" y="2474"/>
                  </a:lnTo>
                  <a:lnTo>
                    <a:pt x="548" y="2478"/>
                  </a:lnTo>
                  <a:lnTo>
                    <a:pt x="548" y="2478"/>
                  </a:lnTo>
                  <a:lnTo>
                    <a:pt x="548" y="2486"/>
                  </a:lnTo>
                  <a:lnTo>
                    <a:pt x="552" y="2492"/>
                  </a:lnTo>
                  <a:lnTo>
                    <a:pt x="562" y="2508"/>
                  </a:lnTo>
                  <a:lnTo>
                    <a:pt x="562" y="2508"/>
                  </a:lnTo>
                  <a:lnTo>
                    <a:pt x="568" y="2512"/>
                  </a:lnTo>
                  <a:lnTo>
                    <a:pt x="574" y="2514"/>
                  </a:lnTo>
                  <a:lnTo>
                    <a:pt x="598" y="2508"/>
                  </a:lnTo>
                  <a:lnTo>
                    <a:pt x="598" y="2508"/>
                  </a:lnTo>
                  <a:lnTo>
                    <a:pt x="614" y="2504"/>
                  </a:lnTo>
                  <a:lnTo>
                    <a:pt x="638" y="2498"/>
                  </a:lnTo>
                  <a:lnTo>
                    <a:pt x="638" y="2498"/>
                  </a:lnTo>
                  <a:lnTo>
                    <a:pt x="654" y="2496"/>
                  </a:lnTo>
                  <a:lnTo>
                    <a:pt x="676" y="2496"/>
                  </a:lnTo>
                  <a:lnTo>
                    <a:pt x="676" y="2496"/>
                  </a:lnTo>
                  <a:lnTo>
                    <a:pt x="684" y="2494"/>
                  </a:lnTo>
                  <a:lnTo>
                    <a:pt x="690" y="2490"/>
                  </a:lnTo>
                  <a:lnTo>
                    <a:pt x="748" y="2424"/>
                  </a:lnTo>
                  <a:lnTo>
                    <a:pt x="748" y="2424"/>
                  </a:lnTo>
                  <a:lnTo>
                    <a:pt x="756" y="2410"/>
                  </a:lnTo>
                  <a:lnTo>
                    <a:pt x="770" y="2376"/>
                  </a:lnTo>
                  <a:lnTo>
                    <a:pt x="770" y="2376"/>
                  </a:lnTo>
                  <a:lnTo>
                    <a:pt x="770" y="2370"/>
                  </a:lnTo>
                  <a:lnTo>
                    <a:pt x="770" y="2368"/>
                  </a:lnTo>
                  <a:lnTo>
                    <a:pt x="770" y="2368"/>
                  </a:lnTo>
                  <a:lnTo>
                    <a:pt x="768" y="2368"/>
                  </a:lnTo>
                  <a:lnTo>
                    <a:pt x="768" y="2368"/>
                  </a:lnTo>
                  <a:lnTo>
                    <a:pt x="770" y="2368"/>
                  </a:lnTo>
                  <a:lnTo>
                    <a:pt x="770" y="2368"/>
                  </a:lnTo>
                  <a:lnTo>
                    <a:pt x="772" y="2366"/>
                  </a:lnTo>
                  <a:lnTo>
                    <a:pt x="772" y="2364"/>
                  </a:lnTo>
                  <a:lnTo>
                    <a:pt x="772" y="2364"/>
                  </a:lnTo>
                  <a:lnTo>
                    <a:pt x="774" y="2358"/>
                  </a:lnTo>
                  <a:lnTo>
                    <a:pt x="778" y="2354"/>
                  </a:lnTo>
                  <a:lnTo>
                    <a:pt x="806" y="2334"/>
                  </a:lnTo>
                  <a:lnTo>
                    <a:pt x="806" y="2334"/>
                  </a:lnTo>
                  <a:lnTo>
                    <a:pt x="810" y="2328"/>
                  </a:lnTo>
                  <a:lnTo>
                    <a:pt x="814" y="2322"/>
                  </a:lnTo>
                  <a:lnTo>
                    <a:pt x="818" y="2308"/>
                  </a:lnTo>
                  <a:lnTo>
                    <a:pt x="818" y="2308"/>
                  </a:lnTo>
                  <a:lnTo>
                    <a:pt x="820" y="2300"/>
                  </a:lnTo>
                  <a:lnTo>
                    <a:pt x="820" y="2292"/>
                  </a:lnTo>
                  <a:lnTo>
                    <a:pt x="814" y="2268"/>
                  </a:lnTo>
                  <a:lnTo>
                    <a:pt x="814" y="2268"/>
                  </a:lnTo>
                  <a:lnTo>
                    <a:pt x="814" y="2260"/>
                  </a:lnTo>
                  <a:lnTo>
                    <a:pt x="816" y="2254"/>
                  </a:lnTo>
                  <a:lnTo>
                    <a:pt x="826" y="2238"/>
                  </a:lnTo>
                  <a:lnTo>
                    <a:pt x="826" y="2238"/>
                  </a:lnTo>
                  <a:lnTo>
                    <a:pt x="832" y="2232"/>
                  </a:lnTo>
                  <a:lnTo>
                    <a:pt x="838" y="2228"/>
                  </a:lnTo>
                  <a:lnTo>
                    <a:pt x="874" y="2206"/>
                  </a:lnTo>
                  <a:lnTo>
                    <a:pt x="874" y="2206"/>
                  </a:lnTo>
                  <a:lnTo>
                    <a:pt x="880" y="2202"/>
                  </a:lnTo>
                  <a:lnTo>
                    <a:pt x="884" y="2194"/>
                  </a:lnTo>
                  <a:lnTo>
                    <a:pt x="886" y="2190"/>
                  </a:lnTo>
                  <a:lnTo>
                    <a:pt x="886" y="2190"/>
                  </a:lnTo>
                  <a:lnTo>
                    <a:pt x="894" y="2176"/>
                  </a:lnTo>
                  <a:lnTo>
                    <a:pt x="896" y="2170"/>
                  </a:lnTo>
                  <a:lnTo>
                    <a:pt x="896" y="2170"/>
                  </a:lnTo>
                  <a:lnTo>
                    <a:pt x="898" y="2162"/>
                  </a:lnTo>
                  <a:lnTo>
                    <a:pt x="898" y="2156"/>
                  </a:lnTo>
                  <a:lnTo>
                    <a:pt x="892" y="2132"/>
                  </a:lnTo>
                  <a:lnTo>
                    <a:pt x="892" y="2132"/>
                  </a:lnTo>
                  <a:lnTo>
                    <a:pt x="890" y="2116"/>
                  </a:lnTo>
                  <a:lnTo>
                    <a:pt x="890" y="2112"/>
                  </a:lnTo>
                  <a:lnTo>
                    <a:pt x="890" y="2112"/>
                  </a:lnTo>
                  <a:lnTo>
                    <a:pt x="890" y="2108"/>
                  </a:lnTo>
                  <a:lnTo>
                    <a:pt x="888" y="2106"/>
                  </a:lnTo>
                  <a:lnTo>
                    <a:pt x="888" y="2106"/>
                  </a:lnTo>
                  <a:lnTo>
                    <a:pt x="886" y="2108"/>
                  </a:lnTo>
                  <a:lnTo>
                    <a:pt x="886" y="2108"/>
                  </a:lnTo>
                  <a:lnTo>
                    <a:pt x="888" y="2106"/>
                  </a:lnTo>
                  <a:lnTo>
                    <a:pt x="888" y="2106"/>
                  </a:lnTo>
                  <a:lnTo>
                    <a:pt x="888" y="2102"/>
                  </a:lnTo>
                  <a:lnTo>
                    <a:pt x="886" y="2098"/>
                  </a:lnTo>
                  <a:lnTo>
                    <a:pt x="886" y="2098"/>
                  </a:lnTo>
                  <a:lnTo>
                    <a:pt x="882" y="2094"/>
                  </a:lnTo>
                  <a:lnTo>
                    <a:pt x="880" y="2086"/>
                  </a:lnTo>
                  <a:lnTo>
                    <a:pt x="880" y="2054"/>
                  </a:lnTo>
                  <a:lnTo>
                    <a:pt x="880" y="2054"/>
                  </a:lnTo>
                  <a:lnTo>
                    <a:pt x="880" y="2046"/>
                  </a:lnTo>
                  <a:lnTo>
                    <a:pt x="876" y="2038"/>
                  </a:lnTo>
                  <a:lnTo>
                    <a:pt x="874" y="2032"/>
                  </a:lnTo>
                  <a:lnTo>
                    <a:pt x="874" y="2032"/>
                  </a:lnTo>
                  <a:lnTo>
                    <a:pt x="872" y="2026"/>
                  </a:lnTo>
                  <a:lnTo>
                    <a:pt x="876" y="2020"/>
                  </a:lnTo>
                  <a:lnTo>
                    <a:pt x="876" y="2020"/>
                  </a:lnTo>
                  <a:lnTo>
                    <a:pt x="880" y="2016"/>
                  </a:lnTo>
                  <a:lnTo>
                    <a:pt x="880" y="2016"/>
                  </a:lnTo>
                  <a:lnTo>
                    <a:pt x="880" y="2016"/>
                  </a:lnTo>
                  <a:lnTo>
                    <a:pt x="880" y="2016"/>
                  </a:lnTo>
                  <a:lnTo>
                    <a:pt x="880" y="2016"/>
                  </a:lnTo>
                  <a:lnTo>
                    <a:pt x="880" y="2016"/>
                  </a:lnTo>
                  <a:lnTo>
                    <a:pt x="880" y="2016"/>
                  </a:lnTo>
                  <a:lnTo>
                    <a:pt x="880" y="2016"/>
                  </a:lnTo>
                  <a:lnTo>
                    <a:pt x="880" y="2012"/>
                  </a:lnTo>
                  <a:lnTo>
                    <a:pt x="880" y="2012"/>
                  </a:lnTo>
                  <a:lnTo>
                    <a:pt x="882" y="2006"/>
                  </a:lnTo>
                  <a:lnTo>
                    <a:pt x="884" y="2000"/>
                  </a:lnTo>
                  <a:lnTo>
                    <a:pt x="894" y="1984"/>
                  </a:lnTo>
                  <a:lnTo>
                    <a:pt x="894" y="1984"/>
                  </a:lnTo>
                  <a:lnTo>
                    <a:pt x="900" y="1978"/>
                  </a:lnTo>
                  <a:lnTo>
                    <a:pt x="906" y="1974"/>
                  </a:lnTo>
                  <a:lnTo>
                    <a:pt x="912" y="1970"/>
                  </a:lnTo>
                  <a:lnTo>
                    <a:pt x="912" y="1970"/>
                  </a:lnTo>
                  <a:lnTo>
                    <a:pt x="918" y="1968"/>
                  </a:lnTo>
                  <a:lnTo>
                    <a:pt x="918" y="1968"/>
                  </a:lnTo>
                  <a:lnTo>
                    <a:pt x="922" y="1960"/>
                  </a:lnTo>
                  <a:lnTo>
                    <a:pt x="934" y="1936"/>
                  </a:lnTo>
                  <a:lnTo>
                    <a:pt x="934" y="1936"/>
                  </a:lnTo>
                  <a:lnTo>
                    <a:pt x="940" y="1930"/>
                  </a:lnTo>
                  <a:lnTo>
                    <a:pt x="946" y="1924"/>
                  </a:lnTo>
                  <a:lnTo>
                    <a:pt x="970" y="1912"/>
                  </a:lnTo>
                  <a:lnTo>
                    <a:pt x="970" y="1912"/>
                  </a:lnTo>
                  <a:lnTo>
                    <a:pt x="984" y="1902"/>
                  </a:lnTo>
                  <a:lnTo>
                    <a:pt x="1012" y="1874"/>
                  </a:lnTo>
                  <a:lnTo>
                    <a:pt x="1012" y="1874"/>
                  </a:lnTo>
                  <a:lnTo>
                    <a:pt x="1016" y="1868"/>
                  </a:lnTo>
                  <a:lnTo>
                    <a:pt x="1020" y="1862"/>
                  </a:lnTo>
                  <a:lnTo>
                    <a:pt x="1044" y="1808"/>
                  </a:lnTo>
                  <a:lnTo>
                    <a:pt x="1044" y="1808"/>
                  </a:lnTo>
                  <a:lnTo>
                    <a:pt x="1048" y="1792"/>
                  </a:lnTo>
                  <a:lnTo>
                    <a:pt x="1054" y="1770"/>
                  </a:lnTo>
                  <a:lnTo>
                    <a:pt x="1054" y="1770"/>
                  </a:lnTo>
                  <a:lnTo>
                    <a:pt x="1054" y="1766"/>
                  </a:lnTo>
                  <a:lnTo>
                    <a:pt x="1054" y="1764"/>
                  </a:lnTo>
                  <a:lnTo>
                    <a:pt x="1050" y="1764"/>
                  </a:lnTo>
                  <a:lnTo>
                    <a:pt x="1048" y="1764"/>
                  </a:lnTo>
                  <a:lnTo>
                    <a:pt x="976" y="1780"/>
                  </a:lnTo>
                  <a:lnTo>
                    <a:pt x="976" y="1780"/>
                  </a:lnTo>
                  <a:lnTo>
                    <a:pt x="968" y="1780"/>
                  </a:lnTo>
                  <a:lnTo>
                    <a:pt x="960" y="1778"/>
                  </a:lnTo>
                  <a:lnTo>
                    <a:pt x="956" y="1774"/>
                  </a:lnTo>
                  <a:lnTo>
                    <a:pt x="956" y="1774"/>
                  </a:lnTo>
                  <a:lnTo>
                    <a:pt x="944" y="1766"/>
                  </a:lnTo>
                  <a:lnTo>
                    <a:pt x="944" y="1766"/>
                  </a:lnTo>
                  <a:lnTo>
                    <a:pt x="934" y="1754"/>
                  </a:lnTo>
                  <a:lnTo>
                    <a:pt x="904" y="1710"/>
                  </a:lnTo>
                  <a:lnTo>
                    <a:pt x="904" y="1710"/>
                  </a:lnTo>
                  <a:lnTo>
                    <a:pt x="898" y="1704"/>
                  </a:lnTo>
                  <a:lnTo>
                    <a:pt x="892" y="1700"/>
                  </a:lnTo>
                  <a:lnTo>
                    <a:pt x="886" y="1696"/>
                  </a:lnTo>
                  <a:lnTo>
                    <a:pt x="886" y="1696"/>
                  </a:lnTo>
                  <a:lnTo>
                    <a:pt x="880" y="1692"/>
                  </a:lnTo>
                  <a:lnTo>
                    <a:pt x="876" y="1686"/>
                  </a:lnTo>
                  <a:lnTo>
                    <a:pt x="864" y="1670"/>
                  </a:lnTo>
                  <a:lnTo>
                    <a:pt x="864" y="1670"/>
                  </a:lnTo>
                  <a:lnTo>
                    <a:pt x="860" y="1664"/>
                  </a:lnTo>
                  <a:lnTo>
                    <a:pt x="860" y="1664"/>
                  </a:lnTo>
                  <a:lnTo>
                    <a:pt x="858" y="1656"/>
                  </a:lnTo>
                  <a:lnTo>
                    <a:pt x="852" y="1642"/>
                  </a:lnTo>
                  <a:lnTo>
                    <a:pt x="852" y="1642"/>
                  </a:lnTo>
                  <a:lnTo>
                    <a:pt x="848" y="1626"/>
                  </a:lnTo>
                  <a:lnTo>
                    <a:pt x="842" y="1602"/>
                  </a:lnTo>
                  <a:lnTo>
                    <a:pt x="842" y="1602"/>
                  </a:lnTo>
                  <a:lnTo>
                    <a:pt x="840" y="1596"/>
                  </a:lnTo>
                  <a:lnTo>
                    <a:pt x="834" y="1590"/>
                  </a:lnTo>
                  <a:lnTo>
                    <a:pt x="826" y="1582"/>
                  </a:lnTo>
                  <a:lnTo>
                    <a:pt x="826" y="1582"/>
                  </a:lnTo>
                  <a:lnTo>
                    <a:pt x="822" y="1574"/>
                  </a:lnTo>
                  <a:lnTo>
                    <a:pt x="818" y="1568"/>
                  </a:lnTo>
                  <a:lnTo>
                    <a:pt x="814" y="1544"/>
                  </a:lnTo>
                  <a:lnTo>
                    <a:pt x="814" y="1544"/>
                  </a:lnTo>
                  <a:lnTo>
                    <a:pt x="808" y="1530"/>
                  </a:lnTo>
                  <a:lnTo>
                    <a:pt x="796" y="1504"/>
                  </a:lnTo>
                  <a:lnTo>
                    <a:pt x="796" y="1504"/>
                  </a:lnTo>
                  <a:lnTo>
                    <a:pt x="786" y="1492"/>
                  </a:lnTo>
                  <a:lnTo>
                    <a:pt x="768" y="1474"/>
                  </a:lnTo>
                  <a:lnTo>
                    <a:pt x="768" y="1474"/>
                  </a:lnTo>
                  <a:lnTo>
                    <a:pt x="766" y="1470"/>
                  </a:lnTo>
                  <a:lnTo>
                    <a:pt x="770" y="1472"/>
                  </a:lnTo>
                  <a:lnTo>
                    <a:pt x="794" y="1484"/>
                  </a:lnTo>
                  <a:lnTo>
                    <a:pt x="794" y="1484"/>
                  </a:lnTo>
                  <a:lnTo>
                    <a:pt x="798" y="1484"/>
                  </a:lnTo>
                  <a:lnTo>
                    <a:pt x="800" y="1484"/>
                  </a:lnTo>
                  <a:lnTo>
                    <a:pt x="804" y="1482"/>
                  </a:lnTo>
                  <a:lnTo>
                    <a:pt x="804" y="1480"/>
                  </a:lnTo>
                  <a:lnTo>
                    <a:pt x="808" y="1476"/>
                  </a:lnTo>
                  <a:lnTo>
                    <a:pt x="808" y="1476"/>
                  </a:lnTo>
                  <a:lnTo>
                    <a:pt x="810" y="1474"/>
                  </a:lnTo>
                  <a:lnTo>
                    <a:pt x="810" y="1472"/>
                  </a:lnTo>
                  <a:lnTo>
                    <a:pt x="812" y="1474"/>
                  </a:lnTo>
                  <a:lnTo>
                    <a:pt x="814" y="1476"/>
                  </a:lnTo>
                  <a:lnTo>
                    <a:pt x="818" y="1480"/>
                  </a:lnTo>
                  <a:lnTo>
                    <a:pt x="818" y="1480"/>
                  </a:lnTo>
                  <a:lnTo>
                    <a:pt x="824" y="1494"/>
                  </a:lnTo>
                  <a:lnTo>
                    <a:pt x="856" y="1550"/>
                  </a:lnTo>
                  <a:lnTo>
                    <a:pt x="856" y="1550"/>
                  </a:lnTo>
                  <a:lnTo>
                    <a:pt x="866" y="1562"/>
                  </a:lnTo>
                  <a:lnTo>
                    <a:pt x="874" y="1570"/>
                  </a:lnTo>
                  <a:lnTo>
                    <a:pt x="874" y="1570"/>
                  </a:lnTo>
                  <a:lnTo>
                    <a:pt x="878" y="1576"/>
                  </a:lnTo>
                  <a:lnTo>
                    <a:pt x="882" y="1584"/>
                  </a:lnTo>
                  <a:lnTo>
                    <a:pt x="886" y="1598"/>
                  </a:lnTo>
                  <a:lnTo>
                    <a:pt x="886" y="1598"/>
                  </a:lnTo>
                  <a:lnTo>
                    <a:pt x="892" y="1614"/>
                  </a:lnTo>
                  <a:lnTo>
                    <a:pt x="898" y="1636"/>
                  </a:lnTo>
                  <a:lnTo>
                    <a:pt x="898" y="1636"/>
                  </a:lnTo>
                  <a:lnTo>
                    <a:pt x="900" y="1644"/>
                  </a:lnTo>
                  <a:lnTo>
                    <a:pt x="904" y="1650"/>
                  </a:lnTo>
                  <a:lnTo>
                    <a:pt x="924" y="1668"/>
                  </a:lnTo>
                  <a:lnTo>
                    <a:pt x="924" y="1668"/>
                  </a:lnTo>
                  <a:lnTo>
                    <a:pt x="928" y="1674"/>
                  </a:lnTo>
                  <a:lnTo>
                    <a:pt x="928" y="1678"/>
                  </a:lnTo>
                  <a:lnTo>
                    <a:pt x="928" y="1678"/>
                  </a:lnTo>
                  <a:lnTo>
                    <a:pt x="928" y="1684"/>
                  </a:lnTo>
                  <a:lnTo>
                    <a:pt x="928" y="1684"/>
                  </a:lnTo>
                  <a:lnTo>
                    <a:pt x="932" y="1690"/>
                  </a:lnTo>
                  <a:lnTo>
                    <a:pt x="936" y="1696"/>
                  </a:lnTo>
                  <a:lnTo>
                    <a:pt x="936" y="1696"/>
                  </a:lnTo>
                  <a:lnTo>
                    <a:pt x="942" y="1710"/>
                  </a:lnTo>
                  <a:lnTo>
                    <a:pt x="954" y="1736"/>
                  </a:lnTo>
                  <a:lnTo>
                    <a:pt x="954" y="1736"/>
                  </a:lnTo>
                  <a:lnTo>
                    <a:pt x="960" y="1740"/>
                  </a:lnTo>
                  <a:lnTo>
                    <a:pt x="966" y="1740"/>
                  </a:lnTo>
                  <a:lnTo>
                    <a:pt x="980" y="1736"/>
                  </a:lnTo>
                  <a:lnTo>
                    <a:pt x="980" y="1736"/>
                  </a:lnTo>
                  <a:lnTo>
                    <a:pt x="996" y="1732"/>
                  </a:lnTo>
                  <a:lnTo>
                    <a:pt x="1000" y="1732"/>
                  </a:lnTo>
                  <a:lnTo>
                    <a:pt x="1000" y="1732"/>
                  </a:lnTo>
                  <a:lnTo>
                    <a:pt x="1006" y="1732"/>
                  </a:lnTo>
                  <a:lnTo>
                    <a:pt x="1012" y="1728"/>
                  </a:lnTo>
                  <a:lnTo>
                    <a:pt x="1020" y="1718"/>
                  </a:lnTo>
                  <a:lnTo>
                    <a:pt x="1020" y="1718"/>
                  </a:lnTo>
                  <a:lnTo>
                    <a:pt x="1028" y="1714"/>
                  </a:lnTo>
                  <a:lnTo>
                    <a:pt x="1034" y="1710"/>
                  </a:lnTo>
                  <a:lnTo>
                    <a:pt x="1048" y="1706"/>
                  </a:lnTo>
                  <a:lnTo>
                    <a:pt x="1048" y="1706"/>
                  </a:lnTo>
                  <a:lnTo>
                    <a:pt x="1064" y="1700"/>
                  </a:lnTo>
                  <a:lnTo>
                    <a:pt x="1088" y="1688"/>
                  </a:lnTo>
                  <a:lnTo>
                    <a:pt x="1088" y="1688"/>
                  </a:lnTo>
                  <a:lnTo>
                    <a:pt x="1096" y="1684"/>
                  </a:lnTo>
                  <a:lnTo>
                    <a:pt x="1096" y="1684"/>
                  </a:lnTo>
                  <a:lnTo>
                    <a:pt x="1102" y="1680"/>
                  </a:lnTo>
                  <a:lnTo>
                    <a:pt x="1128" y="1668"/>
                  </a:lnTo>
                  <a:lnTo>
                    <a:pt x="1128" y="1668"/>
                  </a:lnTo>
                  <a:lnTo>
                    <a:pt x="1134" y="1664"/>
                  </a:lnTo>
                  <a:lnTo>
                    <a:pt x="1140" y="1658"/>
                  </a:lnTo>
                  <a:lnTo>
                    <a:pt x="1158" y="1632"/>
                  </a:lnTo>
                  <a:lnTo>
                    <a:pt x="1158" y="1632"/>
                  </a:lnTo>
                  <a:lnTo>
                    <a:pt x="1168" y="1618"/>
                  </a:lnTo>
                  <a:lnTo>
                    <a:pt x="1170" y="1612"/>
                  </a:lnTo>
                  <a:lnTo>
                    <a:pt x="1170" y="1612"/>
                  </a:lnTo>
                  <a:lnTo>
                    <a:pt x="1180" y="1600"/>
                  </a:lnTo>
                  <a:lnTo>
                    <a:pt x="1188" y="1592"/>
                  </a:lnTo>
                  <a:lnTo>
                    <a:pt x="1188" y="1592"/>
                  </a:lnTo>
                  <a:lnTo>
                    <a:pt x="1188" y="1588"/>
                  </a:lnTo>
                  <a:lnTo>
                    <a:pt x="1190" y="1586"/>
                  </a:lnTo>
                  <a:lnTo>
                    <a:pt x="1188" y="1584"/>
                  </a:lnTo>
                  <a:lnTo>
                    <a:pt x="1186" y="1582"/>
                  </a:lnTo>
                  <a:lnTo>
                    <a:pt x="1160" y="1562"/>
                  </a:lnTo>
                  <a:lnTo>
                    <a:pt x="1160" y="1562"/>
                  </a:lnTo>
                  <a:lnTo>
                    <a:pt x="1154" y="1558"/>
                  </a:lnTo>
                  <a:lnTo>
                    <a:pt x="1148" y="1556"/>
                  </a:lnTo>
                  <a:lnTo>
                    <a:pt x="1148" y="1556"/>
                  </a:lnTo>
                  <a:lnTo>
                    <a:pt x="1144" y="1554"/>
                  </a:lnTo>
                  <a:lnTo>
                    <a:pt x="1140" y="1548"/>
                  </a:lnTo>
                  <a:lnTo>
                    <a:pt x="1138" y="1544"/>
                  </a:lnTo>
                  <a:lnTo>
                    <a:pt x="1138" y="1544"/>
                  </a:lnTo>
                  <a:lnTo>
                    <a:pt x="1132" y="1540"/>
                  </a:lnTo>
                  <a:lnTo>
                    <a:pt x="1126" y="1538"/>
                  </a:lnTo>
                  <a:lnTo>
                    <a:pt x="1102" y="1544"/>
                  </a:lnTo>
                  <a:lnTo>
                    <a:pt x="1102" y="1544"/>
                  </a:lnTo>
                  <a:lnTo>
                    <a:pt x="1096" y="1544"/>
                  </a:lnTo>
                  <a:lnTo>
                    <a:pt x="1088" y="1542"/>
                  </a:lnTo>
                  <a:lnTo>
                    <a:pt x="1082" y="1540"/>
                  </a:lnTo>
                  <a:lnTo>
                    <a:pt x="1082" y="1540"/>
                  </a:lnTo>
                  <a:lnTo>
                    <a:pt x="1076" y="1536"/>
                  </a:lnTo>
                  <a:lnTo>
                    <a:pt x="1076" y="1536"/>
                  </a:lnTo>
                  <a:lnTo>
                    <a:pt x="1070" y="1536"/>
                  </a:lnTo>
                  <a:lnTo>
                    <a:pt x="1070" y="1536"/>
                  </a:lnTo>
                  <a:lnTo>
                    <a:pt x="1058" y="1534"/>
                  </a:lnTo>
                  <a:lnTo>
                    <a:pt x="1054" y="1530"/>
                  </a:lnTo>
                  <a:lnTo>
                    <a:pt x="1054" y="1530"/>
                  </a:lnTo>
                  <a:lnTo>
                    <a:pt x="1048" y="1526"/>
                  </a:lnTo>
                  <a:lnTo>
                    <a:pt x="1044" y="1520"/>
                  </a:lnTo>
                  <a:lnTo>
                    <a:pt x="1040" y="1506"/>
                  </a:lnTo>
                  <a:lnTo>
                    <a:pt x="1040" y="1506"/>
                  </a:lnTo>
                  <a:lnTo>
                    <a:pt x="1036" y="1498"/>
                  </a:lnTo>
                  <a:lnTo>
                    <a:pt x="1032" y="1492"/>
                  </a:lnTo>
                  <a:lnTo>
                    <a:pt x="1022" y="1484"/>
                  </a:lnTo>
                  <a:lnTo>
                    <a:pt x="1022" y="1484"/>
                  </a:lnTo>
                  <a:lnTo>
                    <a:pt x="1018" y="1478"/>
                  </a:lnTo>
                  <a:lnTo>
                    <a:pt x="1018" y="1478"/>
                  </a:lnTo>
                  <a:lnTo>
                    <a:pt x="1018" y="1472"/>
                  </a:lnTo>
                  <a:lnTo>
                    <a:pt x="1018" y="1472"/>
                  </a:lnTo>
                  <a:lnTo>
                    <a:pt x="1018" y="1468"/>
                  </a:lnTo>
                  <a:lnTo>
                    <a:pt x="1022" y="1462"/>
                  </a:lnTo>
                  <a:lnTo>
                    <a:pt x="1022" y="1462"/>
                  </a:lnTo>
                  <a:lnTo>
                    <a:pt x="1026" y="1458"/>
                  </a:lnTo>
                  <a:lnTo>
                    <a:pt x="1026" y="1458"/>
                  </a:lnTo>
                  <a:lnTo>
                    <a:pt x="1026" y="1452"/>
                  </a:lnTo>
                  <a:lnTo>
                    <a:pt x="1026" y="1452"/>
                  </a:lnTo>
                  <a:lnTo>
                    <a:pt x="1026" y="1452"/>
                  </a:lnTo>
                  <a:lnTo>
                    <a:pt x="1028" y="1452"/>
                  </a:lnTo>
                  <a:lnTo>
                    <a:pt x="1032" y="1454"/>
                  </a:lnTo>
                  <a:lnTo>
                    <a:pt x="1040" y="1462"/>
                  </a:lnTo>
                  <a:lnTo>
                    <a:pt x="1040" y="1462"/>
                  </a:lnTo>
                  <a:lnTo>
                    <a:pt x="1052" y="1474"/>
                  </a:lnTo>
                  <a:lnTo>
                    <a:pt x="1060" y="1482"/>
                  </a:lnTo>
                  <a:lnTo>
                    <a:pt x="1060" y="1482"/>
                  </a:lnTo>
                  <a:lnTo>
                    <a:pt x="1072" y="1492"/>
                  </a:lnTo>
                  <a:lnTo>
                    <a:pt x="1088" y="1504"/>
                  </a:lnTo>
                  <a:lnTo>
                    <a:pt x="1088" y="1504"/>
                  </a:lnTo>
                  <a:lnTo>
                    <a:pt x="1102" y="1510"/>
                  </a:lnTo>
                  <a:lnTo>
                    <a:pt x="1116" y="1514"/>
                  </a:lnTo>
                  <a:lnTo>
                    <a:pt x="1116" y="1514"/>
                  </a:lnTo>
                  <a:lnTo>
                    <a:pt x="1124" y="1516"/>
                  </a:lnTo>
                  <a:lnTo>
                    <a:pt x="1132" y="1514"/>
                  </a:lnTo>
                  <a:lnTo>
                    <a:pt x="1136" y="1510"/>
                  </a:lnTo>
                  <a:lnTo>
                    <a:pt x="1136" y="1510"/>
                  </a:lnTo>
                  <a:lnTo>
                    <a:pt x="1144" y="1510"/>
                  </a:lnTo>
                  <a:lnTo>
                    <a:pt x="1150" y="1514"/>
                  </a:lnTo>
                  <a:lnTo>
                    <a:pt x="1158" y="1522"/>
                  </a:lnTo>
                  <a:lnTo>
                    <a:pt x="1158" y="1522"/>
                  </a:lnTo>
                  <a:lnTo>
                    <a:pt x="1164" y="1526"/>
                  </a:lnTo>
                  <a:lnTo>
                    <a:pt x="1172" y="1530"/>
                  </a:lnTo>
                  <a:lnTo>
                    <a:pt x="1206" y="1544"/>
                  </a:lnTo>
                  <a:lnTo>
                    <a:pt x="1206" y="1544"/>
                  </a:lnTo>
                  <a:lnTo>
                    <a:pt x="1218" y="1546"/>
                  </a:lnTo>
                  <a:lnTo>
                    <a:pt x="1218" y="1546"/>
                  </a:lnTo>
                  <a:lnTo>
                    <a:pt x="1222" y="1546"/>
                  </a:lnTo>
                  <a:lnTo>
                    <a:pt x="1222" y="1546"/>
                  </a:lnTo>
                  <a:lnTo>
                    <a:pt x="1230" y="1544"/>
                  </a:lnTo>
                  <a:lnTo>
                    <a:pt x="1244" y="1538"/>
                  </a:lnTo>
                  <a:lnTo>
                    <a:pt x="1244" y="1538"/>
                  </a:lnTo>
                  <a:lnTo>
                    <a:pt x="1260" y="1536"/>
                  </a:lnTo>
                  <a:lnTo>
                    <a:pt x="1292" y="1536"/>
                  </a:lnTo>
                  <a:lnTo>
                    <a:pt x="1292" y="1536"/>
                  </a:lnTo>
                  <a:lnTo>
                    <a:pt x="1300" y="1538"/>
                  </a:lnTo>
                  <a:lnTo>
                    <a:pt x="1306" y="1544"/>
                  </a:lnTo>
                  <a:lnTo>
                    <a:pt x="1316" y="1558"/>
                  </a:lnTo>
                  <a:lnTo>
                    <a:pt x="1316" y="1558"/>
                  </a:lnTo>
                  <a:lnTo>
                    <a:pt x="1320" y="1566"/>
                  </a:lnTo>
                  <a:lnTo>
                    <a:pt x="1320" y="1566"/>
                  </a:lnTo>
                  <a:lnTo>
                    <a:pt x="1326" y="1572"/>
                  </a:lnTo>
                  <a:lnTo>
                    <a:pt x="1336" y="1588"/>
                  </a:lnTo>
                  <a:lnTo>
                    <a:pt x="1336" y="1588"/>
                  </a:lnTo>
                  <a:lnTo>
                    <a:pt x="1346" y="1602"/>
                  </a:lnTo>
                  <a:lnTo>
                    <a:pt x="1354" y="1610"/>
                  </a:lnTo>
                  <a:lnTo>
                    <a:pt x="1354" y="1610"/>
                  </a:lnTo>
                  <a:lnTo>
                    <a:pt x="1360" y="1612"/>
                  </a:lnTo>
                  <a:lnTo>
                    <a:pt x="1366" y="1610"/>
                  </a:lnTo>
                  <a:lnTo>
                    <a:pt x="1382" y="1600"/>
                  </a:lnTo>
                  <a:lnTo>
                    <a:pt x="1382" y="1600"/>
                  </a:lnTo>
                  <a:lnTo>
                    <a:pt x="1386" y="1598"/>
                  </a:lnTo>
                  <a:lnTo>
                    <a:pt x="1388" y="1600"/>
                  </a:lnTo>
                  <a:lnTo>
                    <a:pt x="1390" y="1600"/>
                  </a:lnTo>
                  <a:lnTo>
                    <a:pt x="1390" y="1604"/>
                  </a:lnTo>
                  <a:lnTo>
                    <a:pt x="1398" y="1676"/>
                  </a:lnTo>
                  <a:lnTo>
                    <a:pt x="1398" y="1676"/>
                  </a:lnTo>
                  <a:lnTo>
                    <a:pt x="1402" y="1692"/>
                  </a:lnTo>
                  <a:lnTo>
                    <a:pt x="1408" y="1714"/>
                  </a:lnTo>
                  <a:lnTo>
                    <a:pt x="1408" y="1714"/>
                  </a:lnTo>
                  <a:lnTo>
                    <a:pt x="1414" y="1730"/>
                  </a:lnTo>
                  <a:lnTo>
                    <a:pt x="1434" y="1764"/>
                  </a:lnTo>
                  <a:lnTo>
                    <a:pt x="1434" y="1764"/>
                  </a:lnTo>
                  <a:lnTo>
                    <a:pt x="1442" y="1778"/>
                  </a:lnTo>
                  <a:lnTo>
                    <a:pt x="1444" y="1784"/>
                  </a:lnTo>
                  <a:lnTo>
                    <a:pt x="1444" y="1784"/>
                  </a:lnTo>
                  <a:lnTo>
                    <a:pt x="1452" y="1798"/>
                  </a:lnTo>
                  <a:lnTo>
                    <a:pt x="1464" y="1814"/>
                  </a:lnTo>
                  <a:lnTo>
                    <a:pt x="1464" y="1814"/>
                  </a:lnTo>
                  <a:lnTo>
                    <a:pt x="1466" y="1816"/>
                  </a:lnTo>
                  <a:lnTo>
                    <a:pt x="1468" y="1816"/>
                  </a:lnTo>
                  <a:lnTo>
                    <a:pt x="1470" y="1816"/>
                  </a:lnTo>
                  <a:lnTo>
                    <a:pt x="1472" y="1814"/>
                  </a:lnTo>
                  <a:lnTo>
                    <a:pt x="1474" y="1808"/>
                  </a:lnTo>
                  <a:lnTo>
                    <a:pt x="1474" y="1808"/>
                  </a:lnTo>
                  <a:lnTo>
                    <a:pt x="1484" y="1796"/>
                  </a:lnTo>
                  <a:lnTo>
                    <a:pt x="1492" y="1786"/>
                  </a:lnTo>
                  <a:lnTo>
                    <a:pt x="1492" y="1786"/>
                  </a:lnTo>
                  <a:lnTo>
                    <a:pt x="1500" y="1774"/>
                  </a:lnTo>
                  <a:lnTo>
                    <a:pt x="1504" y="1768"/>
                  </a:lnTo>
                  <a:lnTo>
                    <a:pt x="1504" y="1768"/>
                  </a:lnTo>
                  <a:lnTo>
                    <a:pt x="1506" y="1762"/>
                  </a:lnTo>
                  <a:lnTo>
                    <a:pt x="1506" y="1754"/>
                  </a:lnTo>
                  <a:lnTo>
                    <a:pt x="1506" y="1730"/>
                  </a:lnTo>
                  <a:lnTo>
                    <a:pt x="1506" y="1730"/>
                  </a:lnTo>
                  <a:lnTo>
                    <a:pt x="1510" y="1716"/>
                  </a:lnTo>
                  <a:lnTo>
                    <a:pt x="1514" y="1700"/>
                  </a:lnTo>
                  <a:lnTo>
                    <a:pt x="1514" y="1700"/>
                  </a:lnTo>
                  <a:lnTo>
                    <a:pt x="1518" y="1694"/>
                  </a:lnTo>
                  <a:lnTo>
                    <a:pt x="1522" y="1688"/>
                  </a:lnTo>
                  <a:lnTo>
                    <a:pt x="1540" y="1670"/>
                  </a:lnTo>
                  <a:lnTo>
                    <a:pt x="1540" y="1670"/>
                  </a:lnTo>
                  <a:lnTo>
                    <a:pt x="1554" y="1660"/>
                  </a:lnTo>
                  <a:lnTo>
                    <a:pt x="1578" y="1648"/>
                  </a:lnTo>
                  <a:lnTo>
                    <a:pt x="1578" y="1648"/>
                  </a:lnTo>
                  <a:lnTo>
                    <a:pt x="1590" y="1638"/>
                  </a:lnTo>
                  <a:lnTo>
                    <a:pt x="1598" y="1630"/>
                  </a:lnTo>
                  <a:lnTo>
                    <a:pt x="1598" y="1630"/>
                  </a:lnTo>
                  <a:lnTo>
                    <a:pt x="1604" y="1624"/>
                  </a:lnTo>
                  <a:lnTo>
                    <a:pt x="1608" y="1618"/>
                  </a:lnTo>
                  <a:lnTo>
                    <a:pt x="1612" y="1604"/>
                  </a:lnTo>
                  <a:lnTo>
                    <a:pt x="1612" y="1604"/>
                  </a:lnTo>
                  <a:lnTo>
                    <a:pt x="1616" y="1598"/>
                  </a:lnTo>
                  <a:lnTo>
                    <a:pt x="1622" y="1596"/>
                  </a:lnTo>
                  <a:lnTo>
                    <a:pt x="1636" y="1596"/>
                  </a:lnTo>
                  <a:lnTo>
                    <a:pt x="1636" y="1596"/>
                  </a:lnTo>
                  <a:lnTo>
                    <a:pt x="1644" y="1596"/>
                  </a:lnTo>
                  <a:lnTo>
                    <a:pt x="1644" y="1596"/>
                  </a:lnTo>
                  <a:lnTo>
                    <a:pt x="1652" y="1592"/>
                  </a:lnTo>
                  <a:lnTo>
                    <a:pt x="1666" y="1588"/>
                  </a:lnTo>
                  <a:lnTo>
                    <a:pt x="1666" y="1588"/>
                  </a:lnTo>
                  <a:lnTo>
                    <a:pt x="1676" y="1586"/>
                  </a:lnTo>
                  <a:lnTo>
                    <a:pt x="1676" y="1586"/>
                  </a:lnTo>
                  <a:lnTo>
                    <a:pt x="1686" y="1588"/>
                  </a:lnTo>
                  <a:lnTo>
                    <a:pt x="1688" y="1590"/>
                  </a:lnTo>
                  <a:lnTo>
                    <a:pt x="1688" y="1590"/>
                  </a:lnTo>
                  <a:lnTo>
                    <a:pt x="1694" y="1594"/>
                  </a:lnTo>
                  <a:lnTo>
                    <a:pt x="1700" y="1598"/>
                  </a:lnTo>
                  <a:lnTo>
                    <a:pt x="1700" y="1598"/>
                  </a:lnTo>
                  <a:lnTo>
                    <a:pt x="1702" y="1604"/>
                  </a:lnTo>
                  <a:lnTo>
                    <a:pt x="1702" y="1604"/>
                  </a:lnTo>
                  <a:lnTo>
                    <a:pt x="1706" y="1612"/>
                  </a:lnTo>
                  <a:lnTo>
                    <a:pt x="1708" y="1618"/>
                  </a:lnTo>
                  <a:lnTo>
                    <a:pt x="1708" y="1618"/>
                  </a:lnTo>
                  <a:lnTo>
                    <a:pt x="1714" y="1632"/>
                  </a:lnTo>
                  <a:lnTo>
                    <a:pt x="1728" y="1676"/>
                  </a:lnTo>
                  <a:lnTo>
                    <a:pt x="1728" y="1676"/>
                  </a:lnTo>
                  <a:lnTo>
                    <a:pt x="1732" y="1682"/>
                  </a:lnTo>
                  <a:lnTo>
                    <a:pt x="1738" y="1688"/>
                  </a:lnTo>
                  <a:lnTo>
                    <a:pt x="1744" y="1690"/>
                  </a:lnTo>
                  <a:lnTo>
                    <a:pt x="1744" y="1690"/>
                  </a:lnTo>
                  <a:lnTo>
                    <a:pt x="1750" y="1692"/>
                  </a:lnTo>
                  <a:lnTo>
                    <a:pt x="1758" y="1690"/>
                  </a:lnTo>
                  <a:lnTo>
                    <a:pt x="1764" y="1688"/>
                  </a:lnTo>
                  <a:lnTo>
                    <a:pt x="1764" y="1688"/>
                  </a:lnTo>
                  <a:lnTo>
                    <a:pt x="1770" y="1686"/>
                  </a:lnTo>
                  <a:lnTo>
                    <a:pt x="1776" y="1688"/>
                  </a:lnTo>
                  <a:lnTo>
                    <a:pt x="1776" y="1688"/>
                  </a:lnTo>
                  <a:lnTo>
                    <a:pt x="1780" y="1694"/>
                  </a:lnTo>
                  <a:lnTo>
                    <a:pt x="1782" y="1700"/>
                  </a:lnTo>
                  <a:lnTo>
                    <a:pt x="1788" y="1716"/>
                  </a:lnTo>
                  <a:lnTo>
                    <a:pt x="1788" y="1716"/>
                  </a:lnTo>
                  <a:lnTo>
                    <a:pt x="1790" y="1730"/>
                  </a:lnTo>
                  <a:lnTo>
                    <a:pt x="1790" y="1754"/>
                  </a:lnTo>
                  <a:lnTo>
                    <a:pt x="1790" y="1754"/>
                  </a:lnTo>
                  <a:lnTo>
                    <a:pt x="1790" y="1770"/>
                  </a:lnTo>
                  <a:lnTo>
                    <a:pt x="1790" y="1802"/>
                  </a:lnTo>
                  <a:lnTo>
                    <a:pt x="1790" y="1802"/>
                  </a:lnTo>
                  <a:lnTo>
                    <a:pt x="1792" y="1810"/>
                  </a:lnTo>
                  <a:lnTo>
                    <a:pt x="1796" y="1816"/>
                  </a:lnTo>
                  <a:lnTo>
                    <a:pt x="1804" y="1824"/>
                  </a:lnTo>
                  <a:lnTo>
                    <a:pt x="1804" y="1824"/>
                  </a:lnTo>
                  <a:lnTo>
                    <a:pt x="1814" y="1838"/>
                  </a:lnTo>
                  <a:lnTo>
                    <a:pt x="1816" y="1842"/>
                  </a:lnTo>
                  <a:lnTo>
                    <a:pt x="1816" y="1842"/>
                  </a:lnTo>
                  <a:lnTo>
                    <a:pt x="1822" y="1858"/>
                  </a:lnTo>
                  <a:lnTo>
                    <a:pt x="1826" y="1862"/>
                  </a:lnTo>
                  <a:lnTo>
                    <a:pt x="1826" y="1862"/>
                  </a:lnTo>
                  <a:lnTo>
                    <a:pt x="1834" y="1876"/>
                  </a:lnTo>
                  <a:lnTo>
                    <a:pt x="1842" y="1884"/>
                  </a:lnTo>
                  <a:lnTo>
                    <a:pt x="1842" y="1884"/>
                  </a:lnTo>
                  <a:lnTo>
                    <a:pt x="1854" y="1894"/>
                  </a:lnTo>
                  <a:lnTo>
                    <a:pt x="1872" y="1912"/>
                  </a:lnTo>
                  <a:lnTo>
                    <a:pt x="1872" y="1912"/>
                  </a:lnTo>
                  <a:lnTo>
                    <a:pt x="1878" y="1916"/>
                  </a:lnTo>
                  <a:lnTo>
                    <a:pt x="1880" y="1914"/>
                  </a:lnTo>
                  <a:lnTo>
                    <a:pt x="1884" y="1914"/>
                  </a:lnTo>
                  <a:lnTo>
                    <a:pt x="1884" y="1914"/>
                  </a:lnTo>
                  <a:lnTo>
                    <a:pt x="1886" y="1908"/>
                  </a:lnTo>
                  <a:lnTo>
                    <a:pt x="1886" y="1900"/>
                  </a:lnTo>
                  <a:lnTo>
                    <a:pt x="1880" y="1886"/>
                  </a:lnTo>
                  <a:lnTo>
                    <a:pt x="1880" y="1886"/>
                  </a:lnTo>
                  <a:lnTo>
                    <a:pt x="1874" y="1872"/>
                  </a:lnTo>
                  <a:lnTo>
                    <a:pt x="1872" y="1866"/>
                  </a:lnTo>
                  <a:lnTo>
                    <a:pt x="1872" y="1866"/>
                  </a:lnTo>
                  <a:lnTo>
                    <a:pt x="1862" y="1854"/>
                  </a:lnTo>
                  <a:lnTo>
                    <a:pt x="1854" y="1846"/>
                  </a:lnTo>
                  <a:lnTo>
                    <a:pt x="1854" y="1846"/>
                  </a:lnTo>
                  <a:lnTo>
                    <a:pt x="1842" y="1836"/>
                  </a:lnTo>
                  <a:lnTo>
                    <a:pt x="1836" y="1834"/>
                  </a:lnTo>
                  <a:lnTo>
                    <a:pt x="1836" y="1834"/>
                  </a:lnTo>
                  <a:lnTo>
                    <a:pt x="1824" y="1826"/>
                  </a:lnTo>
                  <a:lnTo>
                    <a:pt x="1824" y="1826"/>
                  </a:lnTo>
                  <a:lnTo>
                    <a:pt x="1820" y="1820"/>
                  </a:lnTo>
                  <a:lnTo>
                    <a:pt x="1818" y="1812"/>
                  </a:lnTo>
                  <a:lnTo>
                    <a:pt x="1812" y="1790"/>
                  </a:lnTo>
                  <a:lnTo>
                    <a:pt x="1812" y="1790"/>
                  </a:lnTo>
                  <a:lnTo>
                    <a:pt x="1810" y="1774"/>
                  </a:lnTo>
                  <a:lnTo>
                    <a:pt x="1810" y="1770"/>
                  </a:lnTo>
                  <a:lnTo>
                    <a:pt x="1810" y="1770"/>
                  </a:lnTo>
                  <a:lnTo>
                    <a:pt x="1812" y="1754"/>
                  </a:lnTo>
                  <a:lnTo>
                    <a:pt x="1816" y="1740"/>
                  </a:lnTo>
                  <a:lnTo>
                    <a:pt x="1816" y="1740"/>
                  </a:lnTo>
                  <a:lnTo>
                    <a:pt x="1818" y="1736"/>
                  </a:lnTo>
                  <a:lnTo>
                    <a:pt x="1820" y="1734"/>
                  </a:lnTo>
                  <a:lnTo>
                    <a:pt x="1824" y="1734"/>
                  </a:lnTo>
                  <a:lnTo>
                    <a:pt x="1826" y="1734"/>
                  </a:lnTo>
                  <a:lnTo>
                    <a:pt x="1842" y="1740"/>
                  </a:lnTo>
                  <a:lnTo>
                    <a:pt x="1842" y="1740"/>
                  </a:lnTo>
                  <a:lnTo>
                    <a:pt x="1848" y="1742"/>
                  </a:lnTo>
                  <a:lnTo>
                    <a:pt x="1854" y="1746"/>
                  </a:lnTo>
                  <a:lnTo>
                    <a:pt x="1854" y="1746"/>
                  </a:lnTo>
                  <a:lnTo>
                    <a:pt x="1858" y="1752"/>
                  </a:lnTo>
                  <a:lnTo>
                    <a:pt x="1858" y="1752"/>
                  </a:lnTo>
                  <a:lnTo>
                    <a:pt x="1864" y="1758"/>
                  </a:lnTo>
                  <a:lnTo>
                    <a:pt x="1872" y="1766"/>
                  </a:lnTo>
                  <a:lnTo>
                    <a:pt x="1872" y="1766"/>
                  </a:lnTo>
                  <a:lnTo>
                    <a:pt x="1884" y="1776"/>
                  </a:lnTo>
                  <a:lnTo>
                    <a:pt x="1884" y="1776"/>
                  </a:lnTo>
                  <a:lnTo>
                    <a:pt x="1888" y="1782"/>
                  </a:lnTo>
                  <a:lnTo>
                    <a:pt x="1888" y="1782"/>
                  </a:lnTo>
                  <a:lnTo>
                    <a:pt x="1894" y="1780"/>
                  </a:lnTo>
                  <a:lnTo>
                    <a:pt x="1894" y="1780"/>
                  </a:lnTo>
                  <a:lnTo>
                    <a:pt x="1898" y="1782"/>
                  </a:lnTo>
                  <a:lnTo>
                    <a:pt x="1902" y="1788"/>
                  </a:lnTo>
                  <a:lnTo>
                    <a:pt x="1904" y="1794"/>
                  </a:lnTo>
                  <a:lnTo>
                    <a:pt x="1904" y="1794"/>
                  </a:lnTo>
                  <a:lnTo>
                    <a:pt x="1906" y="1796"/>
                  </a:lnTo>
                  <a:lnTo>
                    <a:pt x="1908" y="1798"/>
                  </a:lnTo>
                  <a:lnTo>
                    <a:pt x="1912" y="1798"/>
                  </a:lnTo>
                  <a:lnTo>
                    <a:pt x="1914" y="1796"/>
                  </a:lnTo>
                  <a:lnTo>
                    <a:pt x="1940" y="1776"/>
                  </a:lnTo>
                  <a:lnTo>
                    <a:pt x="1940" y="1776"/>
                  </a:lnTo>
                  <a:lnTo>
                    <a:pt x="1952" y="1766"/>
                  </a:lnTo>
                  <a:lnTo>
                    <a:pt x="1962" y="1758"/>
                  </a:lnTo>
                  <a:lnTo>
                    <a:pt x="1962" y="1758"/>
                  </a:lnTo>
                  <a:lnTo>
                    <a:pt x="1964" y="1752"/>
                  </a:lnTo>
                  <a:lnTo>
                    <a:pt x="1964" y="1744"/>
                  </a:lnTo>
                  <a:lnTo>
                    <a:pt x="1950" y="1690"/>
                  </a:lnTo>
                  <a:lnTo>
                    <a:pt x="1950" y="1690"/>
                  </a:lnTo>
                  <a:lnTo>
                    <a:pt x="1946" y="1684"/>
                  </a:lnTo>
                  <a:lnTo>
                    <a:pt x="1942" y="1678"/>
                  </a:lnTo>
                  <a:lnTo>
                    <a:pt x="1942" y="1678"/>
                  </a:lnTo>
                  <a:lnTo>
                    <a:pt x="1932" y="1666"/>
                  </a:lnTo>
                  <a:lnTo>
                    <a:pt x="1922" y="1650"/>
                  </a:lnTo>
                  <a:lnTo>
                    <a:pt x="1922" y="1650"/>
                  </a:lnTo>
                  <a:lnTo>
                    <a:pt x="1914" y="1636"/>
                  </a:lnTo>
                  <a:lnTo>
                    <a:pt x="1912" y="1632"/>
                  </a:lnTo>
                  <a:lnTo>
                    <a:pt x="1912" y="1632"/>
                  </a:lnTo>
                  <a:lnTo>
                    <a:pt x="1910" y="1626"/>
                  </a:lnTo>
                  <a:lnTo>
                    <a:pt x="1912" y="1620"/>
                  </a:lnTo>
                  <a:lnTo>
                    <a:pt x="1912" y="1620"/>
                  </a:lnTo>
                  <a:lnTo>
                    <a:pt x="1924" y="1612"/>
                  </a:lnTo>
                  <a:lnTo>
                    <a:pt x="1930" y="1608"/>
                  </a:lnTo>
                  <a:lnTo>
                    <a:pt x="1930" y="1608"/>
                  </a:lnTo>
                  <a:lnTo>
                    <a:pt x="1942" y="1606"/>
                  </a:lnTo>
                  <a:lnTo>
                    <a:pt x="1942" y="1606"/>
                  </a:lnTo>
                  <a:lnTo>
                    <a:pt x="1948" y="1606"/>
                  </a:lnTo>
                  <a:lnTo>
                    <a:pt x="1954" y="1610"/>
                  </a:lnTo>
                  <a:lnTo>
                    <a:pt x="1970" y="1620"/>
                  </a:lnTo>
                  <a:lnTo>
                    <a:pt x="1970" y="1620"/>
                  </a:lnTo>
                  <a:lnTo>
                    <a:pt x="1972" y="1622"/>
                  </a:lnTo>
                  <a:lnTo>
                    <a:pt x="1974" y="1620"/>
                  </a:lnTo>
                  <a:lnTo>
                    <a:pt x="1976" y="1620"/>
                  </a:lnTo>
                  <a:lnTo>
                    <a:pt x="1976" y="1616"/>
                  </a:lnTo>
                  <a:lnTo>
                    <a:pt x="1976" y="1614"/>
                  </a:lnTo>
                  <a:lnTo>
                    <a:pt x="1976" y="1614"/>
                  </a:lnTo>
                  <a:lnTo>
                    <a:pt x="1978" y="1606"/>
                  </a:lnTo>
                  <a:lnTo>
                    <a:pt x="1984" y="1604"/>
                  </a:lnTo>
                  <a:lnTo>
                    <a:pt x="2008" y="1598"/>
                  </a:lnTo>
                  <a:lnTo>
                    <a:pt x="2008" y="1598"/>
                  </a:lnTo>
                  <a:lnTo>
                    <a:pt x="2014" y="1594"/>
                  </a:lnTo>
                  <a:lnTo>
                    <a:pt x="2020" y="1590"/>
                  </a:lnTo>
                  <a:lnTo>
                    <a:pt x="2020" y="1590"/>
                  </a:lnTo>
                  <a:lnTo>
                    <a:pt x="2024" y="1586"/>
                  </a:lnTo>
                  <a:lnTo>
                    <a:pt x="2030" y="1586"/>
                  </a:lnTo>
                  <a:lnTo>
                    <a:pt x="2030" y="1586"/>
                  </a:lnTo>
                  <a:lnTo>
                    <a:pt x="2040" y="1586"/>
                  </a:lnTo>
                  <a:lnTo>
                    <a:pt x="2040" y="1586"/>
                  </a:lnTo>
                  <a:lnTo>
                    <a:pt x="2052" y="1582"/>
                  </a:lnTo>
                  <a:lnTo>
                    <a:pt x="2056" y="1580"/>
                  </a:lnTo>
                  <a:lnTo>
                    <a:pt x="2056" y="1580"/>
                  </a:lnTo>
                  <a:lnTo>
                    <a:pt x="2072" y="1572"/>
                  </a:lnTo>
                  <a:lnTo>
                    <a:pt x="2076" y="1570"/>
                  </a:lnTo>
                  <a:lnTo>
                    <a:pt x="2076" y="1570"/>
                  </a:lnTo>
                  <a:lnTo>
                    <a:pt x="2090" y="1562"/>
                  </a:lnTo>
                  <a:lnTo>
                    <a:pt x="2106" y="1550"/>
                  </a:lnTo>
                  <a:lnTo>
                    <a:pt x="2106" y="1550"/>
                  </a:lnTo>
                  <a:lnTo>
                    <a:pt x="2112" y="1546"/>
                  </a:lnTo>
                  <a:lnTo>
                    <a:pt x="2116" y="1540"/>
                  </a:lnTo>
                  <a:lnTo>
                    <a:pt x="2120" y="1534"/>
                  </a:lnTo>
                  <a:lnTo>
                    <a:pt x="2120" y="1534"/>
                  </a:lnTo>
                  <a:lnTo>
                    <a:pt x="2126" y="1520"/>
                  </a:lnTo>
                  <a:lnTo>
                    <a:pt x="2130" y="1514"/>
                  </a:lnTo>
                  <a:lnTo>
                    <a:pt x="2130" y="1514"/>
                  </a:lnTo>
                  <a:lnTo>
                    <a:pt x="2138" y="1500"/>
                  </a:lnTo>
                  <a:lnTo>
                    <a:pt x="2148" y="1484"/>
                  </a:lnTo>
                  <a:lnTo>
                    <a:pt x="2148" y="1484"/>
                  </a:lnTo>
                  <a:lnTo>
                    <a:pt x="2150" y="1478"/>
                  </a:lnTo>
                  <a:lnTo>
                    <a:pt x="2152" y="1470"/>
                  </a:lnTo>
                  <a:lnTo>
                    <a:pt x="2152" y="1466"/>
                  </a:lnTo>
                  <a:lnTo>
                    <a:pt x="2152" y="1466"/>
                  </a:lnTo>
                  <a:lnTo>
                    <a:pt x="2150" y="1460"/>
                  </a:lnTo>
                  <a:lnTo>
                    <a:pt x="2148" y="1454"/>
                  </a:lnTo>
                  <a:lnTo>
                    <a:pt x="2148" y="1454"/>
                  </a:lnTo>
                  <a:lnTo>
                    <a:pt x="2146" y="1448"/>
                  </a:lnTo>
                  <a:lnTo>
                    <a:pt x="2148" y="1444"/>
                  </a:lnTo>
                  <a:lnTo>
                    <a:pt x="2148" y="1444"/>
                  </a:lnTo>
                  <a:lnTo>
                    <a:pt x="2150" y="1438"/>
                  </a:lnTo>
                  <a:lnTo>
                    <a:pt x="2148" y="1432"/>
                  </a:lnTo>
                  <a:lnTo>
                    <a:pt x="2146" y="1426"/>
                  </a:lnTo>
                  <a:lnTo>
                    <a:pt x="2146" y="1426"/>
                  </a:lnTo>
                  <a:lnTo>
                    <a:pt x="2140" y="1412"/>
                  </a:lnTo>
                  <a:lnTo>
                    <a:pt x="2126" y="1378"/>
                  </a:lnTo>
                  <a:lnTo>
                    <a:pt x="2126" y="1378"/>
                  </a:lnTo>
                  <a:lnTo>
                    <a:pt x="2122" y="1366"/>
                  </a:lnTo>
                  <a:lnTo>
                    <a:pt x="2122" y="1366"/>
                  </a:lnTo>
                  <a:lnTo>
                    <a:pt x="2124" y="1360"/>
                  </a:lnTo>
                  <a:lnTo>
                    <a:pt x="2128" y="1354"/>
                  </a:lnTo>
                  <a:lnTo>
                    <a:pt x="2136" y="1346"/>
                  </a:lnTo>
                  <a:lnTo>
                    <a:pt x="2136" y="1346"/>
                  </a:lnTo>
                  <a:lnTo>
                    <a:pt x="2150" y="1338"/>
                  </a:lnTo>
                  <a:lnTo>
                    <a:pt x="2154" y="1334"/>
                  </a:lnTo>
                  <a:lnTo>
                    <a:pt x="2154" y="1334"/>
                  </a:lnTo>
                  <a:lnTo>
                    <a:pt x="2160" y="1330"/>
                  </a:lnTo>
                  <a:lnTo>
                    <a:pt x="2162" y="1326"/>
                  </a:lnTo>
                  <a:lnTo>
                    <a:pt x="2162" y="1326"/>
                  </a:lnTo>
                  <a:lnTo>
                    <a:pt x="2160" y="1322"/>
                  </a:lnTo>
                  <a:lnTo>
                    <a:pt x="2154" y="1322"/>
                  </a:lnTo>
                  <a:lnTo>
                    <a:pt x="2140" y="1322"/>
                  </a:lnTo>
                  <a:lnTo>
                    <a:pt x="2140" y="1322"/>
                  </a:lnTo>
                  <a:lnTo>
                    <a:pt x="2128" y="1322"/>
                  </a:lnTo>
                  <a:lnTo>
                    <a:pt x="2128" y="1322"/>
                  </a:lnTo>
                  <a:lnTo>
                    <a:pt x="2118" y="1322"/>
                  </a:lnTo>
                  <a:lnTo>
                    <a:pt x="2118" y="1322"/>
                  </a:lnTo>
                  <a:lnTo>
                    <a:pt x="2114" y="1320"/>
                  </a:lnTo>
                  <a:lnTo>
                    <a:pt x="2110" y="1314"/>
                  </a:lnTo>
                  <a:lnTo>
                    <a:pt x="2106" y="1308"/>
                  </a:lnTo>
                  <a:lnTo>
                    <a:pt x="2106" y="1308"/>
                  </a:lnTo>
                  <a:lnTo>
                    <a:pt x="2098" y="1296"/>
                  </a:lnTo>
                  <a:lnTo>
                    <a:pt x="2098" y="1296"/>
                  </a:lnTo>
                  <a:lnTo>
                    <a:pt x="2096" y="1294"/>
                  </a:lnTo>
                  <a:lnTo>
                    <a:pt x="2096" y="1292"/>
                  </a:lnTo>
                  <a:lnTo>
                    <a:pt x="2100" y="1288"/>
                  </a:lnTo>
                  <a:lnTo>
                    <a:pt x="2106" y="1286"/>
                  </a:lnTo>
                  <a:lnTo>
                    <a:pt x="2106" y="1286"/>
                  </a:lnTo>
                  <a:lnTo>
                    <a:pt x="2120" y="1278"/>
                  </a:lnTo>
                  <a:lnTo>
                    <a:pt x="2126" y="1276"/>
                  </a:lnTo>
                  <a:lnTo>
                    <a:pt x="2126" y="1276"/>
                  </a:lnTo>
                  <a:lnTo>
                    <a:pt x="2138" y="1266"/>
                  </a:lnTo>
                  <a:lnTo>
                    <a:pt x="2146" y="1258"/>
                  </a:lnTo>
                  <a:lnTo>
                    <a:pt x="2146" y="1258"/>
                  </a:lnTo>
                  <a:lnTo>
                    <a:pt x="2152" y="1254"/>
                  </a:lnTo>
                  <a:lnTo>
                    <a:pt x="2158" y="1252"/>
                  </a:lnTo>
                  <a:lnTo>
                    <a:pt x="2158" y="1252"/>
                  </a:lnTo>
                  <a:lnTo>
                    <a:pt x="2158" y="1254"/>
                  </a:lnTo>
                  <a:lnTo>
                    <a:pt x="2160" y="1254"/>
                  </a:lnTo>
                  <a:lnTo>
                    <a:pt x="2158" y="1260"/>
                  </a:lnTo>
                  <a:lnTo>
                    <a:pt x="2156" y="1266"/>
                  </a:lnTo>
                  <a:lnTo>
                    <a:pt x="2156" y="1266"/>
                  </a:lnTo>
                  <a:lnTo>
                    <a:pt x="2154" y="1272"/>
                  </a:lnTo>
                  <a:lnTo>
                    <a:pt x="2158" y="1278"/>
                  </a:lnTo>
                  <a:lnTo>
                    <a:pt x="2158" y="1278"/>
                  </a:lnTo>
                  <a:lnTo>
                    <a:pt x="2162" y="1280"/>
                  </a:lnTo>
                  <a:lnTo>
                    <a:pt x="2166" y="1282"/>
                  </a:lnTo>
                  <a:lnTo>
                    <a:pt x="2166" y="1282"/>
                  </a:lnTo>
                  <a:lnTo>
                    <a:pt x="2180" y="1280"/>
                  </a:lnTo>
                  <a:lnTo>
                    <a:pt x="2194" y="1274"/>
                  </a:lnTo>
                  <a:lnTo>
                    <a:pt x="2194" y="1274"/>
                  </a:lnTo>
                  <a:lnTo>
                    <a:pt x="2202" y="1274"/>
                  </a:lnTo>
                  <a:lnTo>
                    <a:pt x="2208" y="1276"/>
                  </a:lnTo>
                  <a:lnTo>
                    <a:pt x="2214" y="1278"/>
                  </a:lnTo>
                  <a:lnTo>
                    <a:pt x="2214" y="1278"/>
                  </a:lnTo>
                  <a:lnTo>
                    <a:pt x="2220" y="1284"/>
                  </a:lnTo>
                  <a:lnTo>
                    <a:pt x="2224" y="1290"/>
                  </a:lnTo>
                  <a:lnTo>
                    <a:pt x="2228" y="1294"/>
                  </a:lnTo>
                  <a:lnTo>
                    <a:pt x="2228" y="1294"/>
                  </a:lnTo>
                  <a:lnTo>
                    <a:pt x="2230" y="1306"/>
                  </a:lnTo>
                  <a:lnTo>
                    <a:pt x="2230" y="1306"/>
                  </a:lnTo>
                  <a:lnTo>
                    <a:pt x="2230" y="1320"/>
                  </a:lnTo>
                  <a:lnTo>
                    <a:pt x="2230" y="1332"/>
                  </a:lnTo>
                  <a:lnTo>
                    <a:pt x="2230" y="1332"/>
                  </a:lnTo>
                  <a:lnTo>
                    <a:pt x="2228" y="1348"/>
                  </a:lnTo>
                  <a:lnTo>
                    <a:pt x="2224" y="1362"/>
                  </a:lnTo>
                  <a:lnTo>
                    <a:pt x="2224" y="1362"/>
                  </a:lnTo>
                  <a:lnTo>
                    <a:pt x="2222" y="1366"/>
                  </a:lnTo>
                  <a:lnTo>
                    <a:pt x="2224" y="1368"/>
                  </a:lnTo>
                  <a:lnTo>
                    <a:pt x="2226" y="1370"/>
                  </a:lnTo>
                  <a:lnTo>
                    <a:pt x="2228" y="1370"/>
                  </a:lnTo>
                  <a:lnTo>
                    <a:pt x="2232" y="1370"/>
                  </a:lnTo>
                  <a:lnTo>
                    <a:pt x="2232" y="1370"/>
                  </a:lnTo>
                  <a:lnTo>
                    <a:pt x="2240" y="1370"/>
                  </a:lnTo>
                  <a:lnTo>
                    <a:pt x="2248" y="1366"/>
                  </a:lnTo>
                  <a:lnTo>
                    <a:pt x="2252" y="1364"/>
                  </a:lnTo>
                  <a:lnTo>
                    <a:pt x="2252" y="1364"/>
                  </a:lnTo>
                  <a:lnTo>
                    <a:pt x="2264" y="1356"/>
                  </a:lnTo>
                  <a:lnTo>
                    <a:pt x="2264" y="1356"/>
                  </a:lnTo>
                  <a:lnTo>
                    <a:pt x="2274" y="1346"/>
                  </a:lnTo>
                  <a:lnTo>
                    <a:pt x="2274" y="1346"/>
                  </a:lnTo>
                  <a:lnTo>
                    <a:pt x="2278" y="1340"/>
                  </a:lnTo>
                  <a:lnTo>
                    <a:pt x="2276" y="1334"/>
                  </a:lnTo>
                  <a:lnTo>
                    <a:pt x="2264" y="1308"/>
                  </a:lnTo>
                  <a:lnTo>
                    <a:pt x="2264" y="1308"/>
                  </a:lnTo>
                  <a:lnTo>
                    <a:pt x="2260" y="1296"/>
                  </a:lnTo>
                  <a:lnTo>
                    <a:pt x="2260" y="1296"/>
                  </a:lnTo>
                  <a:lnTo>
                    <a:pt x="2260" y="1284"/>
                  </a:lnTo>
                  <a:lnTo>
                    <a:pt x="2260" y="1280"/>
                  </a:lnTo>
                  <a:lnTo>
                    <a:pt x="2260" y="1280"/>
                  </a:lnTo>
                  <a:lnTo>
                    <a:pt x="2260" y="1268"/>
                  </a:lnTo>
                  <a:lnTo>
                    <a:pt x="2260" y="1268"/>
                  </a:lnTo>
                  <a:lnTo>
                    <a:pt x="2256" y="1256"/>
                  </a:lnTo>
                  <a:lnTo>
                    <a:pt x="2254" y="1250"/>
                  </a:lnTo>
                  <a:lnTo>
                    <a:pt x="2254" y="1250"/>
                  </a:lnTo>
                  <a:lnTo>
                    <a:pt x="2252" y="1244"/>
                  </a:lnTo>
                  <a:lnTo>
                    <a:pt x="2256" y="1238"/>
                  </a:lnTo>
                  <a:lnTo>
                    <a:pt x="2256" y="1238"/>
                  </a:lnTo>
                  <a:lnTo>
                    <a:pt x="2266" y="1228"/>
                  </a:lnTo>
                  <a:lnTo>
                    <a:pt x="2274" y="1220"/>
                  </a:lnTo>
                  <a:lnTo>
                    <a:pt x="2274" y="1220"/>
                  </a:lnTo>
                  <a:lnTo>
                    <a:pt x="2280" y="1216"/>
                  </a:lnTo>
                  <a:lnTo>
                    <a:pt x="2286" y="1214"/>
                  </a:lnTo>
                  <a:lnTo>
                    <a:pt x="2286" y="1214"/>
                  </a:lnTo>
                  <a:lnTo>
                    <a:pt x="2290" y="1216"/>
                  </a:lnTo>
                  <a:lnTo>
                    <a:pt x="2292" y="1218"/>
                  </a:lnTo>
                  <a:lnTo>
                    <a:pt x="2292" y="1218"/>
                  </a:lnTo>
                  <a:lnTo>
                    <a:pt x="2292" y="1222"/>
                  </a:lnTo>
                  <a:lnTo>
                    <a:pt x="2294" y="1224"/>
                  </a:lnTo>
                  <a:lnTo>
                    <a:pt x="2294" y="1224"/>
                  </a:lnTo>
                  <a:lnTo>
                    <a:pt x="2304" y="1224"/>
                  </a:lnTo>
                  <a:lnTo>
                    <a:pt x="2304" y="1224"/>
                  </a:lnTo>
                  <a:lnTo>
                    <a:pt x="2310" y="1222"/>
                  </a:lnTo>
                  <a:lnTo>
                    <a:pt x="2314" y="1218"/>
                  </a:lnTo>
                  <a:lnTo>
                    <a:pt x="2314" y="1218"/>
                  </a:lnTo>
                  <a:lnTo>
                    <a:pt x="2320" y="1216"/>
                  </a:lnTo>
                  <a:lnTo>
                    <a:pt x="2326" y="1218"/>
                  </a:lnTo>
                  <a:lnTo>
                    <a:pt x="2332" y="1220"/>
                  </a:lnTo>
                  <a:lnTo>
                    <a:pt x="2332" y="1220"/>
                  </a:lnTo>
                  <a:lnTo>
                    <a:pt x="2338" y="1222"/>
                  </a:lnTo>
                  <a:lnTo>
                    <a:pt x="2344" y="1218"/>
                  </a:lnTo>
                  <a:lnTo>
                    <a:pt x="2362" y="1200"/>
                  </a:lnTo>
                  <a:lnTo>
                    <a:pt x="2362" y="1200"/>
                  </a:lnTo>
                  <a:lnTo>
                    <a:pt x="2374" y="1188"/>
                  </a:lnTo>
                  <a:lnTo>
                    <a:pt x="2382" y="1180"/>
                  </a:lnTo>
                  <a:lnTo>
                    <a:pt x="2382" y="1180"/>
                  </a:lnTo>
                  <a:lnTo>
                    <a:pt x="2392" y="1168"/>
                  </a:lnTo>
                  <a:lnTo>
                    <a:pt x="2422" y="1132"/>
                  </a:lnTo>
                  <a:lnTo>
                    <a:pt x="2422" y="1132"/>
                  </a:lnTo>
                  <a:lnTo>
                    <a:pt x="2430" y="1118"/>
                  </a:lnTo>
                  <a:lnTo>
                    <a:pt x="2442" y="1094"/>
                  </a:lnTo>
                  <a:lnTo>
                    <a:pt x="2442" y="1094"/>
                  </a:lnTo>
                  <a:lnTo>
                    <a:pt x="2446" y="1086"/>
                  </a:lnTo>
                  <a:lnTo>
                    <a:pt x="2446" y="1078"/>
                  </a:lnTo>
                  <a:lnTo>
                    <a:pt x="2446" y="1056"/>
                  </a:lnTo>
                  <a:lnTo>
                    <a:pt x="2446" y="1056"/>
                  </a:lnTo>
                  <a:lnTo>
                    <a:pt x="2448" y="1040"/>
                  </a:lnTo>
                  <a:lnTo>
                    <a:pt x="2454" y="996"/>
                  </a:lnTo>
                  <a:lnTo>
                    <a:pt x="2454" y="996"/>
                  </a:lnTo>
                  <a:lnTo>
                    <a:pt x="2456" y="980"/>
                  </a:lnTo>
                  <a:lnTo>
                    <a:pt x="2456" y="978"/>
                  </a:lnTo>
                  <a:lnTo>
                    <a:pt x="2456" y="978"/>
                  </a:lnTo>
                  <a:lnTo>
                    <a:pt x="2454" y="970"/>
                  </a:lnTo>
                  <a:lnTo>
                    <a:pt x="2450" y="964"/>
                  </a:lnTo>
                  <a:lnTo>
                    <a:pt x="2442" y="956"/>
                  </a:lnTo>
                  <a:lnTo>
                    <a:pt x="2442" y="956"/>
                  </a:lnTo>
                  <a:lnTo>
                    <a:pt x="2436" y="952"/>
                  </a:lnTo>
                  <a:lnTo>
                    <a:pt x="2430" y="954"/>
                  </a:lnTo>
                  <a:lnTo>
                    <a:pt x="2414" y="964"/>
                  </a:lnTo>
                  <a:lnTo>
                    <a:pt x="2414" y="964"/>
                  </a:lnTo>
                  <a:lnTo>
                    <a:pt x="2406" y="968"/>
                  </a:lnTo>
                  <a:lnTo>
                    <a:pt x="2400" y="966"/>
                  </a:lnTo>
                  <a:lnTo>
                    <a:pt x="2394" y="964"/>
                  </a:lnTo>
                  <a:lnTo>
                    <a:pt x="2394" y="964"/>
                  </a:lnTo>
                  <a:lnTo>
                    <a:pt x="2388" y="958"/>
                  </a:lnTo>
                  <a:lnTo>
                    <a:pt x="2384" y="952"/>
                  </a:lnTo>
                  <a:lnTo>
                    <a:pt x="2382" y="948"/>
                  </a:lnTo>
                  <a:lnTo>
                    <a:pt x="2382" y="948"/>
                  </a:lnTo>
                  <a:lnTo>
                    <a:pt x="2378" y="942"/>
                  </a:lnTo>
                  <a:lnTo>
                    <a:pt x="2372" y="940"/>
                  </a:lnTo>
                  <a:lnTo>
                    <a:pt x="2372" y="940"/>
                  </a:lnTo>
                  <a:lnTo>
                    <a:pt x="2370" y="938"/>
                  </a:lnTo>
                  <a:lnTo>
                    <a:pt x="2372" y="936"/>
                  </a:lnTo>
                  <a:lnTo>
                    <a:pt x="2372" y="936"/>
                  </a:lnTo>
                  <a:lnTo>
                    <a:pt x="2384" y="924"/>
                  </a:lnTo>
                  <a:lnTo>
                    <a:pt x="2402" y="906"/>
                  </a:lnTo>
                  <a:lnTo>
                    <a:pt x="2402" y="906"/>
                  </a:lnTo>
                  <a:lnTo>
                    <a:pt x="2412" y="896"/>
                  </a:lnTo>
                  <a:lnTo>
                    <a:pt x="2420" y="888"/>
                  </a:lnTo>
                  <a:lnTo>
                    <a:pt x="2420" y="888"/>
                  </a:lnTo>
                  <a:lnTo>
                    <a:pt x="2424" y="882"/>
                  </a:lnTo>
                  <a:lnTo>
                    <a:pt x="2426" y="876"/>
                  </a:lnTo>
                  <a:lnTo>
                    <a:pt x="2426" y="876"/>
                  </a:lnTo>
                  <a:lnTo>
                    <a:pt x="2428" y="872"/>
                  </a:lnTo>
                  <a:lnTo>
                    <a:pt x="2432" y="866"/>
                  </a:lnTo>
                  <a:lnTo>
                    <a:pt x="2490" y="808"/>
                  </a:lnTo>
                  <a:lnTo>
                    <a:pt x="2490" y="808"/>
                  </a:lnTo>
                  <a:lnTo>
                    <a:pt x="2496" y="804"/>
                  </a:lnTo>
                  <a:lnTo>
                    <a:pt x="2504" y="802"/>
                  </a:lnTo>
                  <a:lnTo>
                    <a:pt x="2506" y="802"/>
                  </a:lnTo>
                  <a:lnTo>
                    <a:pt x="2506" y="802"/>
                  </a:lnTo>
                  <a:lnTo>
                    <a:pt x="2522" y="802"/>
                  </a:lnTo>
                  <a:lnTo>
                    <a:pt x="2556" y="802"/>
                  </a:lnTo>
                  <a:lnTo>
                    <a:pt x="2556" y="802"/>
                  </a:lnTo>
                  <a:lnTo>
                    <a:pt x="2564" y="802"/>
                  </a:lnTo>
                  <a:lnTo>
                    <a:pt x="2570" y="800"/>
                  </a:lnTo>
                  <a:lnTo>
                    <a:pt x="2576" y="796"/>
                  </a:lnTo>
                  <a:lnTo>
                    <a:pt x="2576" y="796"/>
                  </a:lnTo>
                  <a:lnTo>
                    <a:pt x="2584" y="794"/>
                  </a:lnTo>
                  <a:lnTo>
                    <a:pt x="2590" y="796"/>
                  </a:lnTo>
                  <a:lnTo>
                    <a:pt x="2604" y="800"/>
                  </a:lnTo>
                  <a:lnTo>
                    <a:pt x="2604" y="800"/>
                  </a:lnTo>
                  <a:lnTo>
                    <a:pt x="2610" y="804"/>
                  </a:lnTo>
                  <a:lnTo>
                    <a:pt x="2612" y="810"/>
                  </a:lnTo>
                  <a:lnTo>
                    <a:pt x="2612" y="814"/>
                  </a:lnTo>
                  <a:lnTo>
                    <a:pt x="2612" y="814"/>
                  </a:lnTo>
                  <a:lnTo>
                    <a:pt x="2614" y="818"/>
                  </a:lnTo>
                  <a:lnTo>
                    <a:pt x="2614" y="820"/>
                  </a:lnTo>
                  <a:lnTo>
                    <a:pt x="2618" y="820"/>
                  </a:lnTo>
                  <a:lnTo>
                    <a:pt x="2620" y="822"/>
                  </a:lnTo>
                  <a:lnTo>
                    <a:pt x="2654" y="814"/>
                  </a:lnTo>
                  <a:lnTo>
                    <a:pt x="2654" y="814"/>
                  </a:lnTo>
                  <a:lnTo>
                    <a:pt x="2666" y="812"/>
                  </a:lnTo>
                  <a:lnTo>
                    <a:pt x="2666" y="812"/>
                  </a:lnTo>
                  <a:lnTo>
                    <a:pt x="2668" y="812"/>
                  </a:lnTo>
                  <a:lnTo>
                    <a:pt x="2666" y="808"/>
                  </a:lnTo>
                  <a:lnTo>
                    <a:pt x="2666" y="808"/>
                  </a:lnTo>
                  <a:lnTo>
                    <a:pt x="2664" y="802"/>
                  </a:lnTo>
                  <a:lnTo>
                    <a:pt x="2664" y="796"/>
                  </a:lnTo>
                  <a:lnTo>
                    <a:pt x="2668" y="782"/>
                  </a:lnTo>
                  <a:lnTo>
                    <a:pt x="2668" y="782"/>
                  </a:lnTo>
                  <a:lnTo>
                    <a:pt x="2674" y="766"/>
                  </a:lnTo>
                  <a:lnTo>
                    <a:pt x="2678" y="752"/>
                  </a:lnTo>
                  <a:lnTo>
                    <a:pt x="2678" y="752"/>
                  </a:lnTo>
                  <a:lnTo>
                    <a:pt x="2682" y="746"/>
                  </a:lnTo>
                  <a:lnTo>
                    <a:pt x="2688" y="740"/>
                  </a:lnTo>
                  <a:lnTo>
                    <a:pt x="2704" y="730"/>
                  </a:lnTo>
                  <a:lnTo>
                    <a:pt x="2704" y="730"/>
                  </a:lnTo>
                  <a:lnTo>
                    <a:pt x="2710" y="726"/>
                  </a:lnTo>
                  <a:lnTo>
                    <a:pt x="2718" y="726"/>
                  </a:lnTo>
                  <a:lnTo>
                    <a:pt x="2742" y="732"/>
                  </a:lnTo>
                  <a:lnTo>
                    <a:pt x="2742" y="732"/>
                  </a:lnTo>
                  <a:lnTo>
                    <a:pt x="2748" y="736"/>
                  </a:lnTo>
                  <a:lnTo>
                    <a:pt x="2754" y="742"/>
                  </a:lnTo>
                  <a:lnTo>
                    <a:pt x="2756" y="746"/>
                  </a:lnTo>
                  <a:lnTo>
                    <a:pt x="2756" y="746"/>
                  </a:lnTo>
                  <a:lnTo>
                    <a:pt x="2758" y="750"/>
                  </a:lnTo>
                  <a:lnTo>
                    <a:pt x="2760" y="750"/>
                  </a:lnTo>
                  <a:lnTo>
                    <a:pt x="2762" y="750"/>
                  </a:lnTo>
                  <a:lnTo>
                    <a:pt x="2764" y="748"/>
                  </a:lnTo>
                  <a:lnTo>
                    <a:pt x="2774" y="740"/>
                  </a:lnTo>
                  <a:lnTo>
                    <a:pt x="2774" y="740"/>
                  </a:lnTo>
                  <a:lnTo>
                    <a:pt x="2786" y="730"/>
                  </a:lnTo>
                  <a:lnTo>
                    <a:pt x="2812" y="710"/>
                  </a:lnTo>
                  <a:lnTo>
                    <a:pt x="2812" y="710"/>
                  </a:lnTo>
                  <a:lnTo>
                    <a:pt x="2814" y="708"/>
                  </a:lnTo>
                  <a:lnTo>
                    <a:pt x="2816" y="708"/>
                  </a:lnTo>
                  <a:lnTo>
                    <a:pt x="2818" y="710"/>
                  </a:lnTo>
                  <a:lnTo>
                    <a:pt x="2818" y="714"/>
                  </a:lnTo>
                  <a:lnTo>
                    <a:pt x="2818" y="736"/>
                  </a:lnTo>
                  <a:lnTo>
                    <a:pt x="2818" y="736"/>
                  </a:lnTo>
                  <a:lnTo>
                    <a:pt x="2816" y="744"/>
                  </a:lnTo>
                  <a:lnTo>
                    <a:pt x="2812" y="750"/>
                  </a:lnTo>
                  <a:lnTo>
                    <a:pt x="2794" y="768"/>
                  </a:lnTo>
                  <a:lnTo>
                    <a:pt x="2794" y="768"/>
                  </a:lnTo>
                  <a:lnTo>
                    <a:pt x="2782" y="778"/>
                  </a:lnTo>
                  <a:lnTo>
                    <a:pt x="2776" y="780"/>
                  </a:lnTo>
                  <a:lnTo>
                    <a:pt x="2776" y="780"/>
                  </a:lnTo>
                  <a:lnTo>
                    <a:pt x="2770" y="784"/>
                  </a:lnTo>
                  <a:lnTo>
                    <a:pt x="2764" y="790"/>
                  </a:lnTo>
                  <a:lnTo>
                    <a:pt x="2754" y="806"/>
                  </a:lnTo>
                  <a:lnTo>
                    <a:pt x="2754" y="806"/>
                  </a:lnTo>
                  <a:lnTo>
                    <a:pt x="2744" y="818"/>
                  </a:lnTo>
                  <a:lnTo>
                    <a:pt x="2736" y="826"/>
                  </a:lnTo>
                  <a:lnTo>
                    <a:pt x="2736" y="826"/>
                  </a:lnTo>
                  <a:lnTo>
                    <a:pt x="2724" y="838"/>
                  </a:lnTo>
                  <a:lnTo>
                    <a:pt x="2716" y="846"/>
                  </a:lnTo>
                  <a:lnTo>
                    <a:pt x="2716" y="846"/>
                  </a:lnTo>
                  <a:lnTo>
                    <a:pt x="2710" y="850"/>
                  </a:lnTo>
                  <a:lnTo>
                    <a:pt x="2706" y="852"/>
                  </a:lnTo>
                  <a:lnTo>
                    <a:pt x="2706" y="852"/>
                  </a:lnTo>
                  <a:lnTo>
                    <a:pt x="2702" y="854"/>
                  </a:lnTo>
                  <a:lnTo>
                    <a:pt x="2698" y="860"/>
                  </a:lnTo>
                  <a:lnTo>
                    <a:pt x="2684" y="904"/>
                  </a:lnTo>
                  <a:lnTo>
                    <a:pt x="2684" y="904"/>
                  </a:lnTo>
                  <a:lnTo>
                    <a:pt x="2682" y="910"/>
                  </a:lnTo>
                  <a:lnTo>
                    <a:pt x="2682" y="918"/>
                  </a:lnTo>
                  <a:lnTo>
                    <a:pt x="2700" y="1020"/>
                  </a:lnTo>
                  <a:lnTo>
                    <a:pt x="2700" y="1020"/>
                  </a:lnTo>
                  <a:lnTo>
                    <a:pt x="2700" y="1022"/>
                  </a:lnTo>
                  <a:lnTo>
                    <a:pt x="2702" y="1024"/>
                  </a:lnTo>
                  <a:lnTo>
                    <a:pt x="2704" y="1024"/>
                  </a:lnTo>
                  <a:lnTo>
                    <a:pt x="2706" y="1022"/>
                  </a:lnTo>
                  <a:lnTo>
                    <a:pt x="2726" y="996"/>
                  </a:lnTo>
                  <a:lnTo>
                    <a:pt x="2726" y="996"/>
                  </a:lnTo>
                  <a:lnTo>
                    <a:pt x="2734" y="984"/>
                  </a:lnTo>
                  <a:lnTo>
                    <a:pt x="2734" y="984"/>
                  </a:lnTo>
                  <a:lnTo>
                    <a:pt x="2744" y="972"/>
                  </a:lnTo>
                  <a:lnTo>
                    <a:pt x="2746" y="966"/>
                  </a:lnTo>
                  <a:lnTo>
                    <a:pt x="2746" y="966"/>
                  </a:lnTo>
                  <a:lnTo>
                    <a:pt x="2754" y="952"/>
                  </a:lnTo>
                  <a:lnTo>
                    <a:pt x="2756" y="948"/>
                  </a:lnTo>
                  <a:lnTo>
                    <a:pt x="2756" y="948"/>
                  </a:lnTo>
                  <a:lnTo>
                    <a:pt x="2760" y="940"/>
                  </a:lnTo>
                  <a:lnTo>
                    <a:pt x="2766" y="936"/>
                  </a:lnTo>
                  <a:lnTo>
                    <a:pt x="2772" y="934"/>
                  </a:lnTo>
                  <a:lnTo>
                    <a:pt x="2772" y="934"/>
                  </a:lnTo>
                  <a:lnTo>
                    <a:pt x="2776" y="928"/>
                  </a:lnTo>
                  <a:lnTo>
                    <a:pt x="2778" y="922"/>
                  </a:lnTo>
                  <a:lnTo>
                    <a:pt x="2778" y="918"/>
                  </a:lnTo>
                  <a:lnTo>
                    <a:pt x="2778" y="918"/>
                  </a:lnTo>
                  <a:lnTo>
                    <a:pt x="2780" y="912"/>
                  </a:lnTo>
                  <a:lnTo>
                    <a:pt x="2784" y="906"/>
                  </a:lnTo>
                  <a:lnTo>
                    <a:pt x="2784" y="906"/>
                  </a:lnTo>
                  <a:lnTo>
                    <a:pt x="2788" y="900"/>
                  </a:lnTo>
                  <a:lnTo>
                    <a:pt x="2790" y="894"/>
                  </a:lnTo>
                  <a:lnTo>
                    <a:pt x="2796" y="870"/>
                  </a:lnTo>
                  <a:lnTo>
                    <a:pt x="2796" y="870"/>
                  </a:lnTo>
                  <a:lnTo>
                    <a:pt x="2798" y="856"/>
                  </a:lnTo>
                  <a:lnTo>
                    <a:pt x="2798" y="856"/>
                  </a:lnTo>
                  <a:lnTo>
                    <a:pt x="2796" y="854"/>
                  </a:lnTo>
                  <a:lnTo>
                    <a:pt x="2790" y="852"/>
                  </a:lnTo>
                  <a:lnTo>
                    <a:pt x="2786" y="852"/>
                  </a:lnTo>
                  <a:lnTo>
                    <a:pt x="2786" y="852"/>
                  </a:lnTo>
                  <a:lnTo>
                    <a:pt x="2784" y="852"/>
                  </a:lnTo>
                  <a:lnTo>
                    <a:pt x="2782" y="850"/>
                  </a:lnTo>
                  <a:lnTo>
                    <a:pt x="2782" y="848"/>
                  </a:lnTo>
                  <a:lnTo>
                    <a:pt x="2782" y="844"/>
                  </a:lnTo>
                  <a:lnTo>
                    <a:pt x="2796" y="810"/>
                  </a:lnTo>
                  <a:lnTo>
                    <a:pt x="2796" y="810"/>
                  </a:lnTo>
                  <a:lnTo>
                    <a:pt x="2798" y="804"/>
                  </a:lnTo>
                  <a:lnTo>
                    <a:pt x="2804" y="798"/>
                  </a:lnTo>
                  <a:lnTo>
                    <a:pt x="2804" y="798"/>
                  </a:lnTo>
                  <a:lnTo>
                    <a:pt x="2816" y="790"/>
                  </a:lnTo>
                  <a:lnTo>
                    <a:pt x="2820" y="786"/>
                  </a:lnTo>
                  <a:lnTo>
                    <a:pt x="2820" y="786"/>
                  </a:lnTo>
                  <a:lnTo>
                    <a:pt x="2832" y="784"/>
                  </a:lnTo>
                  <a:lnTo>
                    <a:pt x="2832" y="784"/>
                  </a:lnTo>
                  <a:lnTo>
                    <a:pt x="2838" y="784"/>
                  </a:lnTo>
                  <a:lnTo>
                    <a:pt x="2842" y="788"/>
                  </a:lnTo>
                  <a:lnTo>
                    <a:pt x="2842" y="788"/>
                  </a:lnTo>
                  <a:lnTo>
                    <a:pt x="2844" y="790"/>
                  </a:lnTo>
                  <a:lnTo>
                    <a:pt x="2848" y="790"/>
                  </a:lnTo>
                  <a:lnTo>
                    <a:pt x="2854" y="788"/>
                  </a:lnTo>
                  <a:lnTo>
                    <a:pt x="2870" y="770"/>
                  </a:lnTo>
                  <a:lnTo>
                    <a:pt x="2870" y="770"/>
                  </a:lnTo>
                  <a:lnTo>
                    <a:pt x="2874" y="768"/>
                  </a:lnTo>
                  <a:lnTo>
                    <a:pt x="2876" y="768"/>
                  </a:lnTo>
                  <a:lnTo>
                    <a:pt x="2880" y="768"/>
                  </a:lnTo>
                  <a:lnTo>
                    <a:pt x="2882" y="770"/>
                  </a:lnTo>
                  <a:lnTo>
                    <a:pt x="2900" y="788"/>
                  </a:lnTo>
                  <a:lnTo>
                    <a:pt x="2900" y="788"/>
                  </a:lnTo>
                  <a:lnTo>
                    <a:pt x="2902" y="790"/>
                  </a:lnTo>
                  <a:lnTo>
                    <a:pt x="2906" y="790"/>
                  </a:lnTo>
                  <a:lnTo>
                    <a:pt x="2908" y="788"/>
                  </a:lnTo>
                  <a:lnTo>
                    <a:pt x="2908" y="786"/>
                  </a:lnTo>
                  <a:lnTo>
                    <a:pt x="2914" y="772"/>
                  </a:lnTo>
                  <a:lnTo>
                    <a:pt x="2914" y="772"/>
                  </a:lnTo>
                  <a:lnTo>
                    <a:pt x="2918" y="766"/>
                  </a:lnTo>
                  <a:lnTo>
                    <a:pt x="2924" y="764"/>
                  </a:lnTo>
                  <a:lnTo>
                    <a:pt x="2928" y="764"/>
                  </a:lnTo>
                  <a:lnTo>
                    <a:pt x="2928" y="764"/>
                  </a:lnTo>
                  <a:lnTo>
                    <a:pt x="2934" y="762"/>
                  </a:lnTo>
                  <a:lnTo>
                    <a:pt x="2940" y="758"/>
                  </a:lnTo>
                  <a:lnTo>
                    <a:pt x="2960" y="732"/>
                  </a:lnTo>
                  <a:lnTo>
                    <a:pt x="2960" y="732"/>
                  </a:lnTo>
                  <a:lnTo>
                    <a:pt x="2966" y="726"/>
                  </a:lnTo>
                  <a:lnTo>
                    <a:pt x="2972" y="722"/>
                  </a:lnTo>
                  <a:lnTo>
                    <a:pt x="2996" y="708"/>
                  </a:lnTo>
                  <a:lnTo>
                    <a:pt x="2996" y="708"/>
                  </a:lnTo>
                  <a:lnTo>
                    <a:pt x="3004" y="706"/>
                  </a:lnTo>
                  <a:lnTo>
                    <a:pt x="3012" y="706"/>
                  </a:lnTo>
                  <a:lnTo>
                    <a:pt x="3016" y="706"/>
                  </a:lnTo>
                  <a:lnTo>
                    <a:pt x="3016" y="706"/>
                  </a:lnTo>
                  <a:lnTo>
                    <a:pt x="3024" y="706"/>
                  </a:lnTo>
                  <a:lnTo>
                    <a:pt x="3030" y="708"/>
                  </a:lnTo>
                  <a:lnTo>
                    <a:pt x="3036" y="712"/>
                  </a:lnTo>
                  <a:lnTo>
                    <a:pt x="3036" y="712"/>
                  </a:lnTo>
                  <a:lnTo>
                    <a:pt x="3042" y="712"/>
                  </a:lnTo>
                  <a:lnTo>
                    <a:pt x="3042" y="712"/>
                  </a:lnTo>
                  <a:lnTo>
                    <a:pt x="3044" y="710"/>
                  </a:lnTo>
                  <a:lnTo>
                    <a:pt x="3044" y="710"/>
                  </a:lnTo>
                  <a:lnTo>
                    <a:pt x="3044" y="698"/>
                  </a:lnTo>
                  <a:lnTo>
                    <a:pt x="3044" y="694"/>
                  </a:lnTo>
                  <a:lnTo>
                    <a:pt x="3044" y="694"/>
                  </a:lnTo>
                  <a:lnTo>
                    <a:pt x="3040" y="678"/>
                  </a:lnTo>
                  <a:lnTo>
                    <a:pt x="3036" y="664"/>
                  </a:lnTo>
                  <a:lnTo>
                    <a:pt x="3036" y="664"/>
                  </a:lnTo>
                  <a:lnTo>
                    <a:pt x="3032" y="656"/>
                  </a:lnTo>
                  <a:lnTo>
                    <a:pt x="3028" y="650"/>
                  </a:lnTo>
                  <a:lnTo>
                    <a:pt x="3020" y="642"/>
                  </a:lnTo>
                  <a:lnTo>
                    <a:pt x="3020" y="642"/>
                  </a:lnTo>
                  <a:lnTo>
                    <a:pt x="3018" y="640"/>
                  </a:lnTo>
                  <a:lnTo>
                    <a:pt x="3018" y="638"/>
                  </a:lnTo>
                  <a:lnTo>
                    <a:pt x="3018" y="634"/>
                  </a:lnTo>
                  <a:lnTo>
                    <a:pt x="3022" y="634"/>
                  </a:lnTo>
                  <a:lnTo>
                    <a:pt x="3026" y="630"/>
                  </a:lnTo>
                  <a:lnTo>
                    <a:pt x="3026" y="630"/>
                  </a:lnTo>
                  <a:lnTo>
                    <a:pt x="3040" y="624"/>
                  </a:lnTo>
                  <a:lnTo>
                    <a:pt x="3046" y="620"/>
                  </a:lnTo>
                  <a:close/>
                  <a:moveTo>
                    <a:pt x="420" y="930"/>
                  </a:moveTo>
                  <a:lnTo>
                    <a:pt x="420" y="930"/>
                  </a:lnTo>
                  <a:lnTo>
                    <a:pt x="414" y="924"/>
                  </a:lnTo>
                  <a:lnTo>
                    <a:pt x="414" y="924"/>
                  </a:lnTo>
                  <a:lnTo>
                    <a:pt x="410" y="920"/>
                  </a:lnTo>
                  <a:lnTo>
                    <a:pt x="410" y="920"/>
                  </a:lnTo>
                  <a:lnTo>
                    <a:pt x="414" y="924"/>
                  </a:lnTo>
                  <a:lnTo>
                    <a:pt x="414" y="924"/>
                  </a:lnTo>
                  <a:lnTo>
                    <a:pt x="420" y="930"/>
                  </a:lnTo>
                  <a:lnTo>
                    <a:pt x="420" y="930"/>
                  </a:lnTo>
                  <a:close/>
                  <a:moveTo>
                    <a:pt x="938" y="1244"/>
                  </a:moveTo>
                  <a:lnTo>
                    <a:pt x="938" y="1244"/>
                  </a:lnTo>
                  <a:lnTo>
                    <a:pt x="938" y="1244"/>
                  </a:lnTo>
                  <a:lnTo>
                    <a:pt x="938" y="1244"/>
                  </a:lnTo>
                  <a:lnTo>
                    <a:pt x="934" y="1238"/>
                  </a:lnTo>
                  <a:lnTo>
                    <a:pt x="934" y="1238"/>
                  </a:lnTo>
                  <a:lnTo>
                    <a:pt x="928" y="1236"/>
                  </a:lnTo>
                  <a:lnTo>
                    <a:pt x="924" y="1234"/>
                  </a:lnTo>
                  <a:lnTo>
                    <a:pt x="924" y="1234"/>
                  </a:lnTo>
                  <a:lnTo>
                    <a:pt x="914" y="1234"/>
                  </a:lnTo>
                  <a:lnTo>
                    <a:pt x="914" y="1234"/>
                  </a:lnTo>
                  <a:lnTo>
                    <a:pt x="902" y="1238"/>
                  </a:lnTo>
                  <a:lnTo>
                    <a:pt x="896" y="1240"/>
                  </a:lnTo>
                  <a:lnTo>
                    <a:pt x="896" y="1240"/>
                  </a:lnTo>
                  <a:lnTo>
                    <a:pt x="890" y="1242"/>
                  </a:lnTo>
                  <a:lnTo>
                    <a:pt x="882" y="1244"/>
                  </a:lnTo>
                  <a:lnTo>
                    <a:pt x="878" y="1244"/>
                  </a:lnTo>
                  <a:lnTo>
                    <a:pt x="878" y="1244"/>
                  </a:lnTo>
                  <a:lnTo>
                    <a:pt x="864" y="1244"/>
                  </a:lnTo>
                  <a:lnTo>
                    <a:pt x="864" y="1244"/>
                  </a:lnTo>
                  <a:lnTo>
                    <a:pt x="852" y="1240"/>
                  </a:lnTo>
                  <a:lnTo>
                    <a:pt x="848" y="1238"/>
                  </a:lnTo>
                  <a:lnTo>
                    <a:pt x="848" y="1238"/>
                  </a:lnTo>
                  <a:lnTo>
                    <a:pt x="836" y="1234"/>
                  </a:lnTo>
                  <a:lnTo>
                    <a:pt x="836" y="1234"/>
                  </a:lnTo>
                  <a:lnTo>
                    <a:pt x="822" y="1234"/>
                  </a:lnTo>
                  <a:lnTo>
                    <a:pt x="800" y="1234"/>
                  </a:lnTo>
                  <a:lnTo>
                    <a:pt x="800" y="1234"/>
                  </a:lnTo>
                  <a:lnTo>
                    <a:pt x="786" y="1234"/>
                  </a:lnTo>
                  <a:lnTo>
                    <a:pt x="786" y="1234"/>
                  </a:lnTo>
                  <a:lnTo>
                    <a:pt x="774" y="1234"/>
                  </a:lnTo>
                  <a:lnTo>
                    <a:pt x="770" y="1234"/>
                  </a:lnTo>
                  <a:lnTo>
                    <a:pt x="770" y="1234"/>
                  </a:lnTo>
                  <a:lnTo>
                    <a:pt x="764" y="1236"/>
                  </a:lnTo>
                  <a:lnTo>
                    <a:pt x="758" y="1238"/>
                  </a:lnTo>
                  <a:lnTo>
                    <a:pt x="758" y="1238"/>
                  </a:lnTo>
                  <a:lnTo>
                    <a:pt x="746" y="1248"/>
                  </a:lnTo>
                  <a:lnTo>
                    <a:pt x="740" y="1250"/>
                  </a:lnTo>
                  <a:lnTo>
                    <a:pt x="740" y="1250"/>
                  </a:lnTo>
                  <a:lnTo>
                    <a:pt x="734" y="1250"/>
                  </a:lnTo>
                  <a:lnTo>
                    <a:pt x="728" y="1248"/>
                  </a:lnTo>
                  <a:lnTo>
                    <a:pt x="728" y="1248"/>
                  </a:lnTo>
                  <a:lnTo>
                    <a:pt x="722" y="1244"/>
                  </a:lnTo>
                  <a:lnTo>
                    <a:pt x="722" y="1244"/>
                  </a:lnTo>
                  <a:lnTo>
                    <a:pt x="716" y="1240"/>
                  </a:lnTo>
                  <a:lnTo>
                    <a:pt x="702" y="1236"/>
                  </a:lnTo>
                  <a:lnTo>
                    <a:pt x="702" y="1236"/>
                  </a:lnTo>
                  <a:lnTo>
                    <a:pt x="696" y="1232"/>
                  </a:lnTo>
                  <a:lnTo>
                    <a:pt x="694" y="1226"/>
                  </a:lnTo>
                  <a:lnTo>
                    <a:pt x="694" y="1222"/>
                  </a:lnTo>
                  <a:lnTo>
                    <a:pt x="694" y="1222"/>
                  </a:lnTo>
                  <a:lnTo>
                    <a:pt x="696" y="1214"/>
                  </a:lnTo>
                  <a:lnTo>
                    <a:pt x="700" y="1208"/>
                  </a:lnTo>
                  <a:lnTo>
                    <a:pt x="708" y="1200"/>
                  </a:lnTo>
                  <a:lnTo>
                    <a:pt x="708" y="1200"/>
                  </a:lnTo>
                  <a:lnTo>
                    <a:pt x="714" y="1194"/>
                  </a:lnTo>
                  <a:lnTo>
                    <a:pt x="714" y="1194"/>
                  </a:lnTo>
                  <a:lnTo>
                    <a:pt x="714" y="1186"/>
                  </a:lnTo>
                  <a:lnTo>
                    <a:pt x="714" y="1172"/>
                  </a:lnTo>
                  <a:lnTo>
                    <a:pt x="714" y="1172"/>
                  </a:lnTo>
                  <a:lnTo>
                    <a:pt x="714" y="1166"/>
                  </a:lnTo>
                  <a:lnTo>
                    <a:pt x="718" y="1160"/>
                  </a:lnTo>
                  <a:lnTo>
                    <a:pt x="718" y="1160"/>
                  </a:lnTo>
                  <a:lnTo>
                    <a:pt x="724" y="1156"/>
                  </a:lnTo>
                  <a:lnTo>
                    <a:pt x="724" y="1156"/>
                  </a:lnTo>
                  <a:lnTo>
                    <a:pt x="728" y="1150"/>
                  </a:lnTo>
                  <a:lnTo>
                    <a:pt x="728" y="1150"/>
                  </a:lnTo>
                  <a:lnTo>
                    <a:pt x="740" y="1142"/>
                  </a:lnTo>
                  <a:lnTo>
                    <a:pt x="746" y="1140"/>
                  </a:lnTo>
                  <a:lnTo>
                    <a:pt x="746" y="1140"/>
                  </a:lnTo>
                  <a:lnTo>
                    <a:pt x="754" y="1136"/>
                  </a:lnTo>
                  <a:lnTo>
                    <a:pt x="760" y="1136"/>
                  </a:lnTo>
                  <a:lnTo>
                    <a:pt x="764" y="1136"/>
                  </a:lnTo>
                  <a:lnTo>
                    <a:pt x="764" y="1136"/>
                  </a:lnTo>
                  <a:lnTo>
                    <a:pt x="772" y="1138"/>
                  </a:lnTo>
                  <a:lnTo>
                    <a:pt x="778" y="1140"/>
                  </a:lnTo>
                  <a:lnTo>
                    <a:pt x="778" y="1140"/>
                  </a:lnTo>
                  <a:lnTo>
                    <a:pt x="780" y="1146"/>
                  </a:lnTo>
                  <a:lnTo>
                    <a:pt x="778" y="1150"/>
                  </a:lnTo>
                  <a:lnTo>
                    <a:pt x="778" y="1150"/>
                  </a:lnTo>
                  <a:lnTo>
                    <a:pt x="776" y="1152"/>
                  </a:lnTo>
                  <a:lnTo>
                    <a:pt x="776" y="1156"/>
                  </a:lnTo>
                  <a:lnTo>
                    <a:pt x="778" y="1160"/>
                  </a:lnTo>
                  <a:lnTo>
                    <a:pt x="786" y="1170"/>
                  </a:lnTo>
                  <a:lnTo>
                    <a:pt x="786" y="1170"/>
                  </a:lnTo>
                  <a:lnTo>
                    <a:pt x="792" y="1172"/>
                  </a:lnTo>
                  <a:lnTo>
                    <a:pt x="800" y="1172"/>
                  </a:lnTo>
                  <a:lnTo>
                    <a:pt x="824" y="1158"/>
                  </a:lnTo>
                  <a:lnTo>
                    <a:pt x="824" y="1158"/>
                  </a:lnTo>
                  <a:lnTo>
                    <a:pt x="832" y="1156"/>
                  </a:lnTo>
                  <a:lnTo>
                    <a:pt x="838" y="1158"/>
                  </a:lnTo>
                  <a:lnTo>
                    <a:pt x="862" y="1164"/>
                  </a:lnTo>
                  <a:lnTo>
                    <a:pt x="862" y="1164"/>
                  </a:lnTo>
                  <a:lnTo>
                    <a:pt x="870" y="1166"/>
                  </a:lnTo>
                  <a:lnTo>
                    <a:pt x="874" y="1172"/>
                  </a:lnTo>
                  <a:lnTo>
                    <a:pt x="886" y="1188"/>
                  </a:lnTo>
                  <a:lnTo>
                    <a:pt x="886" y="1188"/>
                  </a:lnTo>
                  <a:lnTo>
                    <a:pt x="888" y="1194"/>
                  </a:lnTo>
                  <a:lnTo>
                    <a:pt x="890" y="1200"/>
                  </a:lnTo>
                  <a:lnTo>
                    <a:pt x="890" y="1200"/>
                  </a:lnTo>
                  <a:lnTo>
                    <a:pt x="892" y="1204"/>
                  </a:lnTo>
                  <a:lnTo>
                    <a:pt x="894" y="1210"/>
                  </a:lnTo>
                  <a:lnTo>
                    <a:pt x="894" y="1210"/>
                  </a:lnTo>
                  <a:lnTo>
                    <a:pt x="900" y="1212"/>
                  </a:lnTo>
                  <a:lnTo>
                    <a:pt x="908" y="1214"/>
                  </a:lnTo>
                  <a:lnTo>
                    <a:pt x="912" y="1214"/>
                  </a:lnTo>
                  <a:lnTo>
                    <a:pt x="912" y="1214"/>
                  </a:lnTo>
                  <a:lnTo>
                    <a:pt x="918" y="1216"/>
                  </a:lnTo>
                  <a:lnTo>
                    <a:pt x="924" y="1218"/>
                  </a:lnTo>
                  <a:lnTo>
                    <a:pt x="924" y="1218"/>
                  </a:lnTo>
                  <a:lnTo>
                    <a:pt x="932" y="1232"/>
                  </a:lnTo>
                  <a:lnTo>
                    <a:pt x="936" y="1236"/>
                  </a:lnTo>
                  <a:lnTo>
                    <a:pt x="936" y="1236"/>
                  </a:lnTo>
                  <a:lnTo>
                    <a:pt x="938" y="1244"/>
                  </a:lnTo>
                  <a:lnTo>
                    <a:pt x="938" y="1244"/>
                  </a:lnTo>
                  <a:close/>
                  <a:moveTo>
                    <a:pt x="1094" y="1156"/>
                  </a:moveTo>
                  <a:lnTo>
                    <a:pt x="1094" y="1156"/>
                  </a:lnTo>
                  <a:lnTo>
                    <a:pt x="1078" y="1156"/>
                  </a:lnTo>
                  <a:lnTo>
                    <a:pt x="1074" y="1156"/>
                  </a:lnTo>
                  <a:lnTo>
                    <a:pt x="1074" y="1156"/>
                  </a:lnTo>
                  <a:lnTo>
                    <a:pt x="1068" y="1156"/>
                  </a:lnTo>
                  <a:lnTo>
                    <a:pt x="1062" y="1160"/>
                  </a:lnTo>
                  <a:lnTo>
                    <a:pt x="1062" y="1160"/>
                  </a:lnTo>
                  <a:lnTo>
                    <a:pt x="1058" y="1166"/>
                  </a:lnTo>
                  <a:lnTo>
                    <a:pt x="1058" y="1172"/>
                  </a:lnTo>
                  <a:lnTo>
                    <a:pt x="1064" y="1196"/>
                  </a:lnTo>
                  <a:lnTo>
                    <a:pt x="1064" y="1196"/>
                  </a:lnTo>
                  <a:lnTo>
                    <a:pt x="1068" y="1204"/>
                  </a:lnTo>
                  <a:lnTo>
                    <a:pt x="1072" y="1210"/>
                  </a:lnTo>
                  <a:lnTo>
                    <a:pt x="1080" y="1218"/>
                  </a:lnTo>
                  <a:lnTo>
                    <a:pt x="1080" y="1218"/>
                  </a:lnTo>
                  <a:lnTo>
                    <a:pt x="1084" y="1224"/>
                  </a:lnTo>
                  <a:lnTo>
                    <a:pt x="1086" y="1232"/>
                  </a:lnTo>
                  <a:lnTo>
                    <a:pt x="1086" y="1256"/>
                  </a:lnTo>
                  <a:lnTo>
                    <a:pt x="1086" y="1256"/>
                  </a:lnTo>
                  <a:lnTo>
                    <a:pt x="1086" y="1264"/>
                  </a:lnTo>
                  <a:lnTo>
                    <a:pt x="1086" y="1264"/>
                  </a:lnTo>
                  <a:lnTo>
                    <a:pt x="1080" y="1266"/>
                  </a:lnTo>
                  <a:lnTo>
                    <a:pt x="1020" y="1278"/>
                  </a:lnTo>
                  <a:lnTo>
                    <a:pt x="1020" y="1278"/>
                  </a:lnTo>
                  <a:lnTo>
                    <a:pt x="1014" y="1278"/>
                  </a:lnTo>
                  <a:lnTo>
                    <a:pt x="1010" y="1276"/>
                  </a:lnTo>
                  <a:lnTo>
                    <a:pt x="1010" y="1276"/>
                  </a:lnTo>
                  <a:lnTo>
                    <a:pt x="1006" y="1274"/>
                  </a:lnTo>
                  <a:lnTo>
                    <a:pt x="1002" y="1278"/>
                  </a:lnTo>
                  <a:lnTo>
                    <a:pt x="1002" y="1278"/>
                  </a:lnTo>
                  <a:lnTo>
                    <a:pt x="998" y="1280"/>
                  </a:lnTo>
                  <a:lnTo>
                    <a:pt x="990" y="1282"/>
                  </a:lnTo>
                  <a:lnTo>
                    <a:pt x="982" y="1284"/>
                  </a:lnTo>
                  <a:lnTo>
                    <a:pt x="982" y="1284"/>
                  </a:lnTo>
                  <a:lnTo>
                    <a:pt x="976" y="1284"/>
                  </a:lnTo>
                  <a:lnTo>
                    <a:pt x="972" y="1284"/>
                  </a:lnTo>
                  <a:lnTo>
                    <a:pt x="972" y="1284"/>
                  </a:lnTo>
                  <a:lnTo>
                    <a:pt x="962" y="1278"/>
                  </a:lnTo>
                  <a:lnTo>
                    <a:pt x="962" y="1278"/>
                  </a:lnTo>
                  <a:lnTo>
                    <a:pt x="958" y="1272"/>
                  </a:lnTo>
                  <a:lnTo>
                    <a:pt x="958" y="1272"/>
                  </a:lnTo>
                  <a:lnTo>
                    <a:pt x="954" y="1268"/>
                  </a:lnTo>
                  <a:lnTo>
                    <a:pt x="954" y="1268"/>
                  </a:lnTo>
                  <a:lnTo>
                    <a:pt x="954" y="1266"/>
                  </a:lnTo>
                  <a:lnTo>
                    <a:pt x="954" y="1264"/>
                  </a:lnTo>
                  <a:lnTo>
                    <a:pt x="960" y="1264"/>
                  </a:lnTo>
                  <a:lnTo>
                    <a:pt x="960" y="1264"/>
                  </a:lnTo>
                  <a:lnTo>
                    <a:pt x="960" y="1264"/>
                  </a:lnTo>
                  <a:lnTo>
                    <a:pt x="968" y="1262"/>
                  </a:lnTo>
                  <a:lnTo>
                    <a:pt x="976" y="1260"/>
                  </a:lnTo>
                  <a:lnTo>
                    <a:pt x="980" y="1256"/>
                  </a:lnTo>
                  <a:lnTo>
                    <a:pt x="980" y="1256"/>
                  </a:lnTo>
                  <a:lnTo>
                    <a:pt x="986" y="1256"/>
                  </a:lnTo>
                  <a:lnTo>
                    <a:pt x="992" y="1258"/>
                  </a:lnTo>
                  <a:lnTo>
                    <a:pt x="992" y="1258"/>
                  </a:lnTo>
                  <a:lnTo>
                    <a:pt x="996" y="1264"/>
                  </a:lnTo>
                  <a:lnTo>
                    <a:pt x="998" y="1268"/>
                  </a:lnTo>
                  <a:lnTo>
                    <a:pt x="998" y="1268"/>
                  </a:lnTo>
                  <a:lnTo>
                    <a:pt x="998" y="1270"/>
                  </a:lnTo>
                  <a:lnTo>
                    <a:pt x="998" y="1270"/>
                  </a:lnTo>
                  <a:lnTo>
                    <a:pt x="1002" y="1266"/>
                  </a:lnTo>
                  <a:lnTo>
                    <a:pt x="1004" y="1260"/>
                  </a:lnTo>
                  <a:lnTo>
                    <a:pt x="1004" y="1260"/>
                  </a:lnTo>
                  <a:lnTo>
                    <a:pt x="1012" y="1248"/>
                  </a:lnTo>
                  <a:lnTo>
                    <a:pt x="1022" y="1240"/>
                  </a:lnTo>
                  <a:lnTo>
                    <a:pt x="1022" y="1240"/>
                  </a:lnTo>
                  <a:lnTo>
                    <a:pt x="1024" y="1234"/>
                  </a:lnTo>
                  <a:lnTo>
                    <a:pt x="1024" y="1226"/>
                  </a:lnTo>
                  <a:lnTo>
                    <a:pt x="1010" y="1202"/>
                  </a:lnTo>
                  <a:lnTo>
                    <a:pt x="1010" y="1202"/>
                  </a:lnTo>
                  <a:lnTo>
                    <a:pt x="1002" y="1188"/>
                  </a:lnTo>
                  <a:lnTo>
                    <a:pt x="974" y="1152"/>
                  </a:lnTo>
                  <a:lnTo>
                    <a:pt x="974" y="1152"/>
                  </a:lnTo>
                  <a:lnTo>
                    <a:pt x="970" y="1146"/>
                  </a:lnTo>
                  <a:lnTo>
                    <a:pt x="972" y="1138"/>
                  </a:lnTo>
                  <a:lnTo>
                    <a:pt x="984" y="1122"/>
                  </a:lnTo>
                  <a:lnTo>
                    <a:pt x="984" y="1122"/>
                  </a:lnTo>
                  <a:lnTo>
                    <a:pt x="988" y="1118"/>
                  </a:lnTo>
                  <a:lnTo>
                    <a:pt x="994" y="1112"/>
                  </a:lnTo>
                  <a:lnTo>
                    <a:pt x="1000" y="1110"/>
                  </a:lnTo>
                  <a:lnTo>
                    <a:pt x="1000" y="1110"/>
                  </a:lnTo>
                  <a:lnTo>
                    <a:pt x="1006" y="1108"/>
                  </a:lnTo>
                  <a:lnTo>
                    <a:pt x="1012" y="1112"/>
                  </a:lnTo>
                  <a:lnTo>
                    <a:pt x="1012" y="1112"/>
                  </a:lnTo>
                  <a:lnTo>
                    <a:pt x="1018" y="1114"/>
                  </a:lnTo>
                  <a:lnTo>
                    <a:pt x="1026" y="1116"/>
                  </a:lnTo>
                  <a:lnTo>
                    <a:pt x="1048" y="1116"/>
                  </a:lnTo>
                  <a:lnTo>
                    <a:pt x="1048" y="1116"/>
                  </a:lnTo>
                  <a:lnTo>
                    <a:pt x="1064" y="1116"/>
                  </a:lnTo>
                  <a:lnTo>
                    <a:pt x="1078" y="1116"/>
                  </a:lnTo>
                  <a:lnTo>
                    <a:pt x="1078" y="1116"/>
                  </a:lnTo>
                  <a:lnTo>
                    <a:pt x="1084" y="1118"/>
                  </a:lnTo>
                  <a:lnTo>
                    <a:pt x="1090" y="1122"/>
                  </a:lnTo>
                  <a:lnTo>
                    <a:pt x="1110" y="1148"/>
                  </a:lnTo>
                  <a:lnTo>
                    <a:pt x="1110" y="1148"/>
                  </a:lnTo>
                  <a:lnTo>
                    <a:pt x="1112" y="1152"/>
                  </a:lnTo>
                  <a:lnTo>
                    <a:pt x="1112" y="1154"/>
                  </a:lnTo>
                  <a:lnTo>
                    <a:pt x="1110" y="1154"/>
                  </a:lnTo>
                  <a:lnTo>
                    <a:pt x="1108" y="1156"/>
                  </a:lnTo>
                  <a:lnTo>
                    <a:pt x="1094" y="1156"/>
                  </a:lnTo>
                  <a:close/>
                  <a:moveTo>
                    <a:pt x="1098" y="350"/>
                  </a:moveTo>
                  <a:lnTo>
                    <a:pt x="1098" y="350"/>
                  </a:lnTo>
                  <a:lnTo>
                    <a:pt x="1102" y="354"/>
                  </a:lnTo>
                  <a:lnTo>
                    <a:pt x="1106" y="358"/>
                  </a:lnTo>
                  <a:lnTo>
                    <a:pt x="1106" y="358"/>
                  </a:lnTo>
                  <a:lnTo>
                    <a:pt x="1108" y="362"/>
                  </a:lnTo>
                  <a:lnTo>
                    <a:pt x="1112" y="366"/>
                  </a:lnTo>
                  <a:lnTo>
                    <a:pt x="1118" y="368"/>
                  </a:lnTo>
                  <a:lnTo>
                    <a:pt x="1118" y="368"/>
                  </a:lnTo>
                  <a:lnTo>
                    <a:pt x="1124" y="372"/>
                  </a:lnTo>
                  <a:lnTo>
                    <a:pt x="1132" y="372"/>
                  </a:lnTo>
                  <a:lnTo>
                    <a:pt x="1156" y="372"/>
                  </a:lnTo>
                  <a:lnTo>
                    <a:pt x="1156" y="372"/>
                  </a:lnTo>
                  <a:lnTo>
                    <a:pt x="1158" y="372"/>
                  </a:lnTo>
                  <a:lnTo>
                    <a:pt x="1160" y="370"/>
                  </a:lnTo>
                  <a:lnTo>
                    <a:pt x="1160" y="368"/>
                  </a:lnTo>
                  <a:lnTo>
                    <a:pt x="1158" y="366"/>
                  </a:lnTo>
                  <a:lnTo>
                    <a:pt x="1150" y="358"/>
                  </a:lnTo>
                  <a:lnTo>
                    <a:pt x="1150" y="358"/>
                  </a:lnTo>
                  <a:lnTo>
                    <a:pt x="1146" y="352"/>
                  </a:lnTo>
                  <a:lnTo>
                    <a:pt x="1142" y="346"/>
                  </a:lnTo>
                  <a:lnTo>
                    <a:pt x="1128" y="302"/>
                  </a:lnTo>
                  <a:lnTo>
                    <a:pt x="1128" y="302"/>
                  </a:lnTo>
                  <a:lnTo>
                    <a:pt x="1126" y="294"/>
                  </a:lnTo>
                  <a:lnTo>
                    <a:pt x="1128" y="286"/>
                  </a:lnTo>
                  <a:lnTo>
                    <a:pt x="1140" y="262"/>
                  </a:lnTo>
                  <a:lnTo>
                    <a:pt x="1140" y="262"/>
                  </a:lnTo>
                  <a:lnTo>
                    <a:pt x="1148" y="248"/>
                  </a:lnTo>
                  <a:lnTo>
                    <a:pt x="1180" y="184"/>
                  </a:lnTo>
                  <a:lnTo>
                    <a:pt x="1180" y="184"/>
                  </a:lnTo>
                  <a:lnTo>
                    <a:pt x="1184" y="178"/>
                  </a:lnTo>
                  <a:lnTo>
                    <a:pt x="1190" y="172"/>
                  </a:lnTo>
                  <a:lnTo>
                    <a:pt x="1216" y="152"/>
                  </a:lnTo>
                  <a:lnTo>
                    <a:pt x="1216" y="152"/>
                  </a:lnTo>
                  <a:lnTo>
                    <a:pt x="1226" y="140"/>
                  </a:lnTo>
                  <a:lnTo>
                    <a:pt x="1238" y="124"/>
                  </a:lnTo>
                  <a:lnTo>
                    <a:pt x="1238" y="124"/>
                  </a:lnTo>
                  <a:lnTo>
                    <a:pt x="1244" y="120"/>
                  </a:lnTo>
                  <a:lnTo>
                    <a:pt x="1250" y="116"/>
                  </a:lnTo>
                  <a:lnTo>
                    <a:pt x="1264" y="110"/>
                  </a:lnTo>
                  <a:lnTo>
                    <a:pt x="1264" y="110"/>
                  </a:lnTo>
                  <a:lnTo>
                    <a:pt x="1278" y="104"/>
                  </a:lnTo>
                  <a:lnTo>
                    <a:pt x="1294" y="94"/>
                  </a:lnTo>
                  <a:lnTo>
                    <a:pt x="1294" y="94"/>
                  </a:lnTo>
                  <a:lnTo>
                    <a:pt x="1306" y="84"/>
                  </a:lnTo>
                  <a:lnTo>
                    <a:pt x="1334" y="56"/>
                  </a:lnTo>
                  <a:lnTo>
                    <a:pt x="1334" y="56"/>
                  </a:lnTo>
                  <a:lnTo>
                    <a:pt x="1338" y="50"/>
                  </a:lnTo>
                  <a:lnTo>
                    <a:pt x="1336" y="42"/>
                  </a:lnTo>
                  <a:lnTo>
                    <a:pt x="1334" y="38"/>
                  </a:lnTo>
                  <a:lnTo>
                    <a:pt x="1334" y="38"/>
                  </a:lnTo>
                  <a:lnTo>
                    <a:pt x="1328" y="32"/>
                  </a:lnTo>
                  <a:lnTo>
                    <a:pt x="1322" y="30"/>
                  </a:lnTo>
                  <a:lnTo>
                    <a:pt x="1308" y="30"/>
                  </a:lnTo>
                  <a:lnTo>
                    <a:pt x="1308" y="30"/>
                  </a:lnTo>
                  <a:lnTo>
                    <a:pt x="1302" y="32"/>
                  </a:lnTo>
                  <a:lnTo>
                    <a:pt x="1296" y="36"/>
                  </a:lnTo>
                  <a:lnTo>
                    <a:pt x="1286" y="44"/>
                  </a:lnTo>
                  <a:lnTo>
                    <a:pt x="1286" y="44"/>
                  </a:lnTo>
                  <a:lnTo>
                    <a:pt x="1276" y="54"/>
                  </a:lnTo>
                  <a:lnTo>
                    <a:pt x="1276" y="54"/>
                  </a:lnTo>
                  <a:lnTo>
                    <a:pt x="1270" y="58"/>
                  </a:lnTo>
                  <a:lnTo>
                    <a:pt x="1264" y="62"/>
                  </a:lnTo>
                  <a:lnTo>
                    <a:pt x="1250" y="66"/>
                  </a:lnTo>
                  <a:lnTo>
                    <a:pt x="1250" y="66"/>
                  </a:lnTo>
                  <a:lnTo>
                    <a:pt x="1234" y="70"/>
                  </a:lnTo>
                  <a:lnTo>
                    <a:pt x="1220" y="70"/>
                  </a:lnTo>
                  <a:lnTo>
                    <a:pt x="1220" y="70"/>
                  </a:lnTo>
                  <a:lnTo>
                    <a:pt x="1214" y="70"/>
                  </a:lnTo>
                  <a:lnTo>
                    <a:pt x="1208" y="74"/>
                  </a:lnTo>
                  <a:lnTo>
                    <a:pt x="1208" y="74"/>
                  </a:lnTo>
                  <a:lnTo>
                    <a:pt x="1198" y="84"/>
                  </a:lnTo>
                  <a:lnTo>
                    <a:pt x="1198" y="84"/>
                  </a:lnTo>
                  <a:lnTo>
                    <a:pt x="1188" y="94"/>
                  </a:lnTo>
                  <a:lnTo>
                    <a:pt x="1160" y="122"/>
                  </a:lnTo>
                  <a:lnTo>
                    <a:pt x="1160" y="122"/>
                  </a:lnTo>
                  <a:lnTo>
                    <a:pt x="1146" y="132"/>
                  </a:lnTo>
                  <a:lnTo>
                    <a:pt x="1142" y="134"/>
                  </a:lnTo>
                  <a:lnTo>
                    <a:pt x="1142" y="134"/>
                  </a:lnTo>
                  <a:lnTo>
                    <a:pt x="1136" y="140"/>
                  </a:lnTo>
                  <a:lnTo>
                    <a:pt x="1134" y="146"/>
                  </a:lnTo>
                  <a:lnTo>
                    <a:pt x="1134" y="160"/>
                  </a:lnTo>
                  <a:lnTo>
                    <a:pt x="1134" y="160"/>
                  </a:lnTo>
                  <a:lnTo>
                    <a:pt x="1132" y="166"/>
                  </a:lnTo>
                  <a:lnTo>
                    <a:pt x="1128" y="170"/>
                  </a:lnTo>
                  <a:lnTo>
                    <a:pt x="1122" y="174"/>
                  </a:lnTo>
                  <a:lnTo>
                    <a:pt x="1122" y="174"/>
                  </a:lnTo>
                  <a:lnTo>
                    <a:pt x="1116" y="178"/>
                  </a:lnTo>
                  <a:lnTo>
                    <a:pt x="1110" y="184"/>
                  </a:lnTo>
                  <a:lnTo>
                    <a:pt x="1100" y="200"/>
                  </a:lnTo>
                  <a:lnTo>
                    <a:pt x="1100" y="200"/>
                  </a:lnTo>
                  <a:lnTo>
                    <a:pt x="1096" y="206"/>
                  </a:lnTo>
                  <a:lnTo>
                    <a:pt x="1096" y="214"/>
                  </a:lnTo>
                  <a:lnTo>
                    <a:pt x="1096" y="218"/>
                  </a:lnTo>
                  <a:lnTo>
                    <a:pt x="1096" y="218"/>
                  </a:lnTo>
                  <a:lnTo>
                    <a:pt x="1094" y="226"/>
                  </a:lnTo>
                  <a:lnTo>
                    <a:pt x="1092" y="232"/>
                  </a:lnTo>
                  <a:lnTo>
                    <a:pt x="1090" y="238"/>
                  </a:lnTo>
                  <a:lnTo>
                    <a:pt x="1090" y="238"/>
                  </a:lnTo>
                  <a:lnTo>
                    <a:pt x="1082" y="252"/>
                  </a:lnTo>
                  <a:lnTo>
                    <a:pt x="1080" y="258"/>
                  </a:lnTo>
                  <a:lnTo>
                    <a:pt x="1080" y="258"/>
                  </a:lnTo>
                  <a:lnTo>
                    <a:pt x="1076" y="266"/>
                  </a:lnTo>
                  <a:lnTo>
                    <a:pt x="1076" y="272"/>
                  </a:lnTo>
                  <a:lnTo>
                    <a:pt x="1076" y="286"/>
                  </a:lnTo>
                  <a:lnTo>
                    <a:pt x="1076" y="286"/>
                  </a:lnTo>
                  <a:lnTo>
                    <a:pt x="1074" y="294"/>
                  </a:lnTo>
                  <a:lnTo>
                    <a:pt x="1072" y="302"/>
                  </a:lnTo>
                  <a:lnTo>
                    <a:pt x="1070" y="306"/>
                  </a:lnTo>
                  <a:lnTo>
                    <a:pt x="1070" y="306"/>
                  </a:lnTo>
                  <a:lnTo>
                    <a:pt x="1068" y="314"/>
                  </a:lnTo>
                  <a:lnTo>
                    <a:pt x="1068" y="322"/>
                  </a:lnTo>
                  <a:lnTo>
                    <a:pt x="1074" y="336"/>
                  </a:lnTo>
                  <a:lnTo>
                    <a:pt x="1074" y="336"/>
                  </a:lnTo>
                  <a:lnTo>
                    <a:pt x="1078" y="342"/>
                  </a:lnTo>
                  <a:lnTo>
                    <a:pt x="1084" y="346"/>
                  </a:lnTo>
                  <a:lnTo>
                    <a:pt x="1098" y="350"/>
                  </a:lnTo>
                  <a:close/>
                  <a:moveTo>
                    <a:pt x="148" y="1002"/>
                  </a:moveTo>
                  <a:lnTo>
                    <a:pt x="148" y="1002"/>
                  </a:lnTo>
                  <a:lnTo>
                    <a:pt x="162" y="994"/>
                  </a:lnTo>
                  <a:lnTo>
                    <a:pt x="168" y="992"/>
                  </a:lnTo>
                  <a:lnTo>
                    <a:pt x="168" y="992"/>
                  </a:lnTo>
                  <a:lnTo>
                    <a:pt x="172" y="988"/>
                  </a:lnTo>
                  <a:lnTo>
                    <a:pt x="174" y="980"/>
                  </a:lnTo>
                  <a:lnTo>
                    <a:pt x="174" y="978"/>
                  </a:lnTo>
                  <a:lnTo>
                    <a:pt x="174" y="978"/>
                  </a:lnTo>
                  <a:lnTo>
                    <a:pt x="174" y="962"/>
                  </a:lnTo>
                  <a:lnTo>
                    <a:pt x="174" y="958"/>
                  </a:lnTo>
                  <a:lnTo>
                    <a:pt x="174" y="958"/>
                  </a:lnTo>
                  <a:lnTo>
                    <a:pt x="176" y="950"/>
                  </a:lnTo>
                  <a:lnTo>
                    <a:pt x="180" y="944"/>
                  </a:lnTo>
                  <a:lnTo>
                    <a:pt x="180" y="944"/>
                  </a:lnTo>
                  <a:lnTo>
                    <a:pt x="182" y="940"/>
                  </a:lnTo>
                  <a:lnTo>
                    <a:pt x="180" y="936"/>
                  </a:lnTo>
                  <a:lnTo>
                    <a:pt x="180" y="936"/>
                  </a:lnTo>
                  <a:lnTo>
                    <a:pt x="176" y="930"/>
                  </a:lnTo>
                  <a:lnTo>
                    <a:pt x="174" y="926"/>
                  </a:lnTo>
                  <a:lnTo>
                    <a:pt x="174" y="926"/>
                  </a:lnTo>
                  <a:lnTo>
                    <a:pt x="172" y="922"/>
                  </a:lnTo>
                  <a:lnTo>
                    <a:pt x="170" y="920"/>
                  </a:lnTo>
                  <a:lnTo>
                    <a:pt x="170" y="920"/>
                  </a:lnTo>
                  <a:lnTo>
                    <a:pt x="164" y="920"/>
                  </a:lnTo>
                  <a:lnTo>
                    <a:pt x="160" y="916"/>
                  </a:lnTo>
                  <a:lnTo>
                    <a:pt x="160" y="916"/>
                  </a:lnTo>
                  <a:lnTo>
                    <a:pt x="158" y="914"/>
                  </a:lnTo>
                  <a:lnTo>
                    <a:pt x="154" y="914"/>
                  </a:lnTo>
                  <a:lnTo>
                    <a:pt x="148" y="916"/>
                  </a:lnTo>
                  <a:lnTo>
                    <a:pt x="140" y="924"/>
                  </a:lnTo>
                  <a:lnTo>
                    <a:pt x="140" y="924"/>
                  </a:lnTo>
                  <a:lnTo>
                    <a:pt x="136" y="930"/>
                  </a:lnTo>
                  <a:lnTo>
                    <a:pt x="134" y="936"/>
                  </a:lnTo>
                  <a:lnTo>
                    <a:pt x="134" y="936"/>
                  </a:lnTo>
                  <a:lnTo>
                    <a:pt x="132" y="938"/>
                  </a:lnTo>
                  <a:lnTo>
                    <a:pt x="126" y="940"/>
                  </a:lnTo>
                  <a:lnTo>
                    <a:pt x="124" y="940"/>
                  </a:lnTo>
                  <a:lnTo>
                    <a:pt x="124" y="940"/>
                  </a:lnTo>
                  <a:lnTo>
                    <a:pt x="120" y="940"/>
                  </a:lnTo>
                  <a:lnTo>
                    <a:pt x="118" y="942"/>
                  </a:lnTo>
                  <a:lnTo>
                    <a:pt x="118" y="944"/>
                  </a:lnTo>
                  <a:lnTo>
                    <a:pt x="118" y="948"/>
                  </a:lnTo>
                  <a:lnTo>
                    <a:pt x="122" y="952"/>
                  </a:lnTo>
                  <a:lnTo>
                    <a:pt x="122" y="952"/>
                  </a:lnTo>
                  <a:lnTo>
                    <a:pt x="122" y="958"/>
                  </a:lnTo>
                  <a:lnTo>
                    <a:pt x="122" y="958"/>
                  </a:lnTo>
                  <a:lnTo>
                    <a:pt x="120" y="960"/>
                  </a:lnTo>
                  <a:lnTo>
                    <a:pt x="120" y="960"/>
                  </a:lnTo>
                  <a:lnTo>
                    <a:pt x="118" y="960"/>
                  </a:lnTo>
                  <a:lnTo>
                    <a:pt x="120" y="964"/>
                  </a:lnTo>
                  <a:lnTo>
                    <a:pt x="120" y="964"/>
                  </a:lnTo>
                  <a:lnTo>
                    <a:pt x="124" y="970"/>
                  </a:lnTo>
                  <a:lnTo>
                    <a:pt x="124" y="974"/>
                  </a:lnTo>
                  <a:lnTo>
                    <a:pt x="124" y="974"/>
                  </a:lnTo>
                  <a:lnTo>
                    <a:pt x="124" y="978"/>
                  </a:lnTo>
                  <a:lnTo>
                    <a:pt x="120" y="984"/>
                  </a:lnTo>
                  <a:lnTo>
                    <a:pt x="120" y="984"/>
                  </a:lnTo>
                  <a:lnTo>
                    <a:pt x="116" y="988"/>
                  </a:lnTo>
                  <a:lnTo>
                    <a:pt x="116" y="994"/>
                  </a:lnTo>
                  <a:lnTo>
                    <a:pt x="116" y="994"/>
                  </a:lnTo>
                  <a:lnTo>
                    <a:pt x="116" y="1004"/>
                  </a:lnTo>
                  <a:lnTo>
                    <a:pt x="116" y="1004"/>
                  </a:lnTo>
                  <a:lnTo>
                    <a:pt x="116" y="1008"/>
                  </a:lnTo>
                  <a:lnTo>
                    <a:pt x="120" y="1012"/>
                  </a:lnTo>
                  <a:lnTo>
                    <a:pt x="120" y="1012"/>
                  </a:lnTo>
                  <a:lnTo>
                    <a:pt x="126" y="1016"/>
                  </a:lnTo>
                  <a:lnTo>
                    <a:pt x="132" y="1014"/>
                  </a:lnTo>
                  <a:lnTo>
                    <a:pt x="148" y="1002"/>
                  </a:lnTo>
                  <a:close/>
                  <a:moveTo>
                    <a:pt x="1506" y="1812"/>
                  </a:moveTo>
                  <a:lnTo>
                    <a:pt x="1506" y="1812"/>
                  </a:lnTo>
                  <a:lnTo>
                    <a:pt x="1506" y="1828"/>
                  </a:lnTo>
                  <a:lnTo>
                    <a:pt x="1506" y="1832"/>
                  </a:lnTo>
                  <a:lnTo>
                    <a:pt x="1506" y="1832"/>
                  </a:lnTo>
                  <a:lnTo>
                    <a:pt x="1508" y="1836"/>
                  </a:lnTo>
                  <a:lnTo>
                    <a:pt x="1510" y="1838"/>
                  </a:lnTo>
                  <a:lnTo>
                    <a:pt x="1512" y="1840"/>
                  </a:lnTo>
                  <a:lnTo>
                    <a:pt x="1514" y="1840"/>
                  </a:lnTo>
                  <a:lnTo>
                    <a:pt x="1518" y="1840"/>
                  </a:lnTo>
                  <a:lnTo>
                    <a:pt x="1518" y="1840"/>
                  </a:lnTo>
                  <a:lnTo>
                    <a:pt x="1524" y="1838"/>
                  </a:lnTo>
                  <a:lnTo>
                    <a:pt x="1530" y="1834"/>
                  </a:lnTo>
                  <a:lnTo>
                    <a:pt x="1532" y="1828"/>
                  </a:lnTo>
                  <a:lnTo>
                    <a:pt x="1532" y="1828"/>
                  </a:lnTo>
                  <a:lnTo>
                    <a:pt x="1532" y="1822"/>
                  </a:lnTo>
                  <a:lnTo>
                    <a:pt x="1530" y="1816"/>
                  </a:lnTo>
                  <a:lnTo>
                    <a:pt x="1514" y="1806"/>
                  </a:lnTo>
                  <a:lnTo>
                    <a:pt x="1514" y="1806"/>
                  </a:lnTo>
                  <a:lnTo>
                    <a:pt x="1510" y="1804"/>
                  </a:lnTo>
                  <a:lnTo>
                    <a:pt x="1508" y="1804"/>
                  </a:lnTo>
                  <a:lnTo>
                    <a:pt x="1508" y="1806"/>
                  </a:lnTo>
                  <a:lnTo>
                    <a:pt x="1506" y="1808"/>
                  </a:lnTo>
                  <a:lnTo>
                    <a:pt x="1506" y="1812"/>
                  </a:lnTo>
                  <a:close/>
                  <a:moveTo>
                    <a:pt x="1910" y="1994"/>
                  </a:moveTo>
                  <a:lnTo>
                    <a:pt x="1910" y="1994"/>
                  </a:lnTo>
                  <a:lnTo>
                    <a:pt x="1904" y="1980"/>
                  </a:lnTo>
                  <a:lnTo>
                    <a:pt x="1892" y="1964"/>
                  </a:lnTo>
                  <a:lnTo>
                    <a:pt x="1892" y="1964"/>
                  </a:lnTo>
                  <a:lnTo>
                    <a:pt x="1884" y="1952"/>
                  </a:lnTo>
                  <a:lnTo>
                    <a:pt x="1884" y="1952"/>
                  </a:lnTo>
                  <a:lnTo>
                    <a:pt x="1872" y="1942"/>
                  </a:lnTo>
                  <a:lnTo>
                    <a:pt x="1846" y="1914"/>
                  </a:lnTo>
                  <a:lnTo>
                    <a:pt x="1846" y="1914"/>
                  </a:lnTo>
                  <a:lnTo>
                    <a:pt x="1832" y="1904"/>
                  </a:lnTo>
                  <a:lnTo>
                    <a:pt x="1826" y="1902"/>
                  </a:lnTo>
                  <a:lnTo>
                    <a:pt x="1826" y="1902"/>
                  </a:lnTo>
                  <a:lnTo>
                    <a:pt x="1812" y="1896"/>
                  </a:lnTo>
                  <a:lnTo>
                    <a:pt x="1808" y="1892"/>
                  </a:lnTo>
                  <a:lnTo>
                    <a:pt x="1808" y="1892"/>
                  </a:lnTo>
                  <a:lnTo>
                    <a:pt x="1800" y="1888"/>
                  </a:lnTo>
                  <a:lnTo>
                    <a:pt x="1796" y="1882"/>
                  </a:lnTo>
                  <a:lnTo>
                    <a:pt x="1784" y="1866"/>
                  </a:lnTo>
                  <a:lnTo>
                    <a:pt x="1784" y="1866"/>
                  </a:lnTo>
                  <a:lnTo>
                    <a:pt x="1780" y="1862"/>
                  </a:lnTo>
                  <a:lnTo>
                    <a:pt x="1772" y="1860"/>
                  </a:lnTo>
                  <a:lnTo>
                    <a:pt x="1768" y="1860"/>
                  </a:lnTo>
                  <a:lnTo>
                    <a:pt x="1768" y="1860"/>
                  </a:lnTo>
                  <a:lnTo>
                    <a:pt x="1766" y="1860"/>
                  </a:lnTo>
                  <a:lnTo>
                    <a:pt x="1764" y="1862"/>
                  </a:lnTo>
                  <a:lnTo>
                    <a:pt x="1762" y="1864"/>
                  </a:lnTo>
                  <a:lnTo>
                    <a:pt x="1762" y="1868"/>
                  </a:lnTo>
                  <a:lnTo>
                    <a:pt x="1768" y="1890"/>
                  </a:lnTo>
                  <a:lnTo>
                    <a:pt x="1768" y="1890"/>
                  </a:lnTo>
                  <a:lnTo>
                    <a:pt x="1772" y="1898"/>
                  </a:lnTo>
                  <a:lnTo>
                    <a:pt x="1776" y="1904"/>
                  </a:lnTo>
                  <a:lnTo>
                    <a:pt x="1784" y="1912"/>
                  </a:lnTo>
                  <a:lnTo>
                    <a:pt x="1784" y="1912"/>
                  </a:lnTo>
                  <a:lnTo>
                    <a:pt x="1796" y="1924"/>
                  </a:lnTo>
                  <a:lnTo>
                    <a:pt x="1804" y="1932"/>
                  </a:lnTo>
                  <a:lnTo>
                    <a:pt x="1804" y="1932"/>
                  </a:lnTo>
                  <a:lnTo>
                    <a:pt x="1814" y="1942"/>
                  </a:lnTo>
                  <a:lnTo>
                    <a:pt x="1814" y="1942"/>
                  </a:lnTo>
                  <a:lnTo>
                    <a:pt x="1824" y="1956"/>
                  </a:lnTo>
                  <a:lnTo>
                    <a:pt x="1836" y="1980"/>
                  </a:lnTo>
                  <a:lnTo>
                    <a:pt x="1836" y="1980"/>
                  </a:lnTo>
                  <a:lnTo>
                    <a:pt x="1840" y="1986"/>
                  </a:lnTo>
                  <a:lnTo>
                    <a:pt x="1846" y="1992"/>
                  </a:lnTo>
                  <a:lnTo>
                    <a:pt x="1862" y="2002"/>
                  </a:lnTo>
                  <a:lnTo>
                    <a:pt x="1862" y="2002"/>
                  </a:lnTo>
                  <a:lnTo>
                    <a:pt x="1876" y="2012"/>
                  </a:lnTo>
                  <a:lnTo>
                    <a:pt x="1892" y="2022"/>
                  </a:lnTo>
                  <a:lnTo>
                    <a:pt x="1892" y="2022"/>
                  </a:lnTo>
                  <a:lnTo>
                    <a:pt x="1898" y="2024"/>
                  </a:lnTo>
                  <a:lnTo>
                    <a:pt x="1906" y="2022"/>
                  </a:lnTo>
                  <a:lnTo>
                    <a:pt x="1910" y="2020"/>
                  </a:lnTo>
                  <a:lnTo>
                    <a:pt x="1910" y="2020"/>
                  </a:lnTo>
                  <a:lnTo>
                    <a:pt x="1916" y="2016"/>
                  </a:lnTo>
                  <a:lnTo>
                    <a:pt x="1916" y="2008"/>
                  </a:lnTo>
                  <a:lnTo>
                    <a:pt x="1910" y="1994"/>
                  </a:lnTo>
                  <a:close/>
                  <a:moveTo>
                    <a:pt x="1004" y="2148"/>
                  </a:moveTo>
                  <a:lnTo>
                    <a:pt x="1004" y="2148"/>
                  </a:lnTo>
                  <a:lnTo>
                    <a:pt x="998" y="2154"/>
                  </a:lnTo>
                  <a:lnTo>
                    <a:pt x="994" y="2160"/>
                  </a:lnTo>
                  <a:lnTo>
                    <a:pt x="982" y="2176"/>
                  </a:lnTo>
                  <a:lnTo>
                    <a:pt x="982" y="2176"/>
                  </a:lnTo>
                  <a:lnTo>
                    <a:pt x="978" y="2182"/>
                  </a:lnTo>
                  <a:lnTo>
                    <a:pt x="970" y="2186"/>
                  </a:lnTo>
                  <a:lnTo>
                    <a:pt x="966" y="2188"/>
                  </a:lnTo>
                  <a:lnTo>
                    <a:pt x="966" y="2188"/>
                  </a:lnTo>
                  <a:lnTo>
                    <a:pt x="954" y="2198"/>
                  </a:lnTo>
                  <a:lnTo>
                    <a:pt x="954" y="2198"/>
                  </a:lnTo>
                  <a:lnTo>
                    <a:pt x="950" y="2202"/>
                  </a:lnTo>
                  <a:lnTo>
                    <a:pt x="950" y="2210"/>
                  </a:lnTo>
                  <a:lnTo>
                    <a:pt x="956" y="2234"/>
                  </a:lnTo>
                  <a:lnTo>
                    <a:pt x="956" y="2234"/>
                  </a:lnTo>
                  <a:lnTo>
                    <a:pt x="958" y="2242"/>
                  </a:lnTo>
                  <a:lnTo>
                    <a:pt x="956" y="2248"/>
                  </a:lnTo>
                  <a:lnTo>
                    <a:pt x="952" y="2264"/>
                  </a:lnTo>
                  <a:lnTo>
                    <a:pt x="952" y="2264"/>
                  </a:lnTo>
                  <a:lnTo>
                    <a:pt x="946" y="2278"/>
                  </a:lnTo>
                  <a:lnTo>
                    <a:pt x="942" y="2284"/>
                  </a:lnTo>
                  <a:lnTo>
                    <a:pt x="942" y="2284"/>
                  </a:lnTo>
                  <a:lnTo>
                    <a:pt x="940" y="2290"/>
                  </a:lnTo>
                  <a:lnTo>
                    <a:pt x="938" y="2298"/>
                  </a:lnTo>
                  <a:lnTo>
                    <a:pt x="938" y="2302"/>
                  </a:lnTo>
                  <a:lnTo>
                    <a:pt x="938" y="2302"/>
                  </a:lnTo>
                  <a:lnTo>
                    <a:pt x="938" y="2318"/>
                  </a:lnTo>
                  <a:lnTo>
                    <a:pt x="938" y="2322"/>
                  </a:lnTo>
                  <a:lnTo>
                    <a:pt x="938" y="2322"/>
                  </a:lnTo>
                  <a:lnTo>
                    <a:pt x="940" y="2328"/>
                  </a:lnTo>
                  <a:lnTo>
                    <a:pt x="944" y="2336"/>
                  </a:lnTo>
                  <a:lnTo>
                    <a:pt x="952" y="2344"/>
                  </a:lnTo>
                  <a:lnTo>
                    <a:pt x="952" y="2344"/>
                  </a:lnTo>
                  <a:lnTo>
                    <a:pt x="958" y="2346"/>
                  </a:lnTo>
                  <a:lnTo>
                    <a:pt x="966" y="2346"/>
                  </a:lnTo>
                  <a:lnTo>
                    <a:pt x="970" y="2342"/>
                  </a:lnTo>
                  <a:lnTo>
                    <a:pt x="970" y="2342"/>
                  </a:lnTo>
                  <a:lnTo>
                    <a:pt x="978" y="2340"/>
                  </a:lnTo>
                  <a:lnTo>
                    <a:pt x="986" y="2340"/>
                  </a:lnTo>
                  <a:lnTo>
                    <a:pt x="990" y="2340"/>
                  </a:lnTo>
                  <a:lnTo>
                    <a:pt x="990" y="2340"/>
                  </a:lnTo>
                  <a:lnTo>
                    <a:pt x="996" y="2338"/>
                  </a:lnTo>
                  <a:lnTo>
                    <a:pt x="1000" y="2332"/>
                  </a:lnTo>
                  <a:lnTo>
                    <a:pt x="1034" y="2210"/>
                  </a:lnTo>
                  <a:lnTo>
                    <a:pt x="1034" y="2210"/>
                  </a:lnTo>
                  <a:lnTo>
                    <a:pt x="1036" y="2194"/>
                  </a:lnTo>
                  <a:lnTo>
                    <a:pt x="1036" y="2190"/>
                  </a:lnTo>
                  <a:lnTo>
                    <a:pt x="1036" y="2190"/>
                  </a:lnTo>
                  <a:lnTo>
                    <a:pt x="1036" y="2174"/>
                  </a:lnTo>
                  <a:lnTo>
                    <a:pt x="1036" y="2160"/>
                  </a:lnTo>
                  <a:lnTo>
                    <a:pt x="1036" y="2160"/>
                  </a:lnTo>
                  <a:lnTo>
                    <a:pt x="1036" y="2154"/>
                  </a:lnTo>
                  <a:lnTo>
                    <a:pt x="1034" y="2146"/>
                  </a:lnTo>
                  <a:lnTo>
                    <a:pt x="1030" y="2140"/>
                  </a:lnTo>
                  <a:lnTo>
                    <a:pt x="1030" y="2140"/>
                  </a:lnTo>
                  <a:lnTo>
                    <a:pt x="1028" y="2138"/>
                  </a:lnTo>
                  <a:lnTo>
                    <a:pt x="1026" y="2136"/>
                  </a:lnTo>
                  <a:lnTo>
                    <a:pt x="1024" y="2136"/>
                  </a:lnTo>
                  <a:lnTo>
                    <a:pt x="1020" y="2138"/>
                  </a:lnTo>
                  <a:lnTo>
                    <a:pt x="1004" y="2148"/>
                  </a:lnTo>
                  <a:close/>
                  <a:moveTo>
                    <a:pt x="184" y="906"/>
                  </a:moveTo>
                  <a:lnTo>
                    <a:pt x="184" y="906"/>
                  </a:lnTo>
                  <a:lnTo>
                    <a:pt x="186" y="902"/>
                  </a:lnTo>
                  <a:lnTo>
                    <a:pt x="188" y="900"/>
                  </a:lnTo>
                  <a:lnTo>
                    <a:pt x="188" y="900"/>
                  </a:lnTo>
                  <a:lnTo>
                    <a:pt x="192" y="902"/>
                  </a:lnTo>
                  <a:lnTo>
                    <a:pt x="194" y="908"/>
                  </a:lnTo>
                  <a:lnTo>
                    <a:pt x="194" y="912"/>
                  </a:lnTo>
                  <a:lnTo>
                    <a:pt x="194" y="912"/>
                  </a:lnTo>
                  <a:lnTo>
                    <a:pt x="194" y="926"/>
                  </a:lnTo>
                  <a:lnTo>
                    <a:pt x="194" y="926"/>
                  </a:lnTo>
                  <a:lnTo>
                    <a:pt x="194" y="928"/>
                  </a:lnTo>
                  <a:lnTo>
                    <a:pt x="198" y="930"/>
                  </a:lnTo>
                  <a:lnTo>
                    <a:pt x="198" y="930"/>
                  </a:lnTo>
                  <a:lnTo>
                    <a:pt x="208" y="930"/>
                  </a:lnTo>
                  <a:lnTo>
                    <a:pt x="208" y="930"/>
                  </a:lnTo>
                  <a:lnTo>
                    <a:pt x="212" y="932"/>
                  </a:lnTo>
                  <a:lnTo>
                    <a:pt x="218" y="934"/>
                  </a:lnTo>
                  <a:lnTo>
                    <a:pt x="218" y="934"/>
                  </a:lnTo>
                  <a:lnTo>
                    <a:pt x="222" y="940"/>
                  </a:lnTo>
                  <a:lnTo>
                    <a:pt x="222" y="944"/>
                  </a:lnTo>
                  <a:lnTo>
                    <a:pt x="222" y="944"/>
                  </a:lnTo>
                  <a:lnTo>
                    <a:pt x="222" y="954"/>
                  </a:lnTo>
                  <a:lnTo>
                    <a:pt x="222" y="954"/>
                  </a:lnTo>
                  <a:lnTo>
                    <a:pt x="220" y="960"/>
                  </a:lnTo>
                  <a:lnTo>
                    <a:pt x="216" y="964"/>
                  </a:lnTo>
                  <a:lnTo>
                    <a:pt x="210" y="966"/>
                  </a:lnTo>
                  <a:lnTo>
                    <a:pt x="210" y="966"/>
                  </a:lnTo>
                  <a:lnTo>
                    <a:pt x="198" y="974"/>
                  </a:lnTo>
                  <a:lnTo>
                    <a:pt x="198" y="974"/>
                  </a:lnTo>
                  <a:lnTo>
                    <a:pt x="196" y="978"/>
                  </a:lnTo>
                  <a:lnTo>
                    <a:pt x="198" y="980"/>
                  </a:lnTo>
                  <a:lnTo>
                    <a:pt x="198" y="980"/>
                  </a:lnTo>
                  <a:lnTo>
                    <a:pt x="202" y="980"/>
                  </a:lnTo>
                  <a:lnTo>
                    <a:pt x="204" y="984"/>
                  </a:lnTo>
                  <a:lnTo>
                    <a:pt x="204" y="984"/>
                  </a:lnTo>
                  <a:lnTo>
                    <a:pt x="202" y="988"/>
                  </a:lnTo>
                  <a:lnTo>
                    <a:pt x="198" y="994"/>
                  </a:lnTo>
                  <a:lnTo>
                    <a:pt x="198" y="994"/>
                  </a:lnTo>
                  <a:lnTo>
                    <a:pt x="194" y="998"/>
                  </a:lnTo>
                  <a:lnTo>
                    <a:pt x="194" y="1004"/>
                  </a:lnTo>
                  <a:lnTo>
                    <a:pt x="194" y="1004"/>
                  </a:lnTo>
                  <a:lnTo>
                    <a:pt x="194" y="1008"/>
                  </a:lnTo>
                  <a:lnTo>
                    <a:pt x="198" y="1008"/>
                  </a:lnTo>
                  <a:lnTo>
                    <a:pt x="198" y="1008"/>
                  </a:lnTo>
                  <a:lnTo>
                    <a:pt x="208" y="1008"/>
                  </a:lnTo>
                  <a:lnTo>
                    <a:pt x="208" y="1008"/>
                  </a:lnTo>
                  <a:lnTo>
                    <a:pt x="210" y="1010"/>
                  </a:lnTo>
                  <a:lnTo>
                    <a:pt x="210" y="1010"/>
                  </a:lnTo>
                  <a:lnTo>
                    <a:pt x="210" y="1016"/>
                  </a:lnTo>
                  <a:lnTo>
                    <a:pt x="206" y="1020"/>
                  </a:lnTo>
                  <a:lnTo>
                    <a:pt x="206" y="1020"/>
                  </a:lnTo>
                  <a:lnTo>
                    <a:pt x="202" y="1028"/>
                  </a:lnTo>
                  <a:lnTo>
                    <a:pt x="196" y="1032"/>
                  </a:lnTo>
                  <a:lnTo>
                    <a:pt x="190" y="1034"/>
                  </a:lnTo>
                  <a:lnTo>
                    <a:pt x="190" y="1034"/>
                  </a:lnTo>
                  <a:lnTo>
                    <a:pt x="186" y="1038"/>
                  </a:lnTo>
                  <a:lnTo>
                    <a:pt x="184" y="1042"/>
                  </a:lnTo>
                  <a:lnTo>
                    <a:pt x="184" y="1042"/>
                  </a:lnTo>
                  <a:lnTo>
                    <a:pt x="186" y="1046"/>
                  </a:lnTo>
                  <a:lnTo>
                    <a:pt x="188" y="1048"/>
                  </a:lnTo>
                  <a:lnTo>
                    <a:pt x="188" y="1048"/>
                  </a:lnTo>
                  <a:lnTo>
                    <a:pt x="192" y="1046"/>
                  </a:lnTo>
                  <a:lnTo>
                    <a:pt x="194" y="1042"/>
                  </a:lnTo>
                  <a:lnTo>
                    <a:pt x="194" y="1042"/>
                  </a:lnTo>
                  <a:lnTo>
                    <a:pt x="194" y="1040"/>
                  </a:lnTo>
                  <a:lnTo>
                    <a:pt x="198" y="1038"/>
                  </a:lnTo>
                  <a:lnTo>
                    <a:pt x="198" y="1038"/>
                  </a:lnTo>
                  <a:lnTo>
                    <a:pt x="208" y="1038"/>
                  </a:lnTo>
                  <a:lnTo>
                    <a:pt x="208" y="1038"/>
                  </a:lnTo>
                  <a:lnTo>
                    <a:pt x="212" y="1036"/>
                  </a:lnTo>
                  <a:lnTo>
                    <a:pt x="218" y="1034"/>
                  </a:lnTo>
                  <a:lnTo>
                    <a:pt x="218" y="1034"/>
                  </a:lnTo>
                  <a:lnTo>
                    <a:pt x="222" y="1032"/>
                  </a:lnTo>
                  <a:lnTo>
                    <a:pt x="228" y="1034"/>
                  </a:lnTo>
                  <a:lnTo>
                    <a:pt x="228" y="1034"/>
                  </a:lnTo>
                  <a:lnTo>
                    <a:pt x="232" y="1036"/>
                  </a:lnTo>
                  <a:lnTo>
                    <a:pt x="238" y="1034"/>
                  </a:lnTo>
                  <a:lnTo>
                    <a:pt x="238" y="1034"/>
                  </a:lnTo>
                  <a:lnTo>
                    <a:pt x="244" y="1030"/>
                  </a:lnTo>
                  <a:lnTo>
                    <a:pt x="250" y="1028"/>
                  </a:lnTo>
                  <a:lnTo>
                    <a:pt x="254" y="1028"/>
                  </a:lnTo>
                  <a:lnTo>
                    <a:pt x="254" y="1028"/>
                  </a:lnTo>
                  <a:lnTo>
                    <a:pt x="262" y="1028"/>
                  </a:lnTo>
                  <a:lnTo>
                    <a:pt x="268" y="1024"/>
                  </a:lnTo>
                  <a:lnTo>
                    <a:pt x="274" y="1022"/>
                  </a:lnTo>
                  <a:lnTo>
                    <a:pt x="274" y="1022"/>
                  </a:lnTo>
                  <a:lnTo>
                    <a:pt x="280" y="1018"/>
                  </a:lnTo>
                  <a:lnTo>
                    <a:pt x="282" y="1014"/>
                  </a:lnTo>
                  <a:lnTo>
                    <a:pt x="282" y="1014"/>
                  </a:lnTo>
                  <a:lnTo>
                    <a:pt x="282" y="1008"/>
                  </a:lnTo>
                  <a:lnTo>
                    <a:pt x="286" y="1004"/>
                  </a:lnTo>
                  <a:lnTo>
                    <a:pt x="286" y="1004"/>
                  </a:lnTo>
                  <a:lnTo>
                    <a:pt x="290" y="998"/>
                  </a:lnTo>
                  <a:lnTo>
                    <a:pt x="290" y="990"/>
                  </a:lnTo>
                  <a:lnTo>
                    <a:pt x="290" y="988"/>
                  </a:lnTo>
                  <a:lnTo>
                    <a:pt x="290" y="988"/>
                  </a:lnTo>
                  <a:lnTo>
                    <a:pt x="290" y="982"/>
                  </a:lnTo>
                  <a:lnTo>
                    <a:pt x="286" y="980"/>
                  </a:lnTo>
                  <a:lnTo>
                    <a:pt x="286" y="980"/>
                  </a:lnTo>
                  <a:lnTo>
                    <a:pt x="276" y="980"/>
                  </a:lnTo>
                  <a:lnTo>
                    <a:pt x="276" y="980"/>
                  </a:lnTo>
                  <a:lnTo>
                    <a:pt x="272" y="978"/>
                  </a:lnTo>
                  <a:lnTo>
                    <a:pt x="272" y="974"/>
                  </a:lnTo>
                  <a:lnTo>
                    <a:pt x="272" y="974"/>
                  </a:lnTo>
                  <a:lnTo>
                    <a:pt x="272" y="964"/>
                  </a:lnTo>
                  <a:lnTo>
                    <a:pt x="272" y="964"/>
                  </a:lnTo>
                  <a:lnTo>
                    <a:pt x="268" y="952"/>
                  </a:lnTo>
                  <a:lnTo>
                    <a:pt x="266" y="946"/>
                  </a:lnTo>
                  <a:lnTo>
                    <a:pt x="266" y="946"/>
                  </a:lnTo>
                  <a:lnTo>
                    <a:pt x="256" y="934"/>
                  </a:lnTo>
                  <a:lnTo>
                    <a:pt x="256" y="934"/>
                  </a:lnTo>
                  <a:lnTo>
                    <a:pt x="252" y="930"/>
                  </a:lnTo>
                  <a:lnTo>
                    <a:pt x="250" y="922"/>
                  </a:lnTo>
                  <a:lnTo>
                    <a:pt x="244" y="908"/>
                  </a:lnTo>
                  <a:lnTo>
                    <a:pt x="244" y="908"/>
                  </a:lnTo>
                  <a:lnTo>
                    <a:pt x="242" y="902"/>
                  </a:lnTo>
                  <a:lnTo>
                    <a:pt x="238" y="900"/>
                  </a:lnTo>
                  <a:lnTo>
                    <a:pt x="238" y="900"/>
                  </a:lnTo>
                  <a:lnTo>
                    <a:pt x="232" y="900"/>
                  </a:lnTo>
                  <a:lnTo>
                    <a:pt x="228" y="896"/>
                  </a:lnTo>
                  <a:lnTo>
                    <a:pt x="228" y="896"/>
                  </a:lnTo>
                  <a:lnTo>
                    <a:pt x="226" y="890"/>
                  </a:lnTo>
                  <a:lnTo>
                    <a:pt x="226" y="884"/>
                  </a:lnTo>
                  <a:lnTo>
                    <a:pt x="228" y="878"/>
                  </a:lnTo>
                  <a:lnTo>
                    <a:pt x="228" y="878"/>
                  </a:lnTo>
                  <a:lnTo>
                    <a:pt x="232" y="866"/>
                  </a:lnTo>
                  <a:lnTo>
                    <a:pt x="232" y="866"/>
                  </a:lnTo>
                  <a:lnTo>
                    <a:pt x="234" y="862"/>
                  </a:lnTo>
                  <a:lnTo>
                    <a:pt x="238" y="856"/>
                  </a:lnTo>
                  <a:lnTo>
                    <a:pt x="238" y="856"/>
                  </a:lnTo>
                  <a:lnTo>
                    <a:pt x="238" y="854"/>
                  </a:lnTo>
                  <a:lnTo>
                    <a:pt x="238" y="852"/>
                  </a:lnTo>
                  <a:lnTo>
                    <a:pt x="236" y="848"/>
                  </a:lnTo>
                  <a:lnTo>
                    <a:pt x="230" y="846"/>
                  </a:lnTo>
                  <a:lnTo>
                    <a:pt x="230" y="846"/>
                  </a:lnTo>
                  <a:lnTo>
                    <a:pt x="224" y="844"/>
                  </a:lnTo>
                  <a:lnTo>
                    <a:pt x="218" y="846"/>
                  </a:lnTo>
                  <a:lnTo>
                    <a:pt x="218" y="846"/>
                  </a:lnTo>
                  <a:lnTo>
                    <a:pt x="212" y="848"/>
                  </a:lnTo>
                  <a:lnTo>
                    <a:pt x="208" y="846"/>
                  </a:lnTo>
                  <a:lnTo>
                    <a:pt x="208" y="846"/>
                  </a:lnTo>
                  <a:lnTo>
                    <a:pt x="206" y="840"/>
                  </a:lnTo>
                  <a:lnTo>
                    <a:pt x="206" y="834"/>
                  </a:lnTo>
                  <a:lnTo>
                    <a:pt x="210" y="830"/>
                  </a:lnTo>
                  <a:lnTo>
                    <a:pt x="210" y="830"/>
                  </a:lnTo>
                  <a:lnTo>
                    <a:pt x="210" y="824"/>
                  </a:lnTo>
                  <a:lnTo>
                    <a:pt x="210" y="822"/>
                  </a:lnTo>
                  <a:lnTo>
                    <a:pt x="208" y="822"/>
                  </a:lnTo>
                  <a:lnTo>
                    <a:pt x="208" y="822"/>
                  </a:lnTo>
                  <a:lnTo>
                    <a:pt x="198" y="822"/>
                  </a:lnTo>
                  <a:lnTo>
                    <a:pt x="198" y="822"/>
                  </a:lnTo>
                  <a:lnTo>
                    <a:pt x="194" y="824"/>
                  </a:lnTo>
                  <a:lnTo>
                    <a:pt x="190" y="830"/>
                  </a:lnTo>
                  <a:lnTo>
                    <a:pt x="188" y="834"/>
                  </a:lnTo>
                  <a:lnTo>
                    <a:pt x="188" y="834"/>
                  </a:lnTo>
                  <a:lnTo>
                    <a:pt x="178" y="846"/>
                  </a:lnTo>
                  <a:lnTo>
                    <a:pt x="178" y="846"/>
                  </a:lnTo>
                  <a:lnTo>
                    <a:pt x="176" y="852"/>
                  </a:lnTo>
                  <a:lnTo>
                    <a:pt x="174" y="856"/>
                  </a:lnTo>
                  <a:lnTo>
                    <a:pt x="174" y="856"/>
                  </a:lnTo>
                  <a:lnTo>
                    <a:pt x="174" y="866"/>
                  </a:lnTo>
                  <a:lnTo>
                    <a:pt x="174" y="866"/>
                  </a:lnTo>
                  <a:lnTo>
                    <a:pt x="174" y="876"/>
                  </a:lnTo>
                  <a:lnTo>
                    <a:pt x="174" y="876"/>
                  </a:lnTo>
                  <a:lnTo>
                    <a:pt x="174" y="888"/>
                  </a:lnTo>
                  <a:lnTo>
                    <a:pt x="174" y="892"/>
                  </a:lnTo>
                  <a:lnTo>
                    <a:pt x="174" y="892"/>
                  </a:lnTo>
                  <a:lnTo>
                    <a:pt x="176" y="900"/>
                  </a:lnTo>
                  <a:lnTo>
                    <a:pt x="178" y="906"/>
                  </a:lnTo>
                  <a:lnTo>
                    <a:pt x="178" y="906"/>
                  </a:lnTo>
                  <a:lnTo>
                    <a:pt x="182" y="908"/>
                  </a:lnTo>
                  <a:lnTo>
                    <a:pt x="184" y="906"/>
                  </a:lnTo>
                  <a:lnTo>
                    <a:pt x="184" y="906"/>
                  </a:lnTo>
                  <a:close/>
                  <a:moveTo>
                    <a:pt x="3012" y="2570"/>
                  </a:moveTo>
                  <a:lnTo>
                    <a:pt x="3012" y="2570"/>
                  </a:lnTo>
                  <a:lnTo>
                    <a:pt x="3004" y="2572"/>
                  </a:lnTo>
                  <a:lnTo>
                    <a:pt x="2996" y="2570"/>
                  </a:lnTo>
                  <a:lnTo>
                    <a:pt x="2992" y="2568"/>
                  </a:lnTo>
                  <a:lnTo>
                    <a:pt x="2992" y="2568"/>
                  </a:lnTo>
                  <a:lnTo>
                    <a:pt x="2986" y="2562"/>
                  </a:lnTo>
                  <a:lnTo>
                    <a:pt x="2980" y="2556"/>
                  </a:lnTo>
                  <a:lnTo>
                    <a:pt x="2978" y="2552"/>
                  </a:lnTo>
                  <a:lnTo>
                    <a:pt x="2978" y="2552"/>
                  </a:lnTo>
                  <a:lnTo>
                    <a:pt x="2976" y="2544"/>
                  </a:lnTo>
                  <a:lnTo>
                    <a:pt x="2974" y="2536"/>
                  </a:lnTo>
                  <a:lnTo>
                    <a:pt x="2974" y="2532"/>
                  </a:lnTo>
                  <a:lnTo>
                    <a:pt x="2974" y="2532"/>
                  </a:lnTo>
                  <a:lnTo>
                    <a:pt x="2972" y="2526"/>
                  </a:lnTo>
                  <a:lnTo>
                    <a:pt x="2968" y="2522"/>
                  </a:lnTo>
                  <a:lnTo>
                    <a:pt x="2962" y="2518"/>
                  </a:lnTo>
                  <a:lnTo>
                    <a:pt x="2962" y="2518"/>
                  </a:lnTo>
                  <a:lnTo>
                    <a:pt x="2958" y="2518"/>
                  </a:lnTo>
                  <a:lnTo>
                    <a:pt x="2958" y="2522"/>
                  </a:lnTo>
                  <a:lnTo>
                    <a:pt x="2970" y="2548"/>
                  </a:lnTo>
                  <a:lnTo>
                    <a:pt x="2970" y="2548"/>
                  </a:lnTo>
                  <a:lnTo>
                    <a:pt x="2974" y="2554"/>
                  </a:lnTo>
                  <a:lnTo>
                    <a:pt x="2974" y="2562"/>
                  </a:lnTo>
                  <a:lnTo>
                    <a:pt x="2974" y="2566"/>
                  </a:lnTo>
                  <a:lnTo>
                    <a:pt x="2974" y="2566"/>
                  </a:lnTo>
                  <a:lnTo>
                    <a:pt x="2974" y="2574"/>
                  </a:lnTo>
                  <a:lnTo>
                    <a:pt x="2970" y="2580"/>
                  </a:lnTo>
                  <a:lnTo>
                    <a:pt x="2960" y="2596"/>
                  </a:lnTo>
                  <a:lnTo>
                    <a:pt x="2960" y="2596"/>
                  </a:lnTo>
                  <a:lnTo>
                    <a:pt x="2958" y="2600"/>
                  </a:lnTo>
                  <a:lnTo>
                    <a:pt x="2958" y="2602"/>
                  </a:lnTo>
                  <a:lnTo>
                    <a:pt x="2960" y="2604"/>
                  </a:lnTo>
                  <a:lnTo>
                    <a:pt x="2962" y="2606"/>
                  </a:lnTo>
                  <a:lnTo>
                    <a:pt x="2968" y="2610"/>
                  </a:lnTo>
                  <a:lnTo>
                    <a:pt x="2968" y="2610"/>
                  </a:lnTo>
                  <a:lnTo>
                    <a:pt x="2972" y="2614"/>
                  </a:lnTo>
                  <a:lnTo>
                    <a:pt x="2974" y="2620"/>
                  </a:lnTo>
                  <a:lnTo>
                    <a:pt x="2974" y="2624"/>
                  </a:lnTo>
                  <a:lnTo>
                    <a:pt x="2974" y="2624"/>
                  </a:lnTo>
                  <a:lnTo>
                    <a:pt x="2976" y="2632"/>
                  </a:lnTo>
                  <a:lnTo>
                    <a:pt x="2980" y="2638"/>
                  </a:lnTo>
                  <a:lnTo>
                    <a:pt x="2980" y="2638"/>
                  </a:lnTo>
                  <a:lnTo>
                    <a:pt x="2982" y="2638"/>
                  </a:lnTo>
                  <a:lnTo>
                    <a:pt x="2984" y="2638"/>
                  </a:lnTo>
                  <a:lnTo>
                    <a:pt x="2990" y="2636"/>
                  </a:lnTo>
                  <a:lnTo>
                    <a:pt x="2998" y="2628"/>
                  </a:lnTo>
                  <a:lnTo>
                    <a:pt x="2998" y="2628"/>
                  </a:lnTo>
                  <a:lnTo>
                    <a:pt x="3002" y="2622"/>
                  </a:lnTo>
                  <a:lnTo>
                    <a:pt x="3004" y="2614"/>
                  </a:lnTo>
                  <a:lnTo>
                    <a:pt x="3004" y="2610"/>
                  </a:lnTo>
                  <a:lnTo>
                    <a:pt x="3004" y="2610"/>
                  </a:lnTo>
                  <a:lnTo>
                    <a:pt x="3006" y="2604"/>
                  </a:lnTo>
                  <a:lnTo>
                    <a:pt x="3008" y="2598"/>
                  </a:lnTo>
                  <a:lnTo>
                    <a:pt x="3008" y="2598"/>
                  </a:lnTo>
                  <a:lnTo>
                    <a:pt x="3018" y="2588"/>
                  </a:lnTo>
                  <a:lnTo>
                    <a:pt x="3018" y="2588"/>
                  </a:lnTo>
                  <a:lnTo>
                    <a:pt x="3028" y="2578"/>
                  </a:lnTo>
                  <a:lnTo>
                    <a:pt x="3028" y="2578"/>
                  </a:lnTo>
                  <a:lnTo>
                    <a:pt x="3030" y="2574"/>
                  </a:lnTo>
                  <a:lnTo>
                    <a:pt x="3028" y="2568"/>
                  </a:lnTo>
                  <a:lnTo>
                    <a:pt x="3028" y="2568"/>
                  </a:lnTo>
                  <a:lnTo>
                    <a:pt x="3024" y="2566"/>
                  </a:lnTo>
                  <a:lnTo>
                    <a:pt x="3016" y="2568"/>
                  </a:lnTo>
                  <a:lnTo>
                    <a:pt x="3012" y="2570"/>
                  </a:lnTo>
                  <a:close/>
                  <a:moveTo>
                    <a:pt x="490" y="1328"/>
                  </a:moveTo>
                  <a:lnTo>
                    <a:pt x="490" y="1328"/>
                  </a:lnTo>
                  <a:lnTo>
                    <a:pt x="494" y="1328"/>
                  </a:lnTo>
                  <a:lnTo>
                    <a:pt x="496" y="1328"/>
                  </a:lnTo>
                  <a:lnTo>
                    <a:pt x="498" y="1326"/>
                  </a:lnTo>
                  <a:lnTo>
                    <a:pt x="498" y="1324"/>
                  </a:lnTo>
                  <a:lnTo>
                    <a:pt x="498" y="1320"/>
                  </a:lnTo>
                  <a:lnTo>
                    <a:pt x="498" y="1320"/>
                  </a:lnTo>
                  <a:lnTo>
                    <a:pt x="498" y="1306"/>
                  </a:lnTo>
                  <a:lnTo>
                    <a:pt x="498" y="1306"/>
                  </a:lnTo>
                  <a:lnTo>
                    <a:pt x="496" y="1304"/>
                  </a:lnTo>
                  <a:lnTo>
                    <a:pt x="490" y="1302"/>
                  </a:lnTo>
                  <a:lnTo>
                    <a:pt x="486" y="1302"/>
                  </a:lnTo>
                  <a:lnTo>
                    <a:pt x="486" y="1302"/>
                  </a:lnTo>
                  <a:lnTo>
                    <a:pt x="470" y="1304"/>
                  </a:lnTo>
                  <a:lnTo>
                    <a:pt x="456" y="1310"/>
                  </a:lnTo>
                  <a:lnTo>
                    <a:pt x="456" y="1310"/>
                  </a:lnTo>
                  <a:lnTo>
                    <a:pt x="454" y="1312"/>
                  </a:lnTo>
                  <a:lnTo>
                    <a:pt x="456" y="1314"/>
                  </a:lnTo>
                  <a:lnTo>
                    <a:pt x="470" y="1320"/>
                  </a:lnTo>
                  <a:lnTo>
                    <a:pt x="470" y="1320"/>
                  </a:lnTo>
                  <a:lnTo>
                    <a:pt x="486" y="1326"/>
                  </a:lnTo>
                  <a:lnTo>
                    <a:pt x="490" y="1328"/>
                  </a:lnTo>
                  <a:close/>
                  <a:moveTo>
                    <a:pt x="2940" y="2636"/>
                  </a:moveTo>
                  <a:lnTo>
                    <a:pt x="2940" y="2636"/>
                  </a:lnTo>
                  <a:lnTo>
                    <a:pt x="2938" y="2636"/>
                  </a:lnTo>
                  <a:lnTo>
                    <a:pt x="2936" y="2636"/>
                  </a:lnTo>
                  <a:lnTo>
                    <a:pt x="2932" y="2640"/>
                  </a:lnTo>
                  <a:lnTo>
                    <a:pt x="2928" y="2644"/>
                  </a:lnTo>
                  <a:lnTo>
                    <a:pt x="2928" y="2644"/>
                  </a:lnTo>
                  <a:lnTo>
                    <a:pt x="2922" y="2658"/>
                  </a:lnTo>
                  <a:lnTo>
                    <a:pt x="2920" y="2664"/>
                  </a:lnTo>
                  <a:lnTo>
                    <a:pt x="2920" y="2664"/>
                  </a:lnTo>
                  <a:lnTo>
                    <a:pt x="2910" y="2676"/>
                  </a:lnTo>
                  <a:lnTo>
                    <a:pt x="2910" y="2676"/>
                  </a:lnTo>
                  <a:lnTo>
                    <a:pt x="2906" y="2680"/>
                  </a:lnTo>
                  <a:lnTo>
                    <a:pt x="2898" y="2684"/>
                  </a:lnTo>
                  <a:lnTo>
                    <a:pt x="2884" y="2688"/>
                  </a:lnTo>
                  <a:lnTo>
                    <a:pt x="2884" y="2688"/>
                  </a:lnTo>
                  <a:lnTo>
                    <a:pt x="2878" y="2692"/>
                  </a:lnTo>
                  <a:lnTo>
                    <a:pt x="2872" y="2698"/>
                  </a:lnTo>
                  <a:lnTo>
                    <a:pt x="2870" y="2704"/>
                  </a:lnTo>
                  <a:lnTo>
                    <a:pt x="2870" y="2704"/>
                  </a:lnTo>
                  <a:lnTo>
                    <a:pt x="2864" y="2718"/>
                  </a:lnTo>
                  <a:lnTo>
                    <a:pt x="2860" y="2732"/>
                  </a:lnTo>
                  <a:lnTo>
                    <a:pt x="2860" y="2732"/>
                  </a:lnTo>
                  <a:lnTo>
                    <a:pt x="2858" y="2740"/>
                  </a:lnTo>
                  <a:lnTo>
                    <a:pt x="2862" y="2746"/>
                  </a:lnTo>
                  <a:lnTo>
                    <a:pt x="2862" y="2746"/>
                  </a:lnTo>
                  <a:lnTo>
                    <a:pt x="2874" y="2754"/>
                  </a:lnTo>
                  <a:lnTo>
                    <a:pt x="2880" y="2756"/>
                  </a:lnTo>
                  <a:lnTo>
                    <a:pt x="2880" y="2756"/>
                  </a:lnTo>
                  <a:lnTo>
                    <a:pt x="2886" y="2758"/>
                  </a:lnTo>
                  <a:lnTo>
                    <a:pt x="2894" y="2756"/>
                  </a:lnTo>
                  <a:lnTo>
                    <a:pt x="2898" y="2754"/>
                  </a:lnTo>
                  <a:lnTo>
                    <a:pt x="2898" y="2754"/>
                  </a:lnTo>
                  <a:lnTo>
                    <a:pt x="2904" y="2750"/>
                  </a:lnTo>
                  <a:lnTo>
                    <a:pt x="2908" y="2742"/>
                  </a:lnTo>
                  <a:lnTo>
                    <a:pt x="2914" y="2728"/>
                  </a:lnTo>
                  <a:lnTo>
                    <a:pt x="2914" y="2728"/>
                  </a:lnTo>
                  <a:lnTo>
                    <a:pt x="2916" y="2712"/>
                  </a:lnTo>
                  <a:lnTo>
                    <a:pt x="2916" y="2708"/>
                  </a:lnTo>
                  <a:lnTo>
                    <a:pt x="2916" y="2708"/>
                  </a:lnTo>
                  <a:lnTo>
                    <a:pt x="2918" y="2702"/>
                  </a:lnTo>
                  <a:lnTo>
                    <a:pt x="2922" y="2696"/>
                  </a:lnTo>
                  <a:lnTo>
                    <a:pt x="2930" y="2686"/>
                  </a:lnTo>
                  <a:lnTo>
                    <a:pt x="2930" y="2686"/>
                  </a:lnTo>
                  <a:lnTo>
                    <a:pt x="2940" y="2676"/>
                  </a:lnTo>
                  <a:lnTo>
                    <a:pt x="2940" y="2676"/>
                  </a:lnTo>
                  <a:lnTo>
                    <a:pt x="2952" y="2668"/>
                  </a:lnTo>
                  <a:lnTo>
                    <a:pt x="2958" y="2666"/>
                  </a:lnTo>
                  <a:lnTo>
                    <a:pt x="2958" y="2666"/>
                  </a:lnTo>
                  <a:lnTo>
                    <a:pt x="2962" y="2660"/>
                  </a:lnTo>
                  <a:lnTo>
                    <a:pt x="2964" y="2654"/>
                  </a:lnTo>
                  <a:lnTo>
                    <a:pt x="2964" y="2650"/>
                  </a:lnTo>
                  <a:lnTo>
                    <a:pt x="2964" y="2650"/>
                  </a:lnTo>
                  <a:lnTo>
                    <a:pt x="2964" y="2646"/>
                  </a:lnTo>
                  <a:lnTo>
                    <a:pt x="2962" y="2644"/>
                  </a:lnTo>
                  <a:lnTo>
                    <a:pt x="2960" y="2642"/>
                  </a:lnTo>
                  <a:lnTo>
                    <a:pt x="2956" y="2642"/>
                  </a:lnTo>
                  <a:lnTo>
                    <a:pt x="2954" y="2642"/>
                  </a:lnTo>
                  <a:lnTo>
                    <a:pt x="2954" y="2642"/>
                  </a:lnTo>
                  <a:lnTo>
                    <a:pt x="2946" y="2640"/>
                  </a:lnTo>
                  <a:lnTo>
                    <a:pt x="2940" y="2636"/>
                  </a:lnTo>
                  <a:lnTo>
                    <a:pt x="2940" y="2636"/>
                  </a:lnTo>
                  <a:close/>
                  <a:moveTo>
                    <a:pt x="406" y="1248"/>
                  </a:moveTo>
                  <a:lnTo>
                    <a:pt x="406" y="1248"/>
                  </a:lnTo>
                  <a:lnTo>
                    <a:pt x="402" y="1254"/>
                  </a:lnTo>
                  <a:lnTo>
                    <a:pt x="400" y="1260"/>
                  </a:lnTo>
                  <a:lnTo>
                    <a:pt x="400" y="1274"/>
                  </a:lnTo>
                  <a:lnTo>
                    <a:pt x="400" y="1274"/>
                  </a:lnTo>
                  <a:lnTo>
                    <a:pt x="400" y="1278"/>
                  </a:lnTo>
                  <a:lnTo>
                    <a:pt x="402" y="1280"/>
                  </a:lnTo>
                  <a:lnTo>
                    <a:pt x="404" y="1282"/>
                  </a:lnTo>
                  <a:lnTo>
                    <a:pt x="408" y="1282"/>
                  </a:lnTo>
                  <a:lnTo>
                    <a:pt x="412" y="1282"/>
                  </a:lnTo>
                  <a:lnTo>
                    <a:pt x="412" y="1282"/>
                  </a:lnTo>
                  <a:lnTo>
                    <a:pt x="416" y="1282"/>
                  </a:lnTo>
                  <a:lnTo>
                    <a:pt x="418" y="1280"/>
                  </a:lnTo>
                  <a:lnTo>
                    <a:pt x="420" y="1278"/>
                  </a:lnTo>
                  <a:lnTo>
                    <a:pt x="420" y="1274"/>
                  </a:lnTo>
                  <a:lnTo>
                    <a:pt x="420" y="1270"/>
                  </a:lnTo>
                  <a:lnTo>
                    <a:pt x="420" y="1270"/>
                  </a:lnTo>
                  <a:lnTo>
                    <a:pt x="418" y="1262"/>
                  </a:lnTo>
                  <a:lnTo>
                    <a:pt x="416" y="1256"/>
                  </a:lnTo>
                  <a:lnTo>
                    <a:pt x="414" y="1250"/>
                  </a:lnTo>
                  <a:lnTo>
                    <a:pt x="414" y="1250"/>
                  </a:lnTo>
                  <a:lnTo>
                    <a:pt x="412" y="1248"/>
                  </a:lnTo>
                  <a:lnTo>
                    <a:pt x="410" y="1246"/>
                  </a:lnTo>
                  <a:lnTo>
                    <a:pt x="408" y="1246"/>
                  </a:lnTo>
                  <a:lnTo>
                    <a:pt x="406" y="1248"/>
                  </a:lnTo>
                  <a:lnTo>
                    <a:pt x="406" y="1248"/>
                  </a:lnTo>
                  <a:close/>
                  <a:moveTo>
                    <a:pt x="2286" y="1412"/>
                  </a:moveTo>
                  <a:lnTo>
                    <a:pt x="2286" y="1412"/>
                  </a:lnTo>
                  <a:lnTo>
                    <a:pt x="2290" y="1424"/>
                  </a:lnTo>
                  <a:lnTo>
                    <a:pt x="2290" y="1424"/>
                  </a:lnTo>
                  <a:lnTo>
                    <a:pt x="2290" y="1426"/>
                  </a:lnTo>
                  <a:lnTo>
                    <a:pt x="2292" y="1426"/>
                  </a:lnTo>
                  <a:lnTo>
                    <a:pt x="2296" y="1426"/>
                  </a:lnTo>
                  <a:lnTo>
                    <a:pt x="2302" y="1422"/>
                  </a:lnTo>
                  <a:lnTo>
                    <a:pt x="2302" y="1422"/>
                  </a:lnTo>
                  <a:lnTo>
                    <a:pt x="2306" y="1418"/>
                  </a:lnTo>
                  <a:lnTo>
                    <a:pt x="2308" y="1410"/>
                  </a:lnTo>
                  <a:lnTo>
                    <a:pt x="2308" y="1408"/>
                  </a:lnTo>
                  <a:lnTo>
                    <a:pt x="2308" y="1408"/>
                  </a:lnTo>
                  <a:lnTo>
                    <a:pt x="2308" y="1394"/>
                  </a:lnTo>
                  <a:lnTo>
                    <a:pt x="2308" y="1394"/>
                  </a:lnTo>
                  <a:lnTo>
                    <a:pt x="2308" y="1392"/>
                  </a:lnTo>
                  <a:lnTo>
                    <a:pt x="2306" y="1392"/>
                  </a:lnTo>
                  <a:lnTo>
                    <a:pt x="2302" y="1392"/>
                  </a:lnTo>
                  <a:lnTo>
                    <a:pt x="2288" y="1396"/>
                  </a:lnTo>
                  <a:lnTo>
                    <a:pt x="2288" y="1396"/>
                  </a:lnTo>
                  <a:lnTo>
                    <a:pt x="2284" y="1398"/>
                  </a:lnTo>
                  <a:lnTo>
                    <a:pt x="2284" y="1400"/>
                  </a:lnTo>
                  <a:lnTo>
                    <a:pt x="2282" y="1404"/>
                  </a:lnTo>
                  <a:lnTo>
                    <a:pt x="2284" y="1406"/>
                  </a:lnTo>
                  <a:lnTo>
                    <a:pt x="2286" y="1412"/>
                  </a:lnTo>
                  <a:close/>
                  <a:moveTo>
                    <a:pt x="414" y="1210"/>
                  </a:moveTo>
                  <a:lnTo>
                    <a:pt x="414" y="1210"/>
                  </a:lnTo>
                  <a:lnTo>
                    <a:pt x="412" y="1208"/>
                  </a:lnTo>
                  <a:lnTo>
                    <a:pt x="410" y="1206"/>
                  </a:lnTo>
                  <a:lnTo>
                    <a:pt x="406" y="1206"/>
                  </a:lnTo>
                  <a:lnTo>
                    <a:pt x="404" y="1208"/>
                  </a:lnTo>
                  <a:lnTo>
                    <a:pt x="398" y="1210"/>
                  </a:lnTo>
                  <a:lnTo>
                    <a:pt x="398" y="1210"/>
                  </a:lnTo>
                  <a:lnTo>
                    <a:pt x="396" y="1212"/>
                  </a:lnTo>
                  <a:lnTo>
                    <a:pt x="394" y="1214"/>
                  </a:lnTo>
                  <a:lnTo>
                    <a:pt x="394" y="1216"/>
                  </a:lnTo>
                  <a:lnTo>
                    <a:pt x="396" y="1220"/>
                  </a:lnTo>
                  <a:lnTo>
                    <a:pt x="404" y="1228"/>
                  </a:lnTo>
                  <a:lnTo>
                    <a:pt x="404" y="1228"/>
                  </a:lnTo>
                  <a:lnTo>
                    <a:pt x="410" y="1230"/>
                  </a:lnTo>
                  <a:lnTo>
                    <a:pt x="412" y="1230"/>
                  </a:lnTo>
                  <a:lnTo>
                    <a:pt x="416" y="1228"/>
                  </a:lnTo>
                  <a:lnTo>
                    <a:pt x="416" y="1228"/>
                  </a:lnTo>
                  <a:lnTo>
                    <a:pt x="418" y="1224"/>
                  </a:lnTo>
                  <a:lnTo>
                    <a:pt x="416" y="1216"/>
                  </a:lnTo>
                  <a:lnTo>
                    <a:pt x="414" y="1210"/>
                  </a:lnTo>
                  <a:close/>
                  <a:moveTo>
                    <a:pt x="2302" y="1960"/>
                  </a:moveTo>
                  <a:lnTo>
                    <a:pt x="2302" y="1960"/>
                  </a:lnTo>
                  <a:lnTo>
                    <a:pt x="2302" y="1962"/>
                  </a:lnTo>
                  <a:lnTo>
                    <a:pt x="2302" y="1966"/>
                  </a:lnTo>
                  <a:lnTo>
                    <a:pt x="2304" y="1968"/>
                  </a:lnTo>
                  <a:lnTo>
                    <a:pt x="2306" y="1970"/>
                  </a:lnTo>
                  <a:lnTo>
                    <a:pt x="2312" y="1974"/>
                  </a:lnTo>
                  <a:lnTo>
                    <a:pt x="2312" y="1974"/>
                  </a:lnTo>
                  <a:lnTo>
                    <a:pt x="2324" y="1982"/>
                  </a:lnTo>
                  <a:lnTo>
                    <a:pt x="2324" y="1982"/>
                  </a:lnTo>
                  <a:lnTo>
                    <a:pt x="2326" y="1988"/>
                  </a:lnTo>
                  <a:lnTo>
                    <a:pt x="2328" y="1994"/>
                  </a:lnTo>
                  <a:lnTo>
                    <a:pt x="2328" y="1998"/>
                  </a:lnTo>
                  <a:lnTo>
                    <a:pt x="2328" y="1998"/>
                  </a:lnTo>
                  <a:lnTo>
                    <a:pt x="2328" y="2002"/>
                  </a:lnTo>
                  <a:lnTo>
                    <a:pt x="2330" y="2004"/>
                  </a:lnTo>
                  <a:lnTo>
                    <a:pt x="2334" y="2006"/>
                  </a:lnTo>
                  <a:lnTo>
                    <a:pt x="2336" y="2006"/>
                  </a:lnTo>
                  <a:lnTo>
                    <a:pt x="2340" y="2006"/>
                  </a:lnTo>
                  <a:lnTo>
                    <a:pt x="2340" y="2006"/>
                  </a:lnTo>
                  <a:lnTo>
                    <a:pt x="2352" y="2006"/>
                  </a:lnTo>
                  <a:lnTo>
                    <a:pt x="2352" y="2006"/>
                  </a:lnTo>
                  <a:lnTo>
                    <a:pt x="2358" y="2008"/>
                  </a:lnTo>
                  <a:lnTo>
                    <a:pt x="2364" y="2010"/>
                  </a:lnTo>
                  <a:lnTo>
                    <a:pt x="2380" y="2022"/>
                  </a:lnTo>
                  <a:lnTo>
                    <a:pt x="2380" y="2022"/>
                  </a:lnTo>
                  <a:lnTo>
                    <a:pt x="2394" y="2030"/>
                  </a:lnTo>
                  <a:lnTo>
                    <a:pt x="2420" y="2042"/>
                  </a:lnTo>
                  <a:lnTo>
                    <a:pt x="2420" y="2042"/>
                  </a:lnTo>
                  <a:lnTo>
                    <a:pt x="2424" y="2046"/>
                  </a:lnTo>
                  <a:lnTo>
                    <a:pt x="2426" y="2050"/>
                  </a:lnTo>
                  <a:lnTo>
                    <a:pt x="2426" y="2050"/>
                  </a:lnTo>
                  <a:lnTo>
                    <a:pt x="2424" y="2054"/>
                  </a:lnTo>
                  <a:lnTo>
                    <a:pt x="2420" y="2058"/>
                  </a:lnTo>
                  <a:lnTo>
                    <a:pt x="2414" y="2062"/>
                  </a:lnTo>
                  <a:lnTo>
                    <a:pt x="2414" y="2062"/>
                  </a:lnTo>
                  <a:lnTo>
                    <a:pt x="2410" y="2064"/>
                  </a:lnTo>
                  <a:lnTo>
                    <a:pt x="2414" y="2066"/>
                  </a:lnTo>
                  <a:lnTo>
                    <a:pt x="2418" y="2066"/>
                  </a:lnTo>
                  <a:lnTo>
                    <a:pt x="2418" y="2066"/>
                  </a:lnTo>
                  <a:lnTo>
                    <a:pt x="2426" y="2066"/>
                  </a:lnTo>
                  <a:lnTo>
                    <a:pt x="2434" y="2068"/>
                  </a:lnTo>
                  <a:lnTo>
                    <a:pt x="2438" y="2072"/>
                  </a:lnTo>
                  <a:lnTo>
                    <a:pt x="2438" y="2072"/>
                  </a:lnTo>
                  <a:lnTo>
                    <a:pt x="2452" y="2078"/>
                  </a:lnTo>
                  <a:lnTo>
                    <a:pt x="2458" y="2082"/>
                  </a:lnTo>
                  <a:lnTo>
                    <a:pt x="2458" y="2082"/>
                  </a:lnTo>
                  <a:lnTo>
                    <a:pt x="2470" y="2084"/>
                  </a:lnTo>
                  <a:lnTo>
                    <a:pt x="2470" y="2084"/>
                  </a:lnTo>
                  <a:lnTo>
                    <a:pt x="2476" y="2084"/>
                  </a:lnTo>
                  <a:lnTo>
                    <a:pt x="2480" y="2080"/>
                  </a:lnTo>
                  <a:lnTo>
                    <a:pt x="2488" y="2070"/>
                  </a:lnTo>
                  <a:lnTo>
                    <a:pt x="2488" y="2070"/>
                  </a:lnTo>
                  <a:lnTo>
                    <a:pt x="2502" y="2062"/>
                  </a:lnTo>
                  <a:lnTo>
                    <a:pt x="2508" y="2058"/>
                  </a:lnTo>
                  <a:lnTo>
                    <a:pt x="2508" y="2058"/>
                  </a:lnTo>
                  <a:lnTo>
                    <a:pt x="2514" y="2058"/>
                  </a:lnTo>
                  <a:lnTo>
                    <a:pt x="2522" y="2058"/>
                  </a:lnTo>
                  <a:lnTo>
                    <a:pt x="2526" y="2062"/>
                  </a:lnTo>
                  <a:lnTo>
                    <a:pt x="2526" y="2062"/>
                  </a:lnTo>
                  <a:lnTo>
                    <a:pt x="2540" y="2070"/>
                  </a:lnTo>
                  <a:lnTo>
                    <a:pt x="2558" y="2088"/>
                  </a:lnTo>
                  <a:lnTo>
                    <a:pt x="2558" y="2088"/>
                  </a:lnTo>
                  <a:lnTo>
                    <a:pt x="2570" y="2098"/>
                  </a:lnTo>
                  <a:lnTo>
                    <a:pt x="2576" y="2100"/>
                  </a:lnTo>
                  <a:lnTo>
                    <a:pt x="2576" y="2100"/>
                  </a:lnTo>
                  <a:lnTo>
                    <a:pt x="2578" y="2102"/>
                  </a:lnTo>
                  <a:lnTo>
                    <a:pt x="2580" y="2100"/>
                  </a:lnTo>
                  <a:lnTo>
                    <a:pt x="2582" y="2100"/>
                  </a:lnTo>
                  <a:lnTo>
                    <a:pt x="2582" y="2096"/>
                  </a:lnTo>
                  <a:lnTo>
                    <a:pt x="2582" y="2082"/>
                  </a:lnTo>
                  <a:lnTo>
                    <a:pt x="2582" y="2082"/>
                  </a:lnTo>
                  <a:lnTo>
                    <a:pt x="2580" y="2076"/>
                  </a:lnTo>
                  <a:lnTo>
                    <a:pt x="2576" y="2072"/>
                  </a:lnTo>
                  <a:lnTo>
                    <a:pt x="2560" y="2068"/>
                  </a:lnTo>
                  <a:lnTo>
                    <a:pt x="2560" y="2068"/>
                  </a:lnTo>
                  <a:lnTo>
                    <a:pt x="2556" y="2064"/>
                  </a:lnTo>
                  <a:lnTo>
                    <a:pt x="2554" y="2058"/>
                  </a:lnTo>
                  <a:lnTo>
                    <a:pt x="2554" y="2054"/>
                  </a:lnTo>
                  <a:lnTo>
                    <a:pt x="2554" y="2054"/>
                  </a:lnTo>
                  <a:lnTo>
                    <a:pt x="2554" y="2046"/>
                  </a:lnTo>
                  <a:lnTo>
                    <a:pt x="2558" y="2040"/>
                  </a:lnTo>
                  <a:lnTo>
                    <a:pt x="2558" y="2040"/>
                  </a:lnTo>
                  <a:lnTo>
                    <a:pt x="2560" y="2038"/>
                  </a:lnTo>
                  <a:lnTo>
                    <a:pt x="2560" y="2036"/>
                  </a:lnTo>
                  <a:lnTo>
                    <a:pt x="2556" y="2034"/>
                  </a:lnTo>
                  <a:lnTo>
                    <a:pt x="2542" y="2028"/>
                  </a:lnTo>
                  <a:lnTo>
                    <a:pt x="2542" y="2028"/>
                  </a:lnTo>
                  <a:lnTo>
                    <a:pt x="2534" y="2024"/>
                  </a:lnTo>
                  <a:lnTo>
                    <a:pt x="2530" y="2018"/>
                  </a:lnTo>
                  <a:lnTo>
                    <a:pt x="2528" y="2014"/>
                  </a:lnTo>
                  <a:lnTo>
                    <a:pt x="2528" y="2014"/>
                  </a:lnTo>
                  <a:lnTo>
                    <a:pt x="2524" y="2006"/>
                  </a:lnTo>
                  <a:lnTo>
                    <a:pt x="2518" y="2002"/>
                  </a:lnTo>
                  <a:lnTo>
                    <a:pt x="2502" y="1992"/>
                  </a:lnTo>
                  <a:lnTo>
                    <a:pt x="2502" y="1992"/>
                  </a:lnTo>
                  <a:lnTo>
                    <a:pt x="2486" y="1984"/>
                  </a:lnTo>
                  <a:lnTo>
                    <a:pt x="2424" y="1968"/>
                  </a:lnTo>
                  <a:lnTo>
                    <a:pt x="2424" y="1968"/>
                  </a:lnTo>
                  <a:lnTo>
                    <a:pt x="2416" y="1968"/>
                  </a:lnTo>
                  <a:lnTo>
                    <a:pt x="2410" y="1972"/>
                  </a:lnTo>
                  <a:lnTo>
                    <a:pt x="2394" y="1982"/>
                  </a:lnTo>
                  <a:lnTo>
                    <a:pt x="2394" y="1982"/>
                  </a:lnTo>
                  <a:lnTo>
                    <a:pt x="2386" y="1986"/>
                  </a:lnTo>
                  <a:lnTo>
                    <a:pt x="2378" y="1986"/>
                  </a:lnTo>
                  <a:lnTo>
                    <a:pt x="2376" y="1986"/>
                  </a:lnTo>
                  <a:lnTo>
                    <a:pt x="2376" y="1986"/>
                  </a:lnTo>
                  <a:lnTo>
                    <a:pt x="2368" y="1986"/>
                  </a:lnTo>
                  <a:lnTo>
                    <a:pt x="2362" y="1982"/>
                  </a:lnTo>
                  <a:lnTo>
                    <a:pt x="2354" y="1972"/>
                  </a:lnTo>
                  <a:lnTo>
                    <a:pt x="2354" y="1972"/>
                  </a:lnTo>
                  <a:lnTo>
                    <a:pt x="2342" y="1962"/>
                  </a:lnTo>
                  <a:lnTo>
                    <a:pt x="2334" y="1954"/>
                  </a:lnTo>
                  <a:lnTo>
                    <a:pt x="2334" y="1954"/>
                  </a:lnTo>
                  <a:lnTo>
                    <a:pt x="2328" y="1950"/>
                  </a:lnTo>
                  <a:lnTo>
                    <a:pt x="2320" y="1948"/>
                  </a:lnTo>
                  <a:lnTo>
                    <a:pt x="2316" y="1948"/>
                  </a:lnTo>
                  <a:lnTo>
                    <a:pt x="2316" y="1948"/>
                  </a:lnTo>
                  <a:lnTo>
                    <a:pt x="2310" y="1950"/>
                  </a:lnTo>
                  <a:lnTo>
                    <a:pt x="2306" y="1954"/>
                  </a:lnTo>
                  <a:lnTo>
                    <a:pt x="2302" y="1960"/>
                  </a:lnTo>
                  <a:close/>
                  <a:moveTo>
                    <a:pt x="2606" y="2298"/>
                  </a:moveTo>
                  <a:lnTo>
                    <a:pt x="2606" y="2298"/>
                  </a:lnTo>
                  <a:lnTo>
                    <a:pt x="2602" y="2290"/>
                  </a:lnTo>
                  <a:lnTo>
                    <a:pt x="2598" y="2284"/>
                  </a:lnTo>
                  <a:lnTo>
                    <a:pt x="2598" y="2284"/>
                  </a:lnTo>
                  <a:lnTo>
                    <a:pt x="2594" y="2280"/>
                  </a:lnTo>
                  <a:lnTo>
                    <a:pt x="2590" y="2272"/>
                  </a:lnTo>
                  <a:lnTo>
                    <a:pt x="2586" y="2258"/>
                  </a:lnTo>
                  <a:lnTo>
                    <a:pt x="2586" y="2258"/>
                  </a:lnTo>
                  <a:lnTo>
                    <a:pt x="2582" y="2252"/>
                  </a:lnTo>
                  <a:lnTo>
                    <a:pt x="2576" y="2248"/>
                  </a:lnTo>
                  <a:lnTo>
                    <a:pt x="2562" y="2244"/>
                  </a:lnTo>
                  <a:lnTo>
                    <a:pt x="2562" y="2244"/>
                  </a:lnTo>
                  <a:lnTo>
                    <a:pt x="2548" y="2236"/>
                  </a:lnTo>
                  <a:lnTo>
                    <a:pt x="2532" y="2226"/>
                  </a:lnTo>
                  <a:lnTo>
                    <a:pt x="2532" y="2226"/>
                  </a:lnTo>
                  <a:lnTo>
                    <a:pt x="2526" y="2220"/>
                  </a:lnTo>
                  <a:lnTo>
                    <a:pt x="2522" y="2214"/>
                  </a:lnTo>
                  <a:lnTo>
                    <a:pt x="2516" y="2180"/>
                  </a:lnTo>
                  <a:lnTo>
                    <a:pt x="2516" y="2180"/>
                  </a:lnTo>
                  <a:lnTo>
                    <a:pt x="2514" y="2174"/>
                  </a:lnTo>
                  <a:lnTo>
                    <a:pt x="2510" y="2168"/>
                  </a:lnTo>
                  <a:lnTo>
                    <a:pt x="2510" y="2168"/>
                  </a:lnTo>
                  <a:lnTo>
                    <a:pt x="2500" y="2158"/>
                  </a:lnTo>
                  <a:lnTo>
                    <a:pt x="2500" y="2158"/>
                  </a:lnTo>
                  <a:lnTo>
                    <a:pt x="2496" y="2152"/>
                  </a:lnTo>
                  <a:lnTo>
                    <a:pt x="2492" y="2146"/>
                  </a:lnTo>
                  <a:lnTo>
                    <a:pt x="2488" y="2130"/>
                  </a:lnTo>
                  <a:lnTo>
                    <a:pt x="2488" y="2130"/>
                  </a:lnTo>
                  <a:lnTo>
                    <a:pt x="2486" y="2128"/>
                  </a:lnTo>
                  <a:lnTo>
                    <a:pt x="2484" y="2128"/>
                  </a:lnTo>
                  <a:lnTo>
                    <a:pt x="2482" y="2128"/>
                  </a:lnTo>
                  <a:lnTo>
                    <a:pt x="2480" y="2128"/>
                  </a:lnTo>
                  <a:lnTo>
                    <a:pt x="2472" y="2138"/>
                  </a:lnTo>
                  <a:lnTo>
                    <a:pt x="2472" y="2138"/>
                  </a:lnTo>
                  <a:lnTo>
                    <a:pt x="2468" y="2144"/>
                  </a:lnTo>
                  <a:lnTo>
                    <a:pt x="2466" y="2150"/>
                  </a:lnTo>
                  <a:lnTo>
                    <a:pt x="2466" y="2184"/>
                  </a:lnTo>
                  <a:lnTo>
                    <a:pt x="2466" y="2184"/>
                  </a:lnTo>
                  <a:lnTo>
                    <a:pt x="2464" y="2192"/>
                  </a:lnTo>
                  <a:lnTo>
                    <a:pt x="2460" y="2198"/>
                  </a:lnTo>
                  <a:lnTo>
                    <a:pt x="2452" y="2206"/>
                  </a:lnTo>
                  <a:lnTo>
                    <a:pt x="2452" y="2206"/>
                  </a:lnTo>
                  <a:lnTo>
                    <a:pt x="2446" y="2210"/>
                  </a:lnTo>
                  <a:lnTo>
                    <a:pt x="2438" y="2212"/>
                  </a:lnTo>
                  <a:lnTo>
                    <a:pt x="2434" y="2212"/>
                  </a:lnTo>
                  <a:lnTo>
                    <a:pt x="2434" y="2212"/>
                  </a:lnTo>
                  <a:lnTo>
                    <a:pt x="2428" y="2210"/>
                  </a:lnTo>
                  <a:lnTo>
                    <a:pt x="2422" y="2204"/>
                  </a:lnTo>
                  <a:lnTo>
                    <a:pt x="2412" y="2188"/>
                  </a:lnTo>
                  <a:lnTo>
                    <a:pt x="2412" y="2188"/>
                  </a:lnTo>
                  <a:lnTo>
                    <a:pt x="2406" y="2184"/>
                  </a:lnTo>
                  <a:lnTo>
                    <a:pt x="2398" y="2182"/>
                  </a:lnTo>
                  <a:lnTo>
                    <a:pt x="2396" y="2182"/>
                  </a:lnTo>
                  <a:lnTo>
                    <a:pt x="2396" y="2182"/>
                  </a:lnTo>
                  <a:lnTo>
                    <a:pt x="2388" y="2180"/>
                  </a:lnTo>
                  <a:lnTo>
                    <a:pt x="2380" y="2178"/>
                  </a:lnTo>
                  <a:lnTo>
                    <a:pt x="2374" y="2176"/>
                  </a:lnTo>
                  <a:lnTo>
                    <a:pt x="2374" y="2176"/>
                  </a:lnTo>
                  <a:lnTo>
                    <a:pt x="2372" y="2174"/>
                  </a:lnTo>
                  <a:lnTo>
                    <a:pt x="2370" y="2172"/>
                  </a:lnTo>
                  <a:lnTo>
                    <a:pt x="2370" y="2168"/>
                  </a:lnTo>
                  <a:lnTo>
                    <a:pt x="2372" y="2164"/>
                  </a:lnTo>
                  <a:lnTo>
                    <a:pt x="2374" y="2160"/>
                  </a:lnTo>
                  <a:lnTo>
                    <a:pt x="2374" y="2160"/>
                  </a:lnTo>
                  <a:lnTo>
                    <a:pt x="2382" y="2146"/>
                  </a:lnTo>
                  <a:lnTo>
                    <a:pt x="2384" y="2140"/>
                  </a:lnTo>
                  <a:lnTo>
                    <a:pt x="2384" y="2140"/>
                  </a:lnTo>
                  <a:lnTo>
                    <a:pt x="2384" y="2138"/>
                  </a:lnTo>
                  <a:lnTo>
                    <a:pt x="2384" y="2134"/>
                  </a:lnTo>
                  <a:lnTo>
                    <a:pt x="2382" y="2132"/>
                  </a:lnTo>
                  <a:lnTo>
                    <a:pt x="2380" y="2132"/>
                  </a:lnTo>
                  <a:lnTo>
                    <a:pt x="2356" y="2126"/>
                  </a:lnTo>
                  <a:lnTo>
                    <a:pt x="2356" y="2126"/>
                  </a:lnTo>
                  <a:lnTo>
                    <a:pt x="2340" y="2124"/>
                  </a:lnTo>
                  <a:lnTo>
                    <a:pt x="2336" y="2124"/>
                  </a:lnTo>
                  <a:lnTo>
                    <a:pt x="2336" y="2124"/>
                  </a:lnTo>
                  <a:lnTo>
                    <a:pt x="2330" y="2124"/>
                  </a:lnTo>
                  <a:lnTo>
                    <a:pt x="2324" y="2128"/>
                  </a:lnTo>
                  <a:lnTo>
                    <a:pt x="2324" y="2128"/>
                  </a:lnTo>
                  <a:lnTo>
                    <a:pt x="2312" y="2136"/>
                  </a:lnTo>
                  <a:lnTo>
                    <a:pt x="2306" y="2140"/>
                  </a:lnTo>
                  <a:lnTo>
                    <a:pt x="2306" y="2140"/>
                  </a:lnTo>
                  <a:lnTo>
                    <a:pt x="2292" y="2146"/>
                  </a:lnTo>
                  <a:lnTo>
                    <a:pt x="2286" y="2150"/>
                  </a:lnTo>
                  <a:lnTo>
                    <a:pt x="2286" y="2150"/>
                  </a:lnTo>
                  <a:lnTo>
                    <a:pt x="2280" y="2154"/>
                  </a:lnTo>
                  <a:lnTo>
                    <a:pt x="2276" y="2160"/>
                  </a:lnTo>
                  <a:lnTo>
                    <a:pt x="2274" y="2164"/>
                  </a:lnTo>
                  <a:lnTo>
                    <a:pt x="2274" y="2164"/>
                  </a:lnTo>
                  <a:lnTo>
                    <a:pt x="2270" y="2170"/>
                  </a:lnTo>
                  <a:lnTo>
                    <a:pt x="2264" y="2172"/>
                  </a:lnTo>
                  <a:lnTo>
                    <a:pt x="2264" y="2172"/>
                  </a:lnTo>
                  <a:lnTo>
                    <a:pt x="2252" y="2168"/>
                  </a:lnTo>
                  <a:lnTo>
                    <a:pt x="2248" y="2166"/>
                  </a:lnTo>
                  <a:lnTo>
                    <a:pt x="2248" y="2166"/>
                  </a:lnTo>
                  <a:lnTo>
                    <a:pt x="2240" y="2164"/>
                  </a:lnTo>
                  <a:lnTo>
                    <a:pt x="2234" y="2166"/>
                  </a:lnTo>
                  <a:lnTo>
                    <a:pt x="2228" y="2168"/>
                  </a:lnTo>
                  <a:lnTo>
                    <a:pt x="2228" y="2168"/>
                  </a:lnTo>
                  <a:lnTo>
                    <a:pt x="2214" y="2176"/>
                  </a:lnTo>
                  <a:lnTo>
                    <a:pt x="2198" y="2188"/>
                  </a:lnTo>
                  <a:lnTo>
                    <a:pt x="2198" y="2188"/>
                  </a:lnTo>
                  <a:lnTo>
                    <a:pt x="2184" y="2196"/>
                  </a:lnTo>
                  <a:lnTo>
                    <a:pt x="2178" y="2198"/>
                  </a:lnTo>
                  <a:lnTo>
                    <a:pt x="2178" y="2198"/>
                  </a:lnTo>
                  <a:lnTo>
                    <a:pt x="2164" y="2206"/>
                  </a:lnTo>
                  <a:lnTo>
                    <a:pt x="2160" y="2208"/>
                  </a:lnTo>
                  <a:lnTo>
                    <a:pt x="2160" y="2208"/>
                  </a:lnTo>
                  <a:lnTo>
                    <a:pt x="2154" y="2212"/>
                  </a:lnTo>
                  <a:lnTo>
                    <a:pt x="2150" y="2220"/>
                  </a:lnTo>
                  <a:lnTo>
                    <a:pt x="2144" y="2234"/>
                  </a:lnTo>
                  <a:lnTo>
                    <a:pt x="2144" y="2234"/>
                  </a:lnTo>
                  <a:lnTo>
                    <a:pt x="2140" y="2238"/>
                  </a:lnTo>
                  <a:lnTo>
                    <a:pt x="2134" y="2240"/>
                  </a:lnTo>
                  <a:lnTo>
                    <a:pt x="2130" y="2240"/>
                  </a:lnTo>
                  <a:lnTo>
                    <a:pt x="2130" y="2240"/>
                  </a:lnTo>
                  <a:lnTo>
                    <a:pt x="2124" y="2242"/>
                  </a:lnTo>
                  <a:lnTo>
                    <a:pt x="2116" y="2246"/>
                  </a:lnTo>
                  <a:lnTo>
                    <a:pt x="2100" y="2256"/>
                  </a:lnTo>
                  <a:lnTo>
                    <a:pt x="2100" y="2256"/>
                  </a:lnTo>
                  <a:lnTo>
                    <a:pt x="2086" y="2264"/>
                  </a:lnTo>
                  <a:lnTo>
                    <a:pt x="2062" y="2276"/>
                  </a:lnTo>
                  <a:lnTo>
                    <a:pt x="2062" y="2276"/>
                  </a:lnTo>
                  <a:lnTo>
                    <a:pt x="2048" y="2286"/>
                  </a:lnTo>
                  <a:lnTo>
                    <a:pt x="2040" y="2294"/>
                  </a:lnTo>
                  <a:lnTo>
                    <a:pt x="2040" y="2294"/>
                  </a:lnTo>
                  <a:lnTo>
                    <a:pt x="2030" y="2306"/>
                  </a:lnTo>
                  <a:lnTo>
                    <a:pt x="2028" y="2312"/>
                  </a:lnTo>
                  <a:lnTo>
                    <a:pt x="2028" y="2312"/>
                  </a:lnTo>
                  <a:lnTo>
                    <a:pt x="2026" y="2320"/>
                  </a:lnTo>
                  <a:lnTo>
                    <a:pt x="2028" y="2326"/>
                  </a:lnTo>
                  <a:lnTo>
                    <a:pt x="2032" y="2340"/>
                  </a:lnTo>
                  <a:lnTo>
                    <a:pt x="2032" y="2340"/>
                  </a:lnTo>
                  <a:lnTo>
                    <a:pt x="2034" y="2356"/>
                  </a:lnTo>
                  <a:lnTo>
                    <a:pt x="2034" y="2360"/>
                  </a:lnTo>
                  <a:lnTo>
                    <a:pt x="2034" y="2360"/>
                  </a:lnTo>
                  <a:lnTo>
                    <a:pt x="2036" y="2376"/>
                  </a:lnTo>
                  <a:lnTo>
                    <a:pt x="2052" y="2428"/>
                  </a:lnTo>
                  <a:lnTo>
                    <a:pt x="2052" y="2428"/>
                  </a:lnTo>
                  <a:lnTo>
                    <a:pt x="2054" y="2444"/>
                  </a:lnTo>
                  <a:lnTo>
                    <a:pt x="2054" y="2448"/>
                  </a:lnTo>
                  <a:lnTo>
                    <a:pt x="2054" y="2448"/>
                  </a:lnTo>
                  <a:lnTo>
                    <a:pt x="2054" y="2464"/>
                  </a:lnTo>
                  <a:lnTo>
                    <a:pt x="2054" y="2488"/>
                  </a:lnTo>
                  <a:lnTo>
                    <a:pt x="2054" y="2488"/>
                  </a:lnTo>
                  <a:lnTo>
                    <a:pt x="2056" y="2494"/>
                  </a:lnTo>
                  <a:lnTo>
                    <a:pt x="2060" y="2500"/>
                  </a:lnTo>
                  <a:lnTo>
                    <a:pt x="2068" y="2510"/>
                  </a:lnTo>
                  <a:lnTo>
                    <a:pt x="2068" y="2510"/>
                  </a:lnTo>
                  <a:lnTo>
                    <a:pt x="2074" y="2514"/>
                  </a:lnTo>
                  <a:lnTo>
                    <a:pt x="2082" y="2514"/>
                  </a:lnTo>
                  <a:lnTo>
                    <a:pt x="2086" y="2514"/>
                  </a:lnTo>
                  <a:lnTo>
                    <a:pt x="2086" y="2514"/>
                  </a:lnTo>
                  <a:lnTo>
                    <a:pt x="2100" y="2512"/>
                  </a:lnTo>
                  <a:lnTo>
                    <a:pt x="2116" y="2508"/>
                  </a:lnTo>
                  <a:lnTo>
                    <a:pt x="2116" y="2508"/>
                  </a:lnTo>
                  <a:lnTo>
                    <a:pt x="2130" y="2502"/>
                  </a:lnTo>
                  <a:lnTo>
                    <a:pt x="2136" y="2498"/>
                  </a:lnTo>
                  <a:lnTo>
                    <a:pt x="2136" y="2498"/>
                  </a:lnTo>
                  <a:lnTo>
                    <a:pt x="2142" y="2496"/>
                  </a:lnTo>
                  <a:lnTo>
                    <a:pt x="2150" y="2496"/>
                  </a:lnTo>
                  <a:lnTo>
                    <a:pt x="2154" y="2496"/>
                  </a:lnTo>
                  <a:lnTo>
                    <a:pt x="2154" y="2496"/>
                  </a:lnTo>
                  <a:lnTo>
                    <a:pt x="2170" y="2492"/>
                  </a:lnTo>
                  <a:lnTo>
                    <a:pt x="2184" y="2488"/>
                  </a:lnTo>
                  <a:lnTo>
                    <a:pt x="2184" y="2488"/>
                  </a:lnTo>
                  <a:lnTo>
                    <a:pt x="2190" y="2484"/>
                  </a:lnTo>
                  <a:lnTo>
                    <a:pt x="2192" y="2480"/>
                  </a:lnTo>
                  <a:lnTo>
                    <a:pt x="2192" y="2480"/>
                  </a:lnTo>
                  <a:lnTo>
                    <a:pt x="2194" y="2476"/>
                  </a:lnTo>
                  <a:lnTo>
                    <a:pt x="2198" y="2472"/>
                  </a:lnTo>
                  <a:lnTo>
                    <a:pt x="2232" y="2460"/>
                  </a:lnTo>
                  <a:lnTo>
                    <a:pt x="2232" y="2460"/>
                  </a:lnTo>
                  <a:lnTo>
                    <a:pt x="2240" y="2458"/>
                  </a:lnTo>
                  <a:lnTo>
                    <a:pt x="2248" y="2456"/>
                  </a:lnTo>
                  <a:lnTo>
                    <a:pt x="2272" y="2456"/>
                  </a:lnTo>
                  <a:lnTo>
                    <a:pt x="2272" y="2456"/>
                  </a:lnTo>
                  <a:lnTo>
                    <a:pt x="2288" y="2458"/>
                  </a:lnTo>
                  <a:lnTo>
                    <a:pt x="2330" y="2464"/>
                  </a:lnTo>
                  <a:lnTo>
                    <a:pt x="2330" y="2464"/>
                  </a:lnTo>
                  <a:lnTo>
                    <a:pt x="2338" y="2468"/>
                  </a:lnTo>
                  <a:lnTo>
                    <a:pt x="2344" y="2472"/>
                  </a:lnTo>
                  <a:lnTo>
                    <a:pt x="2362" y="2490"/>
                  </a:lnTo>
                  <a:lnTo>
                    <a:pt x="2362" y="2490"/>
                  </a:lnTo>
                  <a:lnTo>
                    <a:pt x="2374" y="2500"/>
                  </a:lnTo>
                  <a:lnTo>
                    <a:pt x="2382" y="2510"/>
                  </a:lnTo>
                  <a:lnTo>
                    <a:pt x="2382" y="2510"/>
                  </a:lnTo>
                  <a:lnTo>
                    <a:pt x="2388" y="2514"/>
                  </a:lnTo>
                  <a:lnTo>
                    <a:pt x="2396" y="2514"/>
                  </a:lnTo>
                  <a:lnTo>
                    <a:pt x="2398" y="2514"/>
                  </a:lnTo>
                  <a:lnTo>
                    <a:pt x="2398" y="2514"/>
                  </a:lnTo>
                  <a:lnTo>
                    <a:pt x="2406" y="2516"/>
                  </a:lnTo>
                  <a:lnTo>
                    <a:pt x="2410" y="2522"/>
                  </a:lnTo>
                  <a:lnTo>
                    <a:pt x="2414" y="2528"/>
                  </a:lnTo>
                  <a:lnTo>
                    <a:pt x="2414" y="2528"/>
                  </a:lnTo>
                  <a:lnTo>
                    <a:pt x="2422" y="2540"/>
                  </a:lnTo>
                  <a:lnTo>
                    <a:pt x="2430" y="2548"/>
                  </a:lnTo>
                  <a:lnTo>
                    <a:pt x="2430" y="2548"/>
                  </a:lnTo>
                  <a:lnTo>
                    <a:pt x="2442" y="2558"/>
                  </a:lnTo>
                  <a:lnTo>
                    <a:pt x="2458" y="2570"/>
                  </a:lnTo>
                  <a:lnTo>
                    <a:pt x="2458" y="2570"/>
                  </a:lnTo>
                  <a:lnTo>
                    <a:pt x="2474" y="2576"/>
                  </a:lnTo>
                  <a:lnTo>
                    <a:pt x="2488" y="2580"/>
                  </a:lnTo>
                  <a:lnTo>
                    <a:pt x="2488" y="2580"/>
                  </a:lnTo>
                  <a:lnTo>
                    <a:pt x="2494" y="2582"/>
                  </a:lnTo>
                  <a:lnTo>
                    <a:pt x="2502" y="2580"/>
                  </a:lnTo>
                  <a:lnTo>
                    <a:pt x="2508" y="2578"/>
                  </a:lnTo>
                  <a:lnTo>
                    <a:pt x="2508" y="2578"/>
                  </a:lnTo>
                  <a:lnTo>
                    <a:pt x="2514" y="2576"/>
                  </a:lnTo>
                  <a:lnTo>
                    <a:pt x="2520" y="2580"/>
                  </a:lnTo>
                  <a:lnTo>
                    <a:pt x="2528" y="2588"/>
                  </a:lnTo>
                  <a:lnTo>
                    <a:pt x="2528" y="2588"/>
                  </a:lnTo>
                  <a:lnTo>
                    <a:pt x="2534" y="2592"/>
                  </a:lnTo>
                  <a:lnTo>
                    <a:pt x="2538" y="2594"/>
                  </a:lnTo>
                  <a:lnTo>
                    <a:pt x="2538" y="2594"/>
                  </a:lnTo>
                  <a:lnTo>
                    <a:pt x="2544" y="2592"/>
                  </a:lnTo>
                  <a:lnTo>
                    <a:pt x="2550" y="2588"/>
                  </a:lnTo>
                  <a:lnTo>
                    <a:pt x="2558" y="2580"/>
                  </a:lnTo>
                  <a:lnTo>
                    <a:pt x="2558" y="2580"/>
                  </a:lnTo>
                  <a:lnTo>
                    <a:pt x="2570" y="2570"/>
                  </a:lnTo>
                  <a:lnTo>
                    <a:pt x="2576" y="2568"/>
                  </a:lnTo>
                  <a:lnTo>
                    <a:pt x="2576" y="2568"/>
                  </a:lnTo>
                  <a:lnTo>
                    <a:pt x="2588" y="2564"/>
                  </a:lnTo>
                  <a:lnTo>
                    <a:pt x="2588" y="2564"/>
                  </a:lnTo>
                  <a:lnTo>
                    <a:pt x="2592" y="2562"/>
                  </a:lnTo>
                  <a:lnTo>
                    <a:pt x="2592" y="2556"/>
                  </a:lnTo>
                  <a:lnTo>
                    <a:pt x="2592" y="2552"/>
                  </a:lnTo>
                  <a:lnTo>
                    <a:pt x="2592" y="2552"/>
                  </a:lnTo>
                  <a:lnTo>
                    <a:pt x="2594" y="2544"/>
                  </a:lnTo>
                  <a:lnTo>
                    <a:pt x="2596" y="2538"/>
                  </a:lnTo>
                  <a:lnTo>
                    <a:pt x="2608" y="2512"/>
                  </a:lnTo>
                  <a:lnTo>
                    <a:pt x="2608" y="2512"/>
                  </a:lnTo>
                  <a:lnTo>
                    <a:pt x="2616" y="2498"/>
                  </a:lnTo>
                  <a:lnTo>
                    <a:pt x="2638" y="2434"/>
                  </a:lnTo>
                  <a:lnTo>
                    <a:pt x="2638" y="2434"/>
                  </a:lnTo>
                  <a:lnTo>
                    <a:pt x="2642" y="2418"/>
                  </a:lnTo>
                  <a:lnTo>
                    <a:pt x="2642" y="2396"/>
                  </a:lnTo>
                  <a:lnTo>
                    <a:pt x="2642" y="2396"/>
                  </a:lnTo>
                  <a:lnTo>
                    <a:pt x="2642" y="2380"/>
                  </a:lnTo>
                  <a:lnTo>
                    <a:pt x="2642" y="2366"/>
                  </a:lnTo>
                  <a:lnTo>
                    <a:pt x="2642" y="2366"/>
                  </a:lnTo>
                  <a:lnTo>
                    <a:pt x="2642" y="2350"/>
                  </a:lnTo>
                  <a:lnTo>
                    <a:pt x="2642" y="2346"/>
                  </a:lnTo>
                  <a:lnTo>
                    <a:pt x="2642" y="2346"/>
                  </a:lnTo>
                  <a:lnTo>
                    <a:pt x="2640" y="2340"/>
                  </a:lnTo>
                  <a:lnTo>
                    <a:pt x="2636" y="2334"/>
                  </a:lnTo>
                  <a:lnTo>
                    <a:pt x="2620" y="2324"/>
                  </a:lnTo>
                  <a:lnTo>
                    <a:pt x="2620" y="2324"/>
                  </a:lnTo>
                  <a:lnTo>
                    <a:pt x="2614" y="2318"/>
                  </a:lnTo>
                  <a:lnTo>
                    <a:pt x="2610" y="2312"/>
                  </a:lnTo>
                  <a:lnTo>
                    <a:pt x="2606" y="2298"/>
                  </a:lnTo>
                  <a:close/>
                  <a:moveTo>
                    <a:pt x="2522" y="2632"/>
                  </a:moveTo>
                  <a:lnTo>
                    <a:pt x="2522" y="2632"/>
                  </a:lnTo>
                  <a:lnTo>
                    <a:pt x="2520" y="2634"/>
                  </a:lnTo>
                  <a:lnTo>
                    <a:pt x="2518" y="2634"/>
                  </a:lnTo>
                  <a:lnTo>
                    <a:pt x="2516" y="2638"/>
                  </a:lnTo>
                  <a:lnTo>
                    <a:pt x="2518" y="2640"/>
                  </a:lnTo>
                  <a:lnTo>
                    <a:pt x="2522" y="2654"/>
                  </a:lnTo>
                  <a:lnTo>
                    <a:pt x="2522" y="2654"/>
                  </a:lnTo>
                  <a:lnTo>
                    <a:pt x="2524" y="2670"/>
                  </a:lnTo>
                  <a:lnTo>
                    <a:pt x="2524" y="2674"/>
                  </a:lnTo>
                  <a:lnTo>
                    <a:pt x="2524" y="2674"/>
                  </a:lnTo>
                  <a:lnTo>
                    <a:pt x="2526" y="2680"/>
                  </a:lnTo>
                  <a:lnTo>
                    <a:pt x="2532" y="2684"/>
                  </a:lnTo>
                  <a:lnTo>
                    <a:pt x="2538" y="2688"/>
                  </a:lnTo>
                  <a:lnTo>
                    <a:pt x="2538" y="2688"/>
                  </a:lnTo>
                  <a:lnTo>
                    <a:pt x="2540" y="2688"/>
                  </a:lnTo>
                  <a:lnTo>
                    <a:pt x="2544" y="2688"/>
                  </a:lnTo>
                  <a:lnTo>
                    <a:pt x="2546" y="2686"/>
                  </a:lnTo>
                  <a:lnTo>
                    <a:pt x="2548" y="2684"/>
                  </a:lnTo>
                  <a:lnTo>
                    <a:pt x="2550" y="2678"/>
                  </a:lnTo>
                  <a:lnTo>
                    <a:pt x="2550" y="2678"/>
                  </a:lnTo>
                  <a:lnTo>
                    <a:pt x="2556" y="2664"/>
                  </a:lnTo>
                  <a:lnTo>
                    <a:pt x="2562" y="2650"/>
                  </a:lnTo>
                  <a:lnTo>
                    <a:pt x="2562" y="2650"/>
                  </a:lnTo>
                  <a:lnTo>
                    <a:pt x="2564" y="2634"/>
                  </a:lnTo>
                  <a:lnTo>
                    <a:pt x="2564" y="2632"/>
                  </a:lnTo>
                  <a:lnTo>
                    <a:pt x="2564" y="2632"/>
                  </a:lnTo>
                  <a:lnTo>
                    <a:pt x="2564" y="2628"/>
                  </a:lnTo>
                  <a:lnTo>
                    <a:pt x="2562" y="2626"/>
                  </a:lnTo>
                  <a:lnTo>
                    <a:pt x="2560" y="2626"/>
                  </a:lnTo>
                  <a:lnTo>
                    <a:pt x="2556" y="2626"/>
                  </a:lnTo>
                  <a:lnTo>
                    <a:pt x="2552" y="2630"/>
                  </a:lnTo>
                  <a:lnTo>
                    <a:pt x="2552" y="2630"/>
                  </a:lnTo>
                  <a:lnTo>
                    <a:pt x="2544" y="2632"/>
                  </a:lnTo>
                  <a:lnTo>
                    <a:pt x="2536" y="2632"/>
                  </a:lnTo>
                  <a:lnTo>
                    <a:pt x="2522" y="2632"/>
                  </a:lnTo>
                  <a:close/>
                  <a:moveTo>
                    <a:pt x="2478" y="958"/>
                  </a:moveTo>
                  <a:lnTo>
                    <a:pt x="2478" y="958"/>
                  </a:lnTo>
                  <a:lnTo>
                    <a:pt x="2476" y="954"/>
                  </a:lnTo>
                  <a:lnTo>
                    <a:pt x="2476" y="958"/>
                  </a:lnTo>
                  <a:lnTo>
                    <a:pt x="2476" y="962"/>
                  </a:lnTo>
                  <a:lnTo>
                    <a:pt x="2476" y="962"/>
                  </a:lnTo>
                  <a:lnTo>
                    <a:pt x="2474" y="976"/>
                  </a:lnTo>
                  <a:lnTo>
                    <a:pt x="2468" y="992"/>
                  </a:lnTo>
                  <a:lnTo>
                    <a:pt x="2468" y="992"/>
                  </a:lnTo>
                  <a:lnTo>
                    <a:pt x="2468" y="998"/>
                  </a:lnTo>
                  <a:lnTo>
                    <a:pt x="2470" y="1006"/>
                  </a:lnTo>
                  <a:lnTo>
                    <a:pt x="2472" y="1012"/>
                  </a:lnTo>
                  <a:lnTo>
                    <a:pt x="2472" y="1012"/>
                  </a:lnTo>
                  <a:lnTo>
                    <a:pt x="2474" y="1018"/>
                  </a:lnTo>
                  <a:lnTo>
                    <a:pt x="2476" y="1026"/>
                  </a:lnTo>
                  <a:lnTo>
                    <a:pt x="2476" y="1088"/>
                  </a:lnTo>
                  <a:lnTo>
                    <a:pt x="2476" y="1088"/>
                  </a:lnTo>
                  <a:lnTo>
                    <a:pt x="2476" y="1104"/>
                  </a:lnTo>
                  <a:lnTo>
                    <a:pt x="2476" y="1118"/>
                  </a:lnTo>
                  <a:lnTo>
                    <a:pt x="2476" y="1118"/>
                  </a:lnTo>
                  <a:lnTo>
                    <a:pt x="2478" y="1124"/>
                  </a:lnTo>
                  <a:lnTo>
                    <a:pt x="2484" y="1128"/>
                  </a:lnTo>
                  <a:lnTo>
                    <a:pt x="2498" y="1134"/>
                  </a:lnTo>
                  <a:lnTo>
                    <a:pt x="2498" y="1134"/>
                  </a:lnTo>
                  <a:lnTo>
                    <a:pt x="2502" y="1134"/>
                  </a:lnTo>
                  <a:lnTo>
                    <a:pt x="2500" y="1130"/>
                  </a:lnTo>
                  <a:lnTo>
                    <a:pt x="2490" y="1114"/>
                  </a:lnTo>
                  <a:lnTo>
                    <a:pt x="2490" y="1114"/>
                  </a:lnTo>
                  <a:lnTo>
                    <a:pt x="2486" y="1106"/>
                  </a:lnTo>
                  <a:lnTo>
                    <a:pt x="2486" y="1098"/>
                  </a:lnTo>
                  <a:lnTo>
                    <a:pt x="2486" y="1094"/>
                  </a:lnTo>
                  <a:lnTo>
                    <a:pt x="2486" y="1094"/>
                  </a:lnTo>
                  <a:lnTo>
                    <a:pt x="2486" y="1088"/>
                  </a:lnTo>
                  <a:lnTo>
                    <a:pt x="2488" y="1080"/>
                  </a:lnTo>
                  <a:lnTo>
                    <a:pt x="2492" y="1074"/>
                  </a:lnTo>
                  <a:lnTo>
                    <a:pt x="2492" y="1074"/>
                  </a:lnTo>
                  <a:lnTo>
                    <a:pt x="2496" y="1070"/>
                  </a:lnTo>
                  <a:lnTo>
                    <a:pt x="2498" y="1070"/>
                  </a:lnTo>
                  <a:lnTo>
                    <a:pt x="2500" y="1072"/>
                  </a:lnTo>
                  <a:lnTo>
                    <a:pt x="2500" y="1072"/>
                  </a:lnTo>
                  <a:lnTo>
                    <a:pt x="2502" y="1074"/>
                  </a:lnTo>
                  <a:lnTo>
                    <a:pt x="2502" y="1070"/>
                  </a:lnTo>
                  <a:lnTo>
                    <a:pt x="2488" y="1006"/>
                  </a:lnTo>
                  <a:lnTo>
                    <a:pt x="2488" y="1006"/>
                  </a:lnTo>
                  <a:lnTo>
                    <a:pt x="2486" y="990"/>
                  </a:lnTo>
                  <a:lnTo>
                    <a:pt x="2486" y="988"/>
                  </a:lnTo>
                  <a:lnTo>
                    <a:pt x="2486" y="988"/>
                  </a:lnTo>
                  <a:lnTo>
                    <a:pt x="2482" y="972"/>
                  </a:lnTo>
                  <a:lnTo>
                    <a:pt x="2478" y="958"/>
                  </a:lnTo>
                  <a:close/>
                  <a:moveTo>
                    <a:pt x="2460" y="1170"/>
                  </a:moveTo>
                  <a:lnTo>
                    <a:pt x="2460" y="1170"/>
                  </a:lnTo>
                  <a:lnTo>
                    <a:pt x="2458" y="1176"/>
                  </a:lnTo>
                  <a:lnTo>
                    <a:pt x="2456" y="1182"/>
                  </a:lnTo>
                  <a:lnTo>
                    <a:pt x="2456" y="1196"/>
                  </a:lnTo>
                  <a:lnTo>
                    <a:pt x="2456" y="1196"/>
                  </a:lnTo>
                  <a:lnTo>
                    <a:pt x="2454" y="1204"/>
                  </a:lnTo>
                  <a:lnTo>
                    <a:pt x="2452" y="1212"/>
                  </a:lnTo>
                  <a:lnTo>
                    <a:pt x="2450" y="1216"/>
                  </a:lnTo>
                  <a:lnTo>
                    <a:pt x="2450" y="1216"/>
                  </a:lnTo>
                  <a:lnTo>
                    <a:pt x="2446" y="1224"/>
                  </a:lnTo>
                  <a:lnTo>
                    <a:pt x="2446" y="1232"/>
                  </a:lnTo>
                  <a:lnTo>
                    <a:pt x="2446" y="1236"/>
                  </a:lnTo>
                  <a:lnTo>
                    <a:pt x="2446" y="1236"/>
                  </a:lnTo>
                  <a:lnTo>
                    <a:pt x="2448" y="1238"/>
                  </a:lnTo>
                  <a:lnTo>
                    <a:pt x="2450" y="1236"/>
                  </a:lnTo>
                  <a:lnTo>
                    <a:pt x="2460" y="1220"/>
                  </a:lnTo>
                  <a:lnTo>
                    <a:pt x="2460" y="1220"/>
                  </a:lnTo>
                  <a:lnTo>
                    <a:pt x="2464" y="1218"/>
                  </a:lnTo>
                  <a:lnTo>
                    <a:pt x="2466" y="1218"/>
                  </a:lnTo>
                  <a:lnTo>
                    <a:pt x="2468" y="1218"/>
                  </a:lnTo>
                  <a:lnTo>
                    <a:pt x="2472" y="1220"/>
                  </a:lnTo>
                  <a:lnTo>
                    <a:pt x="2480" y="1228"/>
                  </a:lnTo>
                  <a:lnTo>
                    <a:pt x="2480" y="1228"/>
                  </a:lnTo>
                  <a:lnTo>
                    <a:pt x="2482" y="1230"/>
                  </a:lnTo>
                  <a:lnTo>
                    <a:pt x="2484" y="1230"/>
                  </a:lnTo>
                  <a:lnTo>
                    <a:pt x="2486" y="1228"/>
                  </a:lnTo>
                  <a:lnTo>
                    <a:pt x="2488" y="1226"/>
                  </a:lnTo>
                  <a:lnTo>
                    <a:pt x="2492" y="1220"/>
                  </a:lnTo>
                  <a:lnTo>
                    <a:pt x="2492" y="1220"/>
                  </a:lnTo>
                  <a:lnTo>
                    <a:pt x="2496" y="1214"/>
                  </a:lnTo>
                  <a:lnTo>
                    <a:pt x="2502" y="1210"/>
                  </a:lnTo>
                  <a:lnTo>
                    <a:pt x="2508" y="1208"/>
                  </a:lnTo>
                  <a:lnTo>
                    <a:pt x="2508" y="1208"/>
                  </a:lnTo>
                  <a:lnTo>
                    <a:pt x="2520" y="1198"/>
                  </a:lnTo>
                  <a:lnTo>
                    <a:pt x="2528" y="1190"/>
                  </a:lnTo>
                  <a:lnTo>
                    <a:pt x="2528" y="1190"/>
                  </a:lnTo>
                  <a:lnTo>
                    <a:pt x="2530" y="1188"/>
                  </a:lnTo>
                  <a:lnTo>
                    <a:pt x="2530" y="1186"/>
                  </a:lnTo>
                  <a:lnTo>
                    <a:pt x="2528" y="1184"/>
                  </a:lnTo>
                  <a:lnTo>
                    <a:pt x="2526" y="1184"/>
                  </a:lnTo>
                  <a:lnTo>
                    <a:pt x="2522" y="1184"/>
                  </a:lnTo>
                  <a:lnTo>
                    <a:pt x="2522" y="1184"/>
                  </a:lnTo>
                  <a:lnTo>
                    <a:pt x="2506" y="1182"/>
                  </a:lnTo>
                  <a:lnTo>
                    <a:pt x="2492" y="1178"/>
                  </a:lnTo>
                  <a:lnTo>
                    <a:pt x="2492" y="1178"/>
                  </a:lnTo>
                  <a:lnTo>
                    <a:pt x="2478" y="1170"/>
                  </a:lnTo>
                  <a:lnTo>
                    <a:pt x="2472" y="1168"/>
                  </a:lnTo>
                  <a:lnTo>
                    <a:pt x="2472" y="1168"/>
                  </a:lnTo>
                  <a:lnTo>
                    <a:pt x="2466" y="1168"/>
                  </a:lnTo>
                  <a:lnTo>
                    <a:pt x="2460" y="1170"/>
                  </a:lnTo>
                  <a:lnTo>
                    <a:pt x="2460" y="1170"/>
                  </a:lnTo>
                  <a:close/>
                  <a:moveTo>
                    <a:pt x="2438" y="1284"/>
                  </a:moveTo>
                  <a:lnTo>
                    <a:pt x="2438" y="1284"/>
                  </a:lnTo>
                  <a:lnTo>
                    <a:pt x="2432" y="1300"/>
                  </a:lnTo>
                  <a:lnTo>
                    <a:pt x="2430" y="1304"/>
                  </a:lnTo>
                  <a:lnTo>
                    <a:pt x="2430" y="1304"/>
                  </a:lnTo>
                  <a:lnTo>
                    <a:pt x="2426" y="1310"/>
                  </a:lnTo>
                  <a:lnTo>
                    <a:pt x="2420" y="1316"/>
                  </a:lnTo>
                  <a:lnTo>
                    <a:pt x="2414" y="1318"/>
                  </a:lnTo>
                  <a:lnTo>
                    <a:pt x="2414" y="1318"/>
                  </a:lnTo>
                  <a:lnTo>
                    <a:pt x="2400" y="1326"/>
                  </a:lnTo>
                  <a:lnTo>
                    <a:pt x="2374" y="1346"/>
                  </a:lnTo>
                  <a:lnTo>
                    <a:pt x="2374" y="1346"/>
                  </a:lnTo>
                  <a:lnTo>
                    <a:pt x="2368" y="1350"/>
                  </a:lnTo>
                  <a:lnTo>
                    <a:pt x="2360" y="1350"/>
                  </a:lnTo>
                  <a:lnTo>
                    <a:pt x="2356" y="1350"/>
                  </a:lnTo>
                  <a:lnTo>
                    <a:pt x="2356" y="1350"/>
                  </a:lnTo>
                  <a:lnTo>
                    <a:pt x="2340" y="1354"/>
                  </a:lnTo>
                  <a:lnTo>
                    <a:pt x="2326" y="1358"/>
                  </a:lnTo>
                  <a:lnTo>
                    <a:pt x="2326" y="1358"/>
                  </a:lnTo>
                  <a:lnTo>
                    <a:pt x="2320" y="1362"/>
                  </a:lnTo>
                  <a:lnTo>
                    <a:pt x="2318" y="1366"/>
                  </a:lnTo>
                  <a:lnTo>
                    <a:pt x="2318" y="1366"/>
                  </a:lnTo>
                  <a:lnTo>
                    <a:pt x="2322" y="1378"/>
                  </a:lnTo>
                  <a:lnTo>
                    <a:pt x="2326" y="1392"/>
                  </a:lnTo>
                  <a:lnTo>
                    <a:pt x="2326" y="1392"/>
                  </a:lnTo>
                  <a:lnTo>
                    <a:pt x="2328" y="1394"/>
                  </a:lnTo>
                  <a:lnTo>
                    <a:pt x="2330" y="1396"/>
                  </a:lnTo>
                  <a:lnTo>
                    <a:pt x="2332" y="1396"/>
                  </a:lnTo>
                  <a:lnTo>
                    <a:pt x="2334" y="1394"/>
                  </a:lnTo>
                  <a:lnTo>
                    <a:pt x="2342" y="1386"/>
                  </a:lnTo>
                  <a:lnTo>
                    <a:pt x="2342" y="1386"/>
                  </a:lnTo>
                  <a:lnTo>
                    <a:pt x="2348" y="1382"/>
                  </a:lnTo>
                  <a:lnTo>
                    <a:pt x="2354" y="1380"/>
                  </a:lnTo>
                  <a:lnTo>
                    <a:pt x="2354" y="1380"/>
                  </a:lnTo>
                  <a:lnTo>
                    <a:pt x="2358" y="1378"/>
                  </a:lnTo>
                  <a:lnTo>
                    <a:pt x="2362" y="1376"/>
                  </a:lnTo>
                  <a:lnTo>
                    <a:pt x="2362" y="1376"/>
                  </a:lnTo>
                  <a:lnTo>
                    <a:pt x="2366" y="1374"/>
                  </a:lnTo>
                  <a:lnTo>
                    <a:pt x="2368" y="1376"/>
                  </a:lnTo>
                  <a:lnTo>
                    <a:pt x="2368" y="1376"/>
                  </a:lnTo>
                  <a:lnTo>
                    <a:pt x="2368" y="1376"/>
                  </a:lnTo>
                  <a:lnTo>
                    <a:pt x="2370" y="1376"/>
                  </a:lnTo>
                  <a:lnTo>
                    <a:pt x="2374" y="1374"/>
                  </a:lnTo>
                  <a:lnTo>
                    <a:pt x="2382" y="1366"/>
                  </a:lnTo>
                  <a:lnTo>
                    <a:pt x="2382" y="1366"/>
                  </a:lnTo>
                  <a:lnTo>
                    <a:pt x="2388" y="1362"/>
                  </a:lnTo>
                  <a:lnTo>
                    <a:pt x="2392" y="1360"/>
                  </a:lnTo>
                  <a:lnTo>
                    <a:pt x="2392" y="1360"/>
                  </a:lnTo>
                  <a:lnTo>
                    <a:pt x="2404" y="1360"/>
                  </a:lnTo>
                  <a:lnTo>
                    <a:pt x="2408" y="1360"/>
                  </a:lnTo>
                  <a:lnTo>
                    <a:pt x="2408" y="1360"/>
                  </a:lnTo>
                  <a:lnTo>
                    <a:pt x="2422" y="1360"/>
                  </a:lnTo>
                  <a:lnTo>
                    <a:pt x="2422" y="1360"/>
                  </a:lnTo>
                  <a:lnTo>
                    <a:pt x="2432" y="1360"/>
                  </a:lnTo>
                  <a:lnTo>
                    <a:pt x="2432" y="1360"/>
                  </a:lnTo>
                  <a:lnTo>
                    <a:pt x="2436" y="1360"/>
                  </a:lnTo>
                  <a:lnTo>
                    <a:pt x="2440" y="1356"/>
                  </a:lnTo>
                  <a:lnTo>
                    <a:pt x="2440" y="1356"/>
                  </a:lnTo>
                  <a:lnTo>
                    <a:pt x="2444" y="1350"/>
                  </a:lnTo>
                  <a:lnTo>
                    <a:pt x="2446" y="1342"/>
                  </a:lnTo>
                  <a:lnTo>
                    <a:pt x="2446" y="1330"/>
                  </a:lnTo>
                  <a:lnTo>
                    <a:pt x="2446" y="1330"/>
                  </a:lnTo>
                  <a:lnTo>
                    <a:pt x="2446" y="1322"/>
                  </a:lnTo>
                  <a:lnTo>
                    <a:pt x="2450" y="1314"/>
                  </a:lnTo>
                  <a:lnTo>
                    <a:pt x="2452" y="1308"/>
                  </a:lnTo>
                  <a:lnTo>
                    <a:pt x="2452" y="1308"/>
                  </a:lnTo>
                  <a:lnTo>
                    <a:pt x="2458" y="1294"/>
                  </a:lnTo>
                  <a:lnTo>
                    <a:pt x="2462" y="1280"/>
                  </a:lnTo>
                  <a:lnTo>
                    <a:pt x="2462" y="1280"/>
                  </a:lnTo>
                  <a:lnTo>
                    <a:pt x="2464" y="1272"/>
                  </a:lnTo>
                  <a:lnTo>
                    <a:pt x="2460" y="1266"/>
                  </a:lnTo>
                  <a:lnTo>
                    <a:pt x="2450" y="1250"/>
                  </a:lnTo>
                  <a:lnTo>
                    <a:pt x="2450" y="1250"/>
                  </a:lnTo>
                  <a:lnTo>
                    <a:pt x="2448" y="1246"/>
                  </a:lnTo>
                  <a:lnTo>
                    <a:pt x="2446" y="1246"/>
                  </a:lnTo>
                  <a:lnTo>
                    <a:pt x="2446" y="1248"/>
                  </a:lnTo>
                  <a:lnTo>
                    <a:pt x="2446" y="1248"/>
                  </a:lnTo>
                  <a:lnTo>
                    <a:pt x="2444" y="1260"/>
                  </a:lnTo>
                  <a:lnTo>
                    <a:pt x="2438" y="1284"/>
                  </a:lnTo>
                  <a:close/>
                </a:path>
              </a:pathLst>
            </a:custGeom>
            <a:solidFill>
              <a:srgbClr val="00A1DA">
                <a:alpha val="7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18"/>
            <p:cNvSpPr>
              <a:spLocks noEditPoints="1"/>
            </p:cNvSpPr>
            <p:nvPr/>
          </p:nvSpPr>
          <p:spPr bwMode="auto">
            <a:xfrm>
              <a:off x="0" y="753"/>
              <a:ext cx="2211" cy="3018"/>
            </a:xfrm>
            <a:custGeom>
              <a:avLst/>
              <a:gdLst/>
              <a:ahLst/>
              <a:cxnLst>
                <a:cxn ang="0">
                  <a:pos x="1757" y="431"/>
                </a:cxn>
                <a:cxn ang="0">
                  <a:pos x="1780" y="502"/>
                </a:cxn>
                <a:cxn ang="0">
                  <a:pos x="1792" y="608"/>
                </a:cxn>
                <a:cxn ang="0">
                  <a:pos x="1954" y="711"/>
                </a:cxn>
                <a:cxn ang="0">
                  <a:pos x="2035" y="540"/>
                </a:cxn>
                <a:cxn ang="0">
                  <a:pos x="2203" y="366"/>
                </a:cxn>
                <a:cxn ang="0">
                  <a:pos x="2188" y="325"/>
                </a:cxn>
                <a:cxn ang="0">
                  <a:pos x="2153" y="272"/>
                </a:cxn>
                <a:cxn ang="0">
                  <a:pos x="2085" y="202"/>
                </a:cxn>
                <a:cxn ang="0">
                  <a:pos x="2002" y="129"/>
                </a:cxn>
                <a:cxn ang="0">
                  <a:pos x="1934" y="108"/>
                </a:cxn>
                <a:cxn ang="0">
                  <a:pos x="1737" y="207"/>
                </a:cxn>
                <a:cxn ang="0">
                  <a:pos x="1288" y="159"/>
                </a:cxn>
                <a:cxn ang="0">
                  <a:pos x="1303" y="194"/>
                </a:cxn>
                <a:cxn ang="0">
                  <a:pos x="1356" y="207"/>
                </a:cxn>
                <a:cxn ang="0">
                  <a:pos x="1364" y="156"/>
                </a:cxn>
                <a:cxn ang="0">
                  <a:pos x="1374" y="66"/>
                </a:cxn>
                <a:cxn ang="0">
                  <a:pos x="1361" y="3"/>
                </a:cxn>
                <a:cxn ang="0">
                  <a:pos x="1319" y="13"/>
                </a:cxn>
                <a:cxn ang="0">
                  <a:pos x="1266" y="58"/>
                </a:cxn>
                <a:cxn ang="0">
                  <a:pos x="1248" y="81"/>
                </a:cxn>
                <a:cxn ang="0">
                  <a:pos x="1253" y="144"/>
                </a:cxn>
                <a:cxn ang="0">
                  <a:pos x="1268" y="227"/>
                </a:cxn>
                <a:cxn ang="0">
                  <a:pos x="1379" y="252"/>
                </a:cxn>
                <a:cxn ang="0">
                  <a:pos x="1271" y="217"/>
                </a:cxn>
                <a:cxn ang="0">
                  <a:pos x="1172" y="1629"/>
                </a:cxn>
                <a:cxn ang="0">
                  <a:pos x="1677" y="1170"/>
                </a:cxn>
                <a:cxn ang="0">
                  <a:pos x="1500" y="703"/>
                </a:cxn>
                <a:cxn ang="0">
                  <a:pos x="1437" y="376"/>
                </a:cxn>
                <a:cxn ang="0">
                  <a:pos x="1520" y="509"/>
                </a:cxn>
                <a:cxn ang="0">
                  <a:pos x="1606" y="540"/>
                </a:cxn>
                <a:cxn ang="0">
                  <a:pos x="1674" y="527"/>
                </a:cxn>
                <a:cxn ang="0">
                  <a:pos x="1694" y="502"/>
                </a:cxn>
                <a:cxn ang="0">
                  <a:pos x="1659" y="446"/>
                </a:cxn>
                <a:cxn ang="0">
                  <a:pos x="1634" y="388"/>
                </a:cxn>
                <a:cxn ang="0">
                  <a:pos x="1553" y="345"/>
                </a:cxn>
                <a:cxn ang="0">
                  <a:pos x="1442" y="300"/>
                </a:cxn>
                <a:cxn ang="0">
                  <a:pos x="1341" y="330"/>
                </a:cxn>
                <a:cxn ang="0">
                  <a:pos x="1319" y="386"/>
                </a:cxn>
                <a:cxn ang="0">
                  <a:pos x="1182" y="424"/>
                </a:cxn>
                <a:cxn ang="0">
                  <a:pos x="1172" y="308"/>
                </a:cxn>
                <a:cxn ang="0">
                  <a:pos x="1112" y="315"/>
                </a:cxn>
                <a:cxn ang="0">
                  <a:pos x="1024" y="333"/>
                </a:cxn>
                <a:cxn ang="0">
                  <a:pos x="1034" y="383"/>
                </a:cxn>
                <a:cxn ang="0">
                  <a:pos x="1129" y="429"/>
                </a:cxn>
                <a:cxn ang="0">
                  <a:pos x="451" y="378"/>
                </a:cxn>
                <a:cxn ang="0">
                  <a:pos x="156" y="840"/>
                </a:cxn>
                <a:cxn ang="0">
                  <a:pos x="837" y="1417"/>
                </a:cxn>
                <a:cxn ang="0">
                  <a:pos x="1256" y="1755"/>
                </a:cxn>
                <a:cxn ang="0">
                  <a:pos x="1629" y="1679"/>
                </a:cxn>
                <a:cxn ang="0">
                  <a:pos x="1553" y="1654"/>
                </a:cxn>
                <a:cxn ang="0">
                  <a:pos x="1414" y="1851"/>
                </a:cxn>
                <a:cxn ang="0">
                  <a:pos x="1891" y="1893"/>
                </a:cxn>
                <a:cxn ang="0">
                  <a:pos x="1591" y="1795"/>
                </a:cxn>
                <a:cxn ang="0">
                  <a:pos x="1435" y="2057"/>
                </a:cxn>
                <a:cxn ang="0">
                  <a:pos x="1629" y="2524"/>
                </a:cxn>
                <a:cxn ang="0">
                  <a:pos x="1740" y="2741"/>
                </a:cxn>
                <a:cxn ang="0">
                  <a:pos x="2110" y="2342"/>
                </a:cxn>
                <a:cxn ang="0">
                  <a:pos x="1472" y="562"/>
                </a:cxn>
                <a:cxn ang="0">
                  <a:pos x="1394" y="577"/>
                </a:cxn>
                <a:cxn ang="0">
                  <a:pos x="978" y="338"/>
                </a:cxn>
                <a:cxn ang="0">
                  <a:pos x="1039" y="250"/>
                </a:cxn>
              </a:cxnLst>
              <a:rect l="0" t="0" r="r" b="b"/>
              <a:pathLst>
                <a:path w="2211" h="3018">
                  <a:moveTo>
                    <a:pt x="1636" y="295"/>
                  </a:moveTo>
                  <a:lnTo>
                    <a:pt x="1639" y="300"/>
                  </a:lnTo>
                  <a:lnTo>
                    <a:pt x="1639" y="303"/>
                  </a:lnTo>
                  <a:lnTo>
                    <a:pt x="1639" y="308"/>
                  </a:lnTo>
                  <a:lnTo>
                    <a:pt x="1636" y="310"/>
                  </a:lnTo>
                  <a:lnTo>
                    <a:pt x="1636" y="313"/>
                  </a:lnTo>
                  <a:lnTo>
                    <a:pt x="1634" y="315"/>
                  </a:lnTo>
                  <a:lnTo>
                    <a:pt x="1636" y="320"/>
                  </a:lnTo>
                  <a:lnTo>
                    <a:pt x="1636" y="323"/>
                  </a:lnTo>
                  <a:lnTo>
                    <a:pt x="1641" y="328"/>
                  </a:lnTo>
                  <a:lnTo>
                    <a:pt x="1644" y="333"/>
                  </a:lnTo>
                  <a:lnTo>
                    <a:pt x="1649" y="335"/>
                  </a:lnTo>
                  <a:lnTo>
                    <a:pt x="1651" y="338"/>
                  </a:lnTo>
                  <a:lnTo>
                    <a:pt x="1656" y="340"/>
                  </a:lnTo>
                  <a:lnTo>
                    <a:pt x="1664" y="340"/>
                  </a:lnTo>
                  <a:lnTo>
                    <a:pt x="1669" y="340"/>
                  </a:lnTo>
                  <a:lnTo>
                    <a:pt x="1679" y="340"/>
                  </a:lnTo>
                  <a:lnTo>
                    <a:pt x="1687" y="338"/>
                  </a:lnTo>
                  <a:lnTo>
                    <a:pt x="1697" y="338"/>
                  </a:lnTo>
                  <a:lnTo>
                    <a:pt x="1704" y="338"/>
                  </a:lnTo>
                  <a:lnTo>
                    <a:pt x="1712" y="338"/>
                  </a:lnTo>
                  <a:lnTo>
                    <a:pt x="1719" y="340"/>
                  </a:lnTo>
                  <a:lnTo>
                    <a:pt x="1724" y="343"/>
                  </a:lnTo>
                  <a:lnTo>
                    <a:pt x="1729" y="348"/>
                  </a:lnTo>
                  <a:lnTo>
                    <a:pt x="1732" y="356"/>
                  </a:lnTo>
                  <a:lnTo>
                    <a:pt x="1737" y="363"/>
                  </a:lnTo>
                  <a:lnTo>
                    <a:pt x="1740" y="368"/>
                  </a:lnTo>
                  <a:lnTo>
                    <a:pt x="1745" y="373"/>
                  </a:lnTo>
                  <a:lnTo>
                    <a:pt x="1750" y="378"/>
                  </a:lnTo>
                  <a:lnTo>
                    <a:pt x="1752" y="386"/>
                  </a:lnTo>
                  <a:lnTo>
                    <a:pt x="1757" y="391"/>
                  </a:lnTo>
                  <a:lnTo>
                    <a:pt x="1760" y="401"/>
                  </a:lnTo>
                  <a:lnTo>
                    <a:pt x="1760" y="411"/>
                  </a:lnTo>
                  <a:lnTo>
                    <a:pt x="1760" y="424"/>
                  </a:lnTo>
                  <a:lnTo>
                    <a:pt x="1757" y="431"/>
                  </a:lnTo>
                  <a:lnTo>
                    <a:pt x="1757" y="439"/>
                  </a:lnTo>
                  <a:lnTo>
                    <a:pt x="1757" y="444"/>
                  </a:lnTo>
                  <a:lnTo>
                    <a:pt x="1757" y="449"/>
                  </a:lnTo>
                  <a:lnTo>
                    <a:pt x="1757" y="451"/>
                  </a:lnTo>
                  <a:lnTo>
                    <a:pt x="1760" y="451"/>
                  </a:lnTo>
                  <a:lnTo>
                    <a:pt x="1765" y="454"/>
                  </a:lnTo>
                  <a:lnTo>
                    <a:pt x="1770" y="454"/>
                  </a:lnTo>
                  <a:lnTo>
                    <a:pt x="1775" y="454"/>
                  </a:lnTo>
                  <a:lnTo>
                    <a:pt x="1777" y="456"/>
                  </a:lnTo>
                  <a:lnTo>
                    <a:pt x="1782" y="456"/>
                  </a:lnTo>
                  <a:lnTo>
                    <a:pt x="1782" y="459"/>
                  </a:lnTo>
                  <a:lnTo>
                    <a:pt x="1782" y="461"/>
                  </a:lnTo>
                  <a:lnTo>
                    <a:pt x="1780" y="464"/>
                  </a:lnTo>
                  <a:lnTo>
                    <a:pt x="1772" y="464"/>
                  </a:lnTo>
                  <a:lnTo>
                    <a:pt x="1767" y="466"/>
                  </a:lnTo>
                  <a:lnTo>
                    <a:pt x="1765" y="469"/>
                  </a:lnTo>
                  <a:lnTo>
                    <a:pt x="1765" y="471"/>
                  </a:lnTo>
                  <a:lnTo>
                    <a:pt x="1767" y="471"/>
                  </a:lnTo>
                  <a:lnTo>
                    <a:pt x="1770" y="474"/>
                  </a:lnTo>
                  <a:lnTo>
                    <a:pt x="1775" y="477"/>
                  </a:lnTo>
                  <a:lnTo>
                    <a:pt x="1777" y="477"/>
                  </a:lnTo>
                  <a:lnTo>
                    <a:pt x="1777" y="477"/>
                  </a:lnTo>
                  <a:lnTo>
                    <a:pt x="1777" y="477"/>
                  </a:lnTo>
                  <a:lnTo>
                    <a:pt x="1775" y="477"/>
                  </a:lnTo>
                  <a:lnTo>
                    <a:pt x="1770" y="477"/>
                  </a:lnTo>
                  <a:lnTo>
                    <a:pt x="1765" y="479"/>
                  </a:lnTo>
                  <a:lnTo>
                    <a:pt x="1762" y="482"/>
                  </a:lnTo>
                  <a:lnTo>
                    <a:pt x="1757" y="484"/>
                  </a:lnTo>
                  <a:lnTo>
                    <a:pt x="1755" y="487"/>
                  </a:lnTo>
                  <a:lnTo>
                    <a:pt x="1755" y="489"/>
                  </a:lnTo>
                  <a:lnTo>
                    <a:pt x="1757" y="494"/>
                  </a:lnTo>
                  <a:lnTo>
                    <a:pt x="1762" y="497"/>
                  </a:lnTo>
                  <a:lnTo>
                    <a:pt x="1767" y="499"/>
                  </a:lnTo>
                  <a:lnTo>
                    <a:pt x="1772" y="502"/>
                  </a:lnTo>
                  <a:lnTo>
                    <a:pt x="1780" y="502"/>
                  </a:lnTo>
                  <a:lnTo>
                    <a:pt x="1785" y="502"/>
                  </a:lnTo>
                  <a:lnTo>
                    <a:pt x="1790" y="499"/>
                  </a:lnTo>
                  <a:lnTo>
                    <a:pt x="1792" y="497"/>
                  </a:lnTo>
                  <a:lnTo>
                    <a:pt x="1795" y="494"/>
                  </a:lnTo>
                  <a:lnTo>
                    <a:pt x="1798" y="492"/>
                  </a:lnTo>
                  <a:lnTo>
                    <a:pt x="1800" y="489"/>
                  </a:lnTo>
                  <a:lnTo>
                    <a:pt x="1800" y="487"/>
                  </a:lnTo>
                  <a:lnTo>
                    <a:pt x="1803" y="484"/>
                  </a:lnTo>
                  <a:lnTo>
                    <a:pt x="1805" y="484"/>
                  </a:lnTo>
                  <a:lnTo>
                    <a:pt x="1808" y="484"/>
                  </a:lnTo>
                  <a:lnTo>
                    <a:pt x="1810" y="482"/>
                  </a:lnTo>
                  <a:lnTo>
                    <a:pt x="1815" y="487"/>
                  </a:lnTo>
                  <a:lnTo>
                    <a:pt x="1815" y="494"/>
                  </a:lnTo>
                  <a:lnTo>
                    <a:pt x="1815" y="504"/>
                  </a:lnTo>
                  <a:lnTo>
                    <a:pt x="1813" y="512"/>
                  </a:lnTo>
                  <a:lnTo>
                    <a:pt x="1810" y="514"/>
                  </a:lnTo>
                  <a:lnTo>
                    <a:pt x="1805" y="514"/>
                  </a:lnTo>
                  <a:lnTo>
                    <a:pt x="1803" y="517"/>
                  </a:lnTo>
                  <a:lnTo>
                    <a:pt x="1798" y="519"/>
                  </a:lnTo>
                  <a:lnTo>
                    <a:pt x="1792" y="522"/>
                  </a:lnTo>
                  <a:lnTo>
                    <a:pt x="1787" y="527"/>
                  </a:lnTo>
                  <a:lnTo>
                    <a:pt x="1785" y="529"/>
                  </a:lnTo>
                  <a:lnTo>
                    <a:pt x="1780" y="532"/>
                  </a:lnTo>
                  <a:lnTo>
                    <a:pt x="1777" y="537"/>
                  </a:lnTo>
                  <a:lnTo>
                    <a:pt x="1777" y="545"/>
                  </a:lnTo>
                  <a:lnTo>
                    <a:pt x="1775" y="555"/>
                  </a:lnTo>
                  <a:lnTo>
                    <a:pt x="1772" y="565"/>
                  </a:lnTo>
                  <a:lnTo>
                    <a:pt x="1772" y="572"/>
                  </a:lnTo>
                  <a:lnTo>
                    <a:pt x="1772" y="582"/>
                  </a:lnTo>
                  <a:lnTo>
                    <a:pt x="1775" y="587"/>
                  </a:lnTo>
                  <a:lnTo>
                    <a:pt x="1775" y="593"/>
                  </a:lnTo>
                  <a:lnTo>
                    <a:pt x="1777" y="598"/>
                  </a:lnTo>
                  <a:lnTo>
                    <a:pt x="1782" y="600"/>
                  </a:lnTo>
                  <a:lnTo>
                    <a:pt x="1787" y="605"/>
                  </a:lnTo>
                  <a:lnTo>
                    <a:pt x="1792" y="608"/>
                  </a:lnTo>
                  <a:lnTo>
                    <a:pt x="1795" y="613"/>
                  </a:lnTo>
                  <a:lnTo>
                    <a:pt x="1800" y="618"/>
                  </a:lnTo>
                  <a:lnTo>
                    <a:pt x="1803" y="625"/>
                  </a:lnTo>
                  <a:lnTo>
                    <a:pt x="1803" y="630"/>
                  </a:lnTo>
                  <a:lnTo>
                    <a:pt x="1803" y="638"/>
                  </a:lnTo>
                  <a:lnTo>
                    <a:pt x="1805" y="643"/>
                  </a:lnTo>
                  <a:lnTo>
                    <a:pt x="1810" y="648"/>
                  </a:lnTo>
                  <a:lnTo>
                    <a:pt x="1815" y="653"/>
                  </a:lnTo>
                  <a:lnTo>
                    <a:pt x="1820" y="658"/>
                  </a:lnTo>
                  <a:lnTo>
                    <a:pt x="1825" y="661"/>
                  </a:lnTo>
                  <a:lnTo>
                    <a:pt x="1833" y="666"/>
                  </a:lnTo>
                  <a:lnTo>
                    <a:pt x="1838" y="671"/>
                  </a:lnTo>
                  <a:lnTo>
                    <a:pt x="1843" y="673"/>
                  </a:lnTo>
                  <a:lnTo>
                    <a:pt x="1848" y="678"/>
                  </a:lnTo>
                  <a:lnTo>
                    <a:pt x="1856" y="683"/>
                  </a:lnTo>
                  <a:lnTo>
                    <a:pt x="1863" y="691"/>
                  </a:lnTo>
                  <a:lnTo>
                    <a:pt x="1871" y="693"/>
                  </a:lnTo>
                  <a:lnTo>
                    <a:pt x="1881" y="698"/>
                  </a:lnTo>
                  <a:lnTo>
                    <a:pt x="1888" y="698"/>
                  </a:lnTo>
                  <a:lnTo>
                    <a:pt x="1896" y="698"/>
                  </a:lnTo>
                  <a:lnTo>
                    <a:pt x="1903" y="696"/>
                  </a:lnTo>
                  <a:lnTo>
                    <a:pt x="1908" y="696"/>
                  </a:lnTo>
                  <a:lnTo>
                    <a:pt x="1914" y="696"/>
                  </a:lnTo>
                  <a:lnTo>
                    <a:pt x="1919" y="696"/>
                  </a:lnTo>
                  <a:lnTo>
                    <a:pt x="1924" y="698"/>
                  </a:lnTo>
                  <a:lnTo>
                    <a:pt x="1926" y="701"/>
                  </a:lnTo>
                  <a:lnTo>
                    <a:pt x="1929" y="703"/>
                  </a:lnTo>
                  <a:lnTo>
                    <a:pt x="1931" y="706"/>
                  </a:lnTo>
                  <a:lnTo>
                    <a:pt x="1931" y="708"/>
                  </a:lnTo>
                  <a:lnTo>
                    <a:pt x="1934" y="708"/>
                  </a:lnTo>
                  <a:lnTo>
                    <a:pt x="1936" y="711"/>
                  </a:lnTo>
                  <a:lnTo>
                    <a:pt x="1939" y="711"/>
                  </a:lnTo>
                  <a:lnTo>
                    <a:pt x="1944" y="711"/>
                  </a:lnTo>
                  <a:lnTo>
                    <a:pt x="1949" y="711"/>
                  </a:lnTo>
                  <a:lnTo>
                    <a:pt x="1954" y="711"/>
                  </a:lnTo>
                  <a:lnTo>
                    <a:pt x="1956" y="711"/>
                  </a:lnTo>
                  <a:lnTo>
                    <a:pt x="1964" y="708"/>
                  </a:lnTo>
                  <a:lnTo>
                    <a:pt x="1966" y="708"/>
                  </a:lnTo>
                  <a:lnTo>
                    <a:pt x="1971" y="706"/>
                  </a:lnTo>
                  <a:lnTo>
                    <a:pt x="1977" y="703"/>
                  </a:lnTo>
                  <a:lnTo>
                    <a:pt x="1979" y="701"/>
                  </a:lnTo>
                  <a:lnTo>
                    <a:pt x="1982" y="698"/>
                  </a:lnTo>
                  <a:lnTo>
                    <a:pt x="1984" y="693"/>
                  </a:lnTo>
                  <a:lnTo>
                    <a:pt x="1984" y="691"/>
                  </a:lnTo>
                  <a:lnTo>
                    <a:pt x="1984" y="681"/>
                  </a:lnTo>
                  <a:lnTo>
                    <a:pt x="1984" y="673"/>
                  </a:lnTo>
                  <a:lnTo>
                    <a:pt x="1984" y="668"/>
                  </a:lnTo>
                  <a:lnTo>
                    <a:pt x="1984" y="666"/>
                  </a:lnTo>
                  <a:lnTo>
                    <a:pt x="1984" y="661"/>
                  </a:lnTo>
                  <a:lnTo>
                    <a:pt x="1987" y="658"/>
                  </a:lnTo>
                  <a:lnTo>
                    <a:pt x="1989" y="656"/>
                  </a:lnTo>
                  <a:lnTo>
                    <a:pt x="1992" y="653"/>
                  </a:lnTo>
                  <a:lnTo>
                    <a:pt x="1994" y="648"/>
                  </a:lnTo>
                  <a:lnTo>
                    <a:pt x="1992" y="640"/>
                  </a:lnTo>
                  <a:lnTo>
                    <a:pt x="1989" y="633"/>
                  </a:lnTo>
                  <a:lnTo>
                    <a:pt x="1989" y="628"/>
                  </a:lnTo>
                  <a:lnTo>
                    <a:pt x="1992" y="625"/>
                  </a:lnTo>
                  <a:lnTo>
                    <a:pt x="1994" y="620"/>
                  </a:lnTo>
                  <a:lnTo>
                    <a:pt x="1999" y="615"/>
                  </a:lnTo>
                  <a:lnTo>
                    <a:pt x="2004" y="608"/>
                  </a:lnTo>
                  <a:lnTo>
                    <a:pt x="2007" y="600"/>
                  </a:lnTo>
                  <a:lnTo>
                    <a:pt x="2009" y="593"/>
                  </a:lnTo>
                  <a:lnTo>
                    <a:pt x="2012" y="585"/>
                  </a:lnTo>
                  <a:lnTo>
                    <a:pt x="2009" y="580"/>
                  </a:lnTo>
                  <a:lnTo>
                    <a:pt x="2009" y="572"/>
                  </a:lnTo>
                  <a:lnTo>
                    <a:pt x="2012" y="565"/>
                  </a:lnTo>
                  <a:lnTo>
                    <a:pt x="2014" y="560"/>
                  </a:lnTo>
                  <a:lnTo>
                    <a:pt x="2022" y="552"/>
                  </a:lnTo>
                  <a:lnTo>
                    <a:pt x="2027" y="545"/>
                  </a:lnTo>
                  <a:lnTo>
                    <a:pt x="2035" y="540"/>
                  </a:lnTo>
                  <a:lnTo>
                    <a:pt x="2042" y="535"/>
                  </a:lnTo>
                  <a:lnTo>
                    <a:pt x="2047" y="532"/>
                  </a:lnTo>
                  <a:lnTo>
                    <a:pt x="2052" y="529"/>
                  </a:lnTo>
                  <a:lnTo>
                    <a:pt x="2057" y="527"/>
                  </a:lnTo>
                  <a:lnTo>
                    <a:pt x="2065" y="524"/>
                  </a:lnTo>
                  <a:lnTo>
                    <a:pt x="2072" y="517"/>
                  </a:lnTo>
                  <a:lnTo>
                    <a:pt x="2080" y="512"/>
                  </a:lnTo>
                  <a:lnTo>
                    <a:pt x="2087" y="502"/>
                  </a:lnTo>
                  <a:lnTo>
                    <a:pt x="2093" y="494"/>
                  </a:lnTo>
                  <a:lnTo>
                    <a:pt x="2098" y="484"/>
                  </a:lnTo>
                  <a:lnTo>
                    <a:pt x="2100" y="474"/>
                  </a:lnTo>
                  <a:lnTo>
                    <a:pt x="2105" y="466"/>
                  </a:lnTo>
                  <a:lnTo>
                    <a:pt x="2108" y="461"/>
                  </a:lnTo>
                  <a:lnTo>
                    <a:pt x="2108" y="456"/>
                  </a:lnTo>
                  <a:lnTo>
                    <a:pt x="2113" y="454"/>
                  </a:lnTo>
                  <a:lnTo>
                    <a:pt x="2113" y="454"/>
                  </a:lnTo>
                  <a:lnTo>
                    <a:pt x="2118" y="451"/>
                  </a:lnTo>
                  <a:lnTo>
                    <a:pt x="2123" y="449"/>
                  </a:lnTo>
                  <a:lnTo>
                    <a:pt x="2125" y="446"/>
                  </a:lnTo>
                  <a:lnTo>
                    <a:pt x="2130" y="444"/>
                  </a:lnTo>
                  <a:lnTo>
                    <a:pt x="2135" y="439"/>
                  </a:lnTo>
                  <a:lnTo>
                    <a:pt x="2140" y="434"/>
                  </a:lnTo>
                  <a:lnTo>
                    <a:pt x="2148" y="429"/>
                  </a:lnTo>
                  <a:lnTo>
                    <a:pt x="2156" y="424"/>
                  </a:lnTo>
                  <a:lnTo>
                    <a:pt x="2163" y="416"/>
                  </a:lnTo>
                  <a:lnTo>
                    <a:pt x="2171" y="411"/>
                  </a:lnTo>
                  <a:lnTo>
                    <a:pt x="2176" y="403"/>
                  </a:lnTo>
                  <a:lnTo>
                    <a:pt x="2183" y="396"/>
                  </a:lnTo>
                  <a:lnTo>
                    <a:pt x="2191" y="391"/>
                  </a:lnTo>
                  <a:lnTo>
                    <a:pt x="2196" y="386"/>
                  </a:lnTo>
                  <a:lnTo>
                    <a:pt x="2198" y="378"/>
                  </a:lnTo>
                  <a:lnTo>
                    <a:pt x="2203" y="376"/>
                  </a:lnTo>
                  <a:lnTo>
                    <a:pt x="2203" y="371"/>
                  </a:lnTo>
                  <a:lnTo>
                    <a:pt x="2206" y="368"/>
                  </a:lnTo>
                  <a:lnTo>
                    <a:pt x="2203" y="366"/>
                  </a:lnTo>
                  <a:lnTo>
                    <a:pt x="2196" y="363"/>
                  </a:lnTo>
                  <a:lnTo>
                    <a:pt x="2188" y="363"/>
                  </a:lnTo>
                  <a:lnTo>
                    <a:pt x="2178" y="366"/>
                  </a:lnTo>
                  <a:lnTo>
                    <a:pt x="2168" y="368"/>
                  </a:lnTo>
                  <a:lnTo>
                    <a:pt x="2161" y="371"/>
                  </a:lnTo>
                  <a:lnTo>
                    <a:pt x="2150" y="376"/>
                  </a:lnTo>
                  <a:lnTo>
                    <a:pt x="2143" y="381"/>
                  </a:lnTo>
                  <a:lnTo>
                    <a:pt x="2140" y="383"/>
                  </a:lnTo>
                  <a:lnTo>
                    <a:pt x="2140" y="381"/>
                  </a:lnTo>
                  <a:lnTo>
                    <a:pt x="2143" y="378"/>
                  </a:lnTo>
                  <a:lnTo>
                    <a:pt x="2145" y="376"/>
                  </a:lnTo>
                  <a:lnTo>
                    <a:pt x="2145" y="371"/>
                  </a:lnTo>
                  <a:lnTo>
                    <a:pt x="2143" y="366"/>
                  </a:lnTo>
                  <a:lnTo>
                    <a:pt x="2138" y="366"/>
                  </a:lnTo>
                  <a:lnTo>
                    <a:pt x="2128" y="366"/>
                  </a:lnTo>
                  <a:lnTo>
                    <a:pt x="2125" y="368"/>
                  </a:lnTo>
                  <a:lnTo>
                    <a:pt x="2125" y="366"/>
                  </a:lnTo>
                  <a:lnTo>
                    <a:pt x="2130" y="363"/>
                  </a:lnTo>
                  <a:lnTo>
                    <a:pt x="2140" y="358"/>
                  </a:lnTo>
                  <a:lnTo>
                    <a:pt x="2150" y="356"/>
                  </a:lnTo>
                  <a:lnTo>
                    <a:pt x="2158" y="353"/>
                  </a:lnTo>
                  <a:lnTo>
                    <a:pt x="2166" y="350"/>
                  </a:lnTo>
                  <a:lnTo>
                    <a:pt x="2171" y="353"/>
                  </a:lnTo>
                  <a:lnTo>
                    <a:pt x="2173" y="353"/>
                  </a:lnTo>
                  <a:lnTo>
                    <a:pt x="2178" y="356"/>
                  </a:lnTo>
                  <a:lnTo>
                    <a:pt x="2183" y="353"/>
                  </a:lnTo>
                  <a:lnTo>
                    <a:pt x="2188" y="353"/>
                  </a:lnTo>
                  <a:lnTo>
                    <a:pt x="2193" y="350"/>
                  </a:lnTo>
                  <a:lnTo>
                    <a:pt x="2198" y="345"/>
                  </a:lnTo>
                  <a:lnTo>
                    <a:pt x="2201" y="343"/>
                  </a:lnTo>
                  <a:lnTo>
                    <a:pt x="2201" y="338"/>
                  </a:lnTo>
                  <a:lnTo>
                    <a:pt x="2198" y="333"/>
                  </a:lnTo>
                  <a:lnTo>
                    <a:pt x="2196" y="330"/>
                  </a:lnTo>
                  <a:lnTo>
                    <a:pt x="2193" y="328"/>
                  </a:lnTo>
                  <a:lnTo>
                    <a:pt x="2188" y="325"/>
                  </a:lnTo>
                  <a:lnTo>
                    <a:pt x="2183" y="325"/>
                  </a:lnTo>
                  <a:lnTo>
                    <a:pt x="2176" y="323"/>
                  </a:lnTo>
                  <a:lnTo>
                    <a:pt x="2168" y="323"/>
                  </a:lnTo>
                  <a:lnTo>
                    <a:pt x="2161" y="323"/>
                  </a:lnTo>
                  <a:lnTo>
                    <a:pt x="2153" y="323"/>
                  </a:lnTo>
                  <a:lnTo>
                    <a:pt x="2145" y="323"/>
                  </a:lnTo>
                  <a:lnTo>
                    <a:pt x="2140" y="323"/>
                  </a:lnTo>
                  <a:lnTo>
                    <a:pt x="2138" y="325"/>
                  </a:lnTo>
                  <a:lnTo>
                    <a:pt x="2135" y="325"/>
                  </a:lnTo>
                  <a:lnTo>
                    <a:pt x="2135" y="325"/>
                  </a:lnTo>
                  <a:lnTo>
                    <a:pt x="2135" y="323"/>
                  </a:lnTo>
                  <a:lnTo>
                    <a:pt x="2135" y="323"/>
                  </a:lnTo>
                  <a:lnTo>
                    <a:pt x="2138" y="320"/>
                  </a:lnTo>
                  <a:lnTo>
                    <a:pt x="2143" y="318"/>
                  </a:lnTo>
                  <a:lnTo>
                    <a:pt x="2148" y="318"/>
                  </a:lnTo>
                  <a:lnTo>
                    <a:pt x="2153" y="318"/>
                  </a:lnTo>
                  <a:lnTo>
                    <a:pt x="2158" y="318"/>
                  </a:lnTo>
                  <a:lnTo>
                    <a:pt x="2161" y="315"/>
                  </a:lnTo>
                  <a:lnTo>
                    <a:pt x="2161" y="313"/>
                  </a:lnTo>
                  <a:lnTo>
                    <a:pt x="2156" y="310"/>
                  </a:lnTo>
                  <a:lnTo>
                    <a:pt x="2150" y="308"/>
                  </a:lnTo>
                  <a:lnTo>
                    <a:pt x="2145" y="305"/>
                  </a:lnTo>
                  <a:lnTo>
                    <a:pt x="2140" y="303"/>
                  </a:lnTo>
                  <a:lnTo>
                    <a:pt x="2135" y="303"/>
                  </a:lnTo>
                  <a:lnTo>
                    <a:pt x="2133" y="300"/>
                  </a:lnTo>
                  <a:lnTo>
                    <a:pt x="2133" y="300"/>
                  </a:lnTo>
                  <a:lnTo>
                    <a:pt x="2133" y="298"/>
                  </a:lnTo>
                  <a:lnTo>
                    <a:pt x="2138" y="295"/>
                  </a:lnTo>
                  <a:lnTo>
                    <a:pt x="2143" y="292"/>
                  </a:lnTo>
                  <a:lnTo>
                    <a:pt x="2148" y="290"/>
                  </a:lnTo>
                  <a:lnTo>
                    <a:pt x="2150" y="285"/>
                  </a:lnTo>
                  <a:lnTo>
                    <a:pt x="2153" y="282"/>
                  </a:lnTo>
                  <a:lnTo>
                    <a:pt x="2156" y="277"/>
                  </a:lnTo>
                  <a:lnTo>
                    <a:pt x="2156" y="275"/>
                  </a:lnTo>
                  <a:lnTo>
                    <a:pt x="2153" y="272"/>
                  </a:lnTo>
                  <a:lnTo>
                    <a:pt x="2153" y="270"/>
                  </a:lnTo>
                  <a:lnTo>
                    <a:pt x="2150" y="267"/>
                  </a:lnTo>
                  <a:lnTo>
                    <a:pt x="2150" y="265"/>
                  </a:lnTo>
                  <a:lnTo>
                    <a:pt x="2150" y="260"/>
                  </a:lnTo>
                  <a:lnTo>
                    <a:pt x="2153" y="257"/>
                  </a:lnTo>
                  <a:lnTo>
                    <a:pt x="2153" y="255"/>
                  </a:lnTo>
                  <a:lnTo>
                    <a:pt x="2153" y="252"/>
                  </a:lnTo>
                  <a:lnTo>
                    <a:pt x="2150" y="250"/>
                  </a:lnTo>
                  <a:lnTo>
                    <a:pt x="2148" y="250"/>
                  </a:lnTo>
                  <a:lnTo>
                    <a:pt x="2143" y="247"/>
                  </a:lnTo>
                  <a:lnTo>
                    <a:pt x="2140" y="245"/>
                  </a:lnTo>
                  <a:lnTo>
                    <a:pt x="2140" y="245"/>
                  </a:lnTo>
                  <a:lnTo>
                    <a:pt x="2140" y="242"/>
                  </a:lnTo>
                  <a:lnTo>
                    <a:pt x="2140" y="240"/>
                  </a:lnTo>
                  <a:lnTo>
                    <a:pt x="2140" y="237"/>
                  </a:lnTo>
                  <a:lnTo>
                    <a:pt x="2138" y="234"/>
                  </a:lnTo>
                  <a:lnTo>
                    <a:pt x="2133" y="234"/>
                  </a:lnTo>
                  <a:lnTo>
                    <a:pt x="2128" y="232"/>
                  </a:lnTo>
                  <a:lnTo>
                    <a:pt x="2120" y="232"/>
                  </a:lnTo>
                  <a:lnTo>
                    <a:pt x="2113" y="229"/>
                  </a:lnTo>
                  <a:lnTo>
                    <a:pt x="2105" y="229"/>
                  </a:lnTo>
                  <a:lnTo>
                    <a:pt x="2100" y="227"/>
                  </a:lnTo>
                  <a:lnTo>
                    <a:pt x="2095" y="224"/>
                  </a:lnTo>
                  <a:lnTo>
                    <a:pt x="2095" y="219"/>
                  </a:lnTo>
                  <a:lnTo>
                    <a:pt x="2100" y="217"/>
                  </a:lnTo>
                  <a:lnTo>
                    <a:pt x="2105" y="212"/>
                  </a:lnTo>
                  <a:lnTo>
                    <a:pt x="2108" y="207"/>
                  </a:lnTo>
                  <a:lnTo>
                    <a:pt x="2110" y="204"/>
                  </a:lnTo>
                  <a:lnTo>
                    <a:pt x="2108" y="202"/>
                  </a:lnTo>
                  <a:lnTo>
                    <a:pt x="2105" y="202"/>
                  </a:lnTo>
                  <a:lnTo>
                    <a:pt x="2103" y="199"/>
                  </a:lnTo>
                  <a:lnTo>
                    <a:pt x="2098" y="202"/>
                  </a:lnTo>
                  <a:lnTo>
                    <a:pt x="2093" y="202"/>
                  </a:lnTo>
                  <a:lnTo>
                    <a:pt x="2087" y="202"/>
                  </a:lnTo>
                  <a:lnTo>
                    <a:pt x="2085" y="202"/>
                  </a:lnTo>
                  <a:lnTo>
                    <a:pt x="2082" y="199"/>
                  </a:lnTo>
                  <a:lnTo>
                    <a:pt x="2082" y="197"/>
                  </a:lnTo>
                  <a:lnTo>
                    <a:pt x="2080" y="197"/>
                  </a:lnTo>
                  <a:lnTo>
                    <a:pt x="2077" y="194"/>
                  </a:lnTo>
                  <a:lnTo>
                    <a:pt x="2075" y="194"/>
                  </a:lnTo>
                  <a:lnTo>
                    <a:pt x="2070" y="194"/>
                  </a:lnTo>
                  <a:lnTo>
                    <a:pt x="2062" y="194"/>
                  </a:lnTo>
                  <a:lnTo>
                    <a:pt x="2055" y="184"/>
                  </a:lnTo>
                  <a:lnTo>
                    <a:pt x="2052" y="174"/>
                  </a:lnTo>
                  <a:lnTo>
                    <a:pt x="2050" y="161"/>
                  </a:lnTo>
                  <a:lnTo>
                    <a:pt x="2050" y="154"/>
                  </a:lnTo>
                  <a:lnTo>
                    <a:pt x="2050" y="146"/>
                  </a:lnTo>
                  <a:lnTo>
                    <a:pt x="2050" y="141"/>
                  </a:lnTo>
                  <a:lnTo>
                    <a:pt x="2047" y="134"/>
                  </a:lnTo>
                  <a:lnTo>
                    <a:pt x="2045" y="129"/>
                  </a:lnTo>
                  <a:lnTo>
                    <a:pt x="2045" y="121"/>
                  </a:lnTo>
                  <a:lnTo>
                    <a:pt x="2047" y="111"/>
                  </a:lnTo>
                  <a:lnTo>
                    <a:pt x="2047" y="103"/>
                  </a:lnTo>
                  <a:lnTo>
                    <a:pt x="2047" y="101"/>
                  </a:lnTo>
                  <a:lnTo>
                    <a:pt x="2045" y="98"/>
                  </a:lnTo>
                  <a:lnTo>
                    <a:pt x="2042" y="98"/>
                  </a:lnTo>
                  <a:lnTo>
                    <a:pt x="2040" y="96"/>
                  </a:lnTo>
                  <a:lnTo>
                    <a:pt x="2035" y="96"/>
                  </a:lnTo>
                  <a:lnTo>
                    <a:pt x="2032" y="98"/>
                  </a:lnTo>
                  <a:lnTo>
                    <a:pt x="2029" y="98"/>
                  </a:lnTo>
                  <a:lnTo>
                    <a:pt x="2027" y="98"/>
                  </a:lnTo>
                  <a:lnTo>
                    <a:pt x="2022" y="101"/>
                  </a:lnTo>
                  <a:lnTo>
                    <a:pt x="2017" y="103"/>
                  </a:lnTo>
                  <a:lnTo>
                    <a:pt x="2014" y="106"/>
                  </a:lnTo>
                  <a:lnTo>
                    <a:pt x="2012" y="111"/>
                  </a:lnTo>
                  <a:lnTo>
                    <a:pt x="2009" y="113"/>
                  </a:lnTo>
                  <a:lnTo>
                    <a:pt x="2007" y="116"/>
                  </a:lnTo>
                  <a:lnTo>
                    <a:pt x="2004" y="121"/>
                  </a:lnTo>
                  <a:lnTo>
                    <a:pt x="2004" y="124"/>
                  </a:lnTo>
                  <a:lnTo>
                    <a:pt x="2002" y="129"/>
                  </a:lnTo>
                  <a:lnTo>
                    <a:pt x="1999" y="131"/>
                  </a:lnTo>
                  <a:lnTo>
                    <a:pt x="1997" y="131"/>
                  </a:lnTo>
                  <a:lnTo>
                    <a:pt x="1994" y="131"/>
                  </a:lnTo>
                  <a:lnTo>
                    <a:pt x="1992" y="134"/>
                  </a:lnTo>
                  <a:lnTo>
                    <a:pt x="1992" y="131"/>
                  </a:lnTo>
                  <a:lnTo>
                    <a:pt x="1989" y="131"/>
                  </a:lnTo>
                  <a:lnTo>
                    <a:pt x="1987" y="129"/>
                  </a:lnTo>
                  <a:lnTo>
                    <a:pt x="1984" y="126"/>
                  </a:lnTo>
                  <a:lnTo>
                    <a:pt x="1982" y="126"/>
                  </a:lnTo>
                  <a:lnTo>
                    <a:pt x="1979" y="126"/>
                  </a:lnTo>
                  <a:lnTo>
                    <a:pt x="1977" y="129"/>
                  </a:lnTo>
                  <a:lnTo>
                    <a:pt x="1974" y="131"/>
                  </a:lnTo>
                  <a:lnTo>
                    <a:pt x="1971" y="134"/>
                  </a:lnTo>
                  <a:lnTo>
                    <a:pt x="1969" y="136"/>
                  </a:lnTo>
                  <a:lnTo>
                    <a:pt x="1964" y="141"/>
                  </a:lnTo>
                  <a:lnTo>
                    <a:pt x="1964" y="141"/>
                  </a:lnTo>
                  <a:lnTo>
                    <a:pt x="1964" y="141"/>
                  </a:lnTo>
                  <a:lnTo>
                    <a:pt x="1964" y="139"/>
                  </a:lnTo>
                  <a:lnTo>
                    <a:pt x="1964" y="136"/>
                  </a:lnTo>
                  <a:lnTo>
                    <a:pt x="1964" y="134"/>
                  </a:lnTo>
                  <a:lnTo>
                    <a:pt x="1961" y="131"/>
                  </a:lnTo>
                  <a:lnTo>
                    <a:pt x="1954" y="131"/>
                  </a:lnTo>
                  <a:lnTo>
                    <a:pt x="1946" y="134"/>
                  </a:lnTo>
                  <a:lnTo>
                    <a:pt x="1946" y="131"/>
                  </a:lnTo>
                  <a:lnTo>
                    <a:pt x="1951" y="129"/>
                  </a:lnTo>
                  <a:lnTo>
                    <a:pt x="1954" y="124"/>
                  </a:lnTo>
                  <a:lnTo>
                    <a:pt x="1959" y="119"/>
                  </a:lnTo>
                  <a:lnTo>
                    <a:pt x="1961" y="116"/>
                  </a:lnTo>
                  <a:lnTo>
                    <a:pt x="1964" y="111"/>
                  </a:lnTo>
                  <a:lnTo>
                    <a:pt x="1961" y="108"/>
                  </a:lnTo>
                  <a:lnTo>
                    <a:pt x="1954" y="108"/>
                  </a:lnTo>
                  <a:lnTo>
                    <a:pt x="1949" y="111"/>
                  </a:lnTo>
                  <a:lnTo>
                    <a:pt x="1944" y="111"/>
                  </a:lnTo>
                  <a:lnTo>
                    <a:pt x="1939" y="111"/>
                  </a:lnTo>
                  <a:lnTo>
                    <a:pt x="1934" y="108"/>
                  </a:lnTo>
                  <a:lnTo>
                    <a:pt x="1931" y="108"/>
                  </a:lnTo>
                  <a:lnTo>
                    <a:pt x="1926" y="108"/>
                  </a:lnTo>
                  <a:lnTo>
                    <a:pt x="1924" y="108"/>
                  </a:lnTo>
                  <a:lnTo>
                    <a:pt x="1919" y="108"/>
                  </a:lnTo>
                  <a:lnTo>
                    <a:pt x="1916" y="108"/>
                  </a:lnTo>
                  <a:lnTo>
                    <a:pt x="1914" y="111"/>
                  </a:lnTo>
                  <a:lnTo>
                    <a:pt x="1911" y="111"/>
                  </a:lnTo>
                  <a:lnTo>
                    <a:pt x="1906" y="111"/>
                  </a:lnTo>
                  <a:lnTo>
                    <a:pt x="1898" y="116"/>
                  </a:lnTo>
                  <a:lnTo>
                    <a:pt x="1888" y="121"/>
                  </a:lnTo>
                  <a:lnTo>
                    <a:pt x="1876" y="126"/>
                  </a:lnTo>
                  <a:lnTo>
                    <a:pt x="1866" y="129"/>
                  </a:lnTo>
                  <a:lnTo>
                    <a:pt x="1853" y="134"/>
                  </a:lnTo>
                  <a:lnTo>
                    <a:pt x="1845" y="139"/>
                  </a:lnTo>
                  <a:lnTo>
                    <a:pt x="1838" y="144"/>
                  </a:lnTo>
                  <a:lnTo>
                    <a:pt x="1835" y="149"/>
                  </a:lnTo>
                  <a:lnTo>
                    <a:pt x="1833" y="151"/>
                  </a:lnTo>
                  <a:lnTo>
                    <a:pt x="1830" y="156"/>
                  </a:lnTo>
                  <a:lnTo>
                    <a:pt x="1830" y="159"/>
                  </a:lnTo>
                  <a:lnTo>
                    <a:pt x="1828" y="161"/>
                  </a:lnTo>
                  <a:lnTo>
                    <a:pt x="1825" y="164"/>
                  </a:lnTo>
                  <a:lnTo>
                    <a:pt x="1820" y="166"/>
                  </a:lnTo>
                  <a:lnTo>
                    <a:pt x="1815" y="166"/>
                  </a:lnTo>
                  <a:lnTo>
                    <a:pt x="1808" y="166"/>
                  </a:lnTo>
                  <a:lnTo>
                    <a:pt x="1800" y="169"/>
                  </a:lnTo>
                  <a:lnTo>
                    <a:pt x="1792" y="169"/>
                  </a:lnTo>
                  <a:lnTo>
                    <a:pt x="1782" y="174"/>
                  </a:lnTo>
                  <a:lnTo>
                    <a:pt x="1775" y="176"/>
                  </a:lnTo>
                  <a:lnTo>
                    <a:pt x="1767" y="182"/>
                  </a:lnTo>
                  <a:lnTo>
                    <a:pt x="1760" y="184"/>
                  </a:lnTo>
                  <a:lnTo>
                    <a:pt x="1755" y="189"/>
                  </a:lnTo>
                  <a:lnTo>
                    <a:pt x="1752" y="192"/>
                  </a:lnTo>
                  <a:lnTo>
                    <a:pt x="1750" y="197"/>
                  </a:lnTo>
                  <a:lnTo>
                    <a:pt x="1745" y="202"/>
                  </a:lnTo>
                  <a:lnTo>
                    <a:pt x="1737" y="207"/>
                  </a:lnTo>
                  <a:lnTo>
                    <a:pt x="1727" y="212"/>
                  </a:lnTo>
                  <a:lnTo>
                    <a:pt x="1719" y="217"/>
                  </a:lnTo>
                  <a:lnTo>
                    <a:pt x="1712" y="222"/>
                  </a:lnTo>
                  <a:lnTo>
                    <a:pt x="1707" y="229"/>
                  </a:lnTo>
                  <a:lnTo>
                    <a:pt x="1704" y="234"/>
                  </a:lnTo>
                  <a:lnTo>
                    <a:pt x="1704" y="240"/>
                  </a:lnTo>
                  <a:lnTo>
                    <a:pt x="1702" y="247"/>
                  </a:lnTo>
                  <a:lnTo>
                    <a:pt x="1697" y="252"/>
                  </a:lnTo>
                  <a:lnTo>
                    <a:pt x="1692" y="255"/>
                  </a:lnTo>
                  <a:lnTo>
                    <a:pt x="1684" y="260"/>
                  </a:lnTo>
                  <a:lnTo>
                    <a:pt x="1677" y="262"/>
                  </a:lnTo>
                  <a:lnTo>
                    <a:pt x="1669" y="265"/>
                  </a:lnTo>
                  <a:lnTo>
                    <a:pt x="1659" y="267"/>
                  </a:lnTo>
                  <a:lnTo>
                    <a:pt x="1651" y="270"/>
                  </a:lnTo>
                  <a:lnTo>
                    <a:pt x="1646" y="272"/>
                  </a:lnTo>
                  <a:lnTo>
                    <a:pt x="1639" y="277"/>
                  </a:lnTo>
                  <a:lnTo>
                    <a:pt x="1636" y="280"/>
                  </a:lnTo>
                  <a:lnTo>
                    <a:pt x="1634" y="282"/>
                  </a:lnTo>
                  <a:lnTo>
                    <a:pt x="1634" y="287"/>
                  </a:lnTo>
                  <a:lnTo>
                    <a:pt x="1634" y="290"/>
                  </a:lnTo>
                  <a:lnTo>
                    <a:pt x="1636" y="295"/>
                  </a:lnTo>
                  <a:close/>
                  <a:moveTo>
                    <a:pt x="1258" y="159"/>
                  </a:moveTo>
                  <a:lnTo>
                    <a:pt x="1258" y="159"/>
                  </a:lnTo>
                  <a:lnTo>
                    <a:pt x="1261" y="159"/>
                  </a:lnTo>
                  <a:lnTo>
                    <a:pt x="1261" y="159"/>
                  </a:lnTo>
                  <a:lnTo>
                    <a:pt x="1263" y="164"/>
                  </a:lnTo>
                  <a:lnTo>
                    <a:pt x="1263" y="164"/>
                  </a:lnTo>
                  <a:lnTo>
                    <a:pt x="1271" y="166"/>
                  </a:lnTo>
                  <a:lnTo>
                    <a:pt x="1271" y="166"/>
                  </a:lnTo>
                  <a:lnTo>
                    <a:pt x="1278" y="166"/>
                  </a:lnTo>
                  <a:lnTo>
                    <a:pt x="1278" y="166"/>
                  </a:lnTo>
                  <a:lnTo>
                    <a:pt x="1283" y="161"/>
                  </a:lnTo>
                  <a:lnTo>
                    <a:pt x="1283" y="161"/>
                  </a:lnTo>
                  <a:lnTo>
                    <a:pt x="1288" y="159"/>
                  </a:lnTo>
                  <a:lnTo>
                    <a:pt x="1288" y="159"/>
                  </a:lnTo>
                  <a:lnTo>
                    <a:pt x="1291" y="156"/>
                  </a:lnTo>
                  <a:lnTo>
                    <a:pt x="1291" y="156"/>
                  </a:lnTo>
                  <a:lnTo>
                    <a:pt x="1293" y="154"/>
                  </a:lnTo>
                  <a:lnTo>
                    <a:pt x="1293" y="154"/>
                  </a:lnTo>
                  <a:lnTo>
                    <a:pt x="1296" y="156"/>
                  </a:lnTo>
                  <a:lnTo>
                    <a:pt x="1296" y="156"/>
                  </a:lnTo>
                  <a:lnTo>
                    <a:pt x="1301" y="159"/>
                  </a:lnTo>
                  <a:lnTo>
                    <a:pt x="1301" y="159"/>
                  </a:lnTo>
                  <a:lnTo>
                    <a:pt x="1306" y="164"/>
                  </a:lnTo>
                  <a:lnTo>
                    <a:pt x="1306" y="164"/>
                  </a:lnTo>
                  <a:lnTo>
                    <a:pt x="1311" y="169"/>
                  </a:lnTo>
                  <a:lnTo>
                    <a:pt x="1311" y="169"/>
                  </a:lnTo>
                  <a:lnTo>
                    <a:pt x="1316" y="174"/>
                  </a:lnTo>
                  <a:lnTo>
                    <a:pt x="1316" y="174"/>
                  </a:lnTo>
                  <a:lnTo>
                    <a:pt x="1316" y="176"/>
                  </a:lnTo>
                  <a:lnTo>
                    <a:pt x="1316" y="176"/>
                  </a:lnTo>
                  <a:lnTo>
                    <a:pt x="1316" y="176"/>
                  </a:lnTo>
                  <a:lnTo>
                    <a:pt x="1316" y="176"/>
                  </a:lnTo>
                  <a:lnTo>
                    <a:pt x="1311" y="174"/>
                  </a:lnTo>
                  <a:lnTo>
                    <a:pt x="1311" y="174"/>
                  </a:lnTo>
                  <a:lnTo>
                    <a:pt x="1306" y="171"/>
                  </a:lnTo>
                  <a:lnTo>
                    <a:pt x="1306" y="171"/>
                  </a:lnTo>
                  <a:lnTo>
                    <a:pt x="1298" y="169"/>
                  </a:lnTo>
                  <a:lnTo>
                    <a:pt x="1298" y="169"/>
                  </a:lnTo>
                  <a:lnTo>
                    <a:pt x="1296" y="171"/>
                  </a:lnTo>
                  <a:lnTo>
                    <a:pt x="1296" y="171"/>
                  </a:lnTo>
                  <a:lnTo>
                    <a:pt x="1296" y="176"/>
                  </a:lnTo>
                  <a:lnTo>
                    <a:pt x="1296" y="176"/>
                  </a:lnTo>
                  <a:lnTo>
                    <a:pt x="1296" y="182"/>
                  </a:lnTo>
                  <a:lnTo>
                    <a:pt x="1296" y="182"/>
                  </a:lnTo>
                  <a:lnTo>
                    <a:pt x="1301" y="184"/>
                  </a:lnTo>
                  <a:lnTo>
                    <a:pt x="1301" y="184"/>
                  </a:lnTo>
                  <a:lnTo>
                    <a:pt x="1303" y="189"/>
                  </a:lnTo>
                  <a:lnTo>
                    <a:pt x="1303" y="189"/>
                  </a:lnTo>
                  <a:lnTo>
                    <a:pt x="1303" y="194"/>
                  </a:lnTo>
                  <a:lnTo>
                    <a:pt x="1303" y="194"/>
                  </a:lnTo>
                  <a:lnTo>
                    <a:pt x="1301" y="197"/>
                  </a:lnTo>
                  <a:lnTo>
                    <a:pt x="1301" y="197"/>
                  </a:lnTo>
                  <a:lnTo>
                    <a:pt x="1296" y="199"/>
                  </a:lnTo>
                  <a:lnTo>
                    <a:pt x="1296" y="199"/>
                  </a:lnTo>
                  <a:lnTo>
                    <a:pt x="1293" y="202"/>
                  </a:lnTo>
                  <a:lnTo>
                    <a:pt x="1293" y="202"/>
                  </a:lnTo>
                  <a:lnTo>
                    <a:pt x="1291" y="204"/>
                  </a:lnTo>
                  <a:lnTo>
                    <a:pt x="1291" y="204"/>
                  </a:lnTo>
                  <a:lnTo>
                    <a:pt x="1293" y="209"/>
                  </a:lnTo>
                  <a:lnTo>
                    <a:pt x="1293" y="209"/>
                  </a:lnTo>
                  <a:lnTo>
                    <a:pt x="1296" y="214"/>
                  </a:lnTo>
                  <a:lnTo>
                    <a:pt x="1296" y="214"/>
                  </a:lnTo>
                  <a:lnTo>
                    <a:pt x="1298" y="214"/>
                  </a:lnTo>
                  <a:lnTo>
                    <a:pt x="1298" y="214"/>
                  </a:lnTo>
                  <a:lnTo>
                    <a:pt x="1306" y="214"/>
                  </a:lnTo>
                  <a:lnTo>
                    <a:pt x="1306" y="214"/>
                  </a:lnTo>
                  <a:lnTo>
                    <a:pt x="1313" y="214"/>
                  </a:lnTo>
                  <a:lnTo>
                    <a:pt x="1313" y="214"/>
                  </a:lnTo>
                  <a:lnTo>
                    <a:pt x="1321" y="214"/>
                  </a:lnTo>
                  <a:lnTo>
                    <a:pt x="1321" y="214"/>
                  </a:lnTo>
                  <a:lnTo>
                    <a:pt x="1326" y="214"/>
                  </a:lnTo>
                  <a:lnTo>
                    <a:pt x="1326" y="214"/>
                  </a:lnTo>
                  <a:lnTo>
                    <a:pt x="1331" y="212"/>
                  </a:lnTo>
                  <a:lnTo>
                    <a:pt x="1331" y="212"/>
                  </a:lnTo>
                  <a:lnTo>
                    <a:pt x="1336" y="209"/>
                  </a:lnTo>
                  <a:lnTo>
                    <a:pt x="1336" y="209"/>
                  </a:lnTo>
                  <a:lnTo>
                    <a:pt x="1341" y="207"/>
                  </a:lnTo>
                  <a:lnTo>
                    <a:pt x="1341" y="207"/>
                  </a:lnTo>
                  <a:lnTo>
                    <a:pt x="1346" y="204"/>
                  </a:lnTo>
                  <a:lnTo>
                    <a:pt x="1346" y="204"/>
                  </a:lnTo>
                  <a:lnTo>
                    <a:pt x="1351" y="204"/>
                  </a:lnTo>
                  <a:lnTo>
                    <a:pt x="1351" y="204"/>
                  </a:lnTo>
                  <a:lnTo>
                    <a:pt x="1356" y="207"/>
                  </a:lnTo>
                  <a:lnTo>
                    <a:pt x="1356" y="207"/>
                  </a:lnTo>
                  <a:lnTo>
                    <a:pt x="1359" y="207"/>
                  </a:lnTo>
                  <a:lnTo>
                    <a:pt x="1359" y="207"/>
                  </a:lnTo>
                  <a:lnTo>
                    <a:pt x="1364" y="207"/>
                  </a:lnTo>
                  <a:lnTo>
                    <a:pt x="1364" y="207"/>
                  </a:lnTo>
                  <a:lnTo>
                    <a:pt x="1366" y="204"/>
                  </a:lnTo>
                  <a:lnTo>
                    <a:pt x="1366" y="204"/>
                  </a:lnTo>
                  <a:lnTo>
                    <a:pt x="1371" y="199"/>
                  </a:lnTo>
                  <a:lnTo>
                    <a:pt x="1371" y="199"/>
                  </a:lnTo>
                  <a:lnTo>
                    <a:pt x="1374" y="197"/>
                  </a:lnTo>
                  <a:lnTo>
                    <a:pt x="1374" y="197"/>
                  </a:lnTo>
                  <a:lnTo>
                    <a:pt x="1377" y="194"/>
                  </a:lnTo>
                  <a:lnTo>
                    <a:pt x="1377" y="194"/>
                  </a:lnTo>
                  <a:lnTo>
                    <a:pt x="1374" y="189"/>
                  </a:lnTo>
                  <a:lnTo>
                    <a:pt x="1374" y="189"/>
                  </a:lnTo>
                  <a:lnTo>
                    <a:pt x="1369" y="187"/>
                  </a:lnTo>
                  <a:lnTo>
                    <a:pt x="1369" y="187"/>
                  </a:lnTo>
                  <a:lnTo>
                    <a:pt x="1361" y="184"/>
                  </a:lnTo>
                  <a:lnTo>
                    <a:pt x="1361" y="184"/>
                  </a:lnTo>
                  <a:lnTo>
                    <a:pt x="1359" y="182"/>
                  </a:lnTo>
                  <a:lnTo>
                    <a:pt x="1359" y="182"/>
                  </a:lnTo>
                  <a:lnTo>
                    <a:pt x="1356" y="179"/>
                  </a:lnTo>
                  <a:lnTo>
                    <a:pt x="1356" y="179"/>
                  </a:lnTo>
                  <a:lnTo>
                    <a:pt x="1359" y="176"/>
                  </a:lnTo>
                  <a:lnTo>
                    <a:pt x="1359" y="176"/>
                  </a:lnTo>
                  <a:lnTo>
                    <a:pt x="1364" y="174"/>
                  </a:lnTo>
                  <a:lnTo>
                    <a:pt x="1364" y="174"/>
                  </a:lnTo>
                  <a:lnTo>
                    <a:pt x="1364" y="171"/>
                  </a:lnTo>
                  <a:lnTo>
                    <a:pt x="1364" y="171"/>
                  </a:lnTo>
                  <a:lnTo>
                    <a:pt x="1366" y="166"/>
                  </a:lnTo>
                  <a:lnTo>
                    <a:pt x="1366" y="166"/>
                  </a:lnTo>
                  <a:lnTo>
                    <a:pt x="1364" y="161"/>
                  </a:lnTo>
                  <a:lnTo>
                    <a:pt x="1364" y="161"/>
                  </a:lnTo>
                  <a:lnTo>
                    <a:pt x="1364" y="159"/>
                  </a:lnTo>
                  <a:lnTo>
                    <a:pt x="1364" y="159"/>
                  </a:lnTo>
                  <a:lnTo>
                    <a:pt x="1364" y="156"/>
                  </a:lnTo>
                  <a:lnTo>
                    <a:pt x="1364" y="156"/>
                  </a:lnTo>
                  <a:lnTo>
                    <a:pt x="1364" y="154"/>
                  </a:lnTo>
                  <a:lnTo>
                    <a:pt x="1364" y="154"/>
                  </a:lnTo>
                  <a:lnTo>
                    <a:pt x="1366" y="151"/>
                  </a:lnTo>
                  <a:lnTo>
                    <a:pt x="1366" y="151"/>
                  </a:lnTo>
                  <a:lnTo>
                    <a:pt x="1371" y="144"/>
                  </a:lnTo>
                  <a:lnTo>
                    <a:pt x="1371" y="144"/>
                  </a:lnTo>
                  <a:lnTo>
                    <a:pt x="1377" y="136"/>
                  </a:lnTo>
                  <a:lnTo>
                    <a:pt x="1377" y="136"/>
                  </a:lnTo>
                  <a:lnTo>
                    <a:pt x="1374" y="129"/>
                  </a:lnTo>
                  <a:lnTo>
                    <a:pt x="1374" y="129"/>
                  </a:lnTo>
                  <a:lnTo>
                    <a:pt x="1366" y="124"/>
                  </a:lnTo>
                  <a:lnTo>
                    <a:pt x="1366" y="124"/>
                  </a:lnTo>
                  <a:lnTo>
                    <a:pt x="1359" y="119"/>
                  </a:lnTo>
                  <a:lnTo>
                    <a:pt x="1359" y="119"/>
                  </a:lnTo>
                  <a:lnTo>
                    <a:pt x="1354" y="116"/>
                  </a:lnTo>
                  <a:lnTo>
                    <a:pt x="1354" y="116"/>
                  </a:lnTo>
                  <a:lnTo>
                    <a:pt x="1354" y="111"/>
                  </a:lnTo>
                  <a:lnTo>
                    <a:pt x="1354" y="111"/>
                  </a:lnTo>
                  <a:lnTo>
                    <a:pt x="1359" y="108"/>
                  </a:lnTo>
                  <a:lnTo>
                    <a:pt x="1359" y="108"/>
                  </a:lnTo>
                  <a:lnTo>
                    <a:pt x="1366" y="103"/>
                  </a:lnTo>
                  <a:lnTo>
                    <a:pt x="1366" y="103"/>
                  </a:lnTo>
                  <a:lnTo>
                    <a:pt x="1371" y="98"/>
                  </a:lnTo>
                  <a:lnTo>
                    <a:pt x="1371" y="98"/>
                  </a:lnTo>
                  <a:lnTo>
                    <a:pt x="1374" y="91"/>
                  </a:lnTo>
                  <a:lnTo>
                    <a:pt x="1374" y="91"/>
                  </a:lnTo>
                  <a:lnTo>
                    <a:pt x="1374" y="86"/>
                  </a:lnTo>
                  <a:lnTo>
                    <a:pt x="1374" y="86"/>
                  </a:lnTo>
                  <a:lnTo>
                    <a:pt x="1374" y="78"/>
                  </a:lnTo>
                  <a:lnTo>
                    <a:pt x="1374" y="78"/>
                  </a:lnTo>
                  <a:lnTo>
                    <a:pt x="1374" y="71"/>
                  </a:lnTo>
                  <a:lnTo>
                    <a:pt x="1374" y="71"/>
                  </a:lnTo>
                  <a:lnTo>
                    <a:pt x="1374" y="66"/>
                  </a:lnTo>
                  <a:lnTo>
                    <a:pt x="1374" y="66"/>
                  </a:lnTo>
                  <a:lnTo>
                    <a:pt x="1377" y="55"/>
                  </a:lnTo>
                  <a:lnTo>
                    <a:pt x="1377" y="55"/>
                  </a:lnTo>
                  <a:lnTo>
                    <a:pt x="1377" y="48"/>
                  </a:lnTo>
                  <a:lnTo>
                    <a:pt x="1377" y="48"/>
                  </a:lnTo>
                  <a:lnTo>
                    <a:pt x="1379" y="40"/>
                  </a:lnTo>
                  <a:lnTo>
                    <a:pt x="1379" y="40"/>
                  </a:lnTo>
                  <a:lnTo>
                    <a:pt x="1377" y="38"/>
                  </a:lnTo>
                  <a:lnTo>
                    <a:pt x="1377" y="38"/>
                  </a:lnTo>
                  <a:lnTo>
                    <a:pt x="1374" y="35"/>
                  </a:lnTo>
                  <a:lnTo>
                    <a:pt x="1374" y="35"/>
                  </a:lnTo>
                  <a:lnTo>
                    <a:pt x="1369" y="38"/>
                  </a:lnTo>
                  <a:lnTo>
                    <a:pt x="1369" y="38"/>
                  </a:lnTo>
                  <a:lnTo>
                    <a:pt x="1366" y="35"/>
                  </a:lnTo>
                  <a:lnTo>
                    <a:pt x="1366" y="35"/>
                  </a:lnTo>
                  <a:lnTo>
                    <a:pt x="1369" y="30"/>
                  </a:lnTo>
                  <a:lnTo>
                    <a:pt x="1369" y="30"/>
                  </a:lnTo>
                  <a:lnTo>
                    <a:pt x="1374" y="23"/>
                  </a:lnTo>
                  <a:lnTo>
                    <a:pt x="1374" y="23"/>
                  </a:lnTo>
                  <a:lnTo>
                    <a:pt x="1377" y="18"/>
                  </a:lnTo>
                  <a:lnTo>
                    <a:pt x="1377" y="18"/>
                  </a:lnTo>
                  <a:lnTo>
                    <a:pt x="1377" y="10"/>
                  </a:lnTo>
                  <a:lnTo>
                    <a:pt x="1377" y="10"/>
                  </a:lnTo>
                  <a:lnTo>
                    <a:pt x="1377" y="5"/>
                  </a:lnTo>
                  <a:lnTo>
                    <a:pt x="1377" y="5"/>
                  </a:lnTo>
                  <a:lnTo>
                    <a:pt x="1374" y="5"/>
                  </a:lnTo>
                  <a:lnTo>
                    <a:pt x="1374" y="5"/>
                  </a:lnTo>
                  <a:lnTo>
                    <a:pt x="1371" y="5"/>
                  </a:lnTo>
                  <a:lnTo>
                    <a:pt x="1371" y="5"/>
                  </a:lnTo>
                  <a:lnTo>
                    <a:pt x="1371" y="5"/>
                  </a:lnTo>
                  <a:lnTo>
                    <a:pt x="1371" y="5"/>
                  </a:lnTo>
                  <a:lnTo>
                    <a:pt x="1369" y="5"/>
                  </a:lnTo>
                  <a:lnTo>
                    <a:pt x="1369" y="5"/>
                  </a:lnTo>
                  <a:lnTo>
                    <a:pt x="1366" y="5"/>
                  </a:lnTo>
                  <a:lnTo>
                    <a:pt x="1366" y="5"/>
                  </a:lnTo>
                  <a:lnTo>
                    <a:pt x="1361" y="3"/>
                  </a:lnTo>
                  <a:lnTo>
                    <a:pt x="1361" y="3"/>
                  </a:lnTo>
                  <a:lnTo>
                    <a:pt x="1356" y="3"/>
                  </a:lnTo>
                  <a:lnTo>
                    <a:pt x="1356" y="3"/>
                  </a:lnTo>
                  <a:lnTo>
                    <a:pt x="1354" y="0"/>
                  </a:lnTo>
                  <a:lnTo>
                    <a:pt x="1354" y="0"/>
                  </a:lnTo>
                  <a:lnTo>
                    <a:pt x="1351" y="0"/>
                  </a:lnTo>
                  <a:lnTo>
                    <a:pt x="1351" y="0"/>
                  </a:lnTo>
                  <a:lnTo>
                    <a:pt x="1351" y="0"/>
                  </a:lnTo>
                  <a:lnTo>
                    <a:pt x="1351" y="0"/>
                  </a:lnTo>
                  <a:lnTo>
                    <a:pt x="1351" y="0"/>
                  </a:lnTo>
                  <a:lnTo>
                    <a:pt x="1351" y="0"/>
                  </a:lnTo>
                  <a:lnTo>
                    <a:pt x="1349" y="3"/>
                  </a:lnTo>
                  <a:lnTo>
                    <a:pt x="1349" y="3"/>
                  </a:lnTo>
                  <a:lnTo>
                    <a:pt x="1349" y="3"/>
                  </a:lnTo>
                  <a:lnTo>
                    <a:pt x="1349" y="3"/>
                  </a:lnTo>
                  <a:lnTo>
                    <a:pt x="1346" y="5"/>
                  </a:lnTo>
                  <a:lnTo>
                    <a:pt x="1346" y="5"/>
                  </a:lnTo>
                  <a:lnTo>
                    <a:pt x="1341" y="5"/>
                  </a:lnTo>
                  <a:lnTo>
                    <a:pt x="1341" y="5"/>
                  </a:lnTo>
                  <a:lnTo>
                    <a:pt x="1336" y="5"/>
                  </a:lnTo>
                  <a:lnTo>
                    <a:pt x="1336" y="5"/>
                  </a:lnTo>
                  <a:lnTo>
                    <a:pt x="1334" y="5"/>
                  </a:lnTo>
                  <a:lnTo>
                    <a:pt x="1334" y="5"/>
                  </a:lnTo>
                  <a:lnTo>
                    <a:pt x="1329" y="8"/>
                  </a:lnTo>
                  <a:lnTo>
                    <a:pt x="1329" y="8"/>
                  </a:lnTo>
                  <a:lnTo>
                    <a:pt x="1326" y="8"/>
                  </a:lnTo>
                  <a:lnTo>
                    <a:pt x="1326" y="8"/>
                  </a:lnTo>
                  <a:lnTo>
                    <a:pt x="1324" y="8"/>
                  </a:lnTo>
                  <a:lnTo>
                    <a:pt x="1324" y="8"/>
                  </a:lnTo>
                  <a:lnTo>
                    <a:pt x="1324" y="10"/>
                  </a:lnTo>
                  <a:lnTo>
                    <a:pt x="1324" y="10"/>
                  </a:lnTo>
                  <a:lnTo>
                    <a:pt x="1321" y="13"/>
                  </a:lnTo>
                  <a:lnTo>
                    <a:pt x="1321" y="13"/>
                  </a:lnTo>
                  <a:lnTo>
                    <a:pt x="1319" y="13"/>
                  </a:lnTo>
                  <a:lnTo>
                    <a:pt x="1319" y="13"/>
                  </a:lnTo>
                  <a:lnTo>
                    <a:pt x="1316" y="13"/>
                  </a:lnTo>
                  <a:lnTo>
                    <a:pt x="1316" y="13"/>
                  </a:lnTo>
                  <a:lnTo>
                    <a:pt x="1311" y="15"/>
                  </a:lnTo>
                  <a:lnTo>
                    <a:pt x="1311" y="15"/>
                  </a:lnTo>
                  <a:lnTo>
                    <a:pt x="1303" y="18"/>
                  </a:lnTo>
                  <a:lnTo>
                    <a:pt x="1303" y="18"/>
                  </a:lnTo>
                  <a:lnTo>
                    <a:pt x="1301" y="20"/>
                  </a:lnTo>
                  <a:lnTo>
                    <a:pt x="1301" y="20"/>
                  </a:lnTo>
                  <a:lnTo>
                    <a:pt x="1296" y="25"/>
                  </a:lnTo>
                  <a:lnTo>
                    <a:pt x="1296" y="25"/>
                  </a:lnTo>
                  <a:lnTo>
                    <a:pt x="1293" y="30"/>
                  </a:lnTo>
                  <a:lnTo>
                    <a:pt x="1293" y="30"/>
                  </a:lnTo>
                  <a:lnTo>
                    <a:pt x="1293" y="35"/>
                  </a:lnTo>
                  <a:lnTo>
                    <a:pt x="1293" y="35"/>
                  </a:lnTo>
                  <a:lnTo>
                    <a:pt x="1293" y="38"/>
                  </a:lnTo>
                  <a:lnTo>
                    <a:pt x="1293" y="38"/>
                  </a:lnTo>
                  <a:lnTo>
                    <a:pt x="1293" y="40"/>
                  </a:lnTo>
                  <a:lnTo>
                    <a:pt x="1293" y="40"/>
                  </a:lnTo>
                  <a:lnTo>
                    <a:pt x="1291" y="40"/>
                  </a:lnTo>
                  <a:lnTo>
                    <a:pt x="1291" y="40"/>
                  </a:lnTo>
                  <a:lnTo>
                    <a:pt x="1286" y="43"/>
                  </a:lnTo>
                  <a:lnTo>
                    <a:pt x="1286" y="43"/>
                  </a:lnTo>
                  <a:lnTo>
                    <a:pt x="1281" y="43"/>
                  </a:lnTo>
                  <a:lnTo>
                    <a:pt x="1281" y="43"/>
                  </a:lnTo>
                  <a:lnTo>
                    <a:pt x="1278" y="45"/>
                  </a:lnTo>
                  <a:lnTo>
                    <a:pt x="1278" y="45"/>
                  </a:lnTo>
                  <a:lnTo>
                    <a:pt x="1276" y="48"/>
                  </a:lnTo>
                  <a:lnTo>
                    <a:pt x="1276" y="48"/>
                  </a:lnTo>
                  <a:lnTo>
                    <a:pt x="1273" y="50"/>
                  </a:lnTo>
                  <a:lnTo>
                    <a:pt x="1273" y="50"/>
                  </a:lnTo>
                  <a:lnTo>
                    <a:pt x="1271" y="53"/>
                  </a:lnTo>
                  <a:lnTo>
                    <a:pt x="1271" y="53"/>
                  </a:lnTo>
                  <a:lnTo>
                    <a:pt x="1268" y="55"/>
                  </a:lnTo>
                  <a:lnTo>
                    <a:pt x="1268" y="55"/>
                  </a:lnTo>
                  <a:lnTo>
                    <a:pt x="1266" y="58"/>
                  </a:lnTo>
                  <a:lnTo>
                    <a:pt x="1266" y="58"/>
                  </a:lnTo>
                  <a:lnTo>
                    <a:pt x="1263" y="61"/>
                  </a:lnTo>
                  <a:lnTo>
                    <a:pt x="1263" y="61"/>
                  </a:lnTo>
                  <a:lnTo>
                    <a:pt x="1261" y="66"/>
                  </a:lnTo>
                  <a:lnTo>
                    <a:pt x="1261" y="66"/>
                  </a:lnTo>
                  <a:lnTo>
                    <a:pt x="1261" y="71"/>
                  </a:lnTo>
                  <a:lnTo>
                    <a:pt x="1261" y="71"/>
                  </a:lnTo>
                  <a:lnTo>
                    <a:pt x="1266" y="76"/>
                  </a:lnTo>
                  <a:lnTo>
                    <a:pt x="1266" y="76"/>
                  </a:lnTo>
                  <a:lnTo>
                    <a:pt x="1268" y="81"/>
                  </a:lnTo>
                  <a:lnTo>
                    <a:pt x="1268" y="81"/>
                  </a:lnTo>
                  <a:lnTo>
                    <a:pt x="1271" y="86"/>
                  </a:lnTo>
                  <a:lnTo>
                    <a:pt x="1271" y="86"/>
                  </a:lnTo>
                  <a:lnTo>
                    <a:pt x="1271" y="88"/>
                  </a:lnTo>
                  <a:lnTo>
                    <a:pt x="1271" y="88"/>
                  </a:lnTo>
                  <a:lnTo>
                    <a:pt x="1268" y="91"/>
                  </a:lnTo>
                  <a:lnTo>
                    <a:pt x="1268" y="91"/>
                  </a:lnTo>
                  <a:lnTo>
                    <a:pt x="1268" y="96"/>
                  </a:lnTo>
                  <a:lnTo>
                    <a:pt x="1268" y="96"/>
                  </a:lnTo>
                  <a:lnTo>
                    <a:pt x="1266" y="96"/>
                  </a:lnTo>
                  <a:lnTo>
                    <a:pt x="1266" y="96"/>
                  </a:lnTo>
                  <a:lnTo>
                    <a:pt x="1263" y="93"/>
                  </a:lnTo>
                  <a:lnTo>
                    <a:pt x="1263" y="93"/>
                  </a:lnTo>
                  <a:lnTo>
                    <a:pt x="1261" y="88"/>
                  </a:lnTo>
                  <a:lnTo>
                    <a:pt x="1261" y="88"/>
                  </a:lnTo>
                  <a:lnTo>
                    <a:pt x="1258" y="83"/>
                  </a:lnTo>
                  <a:lnTo>
                    <a:pt x="1258" y="83"/>
                  </a:lnTo>
                  <a:lnTo>
                    <a:pt x="1256" y="78"/>
                  </a:lnTo>
                  <a:lnTo>
                    <a:pt x="1256" y="78"/>
                  </a:lnTo>
                  <a:lnTo>
                    <a:pt x="1253" y="76"/>
                  </a:lnTo>
                  <a:lnTo>
                    <a:pt x="1253" y="76"/>
                  </a:lnTo>
                  <a:lnTo>
                    <a:pt x="1250" y="78"/>
                  </a:lnTo>
                  <a:lnTo>
                    <a:pt x="1250" y="78"/>
                  </a:lnTo>
                  <a:lnTo>
                    <a:pt x="1248" y="81"/>
                  </a:lnTo>
                  <a:lnTo>
                    <a:pt x="1248" y="81"/>
                  </a:lnTo>
                  <a:lnTo>
                    <a:pt x="1245" y="86"/>
                  </a:lnTo>
                  <a:lnTo>
                    <a:pt x="1245" y="86"/>
                  </a:lnTo>
                  <a:lnTo>
                    <a:pt x="1243" y="88"/>
                  </a:lnTo>
                  <a:lnTo>
                    <a:pt x="1243" y="88"/>
                  </a:lnTo>
                  <a:lnTo>
                    <a:pt x="1240" y="93"/>
                  </a:lnTo>
                  <a:lnTo>
                    <a:pt x="1240" y="93"/>
                  </a:lnTo>
                  <a:lnTo>
                    <a:pt x="1240" y="98"/>
                  </a:lnTo>
                  <a:lnTo>
                    <a:pt x="1240" y="98"/>
                  </a:lnTo>
                  <a:lnTo>
                    <a:pt x="1238" y="108"/>
                  </a:lnTo>
                  <a:lnTo>
                    <a:pt x="1238" y="108"/>
                  </a:lnTo>
                  <a:lnTo>
                    <a:pt x="1235" y="116"/>
                  </a:lnTo>
                  <a:lnTo>
                    <a:pt x="1235" y="116"/>
                  </a:lnTo>
                  <a:lnTo>
                    <a:pt x="1235" y="121"/>
                  </a:lnTo>
                  <a:lnTo>
                    <a:pt x="1235" y="121"/>
                  </a:lnTo>
                  <a:lnTo>
                    <a:pt x="1235" y="126"/>
                  </a:lnTo>
                  <a:lnTo>
                    <a:pt x="1235" y="126"/>
                  </a:lnTo>
                  <a:lnTo>
                    <a:pt x="1238" y="131"/>
                  </a:lnTo>
                  <a:lnTo>
                    <a:pt x="1238" y="131"/>
                  </a:lnTo>
                  <a:lnTo>
                    <a:pt x="1243" y="134"/>
                  </a:lnTo>
                  <a:lnTo>
                    <a:pt x="1243" y="134"/>
                  </a:lnTo>
                  <a:lnTo>
                    <a:pt x="1245" y="134"/>
                  </a:lnTo>
                  <a:lnTo>
                    <a:pt x="1245" y="134"/>
                  </a:lnTo>
                  <a:lnTo>
                    <a:pt x="1250" y="134"/>
                  </a:lnTo>
                  <a:lnTo>
                    <a:pt x="1250" y="134"/>
                  </a:lnTo>
                  <a:lnTo>
                    <a:pt x="1253" y="136"/>
                  </a:lnTo>
                  <a:lnTo>
                    <a:pt x="1253" y="136"/>
                  </a:lnTo>
                  <a:lnTo>
                    <a:pt x="1256" y="134"/>
                  </a:lnTo>
                  <a:lnTo>
                    <a:pt x="1256" y="134"/>
                  </a:lnTo>
                  <a:lnTo>
                    <a:pt x="1258" y="134"/>
                  </a:lnTo>
                  <a:lnTo>
                    <a:pt x="1258" y="134"/>
                  </a:lnTo>
                  <a:lnTo>
                    <a:pt x="1258" y="136"/>
                  </a:lnTo>
                  <a:lnTo>
                    <a:pt x="1258" y="136"/>
                  </a:lnTo>
                  <a:lnTo>
                    <a:pt x="1256" y="141"/>
                  </a:lnTo>
                  <a:lnTo>
                    <a:pt x="1256" y="141"/>
                  </a:lnTo>
                  <a:lnTo>
                    <a:pt x="1253" y="144"/>
                  </a:lnTo>
                  <a:lnTo>
                    <a:pt x="1253" y="144"/>
                  </a:lnTo>
                  <a:lnTo>
                    <a:pt x="1253" y="146"/>
                  </a:lnTo>
                  <a:lnTo>
                    <a:pt x="1258" y="159"/>
                  </a:lnTo>
                  <a:close/>
                  <a:moveTo>
                    <a:pt x="1866" y="1003"/>
                  </a:moveTo>
                  <a:lnTo>
                    <a:pt x="1840" y="1024"/>
                  </a:lnTo>
                  <a:lnTo>
                    <a:pt x="1813" y="1067"/>
                  </a:lnTo>
                  <a:lnTo>
                    <a:pt x="1808" y="1082"/>
                  </a:lnTo>
                  <a:lnTo>
                    <a:pt x="1808" y="1102"/>
                  </a:lnTo>
                  <a:lnTo>
                    <a:pt x="1823" y="1097"/>
                  </a:lnTo>
                  <a:lnTo>
                    <a:pt x="1850" y="1102"/>
                  </a:lnTo>
                  <a:lnTo>
                    <a:pt x="1866" y="1112"/>
                  </a:lnTo>
                  <a:lnTo>
                    <a:pt x="1881" y="1107"/>
                  </a:lnTo>
                  <a:lnTo>
                    <a:pt x="1893" y="1122"/>
                  </a:lnTo>
                  <a:lnTo>
                    <a:pt x="1914" y="1117"/>
                  </a:lnTo>
                  <a:lnTo>
                    <a:pt x="1914" y="1097"/>
                  </a:lnTo>
                  <a:lnTo>
                    <a:pt x="1903" y="1072"/>
                  </a:lnTo>
                  <a:lnTo>
                    <a:pt x="1861" y="1051"/>
                  </a:lnTo>
                  <a:lnTo>
                    <a:pt x="1856" y="1041"/>
                  </a:lnTo>
                  <a:lnTo>
                    <a:pt x="1866" y="1019"/>
                  </a:lnTo>
                  <a:lnTo>
                    <a:pt x="1866" y="1003"/>
                  </a:lnTo>
                  <a:close/>
                  <a:moveTo>
                    <a:pt x="1258" y="247"/>
                  </a:moveTo>
                  <a:lnTo>
                    <a:pt x="1258" y="245"/>
                  </a:lnTo>
                  <a:lnTo>
                    <a:pt x="1256" y="245"/>
                  </a:lnTo>
                  <a:lnTo>
                    <a:pt x="1256" y="245"/>
                  </a:lnTo>
                  <a:lnTo>
                    <a:pt x="1253" y="247"/>
                  </a:lnTo>
                  <a:lnTo>
                    <a:pt x="1258" y="247"/>
                  </a:lnTo>
                  <a:close/>
                  <a:moveTo>
                    <a:pt x="1238" y="219"/>
                  </a:moveTo>
                  <a:lnTo>
                    <a:pt x="1243" y="219"/>
                  </a:lnTo>
                  <a:lnTo>
                    <a:pt x="1250" y="224"/>
                  </a:lnTo>
                  <a:lnTo>
                    <a:pt x="1253" y="227"/>
                  </a:lnTo>
                  <a:lnTo>
                    <a:pt x="1256" y="227"/>
                  </a:lnTo>
                  <a:lnTo>
                    <a:pt x="1256" y="227"/>
                  </a:lnTo>
                  <a:lnTo>
                    <a:pt x="1261" y="224"/>
                  </a:lnTo>
                  <a:lnTo>
                    <a:pt x="1266" y="224"/>
                  </a:lnTo>
                  <a:lnTo>
                    <a:pt x="1268" y="227"/>
                  </a:lnTo>
                  <a:lnTo>
                    <a:pt x="1271" y="229"/>
                  </a:lnTo>
                  <a:lnTo>
                    <a:pt x="1271" y="234"/>
                  </a:lnTo>
                  <a:lnTo>
                    <a:pt x="1273" y="237"/>
                  </a:lnTo>
                  <a:lnTo>
                    <a:pt x="1273" y="240"/>
                  </a:lnTo>
                  <a:lnTo>
                    <a:pt x="1273" y="245"/>
                  </a:lnTo>
                  <a:lnTo>
                    <a:pt x="1273" y="252"/>
                  </a:lnTo>
                  <a:lnTo>
                    <a:pt x="1273" y="257"/>
                  </a:lnTo>
                  <a:lnTo>
                    <a:pt x="1276" y="262"/>
                  </a:lnTo>
                  <a:lnTo>
                    <a:pt x="1281" y="265"/>
                  </a:lnTo>
                  <a:lnTo>
                    <a:pt x="1283" y="267"/>
                  </a:lnTo>
                  <a:lnTo>
                    <a:pt x="1288" y="270"/>
                  </a:lnTo>
                  <a:lnTo>
                    <a:pt x="1291" y="270"/>
                  </a:lnTo>
                  <a:lnTo>
                    <a:pt x="1296" y="270"/>
                  </a:lnTo>
                  <a:lnTo>
                    <a:pt x="1301" y="272"/>
                  </a:lnTo>
                  <a:lnTo>
                    <a:pt x="1306" y="272"/>
                  </a:lnTo>
                  <a:lnTo>
                    <a:pt x="1311" y="270"/>
                  </a:lnTo>
                  <a:lnTo>
                    <a:pt x="1313" y="270"/>
                  </a:lnTo>
                  <a:lnTo>
                    <a:pt x="1319" y="270"/>
                  </a:lnTo>
                  <a:lnTo>
                    <a:pt x="1321" y="267"/>
                  </a:lnTo>
                  <a:lnTo>
                    <a:pt x="1324" y="267"/>
                  </a:lnTo>
                  <a:lnTo>
                    <a:pt x="1329" y="267"/>
                  </a:lnTo>
                  <a:lnTo>
                    <a:pt x="1331" y="267"/>
                  </a:lnTo>
                  <a:lnTo>
                    <a:pt x="1336" y="267"/>
                  </a:lnTo>
                  <a:lnTo>
                    <a:pt x="1341" y="265"/>
                  </a:lnTo>
                  <a:lnTo>
                    <a:pt x="1344" y="265"/>
                  </a:lnTo>
                  <a:lnTo>
                    <a:pt x="1346" y="265"/>
                  </a:lnTo>
                  <a:lnTo>
                    <a:pt x="1349" y="260"/>
                  </a:lnTo>
                  <a:lnTo>
                    <a:pt x="1351" y="260"/>
                  </a:lnTo>
                  <a:lnTo>
                    <a:pt x="1354" y="260"/>
                  </a:lnTo>
                  <a:lnTo>
                    <a:pt x="1359" y="262"/>
                  </a:lnTo>
                  <a:lnTo>
                    <a:pt x="1364" y="262"/>
                  </a:lnTo>
                  <a:lnTo>
                    <a:pt x="1366" y="260"/>
                  </a:lnTo>
                  <a:lnTo>
                    <a:pt x="1371" y="260"/>
                  </a:lnTo>
                  <a:lnTo>
                    <a:pt x="1374" y="255"/>
                  </a:lnTo>
                  <a:lnTo>
                    <a:pt x="1379" y="252"/>
                  </a:lnTo>
                  <a:lnTo>
                    <a:pt x="1379" y="250"/>
                  </a:lnTo>
                  <a:lnTo>
                    <a:pt x="1379" y="250"/>
                  </a:lnTo>
                  <a:lnTo>
                    <a:pt x="1379" y="245"/>
                  </a:lnTo>
                  <a:lnTo>
                    <a:pt x="1379" y="240"/>
                  </a:lnTo>
                  <a:lnTo>
                    <a:pt x="1377" y="234"/>
                  </a:lnTo>
                  <a:lnTo>
                    <a:pt x="1374" y="232"/>
                  </a:lnTo>
                  <a:lnTo>
                    <a:pt x="1371" y="229"/>
                  </a:lnTo>
                  <a:lnTo>
                    <a:pt x="1366" y="227"/>
                  </a:lnTo>
                  <a:lnTo>
                    <a:pt x="1361" y="224"/>
                  </a:lnTo>
                  <a:lnTo>
                    <a:pt x="1356" y="224"/>
                  </a:lnTo>
                  <a:lnTo>
                    <a:pt x="1354" y="222"/>
                  </a:lnTo>
                  <a:lnTo>
                    <a:pt x="1344" y="224"/>
                  </a:lnTo>
                  <a:lnTo>
                    <a:pt x="1341" y="224"/>
                  </a:lnTo>
                  <a:lnTo>
                    <a:pt x="1336" y="229"/>
                  </a:lnTo>
                  <a:lnTo>
                    <a:pt x="1334" y="232"/>
                  </a:lnTo>
                  <a:lnTo>
                    <a:pt x="1331" y="234"/>
                  </a:lnTo>
                  <a:lnTo>
                    <a:pt x="1326" y="240"/>
                  </a:lnTo>
                  <a:lnTo>
                    <a:pt x="1324" y="240"/>
                  </a:lnTo>
                  <a:lnTo>
                    <a:pt x="1321" y="240"/>
                  </a:lnTo>
                  <a:lnTo>
                    <a:pt x="1313" y="240"/>
                  </a:lnTo>
                  <a:lnTo>
                    <a:pt x="1306" y="240"/>
                  </a:lnTo>
                  <a:lnTo>
                    <a:pt x="1301" y="240"/>
                  </a:lnTo>
                  <a:lnTo>
                    <a:pt x="1298" y="237"/>
                  </a:lnTo>
                  <a:lnTo>
                    <a:pt x="1296" y="232"/>
                  </a:lnTo>
                  <a:lnTo>
                    <a:pt x="1293" y="227"/>
                  </a:lnTo>
                  <a:lnTo>
                    <a:pt x="1288" y="224"/>
                  </a:lnTo>
                  <a:lnTo>
                    <a:pt x="1286" y="217"/>
                  </a:lnTo>
                  <a:lnTo>
                    <a:pt x="1283" y="214"/>
                  </a:lnTo>
                  <a:lnTo>
                    <a:pt x="1283" y="212"/>
                  </a:lnTo>
                  <a:lnTo>
                    <a:pt x="1281" y="212"/>
                  </a:lnTo>
                  <a:lnTo>
                    <a:pt x="1238" y="219"/>
                  </a:lnTo>
                  <a:close/>
                  <a:moveTo>
                    <a:pt x="1271" y="217"/>
                  </a:moveTo>
                  <a:lnTo>
                    <a:pt x="1268" y="217"/>
                  </a:lnTo>
                  <a:lnTo>
                    <a:pt x="1268" y="217"/>
                  </a:lnTo>
                  <a:lnTo>
                    <a:pt x="1271" y="217"/>
                  </a:lnTo>
                  <a:close/>
                  <a:moveTo>
                    <a:pt x="1404" y="1810"/>
                  </a:moveTo>
                  <a:lnTo>
                    <a:pt x="1404" y="1810"/>
                  </a:lnTo>
                  <a:lnTo>
                    <a:pt x="1404" y="1803"/>
                  </a:lnTo>
                  <a:lnTo>
                    <a:pt x="1402" y="1798"/>
                  </a:lnTo>
                  <a:lnTo>
                    <a:pt x="1399" y="1795"/>
                  </a:lnTo>
                  <a:lnTo>
                    <a:pt x="1399" y="1795"/>
                  </a:lnTo>
                  <a:lnTo>
                    <a:pt x="1404" y="1737"/>
                  </a:lnTo>
                  <a:lnTo>
                    <a:pt x="1404" y="1737"/>
                  </a:lnTo>
                  <a:lnTo>
                    <a:pt x="1404" y="1737"/>
                  </a:lnTo>
                  <a:lnTo>
                    <a:pt x="1404" y="1737"/>
                  </a:lnTo>
                  <a:lnTo>
                    <a:pt x="1404" y="1737"/>
                  </a:lnTo>
                  <a:lnTo>
                    <a:pt x="1404" y="1737"/>
                  </a:lnTo>
                  <a:lnTo>
                    <a:pt x="1404" y="1737"/>
                  </a:lnTo>
                  <a:lnTo>
                    <a:pt x="1404" y="1737"/>
                  </a:lnTo>
                  <a:lnTo>
                    <a:pt x="1377" y="1732"/>
                  </a:lnTo>
                  <a:lnTo>
                    <a:pt x="1346" y="1727"/>
                  </a:lnTo>
                  <a:lnTo>
                    <a:pt x="1346" y="1727"/>
                  </a:lnTo>
                  <a:lnTo>
                    <a:pt x="1339" y="1725"/>
                  </a:lnTo>
                  <a:lnTo>
                    <a:pt x="1331" y="1722"/>
                  </a:lnTo>
                  <a:lnTo>
                    <a:pt x="1331" y="1722"/>
                  </a:lnTo>
                  <a:lnTo>
                    <a:pt x="1329" y="1722"/>
                  </a:lnTo>
                  <a:lnTo>
                    <a:pt x="1329" y="1722"/>
                  </a:lnTo>
                  <a:lnTo>
                    <a:pt x="1316" y="1720"/>
                  </a:lnTo>
                  <a:lnTo>
                    <a:pt x="1308" y="1717"/>
                  </a:lnTo>
                  <a:lnTo>
                    <a:pt x="1308" y="1717"/>
                  </a:lnTo>
                  <a:lnTo>
                    <a:pt x="1308" y="1694"/>
                  </a:lnTo>
                  <a:lnTo>
                    <a:pt x="1308" y="1694"/>
                  </a:lnTo>
                  <a:lnTo>
                    <a:pt x="1303" y="1689"/>
                  </a:lnTo>
                  <a:lnTo>
                    <a:pt x="1321" y="1679"/>
                  </a:lnTo>
                  <a:lnTo>
                    <a:pt x="1336" y="1669"/>
                  </a:lnTo>
                  <a:lnTo>
                    <a:pt x="1346" y="1629"/>
                  </a:lnTo>
                  <a:lnTo>
                    <a:pt x="1283" y="1639"/>
                  </a:lnTo>
                  <a:lnTo>
                    <a:pt x="1258" y="1674"/>
                  </a:lnTo>
                  <a:lnTo>
                    <a:pt x="1215" y="1679"/>
                  </a:lnTo>
                  <a:lnTo>
                    <a:pt x="1172" y="1629"/>
                  </a:lnTo>
                  <a:lnTo>
                    <a:pt x="1167" y="1561"/>
                  </a:lnTo>
                  <a:lnTo>
                    <a:pt x="1180" y="1546"/>
                  </a:lnTo>
                  <a:lnTo>
                    <a:pt x="1177" y="1546"/>
                  </a:lnTo>
                  <a:lnTo>
                    <a:pt x="1177" y="1510"/>
                  </a:lnTo>
                  <a:lnTo>
                    <a:pt x="1200" y="1490"/>
                  </a:lnTo>
                  <a:lnTo>
                    <a:pt x="1215" y="1472"/>
                  </a:lnTo>
                  <a:lnTo>
                    <a:pt x="1268" y="1477"/>
                  </a:lnTo>
                  <a:lnTo>
                    <a:pt x="1298" y="1477"/>
                  </a:lnTo>
                  <a:lnTo>
                    <a:pt x="1341" y="1467"/>
                  </a:lnTo>
                  <a:lnTo>
                    <a:pt x="1366" y="1467"/>
                  </a:lnTo>
                  <a:lnTo>
                    <a:pt x="1392" y="1462"/>
                  </a:lnTo>
                  <a:lnTo>
                    <a:pt x="1399" y="1490"/>
                  </a:lnTo>
                  <a:lnTo>
                    <a:pt x="1409" y="1525"/>
                  </a:lnTo>
                  <a:lnTo>
                    <a:pt x="1442" y="1556"/>
                  </a:lnTo>
                  <a:lnTo>
                    <a:pt x="1457" y="1561"/>
                  </a:lnTo>
                  <a:lnTo>
                    <a:pt x="1452" y="1510"/>
                  </a:lnTo>
                  <a:lnTo>
                    <a:pt x="1429" y="1452"/>
                  </a:lnTo>
                  <a:lnTo>
                    <a:pt x="1457" y="1422"/>
                  </a:lnTo>
                  <a:lnTo>
                    <a:pt x="1482" y="1412"/>
                  </a:lnTo>
                  <a:lnTo>
                    <a:pt x="1530" y="1367"/>
                  </a:lnTo>
                  <a:lnTo>
                    <a:pt x="1525" y="1334"/>
                  </a:lnTo>
                  <a:lnTo>
                    <a:pt x="1520" y="1304"/>
                  </a:lnTo>
                  <a:lnTo>
                    <a:pt x="1535" y="1314"/>
                  </a:lnTo>
                  <a:lnTo>
                    <a:pt x="1540" y="1309"/>
                  </a:lnTo>
                  <a:lnTo>
                    <a:pt x="1535" y="1288"/>
                  </a:lnTo>
                  <a:lnTo>
                    <a:pt x="1545" y="1288"/>
                  </a:lnTo>
                  <a:lnTo>
                    <a:pt x="1561" y="1283"/>
                  </a:lnTo>
                  <a:lnTo>
                    <a:pt x="1571" y="1258"/>
                  </a:lnTo>
                  <a:lnTo>
                    <a:pt x="1593" y="1253"/>
                  </a:lnTo>
                  <a:lnTo>
                    <a:pt x="1624" y="1235"/>
                  </a:lnTo>
                  <a:lnTo>
                    <a:pt x="1624" y="1195"/>
                  </a:lnTo>
                  <a:lnTo>
                    <a:pt x="1677" y="1170"/>
                  </a:lnTo>
                  <a:lnTo>
                    <a:pt x="1666" y="1117"/>
                  </a:lnTo>
                  <a:lnTo>
                    <a:pt x="1666" y="1117"/>
                  </a:lnTo>
                  <a:lnTo>
                    <a:pt x="1677" y="1170"/>
                  </a:lnTo>
                  <a:lnTo>
                    <a:pt x="1699" y="1155"/>
                  </a:lnTo>
                  <a:lnTo>
                    <a:pt x="1714" y="1160"/>
                  </a:lnTo>
                  <a:lnTo>
                    <a:pt x="1704" y="1175"/>
                  </a:lnTo>
                  <a:lnTo>
                    <a:pt x="1714" y="1195"/>
                  </a:lnTo>
                  <a:lnTo>
                    <a:pt x="1760" y="1160"/>
                  </a:lnTo>
                  <a:lnTo>
                    <a:pt x="1777" y="1137"/>
                  </a:lnTo>
                  <a:lnTo>
                    <a:pt x="1729" y="1132"/>
                  </a:lnTo>
                  <a:lnTo>
                    <a:pt x="1709" y="1102"/>
                  </a:lnTo>
                  <a:lnTo>
                    <a:pt x="1724" y="1087"/>
                  </a:lnTo>
                  <a:lnTo>
                    <a:pt x="1729" y="1067"/>
                  </a:lnTo>
                  <a:lnTo>
                    <a:pt x="1656" y="1082"/>
                  </a:lnTo>
                  <a:lnTo>
                    <a:pt x="1619" y="1112"/>
                  </a:lnTo>
                  <a:lnTo>
                    <a:pt x="1636" y="1077"/>
                  </a:lnTo>
                  <a:lnTo>
                    <a:pt x="1671" y="1056"/>
                  </a:lnTo>
                  <a:lnTo>
                    <a:pt x="1692" y="1034"/>
                  </a:lnTo>
                  <a:lnTo>
                    <a:pt x="1755" y="1039"/>
                  </a:lnTo>
                  <a:lnTo>
                    <a:pt x="1803" y="1034"/>
                  </a:lnTo>
                  <a:lnTo>
                    <a:pt x="1840" y="1009"/>
                  </a:lnTo>
                  <a:lnTo>
                    <a:pt x="1866" y="988"/>
                  </a:lnTo>
                  <a:lnTo>
                    <a:pt x="1845" y="938"/>
                  </a:lnTo>
                  <a:lnTo>
                    <a:pt x="1840" y="910"/>
                  </a:lnTo>
                  <a:lnTo>
                    <a:pt x="1772" y="875"/>
                  </a:lnTo>
                  <a:lnTo>
                    <a:pt x="1772" y="855"/>
                  </a:lnTo>
                  <a:lnTo>
                    <a:pt x="1714" y="746"/>
                  </a:lnTo>
                  <a:lnTo>
                    <a:pt x="1699" y="792"/>
                  </a:lnTo>
                  <a:lnTo>
                    <a:pt x="1661" y="802"/>
                  </a:lnTo>
                  <a:lnTo>
                    <a:pt x="1651" y="792"/>
                  </a:lnTo>
                  <a:lnTo>
                    <a:pt x="1636" y="792"/>
                  </a:lnTo>
                  <a:lnTo>
                    <a:pt x="1636" y="719"/>
                  </a:lnTo>
                  <a:lnTo>
                    <a:pt x="1603" y="714"/>
                  </a:lnTo>
                  <a:lnTo>
                    <a:pt x="1578" y="678"/>
                  </a:lnTo>
                  <a:lnTo>
                    <a:pt x="1550" y="683"/>
                  </a:lnTo>
                  <a:lnTo>
                    <a:pt x="1520" y="673"/>
                  </a:lnTo>
                  <a:lnTo>
                    <a:pt x="1500" y="678"/>
                  </a:lnTo>
                  <a:lnTo>
                    <a:pt x="1500" y="703"/>
                  </a:lnTo>
                  <a:lnTo>
                    <a:pt x="1500" y="731"/>
                  </a:lnTo>
                  <a:lnTo>
                    <a:pt x="1495" y="787"/>
                  </a:lnTo>
                  <a:lnTo>
                    <a:pt x="1487" y="807"/>
                  </a:lnTo>
                  <a:lnTo>
                    <a:pt x="1520" y="870"/>
                  </a:lnTo>
                  <a:lnTo>
                    <a:pt x="1467" y="915"/>
                  </a:lnTo>
                  <a:lnTo>
                    <a:pt x="1477" y="993"/>
                  </a:lnTo>
                  <a:lnTo>
                    <a:pt x="1457" y="1009"/>
                  </a:lnTo>
                  <a:lnTo>
                    <a:pt x="1437" y="998"/>
                  </a:lnTo>
                  <a:lnTo>
                    <a:pt x="1424" y="905"/>
                  </a:lnTo>
                  <a:lnTo>
                    <a:pt x="1371" y="900"/>
                  </a:lnTo>
                  <a:lnTo>
                    <a:pt x="1273" y="845"/>
                  </a:lnTo>
                  <a:lnTo>
                    <a:pt x="1253" y="845"/>
                  </a:lnTo>
                  <a:lnTo>
                    <a:pt x="1235" y="797"/>
                  </a:lnTo>
                  <a:lnTo>
                    <a:pt x="1220" y="782"/>
                  </a:lnTo>
                  <a:lnTo>
                    <a:pt x="1263" y="658"/>
                  </a:lnTo>
                  <a:lnTo>
                    <a:pt x="1288" y="630"/>
                  </a:lnTo>
                  <a:lnTo>
                    <a:pt x="1316" y="615"/>
                  </a:lnTo>
                  <a:lnTo>
                    <a:pt x="1331" y="615"/>
                  </a:lnTo>
                  <a:lnTo>
                    <a:pt x="1346" y="565"/>
                  </a:lnTo>
                  <a:lnTo>
                    <a:pt x="1356" y="524"/>
                  </a:lnTo>
                  <a:lnTo>
                    <a:pt x="1409" y="512"/>
                  </a:lnTo>
                  <a:lnTo>
                    <a:pt x="1437" y="492"/>
                  </a:lnTo>
                  <a:lnTo>
                    <a:pt x="1419" y="446"/>
                  </a:lnTo>
                  <a:lnTo>
                    <a:pt x="1432" y="416"/>
                  </a:lnTo>
                  <a:lnTo>
                    <a:pt x="1412" y="393"/>
                  </a:lnTo>
                  <a:lnTo>
                    <a:pt x="1414" y="393"/>
                  </a:lnTo>
                  <a:lnTo>
                    <a:pt x="1417" y="391"/>
                  </a:lnTo>
                  <a:lnTo>
                    <a:pt x="1419" y="388"/>
                  </a:lnTo>
                  <a:lnTo>
                    <a:pt x="1422" y="388"/>
                  </a:lnTo>
                  <a:lnTo>
                    <a:pt x="1424" y="388"/>
                  </a:lnTo>
                  <a:lnTo>
                    <a:pt x="1432" y="388"/>
                  </a:lnTo>
                  <a:lnTo>
                    <a:pt x="1440" y="388"/>
                  </a:lnTo>
                  <a:lnTo>
                    <a:pt x="1442" y="386"/>
                  </a:lnTo>
                  <a:lnTo>
                    <a:pt x="1442" y="383"/>
                  </a:lnTo>
                  <a:lnTo>
                    <a:pt x="1437" y="376"/>
                  </a:lnTo>
                  <a:lnTo>
                    <a:pt x="1437" y="373"/>
                  </a:lnTo>
                  <a:lnTo>
                    <a:pt x="1440" y="373"/>
                  </a:lnTo>
                  <a:lnTo>
                    <a:pt x="1445" y="376"/>
                  </a:lnTo>
                  <a:lnTo>
                    <a:pt x="1452" y="378"/>
                  </a:lnTo>
                  <a:lnTo>
                    <a:pt x="1455" y="381"/>
                  </a:lnTo>
                  <a:lnTo>
                    <a:pt x="1457" y="383"/>
                  </a:lnTo>
                  <a:lnTo>
                    <a:pt x="1462" y="386"/>
                  </a:lnTo>
                  <a:lnTo>
                    <a:pt x="1467" y="388"/>
                  </a:lnTo>
                  <a:lnTo>
                    <a:pt x="1472" y="393"/>
                  </a:lnTo>
                  <a:lnTo>
                    <a:pt x="1477" y="396"/>
                  </a:lnTo>
                  <a:lnTo>
                    <a:pt x="1485" y="398"/>
                  </a:lnTo>
                  <a:lnTo>
                    <a:pt x="1490" y="401"/>
                  </a:lnTo>
                  <a:lnTo>
                    <a:pt x="1495" y="403"/>
                  </a:lnTo>
                  <a:lnTo>
                    <a:pt x="1500" y="406"/>
                  </a:lnTo>
                  <a:lnTo>
                    <a:pt x="1505" y="406"/>
                  </a:lnTo>
                  <a:lnTo>
                    <a:pt x="1510" y="411"/>
                  </a:lnTo>
                  <a:lnTo>
                    <a:pt x="1515" y="413"/>
                  </a:lnTo>
                  <a:lnTo>
                    <a:pt x="1523" y="419"/>
                  </a:lnTo>
                  <a:lnTo>
                    <a:pt x="1528" y="424"/>
                  </a:lnTo>
                  <a:lnTo>
                    <a:pt x="1535" y="431"/>
                  </a:lnTo>
                  <a:lnTo>
                    <a:pt x="1543" y="441"/>
                  </a:lnTo>
                  <a:lnTo>
                    <a:pt x="1545" y="449"/>
                  </a:lnTo>
                  <a:lnTo>
                    <a:pt x="1538" y="456"/>
                  </a:lnTo>
                  <a:lnTo>
                    <a:pt x="1530" y="466"/>
                  </a:lnTo>
                  <a:lnTo>
                    <a:pt x="1528" y="477"/>
                  </a:lnTo>
                  <a:lnTo>
                    <a:pt x="1530" y="479"/>
                  </a:lnTo>
                  <a:lnTo>
                    <a:pt x="1538" y="482"/>
                  </a:lnTo>
                  <a:lnTo>
                    <a:pt x="1543" y="487"/>
                  </a:lnTo>
                  <a:lnTo>
                    <a:pt x="1545" y="489"/>
                  </a:lnTo>
                  <a:lnTo>
                    <a:pt x="1543" y="494"/>
                  </a:lnTo>
                  <a:lnTo>
                    <a:pt x="1535" y="499"/>
                  </a:lnTo>
                  <a:lnTo>
                    <a:pt x="1528" y="504"/>
                  </a:lnTo>
                  <a:lnTo>
                    <a:pt x="1525" y="509"/>
                  </a:lnTo>
                  <a:lnTo>
                    <a:pt x="1520" y="509"/>
                  </a:lnTo>
                  <a:lnTo>
                    <a:pt x="1520" y="509"/>
                  </a:lnTo>
                  <a:lnTo>
                    <a:pt x="1518" y="509"/>
                  </a:lnTo>
                  <a:lnTo>
                    <a:pt x="1515" y="509"/>
                  </a:lnTo>
                  <a:lnTo>
                    <a:pt x="1513" y="509"/>
                  </a:lnTo>
                  <a:lnTo>
                    <a:pt x="1508" y="512"/>
                  </a:lnTo>
                  <a:lnTo>
                    <a:pt x="1500" y="514"/>
                  </a:lnTo>
                  <a:lnTo>
                    <a:pt x="1495" y="519"/>
                  </a:lnTo>
                  <a:lnTo>
                    <a:pt x="1492" y="522"/>
                  </a:lnTo>
                  <a:lnTo>
                    <a:pt x="1492" y="524"/>
                  </a:lnTo>
                  <a:lnTo>
                    <a:pt x="1495" y="527"/>
                  </a:lnTo>
                  <a:lnTo>
                    <a:pt x="1498" y="529"/>
                  </a:lnTo>
                  <a:lnTo>
                    <a:pt x="1500" y="532"/>
                  </a:lnTo>
                  <a:lnTo>
                    <a:pt x="1503" y="535"/>
                  </a:lnTo>
                  <a:lnTo>
                    <a:pt x="1508" y="537"/>
                  </a:lnTo>
                  <a:lnTo>
                    <a:pt x="1513" y="540"/>
                  </a:lnTo>
                  <a:lnTo>
                    <a:pt x="1518" y="540"/>
                  </a:lnTo>
                  <a:lnTo>
                    <a:pt x="1523" y="537"/>
                  </a:lnTo>
                  <a:lnTo>
                    <a:pt x="1528" y="532"/>
                  </a:lnTo>
                  <a:lnTo>
                    <a:pt x="1530" y="529"/>
                  </a:lnTo>
                  <a:lnTo>
                    <a:pt x="1535" y="527"/>
                  </a:lnTo>
                  <a:lnTo>
                    <a:pt x="1540" y="527"/>
                  </a:lnTo>
                  <a:lnTo>
                    <a:pt x="1548" y="524"/>
                  </a:lnTo>
                  <a:lnTo>
                    <a:pt x="1556" y="519"/>
                  </a:lnTo>
                  <a:lnTo>
                    <a:pt x="1561" y="519"/>
                  </a:lnTo>
                  <a:lnTo>
                    <a:pt x="1563" y="519"/>
                  </a:lnTo>
                  <a:lnTo>
                    <a:pt x="1566" y="522"/>
                  </a:lnTo>
                  <a:lnTo>
                    <a:pt x="1568" y="524"/>
                  </a:lnTo>
                  <a:lnTo>
                    <a:pt x="1571" y="524"/>
                  </a:lnTo>
                  <a:lnTo>
                    <a:pt x="1573" y="527"/>
                  </a:lnTo>
                  <a:lnTo>
                    <a:pt x="1576" y="529"/>
                  </a:lnTo>
                  <a:lnTo>
                    <a:pt x="1578" y="529"/>
                  </a:lnTo>
                  <a:lnTo>
                    <a:pt x="1583" y="532"/>
                  </a:lnTo>
                  <a:lnTo>
                    <a:pt x="1588" y="532"/>
                  </a:lnTo>
                  <a:lnTo>
                    <a:pt x="1593" y="535"/>
                  </a:lnTo>
                  <a:lnTo>
                    <a:pt x="1603" y="535"/>
                  </a:lnTo>
                  <a:lnTo>
                    <a:pt x="1606" y="540"/>
                  </a:lnTo>
                  <a:lnTo>
                    <a:pt x="1606" y="542"/>
                  </a:lnTo>
                  <a:lnTo>
                    <a:pt x="1608" y="547"/>
                  </a:lnTo>
                  <a:lnTo>
                    <a:pt x="1611" y="547"/>
                  </a:lnTo>
                  <a:lnTo>
                    <a:pt x="1616" y="550"/>
                  </a:lnTo>
                  <a:lnTo>
                    <a:pt x="1619" y="550"/>
                  </a:lnTo>
                  <a:lnTo>
                    <a:pt x="1621" y="550"/>
                  </a:lnTo>
                  <a:lnTo>
                    <a:pt x="1624" y="547"/>
                  </a:lnTo>
                  <a:lnTo>
                    <a:pt x="1629" y="547"/>
                  </a:lnTo>
                  <a:lnTo>
                    <a:pt x="1631" y="547"/>
                  </a:lnTo>
                  <a:lnTo>
                    <a:pt x="1634" y="547"/>
                  </a:lnTo>
                  <a:lnTo>
                    <a:pt x="1639" y="547"/>
                  </a:lnTo>
                  <a:lnTo>
                    <a:pt x="1641" y="547"/>
                  </a:lnTo>
                  <a:lnTo>
                    <a:pt x="1644" y="550"/>
                  </a:lnTo>
                  <a:lnTo>
                    <a:pt x="1649" y="550"/>
                  </a:lnTo>
                  <a:lnTo>
                    <a:pt x="1651" y="550"/>
                  </a:lnTo>
                  <a:lnTo>
                    <a:pt x="1654" y="547"/>
                  </a:lnTo>
                  <a:lnTo>
                    <a:pt x="1659" y="547"/>
                  </a:lnTo>
                  <a:lnTo>
                    <a:pt x="1664" y="547"/>
                  </a:lnTo>
                  <a:lnTo>
                    <a:pt x="1669" y="545"/>
                  </a:lnTo>
                  <a:lnTo>
                    <a:pt x="1671" y="545"/>
                  </a:lnTo>
                  <a:lnTo>
                    <a:pt x="1674" y="545"/>
                  </a:lnTo>
                  <a:lnTo>
                    <a:pt x="1679" y="545"/>
                  </a:lnTo>
                  <a:lnTo>
                    <a:pt x="1682" y="545"/>
                  </a:lnTo>
                  <a:lnTo>
                    <a:pt x="1684" y="545"/>
                  </a:lnTo>
                  <a:lnTo>
                    <a:pt x="1687" y="545"/>
                  </a:lnTo>
                  <a:lnTo>
                    <a:pt x="1692" y="545"/>
                  </a:lnTo>
                  <a:lnTo>
                    <a:pt x="1697" y="545"/>
                  </a:lnTo>
                  <a:lnTo>
                    <a:pt x="1699" y="542"/>
                  </a:lnTo>
                  <a:lnTo>
                    <a:pt x="1697" y="540"/>
                  </a:lnTo>
                  <a:lnTo>
                    <a:pt x="1697" y="537"/>
                  </a:lnTo>
                  <a:lnTo>
                    <a:pt x="1692" y="535"/>
                  </a:lnTo>
                  <a:lnTo>
                    <a:pt x="1687" y="532"/>
                  </a:lnTo>
                  <a:lnTo>
                    <a:pt x="1679" y="529"/>
                  </a:lnTo>
                  <a:lnTo>
                    <a:pt x="1677" y="529"/>
                  </a:lnTo>
                  <a:lnTo>
                    <a:pt x="1674" y="527"/>
                  </a:lnTo>
                  <a:lnTo>
                    <a:pt x="1671" y="524"/>
                  </a:lnTo>
                  <a:lnTo>
                    <a:pt x="1669" y="524"/>
                  </a:lnTo>
                  <a:lnTo>
                    <a:pt x="1666" y="524"/>
                  </a:lnTo>
                  <a:lnTo>
                    <a:pt x="1664" y="524"/>
                  </a:lnTo>
                  <a:lnTo>
                    <a:pt x="1661" y="524"/>
                  </a:lnTo>
                  <a:lnTo>
                    <a:pt x="1656" y="522"/>
                  </a:lnTo>
                  <a:lnTo>
                    <a:pt x="1651" y="519"/>
                  </a:lnTo>
                  <a:lnTo>
                    <a:pt x="1641" y="517"/>
                  </a:lnTo>
                  <a:lnTo>
                    <a:pt x="1636" y="514"/>
                  </a:lnTo>
                  <a:lnTo>
                    <a:pt x="1634" y="512"/>
                  </a:lnTo>
                  <a:lnTo>
                    <a:pt x="1634" y="509"/>
                  </a:lnTo>
                  <a:lnTo>
                    <a:pt x="1636" y="509"/>
                  </a:lnTo>
                  <a:lnTo>
                    <a:pt x="1639" y="509"/>
                  </a:lnTo>
                  <a:lnTo>
                    <a:pt x="1644" y="509"/>
                  </a:lnTo>
                  <a:lnTo>
                    <a:pt x="1649" y="512"/>
                  </a:lnTo>
                  <a:lnTo>
                    <a:pt x="1651" y="512"/>
                  </a:lnTo>
                  <a:lnTo>
                    <a:pt x="1656" y="514"/>
                  </a:lnTo>
                  <a:lnTo>
                    <a:pt x="1659" y="514"/>
                  </a:lnTo>
                  <a:lnTo>
                    <a:pt x="1664" y="514"/>
                  </a:lnTo>
                  <a:lnTo>
                    <a:pt x="1666" y="519"/>
                  </a:lnTo>
                  <a:lnTo>
                    <a:pt x="1671" y="519"/>
                  </a:lnTo>
                  <a:lnTo>
                    <a:pt x="1677" y="517"/>
                  </a:lnTo>
                  <a:lnTo>
                    <a:pt x="1687" y="514"/>
                  </a:lnTo>
                  <a:lnTo>
                    <a:pt x="1694" y="514"/>
                  </a:lnTo>
                  <a:lnTo>
                    <a:pt x="1697" y="519"/>
                  </a:lnTo>
                  <a:lnTo>
                    <a:pt x="1699" y="519"/>
                  </a:lnTo>
                  <a:lnTo>
                    <a:pt x="1704" y="522"/>
                  </a:lnTo>
                  <a:lnTo>
                    <a:pt x="1707" y="524"/>
                  </a:lnTo>
                  <a:lnTo>
                    <a:pt x="1707" y="522"/>
                  </a:lnTo>
                  <a:lnTo>
                    <a:pt x="1704" y="519"/>
                  </a:lnTo>
                  <a:lnTo>
                    <a:pt x="1702" y="514"/>
                  </a:lnTo>
                  <a:lnTo>
                    <a:pt x="1699" y="514"/>
                  </a:lnTo>
                  <a:lnTo>
                    <a:pt x="1699" y="509"/>
                  </a:lnTo>
                  <a:lnTo>
                    <a:pt x="1697" y="507"/>
                  </a:lnTo>
                  <a:lnTo>
                    <a:pt x="1694" y="502"/>
                  </a:lnTo>
                  <a:lnTo>
                    <a:pt x="1692" y="494"/>
                  </a:lnTo>
                  <a:lnTo>
                    <a:pt x="1692" y="492"/>
                  </a:lnTo>
                  <a:lnTo>
                    <a:pt x="1692" y="489"/>
                  </a:lnTo>
                  <a:lnTo>
                    <a:pt x="1692" y="487"/>
                  </a:lnTo>
                  <a:lnTo>
                    <a:pt x="1689" y="482"/>
                  </a:lnTo>
                  <a:lnTo>
                    <a:pt x="1682" y="479"/>
                  </a:lnTo>
                  <a:lnTo>
                    <a:pt x="1677" y="479"/>
                  </a:lnTo>
                  <a:lnTo>
                    <a:pt x="1671" y="477"/>
                  </a:lnTo>
                  <a:lnTo>
                    <a:pt x="1669" y="471"/>
                  </a:lnTo>
                  <a:lnTo>
                    <a:pt x="1664" y="469"/>
                  </a:lnTo>
                  <a:lnTo>
                    <a:pt x="1659" y="469"/>
                  </a:lnTo>
                  <a:lnTo>
                    <a:pt x="1651" y="466"/>
                  </a:lnTo>
                  <a:lnTo>
                    <a:pt x="1646" y="466"/>
                  </a:lnTo>
                  <a:lnTo>
                    <a:pt x="1644" y="466"/>
                  </a:lnTo>
                  <a:lnTo>
                    <a:pt x="1639" y="464"/>
                  </a:lnTo>
                  <a:lnTo>
                    <a:pt x="1634" y="461"/>
                  </a:lnTo>
                  <a:lnTo>
                    <a:pt x="1631" y="459"/>
                  </a:lnTo>
                  <a:lnTo>
                    <a:pt x="1626" y="459"/>
                  </a:lnTo>
                  <a:lnTo>
                    <a:pt x="1624" y="454"/>
                  </a:lnTo>
                  <a:lnTo>
                    <a:pt x="1621" y="451"/>
                  </a:lnTo>
                  <a:lnTo>
                    <a:pt x="1616" y="446"/>
                  </a:lnTo>
                  <a:lnTo>
                    <a:pt x="1614" y="441"/>
                  </a:lnTo>
                  <a:lnTo>
                    <a:pt x="1611" y="439"/>
                  </a:lnTo>
                  <a:lnTo>
                    <a:pt x="1611" y="434"/>
                  </a:lnTo>
                  <a:lnTo>
                    <a:pt x="1614" y="431"/>
                  </a:lnTo>
                  <a:lnTo>
                    <a:pt x="1619" y="431"/>
                  </a:lnTo>
                  <a:lnTo>
                    <a:pt x="1624" y="431"/>
                  </a:lnTo>
                  <a:lnTo>
                    <a:pt x="1631" y="434"/>
                  </a:lnTo>
                  <a:lnTo>
                    <a:pt x="1636" y="436"/>
                  </a:lnTo>
                  <a:lnTo>
                    <a:pt x="1639" y="436"/>
                  </a:lnTo>
                  <a:lnTo>
                    <a:pt x="1644" y="439"/>
                  </a:lnTo>
                  <a:lnTo>
                    <a:pt x="1644" y="439"/>
                  </a:lnTo>
                  <a:lnTo>
                    <a:pt x="1649" y="441"/>
                  </a:lnTo>
                  <a:lnTo>
                    <a:pt x="1654" y="444"/>
                  </a:lnTo>
                  <a:lnTo>
                    <a:pt x="1659" y="446"/>
                  </a:lnTo>
                  <a:lnTo>
                    <a:pt x="1664" y="449"/>
                  </a:lnTo>
                  <a:lnTo>
                    <a:pt x="1669" y="451"/>
                  </a:lnTo>
                  <a:lnTo>
                    <a:pt x="1669" y="451"/>
                  </a:lnTo>
                  <a:lnTo>
                    <a:pt x="1671" y="451"/>
                  </a:lnTo>
                  <a:lnTo>
                    <a:pt x="1677" y="449"/>
                  </a:lnTo>
                  <a:lnTo>
                    <a:pt x="1679" y="444"/>
                  </a:lnTo>
                  <a:lnTo>
                    <a:pt x="1679" y="441"/>
                  </a:lnTo>
                  <a:lnTo>
                    <a:pt x="1677" y="436"/>
                  </a:lnTo>
                  <a:lnTo>
                    <a:pt x="1671" y="434"/>
                  </a:lnTo>
                  <a:lnTo>
                    <a:pt x="1666" y="431"/>
                  </a:lnTo>
                  <a:lnTo>
                    <a:pt x="1666" y="429"/>
                  </a:lnTo>
                  <a:lnTo>
                    <a:pt x="1666" y="426"/>
                  </a:lnTo>
                  <a:lnTo>
                    <a:pt x="1669" y="424"/>
                  </a:lnTo>
                  <a:lnTo>
                    <a:pt x="1671" y="424"/>
                  </a:lnTo>
                  <a:lnTo>
                    <a:pt x="1674" y="421"/>
                  </a:lnTo>
                  <a:lnTo>
                    <a:pt x="1677" y="419"/>
                  </a:lnTo>
                  <a:lnTo>
                    <a:pt x="1677" y="416"/>
                  </a:lnTo>
                  <a:lnTo>
                    <a:pt x="1674" y="413"/>
                  </a:lnTo>
                  <a:lnTo>
                    <a:pt x="1671" y="408"/>
                  </a:lnTo>
                  <a:lnTo>
                    <a:pt x="1669" y="406"/>
                  </a:lnTo>
                  <a:lnTo>
                    <a:pt x="1664" y="406"/>
                  </a:lnTo>
                  <a:lnTo>
                    <a:pt x="1664" y="403"/>
                  </a:lnTo>
                  <a:lnTo>
                    <a:pt x="1669" y="401"/>
                  </a:lnTo>
                  <a:lnTo>
                    <a:pt x="1674" y="398"/>
                  </a:lnTo>
                  <a:lnTo>
                    <a:pt x="1677" y="393"/>
                  </a:lnTo>
                  <a:lnTo>
                    <a:pt x="1674" y="391"/>
                  </a:lnTo>
                  <a:lnTo>
                    <a:pt x="1669" y="388"/>
                  </a:lnTo>
                  <a:lnTo>
                    <a:pt x="1661" y="386"/>
                  </a:lnTo>
                  <a:lnTo>
                    <a:pt x="1654" y="386"/>
                  </a:lnTo>
                  <a:lnTo>
                    <a:pt x="1649" y="386"/>
                  </a:lnTo>
                  <a:lnTo>
                    <a:pt x="1644" y="386"/>
                  </a:lnTo>
                  <a:lnTo>
                    <a:pt x="1639" y="388"/>
                  </a:lnTo>
                  <a:lnTo>
                    <a:pt x="1636" y="388"/>
                  </a:lnTo>
                  <a:lnTo>
                    <a:pt x="1634" y="388"/>
                  </a:lnTo>
                  <a:lnTo>
                    <a:pt x="1634" y="388"/>
                  </a:lnTo>
                  <a:lnTo>
                    <a:pt x="1631" y="386"/>
                  </a:lnTo>
                  <a:lnTo>
                    <a:pt x="1634" y="383"/>
                  </a:lnTo>
                  <a:lnTo>
                    <a:pt x="1631" y="383"/>
                  </a:lnTo>
                  <a:lnTo>
                    <a:pt x="1629" y="381"/>
                  </a:lnTo>
                  <a:lnTo>
                    <a:pt x="1626" y="381"/>
                  </a:lnTo>
                  <a:lnTo>
                    <a:pt x="1621" y="381"/>
                  </a:lnTo>
                  <a:lnTo>
                    <a:pt x="1616" y="381"/>
                  </a:lnTo>
                  <a:lnTo>
                    <a:pt x="1611" y="378"/>
                  </a:lnTo>
                  <a:lnTo>
                    <a:pt x="1606" y="378"/>
                  </a:lnTo>
                  <a:lnTo>
                    <a:pt x="1603" y="378"/>
                  </a:lnTo>
                  <a:lnTo>
                    <a:pt x="1598" y="376"/>
                  </a:lnTo>
                  <a:lnTo>
                    <a:pt x="1598" y="378"/>
                  </a:lnTo>
                  <a:lnTo>
                    <a:pt x="1601" y="381"/>
                  </a:lnTo>
                  <a:lnTo>
                    <a:pt x="1603" y="386"/>
                  </a:lnTo>
                  <a:lnTo>
                    <a:pt x="1601" y="386"/>
                  </a:lnTo>
                  <a:lnTo>
                    <a:pt x="1596" y="386"/>
                  </a:lnTo>
                  <a:lnTo>
                    <a:pt x="1591" y="381"/>
                  </a:lnTo>
                  <a:lnTo>
                    <a:pt x="1583" y="376"/>
                  </a:lnTo>
                  <a:lnTo>
                    <a:pt x="1578" y="373"/>
                  </a:lnTo>
                  <a:lnTo>
                    <a:pt x="1576" y="373"/>
                  </a:lnTo>
                  <a:lnTo>
                    <a:pt x="1568" y="376"/>
                  </a:lnTo>
                  <a:lnTo>
                    <a:pt x="1563" y="373"/>
                  </a:lnTo>
                  <a:lnTo>
                    <a:pt x="1558" y="371"/>
                  </a:lnTo>
                  <a:lnTo>
                    <a:pt x="1558" y="366"/>
                  </a:lnTo>
                  <a:lnTo>
                    <a:pt x="1561" y="363"/>
                  </a:lnTo>
                  <a:lnTo>
                    <a:pt x="1561" y="361"/>
                  </a:lnTo>
                  <a:lnTo>
                    <a:pt x="1561" y="358"/>
                  </a:lnTo>
                  <a:lnTo>
                    <a:pt x="1563" y="356"/>
                  </a:lnTo>
                  <a:lnTo>
                    <a:pt x="1566" y="356"/>
                  </a:lnTo>
                  <a:lnTo>
                    <a:pt x="1568" y="356"/>
                  </a:lnTo>
                  <a:lnTo>
                    <a:pt x="1568" y="353"/>
                  </a:lnTo>
                  <a:lnTo>
                    <a:pt x="1561" y="350"/>
                  </a:lnTo>
                  <a:lnTo>
                    <a:pt x="1556" y="350"/>
                  </a:lnTo>
                  <a:lnTo>
                    <a:pt x="1553" y="345"/>
                  </a:lnTo>
                  <a:lnTo>
                    <a:pt x="1553" y="345"/>
                  </a:lnTo>
                  <a:lnTo>
                    <a:pt x="1556" y="343"/>
                  </a:lnTo>
                  <a:lnTo>
                    <a:pt x="1561" y="343"/>
                  </a:lnTo>
                  <a:lnTo>
                    <a:pt x="1561" y="343"/>
                  </a:lnTo>
                  <a:lnTo>
                    <a:pt x="1558" y="343"/>
                  </a:lnTo>
                  <a:lnTo>
                    <a:pt x="1556" y="340"/>
                  </a:lnTo>
                  <a:lnTo>
                    <a:pt x="1553" y="335"/>
                  </a:lnTo>
                  <a:lnTo>
                    <a:pt x="1548" y="333"/>
                  </a:lnTo>
                  <a:lnTo>
                    <a:pt x="1545" y="333"/>
                  </a:lnTo>
                  <a:lnTo>
                    <a:pt x="1540" y="333"/>
                  </a:lnTo>
                  <a:lnTo>
                    <a:pt x="1538" y="333"/>
                  </a:lnTo>
                  <a:lnTo>
                    <a:pt x="1540" y="330"/>
                  </a:lnTo>
                  <a:lnTo>
                    <a:pt x="1540" y="330"/>
                  </a:lnTo>
                  <a:lnTo>
                    <a:pt x="1540" y="328"/>
                  </a:lnTo>
                  <a:lnTo>
                    <a:pt x="1538" y="325"/>
                  </a:lnTo>
                  <a:lnTo>
                    <a:pt x="1533" y="325"/>
                  </a:lnTo>
                  <a:lnTo>
                    <a:pt x="1528" y="325"/>
                  </a:lnTo>
                  <a:lnTo>
                    <a:pt x="1520" y="325"/>
                  </a:lnTo>
                  <a:lnTo>
                    <a:pt x="1515" y="325"/>
                  </a:lnTo>
                  <a:lnTo>
                    <a:pt x="1510" y="325"/>
                  </a:lnTo>
                  <a:lnTo>
                    <a:pt x="1503" y="323"/>
                  </a:lnTo>
                  <a:lnTo>
                    <a:pt x="1500" y="323"/>
                  </a:lnTo>
                  <a:lnTo>
                    <a:pt x="1500" y="320"/>
                  </a:lnTo>
                  <a:lnTo>
                    <a:pt x="1498" y="318"/>
                  </a:lnTo>
                  <a:lnTo>
                    <a:pt x="1492" y="315"/>
                  </a:lnTo>
                  <a:lnTo>
                    <a:pt x="1485" y="315"/>
                  </a:lnTo>
                  <a:lnTo>
                    <a:pt x="1480" y="318"/>
                  </a:lnTo>
                  <a:lnTo>
                    <a:pt x="1475" y="323"/>
                  </a:lnTo>
                  <a:lnTo>
                    <a:pt x="1472" y="325"/>
                  </a:lnTo>
                  <a:lnTo>
                    <a:pt x="1467" y="325"/>
                  </a:lnTo>
                  <a:lnTo>
                    <a:pt x="1462" y="320"/>
                  </a:lnTo>
                  <a:lnTo>
                    <a:pt x="1460" y="318"/>
                  </a:lnTo>
                  <a:lnTo>
                    <a:pt x="1457" y="313"/>
                  </a:lnTo>
                  <a:lnTo>
                    <a:pt x="1455" y="310"/>
                  </a:lnTo>
                  <a:lnTo>
                    <a:pt x="1450" y="305"/>
                  </a:lnTo>
                  <a:lnTo>
                    <a:pt x="1442" y="300"/>
                  </a:lnTo>
                  <a:lnTo>
                    <a:pt x="1435" y="298"/>
                  </a:lnTo>
                  <a:lnTo>
                    <a:pt x="1429" y="298"/>
                  </a:lnTo>
                  <a:lnTo>
                    <a:pt x="1427" y="300"/>
                  </a:lnTo>
                  <a:lnTo>
                    <a:pt x="1419" y="303"/>
                  </a:lnTo>
                  <a:lnTo>
                    <a:pt x="1414" y="305"/>
                  </a:lnTo>
                  <a:lnTo>
                    <a:pt x="1414" y="308"/>
                  </a:lnTo>
                  <a:lnTo>
                    <a:pt x="1414" y="313"/>
                  </a:lnTo>
                  <a:lnTo>
                    <a:pt x="1409" y="315"/>
                  </a:lnTo>
                  <a:lnTo>
                    <a:pt x="1404" y="320"/>
                  </a:lnTo>
                  <a:lnTo>
                    <a:pt x="1397" y="320"/>
                  </a:lnTo>
                  <a:lnTo>
                    <a:pt x="1394" y="320"/>
                  </a:lnTo>
                  <a:lnTo>
                    <a:pt x="1392" y="315"/>
                  </a:lnTo>
                  <a:lnTo>
                    <a:pt x="1392" y="310"/>
                  </a:lnTo>
                  <a:lnTo>
                    <a:pt x="1389" y="305"/>
                  </a:lnTo>
                  <a:lnTo>
                    <a:pt x="1389" y="303"/>
                  </a:lnTo>
                  <a:lnTo>
                    <a:pt x="1387" y="298"/>
                  </a:lnTo>
                  <a:lnTo>
                    <a:pt x="1384" y="292"/>
                  </a:lnTo>
                  <a:lnTo>
                    <a:pt x="1382" y="290"/>
                  </a:lnTo>
                  <a:lnTo>
                    <a:pt x="1374" y="285"/>
                  </a:lnTo>
                  <a:lnTo>
                    <a:pt x="1366" y="285"/>
                  </a:lnTo>
                  <a:lnTo>
                    <a:pt x="1359" y="287"/>
                  </a:lnTo>
                  <a:lnTo>
                    <a:pt x="1354" y="292"/>
                  </a:lnTo>
                  <a:lnTo>
                    <a:pt x="1351" y="303"/>
                  </a:lnTo>
                  <a:lnTo>
                    <a:pt x="1349" y="313"/>
                  </a:lnTo>
                  <a:lnTo>
                    <a:pt x="1349" y="325"/>
                  </a:lnTo>
                  <a:lnTo>
                    <a:pt x="1354" y="343"/>
                  </a:lnTo>
                  <a:lnTo>
                    <a:pt x="1359" y="356"/>
                  </a:lnTo>
                  <a:lnTo>
                    <a:pt x="1359" y="356"/>
                  </a:lnTo>
                  <a:lnTo>
                    <a:pt x="1359" y="356"/>
                  </a:lnTo>
                  <a:lnTo>
                    <a:pt x="1359" y="356"/>
                  </a:lnTo>
                  <a:lnTo>
                    <a:pt x="1356" y="353"/>
                  </a:lnTo>
                  <a:lnTo>
                    <a:pt x="1354" y="350"/>
                  </a:lnTo>
                  <a:lnTo>
                    <a:pt x="1349" y="345"/>
                  </a:lnTo>
                  <a:lnTo>
                    <a:pt x="1344" y="338"/>
                  </a:lnTo>
                  <a:lnTo>
                    <a:pt x="1341" y="330"/>
                  </a:lnTo>
                  <a:lnTo>
                    <a:pt x="1339" y="323"/>
                  </a:lnTo>
                  <a:lnTo>
                    <a:pt x="1339" y="310"/>
                  </a:lnTo>
                  <a:lnTo>
                    <a:pt x="1344" y="298"/>
                  </a:lnTo>
                  <a:lnTo>
                    <a:pt x="1344" y="290"/>
                  </a:lnTo>
                  <a:lnTo>
                    <a:pt x="1341" y="287"/>
                  </a:lnTo>
                  <a:lnTo>
                    <a:pt x="1336" y="287"/>
                  </a:lnTo>
                  <a:lnTo>
                    <a:pt x="1331" y="287"/>
                  </a:lnTo>
                  <a:lnTo>
                    <a:pt x="1324" y="290"/>
                  </a:lnTo>
                  <a:lnTo>
                    <a:pt x="1316" y="298"/>
                  </a:lnTo>
                  <a:lnTo>
                    <a:pt x="1311" y="310"/>
                  </a:lnTo>
                  <a:lnTo>
                    <a:pt x="1308" y="325"/>
                  </a:lnTo>
                  <a:lnTo>
                    <a:pt x="1308" y="335"/>
                  </a:lnTo>
                  <a:lnTo>
                    <a:pt x="1308" y="340"/>
                  </a:lnTo>
                  <a:lnTo>
                    <a:pt x="1308" y="345"/>
                  </a:lnTo>
                  <a:lnTo>
                    <a:pt x="1308" y="356"/>
                  </a:lnTo>
                  <a:lnTo>
                    <a:pt x="1308" y="361"/>
                  </a:lnTo>
                  <a:lnTo>
                    <a:pt x="1311" y="363"/>
                  </a:lnTo>
                  <a:lnTo>
                    <a:pt x="1311" y="363"/>
                  </a:lnTo>
                  <a:lnTo>
                    <a:pt x="1316" y="366"/>
                  </a:lnTo>
                  <a:lnTo>
                    <a:pt x="1319" y="366"/>
                  </a:lnTo>
                  <a:lnTo>
                    <a:pt x="1321" y="366"/>
                  </a:lnTo>
                  <a:lnTo>
                    <a:pt x="1329" y="368"/>
                  </a:lnTo>
                  <a:lnTo>
                    <a:pt x="1334" y="371"/>
                  </a:lnTo>
                  <a:lnTo>
                    <a:pt x="1339" y="371"/>
                  </a:lnTo>
                  <a:lnTo>
                    <a:pt x="1341" y="373"/>
                  </a:lnTo>
                  <a:lnTo>
                    <a:pt x="1341" y="373"/>
                  </a:lnTo>
                  <a:lnTo>
                    <a:pt x="1339" y="376"/>
                  </a:lnTo>
                  <a:lnTo>
                    <a:pt x="1334" y="376"/>
                  </a:lnTo>
                  <a:lnTo>
                    <a:pt x="1331" y="376"/>
                  </a:lnTo>
                  <a:lnTo>
                    <a:pt x="1326" y="376"/>
                  </a:lnTo>
                  <a:lnTo>
                    <a:pt x="1321" y="378"/>
                  </a:lnTo>
                  <a:lnTo>
                    <a:pt x="1316" y="381"/>
                  </a:lnTo>
                  <a:lnTo>
                    <a:pt x="1316" y="381"/>
                  </a:lnTo>
                  <a:lnTo>
                    <a:pt x="1316" y="383"/>
                  </a:lnTo>
                  <a:lnTo>
                    <a:pt x="1319" y="386"/>
                  </a:lnTo>
                  <a:lnTo>
                    <a:pt x="1321" y="386"/>
                  </a:lnTo>
                  <a:lnTo>
                    <a:pt x="1326" y="388"/>
                  </a:lnTo>
                  <a:lnTo>
                    <a:pt x="1331" y="391"/>
                  </a:lnTo>
                  <a:lnTo>
                    <a:pt x="1334" y="393"/>
                  </a:lnTo>
                  <a:lnTo>
                    <a:pt x="1339" y="396"/>
                  </a:lnTo>
                  <a:lnTo>
                    <a:pt x="1341" y="396"/>
                  </a:lnTo>
                  <a:lnTo>
                    <a:pt x="1346" y="396"/>
                  </a:lnTo>
                  <a:lnTo>
                    <a:pt x="1351" y="393"/>
                  </a:lnTo>
                  <a:lnTo>
                    <a:pt x="1356" y="391"/>
                  </a:lnTo>
                  <a:lnTo>
                    <a:pt x="1359" y="393"/>
                  </a:lnTo>
                  <a:lnTo>
                    <a:pt x="1361" y="396"/>
                  </a:lnTo>
                  <a:lnTo>
                    <a:pt x="1371" y="398"/>
                  </a:lnTo>
                  <a:lnTo>
                    <a:pt x="1374" y="398"/>
                  </a:lnTo>
                  <a:lnTo>
                    <a:pt x="1366" y="436"/>
                  </a:lnTo>
                  <a:lnTo>
                    <a:pt x="1336" y="482"/>
                  </a:lnTo>
                  <a:lnTo>
                    <a:pt x="1326" y="426"/>
                  </a:lnTo>
                  <a:lnTo>
                    <a:pt x="1308" y="403"/>
                  </a:lnTo>
                  <a:lnTo>
                    <a:pt x="1288" y="431"/>
                  </a:lnTo>
                  <a:lnTo>
                    <a:pt x="1278" y="403"/>
                  </a:lnTo>
                  <a:lnTo>
                    <a:pt x="1258" y="368"/>
                  </a:lnTo>
                  <a:lnTo>
                    <a:pt x="1248" y="323"/>
                  </a:lnTo>
                  <a:lnTo>
                    <a:pt x="1215" y="270"/>
                  </a:lnTo>
                  <a:lnTo>
                    <a:pt x="1190" y="343"/>
                  </a:lnTo>
                  <a:lnTo>
                    <a:pt x="1190" y="368"/>
                  </a:lnTo>
                  <a:lnTo>
                    <a:pt x="1225" y="398"/>
                  </a:lnTo>
                  <a:lnTo>
                    <a:pt x="1230" y="431"/>
                  </a:lnTo>
                  <a:lnTo>
                    <a:pt x="1205" y="456"/>
                  </a:lnTo>
                  <a:lnTo>
                    <a:pt x="1190" y="446"/>
                  </a:lnTo>
                  <a:lnTo>
                    <a:pt x="1185" y="446"/>
                  </a:lnTo>
                  <a:lnTo>
                    <a:pt x="1185" y="444"/>
                  </a:lnTo>
                  <a:lnTo>
                    <a:pt x="1187" y="439"/>
                  </a:lnTo>
                  <a:lnTo>
                    <a:pt x="1185" y="434"/>
                  </a:lnTo>
                  <a:lnTo>
                    <a:pt x="1185" y="429"/>
                  </a:lnTo>
                  <a:lnTo>
                    <a:pt x="1182" y="424"/>
                  </a:lnTo>
                  <a:lnTo>
                    <a:pt x="1182" y="424"/>
                  </a:lnTo>
                  <a:lnTo>
                    <a:pt x="1185" y="424"/>
                  </a:lnTo>
                  <a:lnTo>
                    <a:pt x="1187" y="424"/>
                  </a:lnTo>
                  <a:lnTo>
                    <a:pt x="1190" y="424"/>
                  </a:lnTo>
                  <a:lnTo>
                    <a:pt x="1192" y="424"/>
                  </a:lnTo>
                  <a:lnTo>
                    <a:pt x="1195" y="424"/>
                  </a:lnTo>
                  <a:lnTo>
                    <a:pt x="1198" y="419"/>
                  </a:lnTo>
                  <a:lnTo>
                    <a:pt x="1200" y="413"/>
                  </a:lnTo>
                  <a:lnTo>
                    <a:pt x="1198" y="408"/>
                  </a:lnTo>
                  <a:lnTo>
                    <a:pt x="1192" y="406"/>
                  </a:lnTo>
                  <a:lnTo>
                    <a:pt x="1192" y="406"/>
                  </a:lnTo>
                  <a:lnTo>
                    <a:pt x="1190" y="403"/>
                  </a:lnTo>
                  <a:lnTo>
                    <a:pt x="1185" y="403"/>
                  </a:lnTo>
                  <a:lnTo>
                    <a:pt x="1180" y="398"/>
                  </a:lnTo>
                  <a:lnTo>
                    <a:pt x="1175" y="396"/>
                  </a:lnTo>
                  <a:lnTo>
                    <a:pt x="1170" y="391"/>
                  </a:lnTo>
                  <a:lnTo>
                    <a:pt x="1167" y="388"/>
                  </a:lnTo>
                  <a:lnTo>
                    <a:pt x="1165" y="383"/>
                  </a:lnTo>
                  <a:lnTo>
                    <a:pt x="1162" y="378"/>
                  </a:lnTo>
                  <a:lnTo>
                    <a:pt x="1162" y="373"/>
                  </a:lnTo>
                  <a:lnTo>
                    <a:pt x="1162" y="373"/>
                  </a:lnTo>
                  <a:lnTo>
                    <a:pt x="1162" y="371"/>
                  </a:lnTo>
                  <a:lnTo>
                    <a:pt x="1165" y="368"/>
                  </a:lnTo>
                  <a:lnTo>
                    <a:pt x="1165" y="363"/>
                  </a:lnTo>
                  <a:lnTo>
                    <a:pt x="1162" y="356"/>
                  </a:lnTo>
                  <a:lnTo>
                    <a:pt x="1162" y="350"/>
                  </a:lnTo>
                  <a:lnTo>
                    <a:pt x="1160" y="343"/>
                  </a:lnTo>
                  <a:lnTo>
                    <a:pt x="1160" y="338"/>
                  </a:lnTo>
                  <a:lnTo>
                    <a:pt x="1157" y="333"/>
                  </a:lnTo>
                  <a:lnTo>
                    <a:pt x="1157" y="328"/>
                  </a:lnTo>
                  <a:lnTo>
                    <a:pt x="1160" y="325"/>
                  </a:lnTo>
                  <a:lnTo>
                    <a:pt x="1162" y="323"/>
                  </a:lnTo>
                  <a:lnTo>
                    <a:pt x="1165" y="323"/>
                  </a:lnTo>
                  <a:lnTo>
                    <a:pt x="1167" y="318"/>
                  </a:lnTo>
                  <a:lnTo>
                    <a:pt x="1172" y="310"/>
                  </a:lnTo>
                  <a:lnTo>
                    <a:pt x="1172" y="308"/>
                  </a:lnTo>
                  <a:lnTo>
                    <a:pt x="1172" y="305"/>
                  </a:lnTo>
                  <a:lnTo>
                    <a:pt x="1170" y="303"/>
                  </a:lnTo>
                  <a:lnTo>
                    <a:pt x="1165" y="300"/>
                  </a:lnTo>
                  <a:lnTo>
                    <a:pt x="1162" y="300"/>
                  </a:lnTo>
                  <a:lnTo>
                    <a:pt x="1157" y="300"/>
                  </a:lnTo>
                  <a:lnTo>
                    <a:pt x="1152" y="300"/>
                  </a:lnTo>
                  <a:lnTo>
                    <a:pt x="1147" y="300"/>
                  </a:lnTo>
                  <a:lnTo>
                    <a:pt x="1142" y="303"/>
                  </a:lnTo>
                  <a:lnTo>
                    <a:pt x="1145" y="305"/>
                  </a:lnTo>
                  <a:lnTo>
                    <a:pt x="1147" y="308"/>
                  </a:lnTo>
                  <a:lnTo>
                    <a:pt x="1150" y="310"/>
                  </a:lnTo>
                  <a:lnTo>
                    <a:pt x="1150" y="310"/>
                  </a:lnTo>
                  <a:lnTo>
                    <a:pt x="1152" y="313"/>
                  </a:lnTo>
                  <a:lnTo>
                    <a:pt x="1150" y="313"/>
                  </a:lnTo>
                  <a:lnTo>
                    <a:pt x="1147" y="315"/>
                  </a:lnTo>
                  <a:lnTo>
                    <a:pt x="1145" y="313"/>
                  </a:lnTo>
                  <a:lnTo>
                    <a:pt x="1142" y="310"/>
                  </a:lnTo>
                  <a:lnTo>
                    <a:pt x="1137" y="310"/>
                  </a:lnTo>
                  <a:lnTo>
                    <a:pt x="1134" y="313"/>
                  </a:lnTo>
                  <a:lnTo>
                    <a:pt x="1132" y="315"/>
                  </a:lnTo>
                  <a:lnTo>
                    <a:pt x="1132" y="320"/>
                  </a:lnTo>
                  <a:lnTo>
                    <a:pt x="1132" y="323"/>
                  </a:lnTo>
                  <a:lnTo>
                    <a:pt x="1134" y="328"/>
                  </a:lnTo>
                  <a:lnTo>
                    <a:pt x="1137" y="330"/>
                  </a:lnTo>
                  <a:lnTo>
                    <a:pt x="1134" y="335"/>
                  </a:lnTo>
                  <a:lnTo>
                    <a:pt x="1132" y="340"/>
                  </a:lnTo>
                  <a:lnTo>
                    <a:pt x="1132" y="348"/>
                  </a:lnTo>
                  <a:lnTo>
                    <a:pt x="1129" y="353"/>
                  </a:lnTo>
                  <a:lnTo>
                    <a:pt x="1127" y="350"/>
                  </a:lnTo>
                  <a:lnTo>
                    <a:pt x="1124" y="343"/>
                  </a:lnTo>
                  <a:lnTo>
                    <a:pt x="1124" y="335"/>
                  </a:lnTo>
                  <a:lnTo>
                    <a:pt x="1124" y="328"/>
                  </a:lnTo>
                  <a:lnTo>
                    <a:pt x="1119" y="323"/>
                  </a:lnTo>
                  <a:lnTo>
                    <a:pt x="1117" y="320"/>
                  </a:lnTo>
                  <a:lnTo>
                    <a:pt x="1112" y="315"/>
                  </a:lnTo>
                  <a:lnTo>
                    <a:pt x="1109" y="315"/>
                  </a:lnTo>
                  <a:lnTo>
                    <a:pt x="1109" y="318"/>
                  </a:lnTo>
                  <a:lnTo>
                    <a:pt x="1112" y="323"/>
                  </a:lnTo>
                  <a:lnTo>
                    <a:pt x="1112" y="328"/>
                  </a:lnTo>
                  <a:lnTo>
                    <a:pt x="1109" y="328"/>
                  </a:lnTo>
                  <a:lnTo>
                    <a:pt x="1104" y="328"/>
                  </a:lnTo>
                  <a:lnTo>
                    <a:pt x="1099" y="325"/>
                  </a:lnTo>
                  <a:lnTo>
                    <a:pt x="1094" y="320"/>
                  </a:lnTo>
                  <a:lnTo>
                    <a:pt x="1092" y="315"/>
                  </a:lnTo>
                  <a:lnTo>
                    <a:pt x="1092" y="313"/>
                  </a:lnTo>
                  <a:lnTo>
                    <a:pt x="1087" y="313"/>
                  </a:lnTo>
                  <a:lnTo>
                    <a:pt x="1082" y="315"/>
                  </a:lnTo>
                  <a:lnTo>
                    <a:pt x="1079" y="315"/>
                  </a:lnTo>
                  <a:lnTo>
                    <a:pt x="1077" y="313"/>
                  </a:lnTo>
                  <a:lnTo>
                    <a:pt x="1079" y="310"/>
                  </a:lnTo>
                  <a:lnTo>
                    <a:pt x="1082" y="303"/>
                  </a:lnTo>
                  <a:lnTo>
                    <a:pt x="1082" y="300"/>
                  </a:lnTo>
                  <a:lnTo>
                    <a:pt x="1077" y="298"/>
                  </a:lnTo>
                  <a:lnTo>
                    <a:pt x="1071" y="300"/>
                  </a:lnTo>
                  <a:lnTo>
                    <a:pt x="1064" y="300"/>
                  </a:lnTo>
                  <a:lnTo>
                    <a:pt x="1056" y="303"/>
                  </a:lnTo>
                  <a:lnTo>
                    <a:pt x="1051" y="303"/>
                  </a:lnTo>
                  <a:lnTo>
                    <a:pt x="1049" y="305"/>
                  </a:lnTo>
                  <a:lnTo>
                    <a:pt x="1044" y="305"/>
                  </a:lnTo>
                  <a:lnTo>
                    <a:pt x="1039" y="308"/>
                  </a:lnTo>
                  <a:lnTo>
                    <a:pt x="1036" y="310"/>
                  </a:lnTo>
                  <a:lnTo>
                    <a:pt x="1036" y="310"/>
                  </a:lnTo>
                  <a:lnTo>
                    <a:pt x="1036" y="315"/>
                  </a:lnTo>
                  <a:lnTo>
                    <a:pt x="1034" y="320"/>
                  </a:lnTo>
                  <a:lnTo>
                    <a:pt x="1034" y="320"/>
                  </a:lnTo>
                  <a:lnTo>
                    <a:pt x="1029" y="323"/>
                  </a:lnTo>
                  <a:lnTo>
                    <a:pt x="1024" y="323"/>
                  </a:lnTo>
                  <a:lnTo>
                    <a:pt x="1021" y="325"/>
                  </a:lnTo>
                  <a:lnTo>
                    <a:pt x="1021" y="330"/>
                  </a:lnTo>
                  <a:lnTo>
                    <a:pt x="1024" y="333"/>
                  </a:lnTo>
                  <a:lnTo>
                    <a:pt x="1029" y="338"/>
                  </a:lnTo>
                  <a:lnTo>
                    <a:pt x="1034" y="343"/>
                  </a:lnTo>
                  <a:lnTo>
                    <a:pt x="1036" y="345"/>
                  </a:lnTo>
                  <a:lnTo>
                    <a:pt x="1039" y="345"/>
                  </a:lnTo>
                  <a:lnTo>
                    <a:pt x="1039" y="350"/>
                  </a:lnTo>
                  <a:lnTo>
                    <a:pt x="1039" y="353"/>
                  </a:lnTo>
                  <a:lnTo>
                    <a:pt x="1034" y="356"/>
                  </a:lnTo>
                  <a:lnTo>
                    <a:pt x="1026" y="353"/>
                  </a:lnTo>
                  <a:lnTo>
                    <a:pt x="1021" y="356"/>
                  </a:lnTo>
                  <a:lnTo>
                    <a:pt x="1021" y="358"/>
                  </a:lnTo>
                  <a:lnTo>
                    <a:pt x="1021" y="361"/>
                  </a:lnTo>
                  <a:lnTo>
                    <a:pt x="1021" y="366"/>
                  </a:lnTo>
                  <a:lnTo>
                    <a:pt x="1024" y="371"/>
                  </a:lnTo>
                  <a:lnTo>
                    <a:pt x="1026" y="373"/>
                  </a:lnTo>
                  <a:lnTo>
                    <a:pt x="1031" y="373"/>
                  </a:lnTo>
                  <a:lnTo>
                    <a:pt x="1036" y="373"/>
                  </a:lnTo>
                  <a:lnTo>
                    <a:pt x="1044" y="373"/>
                  </a:lnTo>
                  <a:lnTo>
                    <a:pt x="1051" y="376"/>
                  </a:lnTo>
                  <a:lnTo>
                    <a:pt x="1054" y="376"/>
                  </a:lnTo>
                  <a:lnTo>
                    <a:pt x="1059" y="376"/>
                  </a:lnTo>
                  <a:lnTo>
                    <a:pt x="1069" y="378"/>
                  </a:lnTo>
                  <a:lnTo>
                    <a:pt x="1077" y="381"/>
                  </a:lnTo>
                  <a:lnTo>
                    <a:pt x="1082" y="386"/>
                  </a:lnTo>
                  <a:lnTo>
                    <a:pt x="1082" y="391"/>
                  </a:lnTo>
                  <a:lnTo>
                    <a:pt x="1079" y="396"/>
                  </a:lnTo>
                  <a:lnTo>
                    <a:pt x="1079" y="398"/>
                  </a:lnTo>
                  <a:lnTo>
                    <a:pt x="1077" y="398"/>
                  </a:lnTo>
                  <a:lnTo>
                    <a:pt x="1071" y="396"/>
                  </a:lnTo>
                  <a:lnTo>
                    <a:pt x="1066" y="396"/>
                  </a:lnTo>
                  <a:lnTo>
                    <a:pt x="1059" y="393"/>
                  </a:lnTo>
                  <a:lnTo>
                    <a:pt x="1054" y="388"/>
                  </a:lnTo>
                  <a:lnTo>
                    <a:pt x="1049" y="388"/>
                  </a:lnTo>
                  <a:lnTo>
                    <a:pt x="1044" y="386"/>
                  </a:lnTo>
                  <a:lnTo>
                    <a:pt x="1039" y="383"/>
                  </a:lnTo>
                  <a:lnTo>
                    <a:pt x="1034" y="383"/>
                  </a:lnTo>
                  <a:lnTo>
                    <a:pt x="1026" y="383"/>
                  </a:lnTo>
                  <a:lnTo>
                    <a:pt x="1021" y="383"/>
                  </a:lnTo>
                  <a:lnTo>
                    <a:pt x="1019" y="383"/>
                  </a:lnTo>
                  <a:lnTo>
                    <a:pt x="1019" y="388"/>
                  </a:lnTo>
                  <a:lnTo>
                    <a:pt x="1019" y="393"/>
                  </a:lnTo>
                  <a:lnTo>
                    <a:pt x="1019" y="398"/>
                  </a:lnTo>
                  <a:lnTo>
                    <a:pt x="1019" y="403"/>
                  </a:lnTo>
                  <a:lnTo>
                    <a:pt x="1021" y="406"/>
                  </a:lnTo>
                  <a:lnTo>
                    <a:pt x="1026" y="406"/>
                  </a:lnTo>
                  <a:lnTo>
                    <a:pt x="1031" y="408"/>
                  </a:lnTo>
                  <a:lnTo>
                    <a:pt x="1036" y="413"/>
                  </a:lnTo>
                  <a:lnTo>
                    <a:pt x="1044" y="419"/>
                  </a:lnTo>
                  <a:lnTo>
                    <a:pt x="1049" y="424"/>
                  </a:lnTo>
                  <a:lnTo>
                    <a:pt x="1049" y="429"/>
                  </a:lnTo>
                  <a:lnTo>
                    <a:pt x="1051" y="434"/>
                  </a:lnTo>
                  <a:lnTo>
                    <a:pt x="1051" y="439"/>
                  </a:lnTo>
                  <a:lnTo>
                    <a:pt x="1051" y="439"/>
                  </a:lnTo>
                  <a:lnTo>
                    <a:pt x="1054" y="441"/>
                  </a:lnTo>
                  <a:lnTo>
                    <a:pt x="1056" y="441"/>
                  </a:lnTo>
                  <a:lnTo>
                    <a:pt x="1059" y="441"/>
                  </a:lnTo>
                  <a:lnTo>
                    <a:pt x="1064" y="444"/>
                  </a:lnTo>
                  <a:lnTo>
                    <a:pt x="1066" y="444"/>
                  </a:lnTo>
                  <a:lnTo>
                    <a:pt x="1071" y="446"/>
                  </a:lnTo>
                  <a:lnTo>
                    <a:pt x="1074" y="446"/>
                  </a:lnTo>
                  <a:lnTo>
                    <a:pt x="1077" y="446"/>
                  </a:lnTo>
                  <a:lnTo>
                    <a:pt x="1079" y="446"/>
                  </a:lnTo>
                  <a:lnTo>
                    <a:pt x="1084" y="446"/>
                  </a:lnTo>
                  <a:lnTo>
                    <a:pt x="1087" y="444"/>
                  </a:lnTo>
                  <a:lnTo>
                    <a:pt x="1094" y="444"/>
                  </a:lnTo>
                  <a:lnTo>
                    <a:pt x="1102" y="441"/>
                  </a:lnTo>
                  <a:lnTo>
                    <a:pt x="1107" y="439"/>
                  </a:lnTo>
                  <a:lnTo>
                    <a:pt x="1114" y="439"/>
                  </a:lnTo>
                  <a:lnTo>
                    <a:pt x="1119" y="436"/>
                  </a:lnTo>
                  <a:lnTo>
                    <a:pt x="1124" y="434"/>
                  </a:lnTo>
                  <a:lnTo>
                    <a:pt x="1129" y="429"/>
                  </a:lnTo>
                  <a:lnTo>
                    <a:pt x="1132" y="426"/>
                  </a:lnTo>
                  <a:lnTo>
                    <a:pt x="1132" y="426"/>
                  </a:lnTo>
                  <a:lnTo>
                    <a:pt x="1134" y="429"/>
                  </a:lnTo>
                  <a:lnTo>
                    <a:pt x="1137" y="429"/>
                  </a:lnTo>
                  <a:lnTo>
                    <a:pt x="1137" y="429"/>
                  </a:lnTo>
                  <a:lnTo>
                    <a:pt x="1142" y="434"/>
                  </a:lnTo>
                  <a:lnTo>
                    <a:pt x="1145" y="434"/>
                  </a:lnTo>
                  <a:lnTo>
                    <a:pt x="1147" y="439"/>
                  </a:lnTo>
                  <a:lnTo>
                    <a:pt x="1152" y="441"/>
                  </a:lnTo>
                  <a:lnTo>
                    <a:pt x="1157" y="444"/>
                  </a:lnTo>
                  <a:lnTo>
                    <a:pt x="1160" y="449"/>
                  </a:lnTo>
                  <a:lnTo>
                    <a:pt x="1167" y="451"/>
                  </a:lnTo>
                  <a:lnTo>
                    <a:pt x="1157" y="471"/>
                  </a:lnTo>
                  <a:lnTo>
                    <a:pt x="1122" y="461"/>
                  </a:lnTo>
                  <a:lnTo>
                    <a:pt x="1069" y="461"/>
                  </a:lnTo>
                  <a:lnTo>
                    <a:pt x="1039" y="441"/>
                  </a:lnTo>
                  <a:lnTo>
                    <a:pt x="991" y="451"/>
                  </a:lnTo>
                  <a:lnTo>
                    <a:pt x="996" y="466"/>
                  </a:lnTo>
                  <a:lnTo>
                    <a:pt x="1001" y="497"/>
                  </a:lnTo>
                  <a:lnTo>
                    <a:pt x="986" y="492"/>
                  </a:lnTo>
                  <a:lnTo>
                    <a:pt x="958" y="461"/>
                  </a:lnTo>
                  <a:lnTo>
                    <a:pt x="903" y="471"/>
                  </a:lnTo>
                  <a:lnTo>
                    <a:pt x="875" y="451"/>
                  </a:lnTo>
                  <a:lnTo>
                    <a:pt x="885" y="431"/>
                  </a:lnTo>
                  <a:lnTo>
                    <a:pt x="850" y="421"/>
                  </a:lnTo>
                  <a:lnTo>
                    <a:pt x="807" y="398"/>
                  </a:lnTo>
                  <a:lnTo>
                    <a:pt x="749" y="383"/>
                  </a:lnTo>
                  <a:lnTo>
                    <a:pt x="713" y="393"/>
                  </a:lnTo>
                  <a:lnTo>
                    <a:pt x="676" y="353"/>
                  </a:lnTo>
                  <a:lnTo>
                    <a:pt x="577" y="398"/>
                  </a:lnTo>
                  <a:lnTo>
                    <a:pt x="550" y="426"/>
                  </a:lnTo>
                  <a:lnTo>
                    <a:pt x="509" y="416"/>
                  </a:lnTo>
                  <a:lnTo>
                    <a:pt x="482" y="388"/>
                  </a:lnTo>
                  <a:lnTo>
                    <a:pt x="451" y="378"/>
                  </a:lnTo>
                  <a:lnTo>
                    <a:pt x="451" y="378"/>
                  </a:lnTo>
                  <a:lnTo>
                    <a:pt x="439" y="378"/>
                  </a:lnTo>
                  <a:lnTo>
                    <a:pt x="424" y="363"/>
                  </a:lnTo>
                  <a:lnTo>
                    <a:pt x="376" y="368"/>
                  </a:lnTo>
                  <a:lnTo>
                    <a:pt x="308" y="338"/>
                  </a:lnTo>
                  <a:lnTo>
                    <a:pt x="277" y="343"/>
                  </a:lnTo>
                  <a:lnTo>
                    <a:pt x="252" y="328"/>
                  </a:lnTo>
                  <a:lnTo>
                    <a:pt x="245" y="310"/>
                  </a:lnTo>
                  <a:lnTo>
                    <a:pt x="199" y="295"/>
                  </a:lnTo>
                  <a:lnTo>
                    <a:pt x="171" y="315"/>
                  </a:lnTo>
                  <a:lnTo>
                    <a:pt x="131" y="333"/>
                  </a:lnTo>
                  <a:lnTo>
                    <a:pt x="98" y="353"/>
                  </a:lnTo>
                  <a:lnTo>
                    <a:pt x="78" y="403"/>
                  </a:lnTo>
                  <a:lnTo>
                    <a:pt x="35" y="413"/>
                  </a:lnTo>
                  <a:lnTo>
                    <a:pt x="35" y="446"/>
                  </a:lnTo>
                  <a:lnTo>
                    <a:pt x="68" y="487"/>
                  </a:lnTo>
                  <a:lnTo>
                    <a:pt x="98" y="502"/>
                  </a:lnTo>
                  <a:lnTo>
                    <a:pt x="98" y="522"/>
                  </a:lnTo>
                  <a:lnTo>
                    <a:pt x="78" y="532"/>
                  </a:lnTo>
                  <a:lnTo>
                    <a:pt x="50" y="522"/>
                  </a:lnTo>
                  <a:lnTo>
                    <a:pt x="0" y="560"/>
                  </a:lnTo>
                  <a:lnTo>
                    <a:pt x="15" y="575"/>
                  </a:lnTo>
                  <a:lnTo>
                    <a:pt x="35" y="595"/>
                  </a:lnTo>
                  <a:lnTo>
                    <a:pt x="83" y="595"/>
                  </a:lnTo>
                  <a:lnTo>
                    <a:pt x="118" y="600"/>
                  </a:lnTo>
                  <a:lnTo>
                    <a:pt x="103" y="635"/>
                  </a:lnTo>
                  <a:lnTo>
                    <a:pt x="63" y="653"/>
                  </a:lnTo>
                  <a:lnTo>
                    <a:pt x="30" y="673"/>
                  </a:lnTo>
                  <a:lnTo>
                    <a:pt x="25" y="698"/>
                  </a:lnTo>
                  <a:lnTo>
                    <a:pt x="63" y="724"/>
                  </a:lnTo>
                  <a:lnTo>
                    <a:pt x="68" y="751"/>
                  </a:lnTo>
                  <a:lnTo>
                    <a:pt x="93" y="761"/>
                  </a:lnTo>
                  <a:lnTo>
                    <a:pt x="98" y="797"/>
                  </a:lnTo>
                  <a:lnTo>
                    <a:pt x="136" y="792"/>
                  </a:lnTo>
                  <a:lnTo>
                    <a:pt x="182" y="792"/>
                  </a:lnTo>
                  <a:lnTo>
                    <a:pt x="156" y="840"/>
                  </a:lnTo>
                  <a:lnTo>
                    <a:pt x="78" y="905"/>
                  </a:lnTo>
                  <a:lnTo>
                    <a:pt x="166" y="860"/>
                  </a:lnTo>
                  <a:lnTo>
                    <a:pt x="234" y="787"/>
                  </a:lnTo>
                  <a:lnTo>
                    <a:pt x="229" y="772"/>
                  </a:lnTo>
                  <a:lnTo>
                    <a:pt x="272" y="719"/>
                  </a:lnTo>
                  <a:lnTo>
                    <a:pt x="282" y="741"/>
                  </a:lnTo>
                  <a:lnTo>
                    <a:pt x="287" y="766"/>
                  </a:lnTo>
                  <a:lnTo>
                    <a:pt x="320" y="741"/>
                  </a:lnTo>
                  <a:lnTo>
                    <a:pt x="355" y="719"/>
                  </a:lnTo>
                  <a:lnTo>
                    <a:pt x="371" y="731"/>
                  </a:lnTo>
                  <a:lnTo>
                    <a:pt x="451" y="746"/>
                  </a:lnTo>
                  <a:lnTo>
                    <a:pt x="451" y="746"/>
                  </a:lnTo>
                  <a:lnTo>
                    <a:pt x="504" y="772"/>
                  </a:lnTo>
                  <a:lnTo>
                    <a:pt x="545" y="751"/>
                  </a:lnTo>
                  <a:lnTo>
                    <a:pt x="603" y="855"/>
                  </a:lnTo>
                  <a:lnTo>
                    <a:pt x="640" y="880"/>
                  </a:lnTo>
                  <a:lnTo>
                    <a:pt x="635" y="920"/>
                  </a:lnTo>
                  <a:lnTo>
                    <a:pt x="650" y="953"/>
                  </a:lnTo>
                  <a:lnTo>
                    <a:pt x="691" y="1009"/>
                  </a:lnTo>
                  <a:lnTo>
                    <a:pt x="749" y="1046"/>
                  </a:lnTo>
                  <a:lnTo>
                    <a:pt x="754" y="1072"/>
                  </a:lnTo>
                  <a:lnTo>
                    <a:pt x="754" y="1072"/>
                  </a:lnTo>
                  <a:lnTo>
                    <a:pt x="759" y="1102"/>
                  </a:lnTo>
                  <a:lnTo>
                    <a:pt x="744" y="1112"/>
                  </a:lnTo>
                  <a:lnTo>
                    <a:pt x="749" y="1092"/>
                  </a:lnTo>
                  <a:lnTo>
                    <a:pt x="719" y="1082"/>
                  </a:lnTo>
                  <a:lnTo>
                    <a:pt x="734" y="1137"/>
                  </a:lnTo>
                  <a:lnTo>
                    <a:pt x="729" y="1180"/>
                  </a:lnTo>
                  <a:lnTo>
                    <a:pt x="719" y="1220"/>
                  </a:lnTo>
                  <a:lnTo>
                    <a:pt x="729" y="1253"/>
                  </a:lnTo>
                  <a:lnTo>
                    <a:pt x="729" y="1273"/>
                  </a:lnTo>
                  <a:lnTo>
                    <a:pt x="754" y="1324"/>
                  </a:lnTo>
                  <a:lnTo>
                    <a:pt x="774" y="1359"/>
                  </a:lnTo>
                  <a:lnTo>
                    <a:pt x="792" y="1387"/>
                  </a:lnTo>
                  <a:lnTo>
                    <a:pt x="837" y="1417"/>
                  </a:lnTo>
                  <a:lnTo>
                    <a:pt x="842" y="1427"/>
                  </a:lnTo>
                  <a:lnTo>
                    <a:pt x="845" y="1427"/>
                  </a:lnTo>
                  <a:lnTo>
                    <a:pt x="875" y="1483"/>
                  </a:lnTo>
                  <a:lnTo>
                    <a:pt x="895" y="1515"/>
                  </a:lnTo>
                  <a:lnTo>
                    <a:pt x="890" y="1525"/>
                  </a:lnTo>
                  <a:lnTo>
                    <a:pt x="928" y="1551"/>
                  </a:lnTo>
                  <a:lnTo>
                    <a:pt x="933" y="1576"/>
                  </a:lnTo>
                  <a:lnTo>
                    <a:pt x="948" y="1586"/>
                  </a:lnTo>
                  <a:lnTo>
                    <a:pt x="968" y="1606"/>
                  </a:lnTo>
                  <a:lnTo>
                    <a:pt x="976" y="1591"/>
                  </a:lnTo>
                  <a:lnTo>
                    <a:pt x="953" y="1576"/>
                  </a:lnTo>
                  <a:lnTo>
                    <a:pt x="933" y="1530"/>
                  </a:lnTo>
                  <a:lnTo>
                    <a:pt x="895" y="1477"/>
                  </a:lnTo>
                  <a:lnTo>
                    <a:pt x="885" y="1447"/>
                  </a:lnTo>
                  <a:lnTo>
                    <a:pt x="913" y="1457"/>
                  </a:lnTo>
                  <a:lnTo>
                    <a:pt x="938" y="1510"/>
                  </a:lnTo>
                  <a:lnTo>
                    <a:pt x="948" y="1525"/>
                  </a:lnTo>
                  <a:lnTo>
                    <a:pt x="976" y="1541"/>
                  </a:lnTo>
                  <a:lnTo>
                    <a:pt x="976" y="1556"/>
                  </a:lnTo>
                  <a:lnTo>
                    <a:pt x="996" y="1566"/>
                  </a:lnTo>
                  <a:lnTo>
                    <a:pt x="1006" y="1581"/>
                  </a:lnTo>
                  <a:lnTo>
                    <a:pt x="1031" y="1606"/>
                  </a:lnTo>
                  <a:lnTo>
                    <a:pt x="1036" y="1644"/>
                  </a:lnTo>
                  <a:lnTo>
                    <a:pt x="1036" y="1659"/>
                  </a:lnTo>
                  <a:lnTo>
                    <a:pt x="1104" y="1699"/>
                  </a:lnTo>
                  <a:lnTo>
                    <a:pt x="1137" y="1717"/>
                  </a:lnTo>
                  <a:lnTo>
                    <a:pt x="1195" y="1732"/>
                  </a:lnTo>
                  <a:lnTo>
                    <a:pt x="1210" y="1727"/>
                  </a:lnTo>
                  <a:lnTo>
                    <a:pt x="1225" y="1727"/>
                  </a:lnTo>
                  <a:lnTo>
                    <a:pt x="1250" y="1747"/>
                  </a:lnTo>
                  <a:lnTo>
                    <a:pt x="1250" y="1747"/>
                  </a:lnTo>
                  <a:lnTo>
                    <a:pt x="1250" y="1747"/>
                  </a:lnTo>
                  <a:lnTo>
                    <a:pt x="1250" y="1747"/>
                  </a:lnTo>
                  <a:lnTo>
                    <a:pt x="1256" y="1755"/>
                  </a:lnTo>
                  <a:lnTo>
                    <a:pt x="1256" y="1755"/>
                  </a:lnTo>
                  <a:lnTo>
                    <a:pt x="1288" y="1760"/>
                  </a:lnTo>
                  <a:lnTo>
                    <a:pt x="1288" y="1760"/>
                  </a:lnTo>
                  <a:lnTo>
                    <a:pt x="1303" y="1755"/>
                  </a:lnTo>
                  <a:lnTo>
                    <a:pt x="1303" y="1755"/>
                  </a:lnTo>
                  <a:lnTo>
                    <a:pt x="1303" y="1752"/>
                  </a:lnTo>
                  <a:lnTo>
                    <a:pt x="1303" y="1752"/>
                  </a:lnTo>
                  <a:lnTo>
                    <a:pt x="1331" y="1767"/>
                  </a:lnTo>
                  <a:lnTo>
                    <a:pt x="1331" y="1767"/>
                  </a:lnTo>
                  <a:lnTo>
                    <a:pt x="1361" y="1755"/>
                  </a:lnTo>
                  <a:lnTo>
                    <a:pt x="1361" y="1755"/>
                  </a:lnTo>
                  <a:lnTo>
                    <a:pt x="1329" y="1767"/>
                  </a:lnTo>
                  <a:lnTo>
                    <a:pt x="1329" y="1767"/>
                  </a:lnTo>
                  <a:lnTo>
                    <a:pt x="1356" y="1810"/>
                  </a:lnTo>
                  <a:lnTo>
                    <a:pt x="1356" y="1810"/>
                  </a:lnTo>
                  <a:lnTo>
                    <a:pt x="1356" y="1810"/>
                  </a:lnTo>
                  <a:lnTo>
                    <a:pt x="1356" y="1810"/>
                  </a:lnTo>
                  <a:lnTo>
                    <a:pt x="1366" y="1820"/>
                  </a:lnTo>
                  <a:lnTo>
                    <a:pt x="1366" y="1820"/>
                  </a:lnTo>
                  <a:lnTo>
                    <a:pt x="1414" y="1851"/>
                  </a:lnTo>
                  <a:lnTo>
                    <a:pt x="1414" y="1851"/>
                  </a:lnTo>
                  <a:lnTo>
                    <a:pt x="1419" y="1830"/>
                  </a:lnTo>
                  <a:lnTo>
                    <a:pt x="1419" y="1830"/>
                  </a:lnTo>
                  <a:lnTo>
                    <a:pt x="1404" y="1810"/>
                  </a:lnTo>
                  <a:lnTo>
                    <a:pt x="1404" y="1810"/>
                  </a:lnTo>
                  <a:close/>
                  <a:moveTo>
                    <a:pt x="1268" y="1722"/>
                  </a:moveTo>
                  <a:lnTo>
                    <a:pt x="1268" y="1722"/>
                  </a:lnTo>
                  <a:lnTo>
                    <a:pt x="1281" y="1722"/>
                  </a:lnTo>
                  <a:lnTo>
                    <a:pt x="1281" y="1722"/>
                  </a:lnTo>
                  <a:lnTo>
                    <a:pt x="1283" y="1722"/>
                  </a:lnTo>
                  <a:lnTo>
                    <a:pt x="1283" y="1722"/>
                  </a:lnTo>
                  <a:lnTo>
                    <a:pt x="1268" y="1722"/>
                  </a:lnTo>
                  <a:lnTo>
                    <a:pt x="1268" y="1722"/>
                  </a:lnTo>
                  <a:close/>
                  <a:moveTo>
                    <a:pt x="1593" y="1692"/>
                  </a:moveTo>
                  <a:lnTo>
                    <a:pt x="1614" y="1692"/>
                  </a:lnTo>
                  <a:lnTo>
                    <a:pt x="1629" y="1679"/>
                  </a:lnTo>
                  <a:lnTo>
                    <a:pt x="1671" y="1687"/>
                  </a:lnTo>
                  <a:lnTo>
                    <a:pt x="1651" y="1674"/>
                  </a:lnTo>
                  <a:lnTo>
                    <a:pt x="1619" y="1659"/>
                  </a:lnTo>
                  <a:lnTo>
                    <a:pt x="1578" y="1659"/>
                  </a:lnTo>
                  <a:lnTo>
                    <a:pt x="1578" y="1669"/>
                  </a:lnTo>
                  <a:lnTo>
                    <a:pt x="1556" y="1674"/>
                  </a:lnTo>
                  <a:lnTo>
                    <a:pt x="1583" y="1687"/>
                  </a:lnTo>
                  <a:lnTo>
                    <a:pt x="1593" y="1692"/>
                  </a:lnTo>
                  <a:close/>
                  <a:moveTo>
                    <a:pt x="1520" y="1634"/>
                  </a:moveTo>
                  <a:lnTo>
                    <a:pt x="1520" y="1634"/>
                  </a:lnTo>
                  <a:lnTo>
                    <a:pt x="1513" y="1624"/>
                  </a:lnTo>
                  <a:lnTo>
                    <a:pt x="1510" y="1619"/>
                  </a:lnTo>
                  <a:lnTo>
                    <a:pt x="1510" y="1619"/>
                  </a:lnTo>
                  <a:lnTo>
                    <a:pt x="1472" y="1604"/>
                  </a:lnTo>
                  <a:lnTo>
                    <a:pt x="1472" y="1604"/>
                  </a:lnTo>
                  <a:lnTo>
                    <a:pt x="1414" y="1604"/>
                  </a:lnTo>
                  <a:lnTo>
                    <a:pt x="1414" y="1604"/>
                  </a:lnTo>
                  <a:lnTo>
                    <a:pt x="1382" y="1609"/>
                  </a:lnTo>
                  <a:lnTo>
                    <a:pt x="1371" y="1619"/>
                  </a:lnTo>
                  <a:lnTo>
                    <a:pt x="1371" y="1619"/>
                  </a:lnTo>
                  <a:lnTo>
                    <a:pt x="1397" y="1624"/>
                  </a:lnTo>
                  <a:lnTo>
                    <a:pt x="1397" y="1624"/>
                  </a:lnTo>
                  <a:lnTo>
                    <a:pt x="1419" y="1624"/>
                  </a:lnTo>
                  <a:lnTo>
                    <a:pt x="1419" y="1624"/>
                  </a:lnTo>
                  <a:lnTo>
                    <a:pt x="1450" y="1624"/>
                  </a:lnTo>
                  <a:lnTo>
                    <a:pt x="1450" y="1624"/>
                  </a:lnTo>
                  <a:lnTo>
                    <a:pt x="1482" y="1629"/>
                  </a:lnTo>
                  <a:lnTo>
                    <a:pt x="1482" y="1629"/>
                  </a:lnTo>
                  <a:lnTo>
                    <a:pt x="1492" y="1644"/>
                  </a:lnTo>
                  <a:lnTo>
                    <a:pt x="1492" y="1644"/>
                  </a:lnTo>
                  <a:lnTo>
                    <a:pt x="1503" y="1654"/>
                  </a:lnTo>
                  <a:lnTo>
                    <a:pt x="1503" y="1654"/>
                  </a:lnTo>
                  <a:lnTo>
                    <a:pt x="1545" y="1654"/>
                  </a:lnTo>
                  <a:lnTo>
                    <a:pt x="1545" y="1654"/>
                  </a:lnTo>
                  <a:lnTo>
                    <a:pt x="1553" y="1654"/>
                  </a:lnTo>
                  <a:lnTo>
                    <a:pt x="1556" y="1651"/>
                  </a:lnTo>
                  <a:lnTo>
                    <a:pt x="1556" y="1649"/>
                  </a:lnTo>
                  <a:lnTo>
                    <a:pt x="1556" y="1649"/>
                  </a:lnTo>
                  <a:lnTo>
                    <a:pt x="1545" y="1639"/>
                  </a:lnTo>
                  <a:lnTo>
                    <a:pt x="1545" y="1639"/>
                  </a:lnTo>
                  <a:lnTo>
                    <a:pt x="1538" y="1639"/>
                  </a:lnTo>
                  <a:lnTo>
                    <a:pt x="1528" y="1636"/>
                  </a:lnTo>
                  <a:lnTo>
                    <a:pt x="1520" y="1634"/>
                  </a:lnTo>
                  <a:lnTo>
                    <a:pt x="1520" y="1634"/>
                  </a:lnTo>
                  <a:close/>
                  <a:moveTo>
                    <a:pt x="1704" y="1717"/>
                  </a:moveTo>
                  <a:lnTo>
                    <a:pt x="1729" y="1722"/>
                  </a:lnTo>
                  <a:lnTo>
                    <a:pt x="1729" y="1709"/>
                  </a:lnTo>
                  <a:lnTo>
                    <a:pt x="1707" y="1709"/>
                  </a:lnTo>
                  <a:lnTo>
                    <a:pt x="1704" y="1717"/>
                  </a:lnTo>
                  <a:close/>
                  <a:moveTo>
                    <a:pt x="1452" y="1861"/>
                  </a:moveTo>
                  <a:lnTo>
                    <a:pt x="1452" y="1861"/>
                  </a:lnTo>
                  <a:lnTo>
                    <a:pt x="1467" y="1846"/>
                  </a:lnTo>
                  <a:lnTo>
                    <a:pt x="1467" y="1846"/>
                  </a:lnTo>
                  <a:lnTo>
                    <a:pt x="1487" y="1851"/>
                  </a:lnTo>
                  <a:lnTo>
                    <a:pt x="1487" y="1851"/>
                  </a:lnTo>
                  <a:lnTo>
                    <a:pt x="1492" y="1866"/>
                  </a:lnTo>
                  <a:lnTo>
                    <a:pt x="1492" y="1866"/>
                  </a:lnTo>
                  <a:lnTo>
                    <a:pt x="1508" y="1851"/>
                  </a:lnTo>
                  <a:lnTo>
                    <a:pt x="1487" y="1836"/>
                  </a:lnTo>
                  <a:lnTo>
                    <a:pt x="1487" y="1836"/>
                  </a:lnTo>
                  <a:lnTo>
                    <a:pt x="1462" y="1836"/>
                  </a:lnTo>
                  <a:lnTo>
                    <a:pt x="1462" y="1836"/>
                  </a:lnTo>
                  <a:lnTo>
                    <a:pt x="1445" y="1838"/>
                  </a:lnTo>
                  <a:lnTo>
                    <a:pt x="1432" y="1838"/>
                  </a:lnTo>
                  <a:lnTo>
                    <a:pt x="1424" y="1836"/>
                  </a:lnTo>
                  <a:lnTo>
                    <a:pt x="1424" y="1836"/>
                  </a:lnTo>
                  <a:lnTo>
                    <a:pt x="1419" y="1836"/>
                  </a:lnTo>
                  <a:lnTo>
                    <a:pt x="1419" y="1830"/>
                  </a:lnTo>
                  <a:lnTo>
                    <a:pt x="1419" y="1830"/>
                  </a:lnTo>
                  <a:lnTo>
                    <a:pt x="1414" y="1851"/>
                  </a:lnTo>
                  <a:lnTo>
                    <a:pt x="1414" y="1851"/>
                  </a:lnTo>
                  <a:lnTo>
                    <a:pt x="1435" y="1871"/>
                  </a:lnTo>
                  <a:lnTo>
                    <a:pt x="1435" y="1871"/>
                  </a:lnTo>
                  <a:lnTo>
                    <a:pt x="1445" y="1871"/>
                  </a:lnTo>
                  <a:lnTo>
                    <a:pt x="1445" y="1871"/>
                  </a:lnTo>
                  <a:lnTo>
                    <a:pt x="1452" y="1861"/>
                  </a:lnTo>
                  <a:lnTo>
                    <a:pt x="1452" y="1861"/>
                  </a:lnTo>
                  <a:close/>
                  <a:moveTo>
                    <a:pt x="2201" y="2073"/>
                  </a:moveTo>
                  <a:lnTo>
                    <a:pt x="2201" y="2073"/>
                  </a:lnTo>
                  <a:lnTo>
                    <a:pt x="2168" y="2062"/>
                  </a:lnTo>
                  <a:lnTo>
                    <a:pt x="2168" y="2062"/>
                  </a:lnTo>
                  <a:lnTo>
                    <a:pt x="2123" y="2037"/>
                  </a:lnTo>
                  <a:lnTo>
                    <a:pt x="2123" y="2037"/>
                  </a:lnTo>
                  <a:lnTo>
                    <a:pt x="2070" y="2032"/>
                  </a:lnTo>
                  <a:lnTo>
                    <a:pt x="2070" y="2032"/>
                  </a:lnTo>
                  <a:lnTo>
                    <a:pt x="2055" y="2027"/>
                  </a:lnTo>
                  <a:lnTo>
                    <a:pt x="2055" y="2027"/>
                  </a:lnTo>
                  <a:lnTo>
                    <a:pt x="2042" y="2012"/>
                  </a:lnTo>
                  <a:lnTo>
                    <a:pt x="2042" y="2012"/>
                  </a:lnTo>
                  <a:lnTo>
                    <a:pt x="2002" y="1997"/>
                  </a:lnTo>
                  <a:lnTo>
                    <a:pt x="2002" y="1997"/>
                  </a:lnTo>
                  <a:lnTo>
                    <a:pt x="1964" y="1974"/>
                  </a:lnTo>
                  <a:lnTo>
                    <a:pt x="1964" y="1974"/>
                  </a:lnTo>
                  <a:lnTo>
                    <a:pt x="1959" y="1954"/>
                  </a:lnTo>
                  <a:lnTo>
                    <a:pt x="1959" y="1954"/>
                  </a:lnTo>
                  <a:lnTo>
                    <a:pt x="1944" y="1914"/>
                  </a:lnTo>
                  <a:lnTo>
                    <a:pt x="1944" y="1914"/>
                  </a:lnTo>
                  <a:lnTo>
                    <a:pt x="1939" y="1914"/>
                  </a:lnTo>
                  <a:lnTo>
                    <a:pt x="1939" y="1914"/>
                  </a:lnTo>
                  <a:lnTo>
                    <a:pt x="1939" y="1914"/>
                  </a:lnTo>
                  <a:lnTo>
                    <a:pt x="1903" y="1893"/>
                  </a:lnTo>
                  <a:lnTo>
                    <a:pt x="1891" y="1893"/>
                  </a:lnTo>
                  <a:lnTo>
                    <a:pt x="1891" y="1896"/>
                  </a:lnTo>
                  <a:lnTo>
                    <a:pt x="1891" y="1896"/>
                  </a:lnTo>
                  <a:lnTo>
                    <a:pt x="1891" y="1893"/>
                  </a:lnTo>
                  <a:lnTo>
                    <a:pt x="1848" y="1888"/>
                  </a:lnTo>
                  <a:lnTo>
                    <a:pt x="1848" y="1883"/>
                  </a:lnTo>
                  <a:lnTo>
                    <a:pt x="1848" y="1888"/>
                  </a:lnTo>
                  <a:lnTo>
                    <a:pt x="1848" y="1888"/>
                  </a:lnTo>
                  <a:lnTo>
                    <a:pt x="1848" y="1881"/>
                  </a:lnTo>
                  <a:lnTo>
                    <a:pt x="1828" y="1876"/>
                  </a:lnTo>
                  <a:lnTo>
                    <a:pt x="1823" y="1861"/>
                  </a:lnTo>
                  <a:lnTo>
                    <a:pt x="1803" y="1846"/>
                  </a:lnTo>
                  <a:lnTo>
                    <a:pt x="1803" y="1846"/>
                  </a:lnTo>
                  <a:lnTo>
                    <a:pt x="1803" y="1846"/>
                  </a:lnTo>
                  <a:lnTo>
                    <a:pt x="1803" y="1846"/>
                  </a:lnTo>
                  <a:lnTo>
                    <a:pt x="1798" y="1846"/>
                  </a:lnTo>
                  <a:lnTo>
                    <a:pt x="1798" y="1846"/>
                  </a:lnTo>
                  <a:lnTo>
                    <a:pt x="1782" y="1841"/>
                  </a:lnTo>
                  <a:lnTo>
                    <a:pt x="1782" y="1841"/>
                  </a:lnTo>
                  <a:lnTo>
                    <a:pt x="1777" y="1830"/>
                  </a:lnTo>
                  <a:lnTo>
                    <a:pt x="1777" y="1830"/>
                  </a:lnTo>
                  <a:lnTo>
                    <a:pt x="1745" y="1815"/>
                  </a:lnTo>
                  <a:lnTo>
                    <a:pt x="1745" y="1815"/>
                  </a:lnTo>
                  <a:lnTo>
                    <a:pt x="1694" y="1820"/>
                  </a:lnTo>
                  <a:lnTo>
                    <a:pt x="1694" y="1820"/>
                  </a:lnTo>
                  <a:lnTo>
                    <a:pt x="1666" y="1815"/>
                  </a:lnTo>
                  <a:lnTo>
                    <a:pt x="1666" y="1815"/>
                  </a:lnTo>
                  <a:lnTo>
                    <a:pt x="1661" y="1805"/>
                  </a:lnTo>
                  <a:lnTo>
                    <a:pt x="1661" y="1805"/>
                  </a:lnTo>
                  <a:lnTo>
                    <a:pt x="1636" y="1800"/>
                  </a:lnTo>
                  <a:lnTo>
                    <a:pt x="1636" y="1800"/>
                  </a:lnTo>
                  <a:lnTo>
                    <a:pt x="1608" y="1805"/>
                  </a:lnTo>
                  <a:lnTo>
                    <a:pt x="1608" y="1805"/>
                  </a:lnTo>
                  <a:lnTo>
                    <a:pt x="1606" y="1803"/>
                  </a:lnTo>
                  <a:lnTo>
                    <a:pt x="1606" y="1798"/>
                  </a:lnTo>
                  <a:lnTo>
                    <a:pt x="1603" y="1790"/>
                  </a:lnTo>
                  <a:lnTo>
                    <a:pt x="1603" y="1790"/>
                  </a:lnTo>
                  <a:lnTo>
                    <a:pt x="1591" y="1795"/>
                  </a:lnTo>
                  <a:lnTo>
                    <a:pt x="1591" y="1795"/>
                  </a:lnTo>
                  <a:lnTo>
                    <a:pt x="1591" y="1795"/>
                  </a:lnTo>
                  <a:lnTo>
                    <a:pt x="1603" y="1790"/>
                  </a:lnTo>
                  <a:lnTo>
                    <a:pt x="1603" y="1790"/>
                  </a:lnTo>
                  <a:lnTo>
                    <a:pt x="1603" y="1785"/>
                  </a:lnTo>
                  <a:lnTo>
                    <a:pt x="1603" y="1785"/>
                  </a:lnTo>
                  <a:lnTo>
                    <a:pt x="1566" y="1795"/>
                  </a:lnTo>
                  <a:lnTo>
                    <a:pt x="1566" y="1795"/>
                  </a:lnTo>
                  <a:lnTo>
                    <a:pt x="1545" y="1805"/>
                  </a:lnTo>
                  <a:lnTo>
                    <a:pt x="1545" y="1805"/>
                  </a:lnTo>
                  <a:lnTo>
                    <a:pt x="1535" y="1830"/>
                  </a:lnTo>
                  <a:lnTo>
                    <a:pt x="1535" y="1830"/>
                  </a:lnTo>
                  <a:lnTo>
                    <a:pt x="1525" y="1836"/>
                  </a:lnTo>
                  <a:lnTo>
                    <a:pt x="1525" y="1836"/>
                  </a:lnTo>
                  <a:lnTo>
                    <a:pt x="1508" y="1851"/>
                  </a:lnTo>
                  <a:lnTo>
                    <a:pt x="1508" y="1851"/>
                  </a:lnTo>
                  <a:lnTo>
                    <a:pt x="1492" y="1866"/>
                  </a:lnTo>
                  <a:lnTo>
                    <a:pt x="1492" y="1866"/>
                  </a:lnTo>
                  <a:lnTo>
                    <a:pt x="1498" y="1878"/>
                  </a:lnTo>
                  <a:lnTo>
                    <a:pt x="1498" y="1878"/>
                  </a:lnTo>
                  <a:lnTo>
                    <a:pt x="1503" y="1904"/>
                  </a:lnTo>
                  <a:lnTo>
                    <a:pt x="1503" y="1904"/>
                  </a:lnTo>
                  <a:lnTo>
                    <a:pt x="1503" y="1919"/>
                  </a:lnTo>
                  <a:lnTo>
                    <a:pt x="1503" y="1919"/>
                  </a:lnTo>
                  <a:lnTo>
                    <a:pt x="1508" y="1939"/>
                  </a:lnTo>
                  <a:lnTo>
                    <a:pt x="1508" y="1939"/>
                  </a:lnTo>
                  <a:lnTo>
                    <a:pt x="1487" y="1954"/>
                  </a:lnTo>
                  <a:lnTo>
                    <a:pt x="1487" y="1954"/>
                  </a:lnTo>
                  <a:lnTo>
                    <a:pt x="1477" y="1964"/>
                  </a:lnTo>
                  <a:lnTo>
                    <a:pt x="1477" y="1964"/>
                  </a:lnTo>
                  <a:lnTo>
                    <a:pt x="1472" y="1974"/>
                  </a:lnTo>
                  <a:lnTo>
                    <a:pt x="1450" y="2022"/>
                  </a:lnTo>
                  <a:lnTo>
                    <a:pt x="1462" y="2042"/>
                  </a:lnTo>
                  <a:lnTo>
                    <a:pt x="1450" y="2047"/>
                  </a:lnTo>
                  <a:lnTo>
                    <a:pt x="1452" y="2047"/>
                  </a:lnTo>
                  <a:lnTo>
                    <a:pt x="1435" y="2057"/>
                  </a:lnTo>
                  <a:lnTo>
                    <a:pt x="1452" y="2093"/>
                  </a:lnTo>
                  <a:lnTo>
                    <a:pt x="1482" y="2146"/>
                  </a:lnTo>
                  <a:lnTo>
                    <a:pt x="1515" y="2211"/>
                  </a:lnTo>
                  <a:lnTo>
                    <a:pt x="1515" y="2221"/>
                  </a:lnTo>
                  <a:lnTo>
                    <a:pt x="1626" y="2284"/>
                  </a:lnTo>
                  <a:lnTo>
                    <a:pt x="1631" y="2284"/>
                  </a:lnTo>
                  <a:lnTo>
                    <a:pt x="1631" y="2282"/>
                  </a:lnTo>
                  <a:lnTo>
                    <a:pt x="1631" y="2282"/>
                  </a:lnTo>
                  <a:lnTo>
                    <a:pt x="1634" y="2279"/>
                  </a:lnTo>
                  <a:lnTo>
                    <a:pt x="1634" y="2279"/>
                  </a:lnTo>
                  <a:lnTo>
                    <a:pt x="1649" y="2294"/>
                  </a:lnTo>
                  <a:lnTo>
                    <a:pt x="1649" y="2297"/>
                  </a:lnTo>
                  <a:lnTo>
                    <a:pt x="1649" y="2297"/>
                  </a:lnTo>
                  <a:lnTo>
                    <a:pt x="1644" y="2315"/>
                  </a:lnTo>
                  <a:lnTo>
                    <a:pt x="1644" y="2315"/>
                  </a:lnTo>
                  <a:lnTo>
                    <a:pt x="1666" y="2352"/>
                  </a:lnTo>
                  <a:lnTo>
                    <a:pt x="1666" y="2352"/>
                  </a:lnTo>
                  <a:lnTo>
                    <a:pt x="1671" y="2362"/>
                  </a:lnTo>
                  <a:lnTo>
                    <a:pt x="1671" y="2362"/>
                  </a:lnTo>
                  <a:lnTo>
                    <a:pt x="1677" y="2357"/>
                  </a:lnTo>
                  <a:lnTo>
                    <a:pt x="1677" y="2360"/>
                  </a:lnTo>
                  <a:lnTo>
                    <a:pt x="1677" y="2360"/>
                  </a:lnTo>
                  <a:lnTo>
                    <a:pt x="1671" y="2362"/>
                  </a:lnTo>
                  <a:lnTo>
                    <a:pt x="1671" y="2362"/>
                  </a:lnTo>
                  <a:lnTo>
                    <a:pt x="1677" y="2368"/>
                  </a:lnTo>
                  <a:lnTo>
                    <a:pt x="1677" y="2368"/>
                  </a:lnTo>
                  <a:lnTo>
                    <a:pt x="1671" y="2388"/>
                  </a:lnTo>
                  <a:lnTo>
                    <a:pt x="1671" y="2388"/>
                  </a:lnTo>
                  <a:lnTo>
                    <a:pt x="1656" y="2405"/>
                  </a:lnTo>
                  <a:lnTo>
                    <a:pt x="1656" y="2405"/>
                  </a:lnTo>
                  <a:lnTo>
                    <a:pt x="1656" y="2436"/>
                  </a:lnTo>
                  <a:lnTo>
                    <a:pt x="1656" y="2436"/>
                  </a:lnTo>
                  <a:lnTo>
                    <a:pt x="1646" y="2456"/>
                  </a:lnTo>
                  <a:lnTo>
                    <a:pt x="1646" y="2456"/>
                  </a:lnTo>
                  <a:lnTo>
                    <a:pt x="1629" y="2524"/>
                  </a:lnTo>
                  <a:lnTo>
                    <a:pt x="1629" y="2524"/>
                  </a:lnTo>
                  <a:lnTo>
                    <a:pt x="1634" y="2574"/>
                  </a:lnTo>
                  <a:lnTo>
                    <a:pt x="1634" y="2574"/>
                  </a:lnTo>
                  <a:lnTo>
                    <a:pt x="1603" y="2642"/>
                  </a:lnTo>
                  <a:lnTo>
                    <a:pt x="1603" y="2642"/>
                  </a:lnTo>
                  <a:lnTo>
                    <a:pt x="1598" y="2713"/>
                  </a:lnTo>
                  <a:lnTo>
                    <a:pt x="1598" y="2713"/>
                  </a:lnTo>
                  <a:lnTo>
                    <a:pt x="1598" y="2751"/>
                  </a:lnTo>
                  <a:lnTo>
                    <a:pt x="1598" y="2751"/>
                  </a:lnTo>
                  <a:lnTo>
                    <a:pt x="1593" y="2786"/>
                  </a:lnTo>
                  <a:lnTo>
                    <a:pt x="1593" y="2786"/>
                  </a:lnTo>
                  <a:lnTo>
                    <a:pt x="1603" y="2806"/>
                  </a:lnTo>
                  <a:lnTo>
                    <a:pt x="1603" y="2806"/>
                  </a:lnTo>
                  <a:lnTo>
                    <a:pt x="1588" y="2889"/>
                  </a:lnTo>
                  <a:lnTo>
                    <a:pt x="1588" y="2889"/>
                  </a:lnTo>
                  <a:lnTo>
                    <a:pt x="1571" y="2925"/>
                  </a:lnTo>
                  <a:lnTo>
                    <a:pt x="1571" y="2925"/>
                  </a:lnTo>
                  <a:lnTo>
                    <a:pt x="1578" y="2950"/>
                  </a:lnTo>
                  <a:lnTo>
                    <a:pt x="1578" y="2950"/>
                  </a:lnTo>
                  <a:lnTo>
                    <a:pt x="1593" y="2983"/>
                  </a:lnTo>
                  <a:lnTo>
                    <a:pt x="1593" y="2983"/>
                  </a:lnTo>
                  <a:lnTo>
                    <a:pt x="1677" y="3018"/>
                  </a:lnTo>
                  <a:lnTo>
                    <a:pt x="1677" y="3018"/>
                  </a:lnTo>
                  <a:lnTo>
                    <a:pt x="1656" y="2998"/>
                  </a:lnTo>
                  <a:lnTo>
                    <a:pt x="1656" y="2998"/>
                  </a:lnTo>
                  <a:lnTo>
                    <a:pt x="1654" y="2993"/>
                  </a:lnTo>
                  <a:lnTo>
                    <a:pt x="1679" y="3018"/>
                  </a:lnTo>
                  <a:lnTo>
                    <a:pt x="1651" y="2960"/>
                  </a:lnTo>
                  <a:lnTo>
                    <a:pt x="1671" y="2927"/>
                  </a:lnTo>
                  <a:lnTo>
                    <a:pt x="1694" y="2894"/>
                  </a:lnTo>
                  <a:lnTo>
                    <a:pt x="1702" y="2862"/>
                  </a:lnTo>
                  <a:lnTo>
                    <a:pt x="1689" y="2847"/>
                  </a:lnTo>
                  <a:lnTo>
                    <a:pt x="1687" y="2824"/>
                  </a:lnTo>
                  <a:lnTo>
                    <a:pt x="1722" y="2781"/>
                  </a:lnTo>
                  <a:lnTo>
                    <a:pt x="1740" y="2741"/>
                  </a:lnTo>
                  <a:lnTo>
                    <a:pt x="1727" y="2726"/>
                  </a:lnTo>
                  <a:lnTo>
                    <a:pt x="1752" y="2715"/>
                  </a:lnTo>
                  <a:lnTo>
                    <a:pt x="1780" y="2673"/>
                  </a:lnTo>
                  <a:lnTo>
                    <a:pt x="1828" y="2655"/>
                  </a:lnTo>
                  <a:lnTo>
                    <a:pt x="1848" y="2642"/>
                  </a:lnTo>
                  <a:lnTo>
                    <a:pt x="1856" y="2605"/>
                  </a:lnTo>
                  <a:lnTo>
                    <a:pt x="1840" y="2594"/>
                  </a:lnTo>
                  <a:lnTo>
                    <a:pt x="1840" y="2584"/>
                  </a:lnTo>
                  <a:lnTo>
                    <a:pt x="1850" y="2594"/>
                  </a:lnTo>
                  <a:lnTo>
                    <a:pt x="1876" y="2599"/>
                  </a:lnTo>
                  <a:lnTo>
                    <a:pt x="1901" y="2579"/>
                  </a:lnTo>
                  <a:lnTo>
                    <a:pt x="1906" y="2569"/>
                  </a:lnTo>
                  <a:lnTo>
                    <a:pt x="1903" y="2559"/>
                  </a:lnTo>
                  <a:lnTo>
                    <a:pt x="1903" y="2559"/>
                  </a:lnTo>
                  <a:lnTo>
                    <a:pt x="1903" y="2559"/>
                  </a:lnTo>
                  <a:lnTo>
                    <a:pt x="1906" y="2569"/>
                  </a:lnTo>
                  <a:lnTo>
                    <a:pt x="1906" y="2569"/>
                  </a:lnTo>
                  <a:lnTo>
                    <a:pt x="1914" y="2552"/>
                  </a:lnTo>
                  <a:lnTo>
                    <a:pt x="1914" y="2552"/>
                  </a:lnTo>
                  <a:lnTo>
                    <a:pt x="1934" y="2531"/>
                  </a:lnTo>
                  <a:lnTo>
                    <a:pt x="1934" y="2531"/>
                  </a:lnTo>
                  <a:lnTo>
                    <a:pt x="1959" y="2506"/>
                  </a:lnTo>
                  <a:lnTo>
                    <a:pt x="1959" y="2506"/>
                  </a:lnTo>
                  <a:lnTo>
                    <a:pt x="1982" y="2438"/>
                  </a:lnTo>
                  <a:lnTo>
                    <a:pt x="1982" y="2438"/>
                  </a:lnTo>
                  <a:lnTo>
                    <a:pt x="1997" y="2408"/>
                  </a:lnTo>
                  <a:lnTo>
                    <a:pt x="1997" y="2408"/>
                  </a:lnTo>
                  <a:lnTo>
                    <a:pt x="2055" y="2373"/>
                  </a:lnTo>
                  <a:lnTo>
                    <a:pt x="2055" y="2373"/>
                  </a:lnTo>
                  <a:lnTo>
                    <a:pt x="2090" y="2368"/>
                  </a:lnTo>
                  <a:lnTo>
                    <a:pt x="2090" y="2368"/>
                  </a:lnTo>
                  <a:lnTo>
                    <a:pt x="2100" y="2362"/>
                  </a:lnTo>
                  <a:lnTo>
                    <a:pt x="2100" y="2362"/>
                  </a:lnTo>
                  <a:lnTo>
                    <a:pt x="2110" y="2342"/>
                  </a:lnTo>
                  <a:lnTo>
                    <a:pt x="2110" y="2342"/>
                  </a:lnTo>
                  <a:lnTo>
                    <a:pt x="2118" y="2320"/>
                  </a:lnTo>
                  <a:lnTo>
                    <a:pt x="2118" y="2320"/>
                  </a:lnTo>
                  <a:lnTo>
                    <a:pt x="2133" y="2294"/>
                  </a:lnTo>
                  <a:lnTo>
                    <a:pt x="2133" y="2294"/>
                  </a:lnTo>
                  <a:lnTo>
                    <a:pt x="2138" y="2284"/>
                  </a:lnTo>
                  <a:lnTo>
                    <a:pt x="2138" y="2284"/>
                  </a:lnTo>
                  <a:lnTo>
                    <a:pt x="2143" y="2196"/>
                  </a:lnTo>
                  <a:lnTo>
                    <a:pt x="2143" y="2196"/>
                  </a:lnTo>
                  <a:lnTo>
                    <a:pt x="2158" y="2191"/>
                  </a:lnTo>
                  <a:lnTo>
                    <a:pt x="2158" y="2191"/>
                  </a:lnTo>
                  <a:lnTo>
                    <a:pt x="2211" y="2125"/>
                  </a:lnTo>
                  <a:lnTo>
                    <a:pt x="2211" y="2125"/>
                  </a:lnTo>
                  <a:lnTo>
                    <a:pt x="2211" y="2110"/>
                  </a:lnTo>
                  <a:lnTo>
                    <a:pt x="2211" y="2110"/>
                  </a:lnTo>
                  <a:lnTo>
                    <a:pt x="2201" y="2073"/>
                  </a:lnTo>
                  <a:lnTo>
                    <a:pt x="2201" y="2073"/>
                  </a:lnTo>
                  <a:close/>
                  <a:moveTo>
                    <a:pt x="1440" y="567"/>
                  </a:moveTo>
                  <a:lnTo>
                    <a:pt x="1445" y="570"/>
                  </a:lnTo>
                  <a:lnTo>
                    <a:pt x="1447" y="570"/>
                  </a:lnTo>
                  <a:lnTo>
                    <a:pt x="1450" y="572"/>
                  </a:lnTo>
                  <a:lnTo>
                    <a:pt x="1455" y="575"/>
                  </a:lnTo>
                  <a:lnTo>
                    <a:pt x="1457" y="575"/>
                  </a:lnTo>
                  <a:lnTo>
                    <a:pt x="1462" y="577"/>
                  </a:lnTo>
                  <a:lnTo>
                    <a:pt x="1467" y="577"/>
                  </a:lnTo>
                  <a:lnTo>
                    <a:pt x="1470" y="580"/>
                  </a:lnTo>
                  <a:lnTo>
                    <a:pt x="1470" y="580"/>
                  </a:lnTo>
                  <a:lnTo>
                    <a:pt x="1472" y="580"/>
                  </a:lnTo>
                  <a:lnTo>
                    <a:pt x="1475" y="577"/>
                  </a:lnTo>
                  <a:lnTo>
                    <a:pt x="1475" y="575"/>
                  </a:lnTo>
                  <a:lnTo>
                    <a:pt x="1477" y="575"/>
                  </a:lnTo>
                  <a:lnTo>
                    <a:pt x="1480" y="570"/>
                  </a:lnTo>
                  <a:lnTo>
                    <a:pt x="1482" y="567"/>
                  </a:lnTo>
                  <a:lnTo>
                    <a:pt x="1480" y="565"/>
                  </a:lnTo>
                  <a:lnTo>
                    <a:pt x="1475" y="565"/>
                  </a:lnTo>
                  <a:lnTo>
                    <a:pt x="1472" y="562"/>
                  </a:lnTo>
                  <a:lnTo>
                    <a:pt x="1457" y="562"/>
                  </a:lnTo>
                  <a:lnTo>
                    <a:pt x="1457" y="562"/>
                  </a:lnTo>
                  <a:lnTo>
                    <a:pt x="1455" y="560"/>
                  </a:lnTo>
                  <a:lnTo>
                    <a:pt x="1452" y="555"/>
                  </a:lnTo>
                  <a:lnTo>
                    <a:pt x="1450" y="550"/>
                  </a:lnTo>
                  <a:lnTo>
                    <a:pt x="1447" y="545"/>
                  </a:lnTo>
                  <a:lnTo>
                    <a:pt x="1442" y="545"/>
                  </a:lnTo>
                  <a:lnTo>
                    <a:pt x="1435" y="542"/>
                  </a:lnTo>
                  <a:lnTo>
                    <a:pt x="1429" y="540"/>
                  </a:lnTo>
                  <a:lnTo>
                    <a:pt x="1424" y="540"/>
                  </a:lnTo>
                  <a:lnTo>
                    <a:pt x="1419" y="540"/>
                  </a:lnTo>
                  <a:lnTo>
                    <a:pt x="1417" y="540"/>
                  </a:lnTo>
                  <a:lnTo>
                    <a:pt x="1414" y="542"/>
                  </a:lnTo>
                  <a:lnTo>
                    <a:pt x="1412" y="545"/>
                  </a:lnTo>
                  <a:lnTo>
                    <a:pt x="1409" y="545"/>
                  </a:lnTo>
                  <a:lnTo>
                    <a:pt x="1409" y="542"/>
                  </a:lnTo>
                  <a:lnTo>
                    <a:pt x="1407" y="535"/>
                  </a:lnTo>
                  <a:lnTo>
                    <a:pt x="1404" y="529"/>
                  </a:lnTo>
                  <a:lnTo>
                    <a:pt x="1402" y="527"/>
                  </a:lnTo>
                  <a:lnTo>
                    <a:pt x="1399" y="524"/>
                  </a:lnTo>
                  <a:lnTo>
                    <a:pt x="1394" y="524"/>
                  </a:lnTo>
                  <a:lnTo>
                    <a:pt x="1392" y="524"/>
                  </a:lnTo>
                  <a:lnTo>
                    <a:pt x="1392" y="529"/>
                  </a:lnTo>
                  <a:lnTo>
                    <a:pt x="1392" y="535"/>
                  </a:lnTo>
                  <a:lnTo>
                    <a:pt x="1392" y="542"/>
                  </a:lnTo>
                  <a:lnTo>
                    <a:pt x="1392" y="547"/>
                  </a:lnTo>
                  <a:lnTo>
                    <a:pt x="1392" y="550"/>
                  </a:lnTo>
                  <a:lnTo>
                    <a:pt x="1394" y="552"/>
                  </a:lnTo>
                  <a:lnTo>
                    <a:pt x="1394" y="555"/>
                  </a:lnTo>
                  <a:lnTo>
                    <a:pt x="1394" y="560"/>
                  </a:lnTo>
                  <a:lnTo>
                    <a:pt x="1394" y="565"/>
                  </a:lnTo>
                  <a:lnTo>
                    <a:pt x="1394" y="570"/>
                  </a:lnTo>
                  <a:lnTo>
                    <a:pt x="1397" y="575"/>
                  </a:lnTo>
                  <a:lnTo>
                    <a:pt x="1397" y="577"/>
                  </a:lnTo>
                  <a:lnTo>
                    <a:pt x="1394" y="577"/>
                  </a:lnTo>
                  <a:lnTo>
                    <a:pt x="1392" y="580"/>
                  </a:lnTo>
                  <a:lnTo>
                    <a:pt x="1389" y="585"/>
                  </a:lnTo>
                  <a:lnTo>
                    <a:pt x="1387" y="587"/>
                  </a:lnTo>
                  <a:lnTo>
                    <a:pt x="1384" y="590"/>
                  </a:lnTo>
                  <a:lnTo>
                    <a:pt x="1387" y="593"/>
                  </a:lnTo>
                  <a:lnTo>
                    <a:pt x="1392" y="593"/>
                  </a:lnTo>
                  <a:lnTo>
                    <a:pt x="1397" y="590"/>
                  </a:lnTo>
                  <a:lnTo>
                    <a:pt x="1399" y="590"/>
                  </a:lnTo>
                  <a:lnTo>
                    <a:pt x="1402" y="590"/>
                  </a:lnTo>
                  <a:lnTo>
                    <a:pt x="1407" y="590"/>
                  </a:lnTo>
                  <a:lnTo>
                    <a:pt x="1409" y="590"/>
                  </a:lnTo>
                  <a:lnTo>
                    <a:pt x="1412" y="593"/>
                  </a:lnTo>
                  <a:lnTo>
                    <a:pt x="1414" y="598"/>
                  </a:lnTo>
                  <a:lnTo>
                    <a:pt x="1414" y="600"/>
                  </a:lnTo>
                  <a:lnTo>
                    <a:pt x="1417" y="603"/>
                  </a:lnTo>
                  <a:lnTo>
                    <a:pt x="1419" y="603"/>
                  </a:lnTo>
                  <a:lnTo>
                    <a:pt x="1424" y="600"/>
                  </a:lnTo>
                  <a:lnTo>
                    <a:pt x="1424" y="598"/>
                  </a:lnTo>
                  <a:lnTo>
                    <a:pt x="1427" y="595"/>
                  </a:lnTo>
                  <a:lnTo>
                    <a:pt x="1427" y="593"/>
                  </a:lnTo>
                  <a:lnTo>
                    <a:pt x="1429" y="590"/>
                  </a:lnTo>
                  <a:lnTo>
                    <a:pt x="1435" y="587"/>
                  </a:lnTo>
                  <a:lnTo>
                    <a:pt x="1437" y="585"/>
                  </a:lnTo>
                  <a:lnTo>
                    <a:pt x="1437" y="580"/>
                  </a:lnTo>
                  <a:lnTo>
                    <a:pt x="1437" y="575"/>
                  </a:lnTo>
                  <a:lnTo>
                    <a:pt x="1435" y="570"/>
                  </a:lnTo>
                  <a:lnTo>
                    <a:pt x="1437" y="567"/>
                  </a:lnTo>
                  <a:lnTo>
                    <a:pt x="1440" y="567"/>
                  </a:lnTo>
                  <a:close/>
                  <a:moveTo>
                    <a:pt x="966" y="300"/>
                  </a:moveTo>
                  <a:lnTo>
                    <a:pt x="968" y="303"/>
                  </a:lnTo>
                  <a:lnTo>
                    <a:pt x="971" y="310"/>
                  </a:lnTo>
                  <a:lnTo>
                    <a:pt x="973" y="323"/>
                  </a:lnTo>
                  <a:lnTo>
                    <a:pt x="973" y="330"/>
                  </a:lnTo>
                  <a:lnTo>
                    <a:pt x="973" y="335"/>
                  </a:lnTo>
                  <a:lnTo>
                    <a:pt x="978" y="338"/>
                  </a:lnTo>
                  <a:lnTo>
                    <a:pt x="983" y="335"/>
                  </a:lnTo>
                  <a:lnTo>
                    <a:pt x="986" y="333"/>
                  </a:lnTo>
                  <a:lnTo>
                    <a:pt x="988" y="330"/>
                  </a:lnTo>
                  <a:lnTo>
                    <a:pt x="991" y="333"/>
                  </a:lnTo>
                  <a:lnTo>
                    <a:pt x="996" y="335"/>
                  </a:lnTo>
                  <a:lnTo>
                    <a:pt x="998" y="338"/>
                  </a:lnTo>
                  <a:lnTo>
                    <a:pt x="1003" y="335"/>
                  </a:lnTo>
                  <a:lnTo>
                    <a:pt x="1006" y="330"/>
                  </a:lnTo>
                  <a:lnTo>
                    <a:pt x="1011" y="323"/>
                  </a:lnTo>
                  <a:lnTo>
                    <a:pt x="1016" y="320"/>
                  </a:lnTo>
                  <a:lnTo>
                    <a:pt x="1024" y="318"/>
                  </a:lnTo>
                  <a:lnTo>
                    <a:pt x="1026" y="315"/>
                  </a:lnTo>
                  <a:lnTo>
                    <a:pt x="1026" y="310"/>
                  </a:lnTo>
                  <a:lnTo>
                    <a:pt x="1026" y="305"/>
                  </a:lnTo>
                  <a:lnTo>
                    <a:pt x="1029" y="305"/>
                  </a:lnTo>
                  <a:lnTo>
                    <a:pt x="1039" y="303"/>
                  </a:lnTo>
                  <a:lnTo>
                    <a:pt x="1044" y="300"/>
                  </a:lnTo>
                  <a:lnTo>
                    <a:pt x="1049" y="300"/>
                  </a:lnTo>
                  <a:lnTo>
                    <a:pt x="1054" y="298"/>
                  </a:lnTo>
                  <a:lnTo>
                    <a:pt x="1059" y="295"/>
                  </a:lnTo>
                  <a:lnTo>
                    <a:pt x="1064" y="295"/>
                  </a:lnTo>
                  <a:lnTo>
                    <a:pt x="1066" y="292"/>
                  </a:lnTo>
                  <a:lnTo>
                    <a:pt x="1066" y="290"/>
                  </a:lnTo>
                  <a:lnTo>
                    <a:pt x="1069" y="287"/>
                  </a:lnTo>
                  <a:lnTo>
                    <a:pt x="1066" y="285"/>
                  </a:lnTo>
                  <a:lnTo>
                    <a:pt x="1066" y="277"/>
                  </a:lnTo>
                  <a:lnTo>
                    <a:pt x="1064" y="270"/>
                  </a:lnTo>
                  <a:lnTo>
                    <a:pt x="1059" y="265"/>
                  </a:lnTo>
                  <a:lnTo>
                    <a:pt x="1056" y="262"/>
                  </a:lnTo>
                  <a:lnTo>
                    <a:pt x="1054" y="262"/>
                  </a:lnTo>
                  <a:lnTo>
                    <a:pt x="1049" y="262"/>
                  </a:lnTo>
                  <a:lnTo>
                    <a:pt x="1046" y="262"/>
                  </a:lnTo>
                  <a:lnTo>
                    <a:pt x="1044" y="257"/>
                  </a:lnTo>
                  <a:lnTo>
                    <a:pt x="1041" y="255"/>
                  </a:lnTo>
                  <a:lnTo>
                    <a:pt x="1039" y="250"/>
                  </a:lnTo>
                  <a:lnTo>
                    <a:pt x="1031" y="247"/>
                  </a:lnTo>
                  <a:lnTo>
                    <a:pt x="1026" y="247"/>
                  </a:lnTo>
                  <a:lnTo>
                    <a:pt x="1021" y="247"/>
                  </a:lnTo>
                  <a:lnTo>
                    <a:pt x="1019" y="245"/>
                  </a:lnTo>
                  <a:lnTo>
                    <a:pt x="1016" y="242"/>
                  </a:lnTo>
                  <a:lnTo>
                    <a:pt x="1011" y="242"/>
                  </a:lnTo>
                  <a:lnTo>
                    <a:pt x="1008" y="240"/>
                  </a:lnTo>
                  <a:lnTo>
                    <a:pt x="1008" y="240"/>
                  </a:lnTo>
                  <a:lnTo>
                    <a:pt x="1006" y="242"/>
                  </a:lnTo>
                  <a:lnTo>
                    <a:pt x="1006" y="245"/>
                  </a:lnTo>
                  <a:lnTo>
                    <a:pt x="1006" y="250"/>
                  </a:lnTo>
                  <a:lnTo>
                    <a:pt x="1003" y="255"/>
                  </a:lnTo>
                  <a:lnTo>
                    <a:pt x="1003" y="257"/>
                  </a:lnTo>
                  <a:lnTo>
                    <a:pt x="998" y="260"/>
                  </a:lnTo>
                  <a:lnTo>
                    <a:pt x="993" y="267"/>
                  </a:lnTo>
                  <a:lnTo>
                    <a:pt x="986" y="272"/>
                  </a:lnTo>
                  <a:lnTo>
                    <a:pt x="983" y="277"/>
                  </a:lnTo>
                  <a:lnTo>
                    <a:pt x="978" y="282"/>
                  </a:lnTo>
                  <a:lnTo>
                    <a:pt x="971" y="287"/>
                  </a:lnTo>
                  <a:lnTo>
                    <a:pt x="966" y="295"/>
                  </a:lnTo>
                  <a:lnTo>
                    <a:pt x="963" y="300"/>
                  </a:lnTo>
                  <a:lnTo>
                    <a:pt x="966" y="300"/>
                  </a:lnTo>
                  <a:lnTo>
                    <a:pt x="966" y="300"/>
                  </a:lnTo>
                  <a:close/>
                  <a:moveTo>
                    <a:pt x="1498" y="494"/>
                  </a:moveTo>
                  <a:lnTo>
                    <a:pt x="1498" y="494"/>
                  </a:lnTo>
                  <a:lnTo>
                    <a:pt x="1498" y="492"/>
                  </a:lnTo>
                  <a:lnTo>
                    <a:pt x="1498" y="492"/>
                  </a:lnTo>
                  <a:lnTo>
                    <a:pt x="1498" y="489"/>
                  </a:lnTo>
                  <a:lnTo>
                    <a:pt x="1495" y="489"/>
                  </a:lnTo>
                  <a:lnTo>
                    <a:pt x="1495" y="489"/>
                  </a:lnTo>
                  <a:lnTo>
                    <a:pt x="1495" y="492"/>
                  </a:lnTo>
                  <a:lnTo>
                    <a:pt x="1498" y="494"/>
                  </a:lnTo>
                  <a:close/>
                </a:path>
              </a:pathLst>
            </a:custGeom>
            <a:solidFill>
              <a:srgbClr val="00A1DA">
                <a:alpha val="70000"/>
              </a:srgbClr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19"/>
            <p:cNvSpPr>
              <a:spLocks/>
            </p:cNvSpPr>
            <p:nvPr/>
          </p:nvSpPr>
          <p:spPr bwMode="auto">
            <a:xfrm>
              <a:off x="3218" y="2127"/>
              <a:ext cx="46" cy="28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3" y="17"/>
                </a:cxn>
                <a:cxn ang="0">
                  <a:pos x="12" y="14"/>
                </a:cxn>
                <a:cxn ang="0">
                  <a:pos x="13" y="8"/>
                </a:cxn>
                <a:cxn ang="0">
                  <a:pos x="27" y="9"/>
                </a:cxn>
                <a:cxn ang="0">
                  <a:pos x="46" y="0"/>
                </a:cxn>
                <a:cxn ang="0">
                  <a:pos x="46" y="1"/>
                </a:cxn>
                <a:cxn ang="0">
                  <a:pos x="33" y="11"/>
                </a:cxn>
                <a:cxn ang="0">
                  <a:pos x="36" y="18"/>
                </a:cxn>
                <a:cxn ang="0">
                  <a:pos x="27" y="21"/>
                </a:cxn>
                <a:cxn ang="0">
                  <a:pos x="15" y="28"/>
                </a:cxn>
                <a:cxn ang="0">
                  <a:pos x="13" y="28"/>
                </a:cxn>
                <a:cxn ang="0">
                  <a:pos x="8" y="26"/>
                </a:cxn>
                <a:cxn ang="0">
                  <a:pos x="2" y="23"/>
                </a:cxn>
                <a:cxn ang="0">
                  <a:pos x="0" y="15"/>
                </a:cxn>
              </a:cxnLst>
              <a:rect l="0" t="0" r="r" b="b"/>
              <a:pathLst>
                <a:path w="46" h="28">
                  <a:moveTo>
                    <a:pt x="0" y="15"/>
                  </a:moveTo>
                  <a:lnTo>
                    <a:pt x="3" y="17"/>
                  </a:lnTo>
                  <a:lnTo>
                    <a:pt x="12" y="14"/>
                  </a:lnTo>
                  <a:lnTo>
                    <a:pt x="13" y="8"/>
                  </a:lnTo>
                  <a:lnTo>
                    <a:pt x="27" y="9"/>
                  </a:lnTo>
                  <a:lnTo>
                    <a:pt x="46" y="0"/>
                  </a:lnTo>
                  <a:lnTo>
                    <a:pt x="46" y="1"/>
                  </a:lnTo>
                  <a:lnTo>
                    <a:pt x="33" y="11"/>
                  </a:lnTo>
                  <a:lnTo>
                    <a:pt x="36" y="18"/>
                  </a:lnTo>
                  <a:lnTo>
                    <a:pt x="27" y="21"/>
                  </a:lnTo>
                  <a:lnTo>
                    <a:pt x="15" y="28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2" y="23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A1DA">
                <a:alpha val="70000"/>
              </a:srgbClr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267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0" y="62484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49FC0-BB1F-4450-B674-5B34E305E5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DD058-32B3-4D64-A0DD-D623F45CB3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5317F13-6D65-463F-8832-2F143E93A9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74E7D01-DE86-4235-8CA8-ABE1191468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FA078-91E6-4E8E-99A1-1C0C33C9D1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55390-15F3-470A-A9F6-A1CBFF11B2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2B6C7-C0C0-425D-846E-4E06CECE07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4F4EA-BE00-437D-B5C6-E545B84B3E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D6575-E737-4D51-AF01-B6EF3B9AA4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EEE11-0803-409A-8E77-C08A68900C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57A5C-9E63-4374-8512-F15EFEC3F5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B94DA-C911-45B2-927D-047096F4F6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7"/>
          <p:cNvSpPr>
            <a:spLocks noChangeArrowheads="1"/>
          </p:cNvSpPr>
          <p:nvPr userDrawn="1"/>
        </p:nvSpPr>
        <p:spPr bwMode="auto">
          <a:xfrm>
            <a:off x="0" y="0"/>
            <a:ext cx="9144000" cy="6896100"/>
          </a:xfrm>
          <a:prstGeom prst="rect">
            <a:avLst/>
          </a:prstGeom>
          <a:gradFill rotWithShape="1">
            <a:gsLst>
              <a:gs pos="0">
                <a:srgbClr val="003B7D"/>
              </a:gs>
              <a:gs pos="50000">
                <a:srgbClr val="007FBE"/>
              </a:gs>
              <a:gs pos="100000">
                <a:srgbClr val="003B7D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7" name="Group 13"/>
          <p:cNvGrpSpPr>
            <a:grpSpLocks/>
          </p:cNvGrpSpPr>
          <p:nvPr userDrawn="1"/>
        </p:nvGrpSpPr>
        <p:grpSpPr bwMode="auto">
          <a:xfrm>
            <a:off x="652463" y="1703388"/>
            <a:ext cx="7780337" cy="4208462"/>
            <a:chOff x="0" y="723"/>
            <a:chExt cx="5634" cy="3048"/>
          </a:xfrm>
        </p:grpSpPr>
        <p:sp>
          <p:nvSpPr>
            <p:cNvPr id="1038" name="Freeform 14"/>
            <p:cNvSpPr>
              <a:spLocks noChangeAspect="1" noEditPoints="1"/>
            </p:cNvSpPr>
            <p:nvPr/>
          </p:nvSpPr>
          <p:spPr bwMode="auto">
            <a:xfrm>
              <a:off x="2433" y="723"/>
              <a:ext cx="3201" cy="2883"/>
            </a:xfrm>
            <a:custGeom>
              <a:avLst/>
              <a:gdLst/>
              <a:ahLst/>
              <a:cxnLst>
                <a:cxn ang="0">
                  <a:pos x="2146" y="1956"/>
                </a:cxn>
                <a:cxn ang="0">
                  <a:pos x="2100" y="1866"/>
                </a:cxn>
                <a:cxn ang="0">
                  <a:pos x="2180" y="1810"/>
                </a:cxn>
                <a:cxn ang="0">
                  <a:pos x="2152" y="1724"/>
                </a:cxn>
                <a:cxn ang="0">
                  <a:pos x="2920" y="422"/>
                </a:cxn>
                <a:cxn ang="0">
                  <a:pos x="2474" y="286"/>
                </a:cxn>
                <a:cxn ang="0">
                  <a:pos x="2216" y="240"/>
                </a:cxn>
                <a:cxn ang="0">
                  <a:pos x="2010" y="144"/>
                </a:cxn>
                <a:cxn ang="0">
                  <a:pos x="1482" y="300"/>
                </a:cxn>
                <a:cxn ang="0">
                  <a:pos x="1316" y="436"/>
                </a:cxn>
                <a:cxn ang="0">
                  <a:pos x="972" y="526"/>
                </a:cxn>
                <a:cxn ang="0">
                  <a:pos x="842" y="632"/>
                </a:cxn>
                <a:cxn ang="0">
                  <a:pos x="778" y="422"/>
                </a:cxn>
                <a:cxn ang="0">
                  <a:pos x="502" y="484"/>
                </a:cxn>
                <a:cxn ang="0">
                  <a:pos x="442" y="796"/>
                </a:cxn>
                <a:cxn ang="0">
                  <a:pos x="536" y="746"/>
                </a:cxn>
                <a:cxn ang="0">
                  <a:pos x="704" y="766"/>
                </a:cxn>
                <a:cxn ang="0">
                  <a:pos x="516" y="938"/>
                </a:cxn>
                <a:cxn ang="0">
                  <a:pos x="404" y="942"/>
                </a:cxn>
                <a:cxn ang="0">
                  <a:pos x="226" y="1106"/>
                </a:cxn>
                <a:cxn ang="0">
                  <a:pos x="164" y="1322"/>
                </a:cxn>
                <a:cxn ang="0">
                  <a:pos x="508" y="1316"/>
                </a:cxn>
                <a:cxn ang="0">
                  <a:pos x="570" y="1260"/>
                </a:cxn>
                <a:cxn ang="0">
                  <a:pos x="748" y="1330"/>
                </a:cxn>
                <a:cxn ang="0">
                  <a:pos x="534" y="1434"/>
                </a:cxn>
                <a:cxn ang="0">
                  <a:pos x="190" y="1354"/>
                </a:cxn>
                <a:cxn ang="0">
                  <a:pos x="32" y="1772"/>
                </a:cxn>
                <a:cxn ang="0">
                  <a:pos x="392" y="1878"/>
                </a:cxn>
                <a:cxn ang="0">
                  <a:pos x="484" y="2302"/>
                </a:cxn>
                <a:cxn ang="0">
                  <a:pos x="838" y="2228"/>
                </a:cxn>
                <a:cxn ang="0">
                  <a:pos x="1054" y="1770"/>
                </a:cxn>
                <a:cxn ang="0">
                  <a:pos x="898" y="1636"/>
                </a:cxn>
                <a:cxn ang="0">
                  <a:pos x="1058" y="1534"/>
                </a:cxn>
                <a:cxn ang="0">
                  <a:pos x="1386" y="1598"/>
                </a:cxn>
                <a:cxn ang="0">
                  <a:pos x="1728" y="1676"/>
                </a:cxn>
                <a:cxn ang="0">
                  <a:pos x="1848" y="1742"/>
                </a:cxn>
                <a:cxn ang="0">
                  <a:pos x="2076" y="1570"/>
                </a:cxn>
                <a:cxn ang="0">
                  <a:pos x="2158" y="1260"/>
                </a:cxn>
                <a:cxn ang="0">
                  <a:pos x="2314" y="1218"/>
                </a:cxn>
                <a:cxn ang="0">
                  <a:pos x="2576" y="796"/>
                </a:cxn>
                <a:cxn ang="0">
                  <a:pos x="2702" y="854"/>
                </a:cxn>
                <a:cxn ang="0">
                  <a:pos x="2908" y="786"/>
                </a:cxn>
                <a:cxn ang="0">
                  <a:pos x="864" y="1244"/>
                </a:cxn>
                <a:cxn ang="0">
                  <a:pos x="870" y="1166"/>
                </a:cxn>
                <a:cxn ang="0">
                  <a:pos x="980" y="1256"/>
                </a:cxn>
                <a:cxn ang="0">
                  <a:pos x="1140" y="262"/>
                </a:cxn>
                <a:cxn ang="0">
                  <a:pos x="1082" y="252"/>
                </a:cxn>
                <a:cxn ang="0">
                  <a:pos x="120" y="984"/>
                </a:cxn>
                <a:cxn ang="0">
                  <a:pos x="1814" y="1942"/>
                </a:cxn>
                <a:cxn ang="0">
                  <a:pos x="1030" y="2140"/>
                </a:cxn>
                <a:cxn ang="0">
                  <a:pos x="208" y="1038"/>
                </a:cxn>
                <a:cxn ang="0">
                  <a:pos x="206" y="840"/>
                </a:cxn>
                <a:cxn ang="0">
                  <a:pos x="2980" y="2638"/>
                </a:cxn>
                <a:cxn ang="0">
                  <a:pos x="2880" y="2756"/>
                </a:cxn>
                <a:cxn ang="0">
                  <a:pos x="2308" y="1394"/>
                </a:cxn>
                <a:cxn ang="0">
                  <a:pos x="2434" y="2068"/>
                </a:cxn>
                <a:cxn ang="0">
                  <a:pos x="2320" y="1948"/>
                </a:cxn>
                <a:cxn ang="0">
                  <a:pos x="2384" y="2138"/>
                </a:cxn>
                <a:cxn ang="0">
                  <a:pos x="2054" y="2448"/>
                </a:cxn>
                <a:cxn ang="0">
                  <a:pos x="2544" y="2592"/>
                </a:cxn>
                <a:cxn ang="0">
                  <a:pos x="2476" y="954"/>
                </a:cxn>
                <a:cxn ang="0">
                  <a:pos x="2488" y="1226"/>
                </a:cxn>
                <a:cxn ang="0">
                  <a:pos x="2408" y="1360"/>
                </a:cxn>
              </a:cxnLst>
              <a:rect l="0" t="0" r="r" b="b"/>
              <a:pathLst>
                <a:path w="3062" h="2758">
                  <a:moveTo>
                    <a:pt x="1982" y="1630"/>
                  </a:moveTo>
                  <a:lnTo>
                    <a:pt x="1982" y="1630"/>
                  </a:lnTo>
                  <a:lnTo>
                    <a:pt x="1976" y="1628"/>
                  </a:lnTo>
                  <a:lnTo>
                    <a:pt x="1972" y="1630"/>
                  </a:lnTo>
                  <a:lnTo>
                    <a:pt x="1972" y="1630"/>
                  </a:lnTo>
                  <a:lnTo>
                    <a:pt x="1962" y="1640"/>
                  </a:lnTo>
                  <a:lnTo>
                    <a:pt x="1962" y="1640"/>
                  </a:lnTo>
                  <a:lnTo>
                    <a:pt x="1960" y="1644"/>
                  </a:lnTo>
                  <a:lnTo>
                    <a:pt x="1962" y="1650"/>
                  </a:lnTo>
                  <a:lnTo>
                    <a:pt x="1962" y="1650"/>
                  </a:lnTo>
                  <a:lnTo>
                    <a:pt x="1966" y="1652"/>
                  </a:lnTo>
                  <a:lnTo>
                    <a:pt x="1972" y="1650"/>
                  </a:lnTo>
                  <a:lnTo>
                    <a:pt x="1972" y="1650"/>
                  </a:lnTo>
                  <a:lnTo>
                    <a:pt x="1982" y="1640"/>
                  </a:lnTo>
                  <a:lnTo>
                    <a:pt x="1982" y="1640"/>
                  </a:lnTo>
                  <a:lnTo>
                    <a:pt x="1984" y="1634"/>
                  </a:lnTo>
                  <a:lnTo>
                    <a:pt x="1982" y="1630"/>
                  </a:lnTo>
                  <a:lnTo>
                    <a:pt x="1982" y="1630"/>
                  </a:lnTo>
                  <a:close/>
                  <a:moveTo>
                    <a:pt x="2112" y="1982"/>
                  </a:moveTo>
                  <a:lnTo>
                    <a:pt x="2112" y="1982"/>
                  </a:lnTo>
                  <a:lnTo>
                    <a:pt x="2116" y="1994"/>
                  </a:lnTo>
                  <a:lnTo>
                    <a:pt x="2120" y="2000"/>
                  </a:lnTo>
                  <a:lnTo>
                    <a:pt x="2120" y="2000"/>
                  </a:lnTo>
                  <a:lnTo>
                    <a:pt x="2122" y="2006"/>
                  </a:lnTo>
                  <a:lnTo>
                    <a:pt x="2122" y="2014"/>
                  </a:lnTo>
                  <a:lnTo>
                    <a:pt x="2122" y="2018"/>
                  </a:lnTo>
                  <a:lnTo>
                    <a:pt x="2122" y="2018"/>
                  </a:lnTo>
                  <a:lnTo>
                    <a:pt x="2124" y="2022"/>
                  </a:lnTo>
                  <a:lnTo>
                    <a:pt x="2126" y="2024"/>
                  </a:lnTo>
                  <a:lnTo>
                    <a:pt x="2128" y="2026"/>
                  </a:lnTo>
                  <a:lnTo>
                    <a:pt x="2130" y="2026"/>
                  </a:lnTo>
                  <a:lnTo>
                    <a:pt x="2134" y="2026"/>
                  </a:lnTo>
                  <a:lnTo>
                    <a:pt x="2134" y="2026"/>
                  </a:lnTo>
                  <a:lnTo>
                    <a:pt x="2140" y="2024"/>
                  </a:lnTo>
                  <a:lnTo>
                    <a:pt x="2142" y="2022"/>
                  </a:lnTo>
                  <a:lnTo>
                    <a:pt x="2142" y="2022"/>
                  </a:lnTo>
                  <a:lnTo>
                    <a:pt x="2142" y="2008"/>
                  </a:lnTo>
                  <a:lnTo>
                    <a:pt x="2142" y="1996"/>
                  </a:lnTo>
                  <a:lnTo>
                    <a:pt x="2142" y="1996"/>
                  </a:lnTo>
                  <a:lnTo>
                    <a:pt x="2144" y="1992"/>
                  </a:lnTo>
                  <a:lnTo>
                    <a:pt x="2146" y="1994"/>
                  </a:lnTo>
                  <a:lnTo>
                    <a:pt x="2148" y="2000"/>
                  </a:lnTo>
                  <a:lnTo>
                    <a:pt x="2148" y="2000"/>
                  </a:lnTo>
                  <a:lnTo>
                    <a:pt x="2158" y="2012"/>
                  </a:lnTo>
                  <a:lnTo>
                    <a:pt x="2166" y="2020"/>
                  </a:lnTo>
                  <a:lnTo>
                    <a:pt x="2166" y="2020"/>
                  </a:lnTo>
                  <a:lnTo>
                    <a:pt x="2172" y="2024"/>
                  </a:lnTo>
                  <a:lnTo>
                    <a:pt x="2180" y="2026"/>
                  </a:lnTo>
                  <a:lnTo>
                    <a:pt x="2184" y="2026"/>
                  </a:lnTo>
                  <a:lnTo>
                    <a:pt x="2184" y="2026"/>
                  </a:lnTo>
                  <a:lnTo>
                    <a:pt x="2186" y="2026"/>
                  </a:lnTo>
                  <a:lnTo>
                    <a:pt x="2188" y="2024"/>
                  </a:lnTo>
                  <a:lnTo>
                    <a:pt x="2190" y="2022"/>
                  </a:lnTo>
                  <a:lnTo>
                    <a:pt x="2188" y="2020"/>
                  </a:lnTo>
                  <a:lnTo>
                    <a:pt x="2186" y="2014"/>
                  </a:lnTo>
                  <a:lnTo>
                    <a:pt x="2186" y="2014"/>
                  </a:lnTo>
                  <a:lnTo>
                    <a:pt x="2176" y="2002"/>
                  </a:lnTo>
                  <a:lnTo>
                    <a:pt x="2168" y="1992"/>
                  </a:lnTo>
                  <a:lnTo>
                    <a:pt x="2168" y="1992"/>
                  </a:lnTo>
                  <a:lnTo>
                    <a:pt x="2166" y="1988"/>
                  </a:lnTo>
                  <a:lnTo>
                    <a:pt x="2166" y="1984"/>
                  </a:lnTo>
                  <a:lnTo>
                    <a:pt x="2168" y="1982"/>
                  </a:lnTo>
                  <a:lnTo>
                    <a:pt x="2168" y="1982"/>
                  </a:lnTo>
                  <a:lnTo>
                    <a:pt x="2178" y="1972"/>
                  </a:lnTo>
                  <a:lnTo>
                    <a:pt x="2178" y="1972"/>
                  </a:lnTo>
                  <a:lnTo>
                    <a:pt x="2180" y="1968"/>
                  </a:lnTo>
                  <a:lnTo>
                    <a:pt x="2182" y="1962"/>
                  </a:lnTo>
                  <a:lnTo>
                    <a:pt x="2182" y="1962"/>
                  </a:lnTo>
                  <a:lnTo>
                    <a:pt x="2180" y="1960"/>
                  </a:lnTo>
                  <a:lnTo>
                    <a:pt x="2174" y="1958"/>
                  </a:lnTo>
                  <a:lnTo>
                    <a:pt x="2150" y="1958"/>
                  </a:lnTo>
                  <a:lnTo>
                    <a:pt x="2150" y="1958"/>
                  </a:lnTo>
                  <a:lnTo>
                    <a:pt x="2148" y="1958"/>
                  </a:lnTo>
                  <a:lnTo>
                    <a:pt x="2146" y="1956"/>
                  </a:lnTo>
                  <a:lnTo>
                    <a:pt x="2146" y="1954"/>
                  </a:lnTo>
                  <a:lnTo>
                    <a:pt x="2146" y="1950"/>
                  </a:lnTo>
                  <a:lnTo>
                    <a:pt x="2148" y="1946"/>
                  </a:lnTo>
                  <a:lnTo>
                    <a:pt x="2148" y="1946"/>
                  </a:lnTo>
                  <a:lnTo>
                    <a:pt x="2158" y="1934"/>
                  </a:lnTo>
                  <a:lnTo>
                    <a:pt x="2158" y="1934"/>
                  </a:lnTo>
                  <a:lnTo>
                    <a:pt x="2158" y="1932"/>
                  </a:lnTo>
                  <a:lnTo>
                    <a:pt x="2158" y="1930"/>
                  </a:lnTo>
                  <a:lnTo>
                    <a:pt x="2154" y="1928"/>
                  </a:lnTo>
                  <a:lnTo>
                    <a:pt x="2150" y="1928"/>
                  </a:lnTo>
                  <a:lnTo>
                    <a:pt x="2150" y="1928"/>
                  </a:lnTo>
                  <a:lnTo>
                    <a:pt x="2144" y="1930"/>
                  </a:lnTo>
                  <a:lnTo>
                    <a:pt x="2138" y="1934"/>
                  </a:lnTo>
                  <a:lnTo>
                    <a:pt x="2138" y="1934"/>
                  </a:lnTo>
                  <a:lnTo>
                    <a:pt x="2130" y="1946"/>
                  </a:lnTo>
                  <a:lnTo>
                    <a:pt x="2116" y="1970"/>
                  </a:lnTo>
                  <a:lnTo>
                    <a:pt x="2116" y="1970"/>
                  </a:lnTo>
                  <a:lnTo>
                    <a:pt x="2112" y="1982"/>
                  </a:lnTo>
                  <a:lnTo>
                    <a:pt x="2112" y="1982"/>
                  </a:lnTo>
                  <a:close/>
                  <a:moveTo>
                    <a:pt x="1966" y="1940"/>
                  </a:moveTo>
                  <a:lnTo>
                    <a:pt x="1966" y="1940"/>
                  </a:lnTo>
                  <a:lnTo>
                    <a:pt x="1968" y="1948"/>
                  </a:lnTo>
                  <a:lnTo>
                    <a:pt x="1970" y="1954"/>
                  </a:lnTo>
                  <a:lnTo>
                    <a:pt x="1972" y="1960"/>
                  </a:lnTo>
                  <a:lnTo>
                    <a:pt x="1972" y="1960"/>
                  </a:lnTo>
                  <a:lnTo>
                    <a:pt x="1980" y="1974"/>
                  </a:lnTo>
                  <a:lnTo>
                    <a:pt x="1982" y="1980"/>
                  </a:lnTo>
                  <a:lnTo>
                    <a:pt x="1982" y="1980"/>
                  </a:lnTo>
                  <a:lnTo>
                    <a:pt x="1988" y="1984"/>
                  </a:lnTo>
                  <a:lnTo>
                    <a:pt x="1994" y="1986"/>
                  </a:lnTo>
                  <a:lnTo>
                    <a:pt x="1998" y="1986"/>
                  </a:lnTo>
                  <a:lnTo>
                    <a:pt x="1998" y="1986"/>
                  </a:lnTo>
                  <a:lnTo>
                    <a:pt x="2014" y="1986"/>
                  </a:lnTo>
                  <a:lnTo>
                    <a:pt x="2018" y="1986"/>
                  </a:lnTo>
                  <a:lnTo>
                    <a:pt x="2018" y="1986"/>
                  </a:lnTo>
                  <a:lnTo>
                    <a:pt x="2024" y="1988"/>
                  </a:lnTo>
                  <a:lnTo>
                    <a:pt x="2032" y="1990"/>
                  </a:lnTo>
                  <a:lnTo>
                    <a:pt x="2038" y="1992"/>
                  </a:lnTo>
                  <a:lnTo>
                    <a:pt x="2038" y="1992"/>
                  </a:lnTo>
                  <a:lnTo>
                    <a:pt x="2044" y="1996"/>
                  </a:lnTo>
                  <a:lnTo>
                    <a:pt x="2052" y="1996"/>
                  </a:lnTo>
                  <a:lnTo>
                    <a:pt x="2056" y="1996"/>
                  </a:lnTo>
                  <a:lnTo>
                    <a:pt x="2056" y="1996"/>
                  </a:lnTo>
                  <a:lnTo>
                    <a:pt x="2062" y="1994"/>
                  </a:lnTo>
                  <a:lnTo>
                    <a:pt x="2066" y="1988"/>
                  </a:lnTo>
                  <a:lnTo>
                    <a:pt x="2072" y="1974"/>
                  </a:lnTo>
                  <a:lnTo>
                    <a:pt x="2072" y="1974"/>
                  </a:lnTo>
                  <a:lnTo>
                    <a:pt x="2074" y="1968"/>
                  </a:lnTo>
                  <a:lnTo>
                    <a:pt x="2078" y="1962"/>
                  </a:lnTo>
                  <a:lnTo>
                    <a:pt x="2078" y="1962"/>
                  </a:lnTo>
                  <a:lnTo>
                    <a:pt x="2088" y="1950"/>
                  </a:lnTo>
                  <a:lnTo>
                    <a:pt x="2090" y="1944"/>
                  </a:lnTo>
                  <a:lnTo>
                    <a:pt x="2090" y="1944"/>
                  </a:lnTo>
                  <a:lnTo>
                    <a:pt x="2094" y="1932"/>
                  </a:lnTo>
                  <a:lnTo>
                    <a:pt x="2094" y="1932"/>
                  </a:lnTo>
                  <a:lnTo>
                    <a:pt x="2096" y="1928"/>
                  </a:lnTo>
                  <a:lnTo>
                    <a:pt x="2100" y="1924"/>
                  </a:lnTo>
                  <a:lnTo>
                    <a:pt x="2106" y="1922"/>
                  </a:lnTo>
                  <a:lnTo>
                    <a:pt x="2106" y="1922"/>
                  </a:lnTo>
                  <a:lnTo>
                    <a:pt x="2108" y="1920"/>
                  </a:lnTo>
                  <a:lnTo>
                    <a:pt x="2108" y="1918"/>
                  </a:lnTo>
                  <a:lnTo>
                    <a:pt x="2108" y="1916"/>
                  </a:lnTo>
                  <a:lnTo>
                    <a:pt x="2106" y="1914"/>
                  </a:lnTo>
                  <a:lnTo>
                    <a:pt x="2100" y="1912"/>
                  </a:lnTo>
                  <a:lnTo>
                    <a:pt x="2100" y="1912"/>
                  </a:lnTo>
                  <a:lnTo>
                    <a:pt x="2096" y="1908"/>
                  </a:lnTo>
                  <a:lnTo>
                    <a:pt x="2094" y="1900"/>
                  </a:lnTo>
                  <a:lnTo>
                    <a:pt x="2094" y="1898"/>
                  </a:lnTo>
                  <a:lnTo>
                    <a:pt x="2094" y="1898"/>
                  </a:lnTo>
                  <a:lnTo>
                    <a:pt x="2094" y="1882"/>
                  </a:lnTo>
                  <a:lnTo>
                    <a:pt x="2094" y="1878"/>
                  </a:lnTo>
                  <a:lnTo>
                    <a:pt x="2094" y="1878"/>
                  </a:lnTo>
                  <a:lnTo>
                    <a:pt x="2096" y="1870"/>
                  </a:lnTo>
                  <a:lnTo>
                    <a:pt x="2100" y="1866"/>
                  </a:lnTo>
                  <a:lnTo>
                    <a:pt x="2106" y="1864"/>
                  </a:lnTo>
                  <a:lnTo>
                    <a:pt x="2106" y="1864"/>
                  </a:lnTo>
                  <a:lnTo>
                    <a:pt x="2108" y="1862"/>
                  </a:lnTo>
                  <a:lnTo>
                    <a:pt x="2110" y="1858"/>
                  </a:lnTo>
                  <a:lnTo>
                    <a:pt x="2110" y="1856"/>
                  </a:lnTo>
                  <a:lnTo>
                    <a:pt x="2110" y="1852"/>
                  </a:lnTo>
                  <a:lnTo>
                    <a:pt x="2106" y="1848"/>
                  </a:lnTo>
                  <a:lnTo>
                    <a:pt x="2106" y="1848"/>
                  </a:lnTo>
                  <a:lnTo>
                    <a:pt x="2102" y="1842"/>
                  </a:lnTo>
                  <a:lnTo>
                    <a:pt x="2096" y="1836"/>
                  </a:lnTo>
                  <a:lnTo>
                    <a:pt x="2090" y="1834"/>
                  </a:lnTo>
                  <a:lnTo>
                    <a:pt x="2090" y="1834"/>
                  </a:lnTo>
                  <a:lnTo>
                    <a:pt x="2084" y="1832"/>
                  </a:lnTo>
                  <a:lnTo>
                    <a:pt x="2076" y="1834"/>
                  </a:lnTo>
                  <a:lnTo>
                    <a:pt x="2052" y="1846"/>
                  </a:lnTo>
                  <a:lnTo>
                    <a:pt x="2052" y="1846"/>
                  </a:lnTo>
                  <a:lnTo>
                    <a:pt x="2046" y="1850"/>
                  </a:lnTo>
                  <a:lnTo>
                    <a:pt x="2040" y="1856"/>
                  </a:lnTo>
                  <a:lnTo>
                    <a:pt x="2020" y="1882"/>
                  </a:lnTo>
                  <a:lnTo>
                    <a:pt x="2020" y="1882"/>
                  </a:lnTo>
                  <a:lnTo>
                    <a:pt x="2014" y="1888"/>
                  </a:lnTo>
                  <a:lnTo>
                    <a:pt x="2008" y="1892"/>
                  </a:lnTo>
                  <a:lnTo>
                    <a:pt x="2004" y="1896"/>
                  </a:lnTo>
                  <a:lnTo>
                    <a:pt x="2004" y="1896"/>
                  </a:lnTo>
                  <a:lnTo>
                    <a:pt x="1988" y="1902"/>
                  </a:lnTo>
                  <a:lnTo>
                    <a:pt x="1984" y="1904"/>
                  </a:lnTo>
                  <a:lnTo>
                    <a:pt x="1984" y="1904"/>
                  </a:lnTo>
                  <a:lnTo>
                    <a:pt x="1972" y="1914"/>
                  </a:lnTo>
                  <a:lnTo>
                    <a:pt x="1972" y="1914"/>
                  </a:lnTo>
                  <a:lnTo>
                    <a:pt x="1968" y="1920"/>
                  </a:lnTo>
                  <a:lnTo>
                    <a:pt x="1966" y="1926"/>
                  </a:lnTo>
                  <a:lnTo>
                    <a:pt x="1966" y="1940"/>
                  </a:lnTo>
                  <a:close/>
                  <a:moveTo>
                    <a:pt x="2180" y="1810"/>
                  </a:moveTo>
                  <a:lnTo>
                    <a:pt x="2180" y="1810"/>
                  </a:lnTo>
                  <a:lnTo>
                    <a:pt x="2174" y="1814"/>
                  </a:lnTo>
                  <a:lnTo>
                    <a:pt x="2170" y="1818"/>
                  </a:lnTo>
                  <a:lnTo>
                    <a:pt x="2164" y="1832"/>
                  </a:lnTo>
                  <a:lnTo>
                    <a:pt x="2164" y="1832"/>
                  </a:lnTo>
                  <a:lnTo>
                    <a:pt x="2164" y="1834"/>
                  </a:lnTo>
                  <a:lnTo>
                    <a:pt x="2164" y="1836"/>
                  </a:lnTo>
                  <a:lnTo>
                    <a:pt x="2166" y="1838"/>
                  </a:lnTo>
                  <a:lnTo>
                    <a:pt x="2168" y="1836"/>
                  </a:lnTo>
                  <a:lnTo>
                    <a:pt x="2174" y="1834"/>
                  </a:lnTo>
                  <a:lnTo>
                    <a:pt x="2174" y="1834"/>
                  </a:lnTo>
                  <a:lnTo>
                    <a:pt x="2180" y="1832"/>
                  </a:lnTo>
                  <a:lnTo>
                    <a:pt x="2186" y="1834"/>
                  </a:lnTo>
                  <a:lnTo>
                    <a:pt x="2186" y="1834"/>
                  </a:lnTo>
                  <a:lnTo>
                    <a:pt x="2192" y="1838"/>
                  </a:lnTo>
                  <a:lnTo>
                    <a:pt x="2200" y="1840"/>
                  </a:lnTo>
                  <a:lnTo>
                    <a:pt x="2204" y="1840"/>
                  </a:lnTo>
                  <a:lnTo>
                    <a:pt x="2204" y="1840"/>
                  </a:lnTo>
                  <a:lnTo>
                    <a:pt x="2210" y="1840"/>
                  </a:lnTo>
                  <a:lnTo>
                    <a:pt x="2218" y="1844"/>
                  </a:lnTo>
                  <a:lnTo>
                    <a:pt x="2224" y="1846"/>
                  </a:lnTo>
                  <a:lnTo>
                    <a:pt x="2224" y="1846"/>
                  </a:lnTo>
                  <a:lnTo>
                    <a:pt x="2226" y="1846"/>
                  </a:lnTo>
                  <a:lnTo>
                    <a:pt x="2228" y="1846"/>
                  </a:lnTo>
                  <a:lnTo>
                    <a:pt x="2230" y="1844"/>
                  </a:lnTo>
                  <a:lnTo>
                    <a:pt x="2230" y="1842"/>
                  </a:lnTo>
                  <a:lnTo>
                    <a:pt x="2230" y="1818"/>
                  </a:lnTo>
                  <a:lnTo>
                    <a:pt x="2230" y="1818"/>
                  </a:lnTo>
                  <a:lnTo>
                    <a:pt x="2230" y="1812"/>
                  </a:lnTo>
                  <a:lnTo>
                    <a:pt x="2226" y="1806"/>
                  </a:lnTo>
                  <a:lnTo>
                    <a:pt x="2216" y="1798"/>
                  </a:lnTo>
                  <a:lnTo>
                    <a:pt x="2216" y="1798"/>
                  </a:lnTo>
                  <a:lnTo>
                    <a:pt x="2214" y="1796"/>
                  </a:lnTo>
                  <a:lnTo>
                    <a:pt x="2212" y="1794"/>
                  </a:lnTo>
                  <a:lnTo>
                    <a:pt x="2208" y="1796"/>
                  </a:lnTo>
                  <a:lnTo>
                    <a:pt x="2206" y="1798"/>
                  </a:lnTo>
                  <a:lnTo>
                    <a:pt x="2198" y="1806"/>
                  </a:lnTo>
                  <a:lnTo>
                    <a:pt x="2198" y="1806"/>
                  </a:lnTo>
                  <a:lnTo>
                    <a:pt x="2190" y="1810"/>
                  </a:lnTo>
                  <a:lnTo>
                    <a:pt x="2184" y="1810"/>
                  </a:lnTo>
                  <a:lnTo>
                    <a:pt x="2180" y="1810"/>
                  </a:lnTo>
                  <a:close/>
                  <a:moveTo>
                    <a:pt x="2152" y="1544"/>
                  </a:moveTo>
                  <a:lnTo>
                    <a:pt x="2152" y="1544"/>
                  </a:lnTo>
                  <a:lnTo>
                    <a:pt x="2152" y="1542"/>
                  </a:lnTo>
                  <a:lnTo>
                    <a:pt x="2152" y="1540"/>
                  </a:lnTo>
                  <a:lnTo>
                    <a:pt x="2150" y="1540"/>
                  </a:lnTo>
                  <a:lnTo>
                    <a:pt x="2148" y="1542"/>
                  </a:lnTo>
                  <a:lnTo>
                    <a:pt x="2138" y="1550"/>
                  </a:lnTo>
                  <a:lnTo>
                    <a:pt x="2138" y="1550"/>
                  </a:lnTo>
                  <a:lnTo>
                    <a:pt x="2134" y="1558"/>
                  </a:lnTo>
                  <a:lnTo>
                    <a:pt x="2132" y="1564"/>
                  </a:lnTo>
                  <a:lnTo>
                    <a:pt x="2132" y="1568"/>
                  </a:lnTo>
                  <a:lnTo>
                    <a:pt x="2132" y="1568"/>
                  </a:lnTo>
                  <a:lnTo>
                    <a:pt x="2134" y="1576"/>
                  </a:lnTo>
                  <a:lnTo>
                    <a:pt x="2136" y="1584"/>
                  </a:lnTo>
                  <a:lnTo>
                    <a:pt x="2140" y="1588"/>
                  </a:lnTo>
                  <a:lnTo>
                    <a:pt x="2140" y="1588"/>
                  </a:lnTo>
                  <a:lnTo>
                    <a:pt x="2140" y="1590"/>
                  </a:lnTo>
                  <a:lnTo>
                    <a:pt x="2142" y="1592"/>
                  </a:lnTo>
                  <a:lnTo>
                    <a:pt x="2144" y="1590"/>
                  </a:lnTo>
                  <a:lnTo>
                    <a:pt x="2144" y="1588"/>
                  </a:lnTo>
                  <a:lnTo>
                    <a:pt x="2150" y="1564"/>
                  </a:lnTo>
                  <a:lnTo>
                    <a:pt x="2150" y="1564"/>
                  </a:lnTo>
                  <a:lnTo>
                    <a:pt x="2152" y="1548"/>
                  </a:lnTo>
                  <a:lnTo>
                    <a:pt x="2152" y="1544"/>
                  </a:lnTo>
                  <a:close/>
                  <a:moveTo>
                    <a:pt x="2066" y="2082"/>
                  </a:moveTo>
                  <a:lnTo>
                    <a:pt x="2066" y="2082"/>
                  </a:lnTo>
                  <a:lnTo>
                    <a:pt x="2068" y="2082"/>
                  </a:lnTo>
                  <a:lnTo>
                    <a:pt x="2070" y="2082"/>
                  </a:lnTo>
                  <a:lnTo>
                    <a:pt x="2072" y="2080"/>
                  </a:lnTo>
                  <a:lnTo>
                    <a:pt x="2070" y="2078"/>
                  </a:lnTo>
                  <a:lnTo>
                    <a:pt x="2068" y="2072"/>
                  </a:lnTo>
                  <a:lnTo>
                    <a:pt x="2068" y="2072"/>
                  </a:lnTo>
                  <a:lnTo>
                    <a:pt x="2062" y="2066"/>
                  </a:lnTo>
                  <a:lnTo>
                    <a:pt x="2056" y="2062"/>
                  </a:lnTo>
                  <a:lnTo>
                    <a:pt x="2032" y="2058"/>
                  </a:lnTo>
                  <a:lnTo>
                    <a:pt x="2032" y="2058"/>
                  </a:lnTo>
                  <a:lnTo>
                    <a:pt x="2018" y="2052"/>
                  </a:lnTo>
                  <a:lnTo>
                    <a:pt x="2012" y="2048"/>
                  </a:lnTo>
                  <a:lnTo>
                    <a:pt x="2012" y="2048"/>
                  </a:lnTo>
                  <a:lnTo>
                    <a:pt x="2006" y="2046"/>
                  </a:lnTo>
                  <a:lnTo>
                    <a:pt x="1998" y="2046"/>
                  </a:lnTo>
                  <a:lnTo>
                    <a:pt x="1994" y="2046"/>
                  </a:lnTo>
                  <a:lnTo>
                    <a:pt x="1994" y="2046"/>
                  </a:lnTo>
                  <a:lnTo>
                    <a:pt x="1978" y="2046"/>
                  </a:lnTo>
                  <a:lnTo>
                    <a:pt x="1964" y="2046"/>
                  </a:lnTo>
                  <a:lnTo>
                    <a:pt x="1964" y="2046"/>
                  </a:lnTo>
                  <a:lnTo>
                    <a:pt x="1948" y="2046"/>
                  </a:lnTo>
                  <a:lnTo>
                    <a:pt x="1916" y="2046"/>
                  </a:lnTo>
                  <a:lnTo>
                    <a:pt x="1916" y="2046"/>
                  </a:lnTo>
                  <a:lnTo>
                    <a:pt x="1912" y="2046"/>
                  </a:lnTo>
                  <a:lnTo>
                    <a:pt x="1916" y="2048"/>
                  </a:lnTo>
                  <a:lnTo>
                    <a:pt x="1940" y="2062"/>
                  </a:lnTo>
                  <a:lnTo>
                    <a:pt x="1940" y="2062"/>
                  </a:lnTo>
                  <a:lnTo>
                    <a:pt x="1954" y="2066"/>
                  </a:lnTo>
                  <a:lnTo>
                    <a:pt x="1998" y="2074"/>
                  </a:lnTo>
                  <a:lnTo>
                    <a:pt x="1998" y="2074"/>
                  </a:lnTo>
                  <a:lnTo>
                    <a:pt x="2014" y="2074"/>
                  </a:lnTo>
                  <a:lnTo>
                    <a:pt x="2026" y="2074"/>
                  </a:lnTo>
                  <a:lnTo>
                    <a:pt x="2026" y="2074"/>
                  </a:lnTo>
                  <a:lnTo>
                    <a:pt x="2042" y="2076"/>
                  </a:lnTo>
                  <a:lnTo>
                    <a:pt x="2066" y="2082"/>
                  </a:lnTo>
                  <a:close/>
                  <a:moveTo>
                    <a:pt x="2126" y="1676"/>
                  </a:moveTo>
                  <a:lnTo>
                    <a:pt x="2126" y="1676"/>
                  </a:lnTo>
                  <a:lnTo>
                    <a:pt x="2124" y="1684"/>
                  </a:lnTo>
                  <a:lnTo>
                    <a:pt x="2126" y="1692"/>
                  </a:lnTo>
                  <a:lnTo>
                    <a:pt x="2130" y="1706"/>
                  </a:lnTo>
                  <a:lnTo>
                    <a:pt x="2130" y="1706"/>
                  </a:lnTo>
                  <a:lnTo>
                    <a:pt x="2134" y="1712"/>
                  </a:lnTo>
                  <a:lnTo>
                    <a:pt x="2138" y="1718"/>
                  </a:lnTo>
                  <a:lnTo>
                    <a:pt x="2138" y="1718"/>
                  </a:lnTo>
                  <a:lnTo>
                    <a:pt x="2142" y="1722"/>
                  </a:lnTo>
                  <a:lnTo>
                    <a:pt x="2148" y="1722"/>
                  </a:lnTo>
                  <a:lnTo>
                    <a:pt x="2148" y="1722"/>
                  </a:lnTo>
                  <a:lnTo>
                    <a:pt x="2152" y="1724"/>
                  </a:lnTo>
                  <a:lnTo>
                    <a:pt x="2158" y="1728"/>
                  </a:lnTo>
                  <a:lnTo>
                    <a:pt x="2174" y="1738"/>
                  </a:lnTo>
                  <a:lnTo>
                    <a:pt x="2174" y="1738"/>
                  </a:lnTo>
                  <a:lnTo>
                    <a:pt x="2180" y="1744"/>
                  </a:lnTo>
                  <a:lnTo>
                    <a:pt x="2186" y="1750"/>
                  </a:lnTo>
                  <a:lnTo>
                    <a:pt x="2188" y="1754"/>
                  </a:lnTo>
                  <a:lnTo>
                    <a:pt x="2188" y="1754"/>
                  </a:lnTo>
                  <a:lnTo>
                    <a:pt x="2192" y="1760"/>
                  </a:lnTo>
                  <a:lnTo>
                    <a:pt x="2198" y="1766"/>
                  </a:lnTo>
                  <a:lnTo>
                    <a:pt x="2204" y="1768"/>
                  </a:lnTo>
                  <a:lnTo>
                    <a:pt x="2204" y="1768"/>
                  </a:lnTo>
                  <a:lnTo>
                    <a:pt x="2206" y="1768"/>
                  </a:lnTo>
                  <a:lnTo>
                    <a:pt x="2208" y="1768"/>
                  </a:lnTo>
                  <a:lnTo>
                    <a:pt x="2210" y="1766"/>
                  </a:lnTo>
                  <a:lnTo>
                    <a:pt x="2210" y="1764"/>
                  </a:lnTo>
                  <a:lnTo>
                    <a:pt x="2210" y="1760"/>
                  </a:lnTo>
                  <a:lnTo>
                    <a:pt x="2210" y="1760"/>
                  </a:lnTo>
                  <a:lnTo>
                    <a:pt x="2210" y="1752"/>
                  </a:lnTo>
                  <a:lnTo>
                    <a:pt x="2206" y="1746"/>
                  </a:lnTo>
                  <a:lnTo>
                    <a:pt x="2196" y="1730"/>
                  </a:lnTo>
                  <a:lnTo>
                    <a:pt x="2196" y="1730"/>
                  </a:lnTo>
                  <a:lnTo>
                    <a:pt x="2190" y="1724"/>
                  </a:lnTo>
                  <a:lnTo>
                    <a:pt x="2184" y="1718"/>
                  </a:lnTo>
                  <a:lnTo>
                    <a:pt x="2168" y="1708"/>
                  </a:lnTo>
                  <a:lnTo>
                    <a:pt x="2168" y="1708"/>
                  </a:lnTo>
                  <a:lnTo>
                    <a:pt x="2164" y="1704"/>
                  </a:lnTo>
                  <a:lnTo>
                    <a:pt x="2162" y="1698"/>
                  </a:lnTo>
                  <a:lnTo>
                    <a:pt x="2162" y="1698"/>
                  </a:lnTo>
                  <a:lnTo>
                    <a:pt x="2164" y="1686"/>
                  </a:lnTo>
                  <a:lnTo>
                    <a:pt x="2170" y="1672"/>
                  </a:lnTo>
                  <a:lnTo>
                    <a:pt x="2170" y="1672"/>
                  </a:lnTo>
                  <a:lnTo>
                    <a:pt x="2168" y="1666"/>
                  </a:lnTo>
                  <a:lnTo>
                    <a:pt x="2164" y="1660"/>
                  </a:lnTo>
                  <a:lnTo>
                    <a:pt x="2160" y="1658"/>
                  </a:lnTo>
                  <a:lnTo>
                    <a:pt x="2160" y="1658"/>
                  </a:lnTo>
                  <a:lnTo>
                    <a:pt x="2152" y="1656"/>
                  </a:lnTo>
                  <a:lnTo>
                    <a:pt x="2146" y="1658"/>
                  </a:lnTo>
                  <a:lnTo>
                    <a:pt x="2140" y="1660"/>
                  </a:lnTo>
                  <a:lnTo>
                    <a:pt x="2140" y="1660"/>
                  </a:lnTo>
                  <a:lnTo>
                    <a:pt x="2134" y="1666"/>
                  </a:lnTo>
                  <a:lnTo>
                    <a:pt x="2130" y="1672"/>
                  </a:lnTo>
                  <a:lnTo>
                    <a:pt x="2126" y="1676"/>
                  </a:lnTo>
                  <a:close/>
                  <a:moveTo>
                    <a:pt x="3046" y="620"/>
                  </a:moveTo>
                  <a:lnTo>
                    <a:pt x="3046" y="620"/>
                  </a:lnTo>
                  <a:lnTo>
                    <a:pt x="3052" y="616"/>
                  </a:lnTo>
                  <a:lnTo>
                    <a:pt x="3054" y="610"/>
                  </a:lnTo>
                  <a:lnTo>
                    <a:pt x="3062" y="478"/>
                  </a:lnTo>
                  <a:lnTo>
                    <a:pt x="3062" y="478"/>
                  </a:lnTo>
                  <a:lnTo>
                    <a:pt x="3060" y="472"/>
                  </a:lnTo>
                  <a:lnTo>
                    <a:pt x="3056" y="466"/>
                  </a:lnTo>
                  <a:lnTo>
                    <a:pt x="3050" y="464"/>
                  </a:lnTo>
                  <a:lnTo>
                    <a:pt x="3050" y="464"/>
                  </a:lnTo>
                  <a:lnTo>
                    <a:pt x="3038" y="460"/>
                  </a:lnTo>
                  <a:lnTo>
                    <a:pt x="3038" y="460"/>
                  </a:lnTo>
                  <a:lnTo>
                    <a:pt x="3034" y="458"/>
                  </a:lnTo>
                  <a:lnTo>
                    <a:pt x="3028" y="454"/>
                  </a:lnTo>
                  <a:lnTo>
                    <a:pt x="3020" y="446"/>
                  </a:lnTo>
                  <a:lnTo>
                    <a:pt x="3020" y="446"/>
                  </a:lnTo>
                  <a:lnTo>
                    <a:pt x="3006" y="438"/>
                  </a:lnTo>
                  <a:lnTo>
                    <a:pt x="3002" y="434"/>
                  </a:lnTo>
                  <a:lnTo>
                    <a:pt x="3002" y="434"/>
                  </a:lnTo>
                  <a:lnTo>
                    <a:pt x="2994" y="432"/>
                  </a:lnTo>
                  <a:lnTo>
                    <a:pt x="2986" y="432"/>
                  </a:lnTo>
                  <a:lnTo>
                    <a:pt x="2972" y="432"/>
                  </a:lnTo>
                  <a:lnTo>
                    <a:pt x="2972" y="432"/>
                  </a:lnTo>
                  <a:lnTo>
                    <a:pt x="2966" y="430"/>
                  </a:lnTo>
                  <a:lnTo>
                    <a:pt x="2958" y="428"/>
                  </a:lnTo>
                  <a:lnTo>
                    <a:pt x="2952" y="424"/>
                  </a:lnTo>
                  <a:lnTo>
                    <a:pt x="2952" y="424"/>
                  </a:lnTo>
                  <a:lnTo>
                    <a:pt x="2946" y="422"/>
                  </a:lnTo>
                  <a:lnTo>
                    <a:pt x="2938" y="422"/>
                  </a:lnTo>
                  <a:lnTo>
                    <a:pt x="2934" y="422"/>
                  </a:lnTo>
                  <a:lnTo>
                    <a:pt x="2934" y="422"/>
                  </a:lnTo>
                  <a:lnTo>
                    <a:pt x="2920" y="422"/>
                  </a:lnTo>
                  <a:lnTo>
                    <a:pt x="2920" y="422"/>
                  </a:lnTo>
                  <a:lnTo>
                    <a:pt x="2920" y="422"/>
                  </a:lnTo>
                  <a:lnTo>
                    <a:pt x="2918" y="424"/>
                  </a:lnTo>
                  <a:lnTo>
                    <a:pt x="2918" y="430"/>
                  </a:lnTo>
                  <a:lnTo>
                    <a:pt x="2924" y="452"/>
                  </a:lnTo>
                  <a:lnTo>
                    <a:pt x="2924" y="452"/>
                  </a:lnTo>
                  <a:lnTo>
                    <a:pt x="2922" y="460"/>
                  </a:lnTo>
                  <a:lnTo>
                    <a:pt x="2918" y="464"/>
                  </a:lnTo>
                  <a:lnTo>
                    <a:pt x="2914" y="466"/>
                  </a:lnTo>
                  <a:lnTo>
                    <a:pt x="2914" y="466"/>
                  </a:lnTo>
                  <a:lnTo>
                    <a:pt x="2906" y="468"/>
                  </a:lnTo>
                  <a:lnTo>
                    <a:pt x="2900" y="466"/>
                  </a:lnTo>
                  <a:lnTo>
                    <a:pt x="2894" y="464"/>
                  </a:lnTo>
                  <a:lnTo>
                    <a:pt x="2894" y="464"/>
                  </a:lnTo>
                  <a:lnTo>
                    <a:pt x="2888" y="460"/>
                  </a:lnTo>
                  <a:lnTo>
                    <a:pt x="2882" y="454"/>
                  </a:lnTo>
                  <a:lnTo>
                    <a:pt x="2880" y="448"/>
                  </a:lnTo>
                  <a:lnTo>
                    <a:pt x="2880" y="448"/>
                  </a:lnTo>
                  <a:lnTo>
                    <a:pt x="2876" y="436"/>
                  </a:lnTo>
                  <a:lnTo>
                    <a:pt x="2876" y="436"/>
                  </a:lnTo>
                  <a:lnTo>
                    <a:pt x="2874" y="432"/>
                  </a:lnTo>
                  <a:lnTo>
                    <a:pt x="2868" y="432"/>
                  </a:lnTo>
                  <a:lnTo>
                    <a:pt x="2856" y="432"/>
                  </a:lnTo>
                  <a:lnTo>
                    <a:pt x="2856" y="432"/>
                  </a:lnTo>
                  <a:lnTo>
                    <a:pt x="2848" y="432"/>
                  </a:lnTo>
                  <a:lnTo>
                    <a:pt x="2842" y="436"/>
                  </a:lnTo>
                  <a:lnTo>
                    <a:pt x="2842" y="436"/>
                  </a:lnTo>
                  <a:lnTo>
                    <a:pt x="2836" y="438"/>
                  </a:lnTo>
                  <a:lnTo>
                    <a:pt x="2830" y="438"/>
                  </a:lnTo>
                  <a:lnTo>
                    <a:pt x="2816" y="434"/>
                  </a:lnTo>
                  <a:lnTo>
                    <a:pt x="2816" y="434"/>
                  </a:lnTo>
                  <a:lnTo>
                    <a:pt x="2800" y="432"/>
                  </a:lnTo>
                  <a:lnTo>
                    <a:pt x="2786" y="432"/>
                  </a:lnTo>
                  <a:lnTo>
                    <a:pt x="2786" y="432"/>
                  </a:lnTo>
                  <a:lnTo>
                    <a:pt x="2780" y="432"/>
                  </a:lnTo>
                  <a:lnTo>
                    <a:pt x="2774" y="436"/>
                  </a:lnTo>
                  <a:lnTo>
                    <a:pt x="2774" y="436"/>
                  </a:lnTo>
                  <a:lnTo>
                    <a:pt x="2772" y="438"/>
                  </a:lnTo>
                  <a:lnTo>
                    <a:pt x="2768" y="438"/>
                  </a:lnTo>
                  <a:lnTo>
                    <a:pt x="2764" y="436"/>
                  </a:lnTo>
                  <a:lnTo>
                    <a:pt x="2756" y="426"/>
                  </a:lnTo>
                  <a:lnTo>
                    <a:pt x="2756" y="426"/>
                  </a:lnTo>
                  <a:lnTo>
                    <a:pt x="2752" y="420"/>
                  </a:lnTo>
                  <a:lnTo>
                    <a:pt x="2750" y="414"/>
                  </a:lnTo>
                  <a:lnTo>
                    <a:pt x="2750" y="400"/>
                  </a:lnTo>
                  <a:lnTo>
                    <a:pt x="2750" y="400"/>
                  </a:lnTo>
                  <a:lnTo>
                    <a:pt x="2748" y="394"/>
                  </a:lnTo>
                  <a:lnTo>
                    <a:pt x="2742" y="388"/>
                  </a:lnTo>
                  <a:lnTo>
                    <a:pt x="2726" y="376"/>
                  </a:lnTo>
                  <a:lnTo>
                    <a:pt x="2726" y="376"/>
                  </a:lnTo>
                  <a:lnTo>
                    <a:pt x="2720" y="374"/>
                  </a:lnTo>
                  <a:lnTo>
                    <a:pt x="2712" y="372"/>
                  </a:lnTo>
                  <a:lnTo>
                    <a:pt x="2680" y="372"/>
                  </a:lnTo>
                  <a:lnTo>
                    <a:pt x="2680" y="372"/>
                  </a:lnTo>
                  <a:lnTo>
                    <a:pt x="2664" y="372"/>
                  </a:lnTo>
                  <a:lnTo>
                    <a:pt x="2630" y="372"/>
                  </a:lnTo>
                  <a:lnTo>
                    <a:pt x="2630" y="372"/>
                  </a:lnTo>
                  <a:lnTo>
                    <a:pt x="2624" y="370"/>
                  </a:lnTo>
                  <a:lnTo>
                    <a:pt x="2622" y="368"/>
                  </a:lnTo>
                  <a:lnTo>
                    <a:pt x="2622" y="368"/>
                  </a:lnTo>
                  <a:lnTo>
                    <a:pt x="2620" y="362"/>
                  </a:lnTo>
                  <a:lnTo>
                    <a:pt x="2618" y="358"/>
                  </a:lnTo>
                  <a:lnTo>
                    <a:pt x="2618" y="358"/>
                  </a:lnTo>
                  <a:lnTo>
                    <a:pt x="2606" y="348"/>
                  </a:lnTo>
                  <a:lnTo>
                    <a:pt x="2590" y="338"/>
                  </a:lnTo>
                  <a:lnTo>
                    <a:pt x="2590" y="338"/>
                  </a:lnTo>
                  <a:lnTo>
                    <a:pt x="2586" y="332"/>
                  </a:lnTo>
                  <a:lnTo>
                    <a:pt x="2584" y="326"/>
                  </a:lnTo>
                  <a:lnTo>
                    <a:pt x="2584" y="322"/>
                  </a:lnTo>
                  <a:lnTo>
                    <a:pt x="2584" y="322"/>
                  </a:lnTo>
                  <a:lnTo>
                    <a:pt x="2580" y="316"/>
                  </a:lnTo>
                  <a:lnTo>
                    <a:pt x="2576" y="312"/>
                  </a:lnTo>
                  <a:lnTo>
                    <a:pt x="2474" y="286"/>
                  </a:lnTo>
                  <a:lnTo>
                    <a:pt x="2474" y="286"/>
                  </a:lnTo>
                  <a:lnTo>
                    <a:pt x="2468" y="286"/>
                  </a:lnTo>
                  <a:lnTo>
                    <a:pt x="2466" y="288"/>
                  </a:lnTo>
                  <a:lnTo>
                    <a:pt x="2466" y="290"/>
                  </a:lnTo>
                  <a:lnTo>
                    <a:pt x="2466" y="290"/>
                  </a:lnTo>
                  <a:lnTo>
                    <a:pt x="2464" y="294"/>
                  </a:lnTo>
                  <a:lnTo>
                    <a:pt x="2458" y="298"/>
                  </a:lnTo>
                  <a:lnTo>
                    <a:pt x="2442" y="310"/>
                  </a:lnTo>
                  <a:lnTo>
                    <a:pt x="2442" y="310"/>
                  </a:lnTo>
                  <a:lnTo>
                    <a:pt x="2438" y="314"/>
                  </a:lnTo>
                  <a:lnTo>
                    <a:pt x="2438" y="322"/>
                  </a:lnTo>
                  <a:lnTo>
                    <a:pt x="2444" y="336"/>
                  </a:lnTo>
                  <a:lnTo>
                    <a:pt x="2444" y="336"/>
                  </a:lnTo>
                  <a:lnTo>
                    <a:pt x="2444" y="338"/>
                  </a:lnTo>
                  <a:lnTo>
                    <a:pt x="2444" y="342"/>
                  </a:lnTo>
                  <a:lnTo>
                    <a:pt x="2442" y="344"/>
                  </a:lnTo>
                  <a:lnTo>
                    <a:pt x="2438" y="346"/>
                  </a:lnTo>
                  <a:lnTo>
                    <a:pt x="2424" y="350"/>
                  </a:lnTo>
                  <a:lnTo>
                    <a:pt x="2424" y="350"/>
                  </a:lnTo>
                  <a:lnTo>
                    <a:pt x="2408" y="352"/>
                  </a:lnTo>
                  <a:lnTo>
                    <a:pt x="2406" y="352"/>
                  </a:lnTo>
                  <a:lnTo>
                    <a:pt x="2406" y="352"/>
                  </a:lnTo>
                  <a:lnTo>
                    <a:pt x="2390" y="350"/>
                  </a:lnTo>
                  <a:lnTo>
                    <a:pt x="2376" y="346"/>
                  </a:lnTo>
                  <a:lnTo>
                    <a:pt x="2376" y="346"/>
                  </a:lnTo>
                  <a:lnTo>
                    <a:pt x="2368" y="346"/>
                  </a:lnTo>
                  <a:lnTo>
                    <a:pt x="2362" y="348"/>
                  </a:lnTo>
                  <a:lnTo>
                    <a:pt x="2362" y="348"/>
                  </a:lnTo>
                  <a:lnTo>
                    <a:pt x="2358" y="350"/>
                  </a:lnTo>
                  <a:lnTo>
                    <a:pt x="2350" y="350"/>
                  </a:lnTo>
                  <a:lnTo>
                    <a:pt x="2346" y="346"/>
                  </a:lnTo>
                  <a:lnTo>
                    <a:pt x="2346" y="346"/>
                  </a:lnTo>
                  <a:lnTo>
                    <a:pt x="2332" y="340"/>
                  </a:lnTo>
                  <a:lnTo>
                    <a:pt x="2326" y="336"/>
                  </a:lnTo>
                  <a:lnTo>
                    <a:pt x="2326" y="336"/>
                  </a:lnTo>
                  <a:lnTo>
                    <a:pt x="2324" y="336"/>
                  </a:lnTo>
                  <a:lnTo>
                    <a:pt x="2322" y="336"/>
                  </a:lnTo>
                  <a:lnTo>
                    <a:pt x="2320" y="338"/>
                  </a:lnTo>
                  <a:lnTo>
                    <a:pt x="2318" y="342"/>
                  </a:lnTo>
                  <a:lnTo>
                    <a:pt x="2318" y="354"/>
                  </a:lnTo>
                  <a:lnTo>
                    <a:pt x="2318" y="354"/>
                  </a:lnTo>
                  <a:lnTo>
                    <a:pt x="2318" y="362"/>
                  </a:lnTo>
                  <a:lnTo>
                    <a:pt x="2314" y="368"/>
                  </a:lnTo>
                  <a:lnTo>
                    <a:pt x="2304" y="376"/>
                  </a:lnTo>
                  <a:lnTo>
                    <a:pt x="2304" y="376"/>
                  </a:lnTo>
                  <a:lnTo>
                    <a:pt x="2302" y="378"/>
                  </a:lnTo>
                  <a:lnTo>
                    <a:pt x="2300" y="378"/>
                  </a:lnTo>
                  <a:lnTo>
                    <a:pt x="2298" y="378"/>
                  </a:lnTo>
                  <a:lnTo>
                    <a:pt x="2294" y="376"/>
                  </a:lnTo>
                  <a:lnTo>
                    <a:pt x="2284" y="360"/>
                  </a:lnTo>
                  <a:lnTo>
                    <a:pt x="2284" y="360"/>
                  </a:lnTo>
                  <a:lnTo>
                    <a:pt x="2276" y="346"/>
                  </a:lnTo>
                  <a:lnTo>
                    <a:pt x="2264" y="330"/>
                  </a:lnTo>
                  <a:lnTo>
                    <a:pt x="2264" y="330"/>
                  </a:lnTo>
                  <a:lnTo>
                    <a:pt x="2262" y="324"/>
                  </a:lnTo>
                  <a:lnTo>
                    <a:pt x="2264" y="316"/>
                  </a:lnTo>
                  <a:lnTo>
                    <a:pt x="2276" y="300"/>
                  </a:lnTo>
                  <a:lnTo>
                    <a:pt x="2276" y="300"/>
                  </a:lnTo>
                  <a:lnTo>
                    <a:pt x="2278" y="294"/>
                  </a:lnTo>
                  <a:lnTo>
                    <a:pt x="2280" y="286"/>
                  </a:lnTo>
                  <a:lnTo>
                    <a:pt x="2280" y="282"/>
                  </a:lnTo>
                  <a:lnTo>
                    <a:pt x="2280" y="282"/>
                  </a:lnTo>
                  <a:lnTo>
                    <a:pt x="2278" y="276"/>
                  </a:lnTo>
                  <a:lnTo>
                    <a:pt x="2274" y="268"/>
                  </a:lnTo>
                  <a:lnTo>
                    <a:pt x="2266" y="260"/>
                  </a:lnTo>
                  <a:lnTo>
                    <a:pt x="2266" y="260"/>
                  </a:lnTo>
                  <a:lnTo>
                    <a:pt x="2252" y="252"/>
                  </a:lnTo>
                  <a:lnTo>
                    <a:pt x="2248" y="248"/>
                  </a:lnTo>
                  <a:lnTo>
                    <a:pt x="2248" y="248"/>
                  </a:lnTo>
                  <a:lnTo>
                    <a:pt x="2240" y="246"/>
                  </a:lnTo>
                  <a:lnTo>
                    <a:pt x="2232" y="246"/>
                  </a:lnTo>
                  <a:lnTo>
                    <a:pt x="2230" y="246"/>
                  </a:lnTo>
                  <a:lnTo>
                    <a:pt x="2230" y="246"/>
                  </a:lnTo>
                  <a:lnTo>
                    <a:pt x="2222" y="244"/>
                  </a:lnTo>
                  <a:lnTo>
                    <a:pt x="2216" y="240"/>
                  </a:lnTo>
                  <a:lnTo>
                    <a:pt x="2216" y="240"/>
                  </a:lnTo>
                  <a:lnTo>
                    <a:pt x="2204" y="232"/>
                  </a:lnTo>
                  <a:lnTo>
                    <a:pt x="2198" y="230"/>
                  </a:lnTo>
                  <a:lnTo>
                    <a:pt x="2198" y="230"/>
                  </a:lnTo>
                  <a:lnTo>
                    <a:pt x="2196" y="228"/>
                  </a:lnTo>
                  <a:lnTo>
                    <a:pt x="2192" y="228"/>
                  </a:lnTo>
                  <a:lnTo>
                    <a:pt x="2190" y="230"/>
                  </a:lnTo>
                  <a:lnTo>
                    <a:pt x="2188" y="232"/>
                  </a:lnTo>
                  <a:lnTo>
                    <a:pt x="2186" y="238"/>
                  </a:lnTo>
                  <a:lnTo>
                    <a:pt x="2186" y="238"/>
                  </a:lnTo>
                  <a:lnTo>
                    <a:pt x="2178" y="252"/>
                  </a:lnTo>
                  <a:lnTo>
                    <a:pt x="2176" y="258"/>
                  </a:lnTo>
                  <a:lnTo>
                    <a:pt x="2176" y="258"/>
                  </a:lnTo>
                  <a:lnTo>
                    <a:pt x="2170" y="262"/>
                  </a:lnTo>
                  <a:lnTo>
                    <a:pt x="2164" y="264"/>
                  </a:lnTo>
                  <a:lnTo>
                    <a:pt x="2132" y="264"/>
                  </a:lnTo>
                  <a:lnTo>
                    <a:pt x="2132" y="264"/>
                  </a:lnTo>
                  <a:lnTo>
                    <a:pt x="2124" y="264"/>
                  </a:lnTo>
                  <a:lnTo>
                    <a:pt x="2116" y="262"/>
                  </a:lnTo>
                  <a:lnTo>
                    <a:pt x="2110" y="258"/>
                  </a:lnTo>
                  <a:lnTo>
                    <a:pt x="2110" y="258"/>
                  </a:lnTo>
                  <a:lnTo>
                    <a:pt x="2104" y="254"/>
                  </a:lnTo>
                  <a:lnTo>
                    <a:pt x="2100" y="248"/>
                  </a:lnTo>
                  <a:lnTo>
                    <a:pt x="2098" y="242"/>
                  </a:lnTo>
                  <a:lnTo>
                    <a:pt x="2098" y="242"/>
                  </a:lnTo>
                  <a:lnTo>
                    <a:pt x="2092" y="238"/>
                  </a:lnTo>
                  <a:lnTo>
                    <a:pt x="2086" y="236"/>
                  </a:lnTo>
                  <a:lnTo>
                    <a:pt x="2062" y="236"/>
                  </a:lnTo>
                  <a:lnTo>
                    <a:pt x="2062" y="236"/>
                  </a:lnTo>
                  <a:lnTo>
                    <a:pt x="2054" y="236"/>
                  </a:lnTo>
                  <a:lnTo>
                    <a:pt x="2048" y="240"/>
                  </a:lnTo>
                  <a:lnTo>
                    <a:pt x="2032" y="250"/>
                  </a:lnTo>
                  <a:lnTo>
                    <a:pt x="2032" y="250"/>
                  </a:lnTo>
                  <a:lnTo>
                    <a:pt x="2030" y="252"/>
                  </a:lnTo>
                  <a:lnTo>
                    <a:pt x="2028" y="252"/>
                  </a:lnTo>
                  <a:lnTo>
                    <a:pt x="2026" y="250"/>
                  </a:lnTo>
                  <a:lnTo>
                    <a:pt x="2026" y="246"/>
                  </a:lnTo>
                  <a:lnTo>
                    <a:pt x="2026" y="244"/>
                  </a:lnTo>
                  <a:lnTo>
                    <a:pt x="2026" y="244"/>
                  </a:lnTo>
                  <a:lnTo>
                    <a:pt x="2024" y="236"/>
                  </a:lnTo>
                  <a:lnTo>
                    <a:pt x="2020" y="230"/>
                  </a:lnTo>
                  <a:lnTo>
                    <a:pt x="2012" y="222"/>
                  </a:lnTo>
                  <a:lnTo>
                    <a:pt x="2012" y="222"/>
                  </a:lnTo>
                  <a:lnTo>
                    <a:pt x="2004" y="218"/>
                  </a:lnTo>
                  <a:lnTo>
                    <a:pt x="1998" y="216"/>
                  </a:lnTo>
                  <a:lnTo>
                    <a:pt x="1994" y="216"/>
                  </a:lnTo>
                  <a:lnTo>
                    <a:pt x="1994" y="216"/>
                  </a:lnTo>
                  <a:lnTo>
                    <a:pt x="1986" y="218"/>
                  </a:lnTo>
                  <a:lnTo>
                    <a:pt x="1980" y="222"/>
                  </a:lnTo>
                  <a:lnTo>
                    <a:pt x="1972" y="230"/>
                  </a:lnTo>
                  <a:lnTo>
                    <a:pt x="1972" y="230"/>
                  </a:lnTo>
                  <a:lnTo>
                    <a:pt x="1960" y="240"/>
                  </a:lnTo>
                  <a:lnTo>
                    <a:pt x="1944" y="250"/>
                  </a:lnTo>
                  <a:lnTo>
                    <a:pt x="1944" y="250"/>
                  </a:lnTo>
                  <a:lnTo>
                    <a:pt x="1930" y="260"/>
                  </a:lnTo>
                  <a:lnTo>
                    <a:pt x="1914" y="270"/>
                  </a:lnTo>
                  <a:lnTo>
                    <a:pt x="1914" y="270"/>
                  </a:lnTo>
                  <a:lnTo>
                    <a:pt x="1910" y="272"/>
                  </a:lnTo>
                  <a:lnTo>
                    <a:pt x="1912" y="268"/>
                  </a:lnTo>
                  <a:lnTo>
                    <a:pt x="1922" y="252"/>
                  </a:lnTo>
                  <a:lnTo>
                    <a:pt x="1922" y="252"/>
                  </a:lnTo>
                  <a:lnTo>
                    <a:pt x="1928" y="246"/>
                  </a:lnTo>
                  <a:lnTo>
                    <a:pt x="1934" y="242"/>
                  </a:lnTo>
                  <a:lnTo>
                    <a:pt x="1940" y="238"/>
                  </a:lnTo>
                  <a:lnTo>
                    <a:pt x="1940" y="238"/>
                  </a:lnTo>
                  <a:lnTo>
                    <a:pt x="1946" y="234"/>
                  </a:lnTo>
                  <a:lnTo>
                    <a:pt x="1952" y="228"/>
                  </a:lnTo>
                  <a:lnTo>
                    <a:pt x="1972" y="194"/>
                  </a:lnTo>
                  <a:lnTo>
                    <a:pt x="1972" y="194"/>
                  </a:lnTo>
                  <a:lnTo>
                    <a:pt x="1982" y="180"/>
                  </a:lnTo>
                  <a:lnTo>
                    <a:pt x="1990" y="172"/>
                  </a:lnTo>
                  <a:lnTo>
                    <a:pt x="1990" y="172"/>
                  </a:lnTo>
                  <a:lnTo>
                    <a:pt x="2000" y="160"/>
                  </a:lnTo>
                  <a:lnTo>
                    <a:pt x="2010" y="144"/>
                  </a:lnTo>
                  <a:lnTo>
                    <a:pt x="2010" y="144"/>
                  </a:lnTo>
                  <a:lnTo>
                    <a:pt x="2014" y="138"/>
                  </a:lnTo>
                  <a:lnTo>
                    <a:pt x="2014" y="130"/>
                  </a:lnTo>
                  <a:lnTo>
                    <a:pt x="2008" y="96"/>
                  </a:lnTo>
                  <a:lnTo>
                    <a:pt x="2008" y="96"/>
                  </a:lnTo>
                  <a:lnTo>
                    <a:pt x="2004" y="90"/>
                  </a:lnTo>
                  <a:lnTo>
                    <a:pt x="2000" y="84"/>
                  </a:lnTo>
                  <a:lnTo>
                    <a:pt x="1972" y="64"/>
                  </a:lnTo>
                  <a:lnTo>
                    <a:pt x="1972" y="64"/>
                  </a:lnTo>
                  <a:lnTo>
                    <a:pt x="1958" y="56"/>
                  </a:lnTo>
                  <a:lnTo>
                    <a:pt x="1944" y="52"/>
                  </a:lnTo>
                  <a:lnTo>
                    <a:pt x="1944" y="52"/>
                  </a:lnTo>
                  <a:lnTo>
                    <a:pt x="1940" y="48"/>
                  </a:lnTo>
                  <a:lnTo>
                    <a:pt x="1938" y="44"/>
                  </a:lnTo>
                  <a:lnTo>
                    <a:pt x="1938" y="44"/>
                  </a:lnTo>
                  <a:lnTo>
                    <a:pt x="1934" y="32"/>
                  </a:lnTo>
                  <a:lnTo>
                    <a:pt x="1922" y="8"/>
                  </a:lnTo>
                  <a:lnTo>
                    <a:pt x="1922" y="8"/>
                  </a:lnTo>
                  <a:lnTo>
                    <a:pt x="1916" y="2"/>
                  </a:lnTo>
                  <a:lnTo>
                    <a:pt x="1910" y="0"/>
                  </a:lnTo>
                  <a:lnTo>
                    <a:pt x="1886" y="0"/>
                  </a:lnTo>
                  <a:lnTo>
                    <a:pt x="1886" y="0"/>
                  </a:lnTo>
                  <a:lnTo>
                    <a:pt x="1880" y="2"/>
                  </a:lnTo>
                  <a:lnTo>
                    <a:pt x="1872" y="6"/>
                  </a:lnTo>
                  <a:lnTo>
                    <a:pt x="1844" y="34"/>
                  </a:lnTo>
                  <a:lnTo>
                    <a:pt x="1844" y="34"/>
                  </a:lnTo>
                  <a:lnTo>
                    <a:pt x="1840" y="40"/>
                  </a:lnTo>
                  <a:lnTo>
                    <a:pt x="1838" y="48"/>
                  </a:lnTo>
                  <a:lnTo>
                    <a:pt x="1832" y="70"/>
                  </a:lnTo>
                  <a:lnTo>
                    <a:pt x="1832" y="70"/>
                  </a:lnTo>
                  <a:lnTo>
                    <a:pt x="1828" y="78"/>
                  </a:lnTo>
                  <a:lnTo>
                    <a:pt x="1822" y="82"/>
                  </a:lnTo>
                  <a:lnTo>
                    <a:pt x="1788" y="104"/>
                  </a:lnTo>
                  <a:lnTo>
                    <a:pt x="1788" y="104"/>
                  </a:lnTo>
                  <a:lnTo>
                    <a:pt x="1780" y="106"/>
                  </a:lnTo>
                  <a:lnTo>
                    <a:pt x="1774" y="104"/>
                  </a:lnTo>
                  <a:lnTo>
                    <a:pt x="1758" y="92"/>
                  </a:lnTo>
                  <a:lnTo>
                    <a:pt x="1758" y="92"/>
                  </a:lnTo>
                  <a:lnTo>
                    <a:pt x="1750" y="90"/>
                  </a:lnTo>
                  <a:lnTo>
                    <a:pt x="1744" y="92"/>
                  </a:lnTo>
                  <a:lnTo>
                    <a:pt x="1710" y="106"/>
                  </a:lnTo>
                  <a:lnTo>
                    <a:pt x="1710" y="106"/>
                  </a:lnTo>
                  <a:lnTo>
                    <a:pt x="1696" y="112"/>
                  </a:lnTo>
                  <a:lnTo>
                    <a:pt x="1660" y="134"/>
                  </a:lnTo>
                  <a:lnTo>
                    <a:pt x="1660" y="134"/>
                  </a:lnTo>
                  <a:lnTo>
                    <a:pt x="1648" y="144"/>
                  </a:lnTo>
                  <a:lnTo>
                    <a:pt x="1630" y="162"/>
                  </a:lnTo>
                  <a:lnTo>
                    <a:pt x="1630" y="162"/>
                  </a:lnTo>
                  <a:lnTo>
                    <a:pt x="1626" y="168"/>
                  </a:lnTo>
                  <a:lnTo>
                    <a:pt x="1622" y="174"/>
                  </a:lnTo>
                  <a:lnTo>
                    <a:pt x="1616" y="218"/>
                  </a:lnTo>
                  <a:lnTo>
                    <a:pt x="1616" y="218"/>
                  </a:lnTo>
                  <a:lnTo>
                    <a:pt x="1612" y="224"/>
                  </a:lnTo>
                  <a:lnTo>
                    <a:pt x="1606" y="228"/>
                  </a:lnTo>
                  <a:lnTo>
                    <a:pt x="1544" y="244"/>
                  </a:lnTo>
                  <a:lnTo>
                    <a:pt x="1544" y="244"/>
                  </a:lnTo>
                  <a:lnTo>
                    <a:pt x="1536" y="246"/>
                  </a:lnTo>
                  <a:lnTo>
                    <a:pt x="1532" y="252"/>
                  </a:lnTo>
                  <a:lnTo>
                    <a:pt x="1530" y="258"/>
                  </a:lnTo>
                  <a:lnTo>
                    <a:pt x="1530" y="258"/>
                  </a:lnTo>
                  <a:lnTo>
                    <a:pt x="1528" y="264"/>
                  </a:lnTo>
                  <a:lnTo>
                    <a:pt x="1526" y="272"/>
                  </a:lnTo>
                  <a:lnTo>
                    <a:pt x="1526" y="306"/>
                  </a:lnTo>
                  <a:lnTo>
                    <a:pt x="1526" y="306"/>
                  </a:lnTo>
                  <a:lnTo>
                    <a:pt x="1524" y="310"/>
                  </a:lnTo>
                  <a:lnTo>
                    <a:pt x="1524" y="310"/>
                  </a:lnTo>
                  <a:lnTo>
                    <a:pt x="1522" y="308"/>
                  </a:lnTo>
                  <a:lnTo>
                    <a:pt x="1522" y="308"/>
                  </a:lnTo>
                  <a:lnTo>
                    <a:pt x="1516" y="304"/>
                  </a:lnTo>
                  <a:lnTo>
                    <a:pt x="1508" y="302"/>
                  </a:lnTo>
                  <a:lnTo>
                    <a:pt x="1494" y="296"/>
                  </a:lnTo>
                  <a:lnTo>
                    <a:pt x="1494" y="296"/>
                  </a:lnTo>
                  <a:lnTo>
                    <a:pt x="1488" y="296"/>
                  </a:lnTo>
                  <a:lnTo>
                    <a:pt x="1482" y="300"/>
                  </a:lnTo>
                  <a:lnTo>
                    <a:pt x="1472" y="316"/>
                  </a:lnTo>
                  <a:lnTo>
                    <a:pt x="1472" y="316"/>
                  </a:lnTo>
                  <a:lnTo>
                    <a:pt x="1468" y="320"/>
                  </a:lnTo>
                  <a:lnTo>
                    <a:pt x="1464" y="320"/>
                  </a:lnTo>
                  <a:lnTo>
                    <a:pt x="1462" y="318"/>
                  </a:lnTo>
                  <a:lnTo>
                    <a:pt x="1462" y="318"/>
                  </a:lnTo>
                  <a:lnTo>
                    <a:pt x="1458" y="314"/>
                  </a:lnTo>
                  <a:lnTo>
                    <a:pt x="1458" y="308"/>
                  </a:lnTo>
                  <a:lnTo>
                    <a:pt x="1458" y="308"/>
                  </a:lnTo>
                  <a:lnTo>
                    <a:pt x="1456" y="304"/>
                  </a:lnTo>
                  <a:lnTo>
                    <a:pt x="1452" y="298"/>
                  </a:lnTo>
                  <a:lnTo>
                    <a:pt x="1444" y="290"/>
                  </a:lnTo>
                  <a:lnTo>
                    <a:pt x="1444" y="290"/>
                  </a:lnTo>
                  <a:lnTo>
                    <a:pt x="1438" y="286"/>
                  </a:lnTo>
                  <a:lnTo>
                    <a:pt x="1434" y="284"/>
                  </a:lnTo>
                  <a:lnTo>
                    <a:pt x="1434" y="284"/>
                  </a:lnTo>
                  <a:lnTo>
                    <a:pt x="1428" y="286"/>
                  </a:lnTo>
                  <a:lnTo>
                    <a:pt x="1426" y="292"/>
                  </a:lnTo>
                  <a:lnTo>
                    <a:pt x="1420" y="306"/>
                  </a:lnTo>
                  <a:lnTo>
                    <a:pt x="1420" y="306"/>
                  </a:lnTo>
                  <a:lnTo>
                    <a:pt x="1418" y="322"/>
                  </a:lnTo>
                  <a:lnTo>
                    <a:pt x="1418" y="336"/>
                  </a:lnTo>
                  <a:lnTo>
                    <a:pt x="1418" y="336"/>
                  </a:lnTo>
                  <a:lnTo>
                    <a:pt x="1418" y="352"/>
                  </a:lnTo>
                  <a:lnTo>
                    <a:pt x="1418" y="374"/>
                  </a:lnTo>
                  <a:lnTo>
                    <a:pt x="1418" y="374"/>
                  </a:lnTo>
                  <a:lnTo>
                    <a:pt x="1416" y="382"/>
                  </a:lnTo>
                  <a:lnTo>
                    <a:pt x="1414" y="388"/>
                  </a:lnTo>
                  <a:lnTo>
                    <a:pt x="1414" y="388"/>
                  </a:lnTo>
                  <a:lnTo>
                    <a:pt x="1412" y="388"/>
                  </a:lnTo>
                  <a:lnTo>
                    <a:pt x="1408" y="388"/>
                  </a:lnTo>
                  <a:lnTo>
                    <a:pt x="1404" y="384"/>
                  </a:lnTo>
                  <a:lnTo>
                    <a:pt x="1402" y="380"/>
                  </a:lnTo>
                  <a:lnTo>
                    <a:pt x="1402" y="380"/>
                  </a:lnTo>
                  <a:lnTo>
                    <a:pt x="1400" y="372"/>
                  </a:lnTo>
                  <a:lnTo>
                    <a:pt x="1400" y="364"/>
                  </a:lnTo>
                  <a:lnTo>
                    <a:pt x="1406" y="340"/>
                  </a:lnTo>
                  <a:lnTo>
                    <a:pt x="1406" y="340"/>
                  </a:lnTo>
                  <a:lnTo>
                    <a:pt x="1408" y="334"/>
                  </a:lnTo>
                  <a:lnTo>
                    <a:pt x="1406" y="326"/>
                  </a:lnTo>
                  <a:lnTo>
                    <a:pt x="1402" y="312"/>
                  </a:lnTo>
                  <a:lnTo>
                    <a:pt x="1402" y="312"/>
                  </a:lnTo>
                  <a:lnTo>
                    <a:pt x="1398" y="296"/>
                  </a:lnTo>
                  <a:lnTo>
                    <a:pt x="1398" y="292"/>
                  </a:lnTo>
                  <a:lnTo>
                    <a:pt x="1398" y="292"/>
                  </a:lnTo>
                  <a:lnTo>
                    <a:pt x="1396" y="286"/>
                  </a:lnTo>
                  <a:lnTo>
                    <a:pt x="1392" y="282"/>
                  </a:lnTo>
                  <a:lnTo>
                    <a:pt x="1376" y="278"/>
                  </a:lnTo>
                  <a:lnTo>
                    <a:pt x="1376" y="278"/>
                  </a:lnTo>
                  <a:lnTo>
                    <a:pt x="1362" y="274"/>
                  </a:lnTo>
                  <a:lnTo>
                    <a:pt x="1348" y="274"/>
                  </a:lnTo>
                  <a:lnTo>
                    <a:pt x="1348" y="274"/>
                  </a:lnTo>
                  <a:lnTo>
                    <a:pt x="1342" y="276"/>
                  </a:lnTo>
                  <a:lnTo>
                    <a:pt x="1338" y="282"/>
                  </a:lnTo>
                  <a:lnTo>
                    <a:pt x="1322" y="336"/>
                  </a:lnTo>
                  <a:lnTo>
                    <a:pt x="1322" y="336"/>
                  </a:lnTo>
                  <a:lnTo>
                    <a:pt x="1320" y="342"/>
                  </a:lnTo>
                  <a:lnTo>
                    <a:pt x="1316" y="348"/>
                  </a:lnTo>
                  <a:lnTo>
                    <a:pt x="1316" y="348"/>
                  </a:lnTo>
                  <a:lnTo>
                    <a:pt x="1308" y="360"/>
                  </a:lnTo>
                  <a:lnTo>
                    <a:pt x="1304" y="366"/>
                  </a:lnTo>
                  <a:lnTo>
                    <a:pt x="1304" y="366"/>
                  </a:lnTo>
                  <a:lnTo>
                    <a:pt x="1304" y="372"/>
                  </a:lnTo>
                  <a:lnTo>
                    <a:pt x="1304" y="380"/>
                  </a:lnTo>
                  <a:lnTo>
                    <a:pt x="1308" y="384"/>
                  </a:lnTo>
                  <a:lnTo>
                    <a:pt x="1308" y="384"/>
                  </a:lnTo>
                  <a:lnTo>
                    <a:pt x="1310" y="392"/>
                  </a:lnTo>
                  <a:lnTo>
                    <a:pt x="1310" y="400"/>
                  </a:lnTo>
                  <a:lnTo>
                    <a:pt x="1310" y="414"/>
                  </a:lnTo>
                  <a:lnTo>
                    <a:pt x="1310" y="414"/>
                  </a:lnTo>
                  <a:lnTo>
                    <a:pt x="1310" y="426"/>
                  </a:lnTo>
                  <a:lnTo>
                    <a:pt x="1310" y="426"/>
                  </a:lnTo>
                  <a:lnTo>
                    <a:pt x="1312" y="432"/>
                  </a:lnTo>
                  <a:lnTo>
                    <a:pt x="1316" y="436"/>
                  </a:lnTo>
                  <a:lnTo>
                    <a:pt x="1334" y="454"/>
                  </a:lnTo>
                  <a:lnTo>
                    <a:pt x="1334" y="454"/>
                  </a:lnTo>
                  <a:lnTo>
                    <a:pt x="1338" y="460"/>
                  </a:lnTo>
                  <a:lnTo>
                    <a:pt x="1336" y="468"/>
                  </a:lnTo>
                  <a:lnTo>
                    <a:pt x="1324" y="484"/>
                  </a:lnTo>
                  <a:lnTo>
                    <a:pt x="1324" y="484"/>
                  </a:lnTo>
                  <a:lnTo>
                    <a:pt x="1322" y="486"/>
                  </a:lnTo>
                  <a:lnTo>
                    <a:pt x="1320" y="486"/>
                  </a:lnTo>
                  <a:lnTo>
                    <a:pt x="1318" y="486"/>
                  </a:lnTo>
                  <a:lnTo>
                    <a:pt x="1314" y="484"/>
                  </a:lnTo>
                  <a:lnTo>
                    <a:pt x="1296" y="466"/>
                  </a:lnTo>
                  <a:lnTo>
                    <a:pt x="1296" y="466"/>
                  </a:lnTo>
                  <a:lnTo>
                    <a:pt x="1284" y="456"/>
                  </a:lnTo>
                  <a:lnTo>
                    <a:pt x="1258" y="436"/>
                  </a:lnTo>
                  <a:lnTo>
                    <a:pt x="1258" y="436"/>
                  </a:lnTo>
                  <a:lnTo>
                    <a:pt x="1252" y="432"/>
                  </a:lnTo>
                  <a:lnTo>
                    <a:pt x="1244" y="432"/>
                  </a:lnTo>
                  <a:lnTo>
                    <a:pt x="1230" y="432"/>
                  </a:lnTo>
                  <a:lnTo>
                    <a:pt x="1230" y="432"/>
                  </a:lnTo>
                  <a:lnTo>
                    <a:pt x="1214" y="432"/>
                  </a:lnTo>
                  <a:lnTo>
                    <a:pt x="1212" y="432"/>
                  </a:lnTo>
                  <a:lnTo>
                    <a:pt x="1212" y="432"/>
                  </a:lnTo>
                  <a:lnTo>
                    <a:pt x="1208" y="432"/>
                  </a:lnTo>
                  <a:lnTo>
                    <a:pt x="1206" y="434"/>
                  </a:lnTo>
                  <a:lnTo>
                    <a:pt x="1204" y="436"/>
                  </a:lnTo>
                  <a:lnTo>
                    <a:pt x="1204" y="440"/>
                  </a:lnTo>
                  <a:lnTo>
                    <a:pt x="1204" y="452"/>
                  </a:lnTo>
                  <a:lnTo>
                    <a:pt x="1204" y="452"/>
                  </a:lnTo>
                  <a:lnTo>
                    <a:pt x="1202" y="460"/>
                  </a:lnTo>
                  <a:lnTo>
                    <a:pt x="1198" y="466"/>
                  </a:lnTo>
                  <a:lnTo>
                    <a:pt x="1198" y="466"/>
                  </a:lnTo>
                  <a:lnTo>
                    <a:pt x="1192" y="468"/>
                  </a:lnTo>
                  <a:lnTo>
                    <a:pt x="1186" y="466"/>
                  </a:lnTo>
                  <a:lnTo>
                    <a:pt x="1180" y="464"/>
                  </a:lnTo>
                  <a:lnTo>
                    <a:pt x="1180" y="464"/>
                  </a:lnTo>
                  <a:lnTo>
                    <a:pt x="1174" y="462"/>
                  </a:lnTo>
                  <a:lnTo>
                    <a:pt x="1166" y="464"/>
                  </a:lnTo>
                  <a:lnTo>
                    <a:pt x="1162" y="466"/>
                  </a:lnTo>
                  <a:lnTo>
                    <a:pt x="1162" y="466"/>
                  </a:lnTo>
                  <a:lnTo>
                    <a:pt x="1146" y="474"/>
                  </a:lnTo>
                  <a:lnTo>
                    <a:pt x="1142" y="476"/>
                  </a:lnTo>
                  <a:lnTo>
                    <a:pt x="1142" y="476"/>
                  </a:lnTo>
                  <a:lnTo>
                    <a:pt x="1134" y="478"/>
                  </a:lnTo>
                  <a:lnTo>
                    <a:pt x="1126" y="480"/>
                  </a:lnTo>
                  <a:lnTo>
                    <a:pt x="1124" y="480"/>
                  </a:lnTo>
                  <a:lnTo>
                    <a:pt x="1124" y="480"/>
                  </a:lnTo>
                  <a:lnTo>
                    <a:pt x="1116" y="478"/>
                  </a:lnTo>
                  <a:lnTo>
                    <a:pt x="1110" y="476"/>
                  </a:lnTo>
                  <a:lnTo>
                    <a:pt x="1110" y="476"/>
                  </a:lnTo>
                  <a:lnTo>
                    <a:pt x="1104" y="472"/>
                  </a:lnTo>
                  <a:lnTo>
                    <a:pt x="1098" y="474"/>
                  </a:lnTo>
                  <a:lnTo>
                    <a:pt x="1092" y="476"/>
                  </a:lnTo>
                  <a:lnTo>
                    <a:pt x="1092" y="476"/>
                  </a:lnTo>
                  <a:lnTo>
                    <a:pt x="1078" y="484"/>
                  </a:lnTo>
                  <a:lnTo>
                    <a:pt x="1062" y="496"/>
                  </a:lnTo>
                  <a:lnTo>
                    <a:pt x="1062" y="496"/>
                  </a:lnTo>
                  <a:lnTo>
                    <a:pt x="1050" y="504"/>
                  </a:lnTo>
                  <a:lnTo>
                    <a:pt x="1024" y="516"/>
                  </a:lnTo>
                  <a:lnTo>
                    <a:pt x="1024" y="516"/>
                  </a:lnTo>
                  <a:lnTo>
                    <a:pt x="1012" y="520"/>
                  </a:lnTo>
                  <a:lnTo>
                    <a:pt x="1012" y="520"/>
                  </a:lnTo>
                  <a:lnTo>
                    <a:pt x="1008" y="522"/>
                  </a:lnTo>
                  <a:lnTo>
                    <a:pt x="1004" y="526"/>
                  </a:lnTo>
                  <a:lnTo>
                    <a:pt x="1000" y="540"/>
                  </a:lnTo>
                  <a:lnTo>
                    <a:pt x="1000" y="540"/>
                  </a:lnTo>
                  <a:lnTo>
                    <a:pt x="996" y="546"/>
                  </a:lnTo>
                  <a:lnTo>
                    <a:pt x="992" y="548"/>
                  </a:lnTo>
                  <a:lnTo>
                    <a:pt x="992" y="548"/>
                  </a:lnTo>
                  <a:lnTo>
                    <a:pt x="988" y="546"/>
                  </a:lnTo>
                  <a:lnTo>
                    <a:pt x="982" y="542"/>
                  </a:lnTo>
                  <a:lnTo>
                    <a:pt x="974" y="534"/>
                  </a:lnTo>
                  <a:lnTo>
                    <a:pt x="974" y="534"/>
                  </a:lnTo>
                  <a:lnTo>
                    <a:pt x="972" y="530"/>
                  </a:lnTo>
                  <a:lnTo>
                    <a:pt x="972" y="526"/>
                  </a:lnTo>
                  <a:lnTo>
                    <a:pt x="974" y="524"/>
                  </a:lnTo>
                  <a:lnTo>
                    <a:pt x="974" y="524"/>
                  </a:lnTo>
                  <a:lnTo>
                    <a:pt x="982" y="514"/>
                  </a:lnTo>
                  <a:lnTo>
                    <a:pt x="982" y="514"/>
                  </a:lnTo>
                  <a:lnTo>
                    <a:pt x="986" y="508"/>
                  </a:lnTo>
                  <a:lnTo>
                    <a:pt x="988" y="502"/>
                  </a:lnTo>
                  <a:lnTo>
                    <a:pt x="988" y="498"/>
                  </a:lnTo>
                  <a:lnTo>
                    <a:pt x="988" y="498"/>
                  </a:lnTo>
                  <a:lnTo>
                    <a:pt x="986" y="492"/>
                  </a:lnTo>
                  <a:lnTo>
                    <a:pt x="980" y="486"/>
                  </a:lnTo>
                  <a:lnTo>
                    <a:pt x="976" y="484"/>
                  </a:lnTo>
                  <a:lnTo>
                    <a:pt x="976" y="484"/>
                  </a:lnTo>
                  <a:lnTo>
                    <a:pt x="964" y="480"/>
                  </a:lnTo>
                  <a:lnTo>
                    <a:pt x="964" y="480"/>
                  </a:lnTo>
                  <a:lnTo>
                    <a:pt x="950" y="480"/>
                  </a:lnTo>
                  <a:lnTo>
                    <a:pt x="946" y="480"/>
                  </a:lnTo>
                  <a:lnTo>
                    <a:pt x="946" y="480"/>
                  </a:lnTo>
                  <a:lnTo>
                    <a:pt x="944" y="480"/>
                  </a:lnTo>
                  <a:lnTo>
                    <a:pt x="942" y="482"/>
                  </a:lnTo>
                  <a:lnTo>
                    <a:pt x="942" y="484"/>
                  </a:lnTo>
                  <a:lnTo>
                    <a:pt x="942" y="488"/>
                  </a:lnTo>
                  <a:lnTo>
                    <a:pt x="944" y="492"/>
                  </a:lnTo>
                  <a:lnTo>
                    <a:pt x="944" y="492"/>
                  </a:lnTo>
                  <a:lnTo>
                    <a:pt x="948" y="500"/>
                  </a:lnTo>
                  <a:lnTo>
                    <a:pt x="948" y="508"/>
                  </a:lnTo>
                  <a:lnTo>
                    <a:pt x="948" y="520"/>
                  </a:lnTo>
                  <a:lnTo>
                    <a:pt x="948" y="520"/>
                  </a:lnTo>
                  <a:lnTo>
                    <a:pt x="950" y="528"/>
                  </a:lnTo>
                  <a:lnTo>
                    <a:pt x="952" y="536"/>
                  </a:lnTo>
                  <a:lnTo>
                    <a:pt x="954" y="542"/>
                  </a:lnTo>
                  <a:lnTo>
                    <a:pt x="954" y="542"/>
                  </a:lnTo>
                  <a:lnTo>
                    <a:pt x="956" y="548"/>
                  </a:lnTo>
                  <a:lnTo>
                    <a:pt x="956" y="556"/>
                  </a:lnTo>
                  <a:lnTo>
                    <a:pt x="952" y="570"/>
                  </a:lnTo>
                  <a:lnTo>
                    <a:pt x="952" y="570"/>
                  </a:lnTo>
                  <a:lnTo>
                    <a:pt x="948" y="574"/>
                  </a:lnTo>
                  <a:lnTo>
                    <a:pt x="946" y="574"/>
                  </a:lnTo>
                  <a:lnTo>
                    <a:pt x="944" y="572"/>
                  </a:lnTo>
                  <a:lnTo>
                    <a:pt x="944" y="572"/>
                  </a:lnTo>
                  <a:lnTo>
                    <a:pt x="938" y="570"/>
                  </a:lnTo>
                  <a:lnTo>
                    <a:pt x="930" y="568"/>
                  </a:lnTo>
                  <a:lnTo>
                    <a:pt x="928" y="568"/>
                  </a:lnTo>
                  <a:lnTo>
                    <a:pt x="928" y="568"/>
                  </a:lnTo>
                  <a:lnTo>
                    <a:pt x="920" y="570"/>
                  </a:lnTo>
                  <a:lnTo>
                    <a:pt x="914" y="572"/>
                  </a:lnTo>
                  <a:lnTo>
                    <a:pt x="914" y="572"/>
                  </a:lnTo>
                  <a:lnTo>
                    <a:pt x="902" y="582"/>
                  </a:lnTo>
                  <a:lnTo>
                    <a:pt x="896" y="584"/>
                  </a:lnTo>
                  <a:lnTo>
                    <a:pt x="896" y="584"/>
                  </a:lnTo>
                  <a:lnTo>
                    <a:pt x="884" y="592"/>
                  </a:lnTo>
                  <a:lnTo>
                    <a:pt x="884" y="592"/>
                  </a:lnTo>
                  <a:lnTo>
                    <a:pt x="882" y="598"/>
                  </a:lnTo>
                  <a:lnTo>
                    <a:pt x="884" y="604"/>
                  </a:lnTo>
                  <a:lnTo>
                    <a:pt x="896" y="630"/>
                  </a:lnTo>
                  <a:lnTo>
                    <a:pt x="896" y="630"/>
                  </a:lnTo>
                  <a:lnTo>
                    <a:pt x="898" y="634"/>
                  </a:lnTo>
                  <a:lnTo>
                    <a:pt x="894" y="632"/>
                  </a:lnTo>
                  <a:lnTo>
                    <a:pt x="894" y="632"/>
                  </a:lnTo>
                  <a:lnTo>
                    <a:pt x="888" y="628"/>
                  </a:lnTo>
                  <a:lnTo>
                    <a:pt x="882" y="626"/>
                  </a:lnTo>
                  <a:lnTo>
                    <a:pt x="868" y="626"/>
                  </a:lnTo>
                  <a:lnTo>
                    <a:pt x="868" y="626"/>
                  </a:lnTo>
                  <a:lnTo>
                    <a:pt x="860" y="626"/>
                  </a:lnTo>
                  <a:lnTo>
                    <a:pt x="854" y="624"/>
                  </a:lnTo>
                  <a:lnTo>
                    <a:pt x="848" y="620"/>
                  </a:lnTo>
                  <a:lnTo>
                    <a:pt x="848" y="620"/>
                  </a:lnTo>
                  <a:lnTo>
                    <a:pt x="842" y="620"/>
                  </a:lnTo>
                  <a:lnTo>
                    <a:pt x="842" y="620"/>
                  </a:lnTo>
                  <a:lnTo>
                    <a:pt x="840" y="622"/>
                  </a:lnTo>
                  <a:lnTo>
                    <a:pt x="840" y="622"/>
                  </a:lnTo>
                  <a:lnTo>
                    <a:pt x="842" y="630"/>
                  </a:lnTo>
                  <a:lnTo>
                    <a:pt x="842" y="630"/>
                  </a:lnTo>
                  <a:lnTo>
                    <a:pt x="842" y="630"/>
                  </a:lnTo>
                  <a:lnTo>
                    <a:pt x="842" y="632"/>
                  </a:lnTo>
                  <a:lnTo>
                    <a:pt x="836" y="630"/>
                  </a:lnTo>
                  <a:lnTo>
                    <a:pt x="818" y="624"/>
                  </a:lnTo>
                  <a:lnTo>
                    <a:pt x="818" y="624"/>
                  </a:lnTo>
                  <a:lnTo>
                    <a:pt x="812" y="622"/>
                  </a:lnTo>
                  <a:lnTo>
                    <a:pt x="808" y="616"/>
                  </a:lnTo>
                  <a:lnTo>
                    <a:pt x="804" y="604"/>
                  </a:lnTo>
                  <a:lnTo>
                    <a:pt x="804" y="604"/>
                  </a:lnTo>
                  <a:lnTo>
                    <a:pt x="804" y="598"/>
                  </a:lnTo>
                  <a:lnTo>
                    <a:pt x="806" y="592"/>
                  </a:lnTo>
                  <a:lnTo>
                    <a:pt x="806" y="592"/>
                  </a:lnTo>
                  <a:lnTo>
                    <a:pt x="810" y="588"/>
                  </a:lnTo>
                  <a:lnTo>
                    <a:pt x="812" y="582"/>
                  </a:lnTo>
                  <a:lnTo>
                    <a:pt x="812" y="582"/>
                  </a:lnTo>
                  <a:lnTo>
                    <a:pt x="810" y="578"/>
                  </a:lnTo>
                  <a:lnTo>
                    <a:pt x="804" y="574"/>
                  </a:lnTo>
                  <a:lnTo>
                    <a:pt x="800" y="572"/>
                  </a:lnTo>
                  <a:lnTo>
                    <a:pt x="800" y="572"/>
                  </a:lnTo>
                  <a:lnTo>
                    <a:pt x="786" y="562"/>
                  </a:lnTo>
                  <a:lnTo>
                    <a:pt x="778" y="554"/>
                  </a:lnTo>
                  <a:lnTo>
                    <a:pt x="778" y="554"/>
                  </a:lnTo>
                  <a:lnTo>
                    <a:pt x="768" y="544"/>
                  </a:lnTo>
                  <a:lnTo>
                    <a:pt x="768" y="544"/>
                  </a:lnTo>
                  <a:lnTo>
                    <a:pt x="766" y="540"/>
                  </a:lnTo>
                  <a:lnTo>
                    <a:pt x="768" y="538"/>
                  </a:lnTo>
                  <a:lnTo>
                    <a:pt x="768" y="538"/>
                  </a:lnTo>
                  <a:lnTo>
                    <a:pt x="772" y="540"/>
                  </a:lnTo>
                  <a:lnTo>
                    <a:pt x="778" y="544"/>
                  </a:lnTo>
                  <a:lnTo>
                    <a:pt x="778" y="544"/>
                  </a:lnTo>
                  <a:lnTo>
                    <a:pt x="784" y="546"/>
                  </a:lnTo>
                  <a:lnTo>
                    <a:pt x="790" y="548"/>
                  </a:lnTo>
                  <a:lnTo>
                    <a:pt x="794" y="548"/>
                  </a:lnTo>
                  <a:lnTo>
                    <a:pt x="794" y="548"/>
                  </a:lnTo>
                  <a:lnTo>
                    <a:pt x="800" y="550"/>
                  </a:lnTo>
                  <a:lnTo>
                    <a:pt x="806" y="556"/>
                  </a:lnTo>
                  <a:lnTo>
                    <a:pt x="808" y="560"/>
                  </a:lnTo>
                  <a:lnTo>
                    <a:pt x="808" y="560"/>
                  </a:lnTo>
                  <a:lnTo>
                    <a:pt x="812" y="566"/>
                  </a:lnTo>
                  <a:lnTo>
                    <a:pt x="820" y="570"/>
                  </a:lnTo>
                  <a:lnTo>
                    <a:pt x="842" y="576"/>
                  </a:lnTo>
                  <a:lnTo>
                    <a:pt x="842" y="576"/>
                  </a:lnTo>
                  <a:lnTo>
                    <a:pt x="850" y="576"/>
                  </a:lnTo>
                  <a:lnTo>
                    <a:pt x="858" y="576"/>
                  </a:lnTo>
                  <a:lnTo>
                    <a:pt x="872" y="570"/>
                  </a:lnTo>
                  <a:lnTo>
                    <a:pt x="872" y="570"/>
                  </a:lnTo>
                  <a:lnTo>
                    <a:pt x="888" y="564"/>
                  </a:lnTo>
                  <a:lnTo>
                    <a:pt x="892" y="562"/>
                  </a:lnTo>
                  <a:lnTo>
                    <a:pt x="892" y="562"/>
                  </a:lnTo>
                  <a:lnTo>
                    <a:pt x="898" y="558"/>
                  </a:lnTo>
                  <a:lnTo>
                    <a:pt x="902" y="550"/>
                  </a:lnTo>
                  <a:lnTo>
                    <a:pt x="906" y="536"/>
                  </a:lnTo>
                  <a:lnTo>
                    <a:pt x="906" y="536"/>
                  </a:lnTo>
                  <a:lnTo>
                    <a:pt x="906" y="530"/>
                  </a:lnTo>
                  <a:lnTo>
                    <a:pt x="904" y="524"/>
                  </a:lnTo>
                  <a:lnTo>
                    <a:pt x="876" y="496"/>
                  </a:lnTo>
                  <a:lnTo>
                    <a:pt x="876" y="496"/>
                  </a:lnTo>
                  <a:lnTo>
                    <a:pt x="864" y="486"/>
                  </a:lnTo>
                  <a:lnTo>
                    <a:pt x="848" y="474"/>
                  </a:lnTo>
                  <a:lnTo>
                    <a:pt x="848" y="474"/>
                  </a:lnTo>
                  <a:lnTo>
                    <a:pt x="836" y="464"/>
                  </a:lnTo>
                  <a:lnTo>
                    <a:pt x="826" y="456"/>
                  </a:lnTo>
                  <a:lnTo>
                    <a:pt x="826" y="456"/>
                  </a:lnTo>
                  <a:lnTo>
                    <a:pt x="820" y="452"/>
                  </a:lnTo>
                  <a:lnTo>
                    <a:pt x="814" y="448"/>
                  </a:lnTo>
                  <a:lnTo>
                    <a:pt x="800" y="444"/>
                  </a:lnTo>
                  <a:lnTo>
                    <a:pt x="800" y="444"/>
                  </a:lnTo>
                  <a:lnTo>
                    <a:pt x="788" y="440"/>
                  </a:lnTo>
                  <a:lnTo>
                    <a:pt x="788" y="440"/>
                  </a:lnTo>
                  <a:lnTo>
                    <a:pt x="784" y="438"/>
                  </a:lnTo>
                  <a:lnTo>
                    <a:pt x="782" y="432"/>
                  </a:lnTo>
                  <a:lnTo>
                    <a:pt x="782" y="430"/>
                  </a:lnTo>
                  <a:lnTo>
                    <a:pt x="782" y="430"/>
                  </a:lnTo>
                  <a:lnTo>
                    <a:pt x="782" y="426"/>
                  </a:lnTo>
                  <a:lnTo>
                    <a:pt x="780" y="424"/>
                  </a:lnTo>
                  <a:lnTo>
                    <a:pt x="778" y="422"/>
                  </a:lnTo>
                  <a:lnTo>
                    <a:pt x="774" y="422"/>
                  </a:lnTo>
                  <a:lnTo>
                    <a:pt x="770" y="422"/>
                  </a:lnTo>
                  <a:lnTo>
                    <a:pt x="770" y="422"/>
                  </a:lnTo>
                  <a:lnTo>
                    <a:pt x="754" y="422"/>
                  </a:lnTo>
                  <a:lnTo>
                    <a:pt x="752" y="422"/>
                  </a:lnTo>
                  <a:lnTo>
                    <a:pt x="752" y="422"/>
                  </a:lnTo>
                  <a:lnTo>
                    <a:pt x="742" y="422"/>
                  </a:lnTo>
                  <a:lnTo>
                    <a:pt x="742" y="422"/>
                  </a:lnTo>
                  <a:lnTo>
                    <a:pt x="738" y="416"/>
                  </a:lnTo>
                  <a:lnTo>
                    <a:pt x="738" y="416"/>
                  </a:lnTo>
                  <a:lnTo>
                    <a:pt x="734" y="412"/>
                  </a:lnTo>
                  <a:lnTo>
                    <a:pt x="734" y="406"/>
                  </a:lnTo>
                  <a:lnTo>
                    <a:pt x="734" y="406"/>
                  </a:lnTo>
                  <a:lnTo>
                    <a:pt x="736" y="394"/>
                  </a:lnTo>
                  <a:lnTo>
                    <a:pt x="740" y="390"/>
                  </a:lnTo>
                  <a:lnTo>
                    <a:pt x="740" y="390"/>
                  </a:lnTo>
                  <a:lnTo>
                    <a:pt x="740" y="384"/>
                  </a:lnTo>
                  <a:lnTo>
                    <a:pt x="738" y="378"/>
                  </a:lnTo>
                  <a:lnTo>
                    <a:pt x="738" y="378"/>
                  </a:lnTo>
                  <a:lnTo>
                    <a:pt x="728" y="368"/>
                  </a:lnTo>
                  <a:lnTo>
                    <a:pt x="720" y="358"/>
                  </a:lnTo>
                  <a:lnTo>
                    <a:pt x="720" y="358"/>
                  </a:lnTo>
                  <a:lnTo>
                    <a:pt x="716" y="358"/>
                  </a:lnTo>
                  <a:lnTo>
                    <a:pt x="714" y="356"/>
                  </a:lnTo>
                  <a:lnTo>
                    <a:pt x="710" y="358"/>
                  </a:lnTo>
                  <a:lnTo>
                    <a:pt x="708" y="358"/>
                  </a:lnTo>
                  <a:lnTo>
                    <a:pt x="700" y="368"/>
                  </a:lnTo>
                  <a:lnTo>
                    <a:pt x="700" y="368"/>
                  </a:lnTo>
                  <a:lnTo>
                    <a:pt x="694" y="370"/>
                  </a:lnTo>
                  <a:lnTo>
                    <a:pt x="686" y="370"/>
                  </a:lnTo>
                  <a:lnTo>
                    <a:pt x="682" y="366"/>
                  </a:lnTo>
                  <a:lnTo>
                    <a:pt x="682" y="366"/>
                  </a:lnTo>
                  <a:lnTo>
                    <a:pt x="670" y="362"/>
                  </a:lnTo>
                  <a:lnTo>
                    <a:pt x="670" y="362"/>
                  </a:lnTo>
                  <a:lnTo>
                    <a:pt x="656" y="362"/>
                  </a:lnTo>
                  <a:lnTo>
                    <a:pt x="654" y="362"/>
                  </a:lnTo>
                  <a:lnTo>
                    <a:pt x="654" y="362"/>
                  </a:lnTo>
                  <a:lnTo>
                    <a:pt x="646" y="364"/>
                  </a:lnTo>
                  <a:lnTo>
                    <a:pt x="640" y="368"/>
                  </a:lnTo>
                  <a:lnTo>
                    <a:pt x="632" y="376"/>
                  </a:lnTo>
                  <a:lnTo>
                    <a:pt x="632" y="376"/>
                  </a:lnTo>
                  <a:lnTo>
                    <a:pt x="626" y="380"/>
                  </a:lnTo>
                  <a:lnTo>
                    <a:pt x="620" y="382"/>
                  </a:lnTo>
                  <a:lnTo>
                    <a:pt x="620" y="382"/>
                  </a:lnTo>
                  <a:lnTo>
                    <a:pt x="610" y="382"/>
                  </a:lnTo>
                  <a:lnTo>
                    <a:pt x="610" y="382"/>
                  </a:lnTo>
                  <a:lnTo>
                    <a:pt x="606" y="384"/>
                  </a:lnTo>
                  <a:lnTo>
                    <a:pt x="600" y="388"/>
                  </a:lnTo>
                  <a:lnTo>
                    <a:pt x="600" y="388"/>
                  </a:lnTo>
                  <a:lnTo>
                    <a:pt x="596" y="390"/>
                  </a:lnTo>
                  <a:lnTo>
                    <a:pt x="592" y="392"/>
                  </a:lnTo>
                  <a:lnTo>
                    <a:pt x="592" y="392"/>
                  </a:lnTo>
                  <a:lnTo>
                    <a:pt x="586" y="394"/>
                  </a:lnTo>
                  <a:lnTo>
                    <a:pt x="584" y="400"/>
                  </a:lnTo>
                  <a:lnTo>
                    <a:pt x="578" y="414"/>
                  </a:lnTo>
                  <a:lnTo>
                    <a:pt x="578" y="414"/>
                  </a:lnTo>
                  <a:lnTo>
                    <a:pt x="574" y="420"/>
                  </a:lnTo>
                  <a:lnTo>
                    <a:pt x="568" y="422"/>
                  </a:lnTo>
                  <a:lnTo>
                    <a:pt x="556" y="422"/>
                  </a:lnTo>
                  <a:lnTo>
                    <a:pt x="556" y="422"/>
                  </a:lnTo>
                  <a:lnTo>
                    <a:pt x="548" y="424"/>
                  </a:lnTo>
                  <a:lnTo>
                    <a:pt x="544" y="430"/>
                  </a:lnTo>
                  <a:lnTo>
                    <a:pt x="540" y="444"/>
                  </a:lnTo>
                  <a:lnTo>
                    <a:pt x="540" y="444"/>
                  </a:lnTo>
                  <a:lnTo>
                    <a:pt x="538" y="456"/>
                  </a:lnTo>
                  <a:lnTo>
                    <a:pt x="538" y="456"/>
                  </a:lnTo>
                  <a:lnTo>
                    <a:pt x="534" y="460"/>
                  </a:lnTo>
                  <a:lnTo>
                    <a:pt x="530" y="460"/>
                  </a:lnTo>
                  <a:lnTo>
                    <a:pt x="526" y="460"/>
                  </a:lnTo>
                  <a:lnTo>
                    <a:pt x="526" y="460"/>
                  </a:lnTo>
                  <a:lnTo>
                    <a:pt x="518" y="462"/>
                  </a:lnTo>
                  <a:lnTo>
                    <a:pt x="514" y="468"/>
                  </a:lnTo>
                  <a:lnTo>
                    <a:pt x="502" y="484"/>
                  </a:lnTo>
                  <a:lnTo>
                    <a:pt x="502" y="484"/>
                  </a:lnTo>
                  <a:lnTo>
                    <a:pt x="500" y="490"/>
                  </a:lnTo>
                  <a:lnTo>
                    <a:pt x="498" y="498"/>
                  </a:lnTo>
                  <a:lnTo>
                    <a:pt x="498" y="502"/>
                  </a:lnTo>
                  <a:lnTo>
                    <a:pt x="498" y="502"/>
                  </a:lnTo>
                  <a:lnTo>
                    <a:pt x="496" y="510"/>
                  </a:lnTo>
                  <a:lnTo>
                    <a:pt x="494" y="516"/>
                  </a:lnTo>
                  <a:lnTo>
                    <a:pt x="482" y="532"/>
                  </a:lnTo>
                  <a:lnTo>
                    <a:pt x="482" y="532"/>
                  </a:lnTo>
                  <a:lnTo>
                    <a:pt x="474" y="546"/>
                  </a:lnTo>
                  <a:lnTo>
                    <a:pt x="472" y="552"/>
                  </a:lnTo>
                  <a:lnTo>
                    <a:pt x="472" y="552"/>
                  </a:lnTo>
                  <a:lnTo>
                    <a:pt x="466" y="566"/>
                  </a:lnTo>
                  <a:lnTo>
                    <a:pt x="462" y="570"/>
                  </a:lnTo>
                  <a:lnTo>
                    <a:pt x="462" y="570"/>
                  </a:lnTo>
                  <a:lnTo>
                    <a:pt x="456" y="586"/>
                  </a:lnTo>
                  <a:lnTo>
                    <a:pt x="452" y="590"/>
                  </a:lnTo>
                  <a:lnTo>
                    <a:pt x="452" y="590"/>
                  </a:lnTo>
                  <a:lnTo>
                    <a:pt x="444" y="604"/>
                  </a:lnTo>
                  <a:lnTo>
                    <a:pt x="424" y="640"/>
                  </a:lnTo>
                  <a:lnTo>
                    <a:pt x="424" y="640"/>
                  </a:lnTo>
                  <a:lnTo>
                    <a:pt x="414" y="652"/>
                  </a:lnTo>
                  <a:lnTo>
                    <a:pt x="406" y="660"/>
                  </a:lnTo>
                  <a:lnTo>
                    <a:pt x="406" y="660"/>
                  </a:lnTo>
                  <a:lnTo>
                    <a:pt x="392" y="670"/>
                  </a:lnTo>
                  <a:lnTo>
                    <a:pt x="388" y="672"/>
                  </a:lnTo>
                  <a:lnTo>
                    <a:pt x="388" y="672"/>
                  </a:lnTo>
                  <a:lnTo>
                    <a:pt x="382" y="676"/>
                  </a:lnTo>
                  <a:lnTo>
                    <a:pt x="376" y="682"/>
                  </a:lnTo>
                  <a:lnTo>
                    <a:pt x="374" y="688"/>
                  </a:lnTo>
                  <a:lnTo>
                    <a:pt x="374" y="688"/>
                  </a:lnTo>
                  <a:lnTo>
                    <a:pt x="366" y="700"/>
                  </a:lnTo>
                  <a:lnTo>
                    <a:pt x="366" y="700"/>
                  </a:lnTo>
                  <a:lnTo>
                    <a:pt x="356" y="710"/>
                  </a:lnTo>
                  <a:lnTo>
                    <a:pt x="356" y="710"/>
                  </a:lnTo>
                  <a:lnTo>
                    <a:pt x="352" y="714"/>
                  </a:lnTo>
                  <a:lnTo>
                    <a:pt x="350" y="720"/>
                  </a:lnTo>
                  <a:lnTo>
                    <a:pt x="350" y="720"/>
                  </a:lnTo>
                  <a:lnTo>
                    <a:pt x="346" y="732"/>
                  </a:lnTo>
                  <a:lnTo>
                    <a:pt x="344" y="736"/>
                  </a:lnTo>
                  <a:lnTo>
                    <a:pt x="344" y="736"/>
                  </a:lnTo>
                  <a:lnTo>
                    <a:pt x="342" y="744"/>
                  </a:lnTo>
                  <a:lnTo>
                    <a:pt x="340" y="752"/>
                  </a:lnTo>
                  <a:lnTo>
                    <a:pt x="340" y="756"/>
                  </a:lnTo>
                  <a:lnTo>
                    <a:pt x="340" y="756"/>
                  </a:lnTo>
                  <a:lnTo>
                    <a:pt x="342" y="764"/>
                  </a:lnTo>
                  <a:lnTo>
                    <a:pt x="344" y="770"/>
                  </a:lnTo>
                  <a:lnTo>
                    <a:pt x="346" y="776"/>
                  </a:lnTo>
                  <a:lnTo>
                    <a:pt x="346" y="776"/>
                  </a:lnTo>
                  <a:lnTo>
                    <a:pt x="348" y="784"/>
                  </a:lnTo>
                  <a:lnTo>
                    <a:pt x="350" y="792"/>
                  </a:lnTo>
                  <a:lnTo>
                    <a:pt x="350" y="794"/>
                  </a:lnTo>
                  <a:lnTo>
                    <a:pt x="350" y="794"/>
                  </a:lnTo>
                  <a:lnTo>
                    <a:pt x="350" y="810"/>
                  </a:lnTo>
                  <a:lnTo>
                    <a:pt x="350" y="814"/>
                  </a:lnTo>
                  <a:lnTo>
                    <a:pt x="350" y="814"/>
                  </a:lnTo>
                  <a:lnTo>
                    <a:pt x="352" y="820"/>
                  </a:lnTo>
                  <a:lnTo>
                    <a:pt x="356" y="826"/>
                  </a:lnTo>
                  <a:lnTo>
                    <a:pt x="364" y="828"/>
                  </a:lnTo>
                  <a:lnTo>
                    <a:pt x="364" y="828"/>
                  </a:lnTo>
                  <a:lnTo>
                    <a:pt x="370" y="830"/>
                  </a:lnTo>
                  <a:lnTo>
                    <a:pt x="378" y="832"/>
                  </a:lnTo>
                  <a:lnTo>
                    <a:pt x="382" y="832"/>
                  </a:lnTo>
                  <a:lnTo>
                    <a:pt x="382" y="832"/>
                  </a:lnTo>
                  <a:lnTo>
                    <a:pt x="390" y="830"/>
                  </a:lnTo>
                  <a:lnTo>
                    <a:pt x="396" y="828"/>
                  </a:lnTo>
                  <a:lnTo>
                    <a:pt x="412" y="816"/>
                  </a:lnTo>
                  <a:lnTo>
                    <a:pt x="412" y="816"/>
                  </a:lnTo>
                  <a:lnTo>
                    <a:pt x="424" y="808"/>
                  </a:lnTo>
                  <a:lnTo>
                    <a:pt x="424" y="808"/>
                  </a:lnTo>
                  <a:lnTo>
                    <a:pt x="430" y="804"/>
                  </a:lnTo>
                  <a:lnTo>
                    <a:pt x="434" y="802"/>
                  </a:lnTo>
                  <a:lnTo>
                    <a:pt x="434" y="802"/>
                  </a:lnTo>
                  <a:lnTo>
                    <a:pt x="438" y="800"/>
                  </a:lnTo>
                  <a:lnTo>
                    <a:pt x="442" y="796"/>
                  </a:lnTo>
                  <a:lnTo>
                    <a:pt x="446" y="790"/>
                  </a:lnTo>
                  <a:lnTo>
                    <a:pt x="446" y="790"/>
                  </a:lnTo>
                  <a:lnTo>
                    <a:pt x="454" y="778"/>
                  </a:lnTo>
                  <a:lnTo>
                    <a:pt x="454" y="778"/>
                  </a:lnTo>
                  <a:lnTo>
                    <a:pt x="458" y="774"/>
                  </a:lnTo>
                  <a:lnTo>
                    <a:pt x="458" y="774"/>
                  </a:lnTo>
                  <a:lnTo>
                    <a:pt x="454" y="778"/>
                  </a:lnTo>
                  <a:lnTo>
                    <a:pt x="454" y="778"/>
                  </a:lnTo>
                  <a:lnTo>
                    <a:pt x="446" y="790"/>
                  </a:lnTo>
                  <a:lnTo>
                    <a:pt x="442" y="796"/>
                  </a:lnTo>
                  <a:lnTo>
                    <a:pt x="442" y="796"/>
                  </a:lnTo>
                  <a:lnTo>
                    <a:pt x="440" y="808"/>
                  </a:lnTo>
                  <a:lnTo>
                    <a:pt x="440" y="808"/>
                  </a:lnTo>
                  <a:lnTo>
                    <a:pt x="442" y="820"/>
                  </a:lnTo>
                  <a:lnTo>
                    <a:pt x="446" y="826"/>
                  </a:lnTo>
                  <a:lnTo>
                    <a:pt x="446" y="826"/>
                  </a:lnTo>
                  <a:lnTo>
                    <a:pt x="448" y="832"/>
                  </a:lnTo>
                  <a:lnTo>
                    <a:pt x="448" y="840"/>
                  </a:lnTo>
                  <a:lnTo>
                    <a:pt x="448" y="844"/>
                  </a:lnTo>
                  <a:lnTo>
                    <a:pt x="448" y="844"/>
                  </a:lnTo>
                  <a:lnTo>
                    <a:pt x="452" y="860"/>
                  </a:lnTo>
                  <a:lnTo>
                    <a:pt x="456" y="874"/>
                  </a:lnTo>
                  <a:lnTo>
                    <a:pt x="456" y="874"/>
                  </a:lnTo>
                  <a:lnTo>
                    <a:pt x="458" y="886"/>
                  </a:lnTo>
                  <a:lnTo>
                    <a:pt x="458" y="886"/>
                  </a:lnTo>
                  <a:lnTo>
                    <a:pt x="460" y="892"/>
                  </a:lnTo>
                  <a:lnTo>
                    <a:pt x="464" y="896"/>
                  </a:lnTo>
                  <a:lnTo>
                    <a:pt x="464" y="896"/>
                  </a:lnTo>
                  <a:lnTo>
                    <a:pt x="466" y="902"/>
                  </a:lnTo>
                  <a:lnTo>
                    <a:pt x="468" y="906"/>
                  </a:lnTo>
                  <a:lnTo>
                    <a:pt x="468" y="906"/>
                  </a:lnTo>
                  <a:lnTo>
                    <a:pt x="470" y="910"/>
                  </a:lnTo>
                  <a:lnTo>
                    <a:pt x="476" y="910"/>
                  </a:lnTo>
                  <a:lnTo>
                    <a:pt x="480" y="910"/>
                  </a:lnTo>
                  <a:lnTo>
                    <a:pt x="480" y="910"/>
                  </a:lnTo>
                  <a:lnTo>
                    <a:pt x="486" y="910"/>
                  </a:lnTo>
                  <a:lnTo>
                    <a:pt x="488" y="906"/>
                  </a:lnTo>
                  <a:lnTo>
                    <a:pt x="488" y="906"/>
                  </a:lnTo>
                  <a:lnTo>
                    <a:pt x="490" y="902"/>
                  </a:lnTo>
                  <a:lnTo>
                    <a:pt x="492" y="896"/>
                  </a:lnTo>
                  <a:lnTo>
                    <a:pt x="492" y="896"/>
                  </a:lnTo>
                  <a:lnTo>
                    <a:pt x="498" y="892"/>
                  </a:lnTo>
                  <a:lnTo>
                    <a:pt x="506" y="892"/>
                  </a:lnTo>
                  <a:lnTo>
                    <a:pt x="510" y="892"/>
                  </a:lnTo>
                  <a:lnTo>
                    <a:pt x="510" y="892"/>
                  </a:lnTo>
                  <a:lnTo>
                    <a:pt x="516" y="890"/>
                  </a:lnTo>
                  <a:lnTo>
                    <a:pt x="520" y="884"/>
                  </a:lnTo>
                  <a:lnTo>
                    <a:pt x="524" y="878"/>
                  </a:lnTo>
                  <a:lnTo>
                    <a:pt x="524" y="878"/>
                  </a:lnTo>
                  <a:lnTo>
                    <a:pt x="526" y="872"/>
                  </a:lnTo>
                  <a:lnTo>
                    <a:pt x="528" y="864"/>
                  </a:lnTo>
                  <a:lnTo>
                    <a:pt x="528" y="840"/>
                  </a:lnTo>
                  <a:lnTo>
                    <a:pt x="528" y="840"/>
                  </a:lnTo>
                  <a:lnTo>
                    <a:pt x="528" y="824"/>
                  </a:lnTo>
                  <a:lnTo>
                    <a:pt x="528" y="822"/>
                  </a:lnTo>
                  <a:lnTo>
                    <a:pt x="528" y="822"/>
                  </a:lnTo>
                  <a:lnTo>
                    <a:pt x="528" y="816"/>
                  </a:lnTo>
                  <a:lnTo>
                    <a:pt x="532" y="814"/>
                  </a:lnTo>
                  <a:lnTo>
                    <a:pt x="532" y="814"/>
                  </a:lnTo>
                  <a:lnTo>
                    <a:pt x="544" y="810"/>
                  </a:lnTo>
                  <a:lnTo>
                    <a:pt x="550" y="806"/>
                  </a:lnTo>
                  <a:lnTo>
                    <a:pt x="550" y="806"/>
                  </a:lnTo>
                  <a:lnTo>
                    <a:pt x="554" y="802"/>
                  </a:lnTo>
                  <a:lnTo>
                    <a:pt x="556" y="796"/>
                  </a:lnTo>
                  <a:lnTo>
                    <a:pt x="556" y="792"/>
                  </a:lnTo>
                  <a:lnTo>
                    <a:pt x="556" y="792"/>
                  </a:lnTo>
                  <a:lnTo>
                    <a:pt x="556" y="784"/>
                  </a:lnTo>
                  <a:lnTo>
                    <a:pt x="554" y="776"/>
                  </a:lnTo>
                  <a:lnTo>
                    <a:pt x="550" y="772"/>
                  </a:lnTo>
                  <a:lnTo>
                    <a:pt x="550" y="772"/>
                  </a:lnTo>
                  <a:lnTo>
                    <a:pt x="542" y="760"/>
                  </a:lnTo>
                  <a:lnTo>
                    <a:pt x="542" y="760"/>
                  </a:lnTo>
                  <a:lnTo>
                    <a:pt x="538" y="754"/>
                  </a:lnTo>
                  <a:lnTo>
                    <a:pt x="536" y="746"/>
                  </a:lnTo>
                  <a:lnTo>
                    <a:pt x="536" y="732"/>
                  </a:lnTo>
                  <a:lnTo>
                    <a:pt x="536" y="732"/>
                  </a:lnTo>
                  <a:lnTo>
                    <a:pt x="536" y="716"/>
                  </a:lnTo>
                  <a:lnTo>
                    <a:pt x="536" y="704"/>
                  </a:lnTo>
                  <a:lnTo>
                    <a:pt x="536" y="704"/>
                  </a:lnTo>
                  <a:lnTo>
                    <a:pt x="538" y="696"/>
                  </a:lnTo>
                  <a:lnTo>
                    <a:pt x="542" y="690"/>
                  </a:lnTo>
                  <a:lnTo>
                    <a:pt x="550" y="682"/>
                  </a:lnTo>
                  <a:lnTo>
                    <a:pt x="550" y="682"/>
                  </a:lnTo>
                  <a:lnTo>
                    <a:pt x="562" y="672"/>
                  </a:lnTo>
                  <a:lnTo>
                    <a:pt x="562" y="672"/>
                  </a:lnTo>
                  <a:lnTo>
                    <a:pt x="572" y="662"/>
                  </a:lnTo>
                  <a:lnTo>
                    <a:pt x="590" y="652"/>
                  </a:lnTo>
                  <a:lnTo>
                    <a:pt x="590" y="652"/>
                  </a:lnTo>
                  <a:lnTo>
                    <a:pt x="594" y="646"/>
                  </a:lnTo>
                  <a:lnTo>
                    <a:pt x="600" y="640"/>
                  </a:lnTo>
                  <a:lnTo>
                    <a:pt x="602" y="634"/>
                  </a:lnTo>
                  <a:lnTo>
                    <a:pt x="602" y="634"/>
                  </a:lnTo>
                  <a:lnTo>
                    <a:pt x="604" y="628"/>
                  </a:lnTo>
                  <a:lnTo>
                    <a:pt x="600" y="622"/>
                  </a:lnTo>
                  <a:lnTo>
                    <a:pt x="600" y="622"/>
                  </a:lnTo>
                  <a:lnTo>
                    <a:pt x="598" y="616"/>
                  </a:lnTo>
                  <a:lnTo>
                    <a:pt x="600" y="610"/>
                  </a:lnTo>
                  <a:lnTo>
                    <a:pt x="602" y="604"/>
                  </a:lnTo>
                  <a:lnTo>
                    <a:pt x="602" y="604"/>
                  </a:lnTo>
                  <a:lnTo>
                    <a:pt x="612" y="592"/>
                  </a:lnTo>
                  <a:lnTo>
                    <a:pt x="620" y="584"/>
                  </a:lnTo>
                  <a:lnTo>
                    <a:pt x="620" y="584"/>
                  </a:lnTo>
                  <a:lnTo>
                    <a:pt x="624" y="580"/>
                  </a:lnTo>
                  <a:lnTo>
                    <a:pt x="630" y="576"/>
                  </a:lnTo>
                  <a:lnTo>
                    <a:pt x="630" y="576"/>
                  </a:lnTo>
                  <a:lnTo>
                    <a:pt x="634" y="578"/>
                  </a:lnTo>
                  <a:lnTo>
                    <a:pt x="640" y="582"/>
                  </a:lnTo>
                  <a:lnTo>
                    <a:pt x="640" y="582"/>
                  </a:lnTo>
                  <a:lnTo>
                    <a:pt x="648" y="594"/>
                  </a:lnTo>
                  <a:lnTo>
                    <a:pt x="652" y="600"/>
                  </a:lnTo>
                  <a:lnTo>
                    <a:pt x="652" y="600"/>
                  </a:lnTo>
                  <a:lnTo>
                    <a:pt x="652" y="608"/>
                  </a:lnTo>
                  <a:lnTo>
                    <a:pt x="652" y="614"/>
                  </a:lnTo>
                  <a:lnTo>
                    <a:pt x="638" y="640"/>
                  </a:lnTo>
                  <a:lnTo>
                    <a:pt x="638" y="640"/>
                  </a:lnTo>
                  <a:lnTo>
                    <a:pt x="634" y="646"/>
                  </a:lnTo>
                  <a:lnTo>
                    <a:pt x="628" y="650"/>
                  </a:lnTo>
                  <a:lnTo>
                    <a:pt x="612" y="662"/>
                  </a:lnTo>
                  <a:lnTo>
                    <a:pt x="612" y="662"/>
                  </a:lnTo>
                  <a:lnTo>
                    <a:pt x="606" y="666"/>
                  </a:lnTo>
                  <a:lnTo>
                    <a:pt x="604" y="674"/>
                  </a:lnTo>
                  <a:lnTo>
                    <a:pt x="598" y="688"/>
                  </a:lnTo>
                  <a:lnTo>
                    <a:pt x="598" y="688"/>
                  </a:lnTo>
                  <a:lnTo>
                    <a:pt x="596" y="704"/>
                  </a:lnTo>
                  <a:lnTo>
                    <a:pt x="596" y="726"/>
                  </a:lnTo>
                  <a:lnTo>
                    <a:pt x="596" y="726"/>
                  </a:lnTo>
                  <a:lnTo>
                    <a:pt x="596" y="734"/>
                  </a:lnTo>
                  <a:lnTo>
                    <a:pt x="600" y="742"/>
                  </a:lnTo>
                  <a:lnTo>
                    <a:pt x="602" y="748"/>
                  </a:lnTo>
                  <a:lnTo>
                    <a:pt x="602" y="748"/>
                  </a:lnTo>
                  <a:lnTo>
                    <a:pt x="610" y="760"/>
                  </a:lnTo>
                  <a:lnTo>
                    <a:pt x="610" y="760"/>
                  </a:lnTo>
                  <a:lnTo>
                    <a:pt x="620" y="770"/>
                  </a:lnTo>
                  <a:lnTo>
                    <a:pt x="620" y="770"/>
                  </a:lnTo>
                  <a:lnTo>
                    <a:pt x="626" y="772"/>
                  </a:lnTo>
                  <a:lnTo>
                    <a:pt x="634" y="774"/>
                  </a:lnTo>
                  <a:lnTo>
                    <a:pt x="636" y="774"/>
                  </a:lnTo>
                  <a:lnTo>
                    <a:pt x="636" y="774"/>
                  </a:lnTo>
                  <a:lnTo>
                    <a:pt x="652" y="772"/>
                  </a:lnTo>
                  <a:lnTo>
                    <a:pt x="676" y="766"/>
                  </a:lnTo>
                  <a:lnTo>
                    <a:pt x="676" y="766"/>
                  </a:lnTo>
                  <a:lnTo>
                    <a:pt x="690" y="764"/>
                  </a:lnTo>
                  <a:lnTo>
                    <a:pt x="690" y="764"/>
                  </a:lnTo>
                  <a:lnTo>
                    <a:pt x="694" y="764"/>
                  </a:lnTo>
                  <a:lnTo>
                    <a:pt x="694" y="764"/>
                  </a:lnTo>
                  <a:lnTo>
                    <a:pt x="700" y="764"/>
                  </a:lnTo>
                  <a:lnTo>
                    <a:pt x="700" y="764"/>
                  </a:lnTo>
                  <a:lnTo>
                    <a:pt x="704" y="766"/>
                  </a:lnTo>
                  <a:lnTo>
                    <a:pt x="708" y="768"/>
                  </a:lnTo>
                  <a:lnTo>
                    <a:pt x="708" y="768"/>
                  </a:lnTo>
                  <a:lnTo>
                    <a:pt x="712" y="774"/>
                  </a:lnTo>
                  <a:lnTo>
                    <a:pt x="714" y="782"/>
                  </a:lnTo>
                  <a:lnTo>
                    <a:pt x="714" y="786"/>
                  </a:lnTo>
                  <a:lnTo>
                    <a:pt x="714" y="786"/>
                  </a:lnTo>
                  <a:lnTo>
                    <a:pt x="712" y="790"/>
                  </a:lnTo>
                  <a:lnTo>
                    <a:pt x="708" y="794"/>
                  </a:lnTo>
                  <a:lnTo>
                    <a:pt x="708" y="794"/>
                  </a:lnTo>
                  <a:lnTo>
                    <a:pt x="704" y="794"/>
                  </a:lnTo>
                  <a:lnTo>
                    <a:pt x="704" y="794"/>
                  </a:lnTo>
                  <a:lnTo>
                    <a:pt x="700" y="792"/>
                  </a:lnTo>
                  <a:lnTo>
                    <a:pt x="700" y="792"/>
                  </a:lnTo>
                  <a:lnTo>
                    <a:pt x="686" y="792"/>
                  </a:lnTo>
                  <a:lnTo>
                    <a:pt x="672" y="792"/>
                  </a:lnTo>
                  <a:lnTo>
                    <a:pt x="672" y="792"/>
                  </a:lnTo>
                  <a:lnTo>
                    <a:pt x="658" y="796"/>
                  </a:lnTo>
                  <a:lnTo>
                    <a:pt x="642" y="800"/>
                  </a:lnTo>
                  <a:lnTo>
                    <a:pt x="642" y="800"/>
                  </a:lnTo>
                  <a:lnTo>
                    <a:pt x="638" y="804"/>
                  </a:lnTo>
                  <a:lnTo>
                    <a:pt x="634" y="808"/>
                  </a:lnTo>
                  <a:lnTo>
                    <a:pt x="634" y="808"/>
                  </a:lnTo>
                  <a:lnTo>
                    <a:pt x="634" y="818"/>
                  </a:lnTo>
                  <a:lnTo>
                    <a:pt x="634" y="818"/>
                  </a:lnTo>
                  <a:lnTo>
                    <a:pt x="636" y="822"/>
                  </a:lnTo>
                  <a:lnTo>
                    <a:pt x="640" y="828"/>
                  </a:lnTo>
                  <a:lnTo>
                    <a:pt x="640" y="828"/>
                  </a:lnTo>
                  <a:lnTo>
                    <a:pt x="644" y="832"/>
                  </a:lnTo>
                  <a:lnTo>
                    <a:pt x="644" y="838"/>
                  </a:lnTo>
                  <a:lnTo>
                    <a:pt x="644" y="838"/>
                  </a:lnTo>
                  <a:lnTo>
                    <a:pt x="644" y="842"/>
                  </a:lnTo>
                  <a:lnTo>
                    <a:pt x="644" y="842"/>
                  </a:lnTo>
                  <a:lnTo>
                    <a:pt x="642" y="850"/>
                  </a:lnTo>
                  <a:lnTo>
                    <a:pt x="638" y="854"/>
                  </a:lnTo>
                  <a:lnTo>
                    <a:pt x="638" y="854"/>
                  </a:lnTo>
                  <a:lnTo>
                    <a:pt x="636" y="856"/>
                  </a:lnTo>
                  <a:lnTo>
                    <a:pt x="634" y="858"/>
                  </a:lnTo>
                  <a:lnTo>
                    <a:pt x="632" y="858"/>
                  </a:lnTo>
                  <a:lnTo>
                    <a:pt x="628" y="858"/>
                  </a:lnTo>
                  <a:lnTo>
                    <a:pt x="622" y="856"/>
                  </a:lnTo>
                  <a:lnTo>
                    <a:pt x="622" y="856"/>
                  </a:lnTo>
                  <a:lnTo>
                    <a:pt x="610" y="852"/>
                  </a:lnTo>
                  <a:lnTo>
                    <a:pt x="610" y="852"/>
                  </a:lnTo>
                  <a:lnTo>
                    <a:pt x="606" y="854"/>
                  </a:lnTo>
                  <a:lnTo>
                    <a:pt x="602" y="858"/>
                  </a:lnTo>
                  <a:lnTo>
                    <a:pt x="600" y="864"/>
                  </a:lnTo>
                  <a:lnTo>
                    <a:pt x="600" y="864"/>
                  </a:lnTo>
                  <a:lnTo>
                    <a:pt x="598" y="872"/>
                  </a:lnTo>
                  <a:lnTo>
                    <a:pt x="596" y="880"/>
                  </a:lnTo>
                  <a:lnTo>
                    <a:pt x="596" y="882"/>
                  </a:lnTo>
                  <a:lnTo>
                    <a:pt x="596" y="882"/>
                  </a:lnTo>
                  <a:lnTo>
                    <a:pt x="596" y="890"/>
                  </a:lnTo>
                  <a:lnTo>
                    <a:pt x="596" y="890"/>
                  </a:lnTo>
                  <a:lnTo>
                    <a:pt x="596" y="898"/>
                  </a:lnTo>
                  <a:lnTo>
                    <a:pt x="596" y="902"/>
                  </a:lnTo>
                  <a:lnTo>
                    <a:pt x="596" y="902"/>
                  </a:lnTo>
                  <a:lnTo>
                    <a:pt x="596" y="910"/>
                  </a:lnTo>
                  <a:lnTo>
                    <a:pt x="596" y="910"/>
                  </a:lnTo>
                  <a:lnTo>
                    <a:pt x="592" y="910"/>
                  </a:lnTo>
                  <a:lnTo>
                    <a:pt x="592" y="910"/>
                  </a:lnTo>
                  <a:lnTo>
                    <a:pt x="586" y="912"/>
                  </a:lnTo>
                  <a:lnTo>
                    <a:pt x="582" y="916"/>
                  </a:lnTo>
                  <a:lnTo>
                    <a:pt x="582" y="916"/>
                  </a:lnTo>
                  <a:lnTo>
                    <a:pt x="578" y="920"/>
                  </a:lnTo>
                  <a:lnTo>
                    <a:pt x="576" y="926"/>
                  </a:lnTo>
                  <a:lnTo>
                    <a:pt x="576" y="926"/>
                  </a:lnTo>
                  <a:lnTo>
                    <a:pt x="574" y="928"/>
                  </a:lnTo>
                  <a:lnTo>
                    <a:pt x="568" y="930"/>
                  </a:lnTo>
                  <a:lnTo>
                    <a:pt x="564" y="930"/>
                  </a:lnTo>
                  <a:lnTo>
                    <a:pt x="564" y="930"/>
                  </a:lnTo>
                  <a:lnTo>
                    <a:pt x="552" y="930"/>
                  </a:lnTo>
                  <a:lnTo>
                    <a:pt x="552" y="930"/>
                  </a:lnTo>
                  <a:lnTo>
                    <a:pt x="540" y="932"/>
                  </a:lnTo>
                  <a:lnTo>
                    <a:pt x="516" y="938"/>
                  </a:lnTo>
                  <a:lnTo>
                    <a:pt x="516" y="938"/>
                  </a:lnTo>
                  <a:lnTo>
                    <a:pt x="500" y="944"/>
                  </a:lnTo>
                  <a:lnTo>
                    <a:pt x="496" y="946"/>
                  </a:lnTo>
                  <a:lnTo>
                    <a:pt x="496" y="946"/>
                  </a:lnTo>
                  <a:lnTo>
                    <a:pt x="488" y="950"/>
                  </a:lnTo>
                  <a:lnTo>
                    <a:pt x="488" y="950"/>
                  </a:lnTo>
                  <a:lnTo>
                    <a:pt x="482" y="946"/>
                  </a:lnTo>
                  <a:lnTo>
                    <a:pt x="476" y="944"/>
                  </a:lnTo>
                  <a:lnTo>
                    <a:pt x="476" y="944"/>
                  </a:lnTo>
                  <a:lnTo>
                    <a:pt x="468" y="942"/>
                  </a:lnTo>
                  <a:lnTo>
                    <a:pt x="462" y="944"/>
                  </a:lnTo>
                  <a:lnTo>
                    <a:pt x="456" y="946"/>
                  </a:lnTo>
                  <a:lnTo>
                    <a:pt x="456" y="946"/>
                  </a:lnTo>
                  <a:lnTo>
                    <a:pt x="450" y="946"/>
                  </a:lnTo>
                  <a:lnTo>
                    <a:pt x="444" y="944"/>
                  </a:lnTo>
                  <a:lnTo>
                    <a:pt x="444" y="944"/>
                  </a:lnTo>
                  <a:lnTo>
                    <a:pt x="440" y="940"/>
                  </a:lnTo>
                  <a:lnTo>
                    <a:pt x="440" y="934"/>
                  </a:lnTo>
                  <a:lnTo>
                    <a:pt x="440" y="934"/>
                  </a:lnTo>
                  <a:lnTo>
                    <a:pt x="436" y="932"/>
                  </a:lnTo>
                  <a:lnTo>
                    <a:pt x="432" y="930"/>
                  </a:lnTo>
                  <a:lnTo>
                    <a:pt x="428" y="930"/>
                  </a:lnTo>
                  <a:lnTo>
                    <a:pt x="428" y="930"/>
                  </a:lnTo>
                  <a:lnTo>
                    <a:pt x="424" y="930"/>
                  </a:lnTo>
                  <a:lnTo>
                    <a:pt x="422" y="928"/>
                  </a:lnTo>
                  <a:lnTo>
                    <a:pt x="420" y="924"/>
                  </a:lnTo>
                  <a:lnTo>
                    <a:pt x="420" y="922"/>
                  </a:lnTo>
                  <a:lnTo>
                    <a:pt x="420" y="918"/>
                  </a:lnTo>
                  <a:lnTo>
                    <a:pt x="420" y="918"/>
                  </a:lnTo>
                  <a:lnTo>
                    <a:pt x="420" y="902"/>
                  </a:lnTo>
                  <a:lnTo>
                    <a:pt x="420" y="898"/>
                  </a:lnTo>
                  <a:lnTo>
                    <a:pt x="420" y="898"/>
                  </a:lnTo>
                  <a:lnTo>
                    <a:pt x="422" y="894"/>
                  </a:lnTo>
                  <a:lnTo>
                    <a:pt x="424" y="890"/>
                  </a:lnTo>
                  <a:lnTo>
                    <a:pt x="424" y="890"/>
                  </a:lnTo>
                  <a:lnTo>
                    <a:pt x="430" y="890"/>
                  </a:lnTo>
                  <a:lnTo>
                    <a:pt x="434" y="886"/>
                  </a:lnTo>
                  <a:lnTo>
                    <a:pt x="434" y="886"/>
                  </a:lnTo>
                  <a:lnTo>
                    <a:pt x="436" y="882"/>
                  </a:lnTo>
                  <a:lnTo>
                    <a:pt x="434" y="882"/>
                  </a:lnTo>
                  <a:lnTo>
                    <a:pt x="434" y="882"/>
                  </a:lnTo>
                  <a:lnTo>
                    <a:pt x="430" y="880"/>
                  </a:lnTo>
                  <a:lnTo>
                    <a:pt x="430" y="876"/>
                  </a:lnTo>
                  <a:lnTo>
                    <a:pt x="430" y="876"/>
                  </a:lnTo>
                  <a:lnTo>
                    <a:pt x="430" y="864"/>
                  </a:lnTo>
                  <a:lnTo>
                    <a:pt x="430" y="860"/>
                  </a:lnTo>
                  <a:lnTo>
                    <a:pt x="430" y="860"/>
                  </a:lnTo>
                  <a:lnTo>
                    <a:pt x="428" y="858"/>
                  </a:lnTo>
                  <a:lnTo>
                    <a:pt x="428" y="856"/>
                  </a:lnTo>
                  <a:lnTo>
                    <a:pt x="426" y="854"/>
                  </a:lnTo>
                  <a:lnTo>
                    <a:pt x="422" y="856"/>
                  </a:lnTo>
                  <a:lnTo>
                    <a:pt x="418" y="858"/>
                  </a:lnTo>
                  <a:lnTo>
                    <a:pt x="418" y="858"/>
                  </a:lnTo>
                  <a:lnTo>
                    <a:pt x="406" y="862"/>
                  </a:lnTo>
                  <a:lnTo>
                    <a:pt x="406" y="862"/>
                  </a:lnTo>
                  <a:lnTo>
                    <a:pt x="400" y="864"/>
                  </a:lnTo>
                  <a:lnTo>
                    <a:pt x="398" y="868"/>
                  </a:lnTo>
                  <a:lnTo>
                    <a:pt x="394" y="874"/>
                  </a:lnTo>
                  <a:lnTo>
                    <a:pt x="394" y="874"/>
                  </a:lnTo>
                  <a:lnTo>
                    <a:pt x="392" y="882"/>
                  </a:lnTo>
                  <a:lnTo>
                    <a:pt x="392" y="890"/>
                  </a:lnTo>
                  <a:lnTo>
                    <a:pt x="392" y="892"/>
                  </a:lnTo>
                  <a:lnTo>
                    <a:pt x="392" y="892"/>
                  </a:lnTo>
                  <a:lnTo>
                    <a:pt x="392" y="900"/>
                  </a:lnTo>
                  <a:lnTo>
                    <a:pt x="396" y="906"/>
                  </a:lnTo>
                  <a:lnTo>
                    <a:pt x="396" y="906"/>
                  </a:lnTo>
                  <a:lnTo>
                    <a:pt x="404" y="918"/>
                  </a:lnTo>
                  <a:lnTo>
                    <a:pt x="406" y="922"/>
                  </a:lnTo>
                  <a:lnTo>
                    <a:pt x="406" y="922"/>
                  </a:lnTo>
                  <a:lnTo>
                    <a:pt x="410" y="930"/>
                  </a:lnTo>
                  <a:lnTo>
                    <a:pt x="410" y="930"/>
                  </a:lnTo>
                  <a:lnTo>
                    <a:pt x="406" y="936"/>
                  </a:lnTo>
                  <a:lnTo>
                    <a:pt x="404" y="942"/>
                  </a:lnTo>
                  <a:lnTo>
                    <a:pt x="404" y="942"/>
                  </a:lnTo>
                  <a:lnTo>
                    <a:pt x="400" y="954"/>
                  </a:lnTo>
                  <a:lnTo>
                    <a:pt x="400" y="954"/>
                  </a:lnTo>
                  <a:lnTo>
                    <a:pt x="398" y="958"/>
                  </a:lnTo>
                  <a:lnTo>
                    <a:pt x="396" y="958"/>
                  </a:lnTo>
                  <a:lnTo>
                    <a:pt x="396" y="958"/>
                  </a:lnTo>
                  <a:lnTo>
                    <a:pt x="386" y="958"/>
                  </a:lnTo>
                  <a:lnTo>
                    <a:pt x="386" y="958"/>
                  </a:lnTo>
                  <a:lnTo>
                    <a:pt x="380" y="960"/>
                  </a:lnTo>
                  <a:lnTo>
                    <a:pt x="380" y="960"/>
                  </a:lnTo>
                  <a:lnTo>
                    <a:pt x="376" y="960"/>
                  </a:lnTo>
                  <a:lnTo>
                    <a:pt x="376" y="960"/>
                  </a:lnTo>
                  <a:lnTo>
                    <a:pt x="364" y="964"/>
                  </a:lnTo>
                  <a:lnTo>
                    <a:pt x="358" y="966"/>
                  </a:lnTo>
                  <a:lnTo>
                    <a:pt x="358" y="966"/>
                  </a:lnTo>
                  <a:lnTo>
                    <a:pt x="352" y="970"/>
                  </a:lnTo>
                  <a:lnTo>
                    <a:pt x="346" y="976"/>
                  </a:lnTo>
                  <a:lnTo>
                    <a:pt x="336" y="992"/>
                  </a:lnTo>
                  <a:lnTo>
                    <a:pt x="336" y="992"/>
                  </a:lnTo>
                  <a:lnTo>
                    <a:pt x="326" y="1004"/>
                  </a:lnTo>
                  <a:lnTo>
                    <a:pt x="326" y="1004"/>
                  </a:lnTo>
                  <a:lnTo>
                    <a:pt x="320" y="1008"/>
                  </a:lnTo>
                  <a:lnTo>
                    <a:pt x="320" y="1008"/>
                  </a:lnTo>
                  <a:lnTo>
                    <a:pt x="316" y="1012"/>
                  </a:lnTo>
                  <a:lnTo>
                    <a:pt x="316" y="1012"/>
                  </a:lnTo>
                  <a:lnTo>
                    <a:pt x="312" y="1018"/>
                  </a:lnTo>
                  <a:lnTo>
                    <a:pt x="312" y="1018"/>
                  </a:lnTo>
                  <a:lnTo>
                    <a:pt x="306" y="1024"/>
                  </a:lnTo>
                  <a:lnTo>
                    <a:pt x="306" y="1024"/>
                  </a:lnTo>
                  <a:lnTo>
                    <a:pt x="298" y="1034"/>
                  </a:lnTo>
                  <a:lnTo>
                    <a:pt x="296" y="1040"/>
                  </a:lnTo>
                  <a:lnTo>
                    <a:pt x="296" y="1040"/>
                  </a:lnTo>
                  <a:lnTo>
                    <a:pt x="292" y="1046"/>
                  </a:lnTo>
                  <a:lnTo>
                    <a:pt x="288" y="1048"/>
                  </a:lnTo>
                  <a:lnTo>
                    <a:pt x="288" y="1048"/>
                  </a:lnTo>
                  <a:lnTo>
                    <a:pt x="282" y="1050"/>
                  </a:lnTo>
                  <a:lnTo>
                    <a:pt x="278" y="1054"/>
                  </a:lnTo>
                  <a:lnTo>
                    <a:pt x="276" y="1060"/>
                  </a:lnTo>
                  <a:lnTo>
                    <a:pt x="276" y="1060"/>
                  </a:lnTo>
                  <a:lnTo>
                    <a:pt x="272" y="1064"/>
                  </a:lnTo>
                  <a:lnTo>
                    <a:pt x="264" y="1066"/>
                  </a:lnTo>
                  <a:lnTo>
                    <a:pt x="260" y="1066"/>
                  </a:lnTo>
                  <a:lnTo>
                    <a:pt x="260" y="1066"/>
                  </a:lnTo>
                  <a:lnTo>
                    <a:pt x="256" y="1066"/>
                  </a:lnTo>
                  <a:lnTo>
                    <a:pt x="252" y="1062"/>
                  </a:lnTo>
                  <a:lnTo>
                    <a:pt x="252" y="1062"/>
                  </a:lnTo>
                  <a:lnTo>
                    <a:pt x="252" y="1058"/>
                  </a:lnTo>
                  <a:lnTo>
                    <a:pt x="248" y="1058"/>
                  </a:lnTo>
                  <a:lnTo>
                    <a:pt x="248" y="1058"/>
                  </a:lnTo>
                  <a:lnTo>
                    <a:pt x="244" y="1058"/>
                  </a:lnTo>
                  <a:lnTo>
                    <a:pt x="242" y="1062"/>
                  </a:lnTo>
                  <a:lnTo>
                    <a:pt x="242" y="1062"/>
                  </a:lnTo>
                  <a:lnTo>
                    <a:pt x="242" y="1072"/>
                  </a:lnTo>
                  <a:lnTo>
                    <a:pt x="242" y="1072"/>
                  </a:lnTo>
                  <a:lnTo>
                    <a:pt x="242" y="1076"/>
                  </a:lnTo>
                  <a:lnTo>
                    <a:pt x="238" y="1076"/>
                  </a:lnTo>
                  <a:lnTo>
                    <a:pt x="238" y="1076"/>
                  </a:lnTo>
                  <a:lnTo>
                    <a:pt x="228" y="1076"/>
                  </a:lnTo>
                  <a:lnTo>
                    <a:pt x="228" y="1076"/>
                  </a:lnTo>
                  <a:lnTo>
                    <a:pt x="218" y="1076"/>
                  </a:lnTo>
                  <a:lnTo>
                    <a:pt x="218" y="1076"/>
                  </a:lnTo>
                  <a:lnTo>
                    <a:pt x="206" y="1080"/>
                  </a:lnTo>
                  <a:lnTo>
                    <a:pt x="202" y="1082"/>
                  </a:lnTo>
                  <a:lnTo>
                    <a:pt x="202" y="1082"/>
                  </a:lnTo>
                  <a:lnTo>
                    <a:pt x="196" y="1086"/>
                  </a:lnTo>
                  <a:lnTo>
                    <a:pt x="194" y="1092"/>
                  </a:lnTo>
                  <a:lnTo>
                    <a:pt x="194" y="1092"/>
                  </a:lnTo>
                  <a:lnTo>
                    <a:pt x="196" y="1096"/>
                  </a:lnTo>
                  <a:lnTo>
                    <a:pt x="202" y="1100"/>
                  </a:lnTo>
                  <a:lnTo>
                    <a:pt x="206" y="1102"/>
                  </a:lnTo>
                  <a:lnTo>
                    <a:pt x="206" y="1102"/>
                  </a:lnTo>
                  <a:lnTo>
                    <a:pt x="214" y="1106"/>
                  </a:lnTo>
                  <a:lnTo>
                    <a:pt x="222" y="1106"/>
                  </a:lnTo>
                  <a:lnTo>
                    <a:pt x="226" y="1106"/>
                  </a:lnTo>
                  <a:lnTo>
                    <a:pt x="226" y="1106"/>
                  </a:lnTo>
                  <a:lnTo>
                    <a:pt x="230" y="1108"/>
                  </a:lnTo>
                  <a:lnTo>
                    <a:pt x="234" y="1110"/>
                  </a:lnTo>
                  <a:lnTo>
                    <a:pt x="234" y="1110"/>
                  </a:lnTo>
                  <a:lnTo>
                    <a:pt x="234" y="1116"/>
                  </a:lnTo>
                  <a:lnTo>
                    <a:pt x="238" y="1120"/>
                  </a:lnTo>
                  <a:lnTo>
                    <a:pt x="238" y="1120"/>
                  </a:lnTo>
                  <a:lnTo>
                    <a:pt x="242" y="1126"/>
                  </a:lnTo>
                  <a:lnTo>
                    <a:pt x="242" y="1134"/>
                  </a:lnTo>
                  <a:lnTo>
                    <a:pt x="242" y="1138"/>
                  </a:lnTo>
                  <a:lnTo>
                    <a:pt x="242" y="1138"/>
                  </a:lnTo>
                  <a:lnTo>
                    <a:pt x="244" y="1142"/>
                  </a:lnTo>
                  <a:lnTo>
                    <a:pt x="248" y="1146"/>
                  </a:lnTo>
                  <a:lnTo>
                    <a:pt x="248" y="1146"/>
                  </a:lnTo>
                  <a:lnTo>
                    <a:pt x="252" y="1148"/>
                  </a:lnTo>
                  <a:lnTo>
                    <a:pt x="252" y="1154"/>
                  </a:lnTo>
                  <a:lnTo>
                    <a:pt x="252" y="1156"/>
                  </a:lnTo>
                  <a:lnTo>
                    <a:pt x="252" y="1156"/>
                  </a:lnTo>
                  <a:lnTo>
                    <a:pt x="250" y="1172"/>
                  </a:lnTo>
                  <a:lnTo>
                    <a:pt x="244" y="1196"/>
                  </a:lnTo>
                  <a:lnTo>
                    <a:pt x="244" y="1196"/>
                  </a:lnTo>
                  <a:lnTo>
                    <a:pt x="242" y="1204"/>
                  </a:lnTo>
                  <a:lnTo>
                    <a:pt x="242" y="1204"/>
                  </a:lnTo>
                  <a:lnTo>
                    <a:pt x="234" y="1202"/>
                  </a:lnTo>
                  <a:lnTo>
                    <a:pt x="192" y="1194"/>
                  </a:lnTo>
                  <a:lnTo>
                    <a:pt x="192" y="1194"/>
                  </a:lnTo>
                  <a:lnTo>
                    <a:pt x="176" y="1194"/>
                  </a:lnTo>
                  <a:lnTo>
                    <a:pt x="162" y="1194"/>
                  </a:lnTo>
                  <a:lnTo>
                    <a:pt x="162" y="1194"/>
                  </a:lnTo>
                  <a:lnTo>
                    <a:pt x="150" y="1194"/>
                  </a:lnTo>
                  <a:lnTo>
                    <a:pt x="150" y="1194"/>
                  </a:lnTo>
                  <a:lnTo>
                    <a:pt x="140" y="1194"/>
                  </a:lnTo>
                  <a:lnTo>
                    <a:pt x="140" y="1194"/>
                  </a:lnTo>
                  <a:lnTo>
                    <a:pt x="134" y="1196"/>
                  </a:lnTo>
                  <a:lnTo>
                    <a:pt x="130" y="1198"/>
                  </a:lnTo>
                  <a:lnTo>
                    <a:pt x="130" y="1198"/>
                  </a:lnTo>
                  <a:lnTo>
                    <a:pt x="128" y="1204"/>
                  </a:lnTo>
                  <a:lnTo>
                    <a:pt x="128" y="1212"/>
                  </a:lnTo>
                  <a:lnTo>
                    <a:pt x="132" y="1226"/>
                  </a:lnTo>
                  <a:lnTo>
                    <a:pt x="132" y="1226"/>
                  </a:lnTo>
                  <a:lnTo>
                    <a:pt x="134" y="1234"/>
                  </a:lnTo>
                  <a:lnTo>
                    <a:pt x="134" y="1234"/>
                  </a:lnTo>
                  <a:lnTo>
                    <a:pt x="130" y="1234"/>
                  </a:lnTo>
                  <a:lnTo>
                    <a:pt x="130" y="1234"/>
                  </a:lnTo>
                  <a:lnTo>
                    <a:pt x="128" y="1234"/>
                  </a:lnTo>
                  <a:lnTo>
                    <a:pt x="128" y="1236"/>
                  </a:lnTo>
                  <a:lnTo>
                    <a:pt x="128" y="1240"/>
                  </a:lnTo>
                  <a:lnTo>
                    <a:pt x="132" y="1246"/>
                  </a:lnTo>
                  <a:lnTo>
                    <a:pt x="132" y="1246"/>
                  </a:lnTo>
                  <a:lnTo>
                    <a:pt x="134" y="1254"/>
                  </a:lnTo>
                  <a:lnTo>
                    <a:pt x="134" y="1262"/>
                  </a:lnTo>
                  <a:lnTo>
                    <a:pt x="134" y="1264"/>
                  </a:lnTo>
                  <a:lnTo>
                    <a:pt x="134" y="1264"/>
                  </a:lnTo>
                  <a:lnTo>
                    <a:pt x="134" y="1272"/>
                  </a:lnTo>
                  <a:lnTo>
                    <a:pt x="132" y="1280"/>
                  </a:lnTo>
                  <a:lnTo>
                    <a:pt x="128" y="1286"/>
                  </a:lnTo>
                  <a:lnTo>
                    <a:pt x="128" y="1286"/>
                  </a:lnTo>
                  <a:lnTo>
                    <a:pt x="128" y="1292"/>
                  </a:lnTo>
                  <a:lnTo>
                    <a:pt x="130" y="1298"/>
                  </a:lnTo>
                  <a:lnTo>
                    <a:pt x="130" y="1298"/>
                  </a:lnTo>
                  <a:lnTo>
                    <a:pt x="134" y="1304"/>
                  </a:lnTo>
                  <a:lnTo>
                    <a:pt x="134" y="1310"/>
                  </a:lnTo>
                  <a:lnTo>
                    <a:pt x="134" y="1314"/>
                  </a:lnTo>
                  <a:lnTo>
                    <a:pt x="134" y="1314"/>
                  </a:lnTo>
                  <a:lnTo>
                    <a:pt x="136" y="1316"/>
                  </a:lnTo>
                  <a:lnTo>
                    <a:pt x="138" y="1320"/>
                  </a:lnTo>
                  <a:lnTo>
                    <a:pt x="140" y="1322"/>
                  </a:lnTo>
                  <a:lnTo>
                    <a:pt x="142" y="1322"/>
                  </a:lnTo>
                  <a:lnTo>
                    <a:pt x="146" y="1322"/>
                  </a:lnTo>
                  <a:lnTo>
                    <a:pt x="146" y="1322"/>
                  </a:lnTo>
                  <a:lnTo>
                    <a:pt x="154" y="1322"/>
                  </a:lnTo>
                  <a:lnTo>
                    <a:pt x="154" y="1322"/>
                  </a:lnTo>
                  <a:lnTo>
                    <a:pt x="160" y="1322"/>
                  </a:lnTo>
                  <a:lnTo>
                    <a:pt x="160" y="1322"/>
                  </a:lnTo>
                  <a:lnTo>
                    <a:pt x="164" y="1322"/>
                  </a:lnTo>
                  <a:lnTo>
                    <a:pt x="170" y="1326"/>
                  </a:lnTo>
                  <a:lnTo>
                    <a:pt x="178" y="1334"/>
                  </a:lnTo>
                  <a:lnTo>
                    <a:pt x="178" y="1334"/>
                  </a:lnTo>
                  <a:lnTo>
                    <a:pt x="184" y="1338"/>
                  </a:lnTo>
                  <a:lnTo>
                    <a:pt x="192" y="1338"/>
                  </a:lnTo>
                  <a:lnTo>
                    <a:pt x="206" y="1334"/>
                  </a:lnTo>
                  <a:lnTo>
                    <a:pt x="206" y="1334"/>
                  </a:lnTo>
                  <a:lnTo>
                    <a:pt x="220" y="1328"/>
                  </a:lnTo>
                  <a:lnTo>
                    <a:pt x="234" y="1324"/>
                  </a:lnTo>
                  <a:lnTo>
                    <a:pt x="234" y="1324"/>
                  </a:lnTo>
                  <a:lnTo>
                    <a:pt x="242" y="1320"/>
                  </a:lnTo>
                  <a:lnTo>
                    <a:pt x="246" y="1314"/>
                  </a:lnTo>
                  <a:lnTo>
                    <a:pt x="248" y="1308"/>
                  </a:lnTo>
                  <a:lnTo>
                    <a:pt x="248" y="1308"/>
                  </a:lnTo>
                  <a:lnTo>
                    <a:pt x="258" y="1296"/>
                  </a:lnTo>
                  <a:lnTo>
                    <a:pt x="266" y="1288"/>
                  </a:lnTo>
                  <a:lnTo>
                    <a:pt x="266" y="1288"/>
                  </a:lnTo>
                  <a:lnTo>
                    <a:pt x="270" y="1282"/>
                  </a:lnTo>
                  <a:lnTo>
                    <a:pt x="272" y="1276"/>
                  </a:lnTo>
                  <a:lnTo>
                    <a:pt x="272" y="1276"/>
                  </a:lnTo>
                  <a:lnTo>
                    <a:pt x="274" y="1264"/>
                  </a:lnTo>
                  <a:lnTo>
                    <a:pt x="280" y="1250"/>
                  </a:lnTo>
                  <a:lnTo>
                    <a:pt x="280" y="1250"/>
                  </a:lnTo>
                  <a:lnTo>
                    <a:pt x="282" y="1244"/>
                  </a:lnTo>
                  <a:lnTo>
                    <a:pt x="288" y="1238"/>
                  </a:lnTo>
                  <a:lnTo>
                    <a:pt x="304" y="1228"/>
                  </a:lnTo>
                  <a:lnTo>
                    <a:pt x="304" y="1228"/>
                  </a:lnTo>
                  <a:lnTo>
                    <a:pt x="310" y="1224"/>
                  </a:lnTo>
                  <a:lnTo>
                    <a:pt x="310" y="1224"/>
                  </a:lnTo>
                  <a:lnTo>
                    <a:pt x="316" y="1216"/>
                  </a:lnTo>
                  <a:lnTo>
                    <a:pt x="318" y="1212"/>
                  </a:lnTo>
                  <a:lnTo>
                    <a:pt x="318" y="1212"/>
                  </a:lnTo>
                  <a:lnTo>
                    <a:pt x="322" y="1206"/>
                  </a:lnTo>
                  <a:lnTo>
                    <a:pt x="326" y="1204"/>
                  </a:lnTo>
                  <a:lnTo>
                    <a:pt x="326" y="1204"/>
                  </a:lnTo>
                  <a:lnTo>
                    <a:pt x="340" y="1204"/>
                  </a:lnTo>
                  <a:lnTo>
                    <a:pt x="342" y="1204"/>
                  </a:lnTo>
                  <a:lnTo>
                    <a:pt x="342" y="1204"/>
                  </a:lnTo>
                  <a:lnTo>
                    <a:pt x="350" y="1202"/>
                  </a:lnTo>
                  <a:lnTo>
                    <a:pt x="358" y="1200"/>
                  </a:lnTo>
                  <a:lnTo>
                    <a:pt x="374" y="1188"/>
                  </a:lnTo>
                  <a:lnTo>
                    <a:pt x="374" y="1188"/>
                  </a:lnTo>
                  <a:lnTo>
                    <a:pt x="380" y="1186"/>
                  </a:lnTo>
                  <a:lnTo>
                    <a:pt x="386" y="1184"/>
                  </a:lnTo>
                  <a:lnTo>
                    <a:pt x="386" y="1184"/>
                  </a:lnTo>
                  <a:lnTo>
                    <a:pt x="390" y="1182"/>
                  </a:lnTo>
                  <a:lnTo>
                    <a:pt x="396" y="1180"/>
                  </a:lnTo>
                  <a:lnTo>
                    <a:pt x="396" y="1180"/>
                  </a:lnTo>
                  <a:lnTo>
                    <a:pt x="402" y="1178"/>
                  </a:lnTo>
                  <a:lnTo>
                    <a:pt x="408" y="1178"/>
                  </a:lnTo>
                  <a:lnTo>
                    <a:pt x="412" y="1180"/>
                  </a:lnTo>
                  <a:lnTo>
                    <a:pt x="412" y="1180"/>
                  </a:lnTo>
                  <a:lnTo>
                    <a:pt x="420" y="1186"/>
                  </a:lnTo>
                  <a:lnTo>
                    <a:pt x="424" y="1192"/>
                  </a:lnTo>
                  <a:lnTo>
                    <a:pt x="436" y="1208"/>
                  </a:lnTo>
                  <a:lnTo>
                    <a:pt x="436" y="1208"/>
                  </a:lnTo>
                  <a:lnTo>
                    <a:pt x="444" y="1220"/>
                  </a:lnTo>
                  <a:lnTo>
                    <a:pt x="446" y="1226"/>
                  </a:lnTo>
                  <a:lnTo>
                    <a:pt x="446" y="1226"/>
                  </a:lnTo>
                  <a:lnTo>
                    <a:pt x="450" y="1232"/>
                  </a:lnTo>
                  <a:lnTo>
                    <a:pt x="456" y="1236"/>
                  </a:lnTo>
                  <a:lnTo>
                    <a:pt x="482" y="1250"/>
                  </a:lnTo>
                  <a:lnTo>
                    <a:pt x="482" y="1250"/>
                  </a:lnTo>
                  <a:lnTo>
                    <a:pt x="488" y="1254"/>
                  </a:lnTo>
                  <a:lnTo>
                    <a:pt x="492" y="1260"/>
                  </a:lnTo>
                  <a:lnTo>
                    <a:pt x="502" y="1274"/>
                  </a:lnTo>
                  <a:lnTo>
                    <a:pt x="502" y="1274"/>
                  </a:lnTo>
                  <a:lnTo>
                    <a:pt x="506" y="1282"/>
                  </a:lnTo>
                  <a:lnTo>
                    <a:pt x="506" y="1290"/>
                  </a:lnTo>
                  <a:lnTo>
                    <a:pt x="506" y="1304"/>
                  </a:lnTo>
                  <a:lnTo>
                    <a:pt x="506" y="1304"/>
                  </a:lnTo>
                  <a:lnTo>
                    <a:pt x="506" y="1312"/>
                  </a:lnTo>
                  <a:lnTo>
                    <a:pt x="508" y="1316"/>
                  </a:lnTo>
                  <a:lnTo>
                    <a:pt x="508" y="1316"/>
                  </a:lnTo>
                  <a:lnTo>
                    <a:pt x="510" y="1316"/>
                  </a:lnTo>
                  <a:lnTo>
                    <a:pt x="512" y="1316"/>
                  </a:lnTo>
                  <a:lnTo>
                    <a:pt x="514" y="1312"/>
                  </a:lnTo>
                  <a:lnTo>
                    <a:pt x="518" y="1302"/>
                  </a:lnTo>
                  <a:lnTo>
                    <a:pt x="518" y="1302"/>
                  </a:lnTo>
                  <a:lnTo>
                    <a:pt x="522" y="1294"/>
                  </a:lnTo>
                  <a:lnTo>
                    <a:pt x="522" y="1294"/>
                  </a:lnTo>
                  <a:lnTo>
                    <a:pt x="524" y="1288"/>
                  </a:lnTo>
                  <a:lnTo>
                    <a:pt x="524" y="1288"/>
                  </a:lnTo>
                  <a:lnTo>
                    <a:pt x="526" y="1282"/>
                  </a:lnTo>
                  <a:lnTo>
                    <a:pt x="528" y="1274"/>
                  </a:lnTo>
                  <a:lnTo>
                    <a:pt x="528" y="1270"/>
                  </a:lnTo>
                  <a:lnTo>
                    <a:pt x="528" y="1270"/>
                  </a:lnTo>
                  <a:lnTo>
                    <a:pt x="528" y="1268"/>
                  </a:lnTo>
                  <a:lnTo>
                    <a:pt x="530" y="1266"/>
                  </a:lnTo>
                  <a:lnTo>
                    <a:pt x="532" y="1266"/>
                  </a:lnTo>
                  <a:lnTo>
                    <a:pt x="534" y="1266"/>
                  </a:lnTo>
                  <a:lnTo>
                    <a:pt x="540" y="1268"/>
                  </a:lnTo>
                  <a:lnTo>
                    <a:pt x="540" y="1268"/>
                  </a:lnTo>
                  <a:lnTo>
                    <a:pt x="552" y="1272"/>
                  </a:lnTo>
                  <a:lnTo>
                    <a:pt x="552" y="1272"/>
                  </a:lnTo>
                  <a:lnTo>
                    <a:pt x="554" y="1272"/>
                  </a:lnTo>
                  <a:lnTo>
                    <a:pt x="554" y="1270"/>
                  </a:lnTo>
                  <a:lnTo>
                    <a:pt x="552" y="1266"/>
                  </a:lnTo>
                  <a:lnTo>
                    <a:pt x="534" y="1248"/>
                  </a:lnTo>
                  <a:lnTo>
                    <a:pt x="534" y="1248"/>
                  </a:lnTo>
                  <a:lnTo>
                    <a:pt x="520" y="1240"/>
                  </a:lnTo>
                  <a:lnTo>
                    <a:pt x="516" y="1236"/>
                  </a:lnTo>
                  <a:lnTo>
                    <a:pt x="516" y="1236"/>
                  </a:lnTo>
                  <a:lnTo>
                    <a:pt x="504" y="1228"/>
                  </a:lnTo>
                  <a:lnTo>
                    <a:pt x="504" y="1228"/>
                  </a:lnTo>
                  <a:lnTo>
                    <a:pt x="494" y="1216"/>
                  </a:lnTo>
                  <a:lnTo>
                    <a:pt x="484" y="1200"/>
                  </a:lnTo>
                  <a:lnTo>
                    <a:pt x="484" y="1200"/>
                  </a:lnTo>
                  <a:lnTo>
                    <a:pt x="476" y="1188"/>
                  </a:lnTo>
                  <a:lnTo>
                    <a:pt x="472" y="1182"/>
                  </a:lnTo>
                  <a:lnTo>
                    <a:pt x="472" y="1182"/>
                  </a:lnTo>
                  <a:lnTo>
                    <a:pt x="470" y="1174"/>
                  </a:lnTo>
                  <a:lnTo>
                    <a:pt x="468" y="1166"/>
                  </a:lnTo>
                  <a:lnTo>
                    <a:pt x="468" y="1164"/>
                  </a:lnTo>
                  <a:lnTo>
                    <a:pt x="468" y="1164"/>
                  </a:lnTo>
                  <a:lnTo>
                    <a:pt x="470" y="1158"/>
                  </a:lnTo>
                  <a:lnTo>
                    <a:pt x="474" y="1156"/>
                  </a:lnTo>
                  <a:lnTo>
                    <a:pt x="474" y="1156"/>
                  </a:lnTo>
                  <a:lnTo>
                    <a:pt x="478" y="1154"/>
                  </a:lnTo>
                  <a:lnTo>
                    <a:pt x="478" y="1154"/>
                  </a:lnTo>
                  <a:lnTo>
                    <a:pt x="478" y="1154"/>
                  </a:lnTo>
                  <a:lnTo>
                    <a:pt x="478" y="1154"/>
                  </a:lnTo>
                  <a:lnTo>
                    <a:pt x="478" y="1154"/>
                  </a:lnTo>
                  <a:lnTo>
                    <a:pt x="478" y="1154"/>
                  </a:lnTo>
                  <a:lnTo>
                    <a:pt x="482" y="1156"/>
                  </a:lnTo>
                  <a:lnTo>
                    <a:pt x="482" y="1156"/>
                  </a:lnTo>
                  <a:lnTo>
                    <a:pt x="488" y="1156"/>
                  </a:lnTo>
                  <a:lnTo>
                    <a:pt x="488" y="1156"/>
                  </a:lnTo>
                  <a:lnTo>
                    <a:pt x="496" y="1162"/>
                  </a:lnTo>
                  <a:lnTo>
                    <a:pt x="502" y="1168"/>
                  </a:lnTo>
                  <a:lnTo>
                    <a:pt x="502" y="1168"/>
                  </a:lnTo>
                  <a:lnTo>
                    <a:pt x="508" y="1176"/>
                  </a:lnTo>
                  <a:lnTo>
                    <a:pt x="510" y="1182"/>
                  </a:lnTo>
                  <a:lnTo>
                    <a:pt x="516" y="1196"/>
                  </a:lnTo>
                  <a:lnTo>
                    <a:pt x="516" y="1196"/>
                  </a:lnTo>
                  <a:lnTo>
                    <a:pt x="520" y="1204"/>
                  </a:lnTo>
                  <a:lnTo>
                    <a:pt x="524" y="1208"/>
                  </a:lnTo>
                  <a:lnTo>
                    <a:pt x="540" y="1220"/>
                  </a:lnTo>
                  <a:lnTo>
                    <a:pt x="540" y="1220"/>
                  </a:lnTo>
                  <a:lnTo>
                    <a:pt x="548" y="1224"/>
                  </a:lnTo>
                  <a:lnTo>
                    <a:pt x="548" y="1224"/>
                  </a:lnTo>
                  <a:lnTo>
                    <a:pt x="552" y="1230"/>
                  </a:lnTo>
                  <a:lnTo>
                    <a:pt x="560" y="1238"/>
                  </a:lnTo>
                  <a:lnTo>
                    <a:pt x="560" y="1238"/>
                  </a:lnTo>
                  <a:lnTo>
                    <a:pt x="564" y="1244"/>
                  </a:lnTo>
                  <a:lnTo>
                    <a:pt x="566" y="1248"/>
                  </a:lnTo>
                  <a:lnTo>
                    <a:pt x="566" y="1248"/>
                  </a:lnTo>
                  <a:lnTo>
                    <a:pt x="570" y="1260"/>
                  </a:lnTo>
                  <a:lnTo>
                    <a:pt x="572" y="1266"/>
                  </a:lnTo>
                  <a:lnTo>
                    <a:pt x="572" y="1266"/>
                  </a:lnTo>
                  <a:lnTo>
                    <a:pt x="576" y="1272"/>
                  </a:lnTo>
                  <a:lnTo>
                    <a:pt x="576" y="1272"/>
                  </a:lnTo>
                  <a:lnTo>
                    <a:pt x="580" y="1280"/>
                  </a:lnTo>
                  <a:lnTo>
                    <a:pt x="584" y="1286"/>
                  </a:lnTo>
                  <a:lnTo>
                    <a:pt x="584" y="1286"/>
                  </a:lnTo>
                  <a:lnTo>
                    <a:pt x="588" y="1290"/>
                  </a:lnTo>
                  <a:lnTo>
                    <a:pt x="594" y="1292"/>
                  </a:lnTo>
                  <a:lnTo>
                    <a:pt x="598" y="1292"/>
                  </a:lnTo>
                  <a:lnTo>
                    <a:pt x="598" y="1292"/>
                  </a:lnTo>
                  <a:lnTo>
                    <a:pt x="602" y="1294"/>
                  </a:lnTo>
                  <a:lnTo>
                    <a:pt x="602" y="1296"/>
                  </a:lnTo>
                  <a:lnTo>
                    <a:pt x="602" y="1298"/>
                  </a:lnTo>
                  <a:lnTo>
                    <a:pt x="602" y="1298"/>
                  </a:lnTo>
                  <a:lnTo>
                    <a:pt x="598" y="1304"/>
                  </a:lnTo>
                  <a:lnTo>
                    <a:pt x="596" y="1310"/>
                  </a:lnTo>
                  <a:lnTo>
                    <a:pt x="596" y="1314"/>
                  </a:lnTo>
                  <a:lnTo>
                    <a:pt x="596" y="1314"/>
                  </a:lnTo>
                  <a:lnTo>
                    <a:pt x="598" y="1320"/>
                  </a:lnTo>
                  <a:lnTo>
                    <a:pt x="604" y="1326"/>
                  </a:lnTo>
                  <a:lnTo>
                    <a:pt x="608" y="1328"/>
                  </a:lnTo>
                  <a:lnTo>
                    <a:pt x="608" y="1328"/>
                  </a:lnTo>
                  <a:lnTo>
                    <a:pt x="616" y="1330"/>
                  </a:lnTo>
                  <a:lnTo>
                    <a:pt x="620" y="1326"/>
                  </a:lnTo>
                  <a:lnTo>
                    <a:pt x="620" y="1326"/>
                  </a:lnTo>
                  <a:lnTo>
                    <a:pt x="624" y="1322"/>
                  </a:lnTo>
                  <a:lnTo>
                    <a:pt x="626" y="1316"/>
                  </a:lnTo>
                  <a:lnTo>
                    <a:pt x="626" y="1316"/>
                  </a:lnTo>
                  <a:lnTo>
                    <a:pt x="628" y="1312"/>
                  </a:lnTo>
                  <a:lnTo>
                    <a:pt x="632" y="1308"/>
                  </a:lnTo>
                  <a:lnTo>
                    <a:pt x="638" y="1306"/>
                  </a:lnTo>
                  <a:lnTo>
                    <a:pt x="638" y="1306"/>
                  </a:lnTo>
                  <a:lnTo>
                    <a:pt x="640" y="1304"/>
                  </a:lnTo>
                  <a:lnTo>
                    <a:pt x="642" y="1302"/>
                  </a:lnTo>
                  <a:lnTo>
                    <a:pt x="640" y="1300"/>
                  </a:lnTo>
                  <a:lnTo>
                    <a:pt x="640" y="1296"/>
                  </a:lnTo>
                  <a:lnTo>
                    <a:pt x="632" y="1288"/>
                  </a:lnTo>
                  <a:lnTo>
                    <a:pt x="632" y="1288"/>
                  </a:lnTo>
                  <a:lnTo>
                    <a:pt x="628" y="1282"/>
                  </a:lnTo>
                  <a:lnTo>
                    <a:pt x="626" y="1278"/>
                  </a:lnTo>
                  <a:lnTo>
                    <a:pt x="626" y="1278"/>
                  </a:lnTo>
                  <a:lnTo>
                    <a:pt x="624" y="1272"/>
                  </a:lnTo>
                  <a:lnTo>
                    <a:pt x="620" y="1268"/>
                  </a:lnTo>
                  <a:lnTo>
                    <a:pt x="620" y="1268"/>
                  </a:lnTo>
                  <a:lnTo>
                    <a:pt x="620" y="1266"/>
                  </a:lnTo>
                  <a:lnTo>
                    <a:pt x="620" y="1264"/>
                  </a:lnTo>
                  <a:lnTo>
                    <a:pt x="624" y="1260"/>
                  </a:lnTo>
                  <a:lnTo>
                    <a:pt x="638" y="1256"/>
                  </a:lnTo>
                  <a:lnTo>
                    <a:pt x="638" y="1256"/>
                  </a:lnTo>
                  <a:lnTo>
                    <a:pt x="652" y="1254"/>
                  </a:lnTo>
                  <a:lnTo>
                    <a:pt x="656" y="1254"/>
                  </a:lnTo>
                  <a:lnTo>
                    <a:pt x="656" y="1254"/>
                  </a:lnTo>
                  <a:lnTo>
                    <a:pt x="664" y="1254"/>
                  </a:lnTo>
                  <a:lnTo>
                    <a:pt x="664" y="1254"/>
                  </a:lnTo>
                  <a:lnTo>
                    <a:pt x="668" y="1260"/>
                  </a:lnTo>
                  <a:lnTo>
                    <a:pt x="670" y="1266"/>
                  </a:lnTo>
                  <a:lnTo>
                    <a:pt x="670" y="1266"/>
                  </a:lnTo>
                  <a:lnTo>
                    <a:pt x="674" y="1272"/>
                  </a:lnTo>
                  <a:lnTo>
                    <a:pt x="674" y="1272"/>
                  </a:lnTo>
                  <a:lnTo>
                    <a:pt x="678" y="1280"/>
                  </a:lnTo>
                  <a:lnTo>
                    <a:pt x="680" y="1284"/>
                  </a:lnTo>
                  <a:lnTo>
                    <a:pt x="680" y="1284"/>
                  </a:lnTo>
                  <a:lnTo>
                    <a:pt x="688" y="1300"/>
                  </a:lnTo>
                  <a:lnTo>
                    <a:pt x="690" y="1304"/>
                  </a:lnTo>
                  <a:lnTo>
                    <a:pt x="690" y="1304"/>
                  </a:lnTo>
                  <a:lnTo>
                    <a:pt x="698" y="1318"/>
                  </a:lnTo>
                  <a:lnTo>
                    <a:pt x="700" y="1324"/>
                  </a:lnTo>
                  <a:lnTo>
                    <a:pt x="700" y="1324"/>
                  </a:lnTo>
                  <a:lnTo>
                    <a:pt x="704" y="1328"/>
                  </a:lnTo>
                  <a:lnTo>
                    <a:pt x="712" y="1330"/>
                  </a:lnTo>
                  <a:lnTo>
                    <a:pt x="734" y="1330"/>
                  </a:lnTo>
                  <a:lnTo>
                    <a:pt x="734" y="1330"/>
                  </a:lnTo>
                  <a:lnTo>
                    <a:pt x="748" y="1330"/>
                  </a:lnTo>
                  <a:lnTo>
                    <a:pt x="748" y="1330"/>
                  </a:lnTo>
                  <a:lnTo>
                    <a:pt x="760" y="1334"/>
                  </a:lnTo>
                  <a:lnTo>
                    <a:pt x="774" y="1338"/>
                  </a:lnTo>
                  <a:lnTo>
                    <a:pt x="774" y="1338"/>
                  </a:lnTo>
                  <a:lnTo>
                    <a:pt x="782" y="1338"/>
                  </a:lnTo>
                  <a:lnTo>
                    <a:pt x="788" y="1338"/>
                  </a:lnTo>
                  <a:lnTo>
                    <a:pt x="794" y="1334"/>
                  </a:lnTo>
                  <a:lnTo>
                    <a:pt x="794" y="1334"/>
                  </a:lnTo>
                  <a:lnTo>
                    <a:pt x="802" y="1332"/>
                  </a:lnTo>
                  <a:lnTo>
                    <a:pt x="808" y="1334"/>
                  </a:lnTo>
                  <a:lnTo>
                    <a:pt x="814" y="1338"/>
                  </a:lnTo>
                  <a:lnTo>
                    <a:pt x="814" y="1338"/>
                  </a:lnTo>
                  <a:lnTo>
                    <a:pt x="820" y="1340"/>
                  </a:lnTo>
                  <a:lnTo>
                    <a:pt x="820" y="1340"/>
                  </a:lnTo>
                  <a:lnTo>
                    <a:pt x="824" y="1348"/>
                  </a:lnTo>
                  <a:lnTo>
                    <a:pt x="826" y="1354"/>
                  </a:lnTo>
                  <a:lnTo>
                    <a:pt x="826" y="1354"/>
                  </a:lnTo>
                  <a:lnTo>
                    <a:pt x="828" y="1360"/>
                  </a:lnTo>
                  <a:lnTo>
                    <a:pt x="828" y="1368"/>
                  </a:lnTo>
                  <a:lnTo>
                    <a:pt x="814" y="1402"/>
                  </a:lnTo>
                  <a:lnTo>
                    <a:pt x="814" y="1402"/>
                  </a:lnTo>
                  <a:lnTo>
                    <a:pt x="810" y="1408"/>
                  </a:lnTo>
                  <a:lnTo>
                    <a:pt x="806" y="1410"/>
                  </a:lnTo>
                  <a:lnTo>
                    <a:pt x="806" y="1410"/>
                  </a:lnTo>
                  <a:lnTo>
                    <a:pt x="802" y="1412"/>
                  </a:lnTo>
                  <a:lnTo>
                    <a:pt x="798" y="1416"/>
                  </a:lnTo>
                  <a:lnTo>
                    <a:pt x="796" y="1422"/>
                  </a:lnTo>
                  <a:lnTo>
                    <a:pt x="796" y="1422"/>
                  </a:lnTo>
                  <a:lnTo>
                    <a:pt x="792" y="1428"/>
                  </a:lnTo>
                  <a:lnTo>
                    <a:pt x="792" y="1428"/>
                  </a:lnTo>
                  <a:lnTo>
                    <a:pt x="786" y="1434"/>
                  </a:lnTo>
                  <a:lnTo>
                    <a:pt x="786" y="1434"/>
                  </a:lnTo>
                  <a:lnTo>
                    <a:pt x="780" y="1438"/>
                  </a:lnTo>
                  <a:lnTo>
                    <a:pt x="774" y="1438"/>
                  </a:lnTo>
                  <a:lnTo>
                    <a:pt x="760" y="1438"/>
                  </a:lnTo>
                  <a:lnTo>
                    <a:pt x="760" y="1438"/>
                  </a:lnTo>
                  <a:lnTo>
                    <a:pt x="754" y="1438"/>
                  </a:lnTo>
                  <a:lnTo>
                    <a:pt x="748" y="1434"/>
                  </a:lnTo>
                  <a:lnTo>
                    <a:pt x="748" y="1434"/>
                  </a:lnTo>
                  <a:lnTo>
                    <a:pt x="742" y="1430"/>
                  </a:lnTo>
                  <a:lnTo>
                    <a:pt x="734" y="1430"/>
                  </a:lnTo>
                  <a:lnTo>
                    <a:pt x="712" y="1436"/>
                  </a:lnTo>
                  <a:lnTo>
                    <a:pt x="712" y="1436"/>
                  </a:lnTo>
                  <a:lnTo>
                    <a:pt x="704" y="1438"/>
                  </a:lnTo>
                  <a:lnTo>
                    <a:pt x="696" y="1436"/>
                  </a:lnTo>
                  <a:lnTo>
                    <a:pt x="682" y="1432"/>
                  </a:lnTo>
                  <a:lnTo>
                    <a:pt x="682" y="1432"/>
                  </a:lnTo>
                  <a:lnTo>
                    <a:pt x="666" y="1428"/>
                  </a:lnTo>
                  <a:lnTo>
                    <a:pt x="662" y="1428"/>
                  </a:lnTo>
                  <a:lnTo>
                    <a:pt x="662" y="1428"/>
                  </a:lnTo>
                  <a:lnTo>
                    <a:pt x="656" y="1428"/>
                  </a:lnTo>
                  <a:lnTo>
                    <a:pt x="650" y="1424"/>
                  </a:lnTo>
                  <a:lnTo>
                    <a:pt x="650" y="1424"/>
                  </a:lnTo>
                  <a:lnTo>
                    <a:pt x="638" y="1416"/>
                  </a:lnTo>
                  <a:lnTo>
                    <a:pt x="632" y="1412"/>
                  </a:lnTo>
                  <a:lnTo>
                    <a:pt x="632" y="1412"/>
                  </a:lnTo>
                  <a:lnTo>
                    <a:pt x="626" y="1410"/>
                  </a:lnTo>
                  <a:lnTo>
                    <a:pt x="618" y="1410"/>
                  </a:lnTo>
                  <a:lnTo>
                    <a:pt x="614" y="1410"/>
                  </a:lnTo>
                  <a:lnTo>
                    <a:pt x="614" y="1410"/>
                  </a:lnTo>
                  <a:lnTo>
                    <a:pt x="598" y="1412"/>
                  </a:lnTo>
                  <a:lnTo>
                    <a:pt x="584" y="1416"/>
                  </a:lnTo>
                  <a:lnTo>
                    <a:pt x="584" y="1416"/>
                  </a:lnTo>
                  <a:lnTo>
                    <a:pt x="578" y="1420"/>
                  </a:lnTo>
                  <a:lnTo>
                    <a:pt x="576" y="1428"/>
                  </a:lnTo>
                  <a:lnTo>
                    <a:pt x="576" y="1430"/>
                  </a:lnTo>
                  <a:lnTo>
                    <a:pt x="576" y="1430"/>
                  </a:lnTo>
                  <a:lnTo>
                    <a:pt x="574" y="1438"/>
                  </a:lnTo>
                  <a:lnTo>
                    <a:pt x="570" y="1442"/>
                  </a:lnTo>
                  <a:lnTo>
                    <a:pt x="554" y="1446"/>
                  </a:lnTo>
                  <a:lnTo>
                    <a:pt x="554" y="1446"/>
                  </a:lnTo>
                  <a:lnTo>
                    <a:pt x="548" y="1446"/>
                  </a:lnTo>
                  <a:lnTo>
                    <a:pt x="542" y="1442"/>
                  </a:lnTo>
                  <a:lnTo>
                    <a:pt x="534" y="1434"/>
                  </a:lnTo>
                  <a:lnTo>
                    <a:pt x="534" y="1434"/>
                  </a:lnTo>
                  <a:lnTo>
                    <a:pt x="522" y="1424"/>
                  </a:lnTo>
                  <a:lnTo>
                    <a:pt x="522" y="1424"/>
                  </a:lnTo>
                  <a:lnTo>
                    <a:pt x="512" y="1414"/>
                  </a:lnTo>
                  <a:lnTo>
                    <a:pt x="512" y="1414"/>
                  </a:lnTo>
                  <a:lnTo>
                    <a:pt x="508" y="1410"/>
                  </a:lnTo>
                  <a:lnTo>
                    <a:pt x="500" y="1410"/>
                  </a:lnTo>
                  <a:lnTo>
                    <a:pt x="476" y="1410"/>
                  </a:lnTo>
                  <a:lnTo>
                    <a:pt x="476" y="1410"/>
                  </a:lnTo>
                  <a:lnTo>
                    <a:pt x="470" y="1408"/>
                  </a:lnTo>
                  <a:lnTo>
                    <a:pt x="462" y="1406"/>
                  </a:lnTo>
                  <a:lnTo>
                    <a:pt x="456" y="1404"/>
                  </a:lnTo>
                  <a:lnTo>
                    <a:pt x="456" y="1404"/>
                  </a:lnTo>
                  <a:lnTo>
                    <a:pt x="442" y="1396"/>
                  </a:lnTo>
                  <a:lnTo>
                    <a:pt x="436" y="1394"/>
                  </a:lnTo>
                  <a:lnTo>
                    <a:pt x="436" y="1394"/>
                  </a:lnTo>
                  <a:lnTo>
                    <a:pt x="424" y="1386"/>
                  </a:lnTo>
                  <a:lnTo>
                    <a:pt x="424" y="1386"/>
                  </a:lnTo>
                  <a:lnTo>
                    <a:pt x="422" y="1380"/>
                  </a:lnTo>
                  <a:lnTo>
                    <a:pt x="424" y="1374"/>
                  </a:lnTo>
                  <a:lnTo>
                    <a:pt x="434" y="1358"/>
                  </a:lnTo>
                  <a:lnTo>
                    <a:pt x="434" y="1358"/>
                  </a:lnTo>
                  <a:lnTo>
                    <a:pt x="436" y="1350"/>
                  </a:lnTo>
                  <a:lnTo>
                    <a:pt x="436" y="1344"/>
                  </a:lnTo>
                  <a:lnTo>
                    <a:pt x="434" y="1338"/>
                  </a:lnTo>
                  <a:lnTo>
                    <a:pt x="434" y="1338"/>
                  </a:lnTo>
                  <a:lnTo>
                    <a:pt x="428" y="1332"/>
                  </a:lnTo>
                  <a:lnTo>
                    <a:pt x="422" y="1328"/>
                  </a:lnTo>
                  <a:lnTo>
                    <a:pt x="418" y="1326"/>
                  </a:lnTo>
                  <a:lnTo>
                    <a:pt x="418" y="1326"/>
                  </a:lnTo>
                  <a:lnTo>
                    <a:pt x="406" y="1322"/>
                  </a:lnTo>
                  <a:lnTo>
                    <a:pt x="406" y="1322"/>
                  </a:lnTo>
                  <a:lnTo>
                    <a:pt x="402" y="1322"/>
                  </a:lnTo>
                  <a:lnTo>
                    <a:pt x="400" y="1324"/>
                  </a:lnTo>
                  <a:lnTo>
                    <a:pt x="400" y="1324"/>
                  </a:lnTo>
                  <a:lnTo>
                    <a:pt x="400" y="1328"/>
                  </a:lnTo>
                  <a:lnTo>
                    <a:pt x="400" y="1328"/>
                  </a:lnTo>
                  <a:lnTo>
                    <a:pt x="400" y="1324"/>
                  </a:lnTo>
                  <a:lnTo>
                    <a:pt x="400" y="1324"/>
                  </a:lnTo>
                  <a:lnTo>
                    <a:pt x="398" y="1324"/>
                  </a:lnTo>
                  <a:lnTo>
                    <a:pt x="396" y="1326"/>
                  </a:lnTo>
                  <a:lnTo>
                    <a:pt x="396" y="1326"/>
                  </a:lnTo>
                  <a:lnTo>
                    <a:pt x="390" y="1330"/>
                  </a:lnTo>
                  <a:lnTo>
                    <a:pt x="382" y="1332"/>
                  </a:lnTo>
                  <a:lnTo>
                    <a:pt x="378" y="1332"/>
                  </a:lnTo>
                  <a:lnTo>
                    <a:pt x="378" y="1332"/>
                  </a:lnTo>
                  <a:lnTo>
                    <a:pt x="362" y="1332"/>
                  </a:lnTo>
                  <a:lnTo>
                    <a:pt x="320" y="1332"/>
                  </a:lnTo>
                  <a:lnTo>
                    <a:pt x="320" y="1332"/>
                  </a:lnTo>
                  <a:lnTo>
                    <a:pt x="312" y="1332"/>
                  </a:lnTo>
                  <a:lnTo>
                    <a:pt x="304" y="1334"/>
                  </a:lnTo>
                  <a:lnTo>
                    <a:pt x="270" y="1348"/>
                  </a:lnTo>
                  <a:lnTo>
                    <a:pt x="270" y="1348"/>
                  </a:lnTo>
                  <a:lnTo>
                    <a:pt x="254" y="1354"/>
                  </a:lnTo>
                  <a:lnTo>
                    <a:pt x="250" y="1358"/>
                  </a:lnTo>
                  <a:lnTo>
                    <a:pt x="250" y="1358"/>
                  </a:lnTo>
                  <a:lnTo>
                    <a:pt x="244" y="1360"/>
                  </a:lnTo>
                  <a:lnTo>
                    <a:pt x="242" y="1362"/>
                  </a:lnTo>
                  <a:lnTo>
                    <a:pt x="242" y="1362"/>
                  </a:lnTo>
                  <a:lnTo>
                    <a:pt x="242" y="1364"/>
                  </a:lnTo>
                  <a:lnTo>
                    <a:pt x="242" y="1364"/>
                  </a:lnTo>
                  <a:lnTo>
                    <a:pt x="242" y="1362"/>
                  </a:lnTo>
                  <a:lnTo>
                    <a:pt x="242" y="1362"/>
                  </a:lnTo>
                  <a:lnTo>
                    <a:pt x="240" y="1362"/>
                  </a:lnTo>
                  <a:lnTo>
                    <a:pt x="238" y="1360"/>
                  </a:lnTo>
                  <a:lnTo>
                    <a:pt x="238" y="1360"/>
                  </a:lnTo>
                  <a:lnTo>
                    <a:pt x="224" y="1360"/>
                  </a:lnTo>
                  <a:lnTo>
                    <a:pt x="220" y="1360"/>
                  </a:lnTo>
                  <a:lnTo>
                    <a:pt x="220" y="1360"/>
                  </a:lnTo>
                  <a:lnTo>
                    <a:pt x="208" y="1360"/>
                  </a:lnTo>
                  <a:lnTo>
                    <a:pt x="208" y="1360"/>
                  </a:lnTo>
                  <a:lnTo>
                    <a:pt x="196" y="1356"/>
                  </a:lnTo>
                  <a:lnTo>
                    <a:pt x="190" y="1354"/>
                  </a:lnTo>
                  <a:lnTo>
                    <a:pt x="190" y="1354"/>
                  </a:lnTo>
                  <a:lnTo>
                    <a:pt x="188" y="1354"/>
                  </a:lnTo>
                  <a:lnTo>
                    <a:pt x="184" y="1354"/>
                  </a:lnTo>
                  <a:lnTo>
                    <a:pt x="182" y="1356"/>
                  </a:lnTo>
                  <a:lnTo>
                    <a:pt x="180" y="1358"/>
                  </a:lnTo>
                  <a:lnTo>
                    <a:pt x="168" y="1374"/>
                  </a:lnTo>
                  <a:lnTo>
                    <a:pt x="168" y="1374"/>
                  </a:lnTo>
                  <a:lnTo>
                    <a:pt x="158" y="1386"/>
                  </a:lnTo>
                  <a:lnTo>
                    <a:pt x="150" y="1394"/>
                  </a:lnTo>
                  <a:lnTo>
                    <a:pt x="150" y="1394"/>
                  </a:lnTo>
                  <a:lnTo>
                    <a:pt x="140" y="1406"/>
                  </a:lnTo>
                  <a:lnTo>
                    <a:pt x="130" y="1422"/>
                  </a:lnTo>
                  <a:lnTo>
                    <a:pt x="130" y="1422"/>
                  </a:lnTo>
                  <a:lnTo>
                    <a:pt x="122" y="1436"/>
                  </a:lnTo>
                  <a:lnTo>
                    <a:pt x="116" y="1460"/>
                  </a:lnTo>
                  <a:lnTo>
                    <a:pt x="116" y="1460"/>
                  </a:lnTo>
                  <a:lnTo>
                    <a:pt x="114" y="1466"/>
                  </a:lnTo>
                  <a:lnTo>
                    <a:pt x="108" y="1472"/>
                  </a:lnTo>
                  <a:lnTo>
                    <a:pt x="82" y="1484"/>
                  </a:lnTo>
                  <a:lnTo>
                    <a:pt x="82" y="1484"/>
                  </a:lnTo>
                  <a:lnTo>
                    <a:pt x="70" y="1492"/>
                  </a:lnTo>
                  <a:lnTo>
                    <a:pt x="70" y="1492"/>
                  </a:lnTo>
                  <a:lnTo>
                    <a:pt x="66" y="1498"/>
                  </a:lnTo>
                  <a:lnTo>
                    <a:pt x="66" y="1498"/>
                  </a:lnTo>
                  <a:lnTo>
                    <a:pt x="62" y="1502"/>
                  </a:lnTo>
                  <a:lnTo>
                    <a:pt x="62" y="1502"/>
                  </a:lnTo>
                  <a:lnTo>
                    <a:pt x="52" y="1514"/>
                  </a:lnTo>
                  <a:lnTo>
                    <a:pt x="32" y="1550"/>
                  </a:lnTo>
                  <a:lnTo>
                    <a:pt x="32" y="1550"/>
                  </a:lnTo>
                  <a:lnTo>
                    <a:pt x="24" y="1564"/>
                  </a:lnTo>
                  <a:lnTo>
                    <a:pt x="12" y="1598"/>
                  </a:lnTo>
                  <a:lnTo>
                    <a:pt x="12" y="1598"/>
                  </a:lnTo>
                  <a:lnTo>
                    <a:pt x="8" y="1606"/>
                  </a:lnTo>
                  <a:lnTo>
                    <a:pt x="8" y="1606"/>
                  </a:lnTo>
                  <a:lnTo>
                    <a:pt x="10" y="1614"/>
                  </a:lnTo>
                  <a:lnTo>
                    <a:pt x="16" y="1626"/>
                  </a:lnTo>
                  <a:lnTo>
                    <a:pt x="16" y="1626"/>
                  </a:lnTo>
                  <a:lnTo>
                    <a:pt x="18" y="1642"/>
                  </a:lnTo>
                  <a:lnTo>
                    <a:pt x="18" y="1666"/>
                  </a:lnTo>
                  <a:lnTo>
                    <a:pt x="18" y="1666"/>
                  </a:lnTo>
                  <a:lnTo>
                    <a:pt x="16" y="1672"/>
                  </a:lnTo>
                  <a:lnTo>
                    <a:pt x="12" y="1678"/>
                  </a:lnTo>
                  <a:lnTo>
                    <a:pt x="12" y="1678"/>
                  </a:lnTo>
                  <a:lnTo>
                    <a:pt x="8" y="1684"/>
                  </a:lnTo>
                  <a:lnTo>
                    <a:pt x="8" y="1684"/>
                  </a:lnTo>
                  <a:lnTo>
                    <a:pt x="8" y="1684"/>
                  </a:lnTo>
                  <a:lnTo>
                    <a:pt x="8" y="1684"/>
                  </a:lnTo>
                  <a:lnTo>
                    <a:pt x="6" y="1692"/>
                  </a:lnTo>
                  <a:lnTo>
                    <a:pt x="0" y="1706"/>
                  </a:lnTo>
                  <a:lnTo>
                    <a:pt x="0" y="1706"/>
                  </a:lnTo>
                  <a:lnTo>
                    <a:pt x="0" y="1712"/>
                  </a:lnTo>
                  <a:lnTo>
                    <a:pt x="0" y="1720"/>
                  </a:lnTo>
                  <a:lnTo>
                    <a:pt x="6" y="1744"/>
                  </a:lnTo>
                  <a:lnTo>
                    <a:pt x="6" y="1744"/>
                  </a:lnTo>
                  <a:lnTo>
                    <a:pt x="8" y="1750"/>
                  </a:lnTo>
                  <a:lnTo>
                    <a:pt x="12" y="1752"/>
                  </a:lnTo>
                  <a:lnTo>
                    <a:pt x="12" y="1752"/>
                  </a:lnTo>
                  <a:lnTo>
                    <a:pt x="18" y="1752"/>
                  </a:lnTo>
                  <a:lnTo>
                    <a:pt x="18" y="1752"/>
                  </a:lnTo>
                  <a:lnTo>
                    <a:pt x="20" y="1752"/>
                  </a:lnTo>
                  <a:lnTo>
                    <a:pt x="20" y="1752"/>
                  </a:lnTo>
                  <a:lnTo>
                    <a:pt x="18" y="1752"/>
                  </a:lnTo>
                  <a:lnTo>
                    <a:pt x="18" y="1752"/>
                  </a:lnTo>
                  <a:lnTo>
                    <a:pt x="20" y="1760"/>
                  </a:lnTo>
                  <a:lnTo>
                    <a:pt x="24" y="1764"/>
                  </a:lnTo>
                  <a:lnTo>
                    <a:pt x="24" y="1764"/>
                  </a:lnTo>
                  <a:lnTo>
                    <a:pt x="26" y="1768"/>
                  </a:lnTo>
                  <a:lnTo>
                    <a:pt x="30" y="1770"/>
                  </a:lnTo>
                  <a:lnTo>
                    <a:pt x="30" y="1770"/>
                  </a:lnTo>
                  <a:lnTo>
                    <a:pt x="32" y="1768"/>
                  </a:lnTo>
                  <a:lnTo>
                    <a:pt x="32" y="1768"/>
                  </a:lnTo>
                  <a:lnTo>
                    <a:pt x="30" y="1770"/>
                  </a:lnTo>
                  <a:lnTo>
                    <a:pt x="30" y="1770"/>
                  </a:lnTo>
                  <a:lnTo>
                    <a:pt x="30" y="1772"/>
                  </a:lnTo>
                  <a:lnTo>
                    <a:pt x="32" y="1772"/>
                  </a:lnTo>
                  <a:lnTo>
                    <a:pt x="32" y="1772"/>
                  </a:lnTo>
                  <a:lnTo>
                    <a:pt x="36" y="1774"/>
                  </a:lnTo>
                  <a:lnTo>
                    <a:pt x="40" y="1778"/>
                  </a:lnTo>
                  <a:lnTo>
                    <a:pt x="52" y="1804"/>
                  </a:lnTo>
                  <a:lnTo>
                    <a:pt x="52" y="1804"/>
                  </a:lnTo>
                  <a:lnTo>
                    <a:pt x="56" y="1810"/>
                  </a:lnTo>
                  <a:lnTo>
                    <a:pt x="56" y="1810"/>
                  </a:lnTo>
                  <a:lnTo>
                    <a:pt x="60" y="1816"/>
                  </a:lnTo>
                  <a:lnTo>
                    <a:pt x="60" y="1816"/>
                  </a:lnTo>
                  <a:lnTo>
                    <a:pt x="72" y="1824"/>
                  </a:lnTo>
                  <a:lnTo>
                    <a:pt x="84" y="1832"/>
                  </a:lnTo>
                  <a:lnTo>
                    <a:pt x="84" y="1832"/>
                  </a:lnTo>
                  <a:lnTo>
                    <a:pt x="94" y="1838"/>
                  </a:lnTo>
                  <a:lnTo>
                    <a:pt x="94" y="1838"/>
                  </a:lnTo>
                  <a:lnTo>
                    <a:pt x="102" y="1844"/>
                  </a:lnTo>
                  <a:lnTo>
                    <a:pt x="128" y="1864"/>
                  </a:lnTo>
                  <a:lnTo>
                    <a:pt x="128" y="1864"/>
                  </a:lnTo>
                  <a:lnTo>
                    <a:pt x="136" y="1868"/>
                  </a:lnTo>
                  <a:lnTo>
                    <a:pt x="142" y="1870"/>
                  </a:lnTo>
                  <a:lnTo>
                    <a:pt x="146" y="1870"/>
                  </a:lnTo>
                  <a:lnTo>
                    <a:pt x="146" y="1870"/>
                  </a:lnTo>
                  <a:lnTo>
                    <a:pt x="152" y="1868"/>
                  </a:lnTo>
                  <a:lnTo>
                    <a:pt x="154" y="1868"/>
                  </a:lnTo>
                  <a:lnTo>
                    <a:pt x="154" y="1868"/>
                  </a:lnTo>
                  <a:lnTo>
                    <a:pt x="154" y="1866"/>
                  </a:lnTo>
                  <a:lnTo>
                    <a:pt x="154" y="1866"/>
                  </a:lnTo>
                  <a:lnTo>
                    <a:pt x="154" y="1868"/>
                  </a:lnTo>
                  <a:lnTo>
                    <a:pt x="154" y="1868"/>
                  </a:lnTo>
                  <a:lnTo>
                    <a:pt x="158" y="1868"/>
                  </a:lnTo>
                  <a:lnTo>
                    <a:pt x="162" y="1870"/>
                  </a:lnTo>
                  <a:lnTo>
                    <a:pt x="166" y="1870"/>
                  </a:lnTo>
                  <a:lnTo>
                    <a:pt x="166" y="1870"/>
                  </a:lnTo>
                  <a:lnTo>
                    <a:pt x="182" y="1868"/>
                  </a:lnTo>
                  <a:lnTo>
                    <a:pt x="206" y="1862"/>
                  </a:lnTo>
                  <a:lnTo>
                    <a:pt x="206" y="1862"/>
                  </a:lnTo>
                  <a:lnTo>
                    <a:pt x="218" y="1860"/>
                  </a:lnTo>
                  <a:lnTo>
                    <a:pt x="218" y="1860"/>
                  </a:lnTo>
                  <a:lnTo>
                    <a:pt x="224" y="1860"/>
                  </a:lnTo>
                  <a:lnTo>
                    <a:pt x="224" y="1860"/>
                  </a:lnTo>
                  <a:lnTo>
                    <a:pt x="232" y="1860"/>
                  </a:lnTo>
                  <a:lnTo>
                    <a:pt x="244" y="1860"/>
                  </a:lnTo>
                  <a:lnTo>
                    <a:pt x="244" y="1860"/>
                  </a:lnTo>
                  <a:lnTo>
                    <a:pt x="260" y="1856"/>
                  </a:lnTo>
                  <a:lnTo>
                    <a:pt x="274" y="1852"/>
                  </a:lnTo>
                  <a:lnTo>
                    <a:pt x="274" y="1852"/>
                  </a:lnTo>
                  <a:lnTo>
                    <a:pt x="282" y="1850"/>
                  </a:lnTo>
                  <a:lnTo>
                    <a:pt x="282" y="1850"/>
                  </a:lnTo>
                  <a:lnTo>
                    <a:pt x="288" y="1844"/>
                  </a:lnTo>
                  <a:lnTo>
                    <a:pt x="294" y="1842"/>
                  </a:lnTo>
                  <a:lnTo>
                    <a:pt x="294" y="1842"/>
                  </a:lnTo>
                  <a:lnTo>
                    <a:pt x="300" y="1838"/>
                  </a:lnTo>
                  <a:lnTo>
                    <a:pt x="300" y="1838"/>
                  </a:lnTo>
                  <a:lnTo>
                    <a:pt x="306" y="1838"/>
                  </a:lnTo>
                  <a:lnTo>
                    <a:pt x="306" y="1838"/>
                  </a:lnTo>
                  <a:lnTo>
                    <a:pt x="312" y="1840"/>
                  </a:lnTo>
                  <a:lnTo>
                    <a:pt x="312" y="1840"/>
                  </a:lnTo>
                  <a:lnTo>
                    <a:pt x="320" y="1840"/>
                  </a:lnTo>
                  <a:lnTo>
                    <a:pt x="322" y="1840"/>
                  </a:lnTo>
                  <a:lnTo>
                    <a:pt x="322" y="1840"/>
                  </a:lnTo>
                  <a:lnTo>
                    <a:pt x="330" y="1842"/>
                  </a:lnTo>
                  <a:lnTo>
                    <a:pt x="334" y="1846"/>
                  </a:lnTo>
                  <a:lnTo>
                    <a:pt x="346" y="1862"/>
                  </a:lnTo>
                  <a:lnTo>
                    <a:pt x="346" y="1862"/>
                  </a:lnTo>
                  <a:lnTo>
                    <a:pt x="352" y="1868"/>
                  </a:lnTo>
                  <a:lnTo>
                    <a:pt x="358" y="1870"/>
                  </a:lnTo>
                  <a:lnTo>
                    <a:pt x="362" y="1870"/>
                  </a:lnTo>
                  <a:lnTo>
                    <a:pt x="362" y="1870"/>
                  </a:lnTo>
                  <a:lnTo>
                    <a:pt x="370" y="1870"/>
                  </a:lnTo>
                  <a:lnTo>
                    <a:pt x="378" y="1874"/>
                  </a:lnTo>
                  <a:lnTo>
                    <a:pt x="384" y="1876"/>
                  </a:lnTo>
                  <a:lnTo>
                    <a:pt x="384" y="1876"/>
                  </a:lnTo>
                  <a:lnTo>
                    <a:pt x="388" y="1878"/>
                  </a:lnTo>
                  <a:lnTo>
                    <a:pt x="392" y="1878"/>
                  </a:lnTo>
                  <a:lnTo>
                    <a:pt x="392" y="1878"/>
                  </a:lnTo>
                  <a:lnTo>
                    <a:pt x="392" y="1876"/>
                  </a:lnTo>
                  <a:lnTo>
                    <a:pt x="392" y="1876"/>
                  </a:lnTo>
                  <a:lnTo>
                    <a:pt x="392" y="1878"/>
                  </a:lnTo>
                  <a:lnTo>
                    <a:pt x="392" y="1878"/>
                  </a:lnTo>
                  <a:lnTo>
                    <a:pt x="394" y="1878"/>
                  </a:lnTo>
                  <a:lnTo>
                    <a:pt x="398" y="1878"/>
                  </a:lnTo>
                  <a:lnTo>
                    <a:pt x="398" y="1878"/>
                  </a:lnTo>
                  <a:lnTo>
                    <a:pt x="404" y="1880"/>
                  </a:lnTo>
                  <a:lnTo>
                    <a:pt x="408" y="1884"/>
                  </a:lnTo>
                  <a:lnTo>
                    <a:pt x="408" y="1884"/>
                  </a:lnTo>
                  <a:lnTo>
                    <a:pt x="410" y="1890"/>
                  </a:lnTo>
                  <a:lnTo>
                    <a:pt x="410" y="1896"/>
                  </a:lnTo>
                  <a:lnTo>
                    <a:pt x="410" y="1900"/>
                  </a:lnTo>
                  <a:lnTo>
                    <a:pt x="410" y="1900"/>
                  </a:lnTo>
                  <a:lnTo>
                    <a:pt x="410" y="1908"/>
                  </a:lnTo>
                  <a:lnTo>
                    <a:pt x="410" y="1908"/>
                  </a:lnTo>
                  <a:lnTo>
                    <a:pt x="410" y="1916"/>
                  </a:lnTo>
                  <a:lnTo>
                    <a:pt x="410" y="1920"/>
                  </a:lnTo>
                  <a:lnTo>
                    <a:pt x="410" y="1920"/>
                  </a:lnTo>
                  <a:lnTo>
                    <a:pt x="410" y="1936"/>
                  </a:lnTo>
                  <a:lnTo>
                    <a:pt x="410" y="1950"/>
                  </a:lnTo>
                  <a:lnTo>
                    <a:pt x="410" y="1950"/>
                  </a:lnTo>
                  <a:lnTo>
                    <a:pt x="412" y="1956"/>
                  </a:lnTo>
                  <a:lnTo>
                    <a:pt x="414" y="1964"/>
                  </a:lnTo>
                  <a:lnTo>
                    <a:pt x="434" y="1990"/>
                  </a:lnTo>
                  <a:lnTo>
                    <a:pt x="434" y="1990"/>
                  </a:lnTo>
                  <a:lnTo>
                    <a:pt x="438" y="1994"/>
                  </a:lnTo>
                  <a:lnTo>
                    <a:pt x="440" y="1994"/>
                  </a:lnTo>
                  <a:lnTo>
                    <a:pt x="440" y="1994"/>
                  </a:lnTo>
                  <a:lnTo>
                    <a:pt x="442" y="1994"/>
                  </a:lnTo>
                  <a:lnTo>
                    <a:pt x="442" y="1994"/>
                  </a:lnTo>
                  <a:lnTo>
                    <a:pt x="440" y="1996"/>
                  </a:lnTo>
                  <a:lnTo>
                    <a:pt x="440" y="1996"/>
                  </a:lnTo>
                  <a:lnTo>
                    <a:pt x="440" y="1998"/>
                  </a:lnTo>
                  <a:lnTo>
                    <a:pt x="444" y="2002"/>
                  </a:lnTo>
                  <a:lnTo>
                    <a:pt x="444" y="2002"/>
                  </a:lnTo>
                  <a:lnTo>
                    <a:pt x="452" y="2014"/>
                  </a:lnTo>
                  <a:lnTo>
                    <a:pt x="456" y="2020"/>
                  </a:lnTo>
                  <a:lnTo>
                    <a:pt x="456" y="2020"/>
                  </a:lnTo>
                  <a:lnTo>
                    <a:pt x="458" y="2026"/>
                  </a:lnTo>
                  <a:lnTo>
                    <a:pt x="458" y="2026"/>
                  </a:lnTo>
                  <a:lnTo>
                    <a:pt x="458" y="2034"/>
                  </a:lnTo>
                  <a:lnTo>
                    <a:pt x="458" y="2038"/>
                  </a:lnTo>
                  <a:lnTo>
                    <a:pt x="458" y="2038"/>
                  </a:lnTo>
                  <a:lnTo>
                    <a:pt x="458" y="2046"/>
                  </a:lnTo>
                  <a:lnTo>
                    <a:pt x="458" y="2046"/>
                  </a:lnTo>
                  <a:lnTo>
                    <a:pt x="460" y="2054"/>
                  </a:lnTo>
                  <a:lnTo>
                    <a:pt x="468" y="2096"/>
                  </a:lnTo>
                  <a:lnTo>
                    <a:pt x="468" y="2096"/>
                  </a:lnTo>
                  <a:lnTo>
                    <a:pt x="472" y="2112"/>
                  </a:lnTo>
                  <a:lnTo>
                    <a:pt x="476" y="2124"/>
                  </a:lnTo>
                  <a:lnTo>
                    <a:pt x="476" y="2124"/>
                  </a:lnTo>
                  <a:lnTo>
                    <a:pt x="478" y="2134"/>
                  </a:lnTo>
                  <a:lnTo>
                    <a:pt x="478" y="2134"/>
                  </a:lnTo>
                  <a:lnTo>
                    <a:pt x="472" y="2144"/>
                  </a:lnTo>
                  <a:lnTo>
                    <a:pt x="462" y="2166"/>
                  </a:lnTo>
                  <a:lnTo>
                    <a:pt x="462" y="2166"/>
                  </a:lnTo>
                  <a:lnTo>
                    <a:pt x="460" y="2172"/>
                  </a:lnTo>
                  <a:lnTo>
                    <a:pt x="458" y="2180"/>
                  </a:lnTo>
                  <a:lnTo>
                    <a:pt x="458" y="2204"/>
                  </a:lnTo>
                  <a:lnTo>
                    <a:pt x="458" y="2204"/>
                  </a:lnTo>
                  <a:lnTo>
                    <a:pt x="460" y="2212"/>
                  </a:lnTo>
                  <a:lnTo>
                    <a:pt x="460" y="2212"/>
                  </a:lnTo>
                  <a:lnTo>
                    <a:pt x="460" y="2210"/>
                  </a:lnTo>
                  <a:lnTo>
                    <a:pt x="460" y="2210"/>
                  </a:lnTo>
                  <a:lnTo>
                    <a:pt x="460" y="2212"/>
                  </a:lnTo>
                  <a:lnTo>
                    <a:pt x="460" y="2212"/>
                  </a:lnTo>
                  <a:lnTo>
                    <a:pt x="456" y="2220"/>
                  </a:lnTo>
                  <a:lnTo>
                    <a:pt x="452" y="2234"/>
                  </a:lnTo>
                  <a:lnTo>
                    <a:pt x="452" y="2234"/>
                  </a:lnTo>
                  <a:lnTo>
                    <a:pt x="450" y="2242"/>
                  </a:lnTo>
                  <a:lnTo>
                    <a:pt x="452" y="2248"/>
                  </a:lnTo>
                  <a:lnTo>
                    <a:pt x="484" y="2302"/>
                  </a:lnTo>
                  <a:lnTo>
                    <a:pt x="484" y="2302"/>
                  </a:lnTo>
                  <a:lnTo>
                    <a:pt x="488" y="2308"/>
                  </a:lnTo>
                  <a:lnTo>
                    <a:pt x="488" y="2314"/>
                  </a:lnTo>
                  <a:lnTo>
                    <a:pt x="488" y="2314"/>
                  </a:lnTo>
                  <a:lnTo>
                    <a:pt x="490" y="2328"/>
                  </a:lnTo>
                  <a:lnTo>
                    <a:pt x="496" y="2380"/>
                  </a:lnTo>
                  <a:lnTo>
                    <a:pt x="496" y="2380"/>
                  </a:lnTo>
                  <a:lnTo>
                    <a:pt x="500" y="2386"/>
                  </a:lnTo>
                  <a:lnTo>
                    <a:pt x="504" y="2392"/>
                  </a:lnTo>
                  <a:lnTo>
                    <a:pt x="520" y="2402"/>
                  </a:lnTo>
                  <a:lnTo>
                    <a:pt x="520" y="2402"/>
                  </a:lnTo>
                  <a:lnTo>
                    <a:pt x="528" y="2406"/>
                  </a:lnTo>
                  <a:lnTo>
                    <a:pt x="528" y="2406"/>
                  </a:lnTo>
                  <a:lnTo>
                    <a:pt x="528" y="2404"/>
                  </a:lnTo>
                  <a:lnTo>
                    <a:pt x="528" y="2404"/>
                  </a:lnTo>
                  <a:lnTo>
                    <a:pt x="528" y="2406"/>
                  </a:lnTo>
                  <a:lnTo>
                    <a:pt x="528" y="2406"/>
                  </a:lnTo>
                  <a:lnTo>
                    <a:pt x="532" y="2414"/>
                  </a:lnTo>
                  <a:lnTo>
                    <a:pt x="534" y="2420"/>
                  </a:lnTo>
                  <a:lnTo>
                    <a:pt x="534" y="2420"/>
                  </a:lnTo>
                  <a:lnTo>
                    <a:pt x="540" y="2434"/>
                  </a:lnTo>
                  <a:lnTo>
                    <a:pt x="546" y="2458"/>
                  </a:lnTo>
                  <a:lnTo>
                    <a:pt x="546" y="2458"/>
                  </a:lnTo>
                  <a:lnTo>
                    <a:pt x="548" y="2474"/>
                  </a:lnTo>
                  <a:lnTo>
                    <a:pt x="548" y="2478"/>
                  </a:lnTo>
                  <a:lnTo>
                    <a:pt x="548" y="2478"/>
                  </a:lnTo>
                  <a:lnTo>
                    <a:pt x="548" y="2486"/>
                  </a:lnTo>
                  <a:lnTo>
                    <a:pt x="552" y="2492"/>
                  </a:lnTo>
                  <a:lnTo>
                    <a:pt x="562" y="2508"/>
                  </a:lnTo>
                  <a:lnTo>
                    <a:pt x="562" y="2508"/>
                  </a:lnTo>
                  <a:lnTo>
                    <a:pt x="568" y="2512"/>
                  </a:lnTo>
                  <a:lnTo>
                    <a:pt x="574" y="2514"/>
                  </a:lnTo>
                  <a:lnTo>
                    <a:pt x="598" y="2508"/>
                  </a:lnTo>
                  <a:lnTo>
                    <a:pt x="598" y="2508"/>
                  </a:lnTo>
                  <a:lnTo>
                    <a:pt x="614" y="2504"/>
                  </a:lnTo>
                  <a:lnTo>
                    <a:pt x="638" y="2498"/>
                  </a:lnTo>
                  <a:lnTo>
                    <a:pt x="638" y="2498"/>
                  </a:lnTo>
                  <a:lnTo>
                    <a:pt x="654" y="2496"/>
                  </a:lnTo>
                  <a:lnTo>
                    <a:pt x="676" y="2496"/>
                  </a:lnTo>
                  <a:lnTo>
                    <a:pt x="676" y="2496"/>
                  </a:lnTo>
                  <a:lnTo>
                    <a:pt x="684" y="2494"/>
                  </a:lnTo>
                  <a:lnTo>
                    <a:pt x="690" y="2490"/>
                  </a:lnTo>
                  <a:lnTo>
                    <a:pt x="748" y="2424"/>
                  </a:lnTo>
                  <a:lnTo>
                    <a:pt x="748" y="2424"/>
                  </a:lnTo>
                  <a:lnTo>
                    <a:pt x="756" y="2410"/>
                  </a:lnTo>
                  <a:lnTo>
                    <a:pt x="770" y="2376"/>
                  </a:lnTo>
                  <a:lnTo>
                    <a:pt x="770" y="2376"/>
                  </a:lnTo>
                  <a:lnTo>
                    <a:pt x="770" y="2370"/>
                  </a:lnTo>
                  <a:lnTo>
                    <a:pt x="770" y="2368"/>
                  </a:lnTo>
                  <a:lnTo>
                    <a:pt x="770" y="2368"/>
                  </a:lnTo>
                  <a:lnTo>
                    <a:pt x="768" y="2368"/>
                  </a:lnTo>
                  <a:lnTo>
                    <a:pt x="768" y="2368"/>
                  </a:lnTo>
                  <a:lnTo>
                    <a:pt x="770" y="2368"/>
                  </a:lnTo>
                  <a:lnTo>
                    <a:pt x="770" y="2368"/>
                  </a:lnTo>
                  <a:lnTo>
                    <a:pt x="772" y="2366"/>
                  </a:lnTo>
                  <a:lnTo>
                    <a:pt x="772" y="2364"/>
                  </a:lnTo>
                  <a:lnTo>
                    <a:pt x="772" y="2364"/>
                  </a:lnTo>
                  <a:lnTo>
                    <a:pt x="774" y="2358"/>
                  </a:lnTo>
                  <a:lnTo>
                    <a:pt x="778" y="2354"/>
                  </a:lnTo>
                  <a:lnTo>
                    <a:pt x="806" y="2334"/>
                  </a:lnTo>
                  <a:lnTo>
                    <a:pt x="806" y="2334"/>
                  </a:lnTo>
                  <a:lnTo>
                    <a:pt x="810" y="2328"/>
                  </a:lnTo>
                  <a:lnTo>
                    <a:pt x="814" y="2322"/>
                  </a:lnTo>
                  <a:lnTo>
                    <a:pt x="818" y="2308"/>
                  </a:lnTo>
                  <a:lnTo>
                    <a:pt x="818" y="2308"/>
                  </a:lnTo>
                  <a:lnTo>
                    <a:pt x="820" y="2300"/>
                  </a:lnTo>
                  <a:lnTo>
                    <a:pt x="820" y="2292"/>
                  </a:lnTo>
                  <a:lnTo>
                    <a:pt x="814" y="2268"/>
                  </a:lnTo>
                  <a:lnTo>
                    <a:pt x="814" y="2268"/>
                  </a:lnTo>
                  <a:lnTo>
                    <a:pt x="814" y="2260"/>
                  </a:lnTo>
                  <a:lnTo>
                    <a:pt x="816" y="2254"/>
                  </a:lnTo>
                  <a:lnTo>
                    <a:pt x="826" y="2238"/>
                  </a:lnTo>
                  <a:lnTo>
                    <a:pt x="826" y="2238"/>
                  </a:lnTo>
                  <a:lnTo>
                    <a:pt x="832" y="2232"/>
                  </a:lnTo>
                  <a:lnTo>
                    <a:pt x="838" y="2228"/>
                  </a:lnTo>
                  <a:lnTo>
                    <a:pt x="874" y="2206"/>
                  </a:lnTo>
                  <a:lnTo>
                    <a:pt x="874" y="2206"/>
                  </a:lnTo>
                  <a:lnTo>
                    <a:pt x="880" y="2202"/>
                  </a:lnTo>
                  <a:lnTo>
                    <a:pt x="884" y="2194"/>
                  </a:lnTo>
                  <a:lnTo>
                    <a:pt x="886" y="2190"/>
                  </a:lnTo>
                  <a:lnTo>
                    <a:pt x="886" y="2190"/>
                  </a:lnTo>
                  <a:lnTo>
                    <a:pt x="894" y="2176"/>
                  </a:lnTo>
                  <a:lnTo>
                    <a:pt x="896" y="2170"/>
                  </a:lnTo>
                  <a:lnTo>
                    <a:pt x="896" y="2170"/>
                  </a:lnTo>
                  <a:lnTo>
                    <a:pt x="898" y="2162"/>
                  </a:lnTo>
                  <a:lnTo>
                    <a:pt x="898" y="2156"/>
                  </a:lnTo>
                  <a:lnTo>
                    <a:pt x="892" y="2132"/>
                  </a:lnTo>
                  <a:lnTo>
                    <a:pt x="892" y="2132"/>
                  </a:lnTo>
                  <a:lnTo>
                    <a:pt x="890" y="2116"/>
                  </a:lnTo>
                  <a:lnTo>
                    <a:pt x="890" y="2112"/>
                  </a:lnTo>
                  <a:lnTo>
                    <a:pt x="890" y="2112"/>
                  </a:lnTo>
                  <a:lnTo>
                    <a:pt x="890" y="2108"/>
                  </a:lnTo>
                  <a:lnTo>
                    <a:pt x="888" y="2106"/>
                  </a:lnTo>
                  <a:lnTo>
                    <a:pt x="888" y="2106"/>
                  </a:lnTo>
                  <a:lnTo>
                    <a:pt x="886" y="2108"/>
                  </a:lnTo>
                  <a:lnTo>
                    <a:pt x="886" y="2108"/>
                  </a:lnTo>
                  <a:lnTo>
                    <a:pt x="888" y="2106"/>
                  </a:lnTo>
                  <a:lnTo>
                    <a:pt x="888" y="2106"/>
                  </a:lnTo>
                  <a:lnTo>
                    <a:pt x="888" y="2102"/>
                  </a:lnTo>
                  <a:lnTo>
                    <a:pt x="886" y="2098"/>
                  </a:lnTo>
                  <a:lnTo>
                    <a:pt x="886" y="2098"/>
                  </a:lnTo>
                  <a:lnTo>
                    <a:pt x="882" y="2094"/>
                  </a:lnTo>
                  <a:lnTo>
                    <a:pt x="880" y="2086"/>
                  </a:lnTo>
                  <a:lnTo>
                    <a:pt x="880" y="2054"/>
                  </a:lnTo>
                  <a:lnTo>
                    <a:pt x="880" y="2054"/>
                  </a:lnTo>
                  <a:lnTo>
                    <a:pt x="880" y="2046"/>
                  </a:lnTo>
                  <a:lnTo>
                    <a:pt x="876" y="2038"/>
                  </a:lnTo>
                  <a:lnTo>
                    <a:pt x="874" y="2032"/>
                  </a:lnTo>
                  <a:lnTo>
                    <a:pt x="874" y="2032"/>
                  </a:lnTo>
                  <a:lnTo>
                    <a:pt x="872" y="2026"/>
                  </a:lnTo>
                  <a:lnTo>
                    <a:pt x="876" y="2020"/>
                  </a:lnTo>
                  <a:lnTo>
                    <a:pt x="876" y="2020"/>
                  </a:lnTo>
                  <a:lnTo>
                    <a:pt x="880" y="2016"/>
                  </a:lnTo>
                  <a:lnTo>
                    <a:pt x="880" y="2016"/>
                  </a:lnTo>
                  <a:lnTo>
                    <a:pt x="880" y="2016"/>
                  </a:lnTo>
                  <a:lnTo>
                    <a:pt x="880" y="2016"/>
                  </a:lnTo>
                  <a:lnTo>
                    <a:pt x="880" y="2016"/>
                  </a:lnTo>
                  <a:lnTo>
                    <a:pt x="880" y="2016"/>
                  </a:lnTo>
                  <a:lnTo>
                    <a:pt x="880" y="2016"/>
                  </a:lnTo>
                  <a:lnTo>
                    <a:pt x="880" y="2016"/>
                  </a:lnTo>
                  <a:lnTo>
                    <a:pt x="880" y="2012"/>
                  </a:lnTo>
                  <a:lnTo>
                    <a:pt x="880" y="2012"/>
                  </a:lnTo>
                  <a:lnTo>
                    <a:pt x="882" y="2006"/>
                  </a:lnTo>
                  <a:lnTo>
                    <a:pt x="884" y="2000"/>
                  </a:lnTo>
                  <a:lnTo>
                    <a:pt x="894" y="1984"/>
                  </a:lnTo>
                  <a:lnTo>
                    <a:pt x="894" y="1984"/>
                  </a:lnTo>
                  <a:lnTo>
                    <a:pt x="900" y="1978"/>
                  </a:lnTo>
                  <a:lnTo>
                    <a:pt x="906" y="1974"/>
                  </a:lnTo>
                  <a:lnTo>
                    <a:pt x="912" y="1970"/>
                  </a:lnTo>
                  <a:lnTo>
                    <a:pt x="912" y="1970"/>
                  </a:lnTo>
                  <a:lnTo>
                    <a:pt x="918" y="1968"/>
                  </a:lnTo>
                  <a:lnTo>
                    <a:pt x="918" y="1968"/>
                  </a:lnTo>
                  <a:lnTo>
                    <a:pt x="922" y="1960"/>
                  </a:lnTo>
                  <a:lnTo>
                    <a:pt x="934" y="1936"/>
                  </a:lnTo>
                  <a:lnTo>
                    <a:pt x="934" y="1936"/>
                  </a:lnTo>
                  <a:lnTo>
                    <a:pt x="940" y="1930"/>
                  </a:lnTo>
                  <a:lnTo>
                    <a:pt x="946" y="1924"/>
                  </a:lnTo>
                  <a:lnTo>
                    <a:pt x="970" y="1912"/>
                  </a:lnTo>
                  <a:lnTo>
                    <a:pt x="970" y="1912"/>
                  </a:lnTo>
                  <a:lnTo>
                    <a:pt x="984" y="1902"/>
                  </a:lnTo>
                  <a:lnTo>
                    <a:pt x="1012" y="1874"/>
                  </a:lnTo>
                  <a:lnTo>
                    <a:pt x="1012" y="1874"/>
                  </a:lnTo>
                  <a:lnTo>
                    <a:pt x="1016" y="1868"/>
                  </a:lnTo>
                  <a:lnTo>
                    <a:pt x="1020" y="1862"/>
                  </a:lnTo>
                  <a:lnTo>
                    <a:pt x="1044" y="1808"/>
                  </a:lnTo>
                  <a:lnTo>
                    <a:pt x="1044" y="1808"/>
                  </a:lnTo>
                  <a:lnTo>
                    <a:pt x="1048" y="1792"/>
                  </a:lnTo>
                  <a:lnTo>
                    <a:pt x="1054" y="1770"/>
                  </a:lnTo>
                  <a:lnTo>
                    <a:pt x="1054" y="1770"/>
                  </a:lnTo>
                  <a:lnTo>
                    <a:pt x="1054" y="1766"/>
                  </a:lnTo>
                  <a:lnTo>
                    <a:pt x="1054" y="1764"/>
                  </a:lnTo>
                  <a:lnTo>
                    <a:pt x="1050" y="1764"/>
                  </a:lnTo>
                  <a:lnTo>
                    <a:pt x="1048" y="1764"/>
                  </a:lnTo>
                  <a:lnTo>
                    <a:pt x="976" y="1780"/>
                  </a:lnTo>
                  <a:lnTo>
                    <a:pt x="976" y="1780"/>
                  </a:lnTo>
                  <a:lnTo>
                    <a:pt x="968" y="1780"/>
                  </a:lnTo>
                  <a:lnTo>
                    <a:pt x="960" y="1778"/>
                  </a:lnTo>
                  <a:lnTo>
                    <a:pt x="956" y="1774"/>
                  </a:lnTo>
                  <a:lnTo>
                    <a:pt x="956" y="1774"/>
                  </a:lnTo>
                  <a:lnTo>
                    <a:pt x="944" y="1766"/>
                  </a:lnTo>
                  <a:lnTo>
                    <a:pt x="944" y="1766"/>
                  </a:lnTo>
                  <a:lnTo>
                    <a:pt x="934" y="1754"/>
                  </a:lnTo>
                  <a:lnTo>
                    <a:pt x="904" y="1710"/>
                  </a:lnTo>
                  <a:lnTo>
                    <a:pt x="904" y="1710"/>
                  </a:lnTo>
                  <a:lnTo>
                    <a:pt x="898" y="1704"/>
                  </a:lnTo>
                  <a:lnTo>
                    <a:pt x="892" y="1700"/>
                  </a:lnTo>
                  <a:lnTo>
                    <a:pt x="886" y="1696"/>
                  </a:lnTo>
                  <a:lnTo>
                    <a:pt x="886" y="1696"/>
                  </a:lnTo>
                  <a:lnTo>
                    <a:pt x="880" y="1692"/>
                  </a:lnTo>
                  <a:lnTo>
                    <a:pt x="876" y="1686"/>
                  </a:lnTo>
                  <a:lnTo>
                    <a:pt x="864" y="1670"/>
                  </a:lnTo>
                  <a:lnTo>
                    <a:pt x="864" y="1670"/>
                  </a:lnTo>
                  <a:lnTo>
                    <a:pt x="860" y="1664"/>
                  </a:lnTo>
                  <a:lnTo>
                    <a:pt x="860" y="1664"/>
                  </a:lnTo>
                  <a:lnTo>
                    <a:pt x="858" y="1656"/>
                  </a:lnTo>
                  <a:lnTo>
                    <a:pt x="852" y="1642"/>
                  </a:lnTo>
                  <a:lnTo>
                    <a:pt x="852" y="1642"/>
                  </a:lnTo>
                  <a:lnTo>
                    <a:pt x="848" y="1626"/>
                  </a:lnTo>
                  <a:lnTo>
                    <a:pt x="842" y="1602"/>
                  </a:lnTo>
                  <a:lnTo>
                    <a:pt x="842" y="1602"/>
                  </a:lnTo>
                  <a:lnTo>
                    <a:pt x="840" y="1596"/>
                  </a:lnTo>
                  <a:lnTo>
                    <a:pt x="834" y="1590"/>
                  </a:lnTo>
                  <a:lnTo>
                    <a:pt x="826" y="1582"/>
                  </a:lnTo>
                  <a:lnTo>
                    <a:pt x="826" y="1582"/>
                  </a:lnTo>
                  <a:lnTo>
                    <a:pt x="822" y="1574"/>
                  </a:lnTo>
                  <a:lnTo>
                    <a:pt x="818" y="1568"/>
                  </a:lnTo>
                  <a:lnTo>
                    <a:pt x="814" y="1544"/>
                  </a:lnTo>
                  <a:lnTo>
                    <a:pt x="814" y="1544"/>
                  </a:lnTo>
                  <a:lnTo>
                    <a:pt x="808" y="1530"/>
                  </a:lnTo>
                  <a:lnTo>
                    <a:pt x="796" y="1504"/>
                  </a:lnTo>
                  <a:lnTo>
                    <a:pt x="796" y="1504"/>
                  </a:lnTo>
                  <a:lnTo>
                    <a:pt x="786" y="1492"/>
                  </a:lnTo>
                  <a:lnTo>
                    <a:pt x="768" y="1474"/>
                  </a:lnTo>
                  <a:lnTo>
                    <a:pt x="768" y="1474"/>
                  </a:lnTo>
                  <a:lnTo>
                    <a:pt x="766" y="1470"/>
                  </a:lnTo>
                  <a:lnTo>
                    <a:pt x="770" y="1472"/>
                  </a:lnTo>
                  <a:lnTo>
                    <a:pt x="794" y="1484"/>
                  </a:lnTo>
                  <a:lnTo>
                    <a:pt x="794" y="1484"/>
                  </a:lnTo>
                  <a:lnTo>
                    <a:pt x="798" y="1484"/>
                  </a:lnTo>
                  <a:lnTo>
                    <a:pt x="800" y="1484"/>
                  </a:lnTo>
                  <a:lnTo>
                    <a:pt x="804" y="1482"/>
                  </a:lnTo>
                  <a:lnTo>
                    <a:pt x="804" y="1480"/>
                  </a:lnTo>
                  <a:lnTo>
                    <a:pt x="808" y="1476"/>
                  </a:lnTo>
                  <a:lnTo>
                    <a:pt x="808" y="1476"/>
                  </a:lnTo>
                  <a:lnTo>
                    <a:pt x="810" y="1474"/>
                  </a:lnTo>
                  <a:lnTo>
                    <a:pt x="810" y="1472"/>
                  </a:lnTo>
                  <a:lnTo>
                    <a:pt x="812" y="1474"/>
                  </a:lnTo>
                  <a:lnTo>
                    <a:pt x="814" y="1476"/>
                  </a:lnTo>
                  <a:lnTo>
                    <a:pt x="818" y="1480"/>
                  </a:lnTo>
                  <a:lnTo>
                    <a:pt x="818" y="1480"/>
                  </a:lnTo>
                  <a:lnTo>
                    <a:pt x="824" y="1494"/>
                  </a:lnTo>
                  <a:lnTo>
                    <a:pt x="856" y="1550"/>
                  </a:lnTo>
                  <a:lnTo>
                    <a:pt x="856" y="1550"/>
                  </a:lnTo>
                  <a:lnTo>
                    <a:pt x="866" y="1562"/>
                  </a:lnTo>
                  <a:lnTo>
                    <a:pt x="874" y="1570"/>
                  </a:lnTo>
                  <a:lnTo>
                    <a:pt x="874" y="1570"/>
                  </a:lnTo>
                  <a:lnTo>
                    <a:pt x="878" y="1576"/>
                  </a:lnTo>
                  <a:lnTo>
                    <a:pt x="882" y="1584"/>
                  </a:lnTo>
                  <a:lnTo>
                    <a:pt x="886" y="1598"/>
                  </a:lnTo>
                  <a:lnTo>
                    <a:pt x="886" y="1598"/>
                  </a:lnTo>
                  <a:lnTo>
                    <a:pt x="892" y="1614"/>
                  </a:lnTo>
                  <a:lnTo>
                    <a:pt x="898" y="1636"/>
                  </a:lnTo>
                  <a:lnTo>
                    <a:pt x="898" y="1636"/>
                  </a:lnTo>
                  <a:lnTo>
                    <a:pt x="900" y="1644"/>
                  </a:lnTo>
                  <a:lnTo>
                    <a:pt x="904" y="1650"/>
                  </a:lnTo>
                  <a:lnTo>
                    <a:pt x="924" y="1668"/>
                  </a:lnTo>
                  <a:lnTo>
                    <a:pt x="924" y="1668"/>
                  </a:lnTo>
                  <a:lnTo>
                    <a:pt x="928" y="1674"/>
                  </a:lnTo>
                  <a:lnTo>
                    <a:pt x="928" y="1678"/>
                  </a:lnTo>
                  <a:lnTo>
                    <a:pt x="928" y="1678"/>
                  </a:lnTo>
                  <a:lnTo>
                    <a:pt x="928" y="1684"/>
                  </a:lnTo>
                  <a:lnTo>
                    <a:pt x="928" y="1684"/>
                  </a:lnTo>
                  <a:lnTo>
                    <a:pt x="932" y="1690"/>
                  </a:lnTo>
                  <a:lnTo>
                    <a:pt x="936" y="1696"/>
                  </a:lnTo>
                  <a:lnTo>
                    <a:pt x="936" y="1696"/>
                  </a:lnTo>
                  <a:lnTo>
                    <a:pt x="942" y="1710"/>
                  </a:lnTo>
                  <a:lnTo>
                    <a:pt x="954" y="1736"/>
                  </a:lnTo>
                  <a:lnTo>
                    <a:pt x="954" y="1736"/>
                  </a:lnTo>
                  <a:lnTo>
                    <a:pt x="960" y="1740"/>
                  </a:lnTo>
                  <a:lnTo>
                    <a:pt x="966" y="1740"/>
                  </a:lnTo>
                  <a:lnTo>
                    <a:pt x="980" y="1736"/>
                  </a:lnTo>
                  <a:lnTo>
                    <a:pt x="980" y="1736"/>
                  </a:lnTo>
                  <a:lnTo>
                    <a:pt x="996" y="1732"/>
                  </a:lnTo>
                  <a:lnTo>
                    <a:pt x="1000" y="1732"/>
                  </a:lnTo>
                  <a:lnTo>
                    <a:pt x="1000" y="1732"/>
                  </a:lnTo>
                  <a:lnTo>
                    <a:pt x="1006" y="1732"/>
                  </a:lnTo>
                  <a:lnTo>
                    <a:pt x="1012" y="1728"/>
                  </a:lnTo>
                  <a:lnTo>
                    <a:pt x="1020" y="1718"/>
                  </a:lnTo>
                  <a:lnTo>
                    <a:pt x="1020" y="1718"/>
                  </a:lnTo>
                  <a:lnTo>
                    <a:pt x="1028" y="1714"/>
                  </a:lnTo>
                  <a:lnTo>
                    <a:pt x="1034" y="1710"/>
                  </a:lnTo>
                  <a:lnTo>
                    <a:pt x="1048" y="1706"/>
                  </a:lnTo>
                  <a:lnTo>
                    <a:pt x="1048" y="1706"/>
                  </a:lnTo>
                  <a:lnTo>
                    <a:pt x="1064" y="1700"/>
                  </a:lnTo>
                  <a:lnTo>
                    <a:pt x="1088" y="1688"/>
                  </a:lnTo>
                  <a:lnTo>
                    <a:pt x="1088" y="1688"/>
                  </a:lnTo>
                  <a:lnTo>
                    <a:pt x="1096" y="1684"/>
                  </a:lnTo>
                  <a:lnTo>
                    <a:pt x="1096" y="1684"/>
                  </a:lnTo>
                  <a:lnTo>
                    <a:pt x="1102" y="1680"/>
                  </a:lnTo>
                  <a:lnTo>
                    <a:pt x="1128" y="1668"/>
                  </a:lnTo>
                  <a:lnTo>
                    <a:pt x="1128" y="1668"/>
                  </a:lnTo>
                  <a:lnTo>
                    <a:pt x="1134" y="1664"/>
                  </a:lnTo>
                  <a:lnTo>
                    <a:pt x="1140" y="1658"/>
                  </a:lnTo>
                  <a:lnTo>
                    <a:pt x="1158" y="1632"/>
                  </a:lnTo>
                  <a:lnTo>
                    <a:pt x="1158" y="1632"/>
                  </a:lnTo>
                  <a:lnTo>
                    <a:pt x="1168" y="1618"/>
                  </a:lnTo>
                  <a:lnTo>
                    <a:pt x="1170" y="1612"/>
                  </a:lnTo>
                  <a:lnTo>
                    <a:pt x="1170" y="1612"/>
                  </a:lnTo>
                  <a:lnTo>
                    <a:pt x="1180" y="1600"/>
                  </a:lnTo>
                  <a:lnTo>
                    <a:pt x="1188" y="1592"/>
                  </a:lnTo>
                  <a:lnTo>
                    <a:pt x="1188" y="1592"/>
                  </a:lnTo>
                  <a:lnTo>
                    <a:pt x="1188" y="1588"/>
                  </a:lnTo>
                  <a:lnTo>
                    <a:pt x="1190" y="1586"/>
                  </a:lnTo>
                  <a:lnTo>
                    <a:pt x="1188" y="1584"/>
                  </a:lnTo>
                  <a:lnTo>
                    <a:pt x="1186" y="1582"/>
                  </a:lnTo>
                  <a:lnTo>
                    <a:pt x="1160" y="1562"/>
                  </a:lnTo>
                  <a:lnTo>
                    <a:pt x="1160" y="1562"/>
                  </a:lnTo>
                  <a:lnTo>
                    <a:pt x="1154" y="1558"/>
                  </a:lnTo>
                  <a:lnTo>
                    <a:pt x="1148" y="1556"/>
                  </a:lnTo>
                  <a:lnTo>
                    <a:pt x="1148" y="1556"/>
                  </a:lnTo>
                  <a:lnTo>
                    <a:pt x="1144" y="1554"/>
                  </a:lnTo>
                  <a:lnTo>
                    <a:pt x="1140" y="1548"/>
                  </a:lnTo>
                  <a:lnTo>
                    <a:pt x="1138" y="1544"/>
                  </a:lnTo>
                  <a:lnTo>
                    <a:pt x="1138" y="1544"/>
                  </a:lnTo>
                  <a:lnTo>
                    <a:pt x="1132" y="1540"/>
                  </a:lnTo>
                  <a:lnTo>
                    <a:pt x="1126" y="1538"/>
                  </a:lnTo>
                  <a:lnTo>
                    <a:pt x="1102" y="1544"/>
                  </a:lnTo>
                  <a:lnTo>
                    <a:pt x="1102" y="1544"/>
                  </a:lnTo>
                  <a:lnTo>
                    <a:pt x="1096" y="1544"/>
                  </a:lnTo>
                  <a:lnTo>
                    <a:pt x="1088" y="1542"/>
                  </a:lnTo>
                  <a:lnTo>
                    <a:pt x="1082" y="1540"/>
                  </a:lnTo>
                  <a:lnTo>
                    <a:pt x="1082" y="1540"/>
                  </a:lnTo>
                  <a:lnTo>
                    <a:pt x="1076" y="1536"/>
                  </a:lnTo>
                  <a:lnTo>
                    <a:pt x="1076" y="1536"/>
                  </a:lnTo>
                  <a:lnTo>
                    <a:pt x="1070" y="1536"/>
                  </a:lnTo>
                  <a:lnTo>
                    <a:pt x="1070" y="1536"/>
                  </a:lnTo>
                  <a:lnTo>
                    <a:pt x="1058" y="1534"/>
                  </a:lnTo>
                  <a:lnTo>
                    <a:pt x="1054" y="1530"/>
                  </a:lnTo>
                  <a:lnTo>
                    <a:pt x="1054" y="1530"/>
                  </a:lnTo>
                  <a:lnTo>
                    <a:pt x="1048" y="1526"/>
                  </a:lnTo>
                  <a:lnTo>
                    <a:pt x="1044" y="1520"/>
                  </a:lnTo>
                  <a:lnTo>
                    <a:pt x="1040" y="1506"/>
                  </a:lnTo>
                  <a:lnTo>
                    <a:pt x="1040" y="1506"/>
                  </a:lnTo>
                  <a:lnTo>
                    <a:pt x="1036" y="1498"/>
                  </a:lnTo>
                  <a:lnTo>
                    <a:pt x="1032" y="1492"/>
                  </a:lnTo>
                  <a:lnTo>
                    <a:pt x="1022" y="1484"/>
                  </a:lnTo>
                  <a:lnTo>
                    <a:pt x="1022" y="1484"/>
                  </a:lnTo>
                  <a:lnTo>
                    <a:pt x="1018" y="1478"/>
                  </a:lnTo>
                  <a:lnTo>
                    <a:pt x="1018" y="1478"/>
                  </a:lnTo>
                  <a:lnTo>
                    <a:pt x="1018" y="1472"/>
                  </a:lnTo>
                  <a:lnTo>
                    <a:pt x="1018" y="1472"/>
                  </a:lnTo>
                  <a:lnTo>
                    <a:pt x="1018" y="1468"/>
                  </a:lnTo>
                  <a:lnTo>
                    <a:pt x="1022" y="1462"/>
                  </a:lnTo>
                  <a:lnTo>
                    <a:pt x="1022" y="1462"/>
                  </a:lnTo>
                  <a:lnTo>
                    <a:pt x="1026" y="1458"/>
                  </a:lnTo>
                  <a:lnTo>
                    <a:pt x="1026" y="1458"/>
                  </a:lnTo>
                  <a:lnTo>
                    <a:pt x="1026" y="1452"/>
                  </a:lnTo>
                  <a:lnTo>
                    <a:pt x="1026" y="1452"/>
                  </a:lnTo>
                  <a:lnTo>
                    <a:pt x="1026" y="1452"/>
                  </a:lnTo>
                  <a:lnTo>
                    <a:pt x="1028" y="1452"/>
                  </a:lnTo>
                  <a:lnTo>
                    <a:pt x="1032" y="1454"/>
                  </a:lnTo>
                  <a:lnTo>
                    <a:pt x="1040" y="1462"/>
                  </a:lnTo>
                  <a:lnTo>
                    <a:pt x="1040" y="1462"/>
                  </a:lnTo>
                  <a:lnTo>
                    <a:pt x="1052" y="1474"/>
                  </a:lnTo>
                  <a:lnTo>
                    <a:pt x="1060" y="1482"/>
                  </a:lnTo>
                  <a:lnTo>
                    <a:pt x="1060" y="1482"/>
                  </a:lnTo>
                  <a:lnTo>
                    <a:pt x="1072" y="1492"/>
                  </a:lnTo>
                  <a:lnTo>
                    <a:pt x="1088" y="1504"/>
                  </a:lnTo>
                  <a:lnTo>
                    <a:pt x="1088" y="1504"/>
                  </a:lnTo>
                  <a:lnTo>
                    <a:pt x="1102" y="1510"/>
                  </a:lnTo>
                  <a:lnTo>
                    <a:pt x="1116" y="1514"/>
                  </a:lnTo>
                  <a:lnTo>
                    <a:pt x="1116" y="1514"/>
                  </a:lnTo>
                  <a:lnTo>
                    <a:pt x="1124" y="1516"/>
                  </a:lnTo>
                  <a:lnTo>
                    <a:pt x="1132" y="1514"/>
                  </a:lnTo>
                  <a:lnTo>
                    <a:pt x="1136" y="1510"/>
                  </a:lnTo>
                  <a:lnTo>
                    <a:pt x="1136" y="1510"/>
                  </a:lnTo>
                  <a:lnTo>
                    <a:pt x="1144" y="1510"/>
                  </a:lnTo>
                  <a:lnTo>
                    <a:pt x="1150" y="1514"/>
                  </a:lnTo>
                  <a:lnTo>
                    <a:pt x="1158" y="1522"/>
                  </a:lnTo>
                  <a:lnTo>
                    <a:pt x="1158" y="1522"/>
                  </a:lnTo>
                  <a:lnTo>
                    <a:pt x="1164" y="1526"/>
                  </a:lnTo>
                  <a:lnTo>
                    <a:pt x="1172" y="1530"/>
                  </a:lnTo>
                  <a:lnTo>
                    <a:pt x="1206" y="1544"/>
                  </a:lnTo>
                  <a:lnTo>
                    <a:pt x="1206" y="1544"/>
                  </a:lnTo>
                  <a:lnTo>
                    <a:pt x="1218" y="1546"/>
                  </a:lnTo>
                  <a:lnTo>
                    <a:pt x="1218" y="1546"/>
                  </a:lnTo>
                  <a:lnTo>
                    <a:pt x="1222" y="1546"/>
                  </a:lnTo>
                  <a:lnTo>
                    <a:pt x="1222" y="1546"/>
                  </a:lnTo>
                  <a:lnTo>
                    <a:pt x="1230" y="1544"/>
                  </a:lnTo>
                  <a:lnTo>
                    <a:pt x="1244" y="1538"/>
                  </a:lnTo>
                  <a:lnTo>
                    <a:pt x="1244" y="1538"/>
                  </a:lnTo>
                  <a:lnTo>
                    <a:pt x="1260" y="1536"/>
                  </a:lnTo>
                  <a:lnTo>
                    <a:pt x="1292" y="1536"/>
                  </a:lnTo>
                  <a:lnTo>
                    <a:pt x="1292" y="1536"/>
                  </a:lnTo>
                  <a:lnTo>
                    <a:pt x="1300" y="1538"/>
                  </a:lnTo>
                  <a:lnTo>
                    <a:pt x="1306" y="1544"/>
                  </a:lnTo>
                  <a:lnTo>
                    <a:pt x="1316" y="1558"/>
                  </a:lnTo>
                  <a:lnTo>
                    <a:pt x="1316" y="1558"/>
                  </a:lnTo>
                  <a:lnTo>
                    <a:pt x="1320" y="1566"/>
                  </a:lnTo>
                  <a:lnTo>
                    <a:pt x="1320" y="1566"/>
                  </a:lnTo>
                  <a:lnTo>
                    <a:pt x="1326" y="1572"/>
                  </a:lnTo>
                  <a:lnTo>
                    <a:pt x="1336" y="1588"/>
                  </a:lnTo>
                  <a:lnTo>
                    <a:pt x="1336" y="1588"/>
                  </a:lnTo>
                  <a:lnTo>
                    <a:pt x="1346" y="1602"/>
                  </a:lnTo>
                  <a:lnTo>
                    <a:pt x="1354" y="1610"/>
                  </a:lnTo>
                  <a:lnTo>
                    <a:pt x="1354" y="1610"/>
                  </a:lnTo>
                  <a:lnTo>
                    <a:pt x="1360" y="1612"/>
                  </a:lnTo>
                  <a:lnTo>
                    <a:pt x="1366" y="1610"/>
                  </a:lnTo>
                  <a:lnTo>
                    <a:pt x="1382" y="1600"/>
                  </a:lnTo>
                  <a:lnTo>
                    <a:pt x="1382" y="1600"/>
                  </a:lnTo>
                  <a:lnTo>
                    <a:pt x="1386" y="1598"/>
                  </a:lnTo>
                  <a:lnTo>
                    <a:pt x="1388" y="1600"/>
                  </a:lnTo>
                  <a:lnTo>
                    <a:pt x="1390" y="1600"/>
                  </a:lnTo>
                  <a:lnTo>
                    <a:pt x="1390" y="1604"/>
                  </a:lnTo>
                  <a:lnTo>
                    <a:pt x="1398" y="1676"/>
                  </a:lnTo>
                  <a:lnTo>
                    <a:pt x="1398" y="1676"/>
                  </a:lnTo>
                  <a:lnTo>
                    <a:pt x="1402" y="1692"/>
                  </a:lnTo>
                  <a:lnTo>
                    <a:pt x="1408" y="1714"/>
                  </a:lnTo>
                  <a:lnTo>
                    <a:pt x="1408" y="1714"/>
                  </a:lnTo>
                  <a:lnTo>
                    <a:pt x="1414" y="1730"/>
                  </a:lnTo>
                  <a:lnTo>
                    <a:pt x="1434" y="1764"/>
                  </a:lnTo>
                  <a:lnTo>
                    <a:pt x="1434" y="1764"/>
                  </a:lnTo>
                  <a:lnTo>
                    <a:pt x="1442" y="1778"/>
                  </a:lnTo>
                  <a:lnTo>
                    <a:pt x="1444" y="1784"/>
                  </a:lnTo>
                  <a:lnTo>
                    <a:pt x="1444" y="1784"/>
                  </a:lnTo>
                  <a:lnTo>
                    <a:pt x="1452" y="1798"/>
                  </a:lnTo>
                  <a:lnTo>
                    <a:pt x="1464" y="1814"/>
                  </a:lnTo>
                  <a:lnTo>
                    <a:pt x="1464" y="1814"/>
                  </a:lnTo>
                  <a:lnTo>
                    <a:pt x="1466" y="1816"/>
                  </a:lnTo>
                  <a:lnTo>
                    <a:pt x="1468" y="1816"/>
                  </a:lnTo>
                  <a:lnTo>
                    <a:pt x="1470" y="1816"/>
                  </a:lnTo>
                  <a:lnTo>
                    <a:pt x="1472" y="1814"/>
                  </a:lnTo>
                  <a:lnTo>
                    <a:pt x="1474" y="1808"/>
                  </a:lnTo>
                  <a:lnTo>
                    <a:pt x="1474" y="1808"/>
                  </a:lnTo>
                  <a:lnTo>
                    <a:pt x="1484" y="1796"/>
                  </a:lnTo>
                  <a:lnTo>
                    <a:pt x="1492" y="1786"/>
                  </a:lnTo>
                  <a:lnTo>
                    <a:pt x="1492" y="1786"/>
                  </a:lnTo>
                  <a:lnTo>
                    <a:pt x="1500" y="1774"/>
                  </a:lnTo>
                  <a:lnTo>
                    <a:pt x="1504" y="1768"/>
                  </a:lnTo>
                  <a:lnTo>
                    <a:pt x="1504" y="1768"/>
                  </a:lnTo>
                  <a:lnTo>
                    <a:pt x="1506" y="1762"/>
                  </a:lnTo>
                  <a:lnTo>
                    <a:pt x="1506" y="1754"/>
                  </a:lnTo>
                  <a:lnTo>
                    <a:pt x="1506" y="1730"/>
                  </a:lnTo>
                  <a:lnTo>
                    <a:pt x="1506" y="1730"/>
                  </a:lnTo>
                  <a:lnTo>
                    <a:pt x="1510" y="1716"/>
                  </a:lnTo>
                  <a:lnTo>
                    <a:pt x="1514" y="1700"/>
                  </a:lnTo>
                  <a:lnTo>
                    <a:pt x="1514" y="1700"/>
                  </a:lnTo>
                  <a:lnTo>
                    <a:pt x="1518" y="1694"/>
                  </a:lnTo>
                  <a:lnTo>
                    <a:pt x="1522" y="1688"/>
                  </a:lnTo>
                  <a:lnTo>
                    <a:pt x="1540" y="1670"/>
                  </a:lnTo>
                  <a:lnTo>
                    <a:pt x="1540" y="1670"/>
                  </a:lnTo>
                  <a:lnTo>
                    <a:pt x="1554" y="1660"/>
                  </a:lnTo>
                  <a:lnTo>
                    <a:pt x="1578" y="1648"/>
                  </a:lnTo>
                  <a:lnTo>
                    <a:pt x="1578" y="1648"/>
                  </a:lnTo>
                  <a:lnTo>
                    <a:pt x="1590" y="1638"/>
                  </a:lnTo>
                  <a:lnTo>
                    <a:pt x="1598" y="1630"/>
                  </a:lnTo>
                  <a:lnTo>
                    <a:pt x="1598" y="1630"/>
                  </a:lnTo>
                  <a:lnTo>
                    <a:pt x="1604" y="1624"/>
                  </a:lnTo>
                  <a:lnTo>
                    <a:pt x="1608" y="1618"/>
                  </a:lnTo>
                  <a:lnTo>
                    <a:pt x="1612" y="1604"/>
                  </a:lnTo>
                  <a:lnTo>
                    <a:pt x="1612" y="1604"/>
                  </a:lnTo>
                  <a:lnTo>
                    <a:pt x="1616" y="1598"/>
                  </a:lnTo>
                  <a:lnTo>
                    <a:pt x="1622" y="1596"/>
                  </a:lnTo>
                  <a:lnTo>
                    <a:pt x="1636" y="1596"/>
                  </a:lnTo>
                  <a:lnTo>
                    <a:pt x="1636" y="1596"/>
                  </a:lnTo>
                  <a:lnTo>
                    <a:pt x="1644" y="1596"/>
                  </a:lnTo>
                  <a:lnTo>
                    <a:pt x="1644" y="1596"/>
                  </a:lnTo>
                  <a:lnTo>
                    <a:pt x="1652" y="1592"/>
                  </a:lnTo>
                  <a:lnTo>
                    <a:pt x="1666" y="1588"/>
                  </a:lnTo>
                  <a:lnTo>
                    <a:pt x="1666" y="1588"/>
                  </a:lnTo>
                  <a:lnTo>
                    <a:pt x="1676" y="1586"/>
                  </a:lnTo>
                  <a:lnTo>
                    <a:pt x="1676" y="1586"/>
                  </a:lnTo>
                  <a:lnTo>
                    <a:pt x="1686" y="1588"/>
                  </a:lnTo>
                  <a:lnTo>
                    <a:pt x="1688" y="1590"/>
                  </a:lnTo>
                  <a:lnTo>
                    <a:pt x="1688" y="1590"/>
                  </a:lnTo>
                  <a:lnTo>
                    <a:pt x="1694" y="1594"/>
                  </a:lnTo>
                  <a:lnTo>
                    <a:pt x="1700" y="1598"/>
                  </a:lnTo>
                  <a:lnTo>
                    <a:pt x="1700" y="1598"/>
                  </a:lnTo>
                  <a:lnTo>
                    <a:pt x="1702" y="1604"/>
                  </a:lnTo>
                  <a:lnTo>
                    <a:pt x="1702" y="1604"/>
                  </a:lnTo>
                  <a:lnTo>
                    <a:pt x="1706" y="1612"/>
                  </a:lnTo>
                  <a:lnTo>
                    <a:pt x="1708" y="1618"/>
                  </a:lnTo>
                  <a:lnTo>
                    <a:pt x="1708" y="1618"/>
                  </a:lnTo>
                  <a:lnTo>
                    <a:pt x="1714" y="1632"/>
                  </a:lnTo>
                  <a:lnTo>
                    <a:pt x="1728" y="1676"/>
                  </a:lnTo>
                  <a:lnTo>
                    <a:pt x="1728" y="1676"/>
                  </a:lnTo>
                  <a:lnTo>
                    <a:pt x="1732" y="1682"/>
                  </a:lnTo>
                  <a:lnTo>
                    <a:pt x="1738" y="1688"/>
                  </a:lnTo>
                  <a:lnTo>
                    <a:pt x="1744" y="1690"/>
                  </a:lnTo>
                  <a:lnTo>
                    <a:pt x="1744" y="1690"/>
                  </a:lnTo>
                  <a:lnTo>
                    <a:pt x="1750" y="1692"/>
                  </a:lnTo>
                  <a:lnTo>
                    <a:pt x="1758" y="1690"/>
                  </a:lnTo>
                  <a:lnTo>
                    <a:pt x="1764" y="1688"/>
                  </a:lnTo>
                  <a:lnTo>
                    <a:pt x="1764" y="1688"/>
                  </a:lnTo>
                  <a:lnTo>
                    <a:pt x="1770" y="1686"/>
                  </a:lnTo>
                  <a:lnTo>
                    <a:pt x="1776" y="1688"/>
                  </a:lnTo>
                  <a:lnTo>
                    <a:pt x="1776" y="1688"/>
                  </a:lnTo>
                  <a:lnTo>
                    <a:pt x="1780" y="1694"/>
                  </a:lnTo>
                  <a:lnTo>
                    <a:pt x="1782" y="1700"/>
                  </a:lnTo>
                  <a:lnTo>
                    <a:pt x="1788" y="1716"/>
                  </a:lnTo>
                  <a:lnTo>
                    <a:pt x="1788" y="1716"/>
                  </a:lnTo>
                  <a:lnTo>
                    <a:pt x="1790" y="1730"/>
                  </a:lnTo>
                  <a:lnTo>
                    <a:pt x="1790" y="1754"/>
                  </a:lnTo>
                  <a:lnTo>
                    <a:pt x="1790" y="1754"/>
                  </a:lnTo>
                  <a:lnTo>
                    <a:pt x="1790" y="1770"/>
                  </a:lnTo>
                  <a:lnTo>
                    <a:pt x="1790" y="1802"/>
                  </a:lnTo>
                  <a:lnTo>
                    <a:pt x="1790" y="1802"/>
                  </a:lnTo>
                  <a:lnTo>
                    <a:pt x="1792" y="1810"/>
                  </a:lnTo>
                  <a:lnTo>
                    <a:pt x="1796" y="1816"/>
                  </a:lnTo>
                  <a:lnTo>
                    <a:pt x="1804" y="1824"/>
                  </a:lnTo>
                  <a:lnTo>
                    <a:pt x="1804" y="1824"/>
                  </a:lnTo>
                  <a:lnTo>
                    <a:pt x="1814" y="1838"/>
                  </a:lnTo>
                  <a:lnTo>
                    <a:pt x="1816" y="1842"/>
                  </a:lnTo>
                  <a:lnTo>
                    <a:pt x="1816" y="1842"/>
                  </a:lnTo>
                  <a:lnTo>
                    <a:pt x="1822" y="1858"/>
                  </a:lnTo>
                  <a:lnTo>
                    <a:pt x="1826" y="1862"/>
                  </a:lnTo>
                  <a:lnTo>
                    <a:pt x="1826" y="1862"/>
                  </a:lnTo>
                  <a:lnTo>
                    <a:pt x="1834" y="1876"/>
                  </a:lnTo>
                  <a:lnTo>
                    <a:pt x="1842" y="1884"/>
                  </a:lnTo>
                  <a:lnTo>
                    <a:pt x="1842" y="1884"/>
                  </a:lnTo>
                  <a:lnTo>
                    <a:pt x="1854" y="1894"/>
                  </a:lnTo>
                  <a:lnTo>
                    <a:pt x="1872" y="1912"/>
                  </a:lnTo>
                  <a:lnTo>
                    <a:pt x="1872" y="1912"/>
                  </a:lnTo>
                  <a:lnTo>
                    <a:pt x="1878" y="1916"/>
                  </a:lnTo>
                  <a:lnTo>
                    <a:pt x="1880" y="1914"/>
                  </a:lnTo>
                  <a:lnTo>
                    <a:pt x="1884" y="1914"/>
                  </a:lnTo>
                  <a:lnTo>
                    <a:pt x="1884" y="1914"/>
                  </a:lnTo>
                  <a:lnTo>
                    <a:pt x="1886" y="1908"/>
                  </a:lnTo>
                  <a:lnTo>
                    <a:pt x="1886" y="1900"/>
                  </a:lnTo>
                  <a:lnTo>
                    <a:pt x="1880" y="1886"/>
                  </a:lnTo>
                  <a:lnTo>
                    <a:pt x="1880" y="1886"/>
                  </a:lnTo>
                  <a:lnTo>
                    <a:pt x="1874" y="1872"/>
                  </a:lnTo>
                  <a:lnTo>
                    <a:pt x="1872" y="1866"/>
                  </a:lnTo>
                  <a:lnTo>
                    <a:pt x="1872" y="1866"/>
                  </a:lnTo>
                  <a:lnTo>
                    <a:pt x="1862" y="1854"/>
                  </a:lnTo>
                  <a:lnTo>
                    <a:pt x="1854" y="1846"/>
                  </a:lnTo>
                  <a:lnTo>
                    <a:pt x="1854" y="1846"/>
                  </a:lnTo>
                  <a:lnTo>
                    <a:pt x="1842" y="1836"/>
                  </a:lnTo>
                  <a:lnTo>
                    <a:pt x="1836" y="1834"/>
                  </a:lnTo>
                  <a:lnTo>
                    <a:pt x="1836" y="1834"/>
                  </a:lnTo>
                  <a:lnTo>
                    <a:pt x="1824" y="1826"/>
                  </a:lnTo>
                  <a:lnTo>
                    <a:pt x="1824" y="1826"/>
                  </a:lnTo>
                  <a:lnTo>
                    <a:pt x="1820" y="1820"/>
                  </a:lnTo>
                  <a:lnTo>
                    <a:pt x="1818" y="1812"/>
                  </a:lnTo>
                  <a:lnTo>
                    <a:pt x="1812" y="1790"/>
                  </a:lnTo>
                  <a:lnTo>
                    <a:pt x="1812" y="1790"/>
                  </a:lnTo>
                  <a:lnTo>
                    <a:pt x="1810" y="1774"/>
                  </a:lnTo>
                  <a:lnTo>
                    <a:pt x="1810" y="1770"/>
                  </a:lnTo>
                  <a:lnTo>
                    <a:pt x="1810" y="1770"/>
                  </a:lnTo>
                  <a:lnTo>
                    <a:pt x="1812" y="1754"/>
                  </a:lnTo>
                  <a:lnTo>
                    <a:pt x="1816" y="1740"/>
                  </a:lnTo>
                  <a:lnTo>
                    <a:pt x="1816" y="1740"/>
                  </a:lnTo>
                  <a:lnTo>
                    <a:pt x="1818" y="1736"/>
                  </a:lnTo>
                  <a:lnTo>
                    <a:pt x="1820" y="1734"/>
                  </a:lnTo>
                  <a:lnTo>
                    <a:pt x="1824" y="1734"/>
                  </a:lnTo>
                  <a:lnTo>
                    <a:pt x="1826" y="1734"/>
                  </a:lnTo>
                  <a:lnTo>
                    <a:pt x="1842" y="1740"/>
                  </a:lnTo>
                  <a:lnTo>
                    <a:pt x="1842" y="1740"/>
                  </a:lnTo>
                  <a:lnTo>
                    <a:pt x="1848" y="1742"/>
                  </a:lnTo>
                  <a:lnTo>
                    <a:pt x="1854" y="1746"/>
                  </a:lnTo>
                  <a:lnTo>
                    <a:pt x="1854" y="1746"/>
                  </a:lnTo>
                  <a:lnTo>
                    <a:pt x="1858" y="1752"/>
                  </a:lnTo>
                  <a:lnTo>
                    <a:pt x="1858" y="1752"/>
                  </a:lnTo>
                  <a:lnTo>
                    <a:pt x="1864" y="1758"/>
                  </a:lnTo>
                  <a:lnTo>
                    <a:pt x="1872" y="1766"/>
                  </a:lnTo>
                  <a:lnTo>
                    <a:pt x="1872" y="1766"/>
                  </a:lnTo>
                  <a:lnTo>
                    <a:pt x="1884" y="1776"/>
                  </a:lnTo>
                  <a:lnTo>
                    <a:pt x="1884" y="1776"/>
                  </a:lnTo>
                  <a:lnTo>
                    <a:pt x="1888" y="1782"/>
                  </a:lnTo>
                  <a:lnTo>
                    <a:pt x="1888" y="1782"/>
                  </a:lnTo>
                  <a:lnTo>
                    <a:pt x="1894" y="1780"/>
                  </a:lnTo>
                  <a:lnTo>
                    <a:pt x="1894" y="1780"/>
                  </a:lnTo>
                  <a:lnTo>
                    <a:pt x="1898" y="1782"/>
                  </a:lnTo>
                  <a:lnTo>
                    <a:pt x="1902" y="1788"/>
                  </a:lnTo>
                  <a:lnTo>
                    <a:pt x="1904" y="1794"/>
                  </a:lnTo>
                  <a:lnTo>
                    <a:pt x="1904" y="1794"/>
                  </a:lnTo>
                  <a:lnTo>
                    <a:pt x="1906" y="1796"/>
                  </a:lnTo>
                  <a:lnTo>
                    <a:pt x="1908" y="1798"/>
                  </a:lnTo>
                  <a:lnTo>
                    <a:pt x="1912" y="1798"/>
                  </a:lnTo>
                  <a:lnTo>
                    <a:pt x="1914" y="1796"/>
                  </a:lnTo>
                  <a:lnTo>
                    <a:pt x="1940" y="1776"/>
                  </a:lnTo>
                  <a:lnTo>
                    <a:pt x="1940" y="1776"/>
                  </a:lnTo>
                  <a:lnTo>
                    <a:pt x="1952" y="1766"/>
                  </a:lnTo>
                  <a:lnTo>
                    <a:pt x="1962" y="1758"/>
                  </a:lnTo>
                  <a:lnTo>
                    <a:pt x="1962" y="1758"/>
                  </a:lnTo>
                  <a:lnTo>
                    <a:pt x="1964" y="1752"/>
                  </a:lnTo>
                  <a:lnTo>
                    <a:pt x="1964" y="1744"/>
                  </a:lnTo>
                  <a:lnTo>
                    <a:pt x="1950" y="1690"/>
                  </a:lnTo>
                  <a:lnTo>
                    <a:pt x="1950" y="1690"/>
                  </a:lnTo>
                  <a:lnTo>
                    <a:pt x="1946" y="1684"/>
                  </a:lnTo>
                  <a:lnTo>
                    <a:pt x="1942" y="1678"/>
                  </a:lnTo>
                  <a:lnTo>
                    <a:pt x="1942" y="1678"/>
                  </a:lnTo>
                  <a:lnTo>
                    <a:pt x="1932" y="1666"/>
                  </a:lnTo>
                  <a:lnTo>
                    <a:pt x="1922" y="1650"/>
                  </a:lnTo>
                  <a:lnTo>
                    <a:pt x="1922" y="1650"/>
                  </a:lnTo>
                  <a:lnTo>
                    <a:pt x="1914" y="1636"/>
                  </a:lnTo>
                  <a:lnTo>
                    <a:pt x="1912" y="1632"/>
                  </a:lnTo>
                  <a:lnTo>
                    <a:pt x="1912" y="1632"/>
                  </a:lnTo>
                  <a:lnTo>
                    <a:pt x="1910" y="1626"/>
                  </a:lnTo>
                  <a:lnTo>
                    <a:pt x="1912" y="1620"/>
                  </a:lnTo>
                  <a:lnTo>
                    <a:pt x="1912" y="1620"/>
                  </a:lnTo>
                  <a:lnTo>
                    <a:pt x="1924" y="1612"/>
                  </a:lnTo>
                  <a:lnTo>
                    <a:pt x="1930" y="1608"/>
                  </a:lnTo>
                  <a:lnTo>
                    <a:pt x="1930" y="1608"/>
                  </a:lnTo>
                  <a:lnTo>
                    <a:pt x="1942" y="1606"/>
                  </a:lnTo>
                  <a:lnTo>
                    <a:pt x="1942" y="1606"/>
                  </a:lnTo>
                  <a:lnTo>
                    <a:pt x="1948" y="1606"/>
                  </a:lnTo>
                  <a:lnTo>
                    <a:pt x="1954" y="1610"/>
                  </a:lnTo>
                  <a:lnTo>
                    <a:pt x="1970" y="1620"/>
                  </a:lnTo>
                  <a:lnTo>
                    <a:pt x="1970" y="1620"/>
                  </a:lnTo>
                  <a:lnTo>
                    <a:pt x="1972" y="1622"/>
                  </a:lnTo>
                  <a:lnTo>
                    <a:pt x="1974" y="1620"/>
                  </a:lnTo>
                  <a:lnTo>
                    <a:pt x="1976" y="1620"/>
                  </a:lnTo>
                  <a:lnTo>
                    <a:pt x="1976" y="1616"/>
                  </a:lnTo>
                  <a:lnTo>
                    <a:pt x="1976" y="1614"/>
                  </a:lnTo>
                  <a:lnTo>
                    <a:pt x="1976" y="1614"/>
                  </a:lnTo>
                  <a:lnTo>
                    <a:pt x="1978" y="1606"/>
                  </a:lnTo>
                  <a:lnTo>
                    <a:pt x="1984" y="1604"/>
                  </a:lnTo>
                  <a:lnTo>
                    <a:pt x="2008" y="1598"/>
                  </a:lnTo>
                  <a:lnTo>
                    <a:pt x="2008" y="1598"/>
                  </a:lnTo>
                  <a:lnTo>
                    <a:pt x="2014" y="1594"/>
                  </a:lnTo>
                  <a:lnTo>
                    <a:pt x="2020" y="1590"/>
                  </a:lnTo>
                  <a:lnTo>
                    <a:pt x="2020" y="1590"/>
                  </a:lnTo>
                  <a:lnTo>
                    <a:pt x="2024" y="1586"/>
                  </a:lnTo>
                  <a:lnTo>
                    <a:pt x="2030" y="1586"/>
                  </a:lnTo>
                  <a:lnTo>
                    <a:pt x="2030" y="1586"/>
                  </a:lnTo>
                  <a:lnTo>
                    <a:pt x="2040" y="1586"/>
                  </a:lnTo>
                  <a:lnTo>
                    <a:pt x="2040" y="1586"/>
                  </a:lnTo>
                  <a:lnTo>
                    <a:pt x="2052" y="1582"/>
                  </a:lnTo>
                  <a:lnTo>
                    <a:pt x="2056" y="1580"/>
                  </a:lnTo>
                  <a:lnTo>
                    <a:pt x="2056" y="1580"/>
                  </a:lnTo>
                  <a:lnTo>
                    <a:pt x="2072" y="1572"/>
                  </a:lnTo>
                  <a:lnTo>
                    <a:pt x="2076" y="1570"/>
                  </a:lnTo>
                  <a:lnTo>
                    <a:pt x="2076" y="1570"/>
                  </a:lnTo>
                  <a:lnTo>
                    <a:pt x="2090" y="1562"/>
                  </a:lnTo>
                  <a:lnTo>
                    <a:pt x="2106" y="1550"/>
                  </a:lnTo>
                  <a:lnTo>
                    <a:pt x="2106" y="1550"/>
                  </a:lnTo>
                  <a:lnTo>
                    <a:pt x="2112" y="1546"/>
                  </a:lnTo>
                  <a:lnTo>
                    <a:pt x="2116" y="1540"/>
                  </a:lnTo>
                  <a:lnTo>
                    <a:pt x="2120" y="1534"/>
                  </a:lnTo>
                  <a:lnTo>
                    <a:pt x="2120" y="1534"/>
                  </a:lnTo>
                  <a:lnTo>
                    <a:pt x="2126" y="1520"/>
                  </a:lnTo>
                  <a:lnTo>
                    <a:pt x="2130" y="1514"/>
                  </a:lnTo>
                  <a:lnTo>
                    <a:pt x="2130" y="1514"/>
                  </a:lnTo>
                  <a:lnTo>
                    <a:pt x="2138" y="1500"/>
                  </a:lnTo>
                  <a:lnTo>
                    <a:pt x="2148" y="1484"/>
                  </a:lnTo>
                  <a:lnTo>
                    <a:pt x="2148" y="1484"/>
                  </a:lnTo>
                  <a:lnTo>
                    <a:pt x="2150" y="1478"/>
                  </a:lnTo>
                  <a:lnTo>
                    <a:pt x="2152" y="1470"/>
                  </a:lnTo>
                  <a:lnTo>
                    <a:pt x="2152" y="1466"/>
                  </a:lnTo>
                  <a:lnTo>
                    <a:pt x="2152" y="1466"/>
                  </a:lnTo>
                  <a:lnTo>
                    <a:pt x="2150" y="1460"/>
                  </a:lnTo>
                  <a:lnTo>
                    <a:pt x="2148" y="1454"/>
                  </a:lnTo>
                  <a:lnTo>
                    <a:pt x="2148" y="1454"/>
                  </a:lnTo>
                  <a:lnTo>
                    <a:pt x="2146" y="1448"/>
                  </a:lnTo>
                  <a:lnTo>
                    <a:pt x="2148" y="1444"/>
                  </a:lnTo>
                  <a:lnTo>
                    <a:pt x="2148" y="1444"/>
                  </a:lnTo>
                  <a:lnTo>
                    <a:pt x="2150" y="1438"/>
                  </a:lnTo>
                  <a:lnTo>
                    <a:pt x="2148" y="1432"/>
                  </a:lnTo>
                  <a:lnTo>
                    <a:pt x="2146" y="1426"/>
                  </a:lnTo>
                  <a:lnTo>
                    <a:pt x="2146" y="1426"/>
                  </a:lnTo>
                  <a:lnTo>
                    <a:pt x="2140" y="1412"/>
                  </a:lnTo>
                  <a:lnTo>
                    <a:pt x="2126" y="1378"/>
                  </a:lnTo>
                  <a:lnTo>
                    <a:pt x="2126" y="1378"/>
                  </a:lnTo>
                  <a:lnTo>
                    <a:pt x="2122" y="1366"/>
                  </a:lnTo>
                  <a:lnTo>
                    <a:pt x="2122" y="1366"/>
                  </a:lnTo>
                  <a:lnTo>
                    <a:pt x="2124" y="1360"/>
                  </a:lnTo>
                  <a:lnTo>
                    <a:pt x="2128" y="1354"/>
                  </a:lnTo>
                  <a:lnTo>
                    <a:pt x="2136" y="1346"/>
                  </a:lnTo>
                  <a:lnTo>
                    <a:pt x="2136" y="1346"/>
                  </a:lnTo>
                  <a:lnTo>
                    <a:pt x="2150" y="1338"/>
                  </a:lnTo>
                  <a:lnTo>
                    <a:pt x="2154" y="1334"/>
                  </a:lnTo>
                  <a:lnTo>
                    <a:pt x="2154" y="1334"/>
                  </a:lnTo>
                  <a:lnTo>
                    <a:pt x="2160" y="1330"/>
                  </a:lnTo>
                  <a:lnTo>
                    <a:pt x="2162" y="1326"/>
                  </a:lnTo>
                  <a:lnTo>
                    <a:pt x="2162" y="1326"/>
                  </a:lnTo>
                  <a:lnTo>
                    <a:pt x="2160" y="1322"/>
                  </a:lnTo>
                  <a:lnTo>
                    <a:pt x="2154" y="1322"/>
                  </a:lnTo>
                  <a:lnTo>
                    <a:pt x="2140" y="1322"/>
                  </a:lnTo>
                  <a:lnTo>
                    <a:pt x="2140" y="1322"/>
                  </a:lnTo>
                  <a:lnTo>
                    <a:pt x="2128" y="1322"/>
                  </a:lnTo>
                  <a:lnTo>
                    <a:pt x="2128" y="1322"/>
                  </a:lnTo>
                  <a:lnTo>
                    <a:pt x="2118" y="1322"/>
                  </a:lnTo>
                  <a:lnTo>
                    <a:pt x="2118" y="1322"/>
                  </a:lnTo>
                  <a:lnTo>
                    <a:pt x="2114" y="1320"/>
                  </a:lnTo>
                  <a:lnTo>
                    <a:pt x="2110" y="1314"/>
                  </a:lnTo>
                  <a:lnTo>
                    <a:pt x="2106" y="1308"/>
                  </a:lnTo>
                  <a:lnTo>
                    <a:pt x="2106" y="1308"/>
                  </a:lnTo>
                  <a:lnTo>
                    <a:pt x="2098" y="1296"/>
                  </a:lnTo>
                  <a:lnTo>
                    <a:pt x="2098" y="1296"/>
                  </a:lnTo>
                  <a:lnTo>
                    <a:pt x="2096" y="1294"/>
                  </a:lnTo>
                  <a:lnTo>
                    <a:pt x="2096" y="1292"/>
                  </a:lnTo>
                  <a:lnTo>
                    <a:pt x="2100" y="1288"/>
                  </a:lnTo>
                  <a:lnTo>
                    <a:pt x="2106" y="1286"/>
                  </a:lnTo>
                  <a:lnTo>
                    <a:pt x="2106" y="1286"/>
                  </a:lnTo>
                  <a:lnTo>
                    <a:pt x="2120" y="1278"/>
                  </a:lnTo>
                  <a:lnTo>
                    <a:pt x="2126" y="1276"/>
                  </a:lnTo>
                  <a:lnTo>
                    <a:pt x="2126" y="1276"/>
                  </a:lnTo>
                  <a:lnTo>
                    <a:pt x="2138" y="1266"/>
                  </a:lnTo>
                  <a:lnTo>
                    <a:pt x="2146" y="1258"/>
                  </a:lnTo>
                  <a:lnTo>
                    <a:pt x="2146" y="1258"/>
                  </a:lnTo>
                  <a:lnTo>
                    <a:pt x="2152" y="1254"/>
                  </a:lnTo>
                  <a:lnTo>
                    <a:pt x="2158" y="1252"/>
                  </a:lnTo>
                  <a:lnTo>
                    <a:pt x="2158" y="1252"/>
                  </a:lnTo>
                  <a:lnTo>
                    <a:pt x="2158" y="1254"/>
                  </a:lnTo>
                  <a:lnTo>
                    <a:pt x="2160" y="1254"/>
                  </a:lnTo>
                  <a:lnTo>
                    <a:pt x="2158" y="1260"/>
                  </a:lnTo>
                  <a:lnTo>
                    <a:pt x="2156" y="1266"/>
                  </a:lnTo>
                  <a:lnTo>
                    <a:pt x="2156" y="1266"/>
                  </a:lnTo>
                  <a:lnTo>
                    <a:pt x="2154" y="1272"/>
                  </a:lnTo>
                  <a:lnTo>
                    <a:pt x="2158" y="1278"/>
                  </a:lnTo>
                  <a:lnTo>
                    <a:pt x="2158" y="1278"/>
                  </a:lnTo>
                  <a:lnTo>
                    <a:pt x="2162" y="1280"/>
                  </a:lnTo>
                  <a:lnTo>
                    <a:pt x="2166" y="1282"/>
                  </a:lnTo>
                  <a:lnTo>
                    <a:pt x="2166" y="1282"/>
                  </a:lnTo>
                  <a:lnTo>
                    <a:pt x="2180" y="1280"/>
                  </a:lnTo>
                  <a:lnTo>
                    <a:pt x="2194" y="1274"/>
                  </a:lnTo>
                  <a:lnTo>
                    <a:pt x="2194" y="1274"/>
                  </a:lnTo>
                  <a:lnTo>
                    <a:pt x="2202" y="1274"/>
                  </a:lnTo>
                  <a:lnTo>
                    <a:pt x="2208" y="1276"/>
                  </a:lnTo>
                  <a:lnTo>
                    <a:pt x="2214" y="1278"/>
                  </a:lnTo>
                  <a:lnTo>
                    <a:pt x="2214" y="1278"/>
                  </a:lnTo>
                  <a:lnTo>
                    <a:pt x="2220" y="1284"/>
                  </a:lnTo>
                  <a:lnTo>
                    <a:pt x="2224" y="1290"/>
                  </a:lnTo>
                  <a:lnTo>
                    <a:pt x="2228" y="1294"/>
                  </a:lnTo>
                  <a:lnTo>
                    <a:pt x="2228" y="1294"/>
                  </a:lnTo>
                  <a:lnTo>
                    <a:pt x="2230" y="1306"/>
                  </a:lnTo>
                  <a:lnTo>
                    <a:pt x="2230" y="1306"/>
                  </a:lnTo>
                  <a:lnTo>
                    <a:pt x="2230" y="1320"/>
                  </a:lnTo>
                  <a:lnTo>
                    <a:pt x="2230" y="1332"/>
                  </a:lnTo>
                  <a:lnTo>
                    <a:pt x="2230" y="1332"/>
                  </a:lnTo>
                  <a:lnTo>
                    <a:pt x="2228" y="1348"/>
                  </a:lnTo>
                  <a:lnTo>
                    <a:pt x="2224" y="1362"/>
                  </a:lnTo>
                  <a:lnTo>
                    <a:pt x="2224" y="1362"/>
                  </a:lnTo>
                  <a:lnTo>
                    <a:pt x="2222" y="1366"/>
                  </a:lnTo>
                  <a:lnTo>
                    <a:pt x="2224" y="1368"/>
                  </a:lnTo>
                  <a:lnTo>
                    <a:pt x="2226" y="1370"/>
                  </a:lnTo>
                  <a:lnTo>
                    <a:pt x="2228" y="1370"/>
                  </a:lnTo>
                  <a:lnTo>
                    <a:pt x="2232" y="1370"/>
                  </a:lnTo>
                  <a:lnTo>
                    <a:pt x="2232" y="1370"/>
                  </a:lnTo>
                  <a:lnTo>
                    <a:pt x="2240" y="1370"/>
                  </a:lnTo>
                  <a:lnTo>
                    <a:pt x="2248" y="1366"/>
                  </a:lnTo>
                  <a:lnTo>
                    <a:pt x="2252" y="1364"/>
                  </a:lnTo>
                  <a:lnTo>
                    <a:pt x="2252" y="1364"/>
                  </a:lnTo>
                  <a:lnTo>
                    <a:pt x="2264" y="1356"/>
                  </a:lnTo>
                  <a:lnTo>
                    <a:pt x="2264" y="1356"/>
                  </a:lnTo>
                  <a:lnTo>
                    <a:pt x="2274" y="1346"/>
                  </a:lnTo>
                  <a:lnTo>
                    <a:pt x="2274" y="1346"/>
                  </a:lnTo>
                  <a:lnTo>
                    <a:pt x="2278" y="1340"/>
                  </a:lnTo>
                  <a:lnTo>
                    <a:pt x="2276" y="1334"/>
                  </a:lnTo>
                  <a:lnTo>
                    <a:pt x="2264" y="1308"/>
                  </a:lnTo>
                  <a:lnTo>
                    <a:pt x="2264" y="1308"/>
                  </a:lnTo>
                  <a:lnTo>
                    <a:pt x="2260" y="1296"/>
                  </a:lnTo>
                  <a:lnTo>
                    <a:pt x="2260" y="1296"/>
                  </a:lnTo>
                  <a:lnTo>
                    <a:pt x="2260" y="1284"/>
                  </a:lnTo>
                  <a:lnTo>
                    <a:pt x="2260" y="1280"/>
                  </a:lnTo>
                  <a:lnTo>
                    <a:pt x="2260" y="1280"/>
                  </a:lnTo>
                  <a:lnTo>
                    <a:pt x="2260" y="1268"/>
                  </a:lnTo>
                  <a:lnTo>
                    <a:pt x="2260" y="1268"/>
                  </a:lnTo>
                  <a:lnTo>
                    <a:pt x="2256" y="1256"/>
                  </a:lnTo>
                  <a:lnTo>
                    <a:pt x="2254" y="1250"/>
                  </a:lnTo>
                  <a:lnTo>
                    <a:pt x="2254" y="1250"/>
                  </a:lnTo>
                  <a:lnTo>
                    <a:pt x="2252" y="1244"/>
                  </a:lnTo>
                  <a:lnTo>
                    <a:pt x="2256" y="1238"/>
                  </a:lnTo>
                  <a:lnTo>
                    <a:pt x="2256" y="1238"/>
                  </a:lnTo>
                  <a:lnTo>
                    <a:pt x="2266" y="1228"/>
                  </a:lnTo>
                  <a:lnTo>
                    <a:pt x="2274" y="1220"/>
                  </a:lnTo>
                  <a:lnTo>
                    <a:pt x="2274" y="1220"/>
                  </a:lnTo>
                  <a:lnTo>
                    <a:pt x="2280" y="1216"/>
                  </a:lnTo>
                  <a:lnTo>
                    <a:pt x="2286" y="1214"/>
                  </a:lnTo>
                  <a:lnTo>
                    <a:pt x="2286" y="1214"/>
                  </a:lnTo>
                  <a:lnTo>
                    <a:pt x="2290" y="1216"/>
                  </a:lnTo>
                  <a:lnTo>
                    <a:pt x="2292" y="1218"/>
                  </a:lnTo>
                  <a:lnTo>
                    <a:pt x="2292" y="1218"/>
                  </a:lnTo>
                  <a:lnTo>
                    <a:pt x="2292" y="1222"/>
                  </a:lnTo>
                  <a:lnTo>
                    <a:pt x="2294" y="1224"/>
                  </a:lnTo>
                  <a:lnTo>
                    <a:pt x="2294" y="1224"/>
                  </a:lnTo>
                  <a:lnTo>
                    <a:pt x="2304" y="1224"/>
                  </a:lnTo>
                  <a:lnTo>
                    <a:pt x="2304" y="1224"/>
                  </a:lnTo>
                  <a:lnTo>
                    <a:pt x="2310" y="1222"/>
                  </a:lnTo>
                  <a:lnTo>
                    <a:pt x="2314" y="1218"/>
                  </a:lnTo>
                  <a:lnTo>
                    <a:pt x="2314" y="1218"/>
                  </a:lnTo>
                  <a:lnTo>
                    <a:pt x="2320" y="1216"/>
                  </a:lnTo>
                  <a:lnTo>
                    <a:pt x="2326" y="1218"/>
                  </a:lnTo>
                  <a:lnTo>
                    <a:pt x="2332" y="1220"/>
                  </a:lnTo>
                  <a:lnTo>
                    <a:pt x="2332" y="1220"/>
                  </a:lnTo>
                  <a:lnTo>
                    <a:pt x="2338" y="1222"/>
                  </a:lnTo>
                  <a:lnTo>
                    <a:pt x="2344" y="1218"/>
                  </a:lnTo>
                  <a:lnTo>
                    <a:pt x="2362" y="1200"/>
                  </a:lnTo>
                  <a:lnTo>
                    <a:pt x="2362" y="1200"/>
                  </a:lnTo>
                  <a:lnTo>
                    <a:pt x="2374" y="1188"/>
                  </a:lnTo>
                  <a:lnTo>
                    <a:pt x="2382" y="1180"/>
                  </a:lnTo>
                  <a:lnTo>
                    <a:pt x="2382" y="1180"/>
                  </a:lnTo>
                  <a:lnTo>
                    <a:pt x="2392" y="1168"/>
                  </a:lnTo>
                  <a:lnTo>
                    <a:pt x="2422" y="1132"/>
                  </a:lnTo>
                  <a:lnTo>
                    <a:pt x="2422" y="1132"/>
                  </a:lnTo>
                  <a:lnTo>
                    <a:pt x="2430" y="1118"/>
                  </a:lnTo>
                  <a:lnTo>
                    <a:pt x="2442" y="1094"/>
                  </a:lnTo>
                  <a:lnTo>
                    <a:pt x="2442" y="1094"/>
                  </a:lnTo>
                  <a:lnTo>
                    <a:pt x="2446" y="1086"/>
                  </a:lnTo>
                  <a:lnTo>
                    <a:pt x="2446" y="1078"/>
                  </a:lnTo>
                  <a:lnTo>
                    <a:pt x="2446" y="1056"/>
                  </a:lnTo>
                  <a:lnTo>
                    <a:pt x="2446" y="1056"/>
                  </a:lnTo>
                  <a:lnTo>
                    <a:pt x="2448" y="1040"/>
                  </a:lnTo>
                  <a:lnTo>
                    <a:pt x="2454" y="996"/>
                  </a:lnTo>
                  <a:lnTo>
                    <a:pt x="2454" y="996"/>
                  </a:lnTo>
                  <a:lnTo>
                    <a:pt x="2456" y="980"/>
                  </a:lnTo>
                  <a:lnTo>
                    <a:pt x="2456" y="978"/>
                  </a:lnTo>
                  <a:lnTo>
                    <a:pt x="2456" y="978"/>
                  </a:lnTo>
                  <a:lnTo>
                    <a:pt x="2454" y="970"/>
                  </a:lnTo>
                  <a:lnTo>
                    <a:pt x="2450" y="964"/>
                  </a:lnTo>
                  <a:lnTo>
                    <a:pt x="2442" y="956"/>
                  </a:lnTo>
                  <a:lnTo>
                    <a:pt x="2442" y="956"/>
                  </a:lnTo>
                  <a:lnTo>
                    <a:pt x="2436" y="952"/>
                  </a:lnTo>
                  <a:lnTo>
                    <a:pt x="2430" y="954"/>
                  </a:lnTo>
                  <a:lnTo>
                    <a:pt x="2414" y="964"/>
                  </a:lnTo>
                  <a:lnTo>
                    <a:pt x="2414" y="964"/>
                  </a:lnTo>
                  <a:lnTo>
                    <a:pt x="2406" y="968"/>
                  </a:lnTo>
                  <a:lnTo>
                    <a:pt x="2400" y="966"/>
                  </a:lnTo>
                  <a:lnTo>
                    <a:pt x="2394" y="964"/>
                  </a:lnTo>
                  <a:lnTo>
                    <a:pt x="2394" y="964"/>
                  </a:lnTo>
                  <a:lnTo>
                    <a:pt x="2388" y="958"/>
                  </a:lnTo>
                  <a:lnTo>
                    <a:pt x="2384" y="952"/>
                  </a:lnTo>
                  <a:lnTo>
                    <a:pt x="2382" y="948"/>
                  </a:lnTo>
                  <a:lnTo>
                    <a:pt x="2382" y="948"/>
                  </a:lnTo>
                  <a:lnTo>
                    <a:pt x="2378" y="942"/>
                  </a:lnTo>
                  <a:lnTo>
                    <a:pt x="2372" y="940"/>
                  </a:lnTo>
                  <a:lnTo>
                    <a:pt x="2372" y="940"/>
                  </a:lnTo>
                  <a:lnTo>
                    <a:pt x="2370" y="938"/>
                  </a:lnTo>
                  <a:lnTo>
                    <a:pt x="2372" y="936"/>
                  </a:lnTo>
                  <a:lnTo>
                    <a:pt x="2372" y="936"/>
                  </a:lnTo>
                  <a:lnTo>
                    <a:pt x="2384" y="924"/>
                  </a:lnTo>
                  <a:lnTo>
                    <a:pt x="2402" y="906"/>
                  </a:lnTo>
                  <a:lnTo>
                    <a:pt x="2402" y="906"/>
                  </a:lnTo>
                  <a:lnTo>
                    <a:pt x="2412" y="896"/>
                  </a:lnTo>
                  <a:lnTo>
                    <a:pt x="2420" y="888"/>
                  </a:lnTo>
                  <a:lnTo>
                    <a:pt x="2420" y="888"/>
                  </a:lnTo>
                  <a:lnTo>
                    <a:pt x="2424" y="882"/>
                  </a:lnTo>
                  <a:lnTo>
                    <a:pt x="2426" y="876"/>
                  </a:lnTo>
                  <a:lnTo>
                    <a:pt x="2426" y="876"/>
                  </a:lnTo>
                  <a:lnTo>
                    <a:pt x="2428" y="872"/>
                  </a:lnTo>
                  <a:lnTo>
                    <a:pt x="2432" y="866"/>
                  </a:lnTo>
                  <a:lnTo>
                    <a:pt x="2490" y="808"/>
                  </a:lnTo>
                  <a:lnTo>
                    <a:pt x="2490" y="808"/>
                  </a:lnTo>
                  <a:lnTo>
                    <a:pt x="2496" y="804"/>
                  </a:lnTo>
                  <a:lnTo>
                    <a:pt x="2504" y="802"/>
                  </a:lnTo>
                  <a:lnTo>
                    <a:pt x="2506" y="802"/>
                  </a:lnTo>
                  <a:lnTo>
                    <a:pt x="2506" y="802"/>
                  </a:lnTo>
                  <a:lnTo>
                    <a:pt x="2522" y="802"/>
                  </a:lnTo>
                  <a:lnTo>
                    <a:pt x="2556" y="802"/>
                  </a:lnTo>
                  <a:lnTo>
                    <a:pt x="2556" y="802"/>
                  </a:lnTo>
                  <a:lnTo>
                    <a:pt x="2564" y="802"/>
                  </a:lnTo>
                  <a:lnTo>
                    <a:pt x="2570" y="800"/>
                  </a:lnTo>
                  <a:lnTo>
                    <a:pt x="2576" y="796"/>
                  </a:lnTo>
                  <a:lnTo>
                    <a:pt x="2576" y="796"/>
                  </a:lnTo>
                  <a:lnTo>
                    <a:pt x="2584" y="794"/>
                  </a:lnTo>
                  <a:lnTo>
                    <a:pt x="2590" y="796"/>
                  </a:lnTo>
                  <a:lnTo>
                    <a:pt x="2604" y="800"/>
                  </a:lnTo>
                  <a:lnTo>
                    <a:pt x="2604" y="800"/>
                  </a:lnTo>
                  <a:lnTo>
                    <a:pt x="2610" y="804"/>
                  </a:lnTo>
                  <a:lnTo>
                    <a:pt x="2612" y="810"/>
                  </a:lnTo>
                  <a:lnTo>
                    <a:pt x="2612" y="814"/>
                  </a:lnTo>
                  <a:lnTo>
                    <a:pt x="2612" y="814"/>
                  </a:lnTo>
                  <a:lnTo>
                    <a:pt x="2614" y="818"/>
                  </a:lnTo>
                  <a:lnTo>
                    <a:pt x="2614" y="820"/>
                  </a:lnTo>
                  <a:lnTo>
                    <a:pt x="2618" y="820"/>
                  </a:lnTo>
                  <a:lnTo>
                    <a:pt x="2620" y="822"/>
                  </a:lnTo>
                  <a:lnTo>
                    <a:pt x="2654" y="814"/>
                  </a:lnTo>
                  <a:lnTo>
                    <a:pt x="2654" y="814"/>
                  </a:lnTo>
                  <a:lnTo>
                    <a:pt x="2666" y="812"/>
                  </a:lnTo>
                  <a:lnTo>
                    <a:pt x="2666" y="812"/>
                  </a:lnTo>
                  <a:lnTo>
                    <a:pt x="2668" y="812"/>
                  </a:lnTo>
                  <a:lnTo>
                    <a:pt x="2666" y="808"/>
                  </a:lnTo>
                  <a:lnTo>
                    <a:pt x="2666" y="808"/>
                  </a:lnTo>
                  <a:lnTo>
                    <a:pt x="2664" y="802"/>
                  </a:lnTo>
                  <a:lnTo>
                    <a:pt x="2664" y="796"/>
                  </a:lnTo>
                  <a:lnTo>
                    <a:pt x="2668" y="782"/>
                  </a:lnTo>
                  <a:lnTo>
                    <a:pt x="2668" y="782"/>
                  </a:lnTo>
                  <a:lnTo>
                    <a:pt x="2674" y="766"/>
                  </a:lnTo>
                  <a:lnTo>
                    <a:pt x="2678" y="752"/>
                  </a:lnTo>
                  <a:lnTo>
                    <a:pt x="2678" y="752"/>
                  </a:lnTo>
                  <a:lnTo>
                    <a:pt x="2682" y="746"/>
                  </a:lnTo>
                  <a:lnTo>
                    <a:pt x="2688" y="740"/>
                  </a:lnTo>
                  <a:lnTo>
                    <a:pt x="2704" y="730"/>
                  </a:lnTo>
                  <a:lnTo>
                    <a:pt x="2704" y="730"/>
                  </a:lnTo>
                  <a:lnTo>
                    <a:pt x="2710" y="726"/>
                  </a:lnTo>
                  <a:lnTo>
                    <a:pt x="2718" y="726"/>
                  </a:lnTo>
                  <a:lnTo>
                    <a:pt x="2742" y="732"/>
                  </a:lnTo>
                  <a:lnTo>
                    <a:pt x="2742" y="732"/>
                  </a:lnTo>
                  <a:lnTo>
                    <a:pt x="2748" y="736"/>
                  </a:lnTo>
                  <a:lnTo>
                    <a:pt x="2754" y="742"/>
                  </a:lnTo>
                  <a:lnTo>
                    <a:pt x="2756" y="746"/>
                  </a:lnTo>
                  <a:lnTo>
                    <a:pt x="2756" y="746"/>
                  </a:lnTo>
                  <a:lnTo>
                    <a:pt x="2758" y="750"/>
                  </a:lnTo>
                  <a:lnTo>
                    <a:pt x="2760" y="750"/>
                  </a:lnTo>
                  <a:lnTo>
                    <a:pt x="2762" y="750"/>
                  </a:lnTo>
                  <a:lnTo>
                    <a:pt x="2764" y="748"/>
                  </a:lnTo>
                  <a:lnTo>
                    <a:pt x="2774" y="740"/>
                  </a:lnTo>
                  <a:lnTo>
                    <a:pt x="2774" y="740"/>
                  </a:lnTo>
                  <a:lnTo>
                    <a:pt x="2786" y="730"/>
                  </a:lnTo>
                  <a:lnTo>
                    <a:pt x="2812" y="710"/>
                  </a:lnTo>
                  <a:lnTo>
                    <a:pt x="2812" y="710"/>
                  </a:lnTo>
                  <a:lnTo>
                    <a:pt x="2814" y="708"/>
                  </a:lnTo>
                  <a:lnTo>
                    <a:pt x="2816" y="708"/>
                  </a:lnTo>
                  <a:lnTo>
                    <a:pt x="2818" y="710"/>
                  </a:lnTo>
                  <a:lnTo>
                    <a:pt x="2818" y="714"/>
                  </a:lnTo>
                  <a:lnTo>
                    <a:pt x="2818" y="736"/>
                  </a:lnTo>
                  <a:lnTo>
                    <a:pt x="2818" y="736"/>
                  </a:lnTo>
                  <a:lnTo>
                    <a:pt x="2816" y="744"/>
                  </a:lnTo>
                  <a:lnTo>
                    <a:pt x="2812" y="750"/>
                  </a:lnTo>
                  <a:lnTo>
                    <a:pt x="2794" y="768"/>
                  </a:lnTo>
                  <a:lnTo>
                    <a:pt x="2794" y="768"/>
                  </a:lnTo>
                  <a:lnTo>
                    <a:pt x="2782" y="778"/>
                  </a:lnTo>
                  <a:lnTo>
                    <a:pt x="2776" y="780"/>
                  </a:lnTo>
                  <a:lnTo>
                    <a:pt x="2776" y="780"/>
                  </a:lnTo>
                  <a:lnTo>
                    <a:pt x="2770" y="784"/>
                  </a:lnTo>
                  <a:lnTo>
                    <a:pt x="2764" y="790"/>
                  </a:lnTo>
                  <a:lnTo>
                    <a:pt x="2754" y="806"/>
                  </a:lnTo>
                  <a:lnTo>
                    <a:pt x="2754" y="806"/>
                  </a:lnTo>
                  <a:lnTo>
                    <a:pt x="2744" y="818"/>
                  </a:lnTo>
                  <a:lnTo>
                    <a:pt x="2736" y="826"/>
                  </a:lnTo>
                  <a:lnTo>
                    <a:pt x="2736" y="826"/>
                  </a:lnTo>
                  <a:lnTo>
                    <a:pt x="2724" y="838"/>
                  </a:lnTo>
                  <a:lnTo>
                    <a:pt x="2716" y="846"/>
                  </a:lnTo>
                  <a:lnTo>
                    <a:pt x="2716" y="846"/>
                  </a:lnTo>
                  <a:lnTo>
                    <a:pt x="2710" y="850"/>
                  </a:lnTo>
                  <a:lnTo>
                    <a:pt x="2706" y="852"/>
                  </a:lnTo>
                  <a:lnTo>
                    <a:pt x="2706" y="852"/>
                  </a:lnTo>
                  <a:lnTo>
                    <a:pt x="2702" y="854"/>
                  </a:lnTo>
                  <a:lnTo>
                    <a:pt x="2698" y="860"/>
                  </a:lnTo>
                  <a:lnTo>
                    <a:pt x="2684" y="904"/>
                  </a:lnTo>
                  <a:lnTo>
                    <a:pt x="2684" y="904"/>
                  </a:lnTo>
                  <a:lnTo>
                    <a:pt x="2682" y="910"/>
                  </a:lnTo>
                  <a:lnTo>
                    <a:pt x="2682" y="918"/>
                  </a:lnTo>
                  <a:lnTo>
                    <a:pt x="2700" y="1020"/>
                  </a:lnTo>
                  <a:lnTo>
                    <a:pt x="2700" y="1020"/>
                  </a:lnTo>
                  <a:lnTo>
                    <a:pt x="2700" y="1022"/>
                  </a:lnTo>
                  <a:lnTo>
                    <a:pt x="2702" y="1024"/>
                  </a:lnTo>
                  <a:lnTo>
                    <a:pt x="2704" y="1024"/>
                  </a:lnTo>
                  <a:lnTo>
                    <a:pt x="2706" y="1022"/>
                  </a:lnTo>
                  <a:lnTo>
                    <a:pt x="2726" y="996"/>
                  </a:lnTo>
                  <a:lnTo>
                    <a:pt x="2726" y="996"/>
                  </a:lnTo>
                  <a:lnTo>
                    <a:pt x="2734" y="984"/>
                  </a:lnTo>
                  <a:lnTo>
                    <a:pt x="2734" y="984"/>
                  </a:lnTo>
                  <a:lnTo>
                    <a:pt x="2744" y="972"/>
                  </a:lnTo>
                  <a:lnTo>
                    <a:pt x="2746" y="966"/>
                  </a:lnTo>
                  <a:lnTo>
                    <a:pt x="2746" y="966"/>
                  </a:lnTo>
                  <a:lnTo>
                    <a:pt x="2754" y="952"/>
                  </a:lnTo>
                  <a:lnTo>
                    <a:pt x="2756" y="948"/>
                  </a:lnTo>
                  <a:lnTo>
                    <a:pt x="2756" y="948"/>
                  </a:lnTo>
                  <a:lnTo>
                    <a:pt x="2760" y="940"/>
                  </a:lnTo>
                  <a:lnTo>
                    <a:pt x="2766" y="936"/>
                  </a:lnTo>
                  <a:lnTo>
                    <a:pt x="2772" y="934"/>
                  </a:lnTo>
                  <a:lnTo>
                    <a:pt x="2772" y="934"/>
                  </a:lnTo>
                  <a:lnTo>
                    <a:pt x="2776" y="928"/>
                  </a:lnTo>
                  <a:lnTo>
                    <a:pt x="2778" y="922"/>
                  </a:lnTo>
                  <a:lnTo>
                    <a:pt x="2778" y="918"/>
                  </a:lnTo>
                  <a:lnTo>
                    <a:pt x="2778" y="918"/>
                  </a:lnTo>
                  <a:lnTo>
                    <a:pt x="2780" y="912"/>
                  </a:lnTo>
                  <a:lnTo>
                    <a:pt x="2784" y="906"/>
                  </a:lnTo>
                  <a:lnTo>
                    <a:pt x="2784" y="906"/>
                  </a:lnTo>
                  <a:lnTo>
                    <a:pt x="2788" y="900"/>
                  </a:lnTo>
                  <a:lnTo>
                    <a:pt x="2790" y="894"/>
                  </a:lnTo>
                  <a:lnTo>
                    <a:pt x="2796" y="870"/>
                  </a:lnTo>
                  <a:lnTo>
                    <a:pt x="2796" y="870"/>
                  </a:lnTo>
                  <a:lnTo>
                    <a:pt x="2798" y="856"/>
                  </a:lnTo>
                  <a:lnTo>
                    <a:pt x="2798" y="856"/>
                  </a:lnTo>
                  <a:lnTo>
                    <a:pt x="2796" y="854"/>
                  </a:lnTo>
                  <a:lnTo>
                    <a:pt x="2790" y="852"/>
                  </a:lnTo>
                  <a:lnTo>
                    <a:pt x="2786" y="852"/>
                  </a:lnTo>
                  <a:lnTo>
                    <a:pt x="2786" y="852"/>
                  </a:lnTo>
                  <a:lnTo>
                    <a:pt x="2784" y="852"/>
                  </a:lnTo>
                  <a:lnTo>
                    <a:pt x="2782" y="850"/>
                  </a:lnTo>
                  <a:lnTo>
                    <a:pt x="2782" y="848"/>
                  </a:lnTo>
                  <a:lnTo>
                    <a:pt x="2782" y="844"/>
                  </a:lnTo>
                  <a:lnTo>
                    <a:pt x="2796" y="810"/>
                  </a:lnTo>
                  <a:lnTo>
                    <a:pt x="2796" y="810"/>
                  </a:lnTo>
                  <a:lnTo>
                    <a:pt x="2798" y="804"/>
                  </a:lnTo>
                  <a:lnTo>
                    <a:pt x="2804" y="798"/>
                  </a:lnTo>
                  <a:lnTo>
                    <a:pt x="2804" y="798"/>
                  </a:lnTo>
                  <a:lnTo>
                    <a:pt x="2816" y="790"/>
                  </a:lnTo>
                  <a:lnTo>
                    <a:pt x="2820" y="786"/>
                  </a:lnTo>
                  <a:lnTo>
                    <a:pt x="2820" y="786"/>
                  </a:lnTo>
                  <a:lnTo>
                    <a:pt x="2832" y="784"/>
                  </a:lnTo>
                  <a:lnTo>
                    <a:pt x="2832" y="784"/>
                  </a:lnTo>
                  <a:lnTo>
                    <a:pt x="2838" y="784"/>
                  </a:lnTo>
                  <a:lnTo>
                    <a:pt x="2842" y="788"/>
                  </a:lnTo>
                  <a:lnTo>
                    <a:pt x="2842" y="788"/>
                  </a:lnTo>
                  <a:lnTo>
                    <a:pt x="2844" y="790"/>
                  </a:lnTo>
                  <a:lnTo>
                    <a:pt x="2848" y="790"/>
                  </a:lnTo>
                  <a:lnTo>
                    <a:pt x="2854" y="788"/>
                  </a:lnTo>
                  <a:lnTo>
                    <a:pt x="2870" y="770"/>
                  </a:lnTo>
                  <a:lnTo>
                    <a:pt x="2870" y="770"/>
                  </a:lnTo>
                  <a:lnTo>
                    <a:pt x="2874" y="768"/>
                  </a:lnTo>
                  <a:lnTo>
                    <a:pt x="2876" y="768"/>
                  </a:lnTo>
                  <a:lnTo>
                    <a:pt x="2880" y="768"/>
                  </a:lnTo>
                  <a:lnTo>
                    <a:pt x="2882" y="770"/>
                  </a:lnTo>
                  <a:lnTo>
                    <a:pt x="2900" y="788"/>
                  </a:lnTo>
                  <a:lnTo>
                    <a:pt x="2900" y="788"/>
                  </a:lnTo>
                  <a:lnTo>
                    <a:pt x="2902" y="790"/>
                  </a:lnTo>
                  <a:lnTo>
                    <a:pt x="2906" y="790"/>
                  </a:lnTo>
                  <a:lnTo>
                    <a:pt x="2908" y="788"/>
                  </a:lnTo>
                  <a:lnTo>
                    <a:pt x="2908" y="786"/>
                  </a:lnTo>
                  <a:lnTo>
                    <a:pt x="2914" y="772"/>
                  </a:lnTo>
                  <a:lnTo>
                    <a:pt x="2914" y="772"/>
                  </a:lnTo>
                  <a:lnTo>
                    <a:pt x="2918" y="766"/>
                  </a:lnTo>
                  <a:lnTo>
                    <a:pt x="2924" y="764"/>
                  </a:lnTo>
                  <a:lnTo>
                    <a:pt x="2928" y="764"/>
                  </a:lnTo>
                  <a:lnTo>
                    <a:pt x="2928" y="764"/>
                  </a:lnTo>
                  <a:lnTo>
                    <a:pt x="2934" y="762"/>
                  </a:lnTo>
                  <a:lnTo>
                    <a:pt x="2940" y="758"/>
                  </a:lnTo>
                  <a:lnTo>
                    <a:pt x="2960" y="732"/>
                  </a:lnTo>
                  <a:lnTo>
                    <a:pt x="2960" y="732"/>
                  </a:lnTo>
                  <a:lnTo>
                    <a:pt x="2966" y="726"/>
                  </a:lnTo>
                  <a:lnTo>
                    <a:pt x="2972" y="722"/>
                  </a:lnTo>
                  <a:lnTo>
                    <a:pt x="2996" y="708"/>
                  </a:lnTo>
                  <a:lnTo>
                    <a:pt x="2996" y="708"/>
                  </a:lnTo>
                  <a:lnTo>
                    <a:pt x="3004" y="706"/>
                  </a:lnTo>
                  <a:lnTo>
                    <a:pt x="3012" y="706"/>
                  </a:lnTo>
                  <a:lnTo>
                    <a:pt x="3016" y="706"/>
                  </a:lnTo>
                  <a:lnTo>
                    <a:pt x="3016" y="706"/>
                  </a:lnTo>
                  <a:lnTo>
                    <a:pt x="3024" y="706"/>
                  </a:lnTo>
                  <a:lnTo>
                    <a:pt x="3030" y="708"/>
                  </a:lnTo>
                  <a:lnTo>
                    <a:pt x="3036" y="712"/>
                  </a:lnTo>
                  <a:lnTo>
                    <a:pt x="3036" y="712"/>
                  </a:lnTo>
                  <a:lnTo>
                    <a:pt x="3042" y="712"/>
                  </a:lnTo>
                  <a:lnTo>
                    <a:pt x="3042" y="712"/>
                  </a:lnTo>
                  <a:lnTo>
                    <a:pt x="3044" y="710"/>
                  </a:lnTo>
                  <a:lnTo>
                    <a:pt x="3044" y="710"/>
                  </a:lnTo>
                  <a:lnTo>
                    <a:pt x="3044" y="698"/>
                  </a:lnTo>
                  <a:lnTo>
                    <a:pt x="3044" y="694"/>
                  </a:lnTo>
                  <a:lnTo>
                    <a:pt x="3044" y="694"/>
                  </a:lnTo>
                  <a:lnTo>
                    <a:pt x="3040" y="678"/>
                  </a:lnTo>
                  <a:lnTo>
                    <a:pt x="3036" y="664"/>
                  </a:lnTo>
                  <a:lnTo>
                    <a:pt x="3036" y="664"/>
                  </a:lnTo>
                  <a:lnTo>
                    <a:pt x="3032" y="656"/>
                  </a:lnTo>
                  <a:lnTo>
                    <a:pt x="3028" y="650"/>
                  </a:lnTo>
                  <a:lnTo>
                    <a:pt x="3020" y="642"/>
                  </a:lnTo>
                  <a:lnTo>
                    <a:pt x="3020" y="642"/>
                  </a:lnTo>
                  <a:lnTo>
                    <a:pt x="3018" y="640"/>
                  </a:lnTo>
                  <a:lnTo>
                    <a:pt x="3018" y="638"/>
                  </a:lnTo>
                  <a:lnTo>
                    <a:pt x="3018" y="634"/>
                  </a:lnTo>
                  <a:lnTo>
                    <a:pt x="3022" y="634"/>
                  </a:lnTo>
                  <a:lnTo>
                    <a:pt x="3026" y="630"/>
                  </a:lnTo>
                  <a:lnTo>
                    <a:pt x="3026" y="630"/>
                  </a:lnTo>
                  <a:lnTo>
                    <a:pt x="3040" y="624"/>
                  </a:lnTo>
                  <a:lnTo>
                    <a:pt x="3046" y="620"/>
                  </a:lnTo>
                  <a:close/>
                  <a:moveTo>
                    <a:pt x="420" y="930"/>
                  </a:moveTo>
                  <a:lnTo>
                    <a:pt x="420" y="930"/>
                  </a:lnTo>
                  <a:lnTo>
                    <a:pt x="414" y="924"/>
                  </a:lnTo>
                  <a:lnTo>
                    <a:pt x="414" y="924"/>
                  </a:lnTo>
                  <a:lnTo>
                    <a:pt x="410" y="920"/>
                  </a:lnTo>
                  <a:lnTo>
                    <a:pt x="410" y="920"/>
                  </a:lnTo>
                  <a:lnTo>
                    <a:pt x="414" y="924"/>
                  </a:lnTo>
                  <a:lnTo>
                    <a:pt x="414" y="924"/>
                  </a:lnTo>
                  <a:lnTo>
                    <a:pt x="420" y="930"/>
                  </a:lnTo>
                  <a:lnTo>
                    <a:pt x="420" y="930"/>
                  </a:lnTo>
                  <a:close/>
                  <a:moveTo>
                    <a:pt x="938" y="1244"/>
                  </a:moveTo>
                  <a:lnTo>
                    <a:pt x="938" y="1244"/>
                  </a:lnTo>
                  <a:lnTo>
                    <a:pt x="938" y="1244"/>
                  </a:lnTo>
                  <a:lnTo>
                    <a:pt x="938" y="1244"/>
                  </a:lnTo>
                  <a:lnTo>
                    <a:pt x="934" y="1238"/>
                  </a:lnTo>
                  <a:lnTo>
                    <a:pt x="934" y="1238"/>
                  </a:lnTo>
                  <a:lnTo>
                    <a:pt x="928" y="1236"/>
                  </a:lnTo>
                  <a:lnTo>
                    <a:pt x="924" y="1234"/>
                  </a:lnTo>
                  <a:lnTo>
                    <a:pt x="924" y="1234"/>
                  </a:lnTo>
                  <a:lnTo>
                    <a:pt x="914" y="1234"/>
                  </a:lnTo>
                  <a:lnTo>
                    <a:pt x="914" y="1234"/>
                  </a:lnTo>
                  <a:lnTo>
                    <a:pt x="902" y="1238"/>
                  </a:lnTo>
                  <a:lnTo>
                    <a:pt x="896" y="1240"/>
                  </a:lnTo>
                  <a:lnTo>
                    <a:pt x="896" y="1240"/>
                  </a:lnTo>
                  <a:lnTo>
                    <a:pt x="890" y="1242"/>
                  </a:lnTo>
                  <a:lnTo>
                    <a:pt x="882" y="1244"/>
                  </a:lnTo>
                  <a:lnTo>
                    <a:pt x="878" y="1244"/>
                  </a:lnTo>
                  <a:lnTo>
                    <a:pt x="878" y="1244"/>
                  </a:lnTo>
                  <a:lnTo>
                    <a:pt x="864" y="1244"/>
                  </a:lnTo>
                  <a:lnTo>
                    <a:pt x="864" y="1244"/>
                  </a:lnTo>
                  <a:lnTo>
                    <a:pt x="852" y="1240"/>
                  </a:lnTo>
                  <a:lnTo>
                    <a:pt x="848" y="1238"/>
                  </a:lnTo>
                  <a:lnTo>
                    <a:pt x="848" y="1238"/>
                  </a:lnTo>
                  <a:lnTo>
                    <a:pt x="836" y="1234"/>
                  </a:lnTo>
                  <a:lnTo>
                    <a:pt x="836" y="1234"/>
                  </a:lnTo>
                  <a:lnTo>
                    <a:pt x="822" y="1234"/>
                  </a:lnTo>
                  <a:lnTo>
                    <a:pt x="800" y="1234"/>
                  </a:lnTo>
                  <a:lnTo>
                    <a:pt x="800" y="1234"/>
                  </a:lnTo>
                  <a:lnTo>
                    <a:pt x="786" y="1234"/>
                  </a:lnTo>
                  <a:lnTo>
                    <a:pt x="786" y="1234"/>
                  </a:lnTo>
                  <a:lnTo>
                    <a:pt x="774" y="1234"/>
                  </a:lnTo>
                  <a:lnTo>
                    <a:pt x="770" y="1234"/>
                  </a:lnTo>
                  <a:lnTo>
                    <a:pt x="770" y="1234"/>
                  </a:lnTo>
                  <a:lnTo>
                    <a:pt x="764" y="1236"/>
                  </a:lnTo>
                  <a:lnTo>
                    <a:pt x="758" y="1238"/>
                  </a:lnTo>
                  <a:lnTo>
                    <a:pt x="758" y="1238"/>
                  </a:lnTo>
                  <a:lnTo>
                    <a:pt x="746" y="1248"/>
                  </a:lnTo>
                  <a:lnTo>
                    <a:pt x="740" y="1250"/>
                  </a:lnTo>
                  <a:lnTo>
                    <a:pt x="740" y="1250"/>
                  </a:lnTo>
                  <a:lnTo>
                    <a:pt x="734" y="1250"/>
                  </a:lnTo>
                  <a:lnTo>
                    <a:pt x="728" y="1248"/>
                  </a:lnTo>
                  <a:lnTo>
                    <a:pt x="728" y="1248"/>
                  </a:lnTo>
                  <a:lnTo>
                    <a:pt x="722" y="1244"/>
                  </a:lnTo>
                  <a:lnTo>
                    <a:pt x="722" y="1244"/>
                  </a:lnTo>
                  <a:lnTo>
                    <a:pt x="716" y="1240"/>
                  </a:lnTo>
                  <a:lnTo>
                    <a:pt x="702" y="1236"/>
                  </a:lnTo>
                  <a:lnTo>
                    <a:pt x="702" y="1236"/>
                  </a:lnTo>
                  <a:lnTo>
                    <a:pt x="696" y="1232"/>
                  </a:lnTo>
                  <a:lnTo>
                    <a:pt x="694" y="1226"/>
                  </a:lnTo>
                  <a:lnTo>
                    <a:pt x="694" y="1222"/>
                  </a:lnTo>
                  <a:lnTo>
                    <a:pt x="694" y="1222"/>
                  </a:lnTo>
                  <a:lnTo>
                    <a:pt x="696" y="1214"/>
                  </a:lnTo>
                  <a:lnTo>
                    <a:pt x="700" y="1208"/>
                  </a:lnTo>
                  <a:lnTo>
                    <a:pt x="708" y="1200"/>
                  </a:lnTo>
                  <a:lnTo>
                    <a:pt x="708" y="1200"/>
                  </a:lnTo>
                  <a:lnTo>
                    <a:pt x="714" y="1194"/>
                  </a:lnTo>
                  <a:lnTo>
                    <a:pt x="714" y="1194"/>
                  </a:lnTo>
                  <a:lnTo>
                    <a:pt x="714" y="1186"/>
                  </a:lnTo>
                  <a:lnTo>
                    <a:pt x="714" y="1172"/>
                  </a:lnTo>
                  <a:lnTo>
                    <a:pt x="714" y="1172"/>
                  </a:lnTo>
                  <a:lnTo>
                    <a:pt x="714" y="1166"/>
                  </a:lnTo>
                  <a:lnTo>
                    <a:pt x="718" y="1160"/>
                  </a:lnTo>
                  <a:lnTo>
                    <a:pt x="718" y="1160"/>
                  </a:lnTo>
                  <a:lnTo>
                    <a:pt x="724" y="1156"/>
                  </a:lnTo>
                  <a:lnTo>
                    <a:pt x="724" y="1156"/>
                  </a:lnTo>
                  <a:lnTo>
                    <a:pt x="728" y="1150"/>
                  </a:lnTo>
                  <a:lnTo>
                    <a:pt x="728" y="1150"/>
                  </a:lnTo>
                  <a:lnTo>
                    <a:pt x="740" y="1142"/>
                  </a:lnTo>
                  <a:lnTo>
                    <a:pt x="746" y="1140"/>
                  </a:lnTo>
                  <a:lnTo>
                    <a:pt x="746" y="1140"/>
                  </a:lnTo>
                  <a:lnTo>
                    <a:pt x="754" y="1136"/>
                  </a:lnTo>
                  <a:lnTo>
                    <a:pt x="760" y="1136"/>
                  </a:lnTo>
                  <a:lnTo>
                    <a:pt x="764" y="1136"/>
                  </a:lnTo>
                  <a:lnTo>
                    <a:pt x="764" y="1136"/>
                  </a:lnTo>
                  <a:lnTo>
                    <a:pt x="772" y="1138"/>
                  </a:lnTo>
                  <a:lnTo>
                    <a:pt x="778" y="1140"/>
                  </a:lnTo>
                  <a:lnTo>
                    <a:pt x="778" y="1140"/>
                  </a:lnTo>
                  <a:lnTo>
                    <a:pt x="780" y="1146"/>
                  </a:lnTo>
                  <a:lnTo>
                    <a:pt x="778" y="1150"/>
                  </a:lnTo>
                  <a:lnTo>
                    <a:pt x="778" y="1150"/>
                  </a:lnTo>
                  <a:lnTo>
                    <a:pt x="776" y="1152"/>
                  </a:lnTo>
                  <a:lnTo>
                    <a:pt x="776" y="1156"/>
                  </a:lnTo>
                  <a:lnTo>
                    <a:pt x="778" y="1160"/>
                  </a:lnTo>
                  <a:lnTo>
                    <a:pt x="786" y="1170"/>
                  </a:lnTo>
                  <a:lnTo>
                    <a:pt x="786" y="1170"/>
                  </a:lnTo>
                  <a:lnTo>
                    <a:pt x="792" y="1172"/>
                  </a:lnTo>
                  <a:lnTo>
                    <a:pt x="800" y="1172"/>
                  </a:lnTo>
                  <a:lnTo>
                    <a:pt x="824" y="1158"/>
                  </a:lnTo>
                  <a:lnTo>
                    <a:pt x="824" y="1158"/>
                  </a:lnTo>
                  <a:lnTo>
                    <a:pt x="832" y="1156"/>
                  </a:lnTo>
                  <a:lnTo>
                    <a:pt x="838" y="1158"/>
                  </a:lnTo>
                  <a:lnTo>
                    <a:pt x="862" y="1164"/>
                  </a:lnTo>
                  <a:lnTo>
                    <a:pt x="862" y="1164"/>
                  </a:lnTo>
                  <a:lnTo>
                    <a:pt x="870" y="1166"/>
                  </a:lnTo>
                  <a:lnTo>
                    <a:pt x="874" y="1172"/>
                  </a:lnTo>
                  <a:lnTo>
                    <a:pt x="886" y="1188"/>
                  </a:lnTo>
                  <a:lnTo>
                    <a:pt x="886" y="1188"/>
                  </a:lnTo>
                  <a:lnTo>
                    <a:pt x="888" y="1194"/>
                  </a:lnTo>
                  <a:lnTo>
                    <a:pt x="890" y="1200"/>
                  </a:lnTo>
                  <a:lnTo>
                    <a:pt x="890" y="1200"/>
                  </a:lnTo>
                  <a:lnTo>
                    <a:pt x="892" y="1204"/>
                  </a:lnTo>
                  <a:lnTo>
                    <a:pt x="894" y="1210"/>
                  </a:lnTo>
                  <a:lnTo>
                    <a:pt x="894" y="1210"/>
                  </a:lnTo>
                  <a:lnTo>
                    <a:pt x="900" y="1212"/>
                  </a:lnTo>
                  <a:lnTo>
                    <a:pt x="908" y="1214"/>
                  </a:lnTo>
                  <a:lnTo>
                    <a:pt x="912" y="1214"/>
                  </a:lnTo>
                  <a:lnTo>
                    <a:pt x="912" y="1214"/>
                  </a:lnTo>
                  <a:lnTo>
                    <a:pt x="918" y="1216"/>
                  </a:lnTo>
                  <a:lnTo>
                    <a:pt x="924" y="1218"/>
                  </a:lnTo>
                  <a:lnTo>
                    <a:pt x="924" y="1218"/>
                  </a:lnTo>
                  <a:lnTo>
                    <a:pt x="932" y="1232"/>
                  </a:lnTo>
                  <a:lnTo>
                    <a:pt x="936" y="1236"/>
                  </a:lnTo>
                  <a:lnTo>
                    <a:pt x="936" y="1236"/>
                  </a:lnTo>
                  <a:lnTo>
                    <a:pt x="938" y="1244"/>
                  </a:lnTo>
                  <a:lnTo>
                    <a:pt x="938" y="1244"/>
                  </a:lnTo>
                  <a:close/>
                  <a:moveTo>
                    <a:pt x="1094" y="1156"/>
                  </a:moveTo>
                  <a:lnTo>
                    <a:pt x="1094" y="1156"/>
                  </a:lnTo>
                  <a:lnTo>
                    <a:pt x="1078" y="1156"/>
                  </a:lnTo>
                  <a:lnTo>
                    <a:pt x="1074" y="1156"/>
                  </a:lnTo>
                  <a:lnTo>
                    <a:pt x="1074" y="1156"/>
                  </a:lnTo>
                  <a:lnTo>
                    <a:pt x="1068" y="1156"/>
                  </a:lnTo>
                  <a:lnTo>
                    <a:pt x="1062" y="1160"/>
                  </a:lnTo>
                  <a:lnTo>
                    <a:pt x="1062" y="1160"/>
                  </a:lnTo>
                  <a:lnTo>
                    <a:pt x="1058" y="1166"/>
                  </a:lnTo>
                  <a:lnTo>
                    <a:pt x="1058" y="1172"/>
                  </a:lnTo>
                  <a:lnTo>
                    <a:pt x="1064" y="1196"/>
                  </a:lnTo>
                  <a:lnTo>
                    <a:pt x="1064" y="1196"/>
                  </a:lnTo>
                  <a:lnTo>
                    <a:pt x="1068" y="1204"/>
                  </a:lnTo>
                  <a:lnTo>
                    <a:pt x="1072" y="1210"/>
                  </a:lnTo>
                  <a:lnTo>
                    <a:pt x="1080" y="1218"/>
                  </a:lnTo>
                  <a:lnTo>
                    <a:pt x="1080" y="1218"/>
                  </a:lnTo>
                  <a:lnTo>
                    <a:pt x="1084" y="1224"/>
                  </a:lnTo>
                  <a:lnTo>
                    <a:pt x="1086" y="1232"/>
                  </a:lnTo>
                  <a:lnTo>
                    <a:pt x="1086" y="1256"/>
                  </a:lnTo>
                  <a:lnTo>
                    <a:pt x="1086" y="1256"/>
                  </a:lnTo>
                  <a:lnTo>
                    <a:pt x="1086" y="1264"/>
                  </a:lnTo>
                  <a:lnTo>
                    <a:pt x="1086" y="1264"/>
                  </a:lnTo>
                  <a:lnTo>
                    <a:pt x="1080" y="1266"/>
                  </a:lnTo>
                  <a:lnTo>
                    <a:pt x="1020" y="1278"/>
                  </a:lnTo>
                  <a:lnTo>
                    <a:pt x="1020" y="1278"/>
                  </a:lnTo>
                  <a:lnTo>
                    <a:pt x="1014" y="1278"/>
                  </a:lnTo>
                  <a:lnTo>
                    <a:pt x="1010" y="1276"/>
                  </a:lnTo>
                  <a:lnTo>
                    <a:pt x="1010" y="1276"/>
                  </a:lnTo>
                  <a:lnTo>
                    <a:pt x="1006" y="1274"/>
                  </a:lnTo>
                  <a:lnTo>
                    <a:pt x="1002" y="1278"/>
                  </a:lnTo>
                  <a:lnTo>
                    <a:pt x="1002" y="1278"/>
                  </a:lnTo>
                  <a:lnTo>
                    <a:pt x="998" y="1280"/>
                  </a:lnTo>
                  <a:lnTo>
                    <a:pt x="990" y="1282"/>
                  </a:lnTo>
                  <a:lnTo>
                    <a:pt x="982" y="1284"/>
                  </a:lnTo>
                  <a:lnTo>
                    <a:pt x="982" y="1284"/>
                  </a:lnTo>
                  <a:lnTo>
                    <a:pt x="976" y="1284"/>
                  </a:lnTo>
                  <a:lnTo>
                    <a:pt x="972" y="1284"/>
                  </a:lnTo>
                  <a:lnTo>
                    <a:pt x="972" y="1284"/>
                  </a:lnTo>
                  <a:lnTo>
                    <a:pt x="962" y="1278"/>
                  </a:lnTo>
                  <a:lnTo>
                    <a:pt x="962" y="1278"/>
                  </a:lnTo>
                  <a:lnTo>
                    <a:pt x="958" y="1272"/>
                  </a:lnTo>
                  <a:lnTo>
                    <a:pt x="958" y="1272"/>
                  </a:lnTo>
                  <a:lnTo>
                    <a:pt x="954" y="1268"/>
                  </a:lnTo>
                  <a:lnTo>
                    <a:pt x="954" y="1268"/>
                  </a:lnTo>
                  <a:lnTo>
                    <a:pt x="954" y="1266"/>
                  </a:lnTo>
                  <a:lnTo>
                    <a:pt x="954" y="1264"/>
                  </a:lnTo>
                  <a:lnTo>
                    <a:pt x="960" y="1264"/>
                  </a:lnTo>
                  <a:lnTo>
                    <a:pt x="960" y="1264"/>
                  </a:lnTo>
                  <a:lnTo>
                    <a:pt x="960" y="1264"/>
                  </a:lnTo>
                  <a:lnTo>
                    <a:pt x="968" y="1262"/>
                  </a:lnTo>
                  <a:lnTo>
                    <a:pt x="976" y="1260"/>
                  </a:lnTo>
                  <a:lnTo>
                    <a:pt x="980" y="1256"/>
                  </a:lnTo>
                  <a:lnTo>
                    <a:pt x="980" y="1256"/>
                  </a:lnTo>
                  <a:lnTo>
                    <a:pt x="986" y="1256"/>
                  </a:lnTo>
                  <a:lnTo>
                    <a:pt x="992" y="1258"/>
                  </a:lnTo>
                  <a:lnTo>
                    <a:pt x="992" y="1258"/>
                  </a:lnTo>
                  <a:lnTo>
                    <a:pt x="996" y="1264"/>
                  </a:lnTo>
                  <a:lnTo>
                    <a:pt x="998" y="1268"/>
                  </a:lnTo>
                  <a:lnTo>
                    <a:pt x="998" y="1268"/>
                  </a:lnTo>
                  <a:lnTo>
                    <a:pt x="998" y="1270"/>
                  </a:lnTo>
                  <a:lnTo>
                    <a:pt x="998" y="1270"/>
                  </a:lnTo>
                  <a:lnTo>
                    <a:pt x="1002" y="1266"/>
                  </a:lnTo>
                  <a:lnTo>
                    <a:pt x="1004" y="1260"/>
                  </a:lnTo>
                  <a:lnTo>
                    <a:pt x="1004" y="1260"/>
                  </a:lnTo>
                  <a:lnTo>
                    <a:pt x="1012" y="1248"/>
                  </a:lnTo>
                  <a:lnTo>
                    <a:pt x="1022" y="1240"/>
                  </a:lnTo>
                  <a:lnTo>
                    <a:pt x="1022" y="1240"/>
                  </a:lnTo>
                  <a:lnTo>
                    <a:pt x="1024" y="1234"/>
                  </a:lnTo>
                  <a:lnTo>
                    <a:pt x="1024" y="1226"/>
                  </a:lnTo>
                  <a:lnTo>
                    <a:pt x="1010" y="1202"/>
                  </a:lnTo>
                  <a:lnTo>
                    <a:pt x="1010" y="1202"/>
                  </a:lnTo>
                  <a:lnTo>
                    <a:pt x="1002" y="1188"/>
                  </a:lnTo>
                  <a:lnTo>
                    <a:pt x="974" y="1152"/>
                  </a:lnTo>
                  <a:lnTo>
                    <a:pt x="974" y="1152"/>
                  </a:lnTo>
                  <a:lnTo>
                    <a:pt x="970" y="1146"/>
                  </a:lnTo>
                  <a:lnTo>
                    <a:pt x="972" y="1138"/>
                  </a:lnTo>
                  <a:lnTo>
                    <a:pt x="984" y="1122"/>
                  </a:lnTo>
                  <a:lnTo>
                    <a:pt x="984" y="1122"/>
                  </a:lnTo>
                  <a:lnTo>
                    <a:pt x="988" y="1118"/>
                  </a:lnTo>
                  <a:lnTo>
                    <a:pt x="994" y="1112"/>
                  </a:lnTo>
                  <a:lnTo>
                    <a:pt x="1000" y="1110"/>
                  </a:lnTo>
                  <a:lnTo>
                    <a:pt x="1000" y="1110"/>
                  </a:lnTo>
                  <a:lnTo>
                    <a:pt x="1006" y="1108"/>
                  </a:lnTo>
                  <a:lnTo>
                    <a:pt x="1012" y="1112"/>
                  </a:lnTo>
                  <a:lnTo>
                    <a:pt x="1012" y="1112"/>
                  </a:lnTo>
                  <a:lnTo>
                    <a:pt x="1018" y="1114"/>
                  </a:lnTo>
                  <a:lnTo>
                    <a:pt x="1026" y="1116"/>
                  </a:lnTo>
                  <a:lnTo>
                    <a:pt x="1048" y="1116"/>
                  </a:lnTo>
                  <a:lnTo>
                    <a:pt x="1048" y="1116"/>
                  </a:lnTo>
                  <a:lnTo>
                    <a:pt x="1064" y="1116"/>
                  </a:lnTo>
                  <a:lnTo>
                    <a:pt x="1078" y="1116"/>
                  </a:lnTo>
                  <a:lnTo>
                    <a:pt x="1078" y="1116"/>
                  </a:lnTo>
                  <a:lnTo>
                    <a:pt x="1084" y="1118"/>
                  </a:lnTo>
                  <a:lnTo>
                    <a:pt x="1090" y="1122"/>
                  </a:lnTo>
                  <a:lnTo>
                    <a:pt x="1110" y="1148"/>
                  </a:lnTo>
                  <a:lnTo>
                    <a:pt x="1110" y="1148"/>
                  </a:lnTo>
                  <a:lnTo>
                    <a:pt x="1112" y="1152"/>
                  </a:lnTo>
                  <a:lnTo>
                    <a:pt x="1112" y="1154"/>
                  </a:lnTo>
                  <a:lnTo>
                    <a:pt x="1110" y="1154"/>
                  </a:lnTo>
                  <a:lnTo>
                    <a:pt x="1108" y="1156"/>
                  </a:lnTo>
                  <a:lnTo>
                    <a:pt x="1094" y="1156"/>
                  </a:lnTo>
                  <a:close/>
                  <a:moveTo>
                    <a:pt x="1098" y="350"/>
                  </a:moveTo>
                  <a:lnTo>
                    <a:pt x="1098" y="350"/>
                  </a:lnTo>
                  <a:lnTo>
                    <a:pt x="1102" y="354"/>
                  </a:lnTo>
                  <a:lnTo>
                    <a:pt x="1106" y="358"/>
                  </a:lnTo>
                  <a:lnTo>
                    <a:pt x="1106" y="358"/>
                  </a:lnTo>
                  <a:lnTo>
                    <a:pt x="1108" y="362"/>
                  </a:lnTo>
                  <a:lnTo>
                    <a:pt x="1112" y="366"/>
                  </a:lnTo>
                  <a:lnTo>
                    <a:pt x="1118" y="368"/>
                  </a:lnTo>
                  <a:lnTo>
                    <a:pt x="1118" y="368"/>
                  </a:lnTo>
                  <a:lnTo>
                    <a:pt x="1124" y="372"/>
                  </a:lnTo>
                  <a:lnTo>
                    <a:pt x="1132" y="372"/>
                  </a:lnTo>
                  <a:lnTo>
                    <a:pt x="1156" y="372"/>
                  </a:lnTo>
                  <a:lnTo>
                    <a:pt x="1156" y="372"/>
                  </a:lnTo>
                  <a:lnTo>
                    <a:pt x="1158" y="372"/>
                  </a:lnTo>
                  <a:lnTo>
                    <a:pt x="1160" y="370"/>
                  </a:lnTo>
                  <a:lnTo>
                    <a:pt x="1160" y="368"/>
                  </a:lnTo>
                  <a:lnTo>
                    <a:pt x="1158" y="366"/>
                  </a:lnTo>
                  <a:lnTo>
                    <a:pt x="1150" y="358"/>
                  </a:lnTo>
                  <a:lnTo>
                    <a:pt x="1150" y="358"/>
                  </a:lnTo>
                  <a:lnTo>
                    <a:pt x="1146" y="352"/>
                  </a:lnTo>
                  <a:lnTo>
                    <a:pt x="1142" y="346"/>
                  </a:lnTo>
                  <a:lnTo>
                    <a:pt x="1128" y="302"/>
                  </a:lnTo>
                  <a:lnTo>
                    <a:pt x="1128" y="302"/>
                  </a:lnTo>
                  <a:lnTo>
                    <a:pt x="1126" y="294"/>
                  </a:lnTo>
                  <a:lnTo>
                    <a:pt x="1128" y="286"/>
                  </a:lnTo>
                  <a:lnTo>
                    <a:pt x="1140" y="262"/>
                  </a:lnTo>
                  <a:lnTo>
                    <a:pt x="1140" y="262"/>
                  </a:lnTo>
                  <a:lnTo>
                    <a:pt x="1148" y="248"/>
                  </a:lnTo>
                  <a:lnTo>
                    <a:pt x="1180" y="184"/>
                  </a:lnTo>
                  <a:lnTo>
                    <a:pt x="1180" y="184"/>
                  </a:lnTo>
                  <a:lnTo>
                    <a:pt x="1184" y="178"/>
                  </a:lnTo>
                  <a:lnTo>
                    <a:pt x="1190" y="172"/>
                  </a:lnTo>
                  <a:lnTo>
                    <a:pt x="1216" y="152"/>
                  </a:lnTo>
                  <a:lnTo>
                    <a:pt x="1216" y="152"/>
                  </a:lnTo>
                  <a:lnTo>
                    <a:pt x="1226" y="140"/>
                  </a:lnTo>
                  <a:lnTo>
                    <a:pt x="1238" y="124"/>
                  </a:lnTo>
                  <a:lnTo>
                    <a:pt x="1238" y="124"/>
                  </a:lnTo>
                  <a:lnTo>
                    <a:pt x="1244" y="120"/>
                  </a:lnTo>
                  <a:lnTo>
                    <a:pt x="1250" y="116"/>
                  </a:lnTo>
                  <a:lnTo>
                    <a:pt x="1264" y="110"/>
                  </a:lnTo>
                  <a:lnTo>
                    <a:pt x="1264" y="110"/>
                  </a:lnTo>
                  <a:lnTo>
                    <a:pt x="1278" y="104"/>
                  </a:lnTo>
                  <a:lnTo>
                    <a:pt x="1294" y="94"/>
                  </a:lnTo>
                  <a:lnTo>
                    <a:pt x="1294" y="94"/>
                  </a:lnTo>
                  <a:lnTo>
                    <a:pt x="1306" y="84"/>
                  </a:lnTo>
                  <a:lnTo>
                    <a:pt x="1334" y="56"/>
                  </a:lnTo>
                  <a:lnTo>
                    <a:pt x="1334" y="56"/>
                  </a:lnTo>
                  <a:lnTo>
                    <a:pt x="1338" y="50"/>
                  </a:lnTo>
                  <a:lnTo>
                    <a:pt x="1336" y="42"/>
                  </a:lnTo>
                  <a:lnTo>
                    <a:pt x="1334" y="38"/>
                  </a:lnTo>
                  <a:lnTo>
                    <a:pt x="1334" y="38"/>
                  </a:lnTo>
                  <a:lnTo>
                    <a:pt x="1328" y="32"/>
                  </a:lnTo>
                  <a:lnTo>
                    <a:pt x="1322" y="30"/>
                  </a:lnTo>
                  <a:lnTo>
                    <a:pt x="1308" y="30"/>
                  </a:lnTo>
                  <a:lnTo>
                    <a:pt x="1308" y="30"/>
                  </a:lnTo>
                  <a:lnTo>
                    <a:pt x="1302" y="32"/>
                  </a:lnTo>
                  <a:lnTo>
                    <a:pt x="1296" y="36"/>
                  </a:lnTo>
                  <a:lnTo>
                    <a:pt x="1286" y="44"/>
                  </a:lnTo>
                  <a:lnTo>
                    <a:pt x="1286" y="44"/>
                  </a:lnTo>
                  <a:lnTo>
                    <a:pt x="1276" y="54"/>
                  </a:lnTo>
                  <a:lnTo>
                    <a:pt x="1276" y="54"/>
                  </a:lnTo>
                  <a:lnTo>
                    <a:pt x="1270" y="58"/>
                  </a:lnTo>
                  <a:lnTo>
                    <a:pt x="1264" y="62"/>
                  </a:lnTo>
                  <a:lnTo>
                    <a:pt x="1250" y="66"/>
                  </a:lnTo>
                  <a:lnTo>
                    <a:pt x="1250" y="66"/>
                  </a:lnTo>
                  <a:lnTo>
                    <a:pt x="1234" y="70"/>
                  </a:lnTo>
                  <a:lnTo>
                    <a:pt x="1220" y="70"/>
                  </a:lnTo>
                  <a:lnTo>
                    <a:pt x="1220" y="70"/>
                  </a:lnTo>
                  <a:lnTo>
                    <a:pt x="1214" y="70"/>
                  </a:lnTo>
                  <a:lnTo>
                    <a:pt x="1208" y="74"/>
                  </a:lnTo>
                  <a:lnTo>
                    <a:pt x="1208" y="74"/>
                  </a:lnTo>
                  <a:lnTo>
                    <a:pt x="1198" y="84"/>
                  </a:lnTo>
                  <a:lnTo>
                    <a:pt x="1198" y="84"/>
                  </a:lnTo>
                  <a:lnTo>
                    <a:pt x="1188" y="94"/>
                  </a:lnTo>
                  <a:lnTo>
                    <a:pt x="1160" y="122"/>
                  </a:lnTo>
                  <a:lnTo>
                    <a:pt x="1160" y="122"/>
                  </a:lnTo>
                  <a:lnTo>
                    <a:pt x="1146" y="132"/>
                  </a:lnTo>
                  <a:lnTo>
                    <a:pt x="1142" y="134"/>
                  </a:lnTo>
                  <a:lnTo>
                    <a:pt x="1142" y="134"/>
                  </a:lnTo>
                  <a:lnTo>
                    <a:pt x="1136" y="140"/>
                  </a:lnTo>
                  <a:lnTo>
                    <a:pt x="1134" y="146"/>
                  </a:lnTo>
                  <a:lnTo>
                    <a:pt x="1134" y="160"/>
                  </a:lnTo>
                  <a:lnTo>
                    <a:pt x="1134" y="160"/>
                  </a:lnTo>
                  <a:lnTo>
                    <a:pt x="1132" y="166"/>
                  </a:lnTo>
                  <a:lnTo>
                    <a:pt x="1128" y="170"/>
                  </a:lnTo>
                  <a:lnTo>
                    <a:pt x="1122" y="174"/>
                  </a:lnTo>
                  <a:lnTo>
                    <a:pt x="1122" y="174"/>
                  </a:lnTo>
                  <a:lnTo>
                    <a:pt x="1116" y="178"/>
                  </a:lnTo>
                  <a:lnTo>
                    <a:pt x="1110" y="184"/>
                  </a:lnTo>
                  <a:lnTo>
                    <a:pt x="1100" y="200"/>
                  </a:lnTo>
                  <a:lnTo>
                    <a:pt x="1100" y="200"/>
                  </a:lnTo>
                  <a:lnTo>
                    <a:pt x="1096" y="206"/>
                  </a:lnTo>
                  <a:lnTo>
                    <a:pt x="1096" y="214"/>
                  </a:lnTo>
                  <a:lnTo>
                    <a:pt x="1096" y="218"/>
                  </a:lnTo>
                  <a:lnTo>
                    <a:pt x="1096" y="218"/>
                  </a:lnTo>
                  <a:lnTo>
                    <a:pt x="1094" y="226"/>
                  </a:lnTo>
                  <a:lnTo>
                    <a:pt x="1092" y="232"/>
                  </a:lnTo>
                  <a:lnTo>
                    <a:pt x="1090" y="238"/>
                  </a:lnTo>
                  <a:lnTo>
                    <a:pt x="1090" y="238"/>
                  </a:lnTo>
                  <a:lnTo>
                    <a:pt x="1082" y="252"/>
                  </a:lnTo>
                  <a:lnTo>
                    <a:pt x="1080" y="258"/>
                  </a:lnTo>
                  <a:lnTo>
                    <a:pt x="1080" y="258"/>
                  </a:lnTo>
                  <a:lnTo>
                    <a:pt x="1076" y="266"/>
                  </a:lnTo>
                  <a:lnTo>
                    <a:pt x="1076" y="272"/>
                  </a:lnTo>
                  <a:lnTo>
                    <a:pt x="1076" y="286"/>
                  </a:lnTo>
                  <a:lnTo>
                    <a:pt x="1076" y="286"/>
                  </a:lnTo>
                  <a:lnTo>
                    <a:pt x="1074" y="294"/>
                  </a:lnTo>
                  <a:lnTo>
                    <a:pt x="1072" y="302"/>
                  </a:lnTo>
                  <a:lnTo>
                    <a:pt x="1070" y="306"/>
                  </a:lnTo>
                  <a:lnTo>
                    <a:pt x="1070" y="306"/>
                  </a:lnTo>
                  <a:lnTo>
                    <a:pt x="1068" y="314"/>
                  </a:lnTo>
                  <a:lnTo>
                    <a:pt x="1068" y="322"/>
                  </a:lnTo>
                  <a:lnTo>
                    <a:pt x="1074" y="336"/>
                  </a:lnTo>
                  <a:lnTo>
                    <a:pt x="1074" y="336"/>
                  </a:lnTo>
                  <a:lnTo>
                    <a:pt x="1078" y="342"/>
                  </a:lnTo>
                  <a:lnTo>
                    <a:pt x="1084" y="346"/>
                  </a:lnTo>
                  <a:lnTo>
                    <a:pt x="1098" y="350"/>
                  </a:lnTo>
                  <a:close/>
                  <a:moveTo>
                    <a:pt x="148" y="1002"/>
                  </a:moveTo>
                  <a:lnTo>
                    <a:pt x="148" y="1002"/>
                  </a:lnTo>
                  <a:lnTo>
                    <a:pt x="162" y="994"/>
                  </a:lnTo>
                  <a:lnTo>
                    <a:pt x="168" y="992"/>
                  </a:lnTo>
                  <a:lnTo>
                    <a:pt x="168" y="992"/>
                  </a:lnTo>
                  <a:lnTo>
                    <a:pt x="172" y="988"/>
                  </a:lnTo>
                  <a:lnTo>
                    <a:pt x="174" y="980"/>
                  </a:lnTo>
                  <a:lnTo>
                    <a:pt x="174" y="978"/>
                  </a:lnTo>
                  <a:lnTo>
                    <a:pt x="174" y="978"/>
                  </a:lnTo>
                  <a:lnTo>
                    <a:pt x="174" y="962"/>
                  </a:lnTo>
                  <a:lnTo>
                    <a:pt x="174" y="958"/>
                  </a:lnTo>
                  <a:lnTo>
                    <a:pt x="174" y="958"/>
                  </a:lnTo>
                  <a:lnTo>
                    <a:pt x="176" y="950"/>
                  </a:lnTo>
                  <a:lnTo>
                    <a:pt x="180" y="944"/>
                  </a:lnTo>
                  <a:lnTo>
                    <a:pt x="180" y="944"/>
                  </a:lnTo>
                  <a:lnTo>
                    <a:pt x="182" y="940"/>
                  </a:lnTo>
                  <a:lnTo>
                    <a:pt x="180" y="936"/>
                  </a:lnTo>
                  <a:lnTo>
                    <a:pt x="180" y="936"/>
                  </a:lnTo>
                  <a:lnTo>
                    <a:pt x="176" y="930"/>
                  </a:lnTo>
                  <a:lnTo>
                    <a:pt x="174" y="926"/>
                  </a:lnTo>
                  <a:lnTo>
                    <a:pt x="174" y="926"/>
                  </a:lnTo>
                  <a:lnTo>
                    <a:pt x="172" y="922"/>
                  </a:lnTo>
                  <a:lnTo>
                    <a:pt x="170" y="920"/>
                  </a:lnTo>
                  <a:lnTo>
                    <a:pt x="170" y="920"/>
                  </a:lnTo>
                  <a:lnTo>
                    <a:pt x="164" y="920"/>
                  </a:lnTo>
                  <a:lnTo>
                    <a:pt x="160" y="916"/>
                  </a:lnTo>
                  <a:lnTo>
                    <a:pt x="160" y="916"/>
                  </a:lnTo>
                  <a:lnTo>
                    <a:pt x="158" y="914"/>
                  </a:lnTo>
                  <a:lnTo>
                    <a:pt x="154" y="914"/>
                  </a:lnTo>
                  <a:lnTo>
                    <a:pt x="148" y="916"/>
                  </a:lnTo>
                  <a:lnTo>
                    <a:pt x="140" y="924"/>
                  </a:lnTo>
                  <a:lnTo>
                    <a:pt x="140" y="924"/>
                  </a:lnTo>
                  <a:lnTo>
                    <a:pt x="136" y="930"/>
                  </a:lnTo>
                  <a:lnTo>
                    <a:pt x="134" y="936"/>
                  </a:lnTo>
                  <a:lnTo>
                    <a:pt x="134" y="936"/>
                  </a:lnTo>
                  <a:lnTo>
                    <a:pt x="132" y="938"/>
                  </a:lnTo>
                  <a:lnTo>
                    <a:pt x="126" y="940"/>
                  </a:lnTo>
                  <a:lnTo>
                    <a:pt x="124" y="940"/>
                  </a:lnTo>
                  <a:lnTo>
                    <a:pt x="124" y="940"/>
                  </a:lnTo>
                  <a:lnTo>
                    <a:pt x="120" y="940"/>
                  </a:lnTo>
                  <a:lnTo>
                    <a:pt x="118" y="942"/>
                  </a:lnTo>
                  <a:lnTo>
                    <a:pt x="118" y="944"/>
                  </a:lnTo>
                  <a:lnTo>
                    <a:pt x="118" y="948"/>
                  </a:lnTo>
                  <a:lnTo>
                    <a:pt x="122" y="952"/>
                  </a:lnTo>
                  <a:lnTo>
                    <a:pt x="122" y="952"/>
                  </a:lnTo>
                  <a:lnTo>
                    <a:pt x="122" y="958"/>
                  </a:lnTo>
                  <a:lnTo>
                    <a:pt x="122" y="958"/>
                  </a:lnTo>
                  <a:lnTo>
                    <a:pt x="120" y="960"/>
                  </a:lnTo>
                  <a:lnTo>
                    <a:pt x="120" y="960"/>
                  </a:lnTo>
                  <a:lnTo>
                    <a:pt x="118" y="960"/>
                  </a:lnTo>
                  <a:lnTo>
                    <a:pt x="120" y="964"/>
                  </a:lnTo>
                  <a:lnTo>
                    <a:pt x="120" y="964"/>
                  </a:lnTo>
                  <a:lnTo>
                    <a:pt x="124" y="970"/>
                  </a:lnTo>
                  <a:lnTo>
                    <a:pt x="124" y="974"/>
                  </a:lnTo>
                  <a:lnTo>
                    <a:pt x="124" y="974"/>
                  </a:lnTo>
                  <a:lnTo>
                    <a:pt x="124" y="978"/>
                  </a:lnTo>
                  <a:lnTo>
                    <a:pt x="120" y="984"/>
                  </a:lnTo>
                  <a:lnTo>
                    <a:pt x="120" y="984"/>
                  </a:lnTo>
                  <a:lnTo>
                    <a:pt x="116" y="988"/>
                  </a:lnTo>
                  <a:lnTo>
                    <a:pt x="116" y="994"/>
                  </a:lnTo>
                  <a:lnTo>
                    <a:pt x="116" y="994"/>
                  </a:lnTo>
                  <a:lnTo>
                    <a:pt x="116" y="1004"/>
                  </a:lnTo>
                  <a:lnTo>
                    <a:pt x="116" y="1004"/>
                  </a:lnTo>
                  <a:lnTo>
                    <a:pt x="116" y="1008"/>
                  </a:lnTo>
                  <a:lnTo>
                    <a:pt x="120" y="1012"/>
                  </a:lnTo>
                  <a:lnTo>
                    <a:pt x="120" y="1012"/>
                  </a:lnTo>
                  <a:lnTo>
                    <a:pt x="126" y="1016"/>
                  </a:lnTo>
                  <a:lnTo>
                    <a:pt x="132" y="1014"/>
                  </a:lnTo>
                  <a:lnTo>
                    <a:pt x="148" y="1002"/>
                  </a:lnTo>
                  <a:close/>
                  <a:moveTo>
                    <a:pt x="1506" y="1812"/>
                  </a:moveTo>
                  <a:lnTo>
                    <a:pt x="1506" y="1812"/>
                  </a:lnTo>
                  <a:lnTo>
                    <a:pt x="1506" y="1828"/>
                  </a:lnTo>
                  <a:lnTo>
                    <a:pt x="1506" y="1832"/>
                  </a:lnTo>
                  <a:lnTo>
                    <a:pt x="1506" y="1832"/>
                  </a:lnTo>
                  <a:lnTo>
                    <a:pt x="1508" y="1836"/>
                  </a:lnTo>
                  <a:lnTo>
                    <a:pt x="1510" y="1838"/>
                  </a:lnTo>
                  <a:lnTo>
                    <a:pt x="1512" y="1840"/>
                  </a:lnTo>
                  <a:lnTo>
                    <a:pt x="1514" y="1840"/>
                  </a:lnTo>
                  <a:lnTo>
                    <a:pt x="1518" y="1840"/>
                  </a:lnTo>
                  <a:lnTo>
                    <a:pt x="1518" y="1840"/>
                  </a:lnTo>
                  <a:lnTo>
                    <a:pt x="1524" y="1838"/>
                  </a:lnTo>
                  <a:lnTo>
                    <a:pt x="1530" y="1834"/>
                  </a:lnTo>
                  <a:lnTo>
                    <a:pt x="1532" y="1828"/>
                  </a:lnTo>
                  <a:lnTo>
                    <a:pt x="1532" y="1828"/>
                  </a:lnTo>
                  <a:lnTo>
                    <a:pt x="1532" y="1822"/>
                  </a:lnTo>
                  <a:lnTo>
                    <a:pt x="1530" y="1816"/>
                  </a:lnTo>
                  <a:lnTo>
                    <a:pt x="1514" y="1806"/>
                  </a:lnTo>
                  <a:lnTo>
                    <a:pt x="1514" y="1806"/>
                  </a:lnTo>
                  <a:lnTo>
                    <a:pt x="1510" y="1804"/>
                  </a:lnTo>
                  <a:lnTo>
                    <a:pt x="1508" y="1804"/>
                  </a:lnTo>
                  <a:lnTo>
                    <a:pt x="1508" y="1806"/>
                  </a:lnTo>
                  <a:lnTo>
                    <a:pt x="1506" y="1808"/>
                  </a:lnTo>
                  <a:lnTo>
                    <a:pt x="1506" y="1812"/>
                  </a:lnTo>
                  <a:close/>
                  <a:moveTo>
                    <a:pt x="1910" y="1994"/>
                  </a:moveTo>
                  <a:lnTo>
                    <a:pt x="1910" y="1994"/>
                  </a:lnTo>
                  <a:lnTo>
                    <a:pt x="1904" y="1980"/>
                  </a:lnTo>
                  <a:lnTo>
                    <a:pt x="1892" y="1964"/>
                  </a:lnTo>
                  <a:lnTo>
                    <a:pt x="1892" y="1964"/>
                  </a:lnTo>
                  <a:lnTo>
                    <a:pt x="1884" y="1952"/>
                  </a:lnTo>
                  <a:lnTo>
                    <a:pt x="1884" y="1952"/>
                  </a:lnTo>
                  <a:lnTo>
                    <a:pt x="1872" y="1942"/>
                  </a:lnTo>
                  <a:lnTo>
                    <a:pt x="1846" y="1914"/>
                  </a:lnTo>
                  <a:lnTo>
                    <a:pt x="1846" y="1914"/>
                  </a:lnTo>
                  <a:lnTo>
                    <a:pt x="1832" y="1904"/>
                  </a:lnTo>
                  <a:lnTo>
                    <a:pt x="1826" y="1902"/>
                  </a:lnTo>
                  <a:lnTo>
                    <a:pt x="1826" y="1902"/>
                  </a:lnTo>
                  <a:lnTo>
                    <a:pt x="1812" y="1896"/>
                  </a:lnTo>
                  <a:lnTo>
                    <a:pt x="1808" y="1892"/>
                  </a:lnTo>
                  <a:lnTo>
                    <a:pt x="1808" y="1892"/>
                  </a:lnTo>
                  <a:lnTo>
                    <a:pt x="1800" y="1888"/>
                  </a:lnTo>
                  <a:lnTo>
                    <a:pt x="1796" y="1882"/>
                  </a:lnTo>
                  <a:lnTo>
                    <a:pt x="1784" y="1866"/>
                  </a:lnTo>
                  <a:lnTo>
                    <a:pt x="1784" y="1866"/>
                  </a:lnTo>
                  <a:lnTo>
                    <a:pt x="1780" y="1862"/>
                  </a:lnTo>
                  <a:lnTo>
                    <a:pt x="1772" y="1860"/>
                  </a:lnTo>
                  <a:lnTo>
                    <a:pt x="1768" y="1860"/>
                  </a:lnTo>
                  <a:lnTo>
                    <a:pt x="1768" y="1860"/>
                  </a:lnTo>
                  <a:lnTo>
                    <a:pt x="1766" y="1860"/>
                  </a:lnTo>
                  <a:lnTo>
                    <a:pt x="1764" y="1862"/>
                  </a:lnTo>
                  <a:lnTo>
                    <a:pt x="1762" y="1864"/>
                  </a:lnTo>
                  <a:lnTo>
                    <a:pt x="1762" y="1868"/>
                  </a:lnTo>
                  <a:lnTo>
                    <a:pt x="1768" y="1890"/>
                  </a:lnTo>
                  <a:lnTo>
                    <a:pt x="1768" y="1890"/>
                  </a:lnTo>
                  <a:lnTo>
                    <a:pt x="1772" y="1898"/>
                  </a:lnTo>
                  <a:lnTo>
                    <a:pt x="1776" y="1904"/>
                  </a:lnTo>
                  <a:lnTo>
                    <a:pt x="1784" y="1912"/>
                  </a:lnTo>
                  <a:lnTo>
                    <a:pt x="1784" y="1912"/>
                  </a:lnTo>
                  <a:lnTo>
                    <a:pt x="1796" y="1924"/>
                  </a:lnTo>
                  <a:lnTo>
                    <a:pt x="1804" y="1932"/>
                  </a:lnTo>
                  <a:lnTo>
                    <a:pt x="1804" y="1932"/>
                  </a:lnTo>
                  <a:lnTo>
                    <a:pt x="1814" y="1942"/>
                  </a:lnTo>
                  <a:lnTo>
                    <a:pt x="1814" y="1942"/>
                  </a:lnTo>
                  <a:lnTo>
                    <a:pt x="1824" y="1956"/>
                  </a:lnTo>
                  <a:lnTo>
                    <a:pt x="1836" y="1980"/>
                  </a:lnTo>
                  <a:lnTo>
                    <a:pt x="1836" y="1980"/>
                  </a:lnTo>
                  <a:lnTo>
                    <a:pt x="1840" y="1986"/>
                  </a:lnTo>
                  <a:lnTo>
                    <a:pt x="1846" y="1992"/>
                  </a:lnTo>
                  <a:lnTo>
                    <a:pt x="1862" y="2002"/>
                  </a:lnTo>
                  <a:lnTo>
                    <a:pt x="1862" y="2002"/>
                  </a:lnTo>
                  <a:lnTo>
                    <a:pt x="1876" y="2012"/>
                  </a:lnTo>
                  <a:lnTo>
                    <a:pt x="1892" y="2022"/>
                  </a:lnTo>
                  <a:lnTo>
                    <a:pt x="1892" y="2022"/>
                  </a:lnTo>
                  <a:lnTo>
                    <a:pt x="1898" y="2024"/>
                  </a:lnTo>
                  <a:lnTo>
                    <a:pt x="1906" y="2022"/>
                  </a:lnTo>
                  <a:lnTo>
                    <a:pt x="1910" y="2020"/>
                  </a:lnTo>
                  <a:lnTo>
                    <a:pt x="1910" y="2020"/>
                  </a:lnTo>
                  <a:lnTo>
                    <a:pt x="1916" y="2016"/>
                  </a:lnTo>
                  <a:lnTo>
                    <a:pt x="1916" y="2008"/>
                  </a:lnTo>
                  <a:lnTo>
                    <a:pt x="1910" y="1994"/>
                  </a:lnTo>
                  <a:close/>
                  <a:moveTo>
                    <a:pt x="1004" y="2148"/>
                  </a:moveTo>
                  <a:lnTo>
                    <a:pt x="1004" y="2148"/>
                  </a:lnTo>
                  <a:lnTo>
                    <a:pt x="998" y="2154"/>
                  </a:lnTo>
                  <a:lnTo>
                    <a:pt x="994" y="2160"/>
                  </a:lnTo>
                  <a:lnTo>
                    <a:pt x="982" y="2176"/>
                  </a:lnTo>
                  <a:lnTo>
                    <a:pt x="982" y="2176"/>
                  </a:lnTo>
                  <a:lnTo>
                    <a:pt x="978" y="2182"/>
                  </a:lnTo>
                  <a:lnTo>
                    <a:pt x="970" y="2186"/>
                  </a:lnTo>
                  <a:lnTo>
                    <a:pt x="966" y="2188"/>
                  </a:lnTo>
                  <a:lnTo>
                    <a:pt x="966" y="2188"/>
                  </a:lnTo>
                  <a:lnTo>
                    <a:pt x="954" y="2198"/>
                  </a:lnTo>
                  <a:lnTo>
                    <a:pt x="954" y="2198"/>
                  </a:lnTo>
                  <a:lnTo>
                    <a:pt x="950" y="2202"/>
                  </a:lnTo>
                  <a:lnTo>
                    <a:pt x="950" y="2210"/>
                  </a:lnTo>
                  <a:lnTo>
                    <a:pt x="956" y="2234"/>
                  </a:lnTo>
                  <a:lnTo>
                    <a:pt x="956" y="2234"/>
                  </a:lnTo>
                  <a:lnTo>
                    <a:pt x="958" y="2242"/>
                  </a:lnTo>
                  <a:lnTo>
                    <a:pt x="956" y="2248"/>
                  </a:lnTo>
                  <a:lnTo>
                    <a:pt x="952" y="2264"/>
                  </a:lnTo>
                  <a:lnTo>
                    <a:pt x="952" y="2264"/>
                  </a:lnTo>
                  <a:lnTo>
                    <a:pt x="946" y="2278"/>
                  </a:lnTo>
                  <a:lnTo>
                    <a:pt x="942" y="2284"/>
                  </a:lnTo>
                  <a:lnTo>
                    <a:pt x="942" y="2284"/>
                  </a:lnTo>
                  <a:lnTo>
                    <a:pt x="940" y="2290"/>
                  </a:lnTo>
                  <a:lnTo>
                    <a:pt x="938" y="2298"/>
                  </a:lnTo>
                  <a:lnTo>
                    <a:pt x="938" y="2302"/>
                  </a:lnTo>
                  <a:lnTo>
                    <a:pt x="938" y="2302"/>
                  </a:lnTo>
                  <a:lnTo>
                    <a:pt x="938" y="2318"/>
                  </a:lnTo>
                  <a:lnTo>
                    <a:pt x="938" y="2322"/>
                  </a:lnTo>
                  <a:lnTo>
                    <a:pt x="938" y="2322"/>
                  </a:lnTo>
                  <a:lnTo>
                    <a:pt x="940" y="2328"/>
                  </a:lnTo>
                  <a:lnTo>
                    <a:pt x="944" y="2336"/>
                  </a:lnTo>
                  <a:lnTo>
                    <a:pt x="952" y="2344"/>
                  </a:lnTo>
                  <a:lnTo>
                    <a:pt x="952" y="2344"/>
                  </a:lnTo>
                  <a:lnTo>
                    <a:pt x="958" y="2346"/>
                  </a:lnTo>
                  <a:lnTo>
                    <a:pt x="966" y="2346"/>
                  </a:lnTo>
                  <a:lnTo>
                    <a:pt x="970" y="2342"/>
                  </a:lnTo>
                  <a:lnTo>
                    <a:pt x="970" y="2342"/>
                  </a:lnTo>
                  <a:lnTo>
                    <a:pt x="978" y="2340"/>
                  </a:lnTo>
                  <a:lnTo>
                    <a:pt x="986" y="2340"/>
                  </a:lnTo>
                  <a:lnTo>
                    <a:pt x="990" y="2340"/>
                  </a:lnTo>
                  <a:lnTo>
                    <a:pt x="990" y="2340"/>
                  </a:lnTo>
                  <a:lnTo>
                    <a:pt x="996" y="2338"/>
                  </a:lnTo>
                  <a:lnTo>
                    <a:pt x="1000" y="2332"/>
                  </a:lnTo>
                  <a:lnTo>
                    <a:pt x="1034" y="2210"/>
                  </a:lnTo>
                  <a:lnTo>
                    <a:pt x="1034" y="2210"/>
                  </a:lnTo>
                  <a:lnTo>
                    <a:pt x="1036" y="2194"/>
                  </a:lnTo>
                  <a:lnTo>
                    <a:pt x="1036" y="2190"/>
                  </a:lnTo>
                  <a:lnTo>
                    <a:pt x="1036" y="2190"/>
                  </a:lnTo>
                  <a:lnTo>
                    <a:pt x="1036" y="2174"/>
                  </a:lnTo>
                  <a:lnTo>
                    <a:pt x="1036" y="2160"/>
                  </a:lnTo>
                  <a:lnTo>
                    <a:pt x="1036" y="2160"/>
                  </a:lnTo>
                  <a:lnTo>
                    <a:pt x="1036" y="2154"/>
                  </a:lnTo>
                  <a:lnTo>
                    <a:pt x="1034" y="2146"/>
                  </a:lnTo>
                  <a:lnTo>
                    <a:pt x="1030" y="2140"/>
                  </a:lnTo>
                  <a:lnTo>
                    <a:pt x="1030" y="2140"/>
                  </a:lnTo>
                  <a:lnTo>
                    <a:pt x="1028" y="2138"/>
                  </a:lnTo>
                  <a:lnTo>
                    <a:pt x="1026" y="2136"/>
                  </a:lnTo>
                  <a:lnTo>
                    <a:pt x="1024" y="2136"/>
                  </a:lnTo>
                  <a:lnTo>
                    <a:pt x="1020" y="2138"/>
                  </a:lnTo>
                  <a:lnTo>
                    <a:pt x="1004" y="2148"/>
                  </a:lnTo>
                  <a:close/>
                  <a:moveTo>
                    <a:pt x="184" y="906"/>
                  </a:moveTo>
                  <a:lnTo>
                    <a:pt x="184" y="906"/>
                  </a:lnTo>
                  <a:lnTo>
                    <a:pt x="186" y="902"/>
                  </a:lnTo>
                  <a:lnTo>
                    <a:pt x="188" y="900"/>
                  </a:lnTo>
                  <a:lnTo>
                    <a:pt x="188" y="900"/>
                  </a:lnTo>
                  <a:lnTo>
                    <a:pt x="192" y="902"/>
                  </a:lnTo>
                  <a:lnTo>
                    <a:pt x="194" y="908"/>
                  </a:lnTo>
                  <a:lnTo>
                    <a:pt x="194" y="912"/>
                  </a:lnTo>
                  <a:lnTo>
                    <a:pt x="194" y="912"/>
                  </a:lnTo>
                  <a:lnTo>
                    <a:pt x="194" y="926"/>
                  </a:lnTo>
                  <a:lnTo>
                    <a:pt x="194" y="926"/>
                  </a:lnTo>
                  <a:lnTo>
                    <a:pt x="194" y="928"/>
                  </a:lnTo>
                  <a:lnTo>
                    <a:pt x="198" y="930"/>
                  </a:lnTo>
                  <a:lnTo>
                    <a:pt x="198" y="930"/>
                  </a:lnTo>
                  <a:lnTo>
                    <a:pt x="208" y="930"/>
                  </a:lnTo>
                  <a:lnTo>
                    <a:pt x="208" y="930"/>
                  </a:lnTo>
                  <a:lnTo>
                    <a:pt x="212" y="932"/>
                  </a:lnTo>
                  <a:lnTo>
                    <a:pt x="218" y="934"/>
                  </a:lnTo>
                  <a:lnTo>
                    <a:pt x="218" y="934"/>
                  </a:lnTo>
                  <a:lnTo>
                    <a:pt x="222" y="940"/>
                  </a:lnTo>
                  <a:lnTo>
                    <a:pt x="222" y="944"/>
                  </a:lnTo>
                  <a:lnTo>
                    <a:pt x="222" y="944"/>
                  </a:lnTo>
                  <a:lnTo>
                    <a:pt x="222" y="954"/>
                  </a:lnTo>
                  <a:lnTo>
                    <a:pt x="222" y="954"/>
                  </a:lnTo>
                  <a:lnTo>
                    <a:pt x="220" y="960"/>
                  </a:lnTo>
                  <a:lnTo>
                    <a:pt x="216" y="964"/>
                  </a:lnTo>
                  <a:lnTo>
                    <a:pt x="210" y="966"/>
                  </a:lnTo>
                  <a:lnTo>
                    <a:pt x="210" y="966"/>
                  </a:lnTo>
                  <a:lnTo>
                    <a:pt x="198" y="974"/>
                  </a:lnTo>
                  <a:lnTo>
                    <a:pt x="198" y="974"/>
                  </a:lnTo>
                  <a:lnTo>
                    <a:pt x="196" y="978"/>
                  </a:lnTo>
                  <a:lnTo>
                    <a:pt x="198" y="980"/>
                  </a:lnTo>
                  <a:lnTo>
                    <a:pt x="198" y="980"/>
                  </a:lnTo>
                  <a:lnTo>
                    <a:pt x="202" y="980"/>
                  </a:lnTo>
                  <a:lnTo>
                    <a:pt x="204" y="984"/>
                  </a:lnTo>
                  <a:lnTo>
                    <a:pt x="204" y="984"/>
                  </a:lnTo>
                  <a:lnTo>
                    <a:pt x="202" y="988"/>
                  </a:lnTo>
                  <a:lnTo>
                    <a:pt x="198" y="994"/>
                  </a:lnTo>
                  <a:lnTo>
                    <a:pt x="198" y="994"/>
                  </a:lnTo>
                  <a:lnTo>
                    <a:pt x="194" y="998"/>
                  </a:lnTo>
                  <a:lnTo>
                    <a:pt x="194" y="1004"/>
                  </a:lnTo>
                  <a:lnTo>
                    <a:pt x="194" y="1004"/>
                  </a:lnTo>
                  <a:lnTo>
                    <a:pt x="194" y="1008"/>
                  </a:lnTo>
                  <a:lnTo>
                    <a:pt x="198" y="1008"/>
                  </a:lnTo>
                  <a:lnTo>
                    <a:pt x="198" y="1008"/>
                  </a:lnTo>
                  <a:lnTo>
                    <a:pt x="208" y="1008"/>
                  </a:lnTo>
                  <a:lnTo>
                    <a:pt x="208" y="1008"/>
                  </a:lnTo>
                  <a:lnTo>
                    <a:pt x="210" y="1010"/>
                  </a:lnTo>
                  <a:lnTo>
                    <a:pt x="210" y="1010"/>
                  </a:lnTo>
                  <a:lnTo>
                    <a:pt x="210" y="1016"/>
                  </a:lnTo>
                  <a:lnTo>
                    <a:pt x="206" y="1020"/>
                  </a:lnTo>
                  <a:lnTo>
                    <a:pt x="206" y="1020"/>
                  </a:lnTo>
                  <a:lnTo>
                    <a:pt x="202" y="1028"/>
                  </a:lnTo>
                  <a:lnTo>
                    <a:pt x="196" y="1032"/>
                  </a:lnTo>
                  <a:lnTo>
                    <a:pt x="190" y="1034"/>
                  </a:lnTo>
                  <a:lnTo>
                    <a:pt x="190" y="1034"/>
                  </a:lnTo>
                  <a:lnTo>
                    <a:pt x="186" y="1038"/>
                  </a:lnTo>
                  <a:lnTo>
                    <a:pt x="184" y="1042"/>
                  </a:lnTo>
                  <a:lnTo>
                    <a:pt x="184" y="1042"/>
                  </a:lnTo>
                  <a:lnTo>
                    <a:pt x="186" y="1046"/>
                  </a:lnTo>
                  <a:lnTo>
                    <a:pt x="188" y="1048"/>
                  </a:lnTo>
                  <a:lnTo>
                    <a:pt x="188" y="1048"/>
                  </a:lnTo>
                  <a:lnTo>
                    <a:pt x="192" y="1046"/>
                  </a:lnTo>
                  <a:lnTo>
                    <a:pt x="194" y="1042"/>
                  </a:lnTo>
                  <a:lnTo>
                    <a:pt x="194" y="1042"/>
                  </a:lnTo>
                  <a:lnTo>
                    <a:pt x="194" y="1040"/>
                  </a:lnTo>
                  <a:lnTo>
                    <a:pt x="198" y="1038"/>
                  </a:lnTo>
                  <a:lnTo>
                    <a:pt x="198" y="1038"/>
                  </a:lnTo>
                  <a:lnTo>
                    <a:pt x="208" y="1038"/>
                  </a:lnTo>
                  <a:lnTo>
                    <a:pt x="208" y="1038"/>
                  </a:lnTo>
                  <a:lnTo>
                    <a:pt x="212" y="1036"/>
                  </a:lnTo>
                  <a:lnTo>
                    <a:pt x="218" y="1034"/>
                  </a:lnTo>
                  <a:lnTo>
                    <a:pt x="218" y="1034"/>
                  </a:lnTo>
                  <a:lnTo>
                    <a:pt x="222" y="1032"/>
                  </a:lnTo>
                  <a:lnTo>
                    <a:pt x="228" y="1034"/>
                  </a:lnTo>
                  <a:lnTo>
                    <a:pt x="228" y="1034"/>
                  </a:lnTo>
                  <a:lnTo>
                    <a:pt x="232" y="1036"/>
                  </a:lnTo>
                  <a:lnTo>
                    <a:pt x="238" y="1034"/>
                  </a:lnTo>
                  <a:lnTo>
                    <a:pt x="238" y="1034"/>
                  </a:lnTo>
                  <a:lnTo>
                    <a:pt x="244" y="1030"/>
                  </a:lnTo>
                  <a:lnTo>
                    <a:pt x="250" y="1028"/>
                  </a:lnTo>
                  <a:lnTo>
                    <a:pt x="254" y="1028"/>
                  </a:lnTo>
                  <a:lnTo>
                    <a:pt x="254" y="1028"/>
                  </a:lnTo>
                  <a:lnTo>
                    <a:pt x="262" y="1028"/>
                  </a:lnTo>
                  <a:lnTo>
                    <a:pt x="268" y="1024"/>
                  </a:lnTo>
                  <a:lnTo>
                    <a:pt x="274" y="1022"/>
                  </a:lnTo>
                  <a:lnTo>
                    <a:pt x="274" y="1022"/>
                  </a:lnTo>
                  <a:lnTo>
                    <a:pt x="280" y="1018"/>
                  </a:lnTo>
                  <a:lnTo>
                    <a:pt x="282" y="1014"/>
                  </a:lnTo>
                  <a:lnTo>
                    <a:pt x="282" y="1014"/>
                  </a:lnTo>
                  <a:lnTo>
                    <a:pt x="282" y="1008"/>
                  </a:lnTo>
                  <a:lnTo>
                    <a:pt x="286" y="1004"/>
                  </a:lnTo>
                  <a:lnTo>
                    <a:pt x="286" y="1004"/>
                  </a:lnTo>
                  <a:lnTo>
                    <a:pt x="290" y="998"/>
                  </a:lnTo>
                  <a:lnTo>
                    <a:pt x="290" y="990"/>
                  </a:lnTo>
                  <a:lnTo>
                    <a:pt x="290" y="988"/>
                  </a:lnTo>
                  <a:lnTo>
                    <a:pt x="290" y="988"/>
                  </a:lnTo>
                  <a:lnTo>
                    <a:pt x="290" y="982"/>
                  </a:lnTo>
                  <a:lnTo>
                    <a:pt x="286" y="980"/>
                  </a:lnTo>
                  <a:lnTo>
                    <a:pt x="286" y="980"/>
                  </a:lnTo>
                  <a:lnTo>
                    <a:pt x="276" y="980"/>
                  </a:lnTo>
                  <a:lnTo>
                    <a:pt x="276" y="980"/>
                  </a:lnTo>
                  <a:lnTo>
                    <a:pt x="272" y="978"/>
                  </a:lnTo>
                  <a:lnTo>
                    <a:pt x="272" y="974"/>
                  </a:lnTo>
                  <a:lnTo>
                    <a:pt x="272" y="974"/>
                  </a:lnTo>
                  <a:lnTo>
                    <a:pt x="272" y="964"/>
                  </a:lnTo>
                  <a:lnTo>
                    <a:pt x="272" y="964"/>
                  </a:lnTo>
                  <a:lnTo>
                    <a:pt x="268" y="952"/>
                  </a:lnTo>
                  <a:lnTo>
                    <a:pt x="266" y="946"/>
                  </a:lnTo>
                  <a:lnTo>
                    <a:pt x="266" y="946"/>
                  </a:lnTo>
                  <a:lnTo>
                    <a:pt x="256" y="934"/>
                  </a:lnTo>
                  <a:lnTo>
                    <a:pt x="256" y="934"/>
                  </a:lnTo>
                  <a:lnTo>
                    <a:pt x="252" y="930"/>
                  </a:lnTo>
                  <a:lnTo>
                    <a:pt x="250" y="922"/>
                  </a:lnTo>
                  <a:lnTo>
                    <a:pt x="244" y="908"/>
                  </a:lnTo>
                  <a:lnTo>
                    <a:pt x="244" y="908"/>
                  </a:lnTo>
                  <a:lnTo>
                    <a:pt x="242" y="902"/>
                  </a:lnTo>
                  <a:lnTo>
                    <a:pt x="238" y="900"/>
                  </a:lnTo>
                  <a:lnTo>
                    <a:pt x="238" y="900"/>
                  </a:lnTo>
                  <a:lnTo>
                    <a:pt x="232" y="900"/>
                  </a:lnTo>
                  <a:lnTo>
                    <a:pt x="228" y="896"/>
                  </a:lnTo>
                  <a:lnTo>
                    <a:pt x="228" y="896"/>
                  </a:lnTo>
                  <a:lnTo>
                    <a:pt x="226" y="890"/>
                  </a:lnTo>
                  <a:lnTo>
                    <a:pt x="226" y="884"/>
                  </a:lnTo>
                  <a:lnTo>
                    <a:pt x="228" y="878"/>
                  </a:lnTo>
                  <a:lnTo>
                    <a:pt x="228" y="878"/>
                  </a:lnTo>
                  <a:lnTo>
                    <a:pt x="232" y="866"/>
                  </a:lnTo>
                  <a:lnTo>
                    <a:pt x="232" y="866"/>
                  </a:lnTo>
                  <a:lnTo>
                    <a:pt x="234" y="862"/>
                  </a:lnTo>
                  <a:lnTo>
                    <a:pt x="238" y="856"/>
                  </a:lnTo>
                  <a:lnTo>
                    <a:pt x="238" y="856"/>
                  </a:lnTo>
                  <a:lnTo>
                    <a:pt x="238" y="854"/>
                  </a:lnTo>
                  <a:lnTo>
                    <a:pt x="238" y="852"/>
                  </a:lnTo>
                  <a:lnTo>
                    <a:pt x="236" y="848"/>
                  </a:lnTo>
                  <a:lnTo>
                    <a:pt x="230" y="846"/>
                  </a:lnTo>
                  <a:lnTo>
                    <a:pt x="230" y="846"/>
                  </a:lnTo>
                  <a:lnTo>
                    <a:pt x="224" y="844"/>
                  </a:lnTo>
                  <a:lnTo>
                    <a:pt x="218" y="846"/>
                  </a:lnTo>
                  <a:lnTo>
                    <a:pt x="218" y="846"/>
                  </a:lnTo>
                  <a:lnTo>
                    <a:pt x="212" y="848"/>
                  </a:lnTo>
                  <a:lnTo>
                    <a:pt x="208" y="846"/>
                  </a:lnTo>
                  <a:lnTo>
                    <a:pt x="208" y="846"/>
                  </a:lnTo>
                  <a:lnTo>
                    <a:pt x="206" y="840"/>
                  </a:lnTo>
                  <a:lnTo>
                    <a:pt x="206" y="834"/>
                  </a:lnTo>
                  <a:lnTo>
                    <a:pt x="210" y="830"/>
                  </a:lnTo>
                  <a:lnTo>
                    <a:pt x="210" y="830"/>
                  </a:lnTo>
                  <a:lnTo>
                    <a:pt x="210" y="824"/>
                  </a:lnTo>
                  <a:lnTo>
                    <a:pt x="210" y="822"/>
                  </a:lnTo>
                  <a:lnTo>
                    <a:pt x="208" y="822"/>
                  </a:lnTo>
                  <a:lnTo>
                    <a:pt x="208" y="822"/>
                  </a:lnTo>
                  <a:lnTo>
                    <a:pt x="198" y="822"/>
                  </a:lnTo>
                  <a:lnTo>
                    <a:pt x="198" y="822"/>
                  </a:lnTo>
                  <a:lnTo>
                    <a:pt x="194" y="824"/>
                  </a:lnTo>
                  <a:lnTo>
                    <a:pt x="190" y="830"/>
                  </a:lnTo>
                  <a:lnTo>
                    <a:pt x="188" y="834"/>
                  </a:lnTo>
                  <a:lnTo>
                    <a:pt x="188" y="834"/>
                  </a:lnTo>
                  <a:lnTo>
                    <a:pt x="178" y="846"/>
                  </a:lnTo>
                  <a:lnTo>
                    <a:pt x="178" y="846"/>
                  </a:lnTo>
                  <a:lnTo>
                    <a:pt x="176" y="852"/>
                  </a:lnTo>
                  <a:lnTo>
                    <a:pt x="174" y="856"/>
                  </a:lnTo>
                  <a:lnTo>
                    <a:pt x="174" y="856"/>
                  </a:lnTo>
                  <a:lnTo>
                    <a:pt x="174" y="866"/>
                  </a:lnTo>
                  <a:lnTo>
                    <a:pt x="174" y="866"/>
                  </a:lnTo>
                  <a:lnTo>
                    <a:pt x="174" y="876"/>
                  </a:lnTo>
                  <a:lnTo>
                    <a:pt x="174" y="876"/>
                  </a:lnTo>
                  <a:lnTo>
                    <a:pt x="174" y="888"/>
                  </a:lnTo>
                  <a:lnTo>
                    <a:pt x="174" y="892"/>
                  </a:lnTo>
                  <a:lnTo>
                    <a:pt x="174" y="892"/>
                  </a:lnTo>
                  <a:lnTo>
                    <a:pt x="176" y="900"/>
                  </a:lnTo>
                  <a:lnTo>
                    <a:pt x="178" y="906"/>
                  </a:lnTo>
                  <a:lnTo>
                    <a:pt x="178" y="906"/>
                  </a:lnTo>
                  <a:lnTo>
                    <a:pt x="182" y="908"/>
                  </a:lnTo>
                  <a:lnTo>
                    <a:pt x="184" y="906"/>
                  </a:lnTo>
                  <a:lnTo>
                    <a:pt x="184" y="906"/>
                  </a:lnTo>
                  <a:close/>
                  <a:moveTo>
                    <a:pt x="3012" y="2570"/>
                  </a:moveTo>
                  <a:lnTo>
                    <a:pt x="3012" y="2570"/>
                  </a:lnTo>
                  <a:lnTo>
                    <a:pt x="3004" y="2572"/>
                  </a:lnTo>
                  <a:lnTo>
                    <a:pt x="2996" y="2570"/>
                  </a:lnTo>
                  <a:lnTo>
                    <a:pt x="2992" y="2568"/>
                  </a:lnTo>
                  <a:lnTo>
                    <a:pt x="2992" y="2568"/>
                  </a:lnTo>
                  <a:lnTo>
                    <a:pt x="2986" y="2562"/>
                  </a:lnTo>
                  <a:lnTo>
                    <a:pt x="2980" y="2556"/>
                  </a:lnTo>
                  <a:lnTo>
                    <a:pt x="2978" y="2552"/>
                  </a:lnTo>
                  <a:lnTo>
                    <a:pt x="2978" y="2552"/>
                  </a:lnTo>
                  <a:lnTo>
                    <a:pt x="2976" y="2544"/>
                  </a:lnTo>
                  <a:lnTo>
                    <a:pt x="2974" y="2536"/>
                  </a:lnTo>
                  <a:lnTo>
                    <a:pt x="2974" y="2532"/>
                  </a:lnTo>
                  <a:lnTo>
                    <a:pt x="2974" y="2532"/>
                  </a:lnTo>
                  <a:lnTo>
                    <a:pt x="2972" y="2526"/>
                  </a:lnTo>
                  <a:lnTo>
                    <a:pt x="2968" y="2522"/>
                  </a:lnTo>
                  <a:lnTo>
                    <a:pt x="2962" y="2518"/>
                  </a:lnTo>
                  <a:lnTo>
                    <a:pt x="2962" y="2518"/>
                  </a:lnTo>
                  <a:lnTo>
                    <a:pt x="2958" y="2518"/>
                  </a:lnTo>
                  <a:lnTo>
                    <a:pt x="2958" y="2522"/>
                  </a:lnTo>
                  <a:lnTo>
                    <a:pt x="2970" y="2548"/>
                  </a:lnTo>
                  <a:lnTo>
                    <a:pt x="2970" y="2548"/>
                  </a:lnTo>
                  <a:lnTo>
                    <a:pt x="2974" y="2554"/>
                  </a:lnTo>
                  <a:lnTo>
                    <a:pt x="2974" y="2562"/>
                  </a:lnTo>
                  <a:lnTo>
                    <a:pt x="2974" y="2566"/>
                  </a:lnTo>
                  <a:lnTo>
                    <a:pt x="2974" y="2566"/>
                  </a:lnTo>
                  <a:lnTo>
                    <a:pt x="2974" y="2574"/>
                  </a:lnTo>
                  <a:lnTo>
                    <a:pt x="2970" y="2580"/>
                  </a:lnTo>
                  <a:lnTo>
                    <a:pt x="2960" y="2596"/>
                  </a:lnTo>
                  <a:lnTo>
                    <a:pt x="2960" y="2596"/>
                  </a:lnTo>
                  <a:lnTo>
                    <a:pt x="2958" y="2600"/>
                  </a:lnTo>
                  <a:lnTo>
                    <a:pt x="2958" y="2602"/>
                  </a:lnTo>
                  <a:lnTo>
                    <a:pt x="2960" y="2604"/>
                  </a:lnTo>
                  <a:lnTo>
                    <a:pt x="2962" y="2606"/>
                  </a:lnTo>
                  <a:lnTo>
                    <a:pt x="2968" y="2610"/>
                  </a:lnTo>
                  <a:lnTo>
                    <a:pt x="2968" y="2610"/>
                  </a:lnTo>
                  <a:lnTo>
                    <a:pt x="2972" y="2614"/>
                  </a:lnTo>
                  <a:lnTo>
                    <a:pt x="2974" y="2620"/>
                  </a:lnTo>
                  <a:lnTo>
                    <a:pt x="2974" y="2624"/>
                  </a:lnTo>
                  <a:lnTo>
                    <a:pt x="2974" y="2624"/>
                  </a:lnTo>
                  <a:lnTo>
                    <a:pt x="2976" y="2632"/>
                  </a:lnTo>
                  <a:lnTo>
                    <a:pt x="2980" y="2638"/>
                  </a:lnTo>
                  <a:lnTo>
                    <a:pt x="2980" y="2638"/>
                  </a:lnTo>
                  <a:lnTo>
                    <a:pt x="2982" y="2638"/>
                  </a:lnTo>
                  <a:lnTo>
                    <a:pt x="2984" y="2638"/>
                  </a:lnTo>
                  <a:lnTo>
                    <a:pt x="2990" y="2636"/>
                  </a:lnTo>
                  <a:lnTo>
                    <a:pt x="2998" y="2628"/>
                  </a:lnTo>
                  <a:lnTo>
                    <a:pt x="2998" y="2628"/>
                  </a:lnTo>
                  <a:lnTo>
                    <a:pt x="3002" y="2622"/>
                  </a:lnTo>
                  <a:lnTo>
                    <a:pt x="3004" y="2614"/>
                  </a:lnTo>
                  <a:lnTo>
                    <a:pt x="3004" y="2610"/>
                  </a:lnTo>
                  <a:lnTo>
                    <a:pt x="3004" y="2610"/>
                  </a:lnTo>
                  <a:lnTo>
                    <a:pt x="3006" y="2604"/>
                  </a:lnTo>
                  <a:lnTo>
                    <a:pt x="3008" y="2598"/>
                  </a:lnTo>
                  <a:lnTo>
                    <a:pt x="3008" y="2598"/>
                  </a:lnTo>
                  <a:lnTo>
                    <a:pt x="3018" y="2588"/>
                  </a:lnTo>
                  <a:lnTo>
                    <a:pt x="3018" y="2588"/>
                  </a:lnTo>
                  <a:lnTo>
                    <a:pt x="3028" y="2578"/>
                  </a:lnTo>
                  <a:lnTo>
                    <a:pt x="3028" y="2578"/>
                  </a:lnTo>
                  <a:lnTo>
                    <a:pt x="3030" y="2574"/>
                  </a:lnTo>
                  <a:lnTo>
                    <a:pt x="3028" y="2568"/>
                  </a:lnTo>
                  <a:lnTo>
                    <a:pt x="3028" y="2568"/>
                  </a:lnTo>
                  <a:lnTo>
                    <a:pt x="3024" y="2566"/>
                  </a:lnTo>
                  <a:lnTo>
                    <a:pt x="3016" y="2568"/>
                  </a:lnTo>
                  <a:lnTo>
                    <a:pt x="3012" y="2570"/>
                  </a:lnTo>
                  <a:close/>
                  <a:moveTo>
                    <a:pt x="490" y="1328"/>
                  </a:moveTo>
                  <a:lnTo>
                    <a:pt x="490" y="1328"/>
                  </a:lnTo>
                  <a:lnTo>
                    <a:pt x="494" y="1328"/>
                  </a:lnTo>
                  <a:lnTo>
                    <a:pt x="496" y="1328"/>
                  </a:lnTo>
                  <a:lnTo>
                    <a:pt x="498" y="1326"/>
                  </a:lnTo>
                  <a:lnTo>
                    <a:pt x="498" y="1324"/>
                  </a:lnTo>
                  <a:lnTo>
                    <a:pt x="498" y="1320"/>
                  </a:lnTo>
                  <a:lnTo>
                    <a:pt x="498" y="1320"/>
                  </a:lnTo>
                  <a:lnTo>
                    <a:pt x="498" y="1306"/>
                  </a:lnTo>
                  <a:lnTo>
                    <a:pt x="498" y="1306"/>
                  </a:lnTo>
                  <a:lnTo>
                    <a:pt x="496" y="1304"/>
                  </a:lnTo>
                  <a:lnTo>
                    <a:pt x="490" y="1302"/>
                  </a:lnTo>
                  <a:lnTo>
                    <a:pt x="486" y="1302"/>
                  </a:lnTo>
                  <a:lnTo>
                    <a:pt x="486" y="1302"/>
                  </a:lnTo>
                  <a:lnTo>
                    <a:pt x="470" y="1304"/>
                  </a:lnTo>
                  <a:lnTo>
                    <a:pt x="456" y="1310"/>
                  </a:lnTo>
                  <a:lnTo>
                    <a:pt x="456" y="1310"/>
                  </a:lnTo>
                  <a:lnTo>
                    <a:pt x="454" y="1312"/>
                  </a:lnTo>
                  <a:lnTo>
                    <a:pt x="456" y="1314"/>
                  </a:lnTo>
                  <a:lnTo>
                    <a:pt x="470" y="1320"/>
                  </a:lnTo>
                  <a:lnTo>
                    <a:pt x="470" y="1320"/>
                  </a:lnTo>
                  <a:lnTo>
                    <a:pt x="486" y="1326"/>
                  </a:lnTo>
                  <a:lnTo>
                    <a:pt x="490" y="1328"/>
                  </a:lnTo>
                  <a:close/>
                  <a:moveTo>
                    <a:pt x="2940" y="2636"/>
                  </a:moveTo>
                  <a:lnTo>
                    <a:pt x="2940" y="2636"/>
                  </a:lnTo>
                  <a:lnTo>
                    <a:pt x="2938" y="2636"/>
                  </a:lnTo>
                  <a:lnTo>
                    <a:pt x="2936" y="2636"/>
                  </a:lnTo>
                  <a:lnTo>
                    <a:pt x="2932" y="2640"/>
                  </a:lnTo>
                  <a:lnTo>
                    <a:pt x="2928" y="2644"/>
                  </a:lnTo>
                  <a:lnTo>
                    <a:pt x="2928" y="2644"/>
                  </a:lnTo>
                  <a:lnTo>
                    <a:pt x="2922" y="2658"/>
                  </a:lnTo>
                  <a:lnTo>
                    <a:pt x="2920" y="2664"/>
                  </a:lnTo>
                  <a:lnTo>
                    <a:pt x="2920" y="2664"/>
                  </a:lnTo>
                  <a:lnTo>
                    <a:pt x="2910" y="2676"/>
                  </a:lnTo>
                  <a:lnTo>
                    <a:pt x="2910" y="2676"/>
                  </a:lnTo>
                  <a:lnTo>
                    <a:pt x="2906" y="2680"/>
                  </a:lnTo>
                  <a:lnTo>
                    <a:pt x="2898" y="2684"/>
                  </a:lnTo>
                  <a:lnTo>
                    <a:pt x="2884" y="2688"/>
                  </a:lnTo>
                  <a:lnTo>
                    <a:pt x="2884" y="2688"/>
                  </a:lnTo>
                  <a:lnTo>
                    <a:pt x="2878" y="2692"/>
                  </a:lnTo>
                  <a:lnTo>
                    <a:pt x="2872" y="2698"/>
                  </a:lnTo>
                  <a:lnTo>
                    <a:pt x="2870" y="2704"/>
                  </a:lnTo>
                  <a:lnTo>
                    <a:pt x="2870" y="2704"/>
                  </a:lnTo>
                  <a:lnTo>
                    <a:pt x="2864" y="2718"/>
                  </a:lnTo>
                  <a:lnTo>
                    <a:pt x="2860" y="2732"/>
                  </a:lnTo>
                  <a:lnTo>
                    <a:pt x="2860" y="2732"/>
                  </a:lnTo>
                  <a:lnTo>
                    <a:pt x="2858" y="2740"/>
                  </a:lnTo>
                  <a:lnTo>
                    <a:pt x="2862" y="2746"/>
                  </a:lnTo>
                  <a:lnTo>
                    <a:pt x="2862" y="2746"/>
                  </a:lnTo>
                  <a:lnTo>
                    <a:pt x="2874" y="2754"/>
                  </a:lnTo>
                  <a:lnTo>
                    <a:pt x="2880" y="2756"/>
                  </a:lnTo>
                  <a:lnTo>
                    <a:pt x="2880" y="2756"/>
                  </a:lnTo>
                  <a:lnTo>
                    <a:pt x="2886" y="2758"/>
                  </a:lnTo>
                  <a:lnTo>
                    <a:pt x="2894" y="2756"/>
                  </a:lnTo>
                  <a:lnTo>
                    <a:pt x="2898" y="2754"/>
                  </a:lnTo>
                  <a:lnTo>
                    <a:pt x="2898" y="2754"/>
                  </a:lnTo>
                  <a:lnTo>
                    <a:pt x="2904" y="2750"/>
                  </a:lnTo>
                  <a:lnTo>
                    <a:pt x="2908" y="2742"/>
                  </a:lnTo>
                  <a:lnTo>
                    <a:pt x="2914" y="2728"/>
                  </a:lnTo>
                  <a:lnTo>
                    <a:pt x="2914" y="2728"/>
                  </a:lnTo>
                  <a:lnTo>
                    <a:pt x="2916" y="2712"/>
                  </a:lnTo>
                  <a:lnTo>
                    <a:pt x="2916" y="2708"/>
                  </a:lnTo>
                  <a:lnTo>
                    <a:pt x="2916" y="2708"/>
                  </a:lnTo>
                  <a:lnTo>
                    <a:pt x="2918" y="2702"/>
                  </a:lnTo>
                  <a:lnTo>
                    <a:pt x="2922" y="2696"/>
                  </a:lnTo>
                  <a:lnTo>
                    <a:pt x="2930" y="2686"/>
                  </a:lnTo>
                  <a:lnTo>
                    <a:pt x="2930" y="2686"/>
                  </a:lnTo>
                  <a:lnTo>
                    <a:pt x="2940" y="2676"/>
                  </a:lnTo>
                  <a:lnTo>
                    <a:pt x="2940" y="2676"/>
                  </a:lnTo>
                  <a:lnTo>
                    <a:pt x="2952" y="2668"/>
                  </a:lnTo>
                  <a:lnTo>
                    <a:pt x="2958" y="2666"/>
                  </a:lnTo>
                  <a:lnTo>
                    <a:pt x="2958" y="2666"/>
                  </a:lnTo>
                  <a:lnTo>
                    <a:pt x="2962" y="2660"/>
                  </a:lnTo>
                  <a:lnTo>
                    <a:pt x="2964" y="2654"/>
                  </a:lnTo>
                  <a:lnTo>
                    <a:pt x="2964" y="2650"/>
                  </a:lnTo>
                  <a:lnTo>
                    <a:pt x="2964" y="2650"/>
                  </a:lnTo>
                  <a:lnTo>
                    <a:pt x="2964" y="2646"/>
                  </a:lnTo>
                  <a:lnTo>
                    <a:pt x="2962" y="2644"/>
                  </a:lnTo>
                  <a:lnTo>
                    <a:pt x="2960" y="2642"/>
                  </a:lnTo>
                  <a:lnTo>
                    <a:pt x="2956" y="2642"/>
                  </a:lnTo>
                  <a:lnTo>
                    <a:pt x="2954" y="2642"/>
                  </a:lnTo>
                  <a:lnTo>
                    <a:pt x="2954" y="2642"/>
                  </a:lnTo>
                  <a:lnTo>
                    <a:pt x="2946" y="2640"/>
                  </a:lnTo>
                  <a:lnTo>
                    <a:pt x="2940" y="2636"/>
                  </a:lnTo>
                  <a:lnTo>
                    <a:pt x="2940" y="2636"/>
                  </a:lnTo>
                  <a:close/>
                  <a:moveTo>
                    <a:pt x="406" y="1248"/>
                  </a:moveTo>
                  <a:lnTo>
                    <a:pt x="406" y="1248"/>
                  </a:lnTo>
                  <a:lnTo>
                    <a:pt x="402" y="1254"/>
                  </a:lnTo>
                  <a:lnTo>
                    <a:pt x="400" y="1260"/>
                  </a:lnTo>
                  <a:lnTo>
                    <a:pt x="400" y="1274"/>
                  </a:lnTo>
                  <a:lnTo>
                    <a:pt x="400" y="1274"/>
                  </a:lnTo>
                  <a:lnTo>
                    <a:pt x="400" y="1278"/>
                  </a:lnTo>
                  <a:lnTo>
                    <a:pt x="402" y="1280"/>
                  </a:lnTo>
                  <a:lnTo>
                    <a:pt x="404" y="1282"/>
                  </a:lnTo>
                  <a:lnTo>
                    <a:pt x="408" y="1282"/>
                  </a:lnTo>
                  <a:lnTo>
                    <a:pt x="412" y="1282"/>
                  </a:lnTo>
                  <a:lnTo>
                    <a:pt x="412" y="1282"/>
                  </a:lnTo>
                  <a:lnTo>
                    <a:pt x="416" y="1282"/>
                  </a:lnTo>
                  <a:lnTo>
                    <a:pt x="418" y="1280"/>
                  </a:lnTo>
                  <a:lnTo>
                    <a:pt x="420" y="1278"/>
                  </a:lnTo>
                  <a:lnTo>
                    <a:pt x="420" y="1274"/>
                  </a:lnTo>
                  <a:lnTo>
                    <a:pt x="420" y="1270"/>
                  </a:lnTo>
                  <a:lnTo>
                    <a:pt x="420" y="1270"/>
                  </a:lnTo>
                  <a:lnTo>
                    <a:pt x="418" y="1262"/>
                  </a:lnTo>
                  <a:lnTo>
                    <a:pt x="416" y="1256"/>
                  </a:lnTo>
                  <a:lnTo>
                    <a:pt x="414" y="1250"/>
                  </a:lnTo>
                  <a:lnTo>
                    <a:pt x="414" y="1250"/>
                  </a:lnTo>
                  <a:lnTo>
                    <a:pt x="412" y="1248"/>
                  </a:lnTo>
                  <a:lnTo>
                    <a:pt x="410" y="1246"/>
                  </a:lnTo>
                  <a:lnTo>
                    <a:pt x="408" y="1246"/>
                  </a:lnTo>
                  <a:lnTo>
                    <a:pt x="406" y="1248"/>
                  </a:lnTo>
                  <a:lnTo>
                    <a:pt x="406" y="1248"/>
                  </a:lnTo>
                  <a:close/>
                  <a:moveTo>
                    <a:pt x="2286" y="1412"/>
                  </a:moveTo>
                  <a:lnTo>
                    <a:pt x="2286" y="1412"/>
                  </a:lnTo>
                  <a:lnTo>
                    <a:pt x="2290" y="1424"/>
                  </a:lnTo>
                  <a:lnTo>
                    <a:pt x="2290" y="1424"/>
                  </a:lnTo>
                  <a:lnTo>
                    <a:pt x="2290" y="1426"/>
                  </a:lnTo>
                  <a:lnTo>
                    <a:pt x="2292" y="1426"/>
                  </a:lnTo>
                  <a:lnTo>
                    <a:pt x="2296" y="1426"/>
                  </a:lnTo>
                  <a:lnTo>
                    <a:pt x="2302" y="1422"/>
                  </a:lnTo>
                  <a:lnTo>
                    <a:pt x="2302" y="1422"/>
                  </a:lnTo>
                  <a:lnTo>
                    <a:pt x="2306" y="1418"/>
                  </a:lnTo>
                  <a:lnTo>
                    <a:pt x="2308" y="1410"/>
                  </a:lnTo>
                  <a:lnTo>
                    <a:pt x="2308" y="1408"/>
                  </a:lnTo>
                  <a:lnTo>
                    <a:pt x="2308" y="1408"/>
                  </a:lnTo>
                  <a:lnTo>
                    <a:pt x="2308" y="1394"/>
                  </a:lnTo>
                  <a:lnTo>
                    <a:pt x="2308" y="1394"/>
                  </a:lnTo>
                  <a:lnTo>
                    <a:pt x="2308" y="1392"/>
                  </a:lnTo>
                  <a:lnTo>
                    <a:pt x="2306" y="1392"/>
                  </a:lnTo>
                  <a:lnTo>
                    <a:pt x="2302" y="1392"/>
                  </a:lnTo>
                  <a:lnTo>
                    <a:pt x="2288" y="1396"/>
                  </a:lnTo>
                  <a:lnTo>
                    <a:pt x="2288" y="1396"/>
                  </a:lnTo>
                  <a:lnTo>
                    <a:pt x="2284" y="1398"/>
                  </a:lnTo>
                  <a:lnTo>
                    <a:pt x="2284" y="1400"/>
                  </a:lnTo>
                  <a:lnTo>
                    <a:pt x="2282" y="1404"/>
                  </a:lnTo>
                  <a:lnTo>
                    <a:pt x="2284" y="1406"/>
                  </a:lnTo>
                  <a:lnTo>
                    <a:pt x="2286" y="1412"/>
                  </a:lnTo>
                  <a:close/>
                  <a:moveTo>
                    <a:pt x="414" y="1210"/>
                  </a:moveTo>
                  <a:lnTo>
                    <a:pt x="414" y="1210"/>
                  </a:lnTo>
                  <a:lnTo>
                    <a:pt x="412" y="1208"/>
                  </a:lnTo>
                  <a:lnTo>
                    <a:pt x="410" y="1206"/>
                  </a:lnTo>
                  <a:lnTo>
                    <a:pt x="406" y="1206"/>
                  </a:lnTo>
                  <a:lnTo>
                    <a:pt x="404" y="1208"/>
                  </a:lnTo>
                  <a:lnTo>
                    <a:pt x="398" y="1210"/>
                  </a:lnTo>
                  <a:lnTo>
                    <a:pt x="398" y="1210"/>
                  </a:lnTo>
                  <a:lnTo>
                    <a:pt x="396" y="1212"/>
                  </a:lnTo>
                  <a:lnTo>
                    <a:pt x="394" y="1214"/>
                  </a:lnTo>
                  <a:lnTo>
                    <a:pt x="394" y="1216"/>
                  </a:lnTo>
                  <a:lnTo>
                    <a:pt x="396" y="1220"/>
                  </a:lnTo>
                  <a:lnTo>
                    <a:pt x="404" y="1228"/>
                  </a:lnTo>
                  <a:lnTo>
                    <a:pt x="404" y="1228"/>
                  </a:lnTo>
                  <a:lnTo>
                    <a:pt x="410" y="1230"/>
                  </a:lnTo>
                  <a:lnTo>
                    <a:pt x="412" y="1230"/>
                  </a:lnTo>
                  <a:lnTo>
                    <a:pt x="416" y="1228"/>
                  </a:lnTo>
                  <a:lnTo>
                    <a:pt x="416" y="1228"/>
                  </a:lnTo>
                  <a:lnTo>
                    <a:pt x="418" y="1224"/>
                  </a:lnTo>
                  <a:lnTo>
                    <a:pt x="416" y="1216"/>
                  </a:lnTo>
                  <a:lnTo>
                    <a:pt x="414" y="1210"/>
                  </a:lnTo>
                  <a:close/>
                  <a:moveTo>
                    <a:pt x="2302" y="1960"/>
                  </a:moveTo>
                  <a:lnTo>
                    <a:pt x="2302" y="1960"/>
                  </a:lnTo>
                  <a:lnTo>
                    <a:pt x="2302" y="1962"/>
                  </a:lnTo>
                  <a:lnTo>
                    <a:pt x="2302" y="1966"/>
                  </a:lnTo>
                  <a:lnTo>
                    <a:pt x="2304" y="1968"/>
                  </a:lnTo>
                  <a:lnTo>
                    <a:pt x="2306" y="1970"/>
                  </a:lnTo>
                  <a:lnTo>
                    <a:pt x="2312" y="1974"/>
                  </a:lnTo>
                  <a:lnTo>
                    <a:pt x="2312" y="1974"/>
                  </a:lnTo>
                  <a:lnTo>
                    <a:pt x="2324" y="1982"/>
                  </a:lnTo>
                  <a:lnTo>
                    <a:pt x="2324" y="1982"/>
                  </a:lnTo>
                  <a:lnTo>
                    <a:pt x="2326" y="1988"/>
                  </a:lnTo>
                  <a:lnTo>
                    <a:pt x="2328" y="1994"/>
                  </a:lnTo>
                  <a:lnTo>
                    <a:pt x="2328" y="1998"/>
                  </a:lnTo>
                  <a:lnTo>
                    <a:pt x="2328" y="1998"/>
                  </a:lnTo>
                  <a:lnTo>
                    <a:pt x="2328" y="2002"/>
                  </a:lnTo>
                  <a:lnTo>
                    <a:pt x="2330" y="2004"/>
                  </a:lnTo>
                  <a:lnTo>
                    <a:pt x="2334" y="2006"/>
                  </a:lnTo>
                  <a:lnTo>
                    <a:pt x="2336" y="2006"/>
                  </a:lnTo>
                  <a:lnTo>
                    <a:pt x="2340" y="2006"/>
                  </a:lnTo>
                  <a:lnTo>
                    <a:pt x="2340" y="2006"/>
                  </a:lnTo>
                  <a:lnTo>
                    <a:pt x="2352" y="2006"/>
                  </a:lnTo>
                  <a:lnTo>
                    <a:pt x="2352" y="2006"/>
                  </a:lnTo>
                  <a:lnTo>
                    <a:pt x="2358" y="2008"/>
                  </a:lnTo>
                  <a:lnTo>
                    <a:pt x="2364" y="2010"/>
                  </a:lnTo>
                  <a:lnTo>
                    <a:pt x="2380" y="2022"/>
                  </a:lnTo>
                  <a:lnTo>
                    <a:pt x="2380" y="2022"/>
                  </a:lnTo>
                  <a:lnTo>
                    <a:pt x="2394" y="2030"/>
                  </a:lnTo>
                  <a:lnTo>
                    <a:pt x="2420" y="2042"/>
                  </a:lnTo>
                  <a:lnTo>
                    <a:pt x="2420" y="2042"/>
                  </a:lnTo>
                  <a:lnTo>
                    <a:pt x="2424" y="2046"/>
                  </a:lnTo>
                  <a:lnTo>
                    <a:pt x="2426" y="2050"/>
                  </a:lnTo>
                  <a:lnTo>
                    <a:pt x="2426" y="2050"/>
                  </a:lnTo>
                  <a:lnTo>
                    <a:pt x="2424" y="2054"/>
                  </a:lnTo>
                  <a:lnTo>
                    <a:pt x="2420" y="2058"/>
                  </a:lnTo>
                  <a:lnTo>
                    <a:pt x="2414" y="2062"/>
                  </a:lnTo>
                  <a:lnTo>
                    <a:pt x="2414" y="2062"/>
                  </a:lnTo>
                  <a:lnTo>
                    <a:pt x="2410" y="2064"/>
                  </a:lnTo>
                  <a:lnTo>
                    <a:pt x="2414" y="2066"/>
                  </a:lnTo>
                  <a:lnTo>
                    <a:pt x="2418" y="2066"/>
                  </a:lnTo>
                  <a:lnTo>
                    <a:pt x="2418" y="2066"/>
                  </a:lnTo>
                  <a:lnTo>
                    <a:pt x="2426" y="2066"/>
                  </a:lnTo>
                  <a:lnTo>
                    <a:pt x="2434" y="2068"/>
                  </a:lnTo>
                  <a:lnTo>
                    <a:pt x="2438" y="2072"/>
                  </a:lnTo>
                  <a:lnTo>
                    <a:pt x="2438" y="2072"/>
                  </a:lnTo>
                  <a:lnTo>
                    <a:pt x="2452" y="2078"/>
                  </a:lnTo>
                  <a:lnTo>
                    <a:pt x="2458" y="2082"/>
                  </a:lnTo>
                  <a:lnTo>
                    <a:pt x="2458" y="2082"/>
                  </a:lnTo>
                  <a:lnTo>
                    <a:pt x="2470" y="2084"/>
                  </a:lnTo>
                  <a:lnTo>
                    <a:pt x="2470" y="2084"/>
                  </a:lnTo>
                  <a:lnTo>
                    <a:pt x="2476" y="2084"/>
                  </a:lnTo>
                  <a:lnTo>
                    <a:pt x="2480" y="2080"/>
                  </a:lnTo>
                  <a:lnTo>
                    <a:pt x="2488" y="2070"/>
                  </a:lnTo>
                  <a:lnTo>
                    <a:pt x="2488" y="2070"/>
                  </a:lnTo>
                  <a:lnTo>
                    <a:pt x="2502" y="2062"/>
                  </a:lnTo>
                  <a:lnTo>
                    <a:pt x="2508" y="2058"/>
                  </a:lnTo>
                  <a:lnTo>
                    <a:pt x="2508" y="2058"/>
                  </a:lnTo>
                  <a:lnTo>
                    <a:pt x="2514" y="2058"/>
                  </a:lnTo>
                  <a:lnTo>
                    <a:pt x="2522" y="2058"/>
                  </a:lnTo>
                  <a:lnTo>
                    <a:pt x="2526" y="2062"/>
                  </a:lnTo>
                  <a:lnTo>
                    <a:pt x="2526" y="2062"/>
                  </a:lnTo>
                  <a:lnTo>
                    <a:pt x="2540" y="2070"/>
                  </a:lnTo>
                  <a:lnTo>
                    <a:pt x="2558" y="2088"/>
                  </a:lnTo>
                  <a:lnTo>
                    <a:pt x="2558" y="2088"/>
                  </a:lnTo>
                  <a:lnTo>
                    <a:pt x="2570" y="2098"/>
                  </a:lnTo>
                  <a:lnTo>
                    <a:pt x="2576" y="2100"/>
                  </a:lnTo>
                  <a:lnTo>
                    <a:pt x="2576" y="2100"/>
                  </a:lnTo>
                  <a:lnTo>
                    <a:pt x="2578" y="2102"/>
                  </a:lnTo>
                  <a:lnTo>
                    <a:pt x="2580" y="2100"/>
                  </a:lnTo>
                  <a:lnTo>
                    <a:pt x="2582" y="2100"/>
                  </a:lnTo>
                  <a:lnTo>
                    <a:pt x="2582" y="2096"/>
                  </a:lnTo>
                  <a:lnTo>
                    <a:pt x="2582" y="2082"/>
                  </a:lnTo>
                  <a:lnTo>
                    <a:pt x="2582" y="2082"/>
                  </a:lnTo>
                  <a:lnTo>
                    <a:pt x="2580" y="2076"/>
                  </a:lnTo>
                  <a:lnTo>
                    <a:pt x="2576" y="2072"/>
                  </a:lnTo>
                  <a:lnTo>
                    <a:pt x="2560" y="2068"/>
                  </a:lnTo>
                  <a:lnTo>
                    <a:pt x="2560" y="2068"/>
                  </a:lnTo>
                  <a:lnTo>
                    <a:pt x="2556" y="2064"/>
                  </a:lnTo>
                  <a:lnTo>
                    <a:pt x="2554" y="2058"/>
                  </a:lnTo>
                  <a:lnTo>
                    <a:pt x="2554" y="2054"/>
                  </a:lnTo>
                  <a:lnTo>
                    <a:pt x="2554" y="2054"/>
                  </a:lnTo>
                  <a:lnTo>
                    <a:pt x="2554" y="2046"/>
                  </a:lnTo>
                  <a:lnTo>
                    <a:pt x="2558" y="2040"/>
                  </a:lnTo>
                  <a:lnTo>
                    <a:pt x="2558" y="2040"/>
                  </a:lnTo>
                  <a:lnTo>
                    <a:pt x="2560" y="2038"/>
                  </a:lnTo>
                  <a:lnTo>
                    <a:pt x="2560" y="2036"/>
                  </a:lnTo>
                  <a:lnTo>
                    <a:pt x="2556" y="2034"/>
                  </a:lnTo>
                  <a:lnTo>
                    <a:pt x="2542" y="2028"/>
                  </a:lnTo>
                  <a:lnTo>
                    <a:pt x="2542" y="2028"/>
                  </a:lnTo>
                  <a:lnTo>
                    <a:pt x="2534" y="2024"/>
                  </a:lnTo>
                  <a:lnTo>
                    <a:pt x="2530" y="2018"/>
                  </a:lnTo>
                  <a:lnTo>
                    <a:pt x="2528" y="2014"/>
                  </a:lnTo>
                  <a:lnTo>
                    <a:pt x="2528" y="2014"/>
                  </a:lnTo>
                  <a:lnTo>
                    <a:pt x="2524" y="2006"/>
                  </a:lnTo>
                  <a:lnTo>
                    <a:pt x="2518" y="2002"/>
                  </a:lnTo>
                  <a:lnTo>
                    <a:pt x="2502" y="1992"/>
                  </a:lnTo>
                  <a:lnTo>
                    <a:pt x="2502" y="1992"/>
                  </a:lnTo>
                  <a:lnTo>
                    <a:pt x="2486" y="1984"/>
                  </a:lnTo>
                  <a:lnTo>
                    <a:pt x="2424" y="1968"/>
                  </a:lnTo>
                  <a:lnTo>
                    <a:pt x="2424" y="1968"/>
                  </a:lnTo>
                  <a:lnTo>
                    <a:pt x="2416" y="1968"/>
                  </a:lnTo>
                  <a:lnTo>
                    <a:pt x="2410" y="1972"/>
                  </a:lnTo>
                  <a:lnTo>
                    <a:pt x="2394" y="1982"/>
                  </a:lnTo>
                  <a:lnTo>
                    <a:pt x="2394" y="1982"/>
                  </a:lnTo>
                  <a:lnTo>
                    <a:pt x="2386" y="1986"/>
                  </a:lnTo>
                  <a:lnTo>
                    <a:pt x="2378" y="1986"/>
                  </a:lnTo>
                  <a:lnTo>
                    <a:pt x="2376" y="1986"/>
                  </a:lnTo>
                  <a:lnTo>
                    <a:pt x="2376" y="1986"/>
                  </a:lnTo>
                  <a:lnTo>
                    <a:pt x="2368" y="1986"/>
                  </a:lnTo>
                  <a:lnTo>
                    <a:pt x="2362" y="1982"/>
                  </a:lnTo>
                  <a:lnTo>
                    <a:pt x="2354" y="1972"/>
                  </a:lnTo>
                  <a:lnTo>
                    <a:pt x="2354" y="1972"/>
                  </a:lnTo>
                  <a:lnTo>
                    <a:pt x="2342" y="1962"/>
                  </a:lnTo>
                  <a:lnTo>
                    <a:pt x="2334" y="1954"/>
                  </a:lnTo>
                  <a:lnTo>
                    <a:pt x="2334" y="1954"/>
                  </a:lnTo>
                  <a:lnTo>
                    <a:pt x="2328" y="1950"/>
                  </a:lnTo>
                  <a:lnTo>
                    <a:pt x="2320" y="1948"/>
                  </a:lnTo>
                  <a:lnTo>
                    <a:pt x="2316" y="1948"/>
                  </a:lnTo>
                  <a:lnTo>
                    <a:pt x="2316" y="1948"/>
                  </a:lnTo>
                  <a:lnTo>
                    <a:pt x="2310" y="1950"/>
                  </a:lnTo>
                  <a:lnTo>
                    <a:pt x="2306" y="1954"/>
                  </a:lnTo>
                  <a:lnTo>
                    <a:pt x="2302" y="1960"/>
                  </a:lnTo>
                  <a:close/>
                  <a:moveTo>
                    <a:pt x="2606" y="2298"/>
                  </a:moveTo>
                  <a:lnTo>
                    <a:pt x="2606" y="2298"/>
                  </a:lnTo>
                  <a:lnTo>
                    <a:pt x="2602" y="2290"/>
                  </a:lnTo>
                  <a:lnTo>
                    <a:pt x="2598" y="2284"/>
                  </a:lnTo>
                  <a:lnTo>
                    <a:pt x="2598" y="2284"/>
                  </a:lnTo>
                  <a:lnTo>
                    <a:pt x="2594" y="2280"/>
                  </a:lnTo>
                  <a:lnTo>
                    <a:pt x="2590" y="2272"/>
                  </a:lnTo>
                  <a:lnTo>
                    <a:pt x="2586" y="2258"/>
                  </a:lnTo>
                  <a:lnTo>
                    <a:pt x="2586" y="2258"/>
                  </a:lnTo>
                  <a:lnTo>
                    <a:pt x="2582" y="2252"/>
                  </a:lnTo>
                  <a:lnTo>
                    <a:pt x="2576" y="2248"/>
                  </a:lnTo>
                  <a:lnTo>
                    <a:pt x="2562" y="2244"/>
                  </a:lnTo>
                  <a:lnTo>
                    <a:pt x="2562" y="2244"/>
                  </a:lnTo>
                  <a:lnTo>
                    <a:pt x="2548" y="2236"/>
                  </a:lnTo>
                  <a:lnTo>
                    <a:pt x="2532" y="2226"/>
                  </a:lnTo>
                  <a:lnTo>
                    <a:pt x="2532" y="2226"/>
                  </a:lnTo>
                  <a:lnTo>
                    <a:pt x="2526" y="2220"/>
                  </a:lnTo>
                  <a:lnTo>
                    <a:pt x="2522" y="2214"/>
                  </a:lnTo>
                  <a:lnTo>
                    <a:pt x="2516" y="2180"/>
                  </a:lnTo>
                  <a:lnTo>
                    <a:pt x="2516" y="2180"/>
                  </a:lnTo>
                  <a:lnTo>
                    <a:pt x="2514" y="2174"/>
                  </a:lnTo>
                  <a:lnTo>
                    <a:pt x="2510" y="2168"/>
                  </a:lnTo>
                  <a:lnTo>
                    <a:pt x="2510" y="2168"/>
                  </a:lnTo>
                  <a:lnTo>
                    <a:pt x="2500" y="2158"/>
                  </a:lnTo>
                  <a:lnTo>
                    <a:pt x="2500" y="2158"/>
                  </a:lnTo>
                  <a:lnTo>
                    <a:pt x="2496" y="2152"/>
                  </a:lnTo>
                  <a:lnTo>
                    <a:pt x="2492" y="2146"/>
                  </a:lnTo>
                  <a:lnTo>
                    <a:pt x="2488" y="2130"/>
                  </a:lnTo>
                  <a:lnTo>
                    <a:pt x="2488" y="2130"/>
                  </a:lnTo>
                  <a:lnTo>
                    <a:pt x="2486" y="2128"/>
                  </a:lnTo>
                  <a:lnTo>
                    <a:pt x="2484" y="2128"/>
                  </a:lnTo>
                  <a:lnTo>
                    <a:pt x="2482" y="2128"/>
                  </a:lnTo>
                  <a:lnTo>
                    <a:pt x="2480" y="2128"/>
                  </a:lnTo>
                  <a:lnTo>
                    <a:pt x="2472" y="2138"/>
                  </a:lnTo>
                  <a:lnTo>
                    <a:pt x="2472" y="2138"/>
                  </a:lnTo>
                  <a:lnTo>
                    <a:pt x="2468" y="2144"/>
                  </a:lnTo>
                  <a:lnTo>
                    <a:pt x="2466" y="2150"/>
                  </a:lnTo>
                  <a:lnTo>
                    <a:pt x="2466" y="2184"/>
                  </a:lnTo>
                  <a:lnTo>
                    <a:pt x="2466" y="2184"/>
                  </a:lnTo>
                  <a:lnTo>
                    <a:pt x="2464" y="2192"/>
                  </a:lnTo>
                  <a:lnTo>
                    <a:pt x="2460" y="2198"/>
                  </a:lnTo>
                  <a:lnTo>
                    <a:pt x="2452" y="2206"/>
                  </a:lnTo>
                  <a:lnTo>
                    <a:pt x="2452" y="2206"/>
                  </a:lnTo>
                  <a:lnTo>
                    <a:pt x="2446" y="2210"/>
                  </a:lnTo>
                  <a:lnTo>
                    <a:pt x="2438" y="2212"/>
                  </a:lnTo>
                  <a:lnTo>
                    <a:pt x="2434" y="2212"/>
                  </a:lnTo>
                  <a:lnTo>
                    <a:pt x="2434" y="2212"/>
                  </a:lnTo>
                  <a:lnTo>
                    <a:pt x="2428" y="2210"/>
                  </a:lnTo>
                  <a:lnTo>
                    <a:pt x="2422" y="2204"/>
                  </a:lnTo>
                  <a:lnTo>
                    <a:pt x="2412" y="2188"/>
                  </a:lnTo>
                  <a:lnTo>
                    <a:pt x="2412" y="2188"/>
                  </a:lnTo>
                  <a:lnTo>
                    <a:pt x="2406" y="2184"/>
                  </a:lnTo>
                  <a:lnTo>
                    <a:pt x="2398" y="2182"/>
                  </a:lnTo>
                  <a:lnTo>
                    <a:pt x="2396" y="2182"/>
                  </a:lnTo>
                  <a:lnTo>
                    <a:pt x="2396" y="2182"/>
                  </a:lnTo>
                  <a:lnTo>
                    <a:pt x="2388" y="2180"/>
                  </a:lnTo>
                  <a:lnTo>
                    <a:pt x="2380" y="2178"/>
                  </a:lnTo>
                  <a:lnTo>
                    <a:pt x="2374" y="2176"/>
                  </a:lnTo>
                  <a:lnTo>
                    <a:pt x="2374" y="2176"/>
                  </a:lnTo>
                  <a:lnTo>
                    <a:pt x="2372" y="2174"/>
                  </a:lnTo>
                  <a:lnTo>
                    <a:pt x="2370" y="2172"/>
                  </a:lnTo>
                  <a:lnTo>
                    <a:pt x="2370" y="2168"/>
                  </a:lnTo>
                  <a:lnTo>
                    <a:pt x="2372" y="2164"/>
                  </a:lnTo>
                  <a:lnTo>
                    <a:pt x="2374" y="2160"/>
                  </a:lnTo>
                  <a:lnTo>
                    <a:pt x="2374" y="2160"/>
                  </a:lnTo>
                  <a:lnTo>
                    <a:pt x="2382" y="2146"/>
                  </a:lnTo>
                  <a:lnTo>
                    <a:pt x="2384" y="2140"/>
                  </a:lnTo>
                  <a:lnTo>
                    <a:pt x="2384" y="2140"/>
                  </a:lnTo>
                  <a:lnTo>
                    <a:pt x="2384" y="2138"/>
                  </a:lnTo>
                  <a:lnTo>
                    <a:pt x="2384" y="2134"/>
                  </a:lnTo>
                  <a:lnTo>
                    <a:pt x="2382" y="2132"/>
                  </a:lnTo>
                  <a:lnTo>
                    <a:pt x="2380" y="2132"/>
                  </a:lnTo>
                  <a:lnTo>
                    <a:pt x="2356" y="2126"/>
                  </a:lnTo>
                  <a:lnTo>
                    <a:pt x="2356" y="2126"/>
                  </a:lnTo>
                  <a:lnTo>
                    <a:pt x="2340" y="2124"/>
                  </a:lnTo>
                  <a:lnTo>
                    <a:pt x="2336" y="2124"/>
                  </a:lnTo>
                  <a:lnTo>
                    <a:pt x="2336" y="2124"/>
                  </a:lnTo>
                  <a:lnTo>
                    <a:pt x="2330" y="2124"/>
                  </a:lnTo>
                  <a:lnTo>
                    <a:pt x="2324" y="2128"/>
                  </a:lnTo>
                  <a:lnTo>
                    <a:pt x="2324" y="2128"/>
                  </a:lnTo>
                  <a:lnTo>
                    <a:pt x="2312" y="2136"/>
                  </a:lnTo>
                  <a:lnTo>
                    <a:pt x="2306" y="2140"/>
                  </a:lnTo>
                  <a:lnTo>
                    <a:pt x="2306" y="2140"/>
                  </a:lnTo>
                  <a:lnTo>
                    <a:pt x="2292" y="2146"/>
                  </a:lnTo>
                  <a:lnTo>
                    <a:pt x="2286" y="2150"/>
                  </a:lnTo>
                  <a:lnTo>
                    <a:pt x="2286" y="2150"/>
                  </a:lnTo>
                  <a:lnTo>
                    <a:pt x="2280" y="2154"/>
                  </a:lnTo>
                  <a:lnTo>
                    <a:pt x="2276" y="2160"/>
                  </a:lnTo>
                  <a:lnTo>
                    <a:pt x="2274" y="2164"/>
                  </a:lnTo>
                  <a:lnTo>
                    <a:pt x="2274" y="2164"/>
                  </a:lnTo>
                  <a:lnTo>
                    <a:pt x="2270" y="2170"/>
                  </a:lnTo>
                  <a:lnTo>
                    <a:pt x="2264" y="2172"/>
                  </a:lnTo>
                  <a:lnTo>
                    <a:pt x="2264" y="2172"/>
                  </a:lnTo>
                  <a:lnTo>
                    <a:pt x="2252" y="2168"/>
                  </a:lnTo>
                  <a:lnTo>
                    <a:pt x="2248" y="2166"/>
                  </a:lnTo>
                  <a:lnTo>
                    <a:pt x="2248" y="2166"/>
                  </a:lnTo>
                  <a:lnTo>
                    <a:pt x="2240" y="2164"/>
                  </a:lnTo>
                  <a:lnTo>
                    <a:pt x="2234" y="2166"/>
                  </a:lnTo>
                  <a:lnTo>
                    <a:pt x="2228" y="2168"/>
                  </a:lnTo>
                  <a:lnTo>
                    <a:pt x="2228" y="2168"/>
                  </a:lnTo>
                  <a:lnTo>
                    <a:pt x="2214" y="2176"/>
                  </a:lnTo>
                  <a:lnTo>
                    <a:pt x="2198" y="2188"/>
                  </a:lnTo>
                  <a:lnTo>
                    <a:pt x="2198" y="2188"/>
                  </a:lnTo>
                  <a:lnTo>
                    <a:pt x="2184" y="2196"/>
                  </a:lnTo>
                  <a:lnTo>
                    <a:pt x="2178" y="2198"/>
                  </a:lnTo>
                  <a:lnTo>
                    <a:pt x="2178" y="2198"/>
                  </a:lnTo>
                  <a:lnTo>
                    <a:pt x="2164" y="2206"/>
                  </a:lnTo>
                  <a:lnTo>
                    <a:pt x="2160" y="2208"/>
                  </a:lnTo>
                  <a:lnTo>
                    <a:pt x="2160" y="2208"/>
                  </a:lnTo>
                  <a:lnTo>
                    <a:pt x="2154" y="2212"/>
                  </a:lnTo>
                  <a:lnTo>
                    <a:pt x="2150" y="2220"/>
                  </a:lnTo>
                  <a:lnTo>
                    <a:pt x="2144" y="2234"/>
                  </a:lnTo>
                  <a:lnTo>
                    <a:pt x="2144" y="2234"/>
                  </a:lnTo>
                  <a:lnTo>
                    <a:pt x="2140" y="2238"/>
                  </a:lnTo>
                  <a:lnTo>
                    <a:pt x="2134" y="2240"/>
                  </a:lnTo>
                  <a:lnTo>
                    <a:pt x="2130" y="2240"/>
                  </a:lnTo>
                  <a:lnTo>
                    <a:pt x="2130" y="2240"/>
                  </a:lnTo>
                  <a:lnTo>
                    <a:pt x="2124" y="2242"/>
                  </a:lnTo>
                  <a:lnTo>
                    <a:pt x="2116" y="2246"/>
                  </a:lnTo>
                  <a:lnTo>
                    <a:pt x="2100" y="2256"/>
                  </a:lnTo>
                  <a:lnTo>
                    <a:pt x="2100" y="2256"/>
                  </a:lnTo>
                  <a:lnTo>
                    <a:pt x="2086" y="2264"/>
                  </a:lnTo>
                  <a:lnTo>
                    <a:pt x="2062" y="2276"/>
                  </a:lnTo>
                  <a:lnTo>
                    <a:pt x="2062" y="2276"/>
                  </a:lnTo>
                  <a:lnTo>
                    <a:pt x="2048" y="2286"/>
                  </a:lnTo>
                  <a:lnTo>
                    <a:pt x="2040" y="2294"/>
                  </a:lnTo>
                  <a:lnTo>
                    <a:pt x="2040" y="2294"/>
                  </a:lnTo>
                  <a:lnTo>
                    <a:pt x="2030" y="2306"/>
                  </a:lnTo>
                  <a:lnTo>
                    <a:pt x="2028" y="2312"/>
                  </a:lnTo>
                  <a:lnTo>
                    <a:pt x="2028" y="2312"/>
                  </a:lnTo>
                  <a:lnTo>
                    <a:pt x="2026" y="2320"/>
                  </a:lnTo>
                  <a:lnTo>
                    <a:pt x="2028" y="2326"/>
                  </a:lnTo>
                  <a:lnTo>
                    <a:pt x="2032" y="2340"/>
                  </a:lnTo>
                  <a:lnTo>
                    <a:pt x="2032" y="2340"/>
                  </a:lnTo>
                  <a:lnTo>
                    <a:pt x="2034" y="2356"/>
                  </a:lnTo>
                  <a:lnTo>
                    <a:pt x="2034" y="2360"/>
                  </a:lnTo>
                  <a:lnTo>
                    <a:pt x="2034" y="2360"/>
                  </a:lnTo>
                  <a:lnTo>
                    <a:pt x="2036" y="2376"/>
                  </a:lnTo>
                  <a:lnTo>
                    <a:pt x="2052" y="2428"/>
                  </a:lnTo>
                  <a:lnTo>
                    <a:pt x="2052" y="2428"/>
                  </a:lnTo>
                  <a:lnTo>
                    <a:pt x="2054" y="2444"/>
                  </a:lnTo>
                  <a:lnTo>
                    <a:pt x="2054" y="2448"/>
                  </a:lnTo>
                  <a:lnTo>
                    <a:pt x="2054" y="2448"/>
                  </a:lnTo>
                  <a:lnTo>
                    <a:pt x="2054" y="2464"/>
                  </a:lnTo>
                  <a:lnTo>
                    <a:pt x="2054" y="2488"/>
                  </a:lnTo>
                  <a:lnTo>
                    <a:pt x="2054" y="2488"/>
                  </a:lnTo>
                  <a:lnTo>
                    <a:pt x="2056" y="2494"/>
                  </a:lnTo>
                  <a:lnTo>
                    <a:pt x="2060" y="2500"/>
                  </a:lnTo>
                  <a:lnTo>
                    <a:pt x="2068" y="2510"/>
                  </a:lnTo>
                  <a:lnTo>
                    <a:pt x="2068" y="2510"/>
                  </a:lnTo>
                  <a:lnTo>
                    <a:pt x="2074" y="2514"/>
                  </a:lnTo>
                  <a:lnTo>
                    <a:pt x="2082" y="2514"/>
                  </a:lnTo>
                  <a:lnTo>
                    <a:pt x="2086" y="2514"/>
                  </a:lnTo>
                  <a:lnTo>
                    <a:pt x="2086" y="2514"/>
                  </a:lnTo>
                  <a:lnTo>
                    <a:pt x="2100" y="2512"/>
                  </a:lnTo>
                  <a:lnTo>
                    <a:pt x="2116" y="2508"/>
                  </a:lnTo>
                  <a:lnTo>
                    <a:pt x="2116" y="2508"/>
                  </a:lnTo>
                  <a:lnTo>
                    <a:pt x="2130" y="2502"/>
                  </a:lnTo>
                  <a:lnTo>
                    <a:pt x="2136" y="2498"/>
                  </a:lnTo>
                  <a:lnTo>
                    <a:pt x="2136" y="2498"/>
                  </a:lnTo>
                  <a:lnTo>
                    <a:pt x="2142" y="2496"/>
                  </a:lnTo>
                  <a:lnTo>
                    <a:pt x="2150" y="2496"/>
                  </a:lnTo>
                  <a:lnTo>
                    <a:pt x="2154" y="2496"/>
                  </a:lnTo>
                  <a:lnTo>
                    <a:pt x="2154" y="2496"/>
                  </a:lnTo>
                  <a:lnTo>
                    <a:pt x="2170" y="2492"/>
                  </a:lnTo>
                  <a:lnTo>
                    <a:pt x="2184" y="2488"/>
                  </a:lnTo>
                  <a:lnTo>
                    <a:pt x="2184" y="2488"/>
                  </a:lnTo>
                  <a:lnTo>
                    <a:pt x="2190" y="2484"/>
                  </a:lnTo>
                  <a:lnTo>
                    <a:pt x="2192" y="2480"/>
                  </a:lnTo>
                  <a:lnTo>
                    <a:pt x="2192" y="2480"/>
                  </a:lnTo>
                  <a:lnTo>
                    <a:pt x="2194" y="2476"/>
                  </a:lnTo>
                  <a:lnTo>
                    <a:pt x="2198" y="2472"/>
                  </a:lnTo>
                  <a:lnTo>
                    <a:pt x="2232" y="2460"/>
                  </a:lnTo>
                  <a:lnTo>
                    <a:pt x="2232" y="2460"/>
                  </a:lnTo>
                  <a:lnTo>
                    <a:pt x="2240" y="2458"/>
                  </a:lnTo>
                  <a:lnTo>
                    <a:pt x="2248" y="2456"/>
                  </a:lnTo>
                  <a:lnTo>
                    <a:pt x="2272" y="2456"/>
                  </a:lnTo>
                  <a:lnTo>
                    <a:pt x="2272" y="2456"/>
                  </a:lnTo>
                  <a:lnTo>
                    <a:pt x="2288" y="2458"/>
                  </a:lnTo>
                  <a:lnTo>
                    <a:pt x="2330" y="2464"/>
                  </a:lnTo>
                  <a:lnTo>
                    <a:pt x="2330" y="2464"/>
                  </a:lnTo>
                  <a:lnTo>
                    <a:pt x="2338" y="2468"/>
                  </a:lnTo>
                  <a:lnTo>
                    <a:pt x="2344" y="2472"/>
                  </a:lnTo>
                  <a:lnTo>
                    <a:pt x="2362" y="2490"/>
                  </a:lnTo>
                  <a:lnTo>
                    <a:pt x="2362" y="2490"/>
                  </a:lnTo>
                  <a:lnTo>
                    <a:pt x="2374" y="2500"/>
                  </a:lnTo>
                  <a:lnTo>
                    <a:pt x="2382" y="2510"/>
                  </a:lnTo>
                  <a:lnTo>
                    <a:pt x="2382" y="2510"/>
                  </a:lnTo>
                  <a:lnTo>
                    <a:pt x="2388" y="2514"/>
                  </a:lnTo>
                  <a:lnTo>
                    <a:pt x="2396" y="2514"/>
                  </a:lnTo>
                  <a:lnTo>
                    <a:pt x="2398" y="2514"/>
                  </a:lnTo>
                  <a:lnTo>
                    <a:pt x="2398" y="2514"/>
                  </a:lnTo>
                  <a:lnTo>
                    <a:pt x="2406" y="2516"/>
                  </a:lnTo>
                  <a:lnTo>
                    <a:pt x="2410" y="2522"/>
                  </a:lnTo>
                  <a:lnTo>
                    <a:pt x="2414" y="2528"/>
                  </a:lnTo>
                  <a:lnTo>
                    <a:pt x="2414" y="2528"/>
                  </a:lnTo>
                  <a:lnTo>
                    <a:pt x="2422" y="2540"/>
                  </a:lnTo>
                  <a:lnTo>
                    <a:pt x="2430" y="2548"/>
                  </a:lnTo>
                  <a:lnTo>
                    <a:pt x="2430" y="2548"/>
                  </a:lnTo>
                  <a:lnTo>
                    <a:pt x="2442" y="2558"/>
                  </a:lnTo>
                  <a:lnTo>
                    <a:pt x="2458" y="2570"/>
                  </a:lnTo>
                  <a:lnTo>
                    <a:pt x="2458" y="2570"/>
                  </a:lnTo>
                  <a:lnTo>
                    <a:pt x="2474" y="2576"/>
                  </a:lnTo>
                  <a:lnTo>
                    <a:pt x="2488" y="2580"/>
                  </a:lnTo>
                  <a:lnTo>
                    <a:pt x="2488" y="2580"/>
                  </a:lnTo>
                  <a:lnTo>
                    <a:pt x="2494" y="2582"/>
                  </a:lnTo>
                  <a:lnTo>
                    <a:pt x="2502" y="2580"/>
                  </a:lnTo>
                  <a:lnTo>
                    <a:pt x="2508" y="2578"/>
                  </a:lnTo>
                  <a:lnTo>
                    <a:pt x="2508" y="2578"/>
                  </a:lnTo>
                  <a:lnTo>
                    <a:pt x="2514" y="2576"/>
                  </a:lnTo>
                  <a:lnTo>
                    <a:pt x="2520" y="2580"/>
                  </a:lnTo>
                  <a:lnTo>
                    <a:pt x="2528" y="2588"/>
                  </a:lnTo>
                  <a:lnTo>
                    <a:pt x="2528" y="2588"/>
                  </a:lnTo>
                  <a:lnTo>
                    <a:pt x="2534" y="2592"/>
                  </a:lnTo>
                  <a:lnTo>
                    <a:pt x="2538" y="2594"/>
                  </a:lnTo>
                  <a:lnTo>
                    <a:pt x="2538" y="2594"/>
                  </a:lnTo>
                  <a:lnTo>
                    <a:pt x="2544" y="2592"/>
                  </a:lnTo>
                  <a:lnTo>
                    <a:pt x="2550" y="2588"/>
                  </a:lnTo>
                  <a:lnTo>
                    <a:pt x="2558" y="2580"/>
                  </a:lnTo>
                  <a:lnTo>
                    <a:pt x="2558" y="2580"/>
                  </a:lnTo>
                  <a:lnTo>
                    <a:pt x="2570" y="2570"/>
                  </a:lnTo>
                  <a:lnTo>
                    <a:pt x="2576" y="2568"/>
                  </a:lnTo>
                  <a:lnTo>
                    <a:pt x="2576" y="2568"/>
                  </a:lnTo>
                  <a:lnTo>
                    <a:pt x="2588" y="2564"/>
                  </a:lnTo>
                  <a:lnTo>
                    <a:pt x="2588" y="2564"/>
                  </a:lnTo>
                  <a:lnTo>
                    <a:pt x="2592" y="2562"/>
                  </a:lnTo>
                  <a:lnTo>
                    <a:pt x="2592" y="2556"/>
                  </a:lnTo>
                  <a:lnTo>
                    <a:pt x="2592" y="2552"/>
                  </a:lnTo>
                  <a:lnTo>
                    <a:pt x="2592" y="2552"/>
                  </a:lnTo>
                  <a:lnTo>
                    <a:pt x="2594" y="2544"/>
                  </a:lnTo>
                  <a:lnTo>
                    <a:pt x="2596" y="2538"/>
                  </a:lnTo>
                  <a:lnTo>
                    <a:pt x="2608" y="2512"/>
                  </a:lnTo>
                  <a:lnTo>
                    <a:pt x="2608" y="2512"/>
                  </a:lnTo>
                  <a:lnTo>
                    <a:pt x="2616" y="2498"/>
                  </a:lnTo>
                  <a:lnTo>
                    <a:pt x="2638" y="2434"/>
                  </a:lnTo>
                  <a:lnTo>
                    <a:pt x="2638" y="2434"/>
                  </a:lnTo>
                  <a:lnTo>
                    <a:pt x="2642" y="2418"/>
                  </a:lnTo>
                  <a:lnTo>
                    <a:pt x="2642" y="2396"/>
                  </a:lnTo>
                  <a:lnTo>
                    <a:pt x="2642" y="2396"/>
                  </a:lnTo>
                  <a:lnTo>
                    <a:pt x="2642" y="2380"/>
                  </a:lnTo>
                  <a:lnTo>
                    <a:pt x="2642" y="2366"/>
                  </a:lnTo>
                  <a:lnTo>
                    <a:pt x="2642" y="2366"/>
                  </a:lnTo>
                  <a:lnTo>
                    <a:pt x="2642" y="2350"/>
                  </a:lnTo>
                  <a:lnTo>
                    <a:pt x="2642" y="2346"/>
                  </a:lnTo>
                  <a:lnTo>
                    <a:pt x="2642" y="2346"/>
                  </a:lnTo>
                  <a:lnTo>
                    <a:pt x="2640" y="2340"/>
                  </a:lnTo>
                  <a:lnTo>
                    <a:pt x="2636" y="2334"/>
                  </a:lnTo>
                  <a:lnTo>
                    <a:pt x="2620" y="2324"/>
                  </a:lnTo>
                  <a:lnTo>
                    <a:pt x="2620" y="2324"/>
                  </a:lnTo>
                  <a:lnTo>
                    <a:pt x="2614" y="2318"/>
                  </a:lnTo>
                  <a:lnTo>
                    <a:pt x="2610" y="2312"/>
                  </a:lnTo>
                  <a:lnTo>
                    <a:pt x="2606" y="2298"/>
                  </a:lnTo>
                  <a:close/>
                  <a:moveTo>
                    <a:pt x="2522" y="2632"/>
                  </a:moveTo>
                  <a:lnTo>
                    <a:pt x="2522" y="2632"/>
                  </a:lnTo>
                  <a:lnTo>
                    <a:pt x="2520" y="2634"/>
                  </a:lnTo>
                  <a:lnTo>
                    <a:pt x="2518" y="2634"/>
                  </a:lnTo>
                  <a:lnTo>
                    <a:pt x="2516" y="2638"/>
                  </a:lnTo>
                  <a:lnTo>
                    <a:pt x="2518" y="2640"/>
                  </a:lnTo>
                  <a:lnTo>
                    <a:pt x="2522" y="2654"/>
                  </a:lnTo>
                  <a:lnTo>
                    <a:pt x="2522" y="2654"/>
                  </a:lnTo>
                  <a:lnTo>
                    <a:pt x="2524" y="2670"/>
                  </a:lnTo>
                  <a:lnTo>
                    <a:pt x="2524" y="2674"/>
                  </a:lnTo>
                  <a:lnTo>
                    <a:pt x="2524" y="2674"/>
                  </a:lnTo>
                  <a:lnTo>
                    <a:pt x="2526" y="2680"/>
                  </a:lnTo>
                  <a:lnTo>
                    <a:pt x="2532" y="2684"/>
                  </a:lnTo>
                  <a:lnTo>
                    <a:pt x="2538" y="2688"/>
                  </a:lnTo>
                  <a:lnTo>
                    <a:pt x="2538" y="2688"/>
                  </a:lnTo>
                  <a:lnTo>
                    <a:pt x="2540" y="2688"/>
                  </a:lnTo>
                  <a:lnTo>
                    <a:pt x="2544" y="2688"/>
                  </a:lnTo>
                  <a:lnTo>
                    <a:pt x="2546" y="2686"/>
                  </a:lnTo>
                  <a:lnTo>
                    <a:pt x="2548" y="2684"/>
                  </a:lnTo>
                  <a:lnTo>
                    <a:pt x="2550" y="2678"/>
                  </a:lnTo>
                  <a:lnTo>
                    <a:pt x="2550" y="2678"/>
                  </a:lnTo>
                  <a:lnTo>
                    <a:pt x="2556" y="2664"/>
                  </a:lnTo>
                  <a:lnTo>
                    <a:pt x="2562" y="2650"/>
                  </a:lnTo>
                  <a:lnTo>
                    <a:pt x="2562" y="2650"/>
                  </a:lnTo>
                  <a:lnTo>
                    <a:pt x="2564" y="2634"/>
                  </a:lnTo>
                  <a:lnTo>
                    <a:pt x="2564" y="2632"/>
                  </a:lnTo>
                  <a:lnTo>
                    <a:pt x="2564" y="2632"/>
                  </a:lnTo>
                  <a:lnTo>
                    <a:pt x="2564" y="2628"/>
                  </a:lnTo>
                  <a:lnTo>
                    <a:pt x="2562" y="2626"/>
                  </a:lnTo>
                  <a:lnTo>
                    <a:pt x="2560" y="2626"/>
                  </a:lnTo>
                  <a:lnTo>
                    <a:pt x="2556" y="2626"/>
                  </a:lnTo>
                  <a:lnTo>
                    <a:pt x="2552" y="2630"/>
                  </a:lnTo>
                  <a:lnTo>
                    <a:pt x="2552" y="2630"/>
                  </a:lnTo>
                  <a:lnTo>
                    <a:pt x="2544" y="2632"/>
                  </a:lnTo>
                  <a:lnTo>
                    <a:pt x="2536" y="2632"/>
                  </a:lnTo>
                  <a:lnTo>
                    <a:pt x="2522" y="2632"/>
                  </a:lnTo>
                  <a:close/>
                  <a:moveTo>
                    <a:pt x="2478" y="958"/>
                  </a:moveTo>
                  <a:lnTo>
                    <a:pt x="2478" y="958"/>
                  </a:lnTo>
                  <a:lnTo>
                    <a:pt x="2476" y="954"/>
                  </a:lnTo>
                  <a:lnTo>
                    <a:pt x="2476" y="958"/>
                  </a:lnTo>
                  <a:lnTo>
                    <a:pt x="2476" y="962"/>
                  </a:lnTo>
                  <a:lnTo>
                    <a:pt x="2476" y="962"/>
                  </a:lnTo>
                  <a:lnTo>
                    <a:pt x="2474" y="976"/>
                  </a:lnTo>
                  <a:lnTo>
                    <a:pt x="2468" y="992"/>
                  </a:lnTo>
                  <a:lnTo>
                    <a:pt x="2468" y="992"/>
                  </a:lnTo>
                  <a:lnTo>
                    <a:pt x="2468" y="998"/>
                  </a:lnTo>
                  <a:lnTo>
                    <a:pt x="2470" y="1006"/>
                  </a:lnTo>
                  <a:lnTo>
                    <a:pt x="2472" y="1012"/>
                  </a:lnTo>
                  <a:lnTo>
                    <a:pt x="2472" y="1012"/>
                  </a:lnTo>
                  <a:lnTo>
                    <a:pt x="2474" y="1018"/>
                  </a:lnTo>
                  <a:lnTo>
                    <a:pt x="2476" y="1026"/>
                  </a:lnTo>
                  <a:lnTo>
                    <a:pt x="2476" y="1088"/>
                  </a:lnTo>
                  <a:lnTo>
                    <a:pt x="2476" y="1088"/>
                  </a:lnTo>
                  <a:lnTo>
                    <a:pt x="2476" y="1104"/>
                  </a:lnTo>
                  <a:lnTo>
                    <a:pt x="2476" y="1118"/>
                  </a:lnTo>
                  <a:lnTo>
                    <a:pt x="2476" y="1118"/>
                  </a:lnTo>
                  <a:lnTo>
                    <a:pt x="2478" y="1124"/>
                  </a:lnTo>
                  <a:lnTo>
                    <a:pt x="2484" y="1128"/>
                  </a:lnTo>
                  <a:lnTo>
                    <a:pt x="2498" y="1134"/>
                  </a:lnTo>
                  <a:lnTo>
                    <a:pt x="2498" y="1134"/>
                  </a:lnTo>
                  <a:lnTo>
                    <a:pt x="2502" y="1134"/>
                  </a:lnTo>
                  <a:lnTo>
                    <a:pt x="2500" y="1130"/>
                  </a:lnTo>
                  <a:lnTo>
                    <a:pt x="2490" y="1114"/>
                  </a:lnTo>
                  <a:lnTo>
                    <a:pt x="2490" y="1114"/>
                  </a:lnTo>
                  <a:lnTo>
                    <a:pt x="2486" y="1106"/>
                  </a:lnTo>
                  <a:lnTo>
                    <a:pt x="2486" y="1098"/>
                  </a:lnTo>
                  <a:lnTo>
                    <a:pt x="2486" y="1094"/>
                  </a:lnTo>
                  <a:lnTo>
                    <a:pt x="2486" y="1094"/>
                  </a:lnTo>
                  <a:lnTo>
                    <a:pt x="2486" y="1088"/>
                  </a:lnTo>
                  <a:lnTo>
                    <a:pt x="2488" y="1080"/>
                  </a:lnTo>
                  <a:lnTo>
                    <a:pt x="2492" y="1074"/>
                  </a:lnTo>
                  <a:lnTo>
                    <a:pt x="2492" y="1074"/>
                  </a:lnTo>
                  <a:lnTo>
                    <a:pt x="2496" y="1070"/>
                  </a:lnTo>
                  <a:lnTo>
                    <a:pt x="2498" y="1070"/>
                  </a:lnTo>
                  <a:lnTo>
                    <a:pt x="2500" y="1072"/>
                  </a:lnTo>
                  <a:lnTo>
                    <a:pt x="2500" y="1072"/>
                  </a:lnTo>
                  <a:lnTo>
                    <a:pt x="2502" y="1074"/>
                  </a:lnTo>
                  <a:lnTo>
                    <a:pt x="2502" y="1070"/>
                  </a:lnTo>
                  <a:lnTo>
                    <a:pt x="2488" y="1006"/>
                  </a:lnTo>
                  <a:lnTo>
                    <a:pt x="2488" y="1006"/>
                  </a:lnTo>
                  <a:lnTo>
                    <a:pt x="2486" y="990"/>
                  </a:lnTo>
                  <a:lnTo>
                    <a:pt x="2486" y="988"/>
                  </a:lnTo>
                  <a:lnTo>
                    <a:pt x="2486" y="988"/>
                  </a:lnTo>
                  <a:lnTo>
                    <a:pt x="2482" y="972"/>
                  </a:lnTo>
                  <a:lnTo>
                    <a:pt x="2478" y="958"/>
                  </a:lnTo>
                  <a:close/>
                  <a:moveTo>
                    <a:pt x="2460" y="1170"/>
                  </a:moveTo>
                  <a:lnTo>
                    <a:pt x="2460" y="1170"/>
                  </a:lnTo>
                  <a:lnTo>
                    <a:pt x="2458" y="1176"/>
                  </a:lnTo>
                  <a:lnTo>
                    <a:pt x="2456" y="1182"/>
                  </a:lnTo>
                  <a:lnTo>
                    <a:pt x="2456" y="1196"/>
                  </a:lnTo>
                  <a:lnTo>
                    <a:pt x="2456" y="1196"/>
                  </a:lnTo>
                  <a:lnTo>
                    <a:pt x="2454" y="1204"/>
                  </a:lnTo>
                  <a:lnTo>
                    <a:pt x="2452" y="1212"/>
                  </a:lnTo>
                  <a:lnTo>
                    <a:pt x="2450" y="1216"/>
                  </a:lnTo>
                  <a:lnTo>
                    <a:pt x="2450" y="1216"/>
                  </a:lnTo>
                  <a:lnTo>
                    <a:pt x="2446" y="1224"/>
                  </a:lnTo>
                  <a:lnTo>
                    <a:pt x="2446" y="1232"/>
                  </a:lnTo>
                  <a:lnTo>
                    <a:pt x="2446" y="1236"/>
                  </a:lnTo>
                  <a:lnTo>
                    <a:pt x="2446" y="1236"/>
                  </a:lnTo>
                  <a:lnTo>
                    <a:pt x="2448" y="1238"/>
                  </a:lnTo>
                  <a:lnTo>
                    <a:pt x="2450" y="1236"/>
                  </a:lnTo>
                  <a:lnTo>
                    <a:pt x="2460" y="1220"/>
                  </a:lnTo>
                  <a:lnTo>
                    <a:pt x="2460" y="1220"/>
                  </a:lnTo>
                  <a:lnTo>
                    <a:pt x="2464" y="1218"/>
                  </a:lnTo>
                  <a:lnTo>
                    <a:pt x="2466" y="1218"/>
                  </a:lnTo>
                  <a:lnTo>
                    <a:pt x="2468" y="1218"/>
                  </a:lnTo>
                  <a:lnTo>
                    <a:pt x="2472" y="1220"/>
                  </a:lnTo>
                  <a:lnTo>
                    <a:pt x="2480" y="1228"/>
                  </a:lnTo>
                  <a:lnTo>
                    <a:pt x="2480" y="1228"/>
                  </a:lnTo>
                  <a:lnTo>
                    <a:pt x="2482" y="1230"/>
                  </a:lnTo>
                  <a:lnTo>
                    <a:pt x="2484" y="1230"/>
                  </a:lnTo>
                  <a:lnTo>
                    <a:pt x="2486" y="1228"/>
                  </a:lnTo>
                  <a:lnTo>
                    <a:pt x="2488" y="1226"/>
                  </a:lnTo>
                  <a:lnTo>
                    <a:pt x="2492" y="1220"/>
                  </a:lnTo>
                  <a:lnTo>
                    <a:pt x="2492" y="1220"/>
                  </a:lnTo>
                  <a:lnTo>
                    <a:pt x="2496" y="1214"/>
                  </a:lnTo>
                  <a:lnTo>
                    <a:pt x="2502" y="1210"/>
                  </a:lnTo>
                  <a:lnTo>
                    <a:pt x="2508" y="1208"/>
                  </a:lnTo>
                  <a:lnTo>
                    <a:pt x="2508" y="1208"/>
                  </a:lnTo>
                  <a:lnTo>
                    <a:pt x="2520" y="1198"/>
                  </a:lnTo>
                  <a:lnTo>
                    <a:pt x="2528" y="1190"/>
                  </a:lnTo>
                  <a:lnTo>
                    <a:pt x="2528" y="1190"/>
                  </a:lnTo>
                  <a:lnTo>
                    <a:pt x="2530" y="1188"/>
                  </a:lnTo>
                  <a:lnTo>
                    <a:pt x="2530" y="1186"/>
                  </a:lnTo>
                  <a:lnTo>
                    <a:pt x="2528" y="1184"/>
                  </a:lnTo>
                  <a:lnTo>
                    <a:pt x="2526" y="1184"/>
                  </a:lnTo>
                  <a:lnTo>
                    <a:pt x="2522" y="1184"/>
                  </a:lnTo>
                  <a:lnTo>
                    <a:pt x="2522" y="1184"/>
                  </a:lnTo>
                  <a:lnTo>
                    <a:pt x="2506" y="1182"/>
                  </a:lnTo>
                  <a:lnTo>
                    <a:pt x="2492" y="1178"/>
                  </a:lnTo>
                  <a:lnTo>
                    <a:pt x="2492" y="1178"/>
                  </a:lnTo>
                  <a:lnTo>
                    <a:pt x="2478" y="1170"/>
                  </a:lnTo>
                  <a:lnTo>
                    <a:pt x="2472" y="1168"/>
                  </a:lnTo>
                  <a:lnTo>
                    <a:pt x="2472" y="1168"/>
                  </a:lnTo>
                  <a:lnTo>
                    <a:pt x="2466" y="1168"/>
                  </a:lnTo>
                  <a:lnTo>
                    <a:pt x="2460" y="1170"/>
                  </a:lnTo>
                  <a:lnTo>
                    <a:pt x="2460" y="1170"/>
                  </a:lnTo>
                  <a:close/>
                  <a:moveTo>
                    <a:pt x="2438" y="1284"/>
                  </a:moveTo>
                  <a:lnTo>
                    <a:pt x="2438" y="1284"/>
                  </a:lnTo>
                  <a:lnTo>
                    <a:pt x="2432" y="1300"/>
                  </a:lnTo>
                  <a:lnTo>
                    <a:pt x="2430" y="1304"/>
                  </a:lnTo>
                  <a:lnTo>
                    <a:pt x="2430" y="1304"/>
                  </a:lnTo>
                  <a:lnTo>
                    <a:pt x="2426" y="1310"/>
                  </a:lnTo>
                  <a:lnTo>
                    <a:pt x="2420" y="1316"/>
                  </a:lnTo>
                  <a:lnTo>
                    <a:pt x="2414" y="1318"/>
                  </a:lnTo>
                  <a:lnTo>
                    <a:pt x="2414" y="1318"/>
                  </a:lnTo>
                  <a:lnTo>
                    <a:pt x="2400" y="1326"/>
                  </a:lnTo>
                  <a:lnTo>
                    <a:pt x="2374" y="1346"/>
                  </a:lnTo>
                  <a:lnTo>
                    <a:pt x="2374" y="1346"/>
                  </a:lnTo>
                  <a:lnTo>
                    <a:pt x="2368" y="1350"/>
                  </a:lnTo>
                  <a:lnTo>
                    <a:pt x="2360" y="1350"/>
                  </a:lnTo>
                  <a:lnTo>
                    <a:pt x="2356" y="1350"/>
                  </a:lnTo>
                  <a:lnTo>
                    <a:pt x="2356" y="1350"/>
                  </a:lnTo>
                  <a:lnTo>
                    <a:pt x="2340" y="1354"/>
                  </a:lnTo>
                  <a:lnTo>
                    <a:pt x="2326" y="1358"/>
                  </a:lnTo>
                  <a:lnTo>
                    <a:pt x="2326" y="1358"/>
                  </a:lnTo>
                  <a:lnTo>
                    <a:pt x="2320" y="1362"/>
                  </a:lnTo>
                  <a:lnTo>
                    <a:pt x="2318" y="1366"/>
                  </a:lnTo>
                  <a:lnTo>
                    <a:pt x="2318" y="1366"/>
                  </a:lnTo>
                  <a:lnTo>
                    <a:pt x="2322" y="1378"/>
                  </a:lnTo>
                  <a:lnTo>
                    <a:pt x="2326" y="1392"/>
                  </a:lnTo>
                  <a:lnTo>
                    <a:pt x="2326" y="1392"/>
                  </a:lnTo>
                  <a:lnTo>
                    <a:pt x="2328" y="1394"/>
                  </a:lnTo>
                  <a:lnTo>
                    <a:pt x="2330" y="1396"/>
                  </a:lnTo>
                  <a:lnTo>
                    <a:pt x="2332" y="1396"/>
                  </a:lnTo>
                  <a:lnTo>
                    <a:pt x="2334" y="1394"/>
                  </a:lnTo>
                  <a:lnTo>
                    <a:pt x="2342" y="1386"/>
                  </a:lnTo>
                  <a:lnTo>
                    <a:pt x="2342" y="1386"/>
                  </a:lnTo>
                  <a:lnTo>
                    <a:pt x="2348" y="1382"/>
                  </a:lnTo>
                  <a:lnTo>
                    <a:pt x="2354" y="1380"/>
                  </a:lnTo>
                  <a:lnTo>
                    <a:pt x="2354" y="1380"/>
                  </a:lnTo>
                  <a:lnTo>
                    <a:pt x="2358" y="1378"/>
                  </a:lnTo>
                  <a:lnTo>
                    <a:pt x="2362" y="1376"/>
                  </a:lnTo>
                  <a:lnTo>
                    <a:pt x="2362" y="1376"/>
                  </a:lnTo>
                  <a:lnTo>
                    <a:pt x="2366" y="1374"/>
                  </a:lnTo>
                  <a:lnTo>
                    <a:pt x="2368" y="1376"/>
                  </a:lnTo>
                  <a:lnTo>
                    <a:pt x="2368" y="1376"/>
                  </a:lnTo>
                  <a:lnTo>
                    <a:pt x="2368" y="1376"/>
                  </a:lnTo>
                  <a:lnTo>
                    <a:pt x="2370" y="1376"/>
                  </a:lnTo>
                  <a:lnTo>
                    <a:pt x="2374" y="1374"/>
                  </a:lnTo>
                  <a:lnTo>
                    <a:pt x="2382" y="1366"/>
                  </a:lnTo>
                  <a:lnTo>
                    <a:pt x="2382" y="1366"/>
                  </a:lnTo>
                  <a:lnTo>
                    <a:pt x="2388" y="1362"/>
                  </a:lnTo>
                  <a:lnTo>
                    <a:pt x="2392" y="1360"/>
                  </a:lnTo>
                  <a:lnTo>
                    <a:pt x="2392" y="1360"/>
                  </a:lnTo>
                  <a:lnTo>
                    <a:pt x="2404" y="1360"/>
                  </a:lnTo>
                  <a:lnTo>
                    <a:pt x="2408" y="1360"/>
                  </a:lnTo>
                  <a:lnTo>
                    <a:pt x="2408" y="1360"/>
                  </a:lnTo>
                  <a:lnTo>
                    <a:pt x="2422" y="1360"/>
                  </a:lnTo>
                  <a:lnTo>
                    <a:pt x="2422" y="1360"/>
                  </a:lnTo>
                  <a:lnTo>
                    <a:pt x="2432" y="1360"/>
                  </a:lnTo>
                  <a:lnTo>
                    <a:pt x="2432" y="1360"/>
                  </a:lnTo>
                  <a:lnTo>
                    <a:pt x="2436" y="1360"/>
                  </a:lnTo>
                  <a:lnTo>
                    <a:pt x="2440" y="1356"/>
                  </a:lnTo>
                  <a:lnTo>
                    <a:pt x="2440" y="1356"/>
                  </a:lnTo>
                  <a:lnTo>
                    <a:pt x="2444" y="1350"/>
                  </a:lnTo>
                  <a:lnTo>
                    <a:pt x="2446" y="1342"/>
                  </a:lnTo>
                  <a:lnTo>
                    <a:pt x="2446" y="1330"/>
                  </a:lnTo>
                  <a:lnTo>
                    <a:pt x="2446" y="1330"/>
                  </a:lnTo>
                  <a:lnTo>
                    <a:pt x="2446" y="1322"/>
                  </a:lnTo>
                  <a:lnTo>
                    <a:pt x="2450" y="1314"/>
                  </a:lnTo>
                  <a:lnTo>
                    <a:pt x="2452" y="1308"/>
                  </a:lnTo>
                  <a:lnTo>
                    <a:pt x="2452" y="1308"/>
                  </a:lnTo>
                  <a:lnTo>
                    <a:pt x="2458" y="1294"/>
                  </a:lnTo>
                  <a:lnTo>
                    <a:pt x="2462" y="1280"/>
                  </a:lnTo>
                  <a:lnTo>
                    <a:pt x="2462" y="1280"/>
                  </a:lnTo>
                  <a:lnTo>
                    <a:pt x="2464" y="1272"/>
                  </a:lnTo>
                  <a:lnTo>
                    <a:pt x="2460" y="1266"/>
                  </a:lnTo>
                  <a:lnTo>
                    <a:pt x="2450" y="1250"/>
                  </a:lnTo>
                  <a:lnTo>
                    <a:pt x="2450" y="1250"/>
                  </a:lnTo>
                  <a:lnTo>
                    <a:pt x="2448" y="1246"/>
                  </a:lnTo>
                  <a:lnTo>
                    <a:pt x="2446" y="1246"/>
                  </a:lnTo>
                  <a:lnTo>
                    <a:pt x="2446" y="1248"/>
                  </a:lnTo>
                  <a:lnTo>
                    <a:pt x="2446" y="1248"/>
                  </a:lnTo>
                  <a:lnTo>
                    <a:pt x="2444" y="1260"/>
                  </a:lnTo>
                  <a:lnTo>
                    <a:pt x="2438" y="1284"/>
                  </a:lnTo>
                  <a:close/>
                </a:path>
              </a:pathLst>
            </a:custGeom>
            <a:solidFill>
              <a:srgbClr val="00A1DA">
                <a:alpha val="7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 noEditPoints="1"/>
            </p:cNvSpPr>
            <p:nvPr/>
          </p:nvSpPr>
          <p:spPr bwMode="auto">
            <a:xfrm>
              <a:off x="0" y="753"/>
              <a:ext cx="2211" cy="3018"/>
            </a:xfrm>
            <a:custGeom>
              <a:avLst/>
              <a:gdLst/>
              <a:ahLst/>
              <a:cxnLst>
                <a:cxn ang="0">
                  <a:pos x="1757" y="431"/>
                </a:cxn>
                <a:cxn ang="0">
                  <a:pos x="1780" y="502"/>
                </a:cxn>
                <a:cxn ang="0">
                  <a:pos x="1792" y="608"/>
                </a:cxn>
                <a:cxn ang="0">
                  <a:pos x="1954" y="711"/>
                </a:cxn>
                <a:cxn ang="0">
                  <a:pos x="2035" y="540"/>
                </a:cxn>
                <a:cxn ang="0">
                  <a:pos x="2203" y="366"/>
                </a:cxn>
                <a:cxn ang="0">
                  <a:pos x="2188" y="325"/>
                </a:cxn>
                <a:cxn ang="0">
                  <a:pos x="2153" y="272"/>
                </a:cxn>
                <a:cxn ang="0">
                  <a:pos x="2085" y="202"/>
                </a:cxn>
                <a:cxn ang="0">
                  <a:pos x="2002" y="129"/>
                </a:cxn>
                <a:cxn ang="0">
                  <a:pos x="1934" y="108"/>
                </a:cxn>
                <a:cxn ang="0">
                  <a:pos x="1737" y="207"/>
                </a:cxn>
                <a:cxn ang="0">
                  <a:pos x="1288" y="159"/>
                </a:cxn>
                <a:cxn ang="0">
                  <a:pos x="1303" y="194"/>
                </a:cxn>
                <a:cxn ang="0">
                  <a:pos x="1356" y="207"/>
                </a:cxn>
                <a:cxn ang="0">
                  <a:pos x="1364" y="156"/>
                </a:cxn>
                <a:cxn ang="0">
                  <a:pos x="1374" y="66"/>
                </a:cxn>
                <a:cxn ang="0">
                  <a:pos x="1361" y="3"/>
                </a:cxn>
                <a:cxn ang="0">
                  <a:pos x="1319" y="13"/>
                </a:cxn>
                <a:cxn ang="0">
                  <a:pos x="1266" y="58"/>
                </a:cxn>
                <a:cxn ang="0">
                  <a:pos x="1248" y="81"/>
                </a:cxn>
                <a:cxn ang="0">
                  <a:pos x="1253" y="144"/>
                </a:cxn>
                <a:cxn ang="0">
                  <a:pos x="1268" y="227"/>
                </a:cxn>
                <a:cxn ang="0">
                  <a:pos x="1379" y="252"/>
                </a:cxn>
                <a:cxn ang="0">
                  <a:pos x="1271" y="217"/>
                </a:cxn>
                <a:cxn ang="0">
                  <a:pos x="1172" y="1629"/>
                </a:cxn>
                <a:cxn ang="0">
                  <a:pos x="1677" y="1170"/>
                </a:cxn>
                <a:cxn ang="0">
                  <a:pos x="1500" y="703"/>
                </a:cxn>
                <a:cxn ang="0">
                  <a:pos x="1437" y="376"/>
                </a:cxn>
                <a:cxn ang="0">
                  <a:pos x="1520" y="509"/>
                </a:cxn>
                <a:cxn ang="0">
                  <a:pos x="1606" y="540"/>
                </a:cxn>
                <a:cxn ang="0">
                  <a:pos x="1674" y="527"/>
                </a:cxn>
                <a:cxn ang="0">
                  <a:pos x="1694" y="502"/>
                </a:cxn>
                <a:cxn ang="0">
                  <a:pos x="1659" y="446"/>
                </a:cxn>
                <a:cxn ang="0">
                  <a:pos x="1634" y="388"/>
                </a:cxn>
                <a:cxn ang="0">
                  <a:pos x="1553" y="345"/>
                </a:cxn>
                <a:cxn ang="0">
                  <a:pos x="1442" y="300"/>
                </a:cxn>
                <a:cxn ang="0">
                  <a:pos x="1341" y="330"/>
                </a:cxn>
                <a:cxn ang="0">
                  <a:pos x="1319" y="386"/>
                </a:cxn>
                <a:cxn ang="0">
                  <a:pos x="1182" y="424"/>
                </a:cxn>
                <a:cxn ang="0">
                  <a:pos x="1172" y="308"/>
                </a:cxn>
                <a:cxn ang="0">
                  <a:pos x="1112" y="315"/>
                </a:cxn>
                <a:cxn ang="0">
                  <a:pos x="1024" y="333"/>
                </a:cxn>
                <a:cxn ang="0">
                  <a:pos x="1034" y="383"/>
                </a:cxn>
                <a:cxn ang="0">
                  <a:pos x="1129" y="429"/>
                </a:cxn>
                <a:cxn ang="0">
                  <a:pos x="451" y="378"/>
                </a:cxn>
                <a:cxn ang="0">
                  <a:pos x="156" y="840"/>
                </a:cxn>
                <a:cxn ang="0">
                  <a:pos x="837" y="1417"/>
                </a:cxn>
                <a:cxn ang="0">
                  <a:pos x="1256" y="1755"/>
                </a:cxn>
                <a:cxn ang="0">
                  <a:pos x="1629" y="1679"/>
                </a:cxn>
                <a:cxn ang="0">
                  <a:pos x="1553" y="1654"/>
                </a:cxn>
                <a:cxn ang="0">
                  <a:pos x="1414" y="1851"/>
                </a:cxn>
                <a:cxn ang="0">
                  <a:pos x="1891" y="1893"/>
                </a:cxn>
                <a:cxn ang="0">
                  <a:pos x="1591" y="1795"/>
                </a:cxn>
                <a:cxn ang="0">
                  <a:pos x="1435" y="2057"/>
                </a:cxn>
                <a:cxn ang="0">
                  <a:pos x="1629" y="2524"/>
                </a:cxn>
                <a:cxn ang="0">
                  <a:pos x="1740" y="2741"/>
                </a:cxn>
                <a:cxn ang="0">
                  <a:pos x="2110" y="2342"/>
                </a:cxn>
                <a:cxn ang="0">
                  <a:pos x="1472" y="562"/>
                </a:cxn>
                <a:cxn ang="0">
                  <a:pos x="1394" y="577"/>
                </a:cxn>
                <a:cxn ang="0">
                  <a:pos x="978" y="338"/>
                </a:cxn>
                <a:cxn ang="0">
                  <a:pos x="1039" y="250"/>
                </a:cxn>
              </a:cxnLst>
              <a:rect l="0" t="0" r="r" b="b"/>
              <a:pathLst>
                <a:path w="2211" h="3018">
                  <a:moveTo>
                    <a:pt x="1636" y="295"/>
                  </a:moveTo>
                  <a:lnTo>
                    <a:pt x="1639" y="300"/>
                  </a:lnTo>
                  <a:lnTo>
                    <a:pt x="1639" y="303"/>
                  </a:lnTo>
                  <a:lnTo>
                    <a:pt x="1639" y="308"/>
                  </a:lnTo>
                  <a:lnTo>
                    <a:pt x="1636" y="310"/>
                  </a:lnTo>
                  <a:lnTo>
                    <a:pt x="1636" y="313"/>
                  </a:lnTo>
                  <a:lnTo>
                    <a:pt x="1634" y="315"/>
                  </a:lnTo>
                  <a:lnTo>
                    <a:pt x="1636" y="320"/>
                  </a:lnTo>
                  <a:lnTo>
                    <a:pt x="1636" y="323"/>
                  </a:lnTo>
                  <a:lnTo>
                    <a:pt x="1641" y="328"/>
                  </a:lnTo>
                  <a:lnTo>
                    <a:pt x="1644" y="333"/>
                  </a:lnTo>
                  <a:lnTo>
                    <a:pt x="1649" y="335"/>
                  </a:lnTo>
                  <a:lnTo>
                    <a:pt x="1651" y="338"/>
                  </a:lnTo>
                  <a:lnTo>
                    <a:pt x="1656" y="340"/>
                  </a:lnTo>
                  <a:lnTo>
                    <a:pt x="1664" y="340"/>
                  </a:lnTo>
                  <a:lnTo>
                    <a:pt x="1669" y="340"/>
                  </a:lnTo>
                  <a:lnTo>
                    <a:pt x="1679" y="340"/>
                  </a:lnTo>
                  <a:lnTo>
                    <a:pt x="1687" y="338"/>
                  </a:lnTo>
                  <a:lnTo>
                    <a:pt x="1697" y="338"/>
                  </a:lnTo>
                  <a:lnTo>
                    <a:pt x="1704" y="338"/>
                  </a:lnTo>
                  <a:lnTo>
                    <a:pt x="1712" y="338"/>
                  </a:lnTo>
                  <a:lnTo>
                    <a:pt x="1719" y="340"/>
                  </a:lnTo>
                  <a:lnTo>
                    <a:pt x="1724" y="343"/>
                  </a:lnTo>
                  <a:lnTo>
                    <a:pt x="1729" y="348"/>
                  </a:lnTo>
                  <a:lnTo>
                    <a:pt x="1732" y="356"/>
                  </a:lnTo>
                  <a:lnTo>
                    <a:pt x="1737" y="363"/>
                  </a:lnTo>
                  <a:lnTo>
                    <a:pt x="1740" y="368"/>
                  </a:lnTo>
                  <a:lnTo>
                    <a:pt x="1745" y="373"/>
                  </a:lnTo>
                  <a:lnTo>
                    <a:pt x="1750" y="378"/>
                  </a:lnTo>
                  <a:lnTo>
                    <a:pt x="1752" y="386"/>
                  </a:lnTo>
                  <a:lnTo>
                    <a:pt x="1757" y="391"/>
                  </a:lnTo>
                  <a:lnTo>
                    <a:pt x="1760" y="401"/>
                  </a:lnTo>
                  <a:lnTo>
                    <a:pt x="1760" y="411"/>
                  </a:lnTo>
                  <a:lnTo>
                    <a:pt x="1760" y="424"/>
                  </a:lnTo>
                  <a:lnTo>
                    <a:pt x="1757" y="431"/>
                  </a:lnTo>
                  <a:lnTo>
                    <a:pt x="1757" y="439"/>
                  </a:lnTo>
                  <a:lnTo>
                    <a:pt x="1757" y="444"/>
                  </a:lnTo>
                  <a:lnTo>
                    <a:pt x="1757" y="449"/>
                  </a:lnTo>
                  <a:lnTo>
                    <a:pt x="1757" y="451"/>
                  </a:lnTo>
                  <a:lnTo>
                    <a:pt x="1760" y="451"/>
                  </a:lnTo>
                  <a:lnTo>
                    <a:pt x="1765" y="454"/>
                  </a:lnTo>
                  <a:lnTo>
                    <a:pt x="1770" y="454"/>
                  </a:lnTo>
                  <a:lnTo>
                    <a:pt x="1775" y="454"/>
                  </a:lnTo>
                  <a:lnTo>
                    <a:pt x="1777" y="456"/>
                  </a:lnTo>
                  <a:lnTo>
                    <a:pt x="1782" y="456"/>
                  </a:lnTo>
                  <a:lnTo>
                    <a:pt x="1782" y="459"/>
                  </a:lnTo>
                  <a:lnTo>
                    <a:pt x="1782" y="461"/>
                  </a:lnTo>
                  <a:lnTo>
                    <a:pt x="1780" y="464"/>
                  </a:lnTo>
                  <a:lnTo>
                    <a:pt x="1772" y="464"/>
                  </a:lnTo>
                  <a:lnTo>
                    <a:pt x="1767" y="466"/>
                  </a:lnTo>
                  <a:lnTo>
                    <a:pt x="1765" y="469"/>
                  </a:lnTo>
                  <a:lnTo>
                    <a:pt x="1765" y="471"/>
                  </a:lnTo>
                  <a:lnTo>
                    <a:pt x="1767" y="471"/>
                  </a:lnTo>
                  <a:lnTo>
                    <a:pt x="1770" y="474"/>
                  </a:lnTo>
                  <a:lnTo>
                    <a:pt x="1775" y="477"/>
                  </a:lnTo>
                  <a:lnTo>
                    <a:pt x="1777" y="477"/>
                  </a:lnTo>
                  <a:lnTo>
                    <a:pt x="1777" y="477"/>
                  </a:lnTo>
                  <a:lnTo>
                    <a:pt x="1777" y="477"/>
                  </a:lnTo>
                  <a:lnTo>
                    <a:pt x="1775" y="477"/>
                  </a:lnTo>
                  <a:lnTo>
                    <a:pt x="1770" y="477"/>
                  </a:lnTo>
                  <a:lnTo>
                    <a:pt x="1765" y="479"/>
                  </a:lnTo>
                  <a:lnTo>
                    <a:pt x="1762" y="482"/>
                  </a:lnTo>
                  <a:lnTo>
                    <a:pt x="1757" y="484"/>
                  </a:lnTo>
                  <a:lnTo>
                    <a:pt x="1755" y="487"/>
                  </a:lnTo>
                  <a:lnTo>
                    <a:pt x="1755" y="489"/>
                  </a:lnTo>
                  <a:lnTo>
                    <a:pt x="1757" y="494"/>
                  </a:lnTo>
                  <a:lnTo>
                    <a:pt x="1762" y="497"/>
                  </a:lnTo>
                  <a:lnTo>
                    <a:pt x="1767" y="499"/>
                  </a:lnTo>
                  <a:lnTo>
                    <a:pt x="1772" y="502"/>
                  </a:lnTo>
                  <a:lnTo>
                    <a:pt x="1780" y="502"/>
                  </a:lnTo>
                  <a:lnTo>
                    <a:pt x="1785" y="502"/>
                  </a:lnTo>
                  <a:lnTo>
                    <a:pt x="1790" y="499"/>
                  </a:lnTo>
                  <a:lnTo>
                    <a:pt x="1792" y="497"/>
                  </a:lnTo>
                  <a:lnTo>
                    <a:pt x="1795" y="494"/>
                  </a:lnTo>
                  <a:lnTo>
                    <a:pt x="1798" y="492"/>
                  </a:lnTo>
                  <a:lnTo>
                    <a:pt x="1800" y="489"/>
                  </a:lnTo>
                  <a:lnTo>
                    <a:pt x="1800" y="487"/>
                  </a:lnTo>
                  <a:lnTo>
                    <a:pt x="1803" y="484"/>
                  </a:lnTo>
                  <a:lnTo>
                    <a:pt x="1805" y="484"/>
                  </a:lnTo>
                  <a:lnTo>
                    <a:pt x="1808" y="484"/>
                  </a:lnTo>
                  <a:lnTo>
                    <a:pt x="1810" y="482"/>
                  </a:lnTo>
                  <a:lnTo>
                    <a:pt x="1815" y="487"/>
                  </a:lnTo>
                  <a:lnTo>
                    <a:pt x="1815" y="494"/>
                  </a:lnTo>
                  <a:lnTo>
                    <a:pt x="1815" y="504"/>
                  </a:lnTo>
                  <a:lnTo>
                    <a:pt x="1813" y="512"/>
                  </a:lnTo>
                  <a:lnTo>
                    <a:pt x="1810" y="514"/>
                  </a:lnTo>
                  <a:lnTo>
                    <a:pt x="1805" y="514"/>
                  </a:lnTo>
                  <a:lnTo>
                    <a:pt x="1803" y="517"/>
                  </a:lnTo>
                  <a:lnTo>
                    <a:pt x="1798" y="519"/>
                  </a:lnTo>
                  <a:lnTo>
                    <a:pt x="1792" y="522"/>
                  </a:lnTo>
                  <a:lnTo>
                    <a:pt x="1787" y="527"/>
                  </a:lnTo>
                  <a:lnTo>
                    <a:pt x="1785" y="529"/>
                  </a:lnTo>
                  <a:lnTo>
                    <a:pt x="1780" y="532"/>
                  </a:lnTo>
                  <a:lnTo>
                    <a:pt x="1777" y="537"/>
                  </a:lnTo>
                  <a:lnTo>
                    <a:pt x="1777" y="545"/>
                  </a:lnTo>
                  <a:lnTo>
                    <a:pt x="1775" y="555"/>
                  </a:lnTo>
                  <a:lnTo>
                    <a:pt x="1772" y="565"/>
                  </a:lnTo>
                  <a:lnTo>
                    <a:pt x="1772" y="572"/>
                  </a:lnTo>
                  <a:lnTo>
                    <a:pt x="1772" y="582"/>
                  </a:lnTo>
                  <a:lnTo>
                    <a:pt x="1775" y="587"/>
                  </a:lnTo>
                  <a:lnTo>
                    <a:pt x="1775" y="593"/>
                  </a:lnTo>
                  <a:lnTo>
                    <a:pt x="1777" y="598"/>
                  </a:lnTo>
                  <a:lnTo>
                    <a:pt x="1782" y="600"/>
                  </a:lnTo>
                  <a:lnTo>
                    <a:pt x="1787" y="605"/>
                  </a:lnTo>
                  <a:lnTo>
                    <a:pt x="1792" y="608"/>
                  </a:lnTo>
                  <a:lnTo>
                    <a:pt x="1795" y="613"/>
                  </a:lnTo>
                  <a:lnTo>
                    <a:pt x="1800" y="618"/>
                  </a:lnTo>
                  <a:lnTo>
                    <a:pt x="1803" y="625"/>
                  </a:lnTo>
                  <a:lnTo>
                    <a:pt x="1803" y="630"/>
                  </a:lnTo>
                  <a:lnTo>
                    <a:pt x="1803" y="638"/>
                  </a:lnTo>
                  <a:lnTo>
                    <a:pt x="1805" y="643"/>
                  </a:lnTo>
                  <a:lnTo>
                    <a:pt x="1810" y="648"/>
                  </a:lnTo>
                  <a:lnTo>
                    <a:pt x="1815" y="653"/>
                  </a:lnTo>
                  <a:lnTo>
                    <a:pt x="1820" y="658"/>
                  </a:lnTo>
                  <a:lnTo>
                    <a:pt x="1825" y="661"/>
                  </a:lnTo>
                  <a:lnTo>
                    <a:pt x="1833" y="666"/>
                  </a:lnTo>
                  <a:lnTo>
                    <a:pt x="1838" y="671"/>
                  </a:lnTo>
                  <a:lnTo>
                    <a:pt x="1843" y="673"/>
                  </a:lnTo>
                  <a:lnTo>
                    <a:pt x="1848" y="678"/>
                  </a:lnTo>
                  <a:lnTo>
                    <a:pt x="1856" y="683"/>
                  </a:lnTo>
                  <a:lnTo>
                    <a:pt x="1863" y="691"/>
                  </a:lnTo>
                  <a:lnTo>
                    <a:pt x="1871" y="693"/>
                  </a:lnTo>
                  <a:lnTo>
                    <a:pt x="1881" y="698"/>
                  </a:lnTo>
                  <a:lnTo>
                    <a:pt x="1888" y="698"/>
                  </a:lnTo>
                  <a:lnTo>
                    <a:pt x="1896" y="698"/>
                  </a:lnTo>
                  <a:lnTo>
                    <a:pt x="1903" y="696"/>
                  </a:lnTo>
                  <a:lnTo>
                    <a:pt x="1908" y="696"/>
                  </a:lnTo>
                  <a:lnTo>
                    <a:pt x="1914" y="696"/>
                  </a:lnTo>
                  <a:lnTo>
                    <a:pt x="1919" y="696"/>
                  </a:lnTo>
                  <a:lnTo>
                    <a:pt x="1924" y="698"/>
                  </a:lnTo>
                  <a:lnTo>
                    <a:pt x="1926" y="701"/>
                  </a:lnTo>
                  <a:lnTo>
                    <a:pt x="1929" y="703"/>
                  </a:lnTo>
                  <a:lnTo>
                    <a:pt x="1931" y="706"/>
                  </a:lnTo>
                  <a:lnTo>
                    <a:pt x="1931" y="708"/>
                  </a:lnTo>
                  <a:lnTo>
                    <a:pt x="1934" y="708"/>
                  </a:lnTo>
                  <a:lnTo>
                    <a:pt x="1936" y="711"/>
                  </a:lnTo>
                  <a:lnTo>
                    <a:pt x="1939" y="711"/>
                  </a:lnTo>
                  <a:lnTo>
                    <a:pt x="1944" y="711"/>
                  </a:lnTo>
                  <a:lnTo>
                    <a:pt x="1949" y="711"/>
                  </a:lnTo>
                  <a:lnTo>
                    <a:pt x="1954" y="711"/>
                  </a:lnTo>
                  <a:lnTo>
                    <a:pt x="1956" y="711"/>
                  </a:lnTo>
                  <a:lnTo>
                    <a:pt x="1964" y="708"/>
                  </a:lnTo>
                  <a:lnTo>
                    <a:pt x="1966" y="708"/>
                  </a:lnTo>
                  <a:lnTo>
                    <a:pt x="1971" y="706"/>
                  </a:lnTo>
                  <a:lnTo>
                    <a:pt x="1977" y="703"/>
                  </a:lnTo>
                  <a:lnTo>
                    <a:pt x="1979" y="701"/>
                  </a:lnTo>
                  <a:lnTo>
                    <a:pt x="1982" y="698"/>
                  </a:lnTo>
                  <a:lnTo>
                    <a:pt x="1984" y="693"/>
                  </a:lnTo>
                  <a:lnTo>
                    <a:pt x="1984" y="691"/>
                  </a:lnTo>
                  <a:lnTo>
                    <a:pt x="1984" y="681"/>
                  </a:lnTo>
                  <a:lnTo>
                    <a:pt x="1984" y="673"/>
                  </a:lnTo>
                  <a:lnTo>
                    <a:pt x="1984" y="668"/>
                  </a:lnTo>
                  <a:lnTo>
                    <a:pt x="1984" y="666"/>
                  </a:lnTo>
                  <a:lnTo>
                    <a:pt x="1984" y="661"/>
                  </a:lnTo>
                  <a:lnTo>
                    <a:pt x="1987" y="658"/>
                  </a:lnTo>
                  <a:lnTo>
                    <a:pt x="1989" y="656"/>
                  </a:lnTo>
                  <a:lnTo>
                    <a:pt x="1992" y="653"/>
                  </a:lnTo>
                  <a:lnTo>
                    <a:pt x="1994" y="648"/>
                  </a:lnTo>
                  <a:lnTo>
                    <a:pt x="1992" y="640"/>
                  </a:lnTo>
                  <a:lnTo>
                    <a:pt x="1989" y="633"/>
                  </a:lnTo>
                  <a:lnTo>
                    <a:pt x="1989" y="628"/>
                  </a:lnTo>
                  <a:lnTo>
                    <a:pt x="1992" y="625"/>
                  </a:lnTo>
                  <a:lnTo>
                    <a:pt x="1994" y="620"/>
                  </a:lnTo>
                  <a:lnTo>
                    <a:pt x="1999" y="615"/>
                  </a:lnTo>
                  <a:lnTo>
                    <a:pt x="2004" y="608"/>
                  </a:lnTo>
                  <a:lnTo>
                    <a:pt x="2007" y="600"/>
                  </a:lnTo>
                  <a:lnTo>
                    <a:pt x="2009" y="593"/>
                  </a:lnTo>
                  <a:lnTo>
                    <a:pt x="2012" y="585"/>
                  </a:lnTo>
                  <a:lnTo>
                    <a:pt x="2009" y="580"/>
                  </a:lnTo>
                  <a:lnTo>
                    <a:pt x="2009" y="572"/>
                  </a:lnTo>
                  <a:lnTo>
                    <a:pt x="2012" y="565"/>
                  </a:lnTo>
                  <a:lnTo>
                    <a:pt x="2014" y="560"/>
                  </a:lnTo>
                  <a:lnTo>
                    <a:pt x="2022" y="552"/>
                  </a:lnTo>
                  <a:lnTo>
                    <a:pt x="2027" y="545"/>
                  </a:lnTo>
                  <a:lnTo>
                    <a:pt x="2035" y="540"/>
                  </a:lnTo>
                  <a:lnTo>
                    <a:pt x="2042" y="535"/>
                  </a:lnTo>
                  <a:lnTo>
                    <a:pt x="2047" y="532"/>
                  </a:lnTo>
                  <a:lnTo>
                    <a:pt x="2052" y="529"/>
                  </a:lnTo>
                  <a:lnTo>
                    <a:pt x="2057" y="527"/>
                  </a:lnTo>
                  <a:lnTo>
                    <a:pt x="2065" y="524"/>
                  </a:lnTo>
                  <a:lnTo>
                    <a:pt x="2072" y="517"/>
                  </a:lnTo>
                  <a:lnTo>
                    <a:pt x="2080" y="512"/>
                  </a:lnTo>
                  <a:lnTo>
                    <a:pt x="2087" y="502"/>
                  </a:lnTo>
                  <a:lnTo>
                    <a:pt x="2093" y="494"/>
                  </a:lnTo>
                  <a:lnTo>
                    <a:pt x="2098" y="484"/>
                  </a:lnTo>
                  <a:lnTo>
                    <a:pt x="2100" y="474"/>
                  </a:lnTo>
                  <a:lnTo>
                    <a:pt x="2105" y="466"/>
                  </a:lnTo>
                  <a:lnTo>
                    <a:pt x="2108" y="461"/>
                  </a:lnTo>
                  <a:lnTo>
                    <a:pt x="2108" y="456"/>
                  </a:lnTo>
                  <a:lnTo>
                    <a:pt x="2113" y="454"/>
                  </a:lnTo>
                  <a:lnTo>
                    <a:pt x="2113" y="454"/>
                  </a:lnTo>
                  <a:lnTo>
                    <a:pt x="2118" y="451"/>
                  </a:lnTo>
                  <a:lnTo>
                    <a:pt x="2123" y="449"/>
                  </a:lnTo>
                  <a:lnTo>
                    <a:pt x="2125" y="446"/>
                  </a:lnTo>
                  <a:lnTo>
                    <a:pt x="2130" y="444"/>
                  </a:lnTo>
                  <a:lnTo>
                    <a:pt x="2135" y="439"/>
                  </a:lnTo>
                  <a:lnTo>
                    <a:pt x="2140" y="434"/>
                  </a:lnTo>
                  <a:lnTo>
                    <a:pt x="2148" y="429"/>
                  </a:lnTo>
                  <a:lnTo>
                    <a:pt x="2156" y="424"/>
                  </a:lnTo>
                  <a:lnTo>
                    <a:pt x="2163" y="416"/>
                  </a:lnTo>
                  <a:lnTo>
                    <a:pt x="2171" y="411"/>
                  </a:lnTo>
                  <a:lnTo>
                    <a:pt x="2176" y="403"/>
                  </a:lnTo>
                  <a:lnTo>
                    <a:pt x="2183" y="396"/>
                  </a:lnTo>
                  <a:lnTo>
                    <a:pt x="2191" y="391"/>
                  </a:lnTo>
                  <a:lnTo>
                    <a:pt x="2196" y="386"/>
                  </a:lnTo>
                  <a:lnTo>
                    <a:pt x="2198" y="378"/>
                  </a:lnTo>
                  <a:lnTo>
                    <a:pt x="2203" y="376"/>
                  </a:lnTo>
                  <a:lnTo>
                    <a:pt x="2203" y="371"/>
                  </a:lnTo>
                  <a:lnTo>
                    <a:pt x="2206" y="368"/>
                  </a:lnTo>
                  <a:lnTo>
                    <a:pt x="2203" y="366"/>
                  </a:lnTo>
                  <a:lnTo>
                    <a:pt x="2196" y="363"/>
                  </a:lnTo>
                  <a:lnTo>
                    <a:pt x="2188" y="363"/>
                  </a:lnTo>
                  <a:lnTo>
                    <a:pt x="2178" y="366"/>
                  </a:lnTo>
                  <a:lnTo>
                    <a:pt x="2168" y="368"/>
                  </a:lnTo>
                  <a:lnTo>
                    <a:pt x="2161" y="371"/>
                  </a:lnTo>
                  <a:lnTo>
                    <a:pt x="2150" y="376"/>
                  </a:lnTo>
                  <a:lnTo>
                    <a:pt x="2143" y="381"/>
                  </a:lnTo>
                  <a:lnTo>
                    <a:pt x="2140" y="383"/>
                  </a:lnTo>
                  <a:lnTo>
                    <a:pt x="2140" y="381"/>
                  </a:lnTo>
                  <a:lnTo>
                    <a:pt x="2143" y="378"/>
                  </a:lnTo>
                  <a:lnTo>
                    <a:pt x="2145" y="376"/>
                  </a:lnTo>
                  <a:lnTo>
                    <a:pt x="2145" y="371"/>
                  </a:lnTo>
                  <a:lnTo>
                    <a:pt x="2143" y="366"/>
                  </a:lnTo>
                  <a:lnTo>
                    <a:pt x="2138" y="366"/>
                  </a:lnTo>
                  <a:lnTo>
                    <a:pt x="2128" y="366"/>
                  </a:lnTo>
                  <a:lnTo>
                    <a:pt x="2125" y="368"/>
                  </a:lnTo>
                  <a:lnTo>
                    <a:pt x="2125" y="366"/>
                  </a:lnTo>
                  <a:lnTo>
                    <a:pt x="2130" y="363"/>
                  </a:lnTo>
                  <a:lnTo>
                    <a:pt x="2140" y="358"/>
                  </a:lnTo>
                  <a:lnTo>
                    <a:pt x="2150" y="356"/>
                  </a:lnTo>
                  <a:lnTo>
                    <a:pt x="2158" y="353"/>
                  </a:lnTo>
                  <a:lnTo>
                    <a:pt x="2166" y="350"/>
                  </a:lnTo>
                  <a:lnTo>
                    <a:pt x="2171" y="353"/>
                  </a:lnTo>
                  <a:lnTo>
                    <a:pt x="2173" y="353"/>
                  </a:lnTo>
                  <a:lnTo>
                    <a:pt x="2178" y="356"/>
                  </a:lnTo>
                  <a:lnTo>
                    <a:pt x="2183" y="353"/>
                  </a:lnTo>
                  <a:lnTo>
                    <a:pt x="2188" y="353"/>
                  </a:lnTo>
                  <a:lnTo>
                    <a:pt x="2193" y="350"/>
                  </a:lnTo>
                  <a:lnTo>
                    <a:pt x="2198" y="345"/>
                  </a:lnTo>
                  <a:lnTo>
                    <a:pt x="2201" y="343"/>
                  </a:lnTo>
                  <a:lnTo>
                    <a:pt x="2201" y="338"/>
                  </a:lnTo>
                  <a:lnTo>
                    <a:pt x="2198" y="333"/>
                  </a:lnTo>
                  <a:lnTo>
                    <a:pt x="2196" y="330"/>
                  </a:lnTo>
                  <a:lnTo>
                    <a:pt x="2193" y="328"/>
                  </a:lnTo>
                  <a:lnTo>
                    <a:pt x="2188" y="325"/>
                  </a:lnTo>
                  <a:lnTo>
                    <a:pt x="2183" y="325"/>
                  </a:lnTo>
                  <a:lnTo>
                    <a:pt x="2176" y="323"/>
                  </a:lnTo>
                  <a:lnTo>
                    <a:pt x="2168" y="323"/>
                  </a:lnTo>
                  <a:lnTo>
                    <a:pt x="2161" y="323"/>
                  </a:lnTo>
                  <a:lnTo>
                    <a:pt x="2153" y="323"/>
                  </a:lnTo>
                  <a:lnTo>
                    <a:pt x="2145" y="323"/>
                  </a:lnTo>
                  <a:lnTo>
                    <a:pt x="2140" y="323"/>
                  </a:lnTo>
                  <a:lnTo>
                    <a:pt x="2138" y="325"/>
                  </a:lnTo>
                  <a:lnTo>
                    <a:pt x="2135" y="325"/>
                  </a:lnTo>
                  <a:lnTo>
                    <a:pt x="2135" y="325"/>
                  </a:lnTo>
                  <a:lnTo>
                    <a:pt x="2135" y="323"/>
                  </a:lnTo>
                  <a:lnTo>
                    <a:pt x="2135" y="323"/>
                  </a:lnTo>
                  <a:lnTo>
                    <a:pt x="2138" y="320"/>
                  </a:lnTo>
                  <a:lnTo>
                    <a:pt x="2143" y="318"/>
                  </a:lnTo>
                  <a:lnTo>
                    <a:pt x="2148" y="318"/>
                  </a:lnTo>
                  <a:lnTo>
                    <a:pt x="2153" y="318"/>
                  </a:lnTo>
                  <a:lnTo>
                    <a:pt x="2158" y="318"/>
                  </a:lnTo>
                  <a:lnTo>
                    <a:pt x="2161" y="315"/>
                  </a:lnTo>
                  <a:lnTo>
                    <a:pt x="2161" y="313"/>
                  </a:lnTo>
                  <a:lnTo>
                    <a:pt x="2156" y="310"/>
                  </a:lnTo>
                  <a:lnTo>
                    <a:pt x="2150" y="308"/>
                  </a:lnTo>
                  <a:lnTo>
                    <a:pt x="2145" y="305"/>
                  </a:lnTo>
                  <a:lnTo>
                    <a:pt x="2140" y="303"/>
                  </a:lnTo>
                  <a:lnTo>
                    <a:pt x="2135" y="303"/>
                  </a:lnTo>
                  <a:lnTo>
                    <a:pt x="2133" y="300"/>
                  </a:lnTo>
                  <a:lnTo>
                    <a:pt x="2133" y="300"/>
                  </a:lnTo>
                  <a:lnTo>
                    <a:pt x="2133" y="298"/>
                  </a:lnTo>
                  <a:lnTo>
                    <a:pt x="2138" y="295"/>
                  </a:lnTo>
                  <a:lnTo>
                    <a:pt x="2143" y="292"/>
                  </a:lnTo>
                  <a:lnTo>
                    <a:pt x="2148" y="290"/>
                  </a:lnTo>
                  <a:lnTo>
                    <a:pt x="2150" y="285"/>
                  </a:lnTo>
                  <a:lnTo>
                    <a:pt x="2153" y="282"/>
                  </a:lnTo>
                  <a:lnTo>
                    <a:pt x="2156" y="277"/>
                  </a:lnTo>
                  <a:lnTo>
                    <a:pt x="2156" y="275"/>
                  </a:lnTo>
                  <a:lnTo>
                    <a:pt x="2153" y="272"/>
                  </a:lnTo>
                  <a:lnTo>
                    <a:pt x="2153" y="270"/>
                  </a:lnTo>
                  <a:lnTo>
                    <a:pt x="2150" y="267"/>
                  </a:lnTo>
                  <a:lnTo>
                    <a:pt x="2150" y="265"/>
                  </a:lnTo>
                  <a:lnTo>
                    <a:pt x="2150" y="260"/>
                  </a:lnTo>
                  <a:lnTo>
                    <a:pt x="2153" y="257"/>
                  </a:lnTo>
                  <a:lnTo>
                    <a:pt x="2153" y="255"/>
                  </a:lnTo>
                  <a:lnTo>
                    <a:pt x="2153" y="252"/>
                  </a:lnTo>
                  <a:lnTo>
                    <a:pt x="2150" y="250"/>
                  </a:lnTo>
                  <a:lnTo>
                    <a:pt x="2148" y="250"/>
                  </a:lnTo>
                  <a:lnTo>
                    <a:pt x="2143" y="247"/>
                  </a:lnTo>
                  <a:lnTo>
                    <a:pt x="2140" y="245"/>
                  </a:lnTo>
                  <a:lnTo>
                    <a:pt x="2140" y="245"/>
                  </a:lnTo>
                  <a:lnTo>
                    <a:pt x="2140" y="242"/>
                  </a:lnTo>
                  <a:lnTo>
                    <a:pt x="2140" y="240"/>
                  </a:lnTo>
                  <a:lnTo>
                    <a:pt x="2140" y="237"/>
                  </a:lnTo>
                  <a:lnTo>
                    <a:pt x="2138" y="234"/>
                  </a:lnTo>
                  <a:lnTo>
                    <a:pt x="2133" y="234"/>
                  </a:lnTo>
                  <a:lnTo>
                    <a:pt x="2128" y="232"/>
                  </a:lnTo>
                  <a:lnTo>
                    <a:pt x="2120" y="232"/>
                  </a:lnTo>
                  <a:lnTo>
                    <a:pt x="2113" y="229"/>
                  </a:lnTo>
                  <a:lnTo>
                    <a:pt x="2105" y="229"/>
                  </a:lnTo>
                  <a:lnTo>
                    <a:pt x="2100" y="227"/>
                  </a:lnTo>
                  <a:lnTo>
                    <a:pt x="2095" y="224"/>
                  </a:lnTo>
                  <a:lnTo>
                    <a:pt x="2095" y="219"/>
                  </a:lnTo>
                  <a:lnTo>
                    <a:pt x="2100" y="217"/>
                  </a:lnTo>
                  <a:lnTo>
                    <a:pt x="2105" y="212"/>
                  </a:lnTo>
                  <a:lnTo>
                    <a:pt x="2108" y="207"/>
                  </a:lnTo>
                  <a:lnTo>
                    <a:pt x="2110" y="204"/>
                  </a:lnTo>
                  <a:lnTo>
                    <a:pt x="2108" y="202"/>
                  </a:lnTo>
                  <a:lnTo>
                    <a:pt x="2105" y="202"/>
                  </a:lnTo>
                  <a:lnTo>
                    <a:pt x="2103" y="199"/>
                  </a:lnTo>
                  <a:lnTo>
                    <a:pt x="2098" y="202"/>
                  </a:lnTo>
                  <a:lnTo>
                    <a:pt x="2093" y="202"/>
                  </a:lnTo>
                  <a:lnTo>
                    <a:pt x="2087" y="202"/>
                  </a:lnTo>
                  <a:lnTo>
                    <a:pt x="2085" y="202"/>
                  </a:lnTo>
                  <a:lnTo>
                    <a:pt x="2082" y="199"/>
                  </a:lnTo>
                  <a:lnTo>
                    <a:pt x="2082" y="197"/>
                  </a:lnTo>
                  <a:lnTo>
                    <a:pt x="2080" y="197"/>
                  </a:lnTo>
                  <a:lnTo>
                    <a:pt x="2077" y="194"/>
                  </a:lnTo>
                  <a:lnTo>
                    <a:pt x="2075" y="194"/>
                  </a:lnTo>
                  <a:lnTo>
                    <a:pt x="2070" y="194"/>
                  </a:lnTo>
                  <a:lnTo>
                    <a:pt x="2062" y="194"/>
                  </a:lnTo>
                  <a:lnTo>
                    <a:pt x="2055" y="184"/>
                  </a:lnTo>
                  <a:lnTo>
                    <a:pt x="2052" y="174"/>
                  </a:lnTo>
                  <a:lnTo>
                    <a:pt x="2050" y="161"/>
                  </a:lnTo>
                  <a:lnTo>
                    <a:pt x="2050" y="154"/>
                  </a:lnTo>
                  <a:lnTo>
                    <a:pt x="2050" y="146"/>
                  </a:lnTo>
                  <a:lnTo>
                    <a:pt x="2050" y="141"/>
                  </a:lnTo>
                  <a:lnTo>
                    <a:pt x="2047" y="134"/>
                  </a:lnTo>
                  <a:lnTo>
                    <a:pt x="2045" y="129"/>
                  </a:lnTo>
                  <a:lnTo>
                    <a:pt x="2045" y="121"/>
                  </a:lnTo>
                  <a:lnTo>
                    <a:pt x="2047" y="111"/>
                  </a:lnTo>
                  <a:lnTo>
                    <a:pt x="2047" y="103"/>
                  </a:lnTo>
                  <a:lnTo>
                    <a:pt x="2047" y="101"/>
                  </a:lnTo>
                  <a:lnTo>
                    <a:pt x="2045" y="98"/>
                  </a:lnTo>
                  <a:lnTo>
                    <a:pt x="2042" y="98"/>
                  </a:lnTo>
                  <a:lnTo>
                    <a:pt x="2040" y="96"/>
                  </a:lnTo>
                  <a:lnTo>
                    <a:pt x="2035" y="96"/>
                  </a:lnTo>
                  <a:lnTo>
                    <a:pt x="2032" y="98"/>
                  </a:lnTo>
                  <a:lnTo>
                    <a:pt x="2029" y="98"/>
                  </a:lnTo>
                  <a:lnTo>
                    <a:pt x="2027" y="98"/>
                  </a:lnTo>
                  <a:lnTo>
                    <a:pt x="2022" y="101"/>
                  </a:lnTo>
                  <a:lnTo>
                    <a:pt x="2017" y="103"/>
                  </a:lnTo>
                  <a:lnTo>
                    <a:pt x="2014" y="106"/>
                  </a:lnTo>
                  <a:lnTo>
                    <a:pt x="2012" y="111"/>
                  </a:lnTo>
                  <a:lnTo>
                    <a:pt x="2009" y="113"/>
                  </a:lnTo>
                  <a:lnTo>
                    <a:pt x="2007" y="116"/>
                  </a:lnTo>
                  <a:lnTo>
                    <a:pt x="2004" y="121"/>
                  </a:lnTo>
                  <a:lnTo>
                    <a:pt x="2004" y="124"/>
                  </a:lnTo>
                  <a:lnTo>
                    <a:pt x="2002" y="129"/>
                  </a:lnTo>
                  <a:lnTo>
                    <a:pt x="1999" y="131"/>
                  </a:lnTo>
                  <a:lnTo>
                    <a:pt x="1997" y="131"/>
                  </a:lnTo>
                  <a:lnTo>
                    <a:pt x="1994" y="131"/>
                  </a:lnTo>
                  <a:lnTo>
                    <a:pt x="1992" y="134"/>
                  </a:lnTo>
                  <a:lnTo>
                    <a:pt x="1992" y="131"/>
                  </a:lnTo>
                  <a:lnTo>
                    <a:pt x="1989" y="131"/>
                  </a:lnTo>
                  <a:lnTo>
                    <a:pt x="1987" y="129"/>
                  </a:lnTo>
                  <a:lnTo>
                    <a:pt x="1984" y="126"/>
                  </a:lnTo>
                  <a:lnTo>
                    <a:pt x="1982" y="126"/>
                  </a:lnTo>
                  <a:lnTo>
                    <a:pt x="1979" y="126"/>
                  </a:lnTo>
                  <a:lnTo>
                    <a:pt x="1977" y="129"/>
                  </a:lnTo>
                  <a:lnTo>
                    <a:pt x="1974" y="131"/>
                  </a:lnTo>
                  <a:lnTo>
                    <a:pt x="1971" y="134"/>
                  </a:lnTo>
                  <a:lnTo>
                    <a:pt x="1969" y="136"/>
                  </a:lnTo>
                  <a:lnTo>
                    <a:pt x="1964" y="141"/>
                  </a:lnTo>
                  <a:lnTo>
                    <a:pt x="1964" y="141"/>
                  </a:lnTo>
                  <a:lnTo>
                    <a:pt x="1964" y="141"/>
                  </a:lnTo>
                  <a:lnTo>
                    <a:pt x="1964" y="139"/>
                  </a:lnTo>
                  <a:lnTo>
                    <a:pt x="1964" y="136"/>
                  </a:lnTo>
                  <a:lnTo>
                    <a:pt x="1964" y="134"/>
                  </a:lnTo>
                  <a:lnTo>
                    <a:pt x="1961" y="131"/>
                  </a:lnTo>
                  <a:lnTo>
                    <a:pt x="1954" y="131"/>
                  </a:lnTo>
                  <a:lnTo>
                    <a:pt x="1946" y="134"/>
                  </a:lnTo>
                  <a:lnTo>
                    <a:pt x="1946" y="131"/>
                  </a:lnTo>
                  <a:lnTo>
                    <a:pt x="1951" y="129"/>
                  </a:lnTo>
                  <a:lnTo>
                    <a:pt x="1954" y="124"/>
                  </a:lnTo>
                  <a:lnTo>
                    <a:pt x="1959" y="119"/>
                  </a:lnTo>
                  <a:lnTo>
                    <a:pt x="1961" y="116"/>
                  </a:lnTo>
                  <a:lnTo>
                    <a:pt x="1964" y="111"/>
                  </a:lnTo>
                  <a:lnTo>
                    <a:pt x="1961" y="108"/>
                  </a:lnTo>
                  <a:lnTo>
                    <a:pt x="1954" y="108"/>
                  </a:lnTo>
                  <a:lnTo>
                    <a:pt x="1949" y="111"/>
                  </a:lnTo>
                  <a:lnTo>
                    <a:pt x="1944" y="111"/>
                  </a:lnTo>
                  <a:lnTo>
                    <a:pt x="1939" y="111"/>
                  </a:lnTo>
                  <a:lnTo>
                    <a:pt x="1934" y="108"/>
                  </a:lnTo>
                  <a:lnTo>
                    <a:pt x="1931" y="108"/>
                  </a:lnTo>
                  <a:lnTo>
                    <a:pt x="1926" y="108"/>
                  </a:lnTo>
                  <a:lnTo>
                    <a:pt x="1924" y="108"/>
                  </a:lnTo>
                  <a:lnTo>
                    <a:pt x="1919" y="108"/>
                  </a:lnTo>
                  <a:lnTo>
                    <a:pt x="1916" y="108"/>
                  </a:lnTo>
                  <a:lnTo>
                    <a:pt x="1914" y="111"/>
                  </a:lnTo>
                  <a:lnTo>
                    <a:pt x="1911" y="111"/>
                  </a:lnTo>
                  <a:lnTo>
                    <a:pt x="1906" y="111"/>
                  </a:lnTo>
                  <a:lnTo>
                    <a:pt x="1898" y="116"/>
                  </a:lnTo>
                  <a:lnTo>
                    <a:pt x="1888" y="121"/>
                  </a:lnTo>
                  <a:lnTo>
                    <a:pt x="1876" y="126"/>
                  </a:lnTo>
                  <a:lnTo>
                    <a:pt x="1866" y="129"/>
                  </a:lnTo>
                  <a:lnTo>
                    <a:pt x="1853" y="134"/>
                  </a:lnTo>
                  <a:lnTo>
                    <a:pt x="1845" y="139"/>
                  </a:lnTo>
                  <a:lnTo>
                    <a:pt x="1838" y="144"/>
                  </a:lnTo>
                  <a:lnTo>
                    <a:pt x="1835" y="149"/>
                  </a:lnTo>
                  <a:lnTo>
                    <a:pt x="1833" y="151"/>
                  </a:lnTo>
                  <a:lnTo>
                    <a:pt x="1830" y="156"/>
                  </a:lnTo>
                  <a:lnTo>
                    <a:pt x="1830" y="159"/>
                  </a:lnTo>
                  <a:lnTo>
                    <a:pt x="1828" y="161"/>
                  </a:lnTo>
                  <a:lnTo>
                    <a:pt x="1825" y="164"/>
                  </a:lnTo>
                  <a:lnTo>
                    <a:pt x="1820" y="166"/>
                  </a:lnTo>
                  <a:lnTo>
                    <a:pt x="1815" y="166"/>
                  </a:lnTo>
                  <a:lnTo>
                    <a:pt x="1808" y="166"/>
                  </a:lnTo>
                  <a:lnTo>
                    <a:pt x="1800" y="169"/>
                  </a:lnTo>
                  <a:lnTo>
                    <a:pt x="1792" y="169"/>
                  </a:lnTo>
                  <a:lnTo>
                    <a:pt x="1782" y="174"/>
                  </a:lnTo>
                  <a:lnTo>
                    <a:pt x="1775" y="176"/>
                  </a:lnTo>
                  <a:lnTo>
                    <a:pt x="1767" y="182"/>
                  </a:lnTo>
                  <a:lnTo>
                    <a:pt x="1760" y="184"/>
                  </a:lnTo>
                  <a:lnTo>
                    <a:pt x="1755" y="189"/>
                  </a:lnTo>
                  <a:lnTo>
                    <a:pt x="1752" y="192"/>
                  </a:lnTo>
                  <a:lnTo>
                    <a:pt x="1750" y="197"/>
                  </a:lnTo>
                  <a:lnTo>
                    <a:pt x="1745" y="202"/>
                  </a:lnTo>
                  <a:lnTo>
                    <a:pt x="1737" y="207"/>
                  </a:lnTo>
                  <a:lnTo>
                    <a:pt x="1727" y="212"/>
                  </a:lnTo>
                  <a:lnTo>
                    <a:pt x="1719" y="217"/>
                  </a:lnTo>
                  <a:lnTo>
                    <a:pt x="1712" y="222"/>
                  </a:lnTo>
                  <a:lnTo>
                    <a:pt x="1707" y="229"/>
                  </a:lnTo>
                  <a:lnTo>
                    <a:pt x="1704" y="234"/>
                  </a:lnTo>
                  <a:lnTo>
                    <a:pt x="1704" y="240"/>
                  </a:lnTo>
                  <a:lnTo>
                    <a:pt x="1702" y="247"/>
                  </a:lnTo>
                  <a:lnTo>
                    <a:pt x="1697" y="252"/>
                  </a:lnTo>
                  <a:lnTo>
                    <a:pt x="1692" y="255"/>
                  </a:lnTo>
                  <a:lnTo>
                    <a:pt x="1684" y="260"/>
                  </a:lnTo>
                  <a:lnTo>
                    <a:pt x="1677" y="262"/>
                  </a:lnTo>
                  <a:lnTo>
                    <a:pt x="1669" y="265"/>
                  </a:lnTo>
                  <a:lnTo>
                    <a:pt x="1659" y="267"/>
                  </a:lnTo>
                  <a:lnTo>
                    <a:pt x="1651" y="270"/>
                  </a:lnTo>
                  <a:lnTo>
                    <a:pt x="1646" y="272"/>
                  </a:lnTo>
                  <a:lnTo>
                    <a:pt x="1639" y="277"/>
                  </a:lnTo>
                  <a:lnTo>
                    <a:pt x="1636" y="280"/>
                  </a:lnTo>
                  <a:lnTo>
                    <a:pt x="1634" y="282"/>
                  </a:lnTo>
                  <a:lnTo>
                    <a:pt x="1634" y="287"/>
                  </a:lnTo>
                  <a:lnTo>
                    <a:pt x="1634" y="290"/>
                  </a:lnTo>
                  <a:lnTo>
                    <a:pt x="1636" y="295"/>
                  </a:lnTo>
                  <a:close/>
                  <a:moveTo>
                    <a:pt x="1258" y="159"/>
                  </a:moveTo>
                  <a:lnTo>
                    <a:pt x="1258" y="159"/>
                  </a:lnTo>
                  <a:lnTo>
                    <a:pt x="1261" y="159"/>
                  </a:lnTo>
                  <a:lnTo>
                    <a:pt x="1261" y="159"/>
                  </a:lnTo>
                  <a:lnTo>
                    <a:pt x="1263" y="164"/>
                  </a:lnTo>
                  <a:lnTo>
                    <a:pt x="1263" y="164"/>
                  </a:lnTo>
                  <a:lnTo>
                    <a:pt x="1271" y="166"/>
                  </a:lnTo>
                  <a:lnTo>
                    <a:pt x="1271" y="166"/>
                  </a:lnTo>
                  <a:lnTo>
                    <a:pt x="1278" y="166"/>
                  </a:lnTo>
                  <a:lnTo>
                    <a:pt x="1278" y="166"/>
                  </a:lnTo>
                  <a:lnTo>
                    <a:pt x="1283" y="161"/>
                  </a:lnTo>
                  <a:lnTo>
                    <a:pt x="1283" y="161"/>
                  </a:lnTo>
                  <a:lnTo>
                    <a:pt x="1288" y="159"/>
                  </a:lnTo>
                  <a:lnTo>
                    <a:pt x="1288" y="159"/>
                  </a:lnTo>
                  <a:lnTo>
                    <a:pt x="1291" y="156"/>
                  </a:lnTo>
                  <a:lnTo>
                    <a:pt x="1291" y="156"/>
                  </a:lnTo>
                  <a:lnTo>
                    <a:pt x="1293" y="154"/>
                  </a:lnTo>
                  <a:lnTo>
                    <a:pt x="1293" y="154"/>
                  </a:lnTo>
                  <a:lnTo>
                    <a:pt x="1296" y="156"/>
                  </a:lnTo>
                  <a:lnTo>
                    <a:pt x="1296" y="156"/>
                  </a:lnTo>
                  <a:lnTo>
                    <a:pt x="1301" y="159"/>
                  </a:lnTo>
                  <a:lnTo>
                    <a:pt x="1301" y="159"/>
                  </a:lnTo>
                  <a:lnTo>
                    <a:pt x="1306" y="164"/>
                  </a:lnTo>
                  <a:lnTo>
                    <a:pt x="1306" y="164"/>
                  </a:lnTo>
                  <a:lnTo>
                    <a:pt x="1311" y="169"/>
                  </a:lnTo>
                  <a:lnTo>
                    <a:pt x="1311" y="169"/>
                  </a:lnTo>
                  <a:lnTo>
                    <a:pt x="1316" y="174"/>
                  </a:lnTo>
                  <a:lnTo>
                    <a:pt x="1316" y="174"/>
                  </a:lnTo>
                  <a:lnTo>
                    <a:pt x="1316" y="176"/>
                  </a:lnTo>
                  <a:lnTo>
                    <a:pt x="1316" y="176"/>
                  </a:lnTo>
                  <a:lnTo>
                    <a:pt x="1316" y="176"/>
                  </a:lnTo>
                  <a:lnTo>
                    <a:pt x="1316" y="176"/>
                  </a:lnTo>
                  <a:lnTo>
                    <a:pt x="1311" y="174"/>
                  </a:lnTo>
                  <a:lnTo>
                    <a:pt x="1311" y="174"/>
                  </a:lnTo>
                  <a:lnTo>
                    <a:pt x="1306" y="171"/>
                  </a:lnTo>
                  <a:lnTo>
                    <a:pt x="1306" y="171"/>
                  </a:lnTo>
                  <a:lnTo>
                    <a:pt x="1298" y="169"/>
                  </a:lnTo>
                  <a:lnTo>
                    <a:pt x="1298" y="169"/>
                  </a:lnTo>
                  <a:lnTo>
                    <a:pt x="1296" y="171"/>
                  </a:lnTo>
                  <a:lnTo>
                    <a:pt x="1296" y="171"/>
                  </a:lnTo>
                  <a:lnTo>
                    <a:pt x="1296" y="176"/>
                  </a:lnTo>
                  <a:lnTo>
                    <a:pt x="1296" y="176"/>
                  </a:lnTo>
                  <a:lnTo>
                    <a:pt x="1296" y="182"/>
                  </a:lnTo>
                  <a:lnTo>
                    <a:pt x="1296" y="182"/>
                  </a:lnTo>
                  <a:lnTo>
                    <a:pt x="1301" y="184"/>
                  </a:lnTo>
                  <a:lnTo>
                    <a:pt x="1301" y="184"/>
                  </a:lnTo>
                  <a:lnTo>
                    <a:pt x="1303" y="189"/>
                  </a:lnTo>
                  <a:lnTo>
                    <a:pt x="1303" y="189"/>
                  </a:lnTo>
                  <a:lnTo>
                    <a:pt x="1303" y="194"/>
                  </a:lnTo>
                  <a:lnTo>
                    <a:pt x="1303" y="194"/>
                  </a:lnTo>
                  <a:lnTo>
                    <a:pt x="1301" y="197"/>
                  </a:lnTo>
                  <a:lnTo>
                    <a:pt x="1301" y="197"/>
                  </a:lnTo>
                  <a:lnTo>
                    <a:pt x="1296" y="199"/>
                  </a:lnTo>
                  <a:lnTo>
                    <a:pt x="1296" y="199"/>
                  </a:lnTo>
                  <a:lnTo>
                    <a:pt x="1293" y="202"/>
                  </a:lnTo>
                  <a:lnTo>
                    <a:pt x="1293" y="202"/>
                  </a:lnTo>
                  <a:lnTo>
                    <a:pt x="1291" y="204"/>
                  </a:lnTo>
                  <a:lnTo>
                    <a:pt x="1291" y="204"/>
                  </a:lnTo>
                  <a:lnTo>
                    <a:pt x="1293" y="209"/>
                  </a:lnTo>
                  <a:lnTo>
                    <a:pt x="1293" y="209"/>
                  </a:lnTo>
                  <a:lnTo>
                    <a:pt x="1296" y="214"/>
                  </a:lnTo>
                  <a:lnTo>
                    <a:pt x="1296" y="214"/>
                  </a:lnTo>
                  <a:lnTo>
                    <a:pt x="1298" y="214"/>
                  </a:lnTo>
                  <a:lnTo>
                    <a:pt x="1298" y="214"/>
                  </a:lnTo>
                  <a:lnTo>
                    <a:pt x="1306" y="214"/>
                  </a:lnTo>
                  <a:lnTo>
                    <a:pt x="1306" y="214"/>
                  </a:lnTo>
                  <a:lnTo>
                    <a:pt x="1313" y="214"/>
                  </a:lnTo>
                  <a:lnTo>
                    <a:pt x="1313" y="214"/>
                  </a:lnTo>
                  <a:lnTo>
                    <a:pt x="1321" y="214"/>
                  </a:lnTo>
                  <a:lnTo>
                    <a:pt x="1321" y="214"/>
                  </a:lnTo>
                  <a:lnTo>
                    <a:pt x="1326" y="214"/>
                  </a:lnTo>
                  <a:lnTo>
                    <a:pt x="1326" y="214"/>
                  </a:lnTo>
                  <a:lnTo>
                    <a:pt x="1331" y="212"/>
                  </a:lnTo>
                  <a:lnTo>
                    <a:pt x="1331" y="212"/>
                  </a:lnTo>
                  <a:lnTo>
                    <a:pt x="1336" y="209"/>
                  </a:lnTo>
                  <a:lnTo>
                    <a:pt x="1336" y="209"/>
                  </a:lnTo>
                  <a:lnTo>
                    <a:pt x="1341" y="207"/>
                  </a:lnTo>
                  <a:lnTo>
                    <a:pt x="1341" y="207"/>
                  </a:lnTo>
                  <a:lnTo>
                    <a:pt x="1346" y="204"/>
                  </a:lnTo>
                  <a:lnTo>
                    <a:pt x="1346" y="204"/>
                  </a:lnTo>
                  <a:lnTo>
                    <a:pt x="1351" y="204"/>
                  </a:lnTo>
                  <a:lnTo>
                    <a:pt x="1351" y="204"/>
                  </a:lnTo>
                  <a:lnTo>
                    <a:pt x="1356" y="207"/>
                  </a:lnTo>
                  <a:lnTo>
                    <a:pt x="1356" y="207"/>
                  </a:lnTo>
                  <a:lnTo>
                    <a:pt x="1359" y="207"/>
                  </a:lnTo>
                  <a:lnTo>
                    <a:pt x="1359" y="207"/>
                  </a:lnTo>
                  <a:lnTo>
                    <a:pt x="1364" y="207"/>
                  </a:lnTo>
                  <a:lnTo>
                    <a:pt x="1364" y="207"/>
                  </a:lnTo>
                  <a:lnTo>
                    <a:pt x="1366" y="204"/>
                  </a:lnTo>
                  <a:lnTo>
                    <a:pt x="1366" y="204"/>
                  </a:lnTo>
                  <a:lnTo>
                    <a:pt x="1371" y="199"/>
                  </a:lnTo>
                  <a:lnTo>
                    <a:pt x="1371" y="199"/>
                  </a:lnTo>
                  <a:lnTo>
                    <a:pt x="1374" y="197"/>
                  </a:lnTo>
                  <a:lnTo>
                    <a:pt x="1374" y="197"/>
                  </a:lnTo>
                  <a:lnTo>
                    <a:pt x="1377" y="194"/>
                  </a:lnTo>
                  <a:lnTo>
                    <a:pt x="1377" y="194"/>
                  </a:lnTo>
                  <a:lnTo>
                    <a:pt x="1374" y="189"/>
                  </a:lnTo>
                  <a:lnTo>
                    <a:pt x="1374" y="189"/>
                  </a:lnTo>
                  <a:lnTo>
                    <a:pt x="1369" y="187"/>
                  </a:lnTo>
                  <a:lnTo>
                    <a:pt x="1369" y="187"/>
                  </a:lnTo>
                  <a:lnTo>
                    <a:pt x="1361" y="184"/>
                  </a:lnTo>
                  <a:lnTo>
                    <a:pt x="1361" y="184"/>
                  </a:lnTo>
                  <a:lnTo>
                    <a:pt x="1359" y="182"/>
                  </a:lnTo>
                  <a:lnTo>
                    <a:pt x="1359" y="182"/>
                  </a:lnTo>
                  <a:lnTo>
                    <a:pt x="1356" y="179"/>
                  </a:lnTo>
                  <a:lnTo>
                    <a:pt x="1356" y="179"/>
                  </a:lnTo>
                  <a:lnTo>
                    <a:pt x="1359" y="176"/>
                  </a:lnTo>
                  <a:lnTo>
                    <a:pt x="1359" y="176"/>
                  </a:lnTo>
                  <a:lnTo>
                    <a:pt x="1364" y="174"/>
                  </a:lnTo>
                  <a:lnTo>
                    <a:pt x="1364" y="174"/>
                  </a:lnTo>
                  <a:lnTo>
                    <a:pt x="1364" y="171"/>
                  </a:lnTo>
                  <a:lnTo>
                    <a:pt x="1364" y="171"/>
                  </a:lnTo>
                  <a:lnTo>
                    <a:pt x="1366" y="166"/>
                  </a:lnTo>
                  <a:lnTo>
                    <a:pt x="1366" y="166"/>
                  </a:lnTo>
                  <a:lnTo>
                    <a:pt x="1364" y="161"/>
                  </a:lnTo>
                  <a:lnTo>
                    <a:pt x="1364" y="161"/>
                  </a:lnTo>
                  <a:lnTo>
                    <a:pt x="1364" y="159"/>
                  </a:lnTo>
                  <a:lnTo>
                    <a:pt x="1364" y="159"/>
                  </a:lnTo>
                  <a:lnTo>
                    <a:pt x="1364" y="156"/>
                  </a:lnTo>
                  <a:lnTo>
                    <a:pt x="1364" y="156"/>
                  </a:lnTo>
                  <a:lnTo>
                    <a:pt x="1364" y="154"/>
                  </a:lnTo>
                  <a:lnTo>
                    <a:pt x="1364" y="154"/>
                  </a:lnTo>
                  <a:lnTo>
                    <a:pt x="1366" y="151"/>
                  </a:lnTo>
                  <a:lnTo>
                    <a:pt x="1366" y="151"/>
                  </a:lnTo>
                  <a:lnTo>
                    <a:pt x="1371" y="144"/>
                  </a:lnTo>
                  <a:lnTo>
                    <a:pt x="1371" y="144"/>
                  </a:lnTo>
                  <a:lnTo>
                    <a:pt x="1377" y="136"/>
                  </a:lnTo>
                  <a:lnTo>
                    <a:pt x="1377" y="136"/>
                  </a:lnTo>
                  <a:lnTo>
                    <a:pt x="1374" y="129"/>
                  </a:lnTo>
                  <a:lnTo>
                    <a:pt x="1374" y="129"/>
                  </a:lnTo>
                  <a:lnTo>
                    <a:pt x="1366" y="124"/>
                  </a:lnTo>
                  <a:lnTo>
                    <a:pt x="1366" y="124"/>
                  </a:lnTo>
                  <a:lnTo>
                    <a:pt x="1359" y="119"/>
                  </a:lnTo>
                  <a:lnTo>
                    <a:pt x="1359" y="119"/>
                  </a:lnTo>
                  <a:lnTo>
                    <a:pt x="1354" y="116"/>
                  </a:lnTo>
                  <a:lnTo>
                    <a:pt x="1354" y="116"/>
                  </a:lnTo>
                  <a:lnTo>
                    <a:pt x="1354" y="111"/>
                  </a:lnTo>
                  <a:lnTo>
                    <a:pt x="1354" y="111"/>
                  </a:lnTo>
                  <a:lnTo>
                    <a:pt x="1359" y="108"/>
                  </a:lnTo>
                  <a:lnTo>
                    <a:pt x="1359" y="108"/>
                  </a:lnTo>
                  <a:lnTo>
                    <a:pt x="1366" y="103"/>
                  </a:lnTo>
                  <a:lnTo>
                    <a:pt x="1366" y="103"/>
                  </a:lnTo>
                  <a:lnTo>
                    <a:pt x="1371" y="98"/>
                  </a:lnTo>
                  <a:lnTo>
                    <a:pt x="1371" y="98"/>
                  </a:lnTo>
                  <a:lnTo>
                    <a:pt x="1374" y="91"/>
                  </a:lnTo>
                  <a:lnTo>
                    <a:pt x="1374" y="91"/>
                  </a:lnTo>
                  <a:lnTo>
                    <a:pt x="1374" y="86"/>
                  </a:lnTo>
                  <a:lnTo>
                    <a:pt x="1374" y="86"/>
                  </a:lnTo>
                  <a:lnTo>
                    <a:pt x="1374" y="78"/>
                  </a:lnTo>
                  <a:lnTo>
                    <a:pt x="1374" y="78"/>
                  </a:lnTo>
                  <a:lnTo>
                    <a:pt x="1374" y="71"/>
                  </a:lnTo>
                  <a:lnTo>
                    <a:pt x="1374" y="71"/>
                  </a:lnTo>
                  <a:lnTo>
                    <a:pt x="1374" y="66"/>
                  </a:lnTo>
                  <a:lnTo>
                    <a:pt x="1374" y="66"/>
                  </a:lnTo>
                  <a:lnTo>
                    <a:pt x="1377" y="55"/>
                  </a:lnTo>
                  <a:lnTo>
                    <a:pt x="1377" y="55"/>
                  </a:lnTo>
                  <a:lnTo>
                    <a:pt x="1377" y="48"/>
                  </a:lnTo>
                  <a:lnTo>
                    <a:pt x="1377" y="48"/>
                  </a:lnTo>
                  <a:lnTo>
                    <a:pt x="1379" y="40"/>
                  </a:lnTo>
                  <a:lnTo>
                    <a:pt x="1379" y="40"/>
                  </a:lnTo>
                  <a:lnTo>
                    <a:pt x="1377" y="38"/>
                  </a:lnTo>
                  <a:lnTo>
                    <a:pt x="1377" y="38"/>
                  </a:lnTo>
                  <a:lnTo>
                    <a:pt x="1374" y="35"/>
                  </a:lnTo>
                  <a:lnTo>
                    <a:pt x="1374" y="35"/>
                  </a:lnTo>
                  <a:lnTo>
                    <a:pt x="1369" y="38"/>
                  </a:lnTo>
                  <a:lnTo>
                    <a:pt x="1369" y="38"/>
                  </a:lnTo>
                  <a:lnTo>
                    <a:pt x="1366" y="35"/>
                  </a:lnTo>
                  <a:lnTo>
                    <a:pt x="1366" y="35"/>
                  </a:lnTo>
                  <a:lnTo>
                    <a:pt x="1369" y="30"/>
                  </a:lnTo>
                  <a:lnTo>
                    <a:pt x="1369" y="30"/>
                  </a:lnTo>
                  <a:lnTo>
                    <a:pt x="1374" y="23"/>
                  </a:lnTo>
                  <a:lnTo>
                    <a:pt x="1374" y="23"/>
                  </a:lnTo>
                  <a:lnTo>
                    <a:pt x="1377" y="18"/>
                  </a:lnTo>
                  <a:lnTo>
                    <a:pt x="1377" y="18"/>
                  </a:lnTo>
                  <a:lnTo>
                    <a:pt x="1377" y="10"/>
                  </a:lnTo>
                  <a:lnTo>
                    <a:pt x="1377" y="10"/>
                  </a:lnTo>
                  <a:lnTo>
                    <a:pt x="1377" y="5"/>
                  </a:lnTo>
                  <a:lnTo>
                    <a:pt x="1377" y="5"/>
                  </a:lnTo>
                  <a:lnTo>
                    <a:pt x="1374" y="5"/>
                  </a:lnTo>
                  <a:lnTo>
                    <a:pt x="1374" y="5"/>
                  </a:lnTo>
                  <a:lnTo>
                    <a:pt x="1371" y="5"/>
                  </a:lnTo>
                  <a:lnTo>
                    <a:pt x="1371" y="5"/>
                  </a:lnTo>
                  <a:lnTo>
                    <a:pt x="1371" y="5"/>
                  </a:lnTo>
                  <a:lnTo>
                    <a:pt x="1371" y="5"/>
                  </a:lnTo>
                  <a:lnTo>
                    <a:pt x="1369" y="5"/>
                  </a:lnTo>
                  <a:lnTo>
                    <a:pt x="1369" y="5"/>
                  </a:lnTo>
                  <a:lnTo>
                    <a:pt x="1366" y="5"/>
                  </a:lnTo>
                  <a:lnTo>
                    <a:pt x="1366" y="5"/>
                  </a:lnTo>
                  <a:lnTo>
                    <a:pt x="1361" y="3"/>
                  </a:lnTo>
                  <a:lnTo>
                    <a:pt x="1361" y="3"/>
                  </a:lnTo>
                  <a:lnTo>
                    <a:pt x="1356" y="3"/>
                  </a:lnTo>
                  <a:lnTo>
                    <a:pt x="1356" y="3"/>
                  </a:lnTo>
                  <a:lnTo>
                    <a:pt x="1354" y="0"/>
                  </a:lnTo>
                  <a:lnTo>
                    <a:pt x="1354" y="0"/>
                  </a:lnTo>
                  <a:lnTo>
                    <a:pt x="1351" y="0"/>
                  </a:lnTo>
                  <a:lnTo>
                    <a:pt x="1351" y="0"/>
                  </a:lnTo>
                  <a:lnTo>
                    <a:pt x="1351" y="0"/>
                  </a:lnTo>
                  <a:lnTo>
                    <a:pt x="1351" y="0"/>
                  </a:lnTo>
                  <a:lnTo>
                    <a:pt x="1351" y="0"/>
                  </a:lnTo>
                  <a:lnTo>
                    <a:pt x="1351" y="0"/>
                  </a:lnTo>
                  <a:lnTo>
                    <a:pt x="1349" y="3"/>
                  </a:lnTo>
                  <a:lnTo>
                    <a:pt x="1349" y="3"/>
                  </a:lnTo>
                  <a:lnTo>
                    <a:pt x="1349" y="3"/>
                  </a:lnTo>
                  <a:lnTo>
                    <a:pt x="1349" y="3"/>
                  </a:lnTo>
                  <a:lnTo>
                    <a:pt x="1346" y="5"/>
                  </a:lnTo>
                  <a:lnTo>
                    <a:pt x="1346" y="5"/>
                  </a:lnTo>
                  <a:lnTo>
                    <a:pt x="1341" y="5"/>
                  </a:lnTo>
                  <a:lnTo>
                    <a:pt x="1341" y="5"/>
                  </a:lnTo>
                  <a:lnTo>
                    <a:pt x="1336" y="5"/>
                  </a:lnTo>
                  <a:lnTo>
                    <a:pt x="1336" y="5"/>
                  </a:lnTo>
                  <a:lnTo>
                    <a:pt x="1334" y="5"/>
                  </a:lnTo>
                  <a:lnTo>
                    <a:pt x="1334" y="5"/>
                  </a:lnTo>
                  <a:lnTo>
                    <a:pt x="1329" y="8"/>
                  </a:lnTo>
                  <a:lnTo>
                    <a:pt x="1329" y="8"/>
                  </a:lnTo>
                  <a:lnTo>
                    <a:pt x="1326" y="8"/>
                  </a:lnTo>
                  <a:lnTo>
                    <a:pt x="1326" y="8"/>
                  </a:lnTo>
                  <a:lnTo>
                    <a:pt x="1324" y="8"/>
                  </a:lnTo>
                  <a:lnTo>
                    <a:pt x="1324" y="8"/>
                  </a:lnTo>
                  <a:lnTo>
                    <a:pt x="1324" y="10"/>
                  </a:lnTo>
                  <a:lnTo>
                    <a:pt x="1324" y="10"/>
                  </a:lnTo>
                  <a:lnTo>
                    <a:pt x="1321" y="13"/>
                  </a:lnTo>
                  <a:lnTo>
                    <a:pt x="1321" y="13"/>
                  </a:lnTo>
                  <a:lnTo>
                    <a:pt x="1319" y="13"/>
                  </a:lnTo>
                  <a:lnTo>
                    <a:pt x="1319" y="13"/>
                  </a:lnTo>
                  <a:lnTo>
                    <a:pt x="1316" y="13"/>
                  </a:lnTo>
                  <a:lnTo>
                    <a:pt x="1316" y="13"/>
                  </a:lnTo>
                  <a:lnTo>
                    <a:pt x="1311" y="15"/>
                  </a:lnTo>
                  <a:lnTo>
                    <a:pt x="1311" y="15"/>
                  </a:lnTo>
                  <a:lnTo>
                    <a:pt x="1303" y="18"/>
                  </a:lnTo>
                  <a:lnTo>
                    <a:pt x="1303" y="18"/>
                  </a:lnTo>
                  <a:lnTo>
                    <a:pt x="1301" y="20"/>
                  </a:lnTo>
                  <a:lnTo>
                    <a:pt x="1301" y="20"/>
                  </a:lnTo>
                  <a:lnTo>
                    <a:pt x="1296" y="25"/>
                  </a:lnTo>
                  <a:lnTo>
                    <a:pt x="1296" y="25"/>
                  </a:lnTo>
                  <a:lnTo>
                    <a:pt x="1293" y="30"/>
                  </a:lnTo>
                  <a:lnTo>
                    <a:pt x="1293" y="30"/>
                  </a:lnTo>
                  <a:lnTo>
                    <a:pt x="1293" y="35"/>
                  </a:lnTo>
                  <a:lnTo>
                    <a:pt x="1293" y="35"/>
                  </a:lnTo>
                  <a:lnTo>
                    <a:pt x="1293" y="38"/>
                  </a:lnTo>
                  <a:lnTo>
                    <a:pt x="1293" y="38"/>
                  </a:lnTo>
                  <a:lnTo>
                    <a:pt x="1293" y="40"/>
                  </a:lnTo>
                  <a:lnTo>
                    <a:pt x="1293" y="40"/>
                  </a:lnTo>
                  <a:lnTo>
                    <a:pt x="1291" y="40"/>
                  </a:lnTo>
                  <a:lnTo>
                    <a:pt x="1291" y="40"/>
                  </a:lnTo>
                  <a:lnTo>
                    <a:pt x="1286" y="43"/>
                  </a:lnTo>
                  <a:lnTo>
                    <a:pt x="1286" y="43"/>
                  </a:lnTo>
                  <a:lnTo>
                    <a:pt x="1281" y="43"/>
                  </a:lnTo>
                  <a:lnTo>
                    <a:pt x="1281" y="43"/>
                  </a:lnTo>
                  <a:lnTo>
                    <a:pt x="1278" y="45"/>
                  </a:lnTo>
                  <a:lnTo>
                    <a:pt x="1278" y="45"/>
                  </a:lnTo>
                  <a:lnTo>
                    <a:pt x="1276" y="48"/>
                  </a:lnTo>
                  <a:lnTo>
                    <a:pt x="1276" y="48"/>
                  </a:lnTo>
                  <a:lnTo>
                    <a:pt x="1273" y="50"/>
                  </a:lnTo>
                  <a:lnTo>
                    <a:pt x="1273" y="50"/>
                  </a:lnTo>
                  <a:lnTo>
                    <a:pt x="1271" y="53"/>
                  </a:lnTo>
                  <a:lnTo>
                    <a:pt x="1271" y="53"/>
                  </a:lnTo>
                  <a:lnTo>
                    <a:pt x="1268" y="55"/>
                  </a:lnTo>
                  <a:lnTo>
                    <a:pt x="1268" y="55"/>
                  </a:lnTo>
                  <a:lnTo>
                    <a:pt x="1266" y="58"/>
                  </a:lnTo>
                  <a:lnTo>
                    <a:pt x="1266" y="58"/>
                  </a:lnTo>
                  <a:lnTo>
                    <a:pt x="1263" y="61"/>
                  </a:lnTo>
                  <a:lnTo>
                    <a:pt x="1263" y="61"/>
                  </a:lnTo>
                  <a:lnTo>
                    <a:pt x="1261" y="66"/>
                  </a:lnTo>
                  <a:lnTo>
                    <a:pt x="1261" y="66"/>
                  </a:lnTo>
                  <a:lnTo>
                    <a:pt x="1261" y="71"/>
                  </a:lnTo>
                  <a:lnTo>
                    <a:pt x="1261" y="71"/>
                  </a:lnTo>
                  <a:lnTo>
                    <a:pt x="1266" y="76"/>
                  </a:lnTo>
                  <a:lnTo>
                    <a:pt x="1266" y="76"/>
                  </a:lnTo>
                  <a:lnTo>
                    <a:pt x="1268" y="81"/>
                  </a:lnTo>
                  <a:lnTo>
                    <a:pt x="1268" y="81"/>
                  </a:lnTo>
                  <a:lnTo>
                    <a:pt x="1271" y="86"/>
                  </a:lnTo>
                  <a:lnTo>
                    <a:pt x="1271" y="86"/>
                  </a:lnTo>
                  <a:lnTo>
                    <a:pt x="1271" y="88"/>
                  </a:lnTo>
                  <a:lnTo>
                    <a:pt x="1271" y="88"/>
                  </a:lnTo>
                  <a:lnTo>
                    <a:pt x="1268" y="91"/>
                  </a:lnTo>
                  <a:lnTo>
                    <a:pt x="1268" y="91"/>
                  </a:lnTo>
                  <a:lnTo>
                    <a:pt x="1268" y="96"/>
                  </a:lnTo>
                  <a:lnTo>
                    <a:pt x="1268" y="96"/>
                  </a:lnTo>
                  <a:lnTo>
                    <a:pt x="1266" y="96"/>
                  </a:lnTo>
                  <a:lnTo>
                    <a:pt x="1266" y="96"/>
                  </a:lnTo>
                  <a:lnTo>
                    <a:pt x="1263" y="93"/>
                  </a:lnTo>
                  <a:lnTo>
                    <a:pt x="1263" y="93"/>
                  </a:lnTo>
                  <a:lnTo>
                    <a:pt x="1261" y="88"/>
                  </a:lnTo>
                  <a:lnTo>
                    <a:pt x="1261" y="88"/>
                  </a:lnTo>
                  <a:lnTo>
                    <a:pt x="1258" y="83"/>
                  </a:lnTo>
                  <a:lnTo>
                    <a:pt x="1258" y="83"/>
                  </a:lnTo>
                  <a:lnTo>
                    <a:pt x="1256" y="78"/>
                  </a:lnTo>
                  <a:lnTo>
                    <a:pt x="1256" y="78"/>
                  </a:lnTo>
                  <a:lnTo>
                    <a:pt x="1253" y="76"/>
                  </a:lnTo>
                  <a:lnTo>
                    <a:pt x="1253" y="76"/>
                  </a:lnTo>
                  <a:lnTo>
                    <a:pt x="1250" y="78"/>
                  </a:lnTo>
                  <a:lnTo>
                    <a:pt x="1250" y="78"/>
                  </a:lnTo>
                  <a:lnTo>
                    <a:pt x="1248" y="81"/>
                  </a:lnTo>
                  <a:lnTo>
                    <a:pt x="1248" y="81"/>
                  </a:lnTo>
                  <a:lnTo>
                    <a:pt x="1245" y="86"/>
                  </a:lnTo>
                  <a:lnTo>
                    <a:pt x="1245" y="86"/>
                  </a:lnTo>
                  <a:lnTo>
                    <a:pt x="1243" y="88"/>
                  </a:lnTo>
                  <a:lnTo>
                    <a:pt x="1243" y="88"/>
                  </a:lnTo>
                  <a:lnTo>
                    <a:pt x="1240" y="93"/>
                  </a:lnTo>
                  <a:lnTo>
                    <a:pt x="1240" y="93"/>
                  </a:lnTo>
                  <a:lnTo>
                    <a:pt x="1240" y="98"/>
                  </a:lnTo>
                  <a:lnTo>
                    <a:pt x="1240" y="98"/>
                  </a:lnTo>
                  <a:lnTo>
                    <a:pt x="1238" y="108"/>
                  </a:lnTo>
                  <a:lnTo>
                    <a:pt x="1238" y="108"/>
                  </a:lnTo>
                  <a:lnTo>
                    <a:pt x="1235" y="116"/>
                  </a:lnTo>
                  <a:lnTo>
                    <a:pt x="1235" y="116"/>
                  </a:lnTo>
                  <a:lnTo>
                    <a:pt x="1235" y="121"/>
                  </a:lnTo>
                  <a:lnTo>
                    <a:pt x="1235" y="121"/>
                  </a:lnTo>
                  <a:lnTo>
                    <a:pt x="1235" y="126"/>
                  </a:lnTo>
                  <a:lnTo>
                    <a:pt x="1235" y="126"/>
                  </a:lnTo>
                  <a:lnTo>
                    <a:pt x="1238" y="131"/>
                  </a:lnTo>
                  <a:lnTo>
                    <a:pt x="1238" y="131"/>
                  </a:lnTo>
                  <a:lnTo>
                    <a:pt x="1243" y="134"/>
                  </a:lnTo>
                  <a:lnTo>
                    <a:pt x="1243" y="134"/>
                  </a:lnTo>
                  <a:lnTo>
                    <a:pt x="1245" y="134"/>
                  </a:lnTo>
                  <a:lnTo>
                    <a:pt x="1245" y="134"/>
                  </a:lnTo>
                  <a:lnTo>
                    <a:pt x="1250" y="134"/>
                  </a:lnTo>
                  <a:lnTo>
                    <a:pt x="1250" y="134"/>
                  </a:lnTo>
                  <a:lnTo>
                    <a:pt x="1253" y="136"/>
                  </a:lnTo>
                  <a:lnTo>
                    <a:pt x="1253" y="136"/>
                  </a:lnTo>
                  <a:lnTo>
                    <a:pt x="1256" y="134"/>
                  </a:lnTo>
                  <a:lnTo>
                    <a:pt x="1256" y="134"/>
                  </a:lnTo>
                  <a:lnTo>
                    <a:pt x="1258" y="134"/>
                  </a:lnTo>
                  <a:lnTo>
                    <a:pt x="1258" y="134"/>
                  </a:lnTo>
                  <a:lnTo>
                    <a:pt x="1258" y="136"/>
                  </a:lnTo>
                  <a:lnTo>
                    <a:pt x="1258" y="136"/>
                  </a:lnTo>
                  <a:lnTo>
                    <a:pt x="1256" y="141"/>
                  </a:lnTo>
                  <a:lnTo>
                    <a:pt x="1256" y="141"/>
                  </a:lnTo>
                  <a:lnTo>
                    <a:pt x="1253" y="144"/>
                  </a:lnTo>
                  <a:lnTo>
                    <a:pt x="1253" y="144"/>
                  </a:lnTo>
                  <a:lnTo>
                    <a:pt x="1253" y="146"/>
                  </a:lnTo>
                  <a:lnTo>
                    <a:pt x="1258" y="159"/>
                  </a:lnTo>
                  <a:close/>
                  <a:moveTo>
                    <a:pt x="1866" y="1003"/>
                  </a:moveTo>
                  <a:lnTo>
                    <a:pt x="1840" y="1024"/>
                  </a:lnTo>
                  <a:lnTo>
                    <a:pt x="1813" y="1067"/>
                  </a:lnTo>
                  <a:lnTo>
                    <a:pt x="1808" y="1082"/>
                  </a:lnTo>
                  <a:lnTo>
                    <a:pt x="1808" y="1102"/>
                  </a:lnTo>
                  <a:lnTo>
                    <a:pt x="1823" y="1097"/>
                  </a:lnTo>
                  <a:lnTo>
                    <a:pt x="1850" y="1102"/>
                  </a:lnTo>
                  <a:lnTo>
                    <a:pt x="1866" y="1112"/>
                  </a:lnTo>
                  <a:lnTo>
                    <a:pt x="1881" y="1107"/>
                  </a:lnTo>
                  <a:lnTo>
                    <a:pt x="1893" y="1122"/>
                  </a:lnTo>
                  <a:lnTo>
                    <a:pt x="1914" y="1117"/>
                  </a:lnTo>
                  <a:lnTo>
                    <a:pt x="1914" y="1097"/>
                  </a:lnTo>
                  <a:lnTo>
                    <a:pt x="1903" y="1072"/>
                  </a:lnTo>
                  <a:lnTo>
                    <a:pt x="1861" y="1051"/>
                  </a:lnTo>
                  <a:lnTo>
                    <a:pt x="1856" y="1041"/>
                  </a:lnTo>
                  <a:lnTo>
                    <a:pt x="1866" y="1019"/>
                  </a:lnTo>
                  <a:lnTo>
                    <a:pt x="1866" y="1003"/>
                  </a:lnTo>
                  <a:close/>
                  <a:moveTo>
                    <a:pt x="1258" y="247"/>
                  </a:moveTo>
                  <a:lnTo>
                    <a:pt x="1258" y="245"/>
                  </a:lnTo>
                  <a:lnTo>
                    <a:pt x="1256" y="245"/>
                  </a:lnTo>
                  <a:lnTo>
                    <a:pt x="1256" y="245"/>
                  </a:lnTo>
                  <a:lnTo>
                    <a:pt x="1253" y="247"/>
                  </a:lnTo>
                  <a:lnTo>
                    <a:pt x="1258" y="247"/>
                  </a:lnTo>
                  <a:close/>
                  <a:moveTo>
                    <a:pt x="1238" y="219"/>
                  </a:moveTo>
                  <a:lnTo>
                    <a:pt x="1243" y="219"/>
                  </a:lnTo>
                  <a:lnTo>
                    <a:pt x="1250" y="224"/>
                  </a:lnTo>
                  <a:lnTo>
                    <a:pt x="1253" y="227"/>
                  </a:lnTo>
                  <a:lnTo>
                    <a:pt x="1256" y="227"/>
                  </a:lnTo>
                  <a:lnTo>
                    <a:pt x="1256" y="227"/>
                  </a:lnTo>
                  <a:lnTo>
                    <a:pt x="1261" y="224"/>
                  </a:lnTo>
                  <a:lnTo>
                    <a:pt x="1266" y="224"/>
                  </a:lnTo>
                  <a:lnTo>
                    <a:pt x="1268" y="227"/>
                  </a:lnTo>
                  <a:lnTo>
                    <a:pt x="1271" y="229"/>
                  </a:lnTo>
                  <a:lnTo>
                    <a:pt x="1271" y="234"/>
                  </a:lnTo>
                  <a:lnTo>
                    <a:pt x="1273" y="237"/>
                  </a:lnTo>
                  <a:lnTo>
                    <a:pt x="1273" y="240"/>
                  </a:lnTo>
                  <a:lnTo>
                    <a:pt x="1273" y="245"/>
                  </a:lnTo>
                  <a:lnTo>
                    <a:pt x="1273" y="252"/>
                  </a:lnTo>
                  <a:lnTo>
                    <a:pt x="1273" y="257"/>
                  </a:lnTo>
                  <a:lnTo>
                    <a:pt x="1276" y="262"/>
                  </a:lnTo>
                  <a:lnTo>
                    <a:pt x="1281" y="265"/>
                  </a:lnTo>
                  <a:lnTo>
                    <a:pt x="1283" y="267"/>
                  </a:lnTo>
                  <a:lnTo>
                    <a:pt x="1288" y="270"/>
                  </a:lnTo>
                  <a:lnTo>
                    <a:pt x="1291" y="270"/>
                  </a:lnTo>
                  <a:lnTo>
                    <a:pt x="1296" y="270"/>
                  </a:lnTo>
                  <a:lnTo>
                    <a:pt x="1301" y="272"/>
                  </a:lnTo>
                  <a:lnTo>
                    <a:pt x="1306" y="272"/>
                  </a:lnTo>
                  <a:lnTo>
                    <a:pt x="1311" y="270"/>
                  </a:lnTo>
                  <a:lnTo>
                    <a:pt x="1313" y="270"/>
                  </a:lnTo>
                  <a:lnTo>
                    <a:pt x="1319" y="270"/>
                  </a:lnTo>
                  <a:lnTo>
                    <a:pt x="1321" y="267"/>
                  </a:lnTo>
                  <a:lnTo>
                    <a:pt x="1324" y="267"/>
                  </a:lnTo>
                  <a:lnTo>
                    <a:pt x="1329" y="267"/>
                  </a:lnTo>
                  <a:lnTo>
                    <a:pt x="1331" y="267"/>
                  </a:lnTo>
                  <a:lnTo>
                    <a:pt x="1336" y="267"/>
                  </a:lnTo>
                  <a:lnTo>
                    <a:pt x="1341" y="265"/>
                  </a:lnTo>
                  <a:lnTo>
                    <a:pt x="1344" y="265"/>
                  </a:lnTo>
                  <a:lnTo>
                    <a:pt x="1346" y="265"/>
                  </a:lnTo>
                  <a:lnTo>
                    <a:pt x="1349" y="260"/>
                  </a:lnTo>
                  <a:lnTo>
                    <a:pt x="1351" y="260"/>
                  </a:lnTo>
                  <a:lnTo>
                    <a:pt x="1354" y="260"/>
                  </a:lnTo>
                  <a:lnTo>
                    <a:pt x="1359" y="262"/>
                  </a:lnTo>
                  <a:lnTo>
                    <a:pt x="1364" y="262"/>
                  </a:lnTo>
                  <a:lnTo>
                    <a:pt x="1366" y="260"/>
                  </a:lnTo>
                  <a:lnTo>
                    <a:pt x="1371" y="260"/>
                  </a:lnTo>
                  <a:lnTo>
                    <a:pt x="1374" y="255"/>
                  </a:lnTo>
                  <a:lnTo>
                    <a:pt x="1379" y="252"/>
                  </a:lnTo>
                  <a:lnTo>
                    <a:pt x="1379" y="250"/>
                  </a:lnTo>
                  <a:lnTo>
                    <a:pt x="1379" y="250"/>
                  </a:lnTo>
                  <a:lnTo>
                    <a:pt x="1379" y="245"/>
                  </a:lnTo>
                  <a:lnTo>
                    <a:pt x="1379" y="240"/>
                  </a:lnTo>
                  <a:lnTo>
                    <a:pt x="1377" y="234"/>
                  </a:lnTo>
                  <a:lnTo>
                    <a:pt x="1374" y="232"/>
                  </a:lnTo>
                  <a:lnTo>
                    <a:pt x="1371" y="229"/>
                  </a:lnTo>
                  <a:lnTo>
                    <a:pt x="1366" y="227"/>
                  </a:lnTo>
                  <a:lnTo>
                    <a:pt x="1361" y="224"/>
                  </a:lnTo>
                  <a:lnTo>
                    <a:pt x="1356" y="224"/>
                  </a:lnTo>
                  <a:lnTo>
                    <a:pt x="1354" y="222"/>
                  </a:lnTo>
                  <a:lnTo>
                    <a:pt x="1344" y="224"/>
                  </a:lnTo>
                  <a:lnTo>
                    <a:pt x="1341" y="224"/>
                  </a:lnTo>
                  <a:lnTo>
                    <a:pt x="1336" y="229"/>
                  </a:lnTo>
                  <a:lnTo>
                    <a:pt x="1334" y="232"/>
                  </a:lnTo>
                  <a:lnTo>
                    <a:pt x="1331" y="234"/>
                  </a:lnTo>
                  <a:lnTo>
                    <a:pt x="1326" y="240"/>
                  </a:lnTo>
                  <a:lnTo>
                    <a:pt x="1324" y="240"/>
                  </a:lnTo>
                  <a:lnTo>
                    <a:pt x="1321" y="240"/>
                  </a:lnTo>
                  <a:lnTo>
                    <a:pt x="1313" y="240"/>
                  </a:lnTo>
                  <a:lnTo>
                    <a:pt x="1306" y="240"/>
                  </a:lnTo>
                  <a:lnTo>
                    <a:pt x="1301" y="240"/>
                  </a:lnTo>
                  <a:lnTo>
                    <a:pt x="1298" y="237"/>
                  </a:lnTo>
                  <a:lnTo>
                    <a:pt x="1296" y="232"/>
                  </a:lnTo>
                  <a:lnTo>
                    <a:pt x="1293" y="227"/>
                  </a:lnTo>
                  <a:lnTo>
                    <a:pt x="1288" y="224"/>
                  </a:lnTo>
                  <a:lnTo>
                    <a:pt x="1286" y="217"/>
                  </a:lnTo>
                  <a:lnTo>
                    <a:pt x="1283" y="214"/>
                  </a:lnTo>
                  <a:lnTo>
                    <a:pt x="1283" y="212"/>
                  </a:lnTo>
                  <a:lnTo>
                    <a:pt x="1281" y="212"/>
                  </a:lnTo>
                  <a:lnTo>
                    <a:pt x="1238" y="219"/>
                  </a:lnTo>
                  <a:close/>
                  <a:moveTo>
                    <a:pt x="1271" y="217"/>
                  </a:moveTo>
                  <a:lnTo>
                    <a:pt x="1268" y="217"/>
                  </a:lnTo>
                  <a:lnTo>
                    <a:pt x="1268" y="217"/>
                  </a:lnTo>
                  <a:lnTo>
                    <a:pt x="1271" y="217"/>
                  </a:lnTo>
                  <a:close/>
                  <a:moveTo>
                    <a:pt x="1404" y="1810"/>
                  </a:moveTo>
                  <a:lnTo>
                    <a:pt x="1404" y="1810"/>
                  </a:lnTo>
                  <a:lnTo>
                    <a:pt x="1404" y="1803"/>
                  </a:lnTo>
                  <a:lnTo>
                    <a:pt x="1402" y="1798"/>
                  </a:lnTo>
                  <a:lnTo>
                    <a:pt x="1399" y="1795"/>
                  </a:lnTo>
                  <a:lnTo>
                    <a:pt x="1399" y="1795"/>
                  </a:lnTo>
                  <a:lnTo>
                    <a:pt x="1404" y="1737"/>
                  </a:lnTo>
                  <a:lnTo>
                    <a:pt x="1404" y="1737"/>
                  </a:lnTo>
                  <a:lnTo>
                    <a:pt x="1404" y="1737"/>
                  </a:lnTo>
                  <a:lnTo>
                    <a:pt x="1404" y="1737"/>
                  </a:lnTo>
                  <a:lnTo>
                    <a:pt x="1404" y="1737"/>
                  </a:lnTo>
                  <a:lnTo>
                    <a:pt x="1404" y="1737"/>
                  </a:lnTo>
                  <a:lnTo>
                    <a:pt x="1404" y="1737"/>
                  </a:lnTo>
                  <a:lnTo>
                    <a:pt x="1404" y="1737"/>
                  </a:lnTo>
                  <a:lnTo>
                    <a:pt x="1377" y="1732"/>
                  </a:lnTo>
                  <a:lnTo>
                    <a:pt x="1346" y="1727"/>
                  </a:lnTo>
                  <a:lnTo>
                    <a:pt x="1346" y="1727"/>
                  </a:lnTo>
                  <a:lnTo>
                    <a:pt x="1339" y="1725"/>
                  </a:lnTo>
                  <a:lnTo>
                    <a:pt x="1331" y="1722"/>
                  </a:lnTo>
                  <a:lnTo>
                    <a:pt x="1331" y="1722"/>
                  </a:lnTo>
                  <a:lnTo>
                    <a:pt x="1329" y="1722"/>
                  </a:lnTo>
                  <a:lnTo>
                    <a:pt x="1329" y="1722"/>
                  </a:lnTo>
                  <a:lnTo>
                    <a:pt x="1316" y="1720"/>
                  </a:lnTo>
                  <a:lnTo>
                    <a:pt x="1308" y="1717"/>
                  </a:lnTo>
                  <a:lnTo>
                    <a:pt x="1308" y="1717"/>
                  </a:lnTo>
                  <a:lnTo>
                    <a:pt x="1308" y="1694"/>
                  </a:lnTo>
                  <a:lnTo>
                    <a:pt x="1308" y="1694"/>
                  </a:lnTo>
                  <a:lnTo>
                    <a:pt x="1303" y="1689"/>
                  </a:lnTo>
                  <a:lnTo>
                    <a:pt x="1321" y="1679"/>
                  </a:lnTo>
                  <a:lnTo>
                    <a:pt x="1336" y="1669"/>
                  </a:lnTo>
                  <a:lnTo>
                    <a:pt x="1346" y="1629"/>
                  </a:lnTo>
                  <a:lnTo>
                    <a:pt x="1283" y="1639"/>
                  </a:lnTo>
                  <a:lnTo>
                    <a:pt x="1258" y="1674"/>
                  </a:lnTo>
                  <a:lnTo>
                    <a:pt x="1215" y="1679"/>
                  </a:lnTo>
                  <a:lnTo>
                    <a:pt x="1172" y="1629"/>
                  </a:lnTo>
                  <a:lnTo>
                    <a:pt x="1167" y="1561"/>
                  </a:lnTo>
                  <a:lnTo>
                    <a:pt x="1180" y="1546"/>
                  </a:lnTo>
                  <a:lnTo>
                    <a:pt x="1177" y="1546"/>
                  </a:lnTo>
                  <a:lnTo>
                    <a:pt x="1177" y="1510"/>
                  </a:lnTo>
                  <a:lnTo>
                    <a:pt x="1200" y="1490"/>
                  </a:lnTo>
                  <a:lnTo>
                    <a:pt x="1215" y="1472"/>
                  </a:lnTo>
                  <a:lnTo>
                    <a:pt x="1268" y="1477"/>
                  </a:lnTo>
                  <a:lnTo>
                    <a:pt x="1298" y="1477"/>
                  </a:lnTo>
                  <a:lnTo>
                    <a:pt x="1341" y="1467"/>
                  </a:lnTo>
                  <a:lnTo>
                    <a:pt x="1366" y="1467"/>
                  </a:lnTo>
                  <a:lnTo>
                    <a:pt x="1392" y="1462"/>
                  </a:lnTo>
                  <a:lnTo>
                    <a:pt x="1399" y="1490"/>
                  </a:lnTo>
                  <a:lnTo>
                    <a:pt x="1409" y="1525"/>
                  </a:lnTo>
                  <a:lnTo>
                    <a:pt x="1442" y="1556"/>
                  </a:lnTo>
                  <a:lnTo>
                    <a:pt x="1457" y="1561"/>
                  </a:lnTo>
                  <a:lnTo>
                    <a:pt x="1452" y="1510"/>
                  </a:lnTo>
                  <a:lnTo>
                    <a:pt x="1429" y="1452"/>
                  </a:lnTo>
                  <a:lnTo>
                    <a:pt x="1457" y="1422"/>
                  </a:lnTo>
                  <a:lnTo>
                    <a:pt x="1482" y="1412"/>
                  </a:lnTo>
                  <a:lnTo>
                    <a:pt x="1530" y="1367"/>
                  </a:lnTo>
                  <a:lnTo>
                    <a:pt x="1525" y="1334"/>
                  </a:lnTo>
                  <a:lnTo>
                    <a:pt x="1520" y="1304"/>
                  </a:lnTo>
                  <a:lnTo>
                    <a:pt x="1535" y="1314"/>
                  </a:lnTo>
                  <a:lnTo>
                    <a:pt x="1540" y="1309"/>
                  </a:lnTo>
                  <a:lnTo>
                    <a:pt x="1535" y="1288"/>
                  </a:lnTo>
                  <a:lnTo>
                    <a:pt x="1545" y="1288"/>
                  </a:lnTo>
                  <a:lnTo>
                    <a:pt x="1561" y="1283"/>
                  </a:lnTo>
                  <a:lnTo>
                    <a:pt x="1571" y="1258"/>
                  </a:lnTo>
                  <a:lnTo>
                    <a:pt x="1593" y="1253"/>
                  </a:lnTo>
                  <a:lnTo>
                    <a:pt x="1624" y="1235"/>
                  </a:lnTo>
                  <a:lnTo>
                    <a:pt x="1624" y="1195"/>
                  </a:lnTo>
                  <a:lnTo>
                    <a:pt x="1677" y="1170"/>
                  </a:lnTo>
                  <a:lnTo>
                    <a:pt x="1666" y="1117"/>
                  </a:lnTo>
                  <a:lnTo>
                    <a:pt x="1666" y="1117"/>
                  </a:lnTo>
                  <a:lnTo>
                    <a:pt x="1677" y="1170"/>
                  </a:lnTo>
                  <a:lnTo>
                    <a:pt x="1699" y="1155"/>
                  </a:lnTo>
                  <a:lnTo>
                    <a:pt x="1714" y="1160"/>
                  </a:lnTo>
                  <a:lnTo>
                    <a:pt x="1704" y="1175"/>
                  </a:lnTo>
                  <a:lnTo>
                    <a:pt x="1714" y="1195"/>
                  </a:lnTo>
                  <a:lnTo>
                    <a:pt x="1760" y="1160"/>
                  </a:lnTo>
                  <a:lnTo>
                    <a:pt x="1777" y="1137"/>
                  </a:lnTo>
                  <a:lnTo>
                    <a:pt x="1729" y="1132"/>
                  </a:lnTo>
                  <a:lnTo>
                    <a:pt x="1709" y="1102"/>
                  </a:lnTo>
                  <a:lnTo>
                    <a:pt x="1724" y="1087"/>
                  </a:lnTo>
                  <a:lnTo>
                    <a:pt x="1729" y="1067"/>
                  </a:lnTo>
                  <a:lnTo>
                    <a:pt x="1656" y="1082"/>
                  </a:lnTo>
                  <a:lnTo>
                    <a:pt x="1619" y="1112"/>
                  </a:lnTo>
                  <a:lnTo>
                    <a:pt x="1636" y="1077"/>
                  </a:lnTo>
                  <a:lnTo>
                    <a:pt x="1671" y="1056"/>
                  </a:lnTo>
                  <a:lnTo>
                    <a:pt x="1692" y="1034"/>
                  </a:lnTo>
                  <a:lnTo>
                    <a:pt x="1755" y="1039"/>
                  </a:lnTo>
                  <a:lnTo>
                    <a:pt x="1803" y="1034"/>
                  </a:lnTo>
                  <a:lnTo>
                    <a:pt x="1840" y="1009"/>
                  </a:lnTo>
                  <a:lnTo>
                    <a:pt x="1866" y="988"/>
                  </a:lnTo>
                  <a:lnTo>
                    <a:pt x="1845" y="938"/>
                  </a:lnTo>
                  <a:lnTo>
                    <a:pt x="1840" y="910"/>
                  </a:lnTo>
                  <a:lnTo>
                    <a:pt x="1772" y="875"/>
                  </a:lnTo>
                  <a:lnTo>
                    <a:pt x="1772" y="855"/>
                  </a:lnTo>
                  <a:lnTo>
                    <a:pt x="1714" y="746"/>
                  </a:lnTo>
                  <a:lnTo>
                    <a:pt x="1699" y="792"/>
                  </a:lnTo>
                  <a:lnTo>
                    <a:pt x="1661" y="802"/>
                  </a:lnTo>
                  <a:lnTo>
                    <a:pt x="1651" y="792"/>
                  </a:lnTo>
                  <a:lnTo>
                    <a:pt x="1636" y="792"/>
                  </a:lnTo>
                  <a:lnTo>
                    <a:pt x="1636" y="719"/>
                  </a:lnTo>
                  <a:lnTo>
                    <a:pt x="1603" y="714"/>
                  </a:lnTo>
                  <a:lnTo>
                    <a:pt x="1578" y="678"/>
                  </a:lnTo>
                  <a:lnTo>
                    <a:pt x="1550" y="683"/>
                  </a:lnTo>
                  <a:lnTo>
                    <a:pt x="1520" y="673"/>
                  </a:lnTo>
                  <a:lnTo>
                    <a:pt x="1500" y="678"/>
                  </a:lnTo>
                  <a:lnTo>
                    <a:pt x="1500" y="703"/>
                  </a:lnTo>
                  <a:lnTo>
                    <a:pt x="1500" y="731"/>
                  </a:lnTo>
                  <a:lnTo>
                    <a:pt x="1495" y="787"/>
                  </a:lnTo>
                  <a:lnTo>
                    <a:pt x="1487" y="807"/>
                  </a:lnTo>
                  <a:lnTo>
                    <a:pt x="1520" y="870"/>
                  </a:lnTo>
                  <a:lnTo>
                    <a:pt x="1467" y="915"/>
                  </a:lnTo>
                  <a:lnTo>
                    <a:pt x="1477" y="993"/>
                  </a:lnTo>
                  <a:lnTo>
                    <a:pt x="1457" y="1009"/>
                  </a:lnTo>
                  <a:lnTo>
                    <a:pt x="1437" y="998"/>
                  </a:lnTo>
                  <a:lnTo>
                    <a:pt x="1424" y="905"/>
                  </a:lnTo>
                  <a:lnTo>
                    <a:pt x="1371" y="900"/>
                  </a:lnTo>
                  <a:lnTo>
                    <a:pt x="1273" y="845"/>
                  </a:lnTo>
                  <a:lnTo>
                    <a:pt x="1253" y="845"/>
                  </a:lnTo>
                  <a:lnTo>
                    <a:pt x="1235" y="797"/>
                  </a:lnTo>
                  <a:lnTo>
                    <a:pt x="1220" y="782"/>
                  </a:lnTo>
                  <a:lnTo>
                    <a:pt x="1263" y="658"/>
                  </a:lnTo>
                  <a:lnTo>
                    <a:pt x="1288" y="630"/>
                  </a:lnTo>
                  <a:lnTo>
                    <a:pt x="1316" y="615"/>
                  </a:lnTo>
                  <a:lnTo>
                    <a:pt x="1331" y="615"/>
                  </a:lnTo>
                  <a:lnTo>
                    <a:pt x="1346" y="565"/>
                  </a:lnTo>
                  <a:lnTo>
                    <a:pt x="1356" y="524"/>
                  </a:lnTo>
                  <a:lnTo>
                    <a:pt x="1409" y="512"/>
                  </a:lnTo>
                  <a:lnTo>
                    <a:pt x="1437" y="492"/>
                  </a:lnTo>
                  <a:lnTo>
                    <a:pt x="1419" y="446"/>
                  </a:lnTo>
                  <a:lnTo>
                    <a:pt x="1432" y="416"/>
                  </a:lnTo>
                  <a:lnTo>
                    <a:pt x="1412" y="393"/>
                  </a:lnTo>
                  <a:lnTo>
                    <a:pt x="1414" y="393"/>
                  </a:lnTo>
                  <a:lnTo>
                    <a:pt x="1417" y="391"/>
                  </a:lnTo>
                  <a:lnTo>
                    <a:pt x="1419" y="388"/>
                  </a:lnTo>
                  <a:lnTo>
                    <a:pt x="1422" y="388"/>
                  </a:lnTo>
                  <a:lnTo>
                    <a:pt x="1424" y="388"/>
                  </a:lnTo>
                  <a:lnTo>
                    <a:pt x="1432" y="388"/>
                  </a:lnTo>
                  <a:lnTo>
                    <a:pt x="1440" y="388"/>
                  </a:lnTo>
                  <a:lnTo>
                    <a:pt x="1442" y="386"/>
                  </a:lnTo>
                  <a:lnTo>
                    <a:pt x="1442" y="383"/>
                  </a:lnTo>
                  <a:lnTo>
                    <a:pt x="1437" y="376"/>
                  </a:lnTo>
                  <a:lnTo>
                    <a:pt x="1437" y="373"/>
                  </a:lnTo>
                  <a:lnTo>
                    <a:pt x="1440" y="373"/>
                  </a:lnTo>
                  <a:lnTo>
                    <a:pt x="1445" y="376"/>
                  </a:lnTo>
                  <a:lnTo>
                    <a:pt x="1452" y="378"/>
                  </a:lnTo>
                  <a:lnTo>
                    <a:pt x="1455" y="381"/>
                  </a:lnTo>
                  <a:lnTo>
                    <a:pt x="1457" y="383"/>
                  </a:lnTo>
                  <a:lnTo>
                    <a:pt x="1462" y="386"/>
                  </a:lnTo>
                  <a:lnTo>
                    <a:pt x="1467" y="388"/>
                  </a:lnTo>
                  <a:lnTo>
                    <a:pt x="1472" y="393"/>
                  </a:lnTo>
                  <a:lnTo>
                    <a:pt x="1477" y="396"/>
                  </a:lnTo>
                  <a:lnTo>
                    <a:pt x="1485" y="398"/>
                  </a:lnTo>
                  <a:lnTo>
                    <a:pt x="1490" y="401"/>
                  </a:lnTo>
                  <a:lnTo>
                    <a:pt x="1495" y="403"/>
                  </a:lnTo>
                  <a:lnTo>
                    <a:pt x="1500" y="406"/>
                  </a:lnTo>
                  <a:lnTo>
                    <a:pt x="1505" y="406"/>
                  </a:lnTo>
                  <a:lnTo>
                    <a:pt x="1510" y="411"/>
                  </a:lnTo>
                  <a:lnTo>
                    <a:pt x="1515" y="413"/>
                  </a:lnTo>
                  <a:lnTo>
                    <a:pt x="1523" y="419"/>
                  </a:lnTo>
                  <a:lnTo>
                    <a:pt x="1528" y="424"/>
                  </a:lnTo>
                  <a:lnTo>
                    <a:pt x="1535" y="431"/>
                  </a:lnTo>
                  <a:lnTo>
                    <a:pt x="1543" y="441"/>
                  </a:lnTo>
                  <a:lnTo>
                    <a:pt x="1545" y="449"/>
                  </a:lnTo>
                  <a:lnTo>
                    <a:pt x="1538" y="456"/>
                  </a:lnTo>
                  <a:lnTo>
                    <a:pt x="1530" y="466"/>
                  </a:lnTo>
                  <a:lnTo>
                    <a:pt x="1528" y="477"/>
                  </a:lnTo>
                  <a:lnTo>
                    <a:pt x="1530" y="479"/>
                  </a:lnTo>
                  <a:lnTo>
                    <a:pt x="1538" y="482"/>
                  </a:lnTo>
                  <a:lnTo>
                    <a:pt x="1543" y="487"/>
                  </a:lnTo>
                  <a:lnTo>
                    <a:pt x="1545" y="489"/>
                  </a:lnTo>
                  <a:lnTo>
                    <a:pt x="1543" y="494"/>
                  </a:lnTo>
                  <a:lnTo>
                    <a:pt x="1535" y="499"/>
                  </a:lnTo>
                  <a:lnTo>
                    <a:pt x="1528" y="504"/>
                  </a:lnTo>
                  <a:lnTo>
                    <a:pt x="1525" y="509"/>
                  </a:lnTo>
                  <a:lnTo>
                    <a:pt x="1520" y="509"/>
                  </a:lnTo>
                  <a:lnTo>
                    <a:pt x="1520" y="509"/>
                  </a:lnTo>
                  <a:lnTo>
                    <a:pt x="1518" y="509"/>
                  </a:lnTo>
                  <a:lnTo>
                    <a:pt x="1515" y="509"/>
                  </a:lnTo>
                  <a:lnTo>
                    <a:pt x="1513" y="509"/>
                  </a:lnTo>
                  <a:lnTo>
                    <a:pt x="1508" y="512"/>
                  </a:lnTo>
                  <a:lnTo>
                    <a:pt x="1500" y="514"/>
                  </a:lnTo>
                  <a:lnTo>
                    <a:pt x="1495" y="519"/>
                  </a:lnTo>
                  <a:lnTo>
                    <a:pt x="1492" y="522"/>
                  </a:lnTo>
                  <a:lnTo>
                    <a:pt x="1492" y="524"/>
                  </a:lnTo>
                  <a:lnTo>
                    <a:pt x="1495" y="527"/>
                  </a:lnTo>
                  <a:lnTo>
                    <a:pt x="1498" y="529"/>
                  </a:lnTo>
                  <a:lnTo>
                    <a:pt x="1500" y="532"/>
                  </a:lnTo>
                  <a:lnTo>
                    <a:pt x="1503" y="535"/>
                  </a:lnTo>
                  <a:lnTo>
                    <a:pt x="1508" y="537"/>
                  </a:lnTo>
                  <a:lnTo>
                    <a:pt x="1513" y="540"/>
                  </a:lnTo>
                  <a:lnTo>
                    <a:pt x="1518" y="540"/>
                  </a:lnTo>
                  <a:lnTo>
                    <a:pt x="1523" y="537"/>
                  </a:lnTo>
                  <a:lnTo>
                    <a:pt x="1528" y="532"/>
                  </a:lnTo>
                  <a:lnTo>
                    <a:pt x="1530" y="529"/>
                  </a:lnTo>
                  <a:lnTo>
                    <a:pt x="1535" y="527"/>
                  </a:lnTo>
                  <a:lnTo>
                    <a:pt x="1540" y="527"/>
                  </a:lnTo>
                  <a:lnTo>
                    <a:pt x="1548" y="524"/>
                  </a:lnTo>
                  <a:lnTo>
                    <a:pt x="1556" y="519"/>
                  </a:lnTo>
                  <a:lnTo>
                    <a:pt x="1561" y="519"/>
                  </a:lnTo>
                  <a:lnTo>
                    <a:pt x="1563" y="519"/>
                  </a:lnTo>
                  <a:lnTo>
                    <a:pt x="1566" y="522"/>
                  </a:lnTo>
                  <a:lnTo>
                    <a:pt x="1568" y="524"/>
                  </a:lnTo>
                  <a:lnTo>
                    <a:pt x="1571" y="524"/>
                  </a:lnTo>
                  <a:lnTo>
                    <a:pt x="1573" y="527"/>
                  </a:lnTo>
                  <a:lnTo>
                    <a:pt x="1576" y="529"/>
                  </a:lnTo>
                  <a:lnTo>
                    <a:pt x="1578" y="529"/>
                  </a:lnTo>
                  <a:lnTo>
                    <a:pt x="1583" y="532"/>
                  </a:lnTo>
                  <a:lnTo>
                    <a:pt x="1588" y="532"/>
                  </a:lnTo>
                  <a:lnTo>
                    <a:pt x="1593" y="535"/>
                  </a:lnTo>
                  <a:lnTo>
                    <a:pt x="1603" y="535"/>
                  </a:lnTo>
                  <a:lnTo>
                    <a:pt x="1606" y="540"/>
                  </a:lnTo>
                  <a:lnTo>
                    <a:pt x="1606" y="542"/>
                  </a:lnTo>
                  <a:lnTo>
                    <a:pt x="1608" y="547"/>
                  </a:lnTo>
                  <a:lnTo>
                    <a:pt x="1611" y="547"/>
                  </a:lnTo>
                  <a:lnTo>
                    <a:pt x="1616" y="550"/>
                  </a:lnTo>
                  <a:lnTo>
                    <a:pt x="1619" y="550"/>
                  </a:lnTo>
                  <a:lnTo>
                    <a:pt x="1621" y="550"/>
                  </a:lnTo>
                  <a:lnTo>
                    <a:pt x="1624" y="547"/>
                  </a:lnTo>
                  <a:lnTo>
                    <a:pt x="1629" y="547"/>
                  </a:lnTo>
                  <a:lnTo>
                    <a:pt x="1631" y="547"/>
                  </a:lnTo>
                  <a:lnTo>
                    <a:pt x="1634" y="547"/>
                  </a:lnTo>
                  <a:lnTo>
                    <a:pt x="1639" y="547"/>
                  </a:lnTo>
                  <a:lnTo>
                    <a:pt x="1641" y="547"/>
                  </a:lnTo>
                  <a:lnTo>
                    <a:pt x="1644" y="550"/>
                  </a:lnTo>
                  <a:lnTo>
                    <a:pt x="1649" y="550"/>
                  </a:lnTo>
                  <a:lnTo>
                    <a:pt x="1651" y="550"/>
                  </a:lnTo>
                  <a:lnTo>
                    <a:pt x="1654" y="547"/>
                  </a:lnTo>
                  <a:lnTo>
                    <a:pt x="1659" y="547"/>
                  </a:lnTo>
                  <a:lnTo>
                    <a:pt x="1664" y="547"/>
                  </a:lnTo>
                  <a:lnTo>
                    <a:pt x="1669" y="545"/>
                  </a:lnTo>
                  <a:lnTo>
                    <a:pt x="1671" y="545"/>
                  </a:lnTo>
                  <a:lnTo>
                    <a:pt x="1674" y="545"/>
                  </a:lnTo>
                  <a:lnTo>
                    <a:pt x="1679" y="545"/>
                  </a:lnTo>
                  <a:lnTo>
                    <a:pt x="1682" y="545"/>
                  </a:lnTo>
                  <a:lnTo>
                    <a:pt x="1684" y="545"/>
                  </a:lnTo>
                  <a:lnTo>
                    <a:pt x="1687" y="545"/>
                  </a:lnTo>
                  <a:lnTo>
                    <a:pt x="1692" y="545"/>
                  </a:lnTo>
                  <a:lnTo>
                    <a:pt x="1697" y="545"/>
                  </a:lnTo>
                  <a:lnTo>
                    <a:pt x="1699" y="542"/>
                  </a:lnTo>
                  <a:lnTo>
                    <a:pt x="1697" y="540"/>
                  </a:lnTo>
                  <a:lnTo>
                    <a:pt x="1697" y="537"/>
                  </a:lnTo>
                  <a:lnTo>
                    <a:pt x="1692" y="535"/>
                  </a:lnTo>
                  <a:lnTo>
                    <a:pt x="1687" y="532"/>
                  </a:lnTo>
                  <a:lnTo>
                    <a:pt x="1679" y="529"/>
                  </a:lnTo>
                  <a:lnTo>
                    <a:pt x="1677" y="529"/>
                  </a:lnTo>
                  <a:lnTo>
                    <a:pt x="1674" y="527"/>
                  </a:lnTo>
                  <a:lnTo>
                    <a:pt x="1671" y="524"/>
                  </a:lnTo>
                  <a:lnTo>
                    <a:pt x="1669" y="524"/>
                  </a:lnTo>
                  <a:lnTo>
                    <a:pt x="1666" y="524"/>
                  </a:lnTo>
                  <a:lnTo>
                    <a:pt x="1664" y="524"/>
                  </a:lnTo>
                  <a:lnTo>
                    <a:pt x="1661" y="524"/>
                  </a:lnTo>
                  <a:lnTo>
                    <a:pt x="1656" y="522"/>
                  </a:lnTo>
                  <a:lnTo>
                    <a:pt x="1651" y="519"/>
                  </a:lnTo>
                  <a:lnTo>
                    <a:pt x="1641" y="517"/>
                  </a:lnTo>
                  <a:lnTo>
                    <a:pt x="1636" y="514"/>
                  </a:lnTo>
                  <a:lnTo>
                    <a:pt x="1634" y="512"/>
                  </a:lnTo>
                  <a:lnTo>
                    <a:pt x="1634" y="509"/>
                  </a:lnTo>
                  <a:lnTo>
                    <a:pt x="1636" y="509"/>
                  </a:lnTo>
                  <a:lnTo>
                    <a:pt x="1639" y="509"/>
                  </a:lnTo>
                  <a:lnTo>
                    <a:pt x="1644" y="509"/>
                  </a:lnTo>
                  <a:lnTo>
                    <a:pt x="1649" y="512"/>
                  </a:lnTo>
                  <a:lnTo>
                    <a:pt x="1651" y="512"/>
                  </a:lnTo>
                  <a:lnTo>
                    <a:pt x="1656" y="514"/>
                  </a:lnTo>
                  <a:lnTo>
                    <a:pt x="1659" y="514"/>
                  </a:lnTo>
                  <a:lnTo>
                    <a:pt x="1664" y="514"/>
                  </a:lnTo>
                  <a:lnTo>
                    <a:pt x="1666" y="519"/>
                  </a:lnTo>
                  <a:lnTo>
                    <a:pt x="1671" y="519"/>
                  </a:lnTo>
                  <a:lnTo>
                    <a:pt x="1677" y="517"/>
                  </a:lnTo>
                  <a:lnTo>
                    <a:pt x="1687" y="514"/>
                  </a:lnTo>
                  <a:lnTo>
                    <a:pt x="1694" y="514"/>
                  </a:lnTo>
                  <a:lnTo>
                    <a:pt x="1697" y="519"/>
                  </a:lnTo>
                  <a:lnTo>
                    <a:pt x="1699" y="519"/>
                  </a:lnTo>
                  <a:lnTo>
                    <a:pt x="1704" y="522"/>
                  </a:lnTo>
                  <a:lnTo>
                    <a:pt x="1707" y="524"/>
                  </a:lnTo>
                  <a:lnTo>
                    <a:pt x="1707" y="522"/>
                  </a:lnTo>
                  <a:lnTo>
                    <a:pt x="1704" y="519"/>
                  </a:lnTo>
                  <a:lnTo>
                    <a:pt x="1702" y="514"/>
                  </a:lnTo>
                  <a:lnTo>
                    <a:pt x="1699" y="514"/>
                  </a:lnTo>
                  <a:lnTo>
                    <a:pt x="1699" y="509"/>
                  </a:lnTo>
                  <a:lnTo>
                    <a:pt x="1697" y="507"/>
                  </a:lnTo>
                  <a:lnTo>
                    <a:pt x="1694" y="502"/>
                  </a:lnTo>
                  <a:lnTo>
                    <a:pt x="1692" y="494"/>
                  </a:lnTo>
                  <a:lnTo>
                    <a:pt x="1692" y="492"/>
                  </a:lnTo>
                  <a:lnTo>
                    <a:pt x="1692" y="489"/>
                  </a:lnTo>
                  <a:lnTo>
                    <a:pt x="1692" y="487"/>
                  </a:lnTo>
                  <a:lnTo>
                    <a:pt x="1689" y="482"/>
                  </a:lnTo>
                  <a:lnTo>
                    <a:pt x="1682" y="479"/>
                  </a:lnTo>
                  <a:lnTo>
                    <a:pt x="1677" y="479"/>
                  </a:lnTo>
                  <a:lnTo>
                    <a:pt x="1671" y="477"/>
                  </a:lnTo>
                  <a:lnTo>
                    <a:pt x="1669" y="471"/>
                  </a:lnTo>
                  <a:lnTo>
                    <a:pt x="1664" y="469"/>
                  </a:lnTo>
                  <a:lnTo>
                    <a:pt x="1659" y="469"/>
                  </a:lnTo>
                  <a:lnTo>
                    <a:pt x="1651" y="466"/>
                  </a:lnTo>
                  <a:lnTo>
                    <a:pt x="1646" y="466"/>
                  </a:lnTo>
                  <a:lnTo>
                    <a:pt x="1644" y="466"/>
                  </a:lnTo>
                  <a:lnTo>
                    <a:pt x="1639" y="464"/>
                  </a:lnTo>
                  <a:lnTo>
                    <a:pt x="1634" y="461"/>
                  </a:lnTo>
                  <a:lnTo>
                    <a:pt x="1631" y="459"/>
                  </a:lnTo>
                  <a:lnTo>
                    <a:pt x="1626" y="459"/>
                  </a:lnTo>
                  <a:lnTo>
                    <a:pt x="1624" y="454"/>
                  </a:lnTo>
                  <a:lnTo>
                    <a:pt x="1621" y="451"/>
                  </a:lnTo>
                  <a:lnTo>
                    <a:pt x="1616" y="446"/>
                  </a:lnTo>
                  <a:lnTo>
                    <a:pt x="1614" y="441"/>
                  </a:lnTo>
                  <a:lnTo>
                    <a:pt x="1611" y="439"/>
                  </a:lnTo>
                  <a:lnTo>
                    <a:pt x="1611" y="434"/>
                  </a:lnTo>
                  <a:lnTo>
                    <a:pt x="1614" y="431"/>
                  </a:lnTo>
                  <a:lnTo>
                    <a:pt x="1619" y="431"/>
                  </a:lnTo>
                  <a:lnTo>
                    <a:pt x="1624" y="431"/>
                  </a:lnTo>
                  <a:lnTo>
                    <a:pt x="1631" y="434"/>
                  </a:lnTo>
                  <a:lnTo>
                    <a:pt x="1636" y="436"/>
                  </a:lnTo>
                  <a:lnTo>
                    <a:pt x="1639" y="436"/>
                  </a:lnTo>
                  <a:lnTo>
                    <a:pt x="1644" y="439"/>
                  </a:lnTo>
                  <a:lnTo>
                    <a:pt x="1644" y="439"/>
                  </a:lnTo>
                  <a:lnTo>
                    <a:pt x="1649" y="441"/>
                  </a:lnTo>
                  <a:lnTo>
                    <a:pt x="1654" y="444"/>
                  </a:lnTo>
                  <a:lnTo>
                    <a:pt x="1659" y="446"/>
                  </a:lnTo>
                  <a:lnTo>
                    <a:pt x="1664" y="449"/>
                  </a:lnTo>
                  <a:lnTo>
                    <a:pt x="1669" y="451"/>
                  </a:lnTo>
                  <a:lnTo>
                    <a:pt x="1669" y="451"/>
                  </a:lnTo>
                  <a:lnTo>
                    <a:pt x="1671" y="451"/>
                  </a:lnTo>
                  <a:lnTo>
                    <a:pt x="1677" y="449"/>
                  </a:lnTo>
                  <a:lnTo>
                    <a:pt x="1679" y="444"/>
                  </a:lnTo>
                  <a:lnTo>
                    <a:pt x="1679" y="441"/>
                  </a:lnTo>
                  <a:lnTo>
                    <a:pt x="1677" y="436"/>
                  </a:lnTo>
                  <a:lnTo>
                    <a:pt x="1671" y="434"/>
                  </a:lnTo>
                  <a:lnTo>
                    <a:pt x="1666" y="431"/>
                  </a:lnTo>
                  <a:lnTo>
                    <a:pt x="1666" y="429"/>
                  </a:lnTo>
                  <a:lnTo>
                    <a:pt x="1666" y="426"/>
                  </a:lnTo>
                  <a:lnTo>
                    <a:pt x="1669" y="424"/>
                  </a:lnTo>
                  <a:lnTo>
                    <a:pt x="1671" y="424"/>
                  </a:lnTo>
                  <a:lnTo>
                    <a:pt x="1674" y="421"/>
                  </a:lnTo>
                  <a:lnTo>
                    <a:pt x="1677" y="419"/>
                  </a:lnTo>
                  <a:lnTo>
                    <a:pt x="1677" y="416"/>
                  </a:lnTo>
                  <a:lnTo>
                    <a:pt x="1674" y="413"/>
                  </a:lnTo>
                  <a:lnTo>
                    <a:pt x="1671" y="408"/>
                  </a:lnTo>
                  <a:lnTo>
                    <a:pt x="1669" y="406"/>
                  </a:lnTo>
                  <a:lnTo>
                    <a:pt x="1664" y="406"/>
                  </a:lnTo>
                  <a:lnTo>
                    <a:pt x="1664" y="403"/>
                  </a:lnTo>
                  <a:lnTo>
                    <a:pt x="1669" y="401"/>
                  </a:lnTo>
                  <a:lnTo>
                    <a:pt x="1674" y="398"/>
                  </a:lnTo>
                  <a:lnTo>
                    <a:pt x="1677" y="393"/>
                  </a:lnTo>
                  <a:lnTo>
                    <a:pt x="1674" y="391"/>
                  </a:lnTo>
                  <a:lnTo>
                    <a:pt x="1669" y="388"/>
                  </a:lnTo>
                  <a:lnTo>
                    <a:pt x="1661" y="386"/>
                  </a:lnTo>
                  <a:lnTo>
                    <a:pt x="1654" y="386"/>
                  </a:lnTo>
                  <a:lnTo>
                    <a:pt x="1649" y="386"/>
                  </a:lnTo>
                  <a:lnTo>
                    <a:pt x="1644" y="386"/>
                  </a:lnTo>
                  <a:lnTo>
                    <a:pt x="1639" y="388"/>
                  </a:lnTo>
                  <a:lnTo>
                    <a:pt x="1636" y="388"/>
                  </a:lnTo>
                  <a:lnTo>
                    <a:pt x="1634" y="388"/>
                  </a:lnTo>
                  <a:lnTo>
                    <a:pt x="1634" y="388"/>
                  </a:lnTo>
                  <a:lnTo>
                    <a:pt x="1631" y="386"/>
                  </a:lnTo>
                  <a:lnTo>
                    <a:pt x="1634" y="383"/>
                  </a:lnTo>
                  <a:lnTo>
                    <a:pt x="1631" y="383"/>
                  </a:lnTo>
                  <a:lnTo>
                    <a:pt x="1629" y="381"/>
                  </a:lnTo>
                  <a:lnTo>
                    <a:pt x="1626" y="381"/>
                  </a:lnTo>
                  <a:lnTo>
                    <a:pt x="1621" y="381"/>
                  </a:lnTo>
                  <a:lnTo>
                    <a:pt x="1616" y="381"/>
                  </a:lnTo>
                  <a:lnTo>
                    <a:pt x="1611" y="378"/>
                  </a:lnTo>
                  <a:lnTo>
                    <a:pt x="1606" y="378"/>
                  </a:lnTo>
                  <a:lnTo>
                    <a:pt x="1603" y="378"/>
                  </a:lnTo>
                  <a:lnTo>
                    <a:pt x="1598" y="376"/>
                  </a:lnTo>
                  <a:lnTo>
                    <a:pt x="1598" y="378"/>
                  </a:lnTo>
                  <a:lnTo>
                    <a:pt x="1601" y="381"/>
                  </a:lnTo>
                  <a:lnTo>
                    <a:pt x="1603" y="386"/>
                  </a:lnTo>
                  <a:lnTo>
                    <a:pt x="1601" y="386"/>
                  </a:lnTo>
                  <a:lnTo>
                    <a:pt x="1596" y="386"/>
                  </a:lnTo>
                  <a:lnTo>
                    <a:pt x="1591" y="381"/>
                  </a:lnTo>
                  <a:lnTo>
                    <a:pt x="1583" y="376"/>
                  </a:lnTo>
                  <a:lnTo>
                    <a:pt x="1578" y="373"/>
                  </a:lnTo>
                  <a:lnTo>
                    <a:pt x="1576" y="373"/>
                  </a:lnTo>
                  <a:lnTo>
                    <a:pt x="1568" y="376"/>
                  </a:lnTo>
                  <a:lnTo>
                    <a:pt x="1563" y="373"/>
                  </a:lnTo>
                  <a:lnTo>
                    <a:pt x="1558" y="371"/>
                  </a:lnTo>
                  <a:lnTo>
                    <a:pt x="1558" y="366"/>
                  </a:lnTo>
                  <a:lnTo>
                    <a:pt x="1561" y="363"/>
                  </a:lnTo>
                  <a:lnTo>
                    <a:pt x="1561" y="361"/>
                  </a:lnTo>
                  <a:lnTo>
                    <a:pt x="1561" y="358"/>
                  </a:lnTo>
                  <a:lnTo>
                    <a:pt x="1563" y="356"/>
                  </a:lnTo>
                  <a:lnTo>
                    <a:pt x="1566" y="356"/>
                  </a:lnTo>
                  <a:lnTo>
                    <a:pt x="1568" y="356"/>
                  </a:lnTo>
                  <a:lnTo>
                    <a:pt x="1568" y="353"/>
                  </a:lnTo>
                  <a:lnTo>
                    <a:pt x="1561" y="350"/>
                  </a:lnTo>
                  <a:lnTo>
                    <a:pt x="1556" y="350"/>
                  </a:lnTo>
                  <a:lnTo>
                    <a:pt x="1553" y="345"/>
                  </a:lnTo>
                  <a:lnTo>
                    <a:pt x="1553" y="345"/>
                  </a:lnTo>
                  <a:lnTo>
                    <a:pt x="1556" y="343"/>
                  </a:lnTo>
                  <a:lnTo>
                    <a:pt x="1561" y="343"/>
                  </a:lnTo>
                  <a:lnTo>
                    <a:pt x="1561" y="343"/>
                  </a:lnTo>
                  <a:lnTo>
                    <a:pt x="1558" y="343"/>
                  </a:lnTo>
                  <a:lnTo>
                    <a:pt x="1556" y="340"/>
                  </a:lnTo>
                  <a:lnTo>
                    <a:pt x="1553" y="335"/>
                  </a:lnTo>
                  <a:lnTo>
                    <a:pt x="1548" y="333"/>
                  </a:lnTo>
                  <a:lnTo>
                    <a:pt x="1545" y="333"/>
                  </a:lnTo>
                  <a:lnTo>
                    <a:pt x="1540" y="333"/>
                  </a:lnTo>
                  <a:lnTo>
                    <a:pt x="1538" y="333"/>
                  </a:lnTo>
                  <a:lnTo>
                    <a:pt x="1540" y="330"/>
                  </a:lnTo>
                  <a:lnTo>
                    <a:pt x="1540" y="330"/>
                  </a:lnTo>
                  <a:lnTo>
                    <a:pt x="1540" y="328"/>
                  </a:lnTo>
                  <a:lnTo>
                    <a:pt x="1538" y="325"/>
                  </a:lnTo>
                  <a:lnTo>
                    <a:pt x="1533" y="325"/>
                  </a:lnTo>
                  <a:lnTo>
                    <a:pt x="1528" y="325"/>
                  </a:lnTo>
                  <a:lnTo>
                    <a:pt x="1520" y="325"/>
                  </a:lnTo>
                  <a:lnTo>
                    <a:pt x="1515" y="325"/>
                  </a:lnTo>
                  <a:lnTo>
                    <a:pt x="1510" y="325"/>
                  </a:lnTo>
                  <a:lnTo>
                    <a:pt x="1503" y="323"/>
                  </a:lnTo>
                  <a:lnTo>
                    <a:pt x="1500" y="323"/>
                  </a:lnTo>
                  <a:lnTo>
                    <a:pt x="1500" y="320"/>
                  </a:lnTo>
                  <a:lnTo>
                    <a:pt x="1498" y="318"/>
                  </a:lnTo>
                  <a:lnTo>
                    <a:pt x="1492" y="315"/>
                  </a:lnTo>
                  <a:lnTo>
                    <a:pt x="1485" y="315"/>
                  </a:lnTo>
                  <a:lnTo>
                    <a:pt x="1480" y="318"/>
                  </a:lnTo>
                  <a:lnTo>
                    <a:pt x="1475" y="323"/>
                  </a:lnTo>
                  <a:lnTo>
                    <a:pt x="1472" y="325"/>
                  </a:lnTo>
                  <a:lnTo>
                    <a:pt x="1467" y="325"/>
                  </a:lnTo>
                  <a:lnTo>
                    <a:pt x="1462" y="320"/>
                  </a:lnTo>
                  <a:lnTo>
                    <a:pt x="1460" y="318"/>
                  </a:lnTo>
                  <a:lnTo>
                    <a:pt x="1457" y="313"/>
                  </a:lnTo>
                  <a:lnTo>
                    <a:pt x="1455" y="310"/>
                  </a:lnTo>
                  <a:lnTo>
                    <a:pt x="1450" y="305"/>
                  </a:lnTo>
                  <a:lnTo>
                    <a:pt x="1442" y="300"/>
                  </a:lnTo>
                  <a:lnTo>
                    <a:pt x="1435" y="298"/>
                  </a:lnTo>
                  <a:lnTo>
                    <a:pt x="1429" y="298"/>
                  </a:lnTo>
                  <a:lnTo>
                    <a:pt x="1427" y="300"/>
                  </a:lnTo>
                  <a:lnTo>
                    <a:pt x="1419" y="303"/>
                  </a:lnTo>
                  <a:lnTo>
                    <a:pt x="1414" y="305"/>
                  </a:lnTo>
                  <a:lnTo>
                    <a:pt x="1414" y="308"/>
                  </a:lnTo>
                  <a:lnTo>
                    <a:pt x="1414" y="313"/>
                  </a:lnTo>
                  <a:lnTo>
                    <a:pt x="1409" y="315"/>
                  </a:lnTo>
                  <a:lnTo>
                    <a:pt x="1404" y="320"/>
                  </a:lnTo>
                  <a:lnTo>
                    <a:pt x="1397" y="320"/>
                  </a:lnTo>
                  <a:lnTo>
                    <a:pt x="1394" y="320"/>
                  </a:lnTo>
                  <a:lnTo>
                    <a:pt x="1392" y="315"/>
                  </a:lnTo>
                  <a:lnTo>
                    <a:pt x="1392" y="310"/>
                  </a:lnTo>
                  <a:lnTo>
                    <a:pt x="1389" y="305"/>
                  </a:lnTo>
                  <a:lnTo>
                    <a:pt x="1389" y="303"/>
                  </a:lnTo>
                  <a:lnTo>
                    <a:pt x="1387" y="298"/>
                  </a:lnTo>
                  <a:lnTo>
                    <a:pt x="1384" y="292"/>
                  </a:lnTo>
                  <a:lnTo>
                    <a:pt x="1382" y="290"/>
                  </a:lnTo>
                  <a:lnTo>
                    <a:pt x="1374" y="285"/>
                  </a:lnTo>
                  <a:lnTo>
                    <a:pt x="1366" y="285"/>
                  </a:lnTo>
                  <a:lnTo>
                    <a:pt x="1359" y="287"/>
                  </a:lnTo>
                  <a:lnTo>
                    <a:pt x="1354" y="292"/>
                  </a:lnTo>
                  <a:lnTo>
                    <a:pt x="1351" y="303"/>
                  </a:lnTo>
                  <a:lnTo>
                    <a:pt x="1349" y="313"/>
                  </a:lnTo>
                  <a:lnTo>
                    <a:pt x="1349" y="325"/>
                  </a:lnTo>
                  <a:lnTo>
                    <a:pt x="1354" y="343"/>
                  </a:lnTo>
                  <a:lnTo>
                    <a:pt x="1359" y="356"/>
                  </a:lnTo>
                  <a:lnTo>
                    <a:pt x="1359" y="356"/>
                  </a:lnTo>
                  <a:lnTo>
                    <a:pt x="1359" y="356"/>
                  </a:lnTo>
                  <a:lnTo>
                    <a:pt x="1359" y="356"/>
                  </a:lnTo>
                  <a:lnTo>
                    <a:pt x="1356" y="353"/>
                  </a:lnTo>
                  <a:lnTo>
                    <a:pt x="1354" y="350"/>
                  </a:lnTo>
                  <a:lnTo>
                    <a:pt x="1349" y="345"/>
                  </a:lnTo>
                  <a:lnTo>
                    <a:pt x="1344" y="338"/>
                  </a:lnTo>
                  <a:lnTo>
                    <a:pt x="1341" y="330"/>
                  </a:lnTo>
                  <a:lnTo>
                    <a:pt x="1339" y="323"/>
                  </a:lnTo>
                  <a:lnTo>
                    <a:pt x="1339" y="310"/>
                  </a:lnTo>
                  <a:lnTo>
                    <a:pt x="1344" y="298"/>
                  </a:lnTo>
                  <a:lnTo>
                    <a:pt x="1344" y="290"/>
                  </a:lnTo>
                  <a:lnTo>
                    <a:pt x="1341" y="287"/>
                  </a:lnTo>
                  <a:lnTo>
                    <a:pt x="1336" y="287"/>
                  </a:lnTo>
                  <a:lnTo>
                    <a:pt x="1331" y="287"/>
                  </a:lnTo>
                  <a:lnTo>
                    <a:pt x="1324" y="290"/>
                  </a:lnTo>
                  <a:lnTo>
                    <a:pt x="1316" y="298"/>
                  </a:lnTo>
                  <a:lnTo>
                    <a:pt x="1311" y="310"/>
                  </a:lnTo>
                  <a:lnTo>
                    <a:pt x="1308" y="325"/>
                  </a:lnTo>
                  <a:lnTo>
                    <a:pt x="1308" y="335"/>
                  </a:lnTo>
                  <a:lnTo>
                    <a:pt x="1308" y="340"/>
                  </a:lnTo>
                  <a:lnTo>
                    <a:pt x="1308" y="345"/>
                  </a:lnTo>
                  <a:lnTo>
                    <a:pt x="1308" y="356"/>
                  </a:lnTo>
                  <a:lnTo>
                    <a:pt x="1308" y="361"/>
                  </a:lnTo>
                  <a:lnTo>
                    <a:pt x="1311" y="363"/>
                  </a:lnTo>
                  <a:lnTo>
                    <a:pt x="1311" y="363"/>
                  </a:lnTo>
                  <a:lnTo>
                    <a:pt x="1316" y="366"/>
                  </a:lnTo>
                  <a:lnTo>
                    <a:pt x="1319" y="366"/>
                  </a:lnTo>
                  <a:lnTo>
                    <a:pt x="1321" y="366"/>
                  </a:lnTo>
                  <a:lnTo>
                    <a:pt x="1329" y="368"/>
                  </a:lnTo>
                  <a:lnTo>
                    <a:pt x="1334" y="371"/>
                  </a:lnTo>
                  <a:lnTo>
                    <a:pt x="1339" y="371"/>
                  </a:lnTo>
                  <a:lnTo>
                    <a:pt x="1341" y="373"/>
                  </a:lnTo>
                  <a:lnTo>
                    <a:pt x="1341" y="373"/>
                  </a:lnTo>
                  <a:lnTo>
                    <a:pt x="1339" y="376"/>
                  </a:lnTo>
                  <a:lnTo>
                    <a:pt x="1334" y="376"/>
                  </a:lnTo>
                  <a:lnTo>
                    <a:pt x="1331" y="376"/>
                  </a:lnTo>
                  <a:lnTo>
                    <a:pt x="1326" y="376"/>
                  </a:lnTo>
                  <a:lnTo>
                    <a:pt x="1321" y="378"/>
                  </a:lnTo>
                  <a:lnTo>
                    <a:pt x="1316" y="381"/>
                  </a:lnTo>
                  <a:lnTo>
                    <a:pt x="1316" y="381"/>
                  </a:lnTo>
                  <a:lnTo>
                    <a:pt x="1316" y="383"/>
                  </a:lnTo>
                  <a:lnTo>
                    <a:pt x="1319" y="386"/>
                  </a:lnTo>
                  <a:lnTo>
                    <a:pt x="1321" y="386"/>
                  </a:lnTo>
                  <a:lnTo>
                    <a:pt x="1326" y="388"/>
                  </a:lnTo>
                  <a:lnTo>
                    <a:pt x="1331" y="391"/>
                  </a:lnTo>
                  <a:lnTo>
                    <a:pt x="1334" y="393"/>
                  </a:lnTo>
                  <a:lnTo>
                    <a:pt x="1339" y="396"/>
                  </a:lnTo>
                  <a:lnTo>
                    <a:pt x="1341" y="396"/>
                  </a:lnTo>
                  <a:lnTo>
                    <a:pt x="1346" y="396"/>
                  </a:lnTo>
                  <a:lnTo>
                    <a:pt x="1351" y="393"/>
                  </a:lnTo>
                  <a:lnTo>
                    <a:pt x="1356" y="391"/>
                  </a:lnTo>
                  <a:lnTo>
                    <a:pt x="1359" y="393"/>
                  </a:lnTo>
                  <a:lnTo>
                    <a:pt x="1361" y="396"/>
                  </a:lnTo>
                  <a:lnTo>
                    <a:pt x="1371" y="398"/>
                  </a:lnTo>
                  <a:lnTo>
                    <a:pt x="1374" y="398"/>
                  </a:lnTo>
                  <a:lnTo>
                    <a:pt x="1366" y="436"/>
                  </a:lnTo>
                  <a:lnTo>
                    <a:pt x="1336" y="482"/>
                  </a:lnTo>
                  <a:lnTo>
                    <a:pt x="1326" y="426"/>
                  </a:lnTo>
                  <a:lnTo>
                    <a:pt x="1308" y="403"/>
                  </a:lnTo>
                  <a:lnTo>
                    <a:pt x="1288" y="431"/>
                  </a:lnTo>
                  <a:lnTo>
                    <a:pt x="1278" y="403"/>
                  </a:lnTo>
                  <a:lnTo>
                    <a:pt x="1258" y="368"/>
                  </a:lnTo>
                  <a:lnTo>
                    <a:pt x="1248" y="323"/>
                  </a:lnTo>
                  <a:lnTo>
                    <a:pt x="1215" y="270"/>
                  </a:lnTo>
                  <a:lnTo>
                    <a:pt x="1190" y="343"/>
                  </a:lnTo>
                  <a:lnTo>
                    <a:pt x="1190" y="368"/>
                  </a:lnTo>
                  <a:lnTo>
                    <a:pt x="1225" y="398"/>
                  </a:lnTo>
                  <a:lnTo>
                    <a:pt x="1230" y="431"/>
                  </a:lnTo>
                  <a:lnTo>
                    <a:pt x="1205" y="456"/>
                  </a:lnTo>
                  <a:lnTo>
                    <a:pt x="1190" y="446"/>
                  </a:lnTo>
                  <a:lnTo>
                    <a:pt x="1185" y="446"/>
                  </a:lnTo>
                  <a:lnTo>
                    <a:pt x="1185" y="444"/>
                  </a:lnTo>
                  <a:lnTo>
                    <a:pt x="1187" y="439"/>
                  </a:lnTo>
                  <a:lnTo>
                    <a:pt x="1185" y="434"/>
                  </a:lnTo>
                  <a:lnTo>
                    <a:pt x="1185" y="429"/>
                  </a:lnTo>
                  <a:lnTo>
                    <a:pt x="1182" y="424"/>
                  </a:lnTo>
                  <a:lnTo>
                    <a:pt x="1182" y="424"/>
                  </a:lnTo>
                  <a:lnTo>
                    <a:pt x="1185" y="424"/>
                  </a:lnTo>
                  <a:lnTo>
                    <a:pt x="1187" y="424"/>
                  </a:lnTo>
                  <a:lnTo>
                    <a:pt x="1190" y="424"/>
                  </a:lnTo>
                  <a:lnTo>
                    <a:pt x="1192" y="424"/>
                  </a:lnTo>
                  <a:lnTo>
                    <a:pt x="1195" y="424"/>
                  </a:lnTo>
                  <a:lnTo>
                    <a:pt x="1198" y="419"/>
                  </a:lnTo>
                  <a:lnTo>
                    <a:pt x="1200" y="413"/>
                  </a:lnTo>
                  <a:lnTo>
                    <a:pt x="1198" y="408"/>
                  </a:lnTo>
                  <a:lnTo>
                    <a:pt x="1192" y="406"/>
                  </a:lnTo>
                  <a:lnTo>
                    <a:pt x="1192" y="406"/>
                  </a:lnTo>
                  <a:lnTo>
                    <a:pt x="1190" y="403"/>
                  </a:lnTo>
                  <a:lnTo>
                    <a:pt x="1185" y="403"/>
                  </a:lnTo>
                  <a:lnTo>
                    <a:pt x="1180" y="398"/>
                  </a:lnTo>
                  <a:lnTo>
                    <a:pt x="1175" y="396"/>
                  </a:lnTo>
                  <a:lnTo>
                    <a:pt x="1170" y="391"/>
                  </a:lnTo>
                  <a:lnTo>
                    <a:pt x="1167" y="388"/>
                  </a:lnTo>
                  <a:lnTo>
                    <a:pt x="1165" y="383"/>
                  </a:lnTo>
                  <a:lnTo>
                    <a:pt x="1162" y="378"/>
                  </a:lnTo>
                  <a:lnTo>
                    <a:pt x="1162" y="373"/>
                  </a:lnTo>
                  <a:lnTo>
                    <a:pt x="1162" y="373"/>
                  </a:lnTo>
                  <a:lnTo>
                    <a:pt x="1162" y="371"/>
                  </a:lnTo>
                  <a:lnTo>
                    <a:pt x="1165" y="368"/>
                  </a:lnTo>
                  <a:lnTo>
                    <a:pt x="1165" y="363"/>
                  </a:lnTo>
                  <a:lnTo>
                    <a:pt x="1162" y="356"/>
                  </a:lnTo>
                  <a:lnTo>
                    <a:pt x="1162" y="350"/>
                  </a:lnTo>
                  <a:lnTo>
                    <a:pt x="1160" y="343"/>
                  </a:lnTo>
                  <a:lnTo>
                    <a:pt x="1160" y="338"/>
                  </a:lnTo>
                  <a:lnTo>
                    <a:pt x="1157" y="333"/>
                  </a:lnTo>
                  <a:lnTo>
                    <a:pt x="1157" y="328"/>
                  </a:lnTo>
                  <a:lnTo>
                    <a:pt x="1160" y="325"/>
                  </a:lnTo>
                  <a:lnTo>
                    <a:pt x="1162" y="323"/>
                  </a:lnTo>
                  <a:lnTo>
                    <a:pt x="1165" y="323"/>
                  </a:lnTo>
                  <a:lnTo>
                    <a:pt x="1167" y="318"/>
                  </a:lnTo>
                  <a:lnTo>
                    <a:pt x="1172" y="310"/>
                  </a:lnTo>
                  <a:lnTo>
                    <a:pt x="1172" y="308"/>
                  </a:lnTo>
                  <a:lnTo>
                    <a:pt x="1172" y="305"/>
                  </a:lnTo>
                  <a:lnTo>
                    <a:pt x="1170" y="303"/>
                  </a:lnTo>
                  <a:lnTo>
                    <a:pt x="1165" y="300"/>
                  </a:lnTo>
                  <a:lnTo>
                    <a:pt x="1162" y="300"/>
                  </a:lnTo>
                  <a:lnTo>
                    <a:pt x="1157" y="300"/>
                  </a:lnTo>
                  <a:lnTo>
                    <a:pt x="1152" y="300"/>
                  </a:lnTo>
                  <a:lnTo>
                    <a:pt x="1147" y="300"/>
                  </a:lnTo>
                  <a:lnTo>
                    <a:pt x="1142" y="303"/>
                  </a:lnTo>
                  <a:lnTo>
                    <a:pt x="1145" y="305"/>
                  </a:lnTo>
                  <a:lnTo>
                    <a:pt x="1147" y="308"/>
                  </a:lnTo>
                  <a:lnTo>
                    <a:pt x="1150" y="310"/>
                  </a:lnTo>
                  <a:lnTo>
                    <a:pt x="1150" y="310"/>
                  </a:lnTo>
                  <a:lnTo>
                    <a:pt x="1152" y="313"/>
                  </a:lnTo>
                  <a:lnTo>
                    <a:pt x="1150" y="313"/>
                  </a:lnTo>
                  <a:lnTo>
                    <a:pt x="1147" y="315"/>
                  </a:lnTo>
                  <a:lnTo>
                    <a:pt x="1145" y="313"/>
                  </a:lnTo>
                  <a:lnTo>
                    <a:pt x="1142" y="310"/>
                  </a:lnTo>
                  <a:lnTo>
                    <a:pt x="1137" y="310"/>
                  </a:lnTo>
                  <a:lnTo>
                    <a:pt x="1134" y="313"/>
                  </a:lnTo>
                  <a:lnTo>
                    <a:pt x="1132" y="315"/>
                  </a:lnTo>
                  <a:lnTo>
                    <a:pt x="1132" y="320"/>
                  </a:lnTo>
                  <a:lnTo>
                    <a:pt x="1132" y="323"/>
                  </a:lnTo>
                  <a:lnTo>
                    <a:pt x="1134" y="328"/>
                  </a:lnTo>
                  <a:lnTo>
                    <a:pt x="1137" y="330"/>
                  </a:lnTo>
                  <a:lnTo>
                    <a:pt x="1134" y="335"/>
                  </a:lnTo>
                  <a:lnTo>
                    <a:pt x="1132" y="340"/>
                  </a:lnTo>
                  <a:lnTo>
                    <a:pt x="1132" y="348"/>
                  </a:lnTo>
                  <a:lnTo>
                    <a:pt x="1129" y="353"/>
                  </a:lnTo>
                  <a:lnTo>
                    <a:pt x="1127" y="350"/>
                  </a:lnTo>
                  <a:lnTo>
                    <a:pt x="1124" y="343"/>
                  </a:lnTo>
                  <a:lnTo>
                    <a:pt x="1124" y="335"/>
                  </a:lnTo>
                  <a:lnTo>
                    <a:pt x="1124" y="328"/>
                  </a:lnTo>
                  <a:lnTo>
                    <a:pt x="1119" y="323"/>
                  </a:lnTo>
                  <a:lnTo>
                    <a:pt x="1117" y="320"/>
                  </a:lnTo>
                  <a:lnTo>
                    <a:pt x="1112" y="315"/>
                  </a:lnTo>
                  <a:lnTo>
                    <a:pt x="1109" y="315"/>
                  </a:lnTo>
                  <a:lnTo>
                    <a:pt x="1109" y="318"/>
                  </a:lnTo>
                  <a:lnTo>
                    <a:pt x="1112" y="323"/>
                  </a:lnTo>
                  <a:lnTo>
                    <a:pt x="1112" y="328"/>
                  </a:lnTo>
                  <a:lnTo>
                    <a:pt x="1109" y="328"/>
                  </a:lnTo>
                  <a:lnTo>
                    <a:pt x="1104" y="328"/>
                  </a:lnTo>
                  <a:lnTo>
                    <a:pt x="1099" y="325"/>
                  </a:lnTo>
                  <a:lnTo>
                    <a:pt x="1094" y="320"/>
                  </a:lnTo>
                  <a:lnTo>
                    <a:pt x="1092" y="315"/>
                  </a:lnTo>
                  <a:lnTo>
                    <a:pt x="1092" y="313"/>
                  </a:lnTo>
                  <a:lnTo>
                    <a:pt x="1087" y="313"/>
                  </a:lnTo>
                  <a:lnTo>
                    <a:pt x="1082" y="315"/>
                  </a:lnTo>
                  <a:lnTo>
                    <a:pt x="1079" y="315"/>
                  </a:lnTo>
                  <a:lnTo>
                    <a:pt x="1077" y="313"/>
                  </a:lnTo>
                  <a:lnTo>
                    <a:pt x="1079" y="310"/>
                  </a:lnTo>
                  <a:lnTo>
                    <a:pt x="1082" y="303"/>
                  </a:lnTo>
                  <a:lnTo>
                    <a:pt x="1082" y="300"/>
                  </a:lnTo>
                  <a:lnTo>
                    <a:pt x="1077" y="298"/>
                  </a:lnTo>
                  <a:lnTo>
                    <a:pt x="1071" y="300"/>
                  </a:lnTo>
                  <a:lnTo>
                    <a:pt x="1064" y="300"/>
                  </a:lnTo>
                  <a:lnTo>
                    <a:pt x="1056" y="303"/>
                  </a:lnTo>
                  <a:lnTo>
                    <a:pt x="1051" y="303"/>
                  </a:lnTo>
                  <a:lnTo>
                    <a:pt x="1049" y="305"/>
                  </a:lnTo>
                  <a:lnTo>
                    <a:pt x="1044" y="305"/>
                  </a:lnTo>
                  <a:lnTo>
                    <a:pt x="1039" y="308"/>
                  </a:lnTo>
                  <a:lnTo>
                    <a:pt x="1036" y="310"/>
                  </a:lnTo>
                  <a:lnTo>
                    <a:pt x="1036" y="310"/>
                  </a:lnTo>
                  <a:lnTo>
                    <a:pt x="1036" y="315"/>
                  </a:lnTo>
                  <a:lnTo>
                    <a:pt x="1034" y="320"/>
                  </a:lnTo>
                  <a:lnTo>
                    <a:pt x="1034" y="320"/>
                  </a:lnTo>
                  <a:lnTo>
                    <a:pt x="1029" y="323"/>
                  </a:lnTo>
                  <a:lnTo>
                    <a:pt x="1024" y="323"/>
                  </a:lnTo>
                  <a:lnTo>
                    <a:pt x="1021" y="325"/>
                  </a:lnTo>
                  <a:lnTo>
                    <a:pt x="1021" y="330"/>
                  </a:lnTo>
                  <a:lnTo>
                    <a:pt x="1024" y="333"/>
                  </a:lnTo>
                  <a:lnTo>
                    <a:pt x="1029" y="338"/>
                  </a:lnTo>
                  <a:lnTo>
                    <a:pt x="1034" y="343"/>
                  </a:lnTo>
                  <a:lnTo>
                    <a:pt x="1036" y="345"/>
                  </a:lnTo>
                  <a:lnTo>
                    <a:pt x="1039" y="345"/>
                  </a:lnTo>
                  <a:lnTo>
                    <a:pt x="1039" y="350"/>
                  </a:lnTo>
                  <a:lnTo>
                    <a:pt x="1039" y="353"/>
                  </a:lnTo>
                  <a:lnTo>
                    <a:pt x="1034" y="356"/>
                  </a:lnTo>
                  <a:lnTo>
                    <a:pt x="1026" y="353"/>
                  </a:lnTo>
                  <a:lnTo>
                    <a:pt x="1021" y="356"/>
                  </a:lnTo>
                  <a:lnTo>
                    <a:pt x="1021" y="358"/>
                  </a:lnTo>
                  <a:lnTo>
                    <a:pt x="1021" y="361"/>
                  </a:lnTo>
                  <a:lnTo>
                    <a:pt x="1021" y="366"/>
                  </a:lnTo>
                  <a:lnTo>
                    <a:pt x="1024" y="371"/>
                  </a:lnTo>
                  <a:lnTo>
                    <a:pt x="1026" y="373"/>
                  </a:lnTo>
                  <a:lnTo>
                    <a:pt x="1031" y="373"/>
                  </a:lnTo>
                  <a:lnTo>
                    <a:pt x="1036" y="373"/>
                  </a:lnTo>
                  <a:lnTo>
                    <a:pt x="1044" y="373"/>
                  </a:lnTo>
                  <a:lnTo>
                    <a:pt x="1051" y="376"/>
                  </a:lnTo>
                  <a:lnTo>
                    <a:pt x="1054" y="376"/>
                  </a:lnTo>
                  <a:lnTo>
                    <a:pt x="1059" y="376"/>
                  </a:lnTo>
                  <a:lnTo>
                    <a:pt x="1069" y="378"/>
                  </a:lnTo>
                  <a:lnTo>
                    <a:pt x="1077" y="381"/>
                  </a:lnTo>
                  <a:lnTo>
                    <a:pt x="1082" y="386"/>
                  </a:lnTo>
                  <a:lnTo>
                    <a:pt x="1082" y="391"/>
                  </a:lnTo>
                  <a:lnTo>
                    <a:pt x="1079" y="396"/>
                  </a:lnTo>
                  <a:lnTo>
                    <a:pt x="1079" y="398"/>
                  </a:lnTo>
                  <a:lnTo>
                    <a:pt x="1077" y="398"/>
                  </a:lnTo>
                  <a:lnTo>
                    <a:pt x="1071" y="396"/>
                  </a:lnTo>
                  <a:lnTo>
                    <a:pt x="1066" y="396"/>
                  </a:lnTo>
                  <a:lnTo>
                    <a:pt x="1059" y="393"/>
                  </a:lnTo>
                  <a:lnTo>
                    <a:pt x="1054" y="388"/>
                  </a:lnTo>
                  <a:lnTo>
                    <a:pt x="1049" y="388"/>
                  </a:lnTo>
                  <a:lnTo>
                    <a:pt x="1044" y="386"/>
                  </a:lnTo>
                  <a:lnTo>
                    <a:pt x="1039" y="383"/>
                  </a:lnTo>
                  <a:lnTo>
                    <a:pt x="1034" y="383"/>
                  </a:lnTo>
                  <a:lnTo>
                    <a:pt x="1026" y="383"/>
                  </a:lnTo>
                  <a:lnTo>
                    <a:pt x="1021" y="383"/>
                  </a:lnTo>
                  <a:lnTo>
                    <a:pt x="1019" y="383"/>
                  </a:lnTo>
                  <a:lnTo>
                    <a:pt x="1019" y="388"/>
                  </a:lnTo>
                  <a:lnTo>
                    <a:pt x="1019" y="393"/>
                  </a:lnTo>
                  <a:lnTo>
                    <a:pt x="1019" y="398"/>
                  </a:lnTo>
                  <a:lnTo>
                    <a:pt x="1019" y="403"/>
                  </a:lnTo>
                  <a:lnTo>
                    <a:pt x="1021" y="406"/>
                  </a:lnTo>
                  <a:lnTo>
                    <a:pt x="1026" y="406"/>
                  </a:lnTo>
                  <a:lnTo>
                    <a:pt x="1031" y="408"/>
                  </a:lnTo>
                  <a:lnTo>
                    <a:pt x="1036" y="413"/>
                  </a:lnTo>
                  <a:lnTo>
                    <a:pt x="1044" y="419"/>
                  </a:lnTo>
                  <a:lnTo>
                    <a:pt x="1049" y="424"/>
                  </a:lnTo>
                  <a:lnTo>
                    <a:pt x="1049" y="429"/>
                  </a:lnTo>
                  <a:lnTo>
                    <a:pt x="1051" y="434"/>
                  </a:lnTo>
                  <a:lnTo>
                    <a:pt x="1051" y="439"/>
                  </a:lnTo>
                  <a:lnTo>
                    <a:pt x="1051" y="439"/>
                  </a:lnTo>
                  <a:lnTo>
                    <a:pt x="1054" y="441"/>
                  </a:lnTo>
                  <a:lnTo>
                    <a:pt x="1056" y="441"/>
                  </a:lnTo>
                  <a:lnTo>
                    <a:pt x="1059" y="441"/>
                  </a:lnTo>
                  <a:lnTo>
                    <a:pt x="1064" y="444"/>
                  </a:lnTo>
                  <a:lnTo>
                    <a:pt x="1066" y="444"/>
                  </a:lnTo>
                  <a:lnTo>
                    <a:pt x="1071" y="446"/>
                  </a:lnTo>
                  <a:lnTo>
                    <a:pt x="1074" y="446"/>
                  </a:lnTo>
                  <a:lnTo>
                    <a:pt x="1077" y="446"/>
                  </a:lnTo>
                  <a:lnTo>
                    <a:pt x="1079" y="446"/>
                  </a:lnTo>
                  <a:lnTo>
                    <a:pt x="1084" y="446"/>
                  </a:lnTo>
                  <a:lnTo>
                    <a:pt x="1087" y="444"/>
                  </a:lnTo>
                  <a:lnTo>
                    <a:pt x="1094" y="444"/>
                  </a:lnTo>
                  <a:lnTo>
                    <a:pt x="1102" y="441"/>
                  </a:lnTo>
                  <a:lnTo>
                    <a:pt x="1107" y="439"/>
                  </a:lnTo>
                  <a:lnTo>
                    <a:pt x="1114" y="439"/>
                  </a:lnTo>
                  <a:lnTo>
                    <a:pt x="1119" y="436"/>
                  </a:lnTo>
                  <a:lnTo>
                    <a:pt x="1124" y="434"/>
                  </a:lnTo>
                  <a:lnTo>
                    <a:pt x="1129" y="429"/>
                  </a:lnTo>
                  <a:lnTo>
                    <a:pt x="1132" y="426"/>
                  </a:lnTo>
                  <a:lnTo>
                    <a:pt x="1132" y="426"/>
                  </a:lnTo>
                  <a:lnTo>
                    <a:pt x="1134" y="429"/>
                  </a:lnTo>
                  <a:lnTo>
                    <a:pt x="1137" y="429"/>
                  </a:lnTo>
                  <a:lnTo>
                    <a:pt x="1137" y="429"/>
                  </a:lnTo>
                  <a:lnTo>
                    <a:pt x="1142" y="434"/>
                  </a:lnTo>
                  <a:lnTo>
                    <a:pt x="1145" y="434"/>
                  </a:lnTo>
                  <a:lnTo>
                    <a:pt x="1147" y="439"/>
                  </a:lnTo>
                  <a:lnTo>
                    <a:pt x="1152" y="441"/>
                  </a:lnTo>
                  <a:lnTo>
                    <a:pt x="1157" y="444"/>
                  </a:lnTo>
                  <a:lnTo>
                    <a:pt x="1160" y="449"/>
                  </a:lnTo>
                  <a:lnTo>
                    <a:pt x="1167" y="451"/>
                  </a:lnTo>
                  <a:lnTo>
                    <a:pt x="1157" y="471"/>
                  </a:lnTo>
                  <a:lnTo>
                    <a:pt x="1122" y="461"/>
                  </a:lnTo>
                  <a:lnTo>
                    <a:pt x="1069" y="461"/>
                  </a:lnTo>
                  <a:lnTo>
                    <a:pt x="1039" y="441"/>
                  </a:lnTo>
                  <a:lnTo>
                    <a:pt x="991" y="451"/>
                  </a:lnTo>
                  <a:lnTo>
                    <a:pt x="996" y="466"/>
                  </a:lnTo>
                  <a:lnTo>
                    <a:pt x="1001" y="497"/>
                  </a:lnTo>
                  <a:lnTo>
                    <a:pt x="986" y="492"/>
                  </a:lnTo>
                  <a:lnTo>
                    <a:pt x="958" y="461"/>
                  </a:lnTo>
                  <a:lnTo>
                    <a:pt x="903" y="471"/>
                  </a:lnTo>
                  <a:lnTo>
                    <a:pt x="875" y="451"/>
                  </a:lnTo>
                  <a:lnTo>
                    <a:pt x="885" y="431"/>
                  </a:lnTo>
                  <a:lnTo>
                    <a:pt x="850" y="421"/>
                  </a:lnTo>
                  <a:lnTo>
                    <a:pt x="807" y="398"/>
                  </a:lnTo>
                  <a:lnTo>
                    <a:pt x="749" y="383"/>
                  </a:lnTo>
                  <a:lnTo>
                    <a:pt x="713" y="393"/>
                  </a:lnTo>
                  <a:lnTo>
                    <a:pt x="676" y="353"/>
                  </a:lnTo>
                  <a:lnTo>
                    <a:pt x="577" y="398"/>
                  </a:lnTo>
                  <a:lnTo>
                    <a:pt x="550" y="426"/>
                  </a:lnTo>
                  <a:lnTo>
                    <a:pt x="509" y="416"/>
                  </a:lnTo>
                  <a:lnTo>
                    <a:pt x="482" y="388"/>
                  </a:lnTo>
                  <a:lnTo>
                    <a:pt x="451" y="378"/>
                  </a:lnTo>
                  <a:lnTo>
                    <a:pt x="451" y="378"/>
                  </a:lnTo>
                  <a:lnTo>
                    <a:pt x="439" y="378"/>
                  </a:lnTo>
                  <a:lnTo>
                    <a:pt x="424" y="363"/>
                  </a:lnTo>
                  <a:lnTo>
                    <a:pt x="376" y="368"/>
                  </a:lnTo>
                  <a:lnTo>
                    <a:pt x="308" y="338"/>
                  </a:lnTo>
                  <a:lnTo>
                    <a:pt x="277" y="343"/>
                  </a:lnTo>
                  <a:lnTo>
                    <a:pt x="252" y="328"/>
                  </a:lnTo>
                  <a:lnTo>
                    <a:pt x="245" y="310"/>
                  </a:lnTo>
                  <a:lnTo>
                    <a:pt x="199" y="295"/>
                  </a:lnTo>
                  <a:lnTo>
                    <a:pt x="171" y="315"/>
                  </a:lnTo>
                  <a:lnTo>
                    <a:pt x="131" y="333"/>
                  </a:lnTo>
                  <a:lnTo>
                    <a:pt x="98" y="353"/>
                  </a:lnTo>
                  <a:lnTo>
                    <a:pt x="78" y="403"/>
                  </a:lnTo>
                  <a:lnTo>
                    <a:pt x="35" y="413"/>
                  </a:lnTo>
                  <a:lnTo>
                    <a:pt x="35" y="446"/>
                  </a:lnTo>
                  <a:lnTo>
                    <a:pt x="68" y="487"/>
                  </a:lnTo>
                  <a:lnTo>
                    <a:pt x="98" y="502"/>
                  </a:lnTo>
                  <a:lnTo>
                    <a:pt x="98" y="522"/>
                  </a:lnTo>
                  <a:lnTo>
                    <a:pt x="78" y="532"/>
                  </a:lnTo>
                  <a:lnTo>
                    <a:pt x="50" y="522"/>
                  </a:lnTo>
                  <a:lnTo>
                    <a:pt x="0" y="560"/>
                  </a:lnTo>
                  <a:lnTo>
                    <a:pt x="15" y="575"/>
                  </a:lnTo>
                  <a:lnTo>
                    <a:pt x="35" y="595"/>
                  </a:lnTo>
                  <a:lnTo>
                    <a:pt x="83" y="595"/>
                  </a:lnTo>
                  <a:lnTo>
                    <a:pt x="118" y="600"/>
                  </a:lnTo>
                  <a:lnTo>
                    <a:pt x="103" y="635"/>
                  </a:lnTo>
                  <a:lnTo>
                    <a:pt x="63" y="653"/>
                  </a:lnTo>
                  <a:lnTo>
                    <a:pt x="30" y="673"/>
                  </a:lnTo>
                  <a:lnTo>
                    <a:pt x="25" y="698"/>
                  </a:lnTo>
                  <a:lnTo>
                    <a:pt x="63" y="724"/>
                  </a:lnTo>
                  <a:lnTo>
                    <a:pt x="68" y="751"/>
                  </a:lnTo>
                  <a:lnTo>
                    <a:pt x="93" y="761"/>
                  </a:lnTo>
                  <a:lnTo>
                    <a:pt x="98" y="797"/>
                  </a:lnTo>
                  <a:lnTo>
                    <a:pt x="136" y="792"/>
                  </a:lnTo>
                  <a:lnTo>
                    <a:pt x="182" y="792"/>
                  </a:lnTo>
                  <a:lnTo>
                    <a:pt x="156" y="840"/>
                  </a:lnTo>
                  <a:lnTo>
                    <a:pt x="78" y="905"/>
                  </a:lnTo>
                  <a:lnTo>
                    <a:pt x="166" y="860"/>
                  </a:lnTo>
                  <a:lnTo>
                    <a:pt x="234" y="787"/>
                  </a:lnTo>
                  <a:lnTo>
                    <a:pt x="229" y="772"/>
                  </a:lnTo>
                  <a:lnTo>
                    <a:pt x="272" y="719"/>
                  </a:lnTo>
                  <a:lnTo>
                    <a:pt x="282" y="741"/>
                  </a:lnTo>
                  <a:lnTo>
                    <a:pt x="287" y="766"/>
                  </a:lnTo>
                  <a:lnTo>
                    <a:pt x="320" y="741"/>
                  </a:lnTo>
                  <a:lnTo>
                    <a:pt x="355" y="719"/>
                  </a:lnTo>
                  <a:lnTo>
                    <a:pt x="371" y="731"/>
                  </a:lnTo>
                  <a:lnTo>
                    <a:pt x="451" y="746"/>
                  </a:lnTo>
                  <a:lnTo>
                    <a:pt x="451" y="746"/>
                  </a:lnTo>
                  <a:lnTo>
                    <a:pt x="504" y="772"/>
                  </a:lnTo>
                  <a:lnTo>
                    <a:pt x="545" y="751"/>
                  </a:lnTo>
                  <a:lnTo>
                    <a:pt x="603" y="855"/>
                  </a:lnTo>
                  <a:lnTo>
                    <a:pt x="640" y="880"/>
                  </a:lnTo>
                  <a:lnTo>
                    <a:pt x="635" y="920"/>
                  </a:lnTo>
                  <a:lnTo>
                    <a:pt x="650" y="953"/>
                  </a:lnTo>
                  <a:lnTo>
                    <a:pt x="691" y="1009"/>
                  </a:lnTo>
                  <a:lnTo>
                    <a:pt x="749" y="1046"/>
                  </a:lnTo>
                  <a:lnTo>
                    <a:pt x="754" y="1072"/>
                  </a:lnTo>
                  <a:lnTo>
                    <a:pt x="754" y="1072"/>
                  </a:lnTo>
                  <a:lnTo>
                    <a:pt x="759" y="1102"/>
                  </a:lnTo>
                  <a:lnTo>
                    <a:pt x="744" y="1112"/>
                  </a:lnTo>
                  <a:lnTo>
                    <a:pt x="749" y="1092"/>
                  </a:lnTo>
                  <a:lnTo>
                    <a:pt x="719" y="1082"/>
                  </a:lnTo>
                  <a:lnTo>
                    <a:pt x="734" y="1137"/>
                  </a:lnTo>
                  <a:lnTo>
                    <a:pt x="729" y="1180"/>
                  </a:lnTo>
                  <a:lnTo>
                    <a:pt x="719" y="1220"/>
                  </a:lnTo>
                  <a:lnTo>
                    <a:pt x="729" y="1253"/>
                  </a:lnTo>
                  <a:lnTo>
                    <a:pt x="729" y="1273"/>
                  </a:lnTo>
                  <a:lnTo>
                    <a:pt x="754" y="1324"/>
                  </a:lnTo>
                  <a:lnTo>
                    <a:pt x="774" y="1359"/>
                  </a:lnTo>
                  <a:lnTo>
                    <a:pt x="792" y="1387"/>
                  </a:lnTo>
                  <a:lnTo>
                    <a:pt x="837" y="1417"/>
                  </a:lnTo>
                  <a:lnTo>
                    <a:pt x="842" y="1427"/>
                  </a:lnTo>
                  <a:lnTo>
                    <a:pt x="845" y="1427"/>
                  </a:lnTo>
                  <a:lnTo>
                    <a:pt x="875" y="1483"/>
                  </a:lnTo>
                  <a:lnTo>
                    <a:pt x="895" y="1515"/>
                  </a:lnTo>
                  <a:lnTo>
                    <a:pt x="890" y="1525"/>
                  </a:lnTo>
                  <a:lnTo>
                    <a:pt x="928" y="1551"/>
                  </a:lnTo>
                  <a:lnTo>
                    <a:pt x="933" y="1576"/>
                  </a:lnTo>
                  <a:lnTo>
                    <a:pt x="948" y="1586"/>
                  </a:lnTo>
                  <a:lnTo>
                    <a:pt x="968" y="1606"/>
                  </a:lnTo>
                  <a:lnTo>
                    <a:pt x="976" y="1591"/>
                  </a:lnTo>
                  <a:lnTo>
                    <a:pt x="953" y="1576"/>
                  </a:lnTo>
                  <a:lnTo>
                    <a:pt x="933" y="1530"/>
                  </a:lnTo>
                  <a:lnTo>
                    <a:pt x="895" y="1477"/>
                  </a:lnTo>
                  <a:lnTo>
                    <a:pt x="885" y="1447"/>
                  </a:lnTo>
                  <a:lnTo>
                    <a:pt x="913" y="1457"/>
                  </a:lnTo>
                  <a:lnTo>
                    <a:pt x="938" y="1510"/>
                  </a:lnTo>
                  <a:lnTo>
                    <a:pt x="948" y="1525"/>
                  </a:lnTo>
                  <a:lnTo>
                    <a:pt x="976" y="1541"/>
                  </a:lnTo>
                  <a:lnTo>
                    <a:pt x="976" y="1556"/>
                  </a:lnTo>
                  <a:lnTo>
                    <a:pt x="996" y="1566"/>
                  </a:lnTo>
                  <a:lnTo>
                    <a:pt x="1006" y="1581"/>
                  </a:lnTo>
                  <a:lnTo>
                    <a:pt x="1031" y="1606"/>
                  </a:lnTo>
                  <a:lnTo>
                    <a:pt x="1036" y="1644"/>
                  </a:lnTo>
                  <a:lnTo>
                    <a:pt x="1036" y="1659"/>
                  </a:lnTo>
                  <a:lnTo>
                    <a:pt x="1104" y="1699"/>
                  </a:lnTo>
                  <a:lnTo>
                    <a:pt x="1137" y="1717"/>
                  </a:lnTo>
                  <a:lnTo>
                    <a:pt x="1195" y="1732"/>
                  </a:lnTo>
                  <a:lnTo>
                    <a:pt x="1210" y="1727"/>
                  </a:lnTo>
                  <a:lnTo>
                    <a:pt x="1225" y="1727"/>
                  </a:lnTo>
                  <a:lnTo>
                    <a:pt x="1250" y="1747"/>
                  </a:lnTo>
                  <a:lnTo>
                    <a:pt x="1250" y="1747"/>
                  </a:lnTo>
                  <a:lnTo>
                    <a:pt x="1250" y="1747"/>
                  </a:lnTo>
                  <a:lnTo>
                    <a:pt x="1250" y="1747"/>
                  </a:lnTo>
                  <a:lnTo>
                    <a:pt x="1256" y="1755"/>
                  </a:lnTo>
                  <a:lnTo>
                    <a:pt x="1256" y="1755"/>
                  </a:lnTo>
                  <a:lnTo>
                    <a:pt x="1288" y="1760"/>
                  </a:lnTo>
                  <a:lnTo>
                    <a:pt x="1288" y="1760"/>
                  </a:lnTo>
                  <a:lnTo>
                    <a:pt x="1303" y="1755"/>
                  </a:lnTo>
                  <a:lnTo>
                    <a:pt x="1303" y="1755"/>
                  </a:lnTo>
                  <a:lnTo>
                    <a:pt x="1303" y="1752"/>
                  </a:lnTo>
                  <a:lnTo>
                    <a:pt x="1303" y="1752"/>
                  </a:lnTo>
                  <a:lnTo>
                    <a:pt x="1331" y="1767"/>
                  </a:lnTo>
                  <a:lnTo>
                    <a:pt x="1331" y="1767"/>
                  </a:lnTo>
                  <a:lnTo>
                    <a:pt x="1361" y="1755"/>
                  </a:lnTo>
                  <a:lnTo>
                    <a:pt x="1361" y="1755"/>
                  </a:lnTo>
                  <a:lnTo>
                    <a:pt x="1329" y="1767"/>
                  </a:lnTo>
                  <a:lnTo>
                    <a:pt x="1329" y="1767"/>
                  </a:lnTo>
                  <a:lnTo>
                    <a:pt x="1356" y="1810"/>
                  </a:lnTo>
                  <a:lnTo>
                    <a:pt x="1356" y="1810"/>
                  </a:lnTo>
                  <a:lnTo>
                    <a:pt x="1356" y="1810"/>
                  </a:lnTo>
                  <a:lnTo>
                    <a:pt x="1356" y="1810"/>
                  </a:lnTo>
                  <a:lnTo>
                    <a:pt x="1366" y="1820"/>
                  </a:lnTo>
                  <a:lnTo>
                    <a:pt x="1366" y="1820"/>
                  </a:lnTo>
                  <a:lnTo>
                    <a:pt x="1414" y="1851"/>
                  </a:lnTo>
                  <a:lnTo>
                    <a:pt x="1414" y="1851"/>
                  </a:lnTo>
                  <a:lnTo>
                    <a:pt x="1419" y="1830"/>
                  </a:lnTo>
                  <a:lnTo>
                    <a:pt x="1419" y="1830"/>
                  </a:lnTo>
                  <a:lnTo>
                    <a:pt x="1404" y="1810"/>
                  </a:lnTo>
                  <a:lnTo>
                    <a:pt x="1404" y="1810"/>
                  </a:lnTo>
                  <a:close/>
                  <a:moveTo>
                    <a:pt x="1268" y="1722"/>
                  </a:moveTo>
                  <a:lnTo>
                    <a:pt x="1268" y="1722"/>
                  </a:lnTo>
                  <a:lnTo>
                    <a:pt x="1281" y="1722"/>
                  </a:lnTo>
                  <a:lnTo>
                    <a:pt x="1281" y="1722"/>
                  </a:lnTo>
                  <a:lnTo>
                    <a:pt x="1283" y="1722"/>
                  </a:lnTo>
                  <a:lnTo>
                    <a:pt x="1283" y="1722"/>
                  </a:lnTo>
                  <a:lnTo>
                    <a:pt x="1268" y="1722"/>
                  </a:lnTo>
                  <a:lnTo>
                    <a:pt x="1268" y="1722"/>
                  </a:lnTo>
                  <a:close/>
                  <a:moveTo>
                    <a:pt x="1593" y="1692"/>
                  </a:moveTo>
                  <a:lnTo>
                    <a:pt x="1614" y="1692"/>
                  </a:lnTo>
                  <a:lnTo>
                    <a:pt x="1629" y="1679"/>
                  </a:lnTo>
                  <a:lnTo>
                    <a:pt x="1671" y="1687"/>
                  </a:lnTo>
                  <a:lnTo>
                    <a:pt x="1651" y="1674"/>
                  </a:lnTo>
                  <a:lnTo>
                    <a:pt x="1619" y="1659"/>
                  </a:lnTo>
                  <a:lnTo>
                    <a:pt x="1578" y="1659"/>
                  </a:lnTo>
                  <a:lnTo>
                    <a:pt x="1578" y="1669"/>
                  </a:lnTo>
                  <a:lnTo>
                    <a:pt x="1556" y="1674"/>
                  </a:lnTo>
                  <a:lnTo>
                    <a:pt x="1583" y="1687"/>
                  </a:lnTo>
                  <a:lnTo>
                    <a:pt x="1593" y="1692"/>
                  </a:lnTo>
                  <a:close/>
                  <a:moveTo>
                    <a:pt x="1520" y="1634"/>
                  </a:moveTo>
                  <a:lnTo>
                    <a:pt x="1520" y="1634"/>
                  </a:lnTo>
                  <a:lnTo>
                    <a:pt x="1513" y="1624"/>
                  </a:lnTo>
                  <a:lnTo>
                    <a:pt x="1510" y="1619"/>
                  </a:lnTo>
                  <a:lnTo>
                    <a:pt x="1510" y="1619"/>
                  </a:lnTo>
                  <a:lnTo>
                    <a:pt x="1472" y="1604"/>
                  </a:lnTo>
                  <a:lnTo>
                    <a:pt x="1472" y="1604"/>
                  </a:lnTo>
                  <a:lnTo>
                    <a:pt x="1414" y="1604"/>
                  </a:lnTo>
                  <a:lnTo>
                    <a:pt x="1414" y="1604"/>
                  </a:lnTo>
                  <a:lnTo>
                    <a:pt x="1382" y="1609"/>
                  </a:lnTo>
                  <a:lnTo>
                    <a:pt x="1371" y="1619"/>
                  </a:lnTo>
                  <a:lnTo>
                    <a:pt x="1371" y="1619"/>
                  </a:lnTo>
                  <a:lnTo>
                    <a:pt x="1397" y="1624"/>
                  </a:lnTo>
                  <a:lnTo>
                    <a:pt x="1397" y="1624"/>
                  </a:lnTo>
                  <a:lnTo>
                    <a:pt x="1419" y="1624"/>
                  </a:lnTo>
                  <a:lnTo>
                    <a:pt x="1419" y="1624"/>
                  </a:lnTo>
                  <a:lnTo>
                    <a:pt x="1450" y="1624"/>
                  </a:lnTo>
                  <a:lnTo>
                    <a:pt x="1450" y="1624"/>
                  </a:lnTo>
                  <a:lnTo>
                    <a:pt x="1482" y="1629"/>
                  </a:lnTo>
                  <a:lnTo>
                    <a:pt x="1482" y="1629"/>
                  </a:lnTo>
                  <a:lnTo>
                    <a:pt x="1492" y="1644"/>
                  </a:lnTo>
                  <a:lnTo>
                    <a:pt x="1492" y="1644"/>
                  </a:lnTo>
                  <a:lnTo>
                    <a:pt x="1503" y="1654"/>
                  </a:lnTo>
                  <a:lnTo>
                    <a:pt x="1503" y="1654"/>
                  </a:lnTo>
                  <a:lnTo>
                    <a:pt x="1545" y="1654"/>
                  </a:lnTo>
                  <a:lnTo>
                    <a:pt x="1545" y="1654"/>
                  </a:lnTo>
                  <a:lnTo>
                    <a:pt x="1553" y="1654"/>
                  </a:lnTo>
                  <a:lnTo>
                    <a:pt x="1556" y="1651"/>
                  </a:lnTo>
                  <a:lnTo>
                    <a:pt x="1556" y="1649"/>
                  </a:lnTo>
                  <a:lnTo>
                    <a:pt x="1556" y="1649"/>
                  </a:lnTo>
                  <a:lnTo>
                    <a:pt x="1545" y="1639"/>
                  </a:lnTo>
                  <a:lnTo>
                    <a:pt x="1545" y="1639"/>
                  </a:lnTo>
                  <a:lnTo>
                    <a:pt x="1538" y="1639"/>
                  </a:lnTo>
                  <a:lnTo>
                    <a:pt x="1528" y="1636"/>
                  </a:lnTo>
                  <a:lnTo>
                    <a:pt x="1520" y="1634"/>
                  </a:lnTo>
                  <a:lnTo>
                    <a:pt x="1520" y="1634"/>
                  </a:lnTo>
                  <a:close/>
                  <a:moveTo>
                    <a:pt x="1704" y="1717"/>
                  </a:moveTo>
                  <a:lnTo>
                    <a:pt x="1729" y="1722"/>
                  </a:lnTo>
                  <a:lnTo>
                    <a:pt x="1729" y="1709"/>
                  </a:lnTo>
                  <a:lnTo>
                    <a:pt x="1707" y="1709"/>
                  </a:lnTo>
                  <a:lnTo>
                    <a:pt x="1704" y="1717"/>
                  </a:lnTo>
                  <a:close/>
                  <a:moveTo>
                    <a:pt x="1452" y="1861"/>
                  </a:moveTo>
                  <a:lnTo>
                    <a:pt x="1452" y="1861"/>
                  </a:lnTo>
                  <a:lnTo>
                    <a:pt x="1467" y="1846"/>
                  </a:lnTo>
                  <a:lnTo>
                    <a:pt x="1467" y="1846"/>
                  </a:lnTo>
                  <a:lnTo>
                    <a:pt x="1487" y="1851"/>
                  </a:lnTo>
                  <a:lnTo>
                    <a:pt x="1487" y="1851"/>
                  </a:lnTo>
                  <a:lnTo>
                    <a:pt x="1492" y="1866"/>
                  </a:lnTo>
                  <a:lnTo>
                    <a:pt x="1492" y="1866"/>
                  </a:lnTo>
                  <a:lnTo>
                    <a:pt x="1508" y="1851"/>
                  </a:lnTo>
                  <a:lnTo>
                    <a:pt x="1487" y="1836"/>
                  </a:lnTo>
                  <a:lnTo>
                    <a:pt x="1487" y="1836"/>
                  </a:lnTo>
                  <a:lnTo>
                    <a:pt x="1462" y="1836"/>
                  </a:lnTo>
                  <a:lnTo>
                    <a:pt x="1462" y="1836"/>
                  </a:lnTo>
                  <a:lnTo>
                    <a:pt x="1445" y="1838"/>
                  </a:lnTo>
                  <a:lnTo>
                    <a:pt x="1432" y="1838"/>
                  </a:lnTo>
                  <a:lnTo>
                    <a:pt x="1424" y="1836"/>
                  </a:lnTo>
                  <a:lnTo>
                    <a:pt x="1424" y="1836"/>
                  </a:lnTo>
                  <a:lnTo>
                    <a:pt x="1419" y="1836"/>
                  </a:lnTo>
                  <a:lnTo>
                    <a:pt x="1419" y="1830"/>
                  </a:lnTo>
                  <a:lnTo>
                    <a:pt x="1419" y="1830"/>
                  </a:lnTo>
                  <a:lnTo>
                    <a:pt x="1414" y="1851"/>
                  </a:lnTo>
                  <a:lnTo>
                    <a:pt x="1414" y="1851"/>
                  </a:lnTo>
                  <a:lnTo>
                    <a:pt x="1435" y="1871"/>
                  </a:lnTo>
                  <a:lnTo>
                    <a:pt x="1435" y="1871"/>
                  </a:lnTo>
                  <a:lnTo>
                    <a:pt x="1445" y="1871"/>
                  </a:lnTo>
                  <a:lnTo>
                    <a:pt x="1445" y="1871"/>
                  </a:lnTo>
                  <a:lnTo>
                    <a:pt x="1452" y="1861"/>
                  </a:lnTo>
                  <a:lnTo>
                    <a:pt x="1452" y="1861"/>
                  </a:lnTo>
                  <a:close/>
                  <a:moveTo>
                    <a:pt x="2201" y="2073"/>
                  </a:moveTo>
                  <a:lnTo>
                    <a:pt x="2201" y="2073"/>
                  </a:lnTo>
                  <a:lnTo>
                    <a:pt x="2168" y="2062"/>
                  </a:lnTo>
                  <a:lnTo>
                    <a:pt x="2168" y="2062"/>
                  </a:lnTo>
                  <a:lnTo>
                    <a:pt x="2123" y="2037"/>
                  </a:lnTo>
                  <a:lnTo>
                    <a:pt x="2123" y="2037"/>
                  </a:lnTo>
                  <a:lnTo>
                    <a:pt x="2070" y="2032"/>
                  </a:lnTo>
                  <a:lnTo>
                    <a:pt x="2070" y="2032"/>
                  </a:lnTo>
                  <a:lnTo>
                    <a:pt x="2055" y="2027"/>
                  </a:lnTo>
                  <a:lnTo>
                    <a:pt x="2055" y="2027"/>
                  </a:lnTo>
                  <a:lnTo>
                    <a:pt x="2042" y="2012"/>
                  </a:lnTo>
                  <a:lnTo>
                    <a:pt x="2042" y="2012"/>
                  </a:lnTo>
                  <a:lnTo>
                    <a:pt x="2002" y="1997"/>
                  </a:lnTo>
                  <a:lnTo>
                    <a:pt x="2002" y="1997"/>
                  </a:lnTo>
                  <a:lnTo>
                    <a:pt x="1964" y="1974"/>
                  </a:lnTo>
                  <a:lnTo>
                    <a:pt x="1964" y="1974"/>
                  </a:lnTo>
                  <a:lnTo>
                    <a:pt x="1959" y="1954"/>
                  </a:lnTo>
                  <a:lnTo>
                    <a:pt x="1959" y="1954"/>
                  </a:lnTo>
                  <a:lnTo>
                    <a:pt x="1944" y="1914"/>
                  </a:lnTo>
                  <a:lnTo>
                    <a:pt x="1944" y="1914"/>
                  </a:lnTo>
                  <a:lnTo>
                    <a:pt x="1939" y="1914"/>
                  </a:lnTo>
                  <a:lnTo>
                    <a:pt x="1939" y="1914"/>
                  </a:lnTo>
                  <a:lnTo>
                    <a:pt x="1939" y="1914"/>
                  </a:lnTo>
                  <a:lnTo>
                    <a:pt x="1903" y="1893"/>
                  </a:lnTo>
                  <a:lnTo>
                    <a:pt x="1891" y="1893"/>
                  </a:lnTo>
                  <a:lnTo>
                    <a:pt x="1891" y="1896"/>
                  </a:lnTo>
                  <a:lnTo>
                    <a:pt x="1891" y="1896"/>
                  </a:lnTo>
                  <a:lnTo>
                    <a:pt x="1891" y="1893"/>
                  </a:lnTo>
                  <a:lnTo>
                    <a:pt x="1848" y="1888"/>
                  </a:lnTo>
                  <a:lnTo>
                    <a:pt x="1848" y="1883"/>
                  </a:lnTo>
                  <a:lnTo>
                    <a:pt x="1848" y="1888"/>
                  </a:lnTo>
                  <a:lnTo>
                    <a:pt x="1848" y="1888"/>
                  </a:lnTo>
                  <a:lnTo>
                    <a:pt x="1848" y="1881"/>
                  </a:lnTo>
                  <a:lnTo>
                    <a:pt x="1828" y="1876"/>
                  </a:lnTo>
                  <a:lnTo>
                    <a:pt x="1823" y="1861"/>
                  </a:lnTo>
                  <a:lnTo>
                    <a:pt x="1803" y="1846"/>
                  </a:lnTo>
                  <a:lnTo>
                    <a:pt x="1803" y="1846"/>
                  </a:lnTo>
                  <a:lnTo>
                    <a:pt x="1803" y="1846"/>
                  </a:lnTo>
                  <a:lnTo>
                    <a:pt x="1803" y="1846"/>
                  </a:lnTo>
                  <a:lnTo>
                    <a:pt x="1798" y="1846"/>
                  </a:lnTo>
                  <a:lnTo>
                    <a:pt x="1798" y="1846"/>
                  </a:lnTo>
                  <a:lnTo>
                    <a:pt x="1782" y="1841"/>
                  </a:lnTo>
                  <a:lnTo>
                    <a:pt x="1782" y="1841"/>
                  </a:lnTo>
                  <a:lnTo>
                    <a:pt x="1777" y="1830"/>
                  </a:lnTo>
                  <a:lnTo>
                    <a:pt x="1777" y="1830"/>
                  </a:lnTo>
                  <a:lnTo>
                    <a:pt x="1745" y="1815"/>
                  </a:lnTo>
                  <a:lnTo>
                    <a:pt x="1745" y="1815"/>
                  </a:lnTo>
                  <a:lnTo>
                    <a:pt x="1694" y="1820"/>
                  </a:lnTo>
                  <a:lnTo>
                    <a:pt x="1694" y="1820"/>
                  </a:lnTo>
                  <a:lnTo>
                    <a:pt x="1666" y="1815"/>
                  </a:lnTo>
                  <a:lnTo>
                    <a:pt x="1666" y="1815"/>
                  </a:lnTo>
                  <a:lnTo>
                    <a:pt x="1661" y="1805"/>
                  </a:lnTo>
                  <a:lnTo>
                    <a:pt x="1661" y="1805"/>
                  </a:lnTo>
                  <a:lnTo>
                    <a:pt x="1636" y="1800"/>
                  </a:lnTo>
                  <a:lnTo>
                    <a:pt x="1636" y="1800"/>
                  </a:lnTo>
                  <a:lnTo>
                    <a:pt x="1608" y="1805"/>
                  </a:lnTo>
                  <a:lnTo>
                    <a:pt x="1608" y="1805"/>
                  </a:lnTo>
                  <a:lnTo>
                    <a:pt x="1606" y="1803"/>
                  </a:lnTo>
                  <a:lnTo>
                    <a:pt x="1606" y="1798"/>
                  </a:lnTo>
                  <a:lnTo>
                    <a:pt x="1603" y="1790"/>
                  </a:lnTo>
                  <a:lnTo>
                    <a:pt x="1603" y="1790"/>
                  </a:lnTo>
                  <a:lnTo>
                    <a:pt x="1591" y="1795"/>
                  </a:lnTo>
                  <a:lnTo>
                    <a:pt x="1591" y="1795"/>
                  </a:lnTo>
                  <a:lnTo>
                    <a:pt x="1591" y="1795"/>
                  </a:lnTo>
                  <a:lnTo>
                    <a:pt x="1603" y="1790"/>
                  </a:lnTo>
                  <a:lnTo>
                    <a:pt x="1603" y="1790"/>
                  </a:lnTo>
                  <a:lnTo>
                    <a:pt x="1603" y="1785"/>
                  </a:lnTo>
                  <a:lnTo>
                    <a:pt x="1603" y="1785"/>
                  </a:lnTo>
                  <a:lnTo>
                    <a:pt x="1566" y="1795"/>
                  </a:lnTo>
                  <a:lnTo>
                    <a:pt x="1566" y="1795"/>
                  </a:lnTo>
                  <a:lnTo>
                    <a:pt x="1545" y="1805"/>
                  </a:lnTo>
                  <a:lnTo>
                    <a:pt x="1545" y="1805"/>
                  </a:lnTo>
                  <a:lnTo>
                    <a:pt x="1535" y="1830"/>
                  </a:lnTo>
                  <a:lnTo>
                    <a:pt x="1535" y="1830"/>
                  </a:lnTo>
                  <a:lnTo>
                    <a:pt x="1525" y="1836"/>
                  </a:lnTo>
                  <a:lnTo>
                    <a:pt x="1525" y="1836"/>
                  </a:lnTo>
                  <a:lnTo>
                    <a:pt x="1508" y="1851"/>
                  </a:lnTo>
                  <a:lnTo>
                    <a:pt x="1508" y="1851"/>
                  </a:lnTo>
                  <a:lnTo>
                    <a:pt x="1492" y="1866"/>
                  </a:lnTo>
                  <a:lnTo>
                    <a:pt x="1492" y="1866"/>
                  </a:lnTo>
                  <a:lnTo>
                    <a:pt x="1498" y="1878"/>
                  </a:lnTo>
                  <a:lnTo>
                    <a:pt x="1498" y="1878"/>
                  </a:lnTo>
                  <a:lnTo>
                    <a:pt x="1503" y="1904"/>
                  </a:lnTo>
                  <a:lnTo>
                    <a:pt x="1503" y="1904"/>
                  </a:lnTo>
                  <a:lnTo>
                    <a:pt x="1503" y="1919"/>
                  </a:lnTo>
                  <a:lnTo>
                    <a:pt x="1503" y="1919"/>
                  </a:lnTo>
                  <a:lnTo>
                    <a:pt x="1508" y="1939"/>
                  </a:lnTo>
                  <a:lnTo>
                    <a:pt x="1508" y="1939"/>
                  </a:lnTo>
                  <a:lnTo>
                    <a:pt x="1487" y="1954"/>
                  </a:lnTo>
                  <a:lnTo>
                    <a:pt x="1487" y="1954"/>
                  </a:lnTo>
                  <a:lnTo>
                    <a:pt x="1477" y="1964"/>
                  </a:lnTo>
                  <a:lnTo>
                    <a:pt x="1477" y="1964"/>
                  </a:lnTo>
                  <a:lnTo>
                    <a:pt x="1472" y="1974"/>
                  </a:lnTo>
                  <a:lnTo>
                    <a:pt x="1450" y="2022"/>
                  </a:lnTo>
                  <a:lnTo>
                    <a:pt x="1462" y="2042"/>
                  </a:lnTo>
                  <a:lnTo>
                    <a:pt x="1450" y="2047"/>
                  </a:lnTo>
                  <a:lnTo>
                    <a:pt x="1452" y="2047"/>
                  </a:lnTo>
                  <a:lnTo>
                    <a:pt x="1435" y="2057"/>
                  </a:lnTo>
                  <a:lnTo>
                    <a:pt x="1452" y="2093"/>
                  </a:lnTo>
                  <a:lnTo>
                    <a:pt x="1482" y="2146"/>
                  </a:lnTo>
                  <a:lnTo>
                    <a:pt x="1515" y="2211"/>
                  </a:lnTo>
                  <a:lnTo>
                    <a:pt x="1515" y="2221"/>
                  </a:lnTo>
                  <a:lnTo>
                    <a:pt x="1626" y="2284"/>
                  </a:lnTo>
                  <a:lnTo>
                    <a:pt x="1631" y="2284"/>
                  </a:lnTo>
                  <a:lnTo>
                    <a:pt x="1631" y="2282"/>
                  </a:lnTo>
                  <a:lnTo>
                    <a:pt x="1631" y="2282"/>
                  </a:lnTo>
                  <a:lnTo>
                    <a:pt x="1634" y="2279"/>
                  </a:lnTo>
                  <a:lnTo>
                    <a:pt x="1634" y="2279"/>
                  </a:lnTo>
                  <a:lnTo>
                    <a:pt x="1649" y="2294"/>
                  </a:lnTo>
                  <a:lnTo>
                    <a:pt x="1649" y="2297"/>
                  </a:lnTo>
                  <a:lnTo>
                    <a:pt x="1649" y="2297"/>
                  </a:lnTo>
                  <a:lnTo>
                    <a:pt x="1644" y="2315"/>
                  </a:lnTo>
                  <a:lnTo>
                    <a:pt x="1644" y="2315"/>
                  </a:lnTo>
                  <a:lnTo>
                    <a:pt x="1666" y="2352"/>
                  </a:lnTo>
                  <a:lnTo>
                    <a:pt x="1666" y="2352"/>
                  </a:lnTo>
                  <a:lnTo>
                    <a:pt x="1671" y="2362"/>
                  </a:lnTo>
                  <a:lnTo>
                    <a:pt x="1671" y="2362"/>
                  </a:lnTo>
                  <a:lnTo>
                    <a:pt x="1677" y="2357"/>
                  </a:lnTo>
                  <a:lnTo>
                    <a:pt x="1677" y="2360"/>
                  </a:lnTo>
                  <a:lnTo>
                    <a:pt x="1677" y="2360"/>
                  </a:lnTo>
                  <a:lnTo>
                    <a:pt x="1671" y="2362"/>
                  </a:lnTo>
                  <a:lnTo>
                    <a:pt x="1671" y="2362"/>
                  </a:lnTo>
                  <a:lnTo>
                    <a:pt x="1677" y="2368"/>
                  </a:lnTo>
                  <a:lnTo>
                    <a:pt x="1677" y="2368"/>
                  </a:lnTo>
                  <a:lnTo>
                    <a:pt x="1671" y="2388"/>
                  </a:lnTo>
                  <a:lnTo>
                    <a:pt x="1671" y="2388"/>
                  </a:lnTo>
                  <a:lnTo>
                    <a:pt x="1656" y="2405"/>
                  </a:lnTo>
                  <a:lnTo>
                    <a:pt x="1656" y="2405"/>
                  </a:lnTo>
                  <a:lnTo>
                    <a:pt x="1656" y="2436"/>
                  </a:lnTo>
                  <a:lnTo>
                    <a:pt x="1656" y="2436"/>
                  </a:lnTo>
                  <a:lnTo>
                    <a:pt x="1646" y="2456"/>
                  </a:lnTo>
                  <a:lnTo>
                    <a:pt x="1646" y="2456"/>
                  </a:lnTo>
                  <a:lnTo>
                    <a:pt x="1629" y="2524"/>
                  </a:lnTo>
                  <a:lnTo>
                    <a:pt x="1629" y="2524"/>
                  </a:lnTo>
                  <a:lnTo>
                    <a:pt x="1634" y="2574"/>
                  </a:lnTo>
                  <a:lnTo>
                    <a:pt x="1634" y="2574"/>
                  </a:lnTo>
                  <a:lnTo>
                    <a:pt x="1603" y="2642"/>
                  </a:lnTo>
                  <a:lnTo>
                    <a:pt x="1603" y="2642"/>
                  </a:lnTo>
                  <a:lnTo>
                    <a:pt x="1598" y="2713"/>
                  </a:lnTo>
                  <a:lnTo>
                    <a:pt x="1598" y="2713"/>
                  </a:lnTo>
                  <a:lnTo>
                    <a:pt x="1598" y="2751"/>
                  </a:lnTo>
                  <a:lnTo>
                    <a:pt x="1598" y="2751"/>
                  </a:lnTo>
                  <a:lnTo>
                    <a:pt x="1593" y="2786"/>
                  </a:lnTo>
                  <a:lnTo>
                    <a:pt x="1593" y="2786"/>
                  </a:lnTo>
                  <a:lnTo>
                    <a:pt x="1603" y="2806"/>
                  </a:lnTo>
                  <a:lnTo>
                    <a:pt x="1603" y="2806"/>
                  </a:lnTo>
                  <a:lnTo>
                    <a:pt x="1588" y="2889"/>
                  </a:lnTo>
                  <a:lnTo>
                    <a:pt x="1588" y="2889"/>
                  </a:lnTo>
                  <a:lnTo>
                    <a:pt x="1571" y="2925"/>
                  </a:lnTo>
                  <a:lnTo>
                    <a:pt x="1571" y="2925"/>
                  </a:lnTo>
                  <a:lnTo>
                    <a:pt x="1578" y="2950"/>
                  </a:lnTo>
                  <a:lnTo>
                    <a:pt x="1578" y="2950"/>
                  </a:lnTo>
                  <a:lnTo>
                    <a:pt x="1593" y="2983"/>
                  </a:lnTo>
                  <a:lnTo>
                    <a:pt x="1593" y="2983"/>
                  </a:lnTo>
                  <a:lnTo>
                    <a:pt x="1677" y="3018"/>
                  </a:lnTo>
                  <a:lnTo>
                    <a:pt x="1677" y="3018"/>
                  </a:lnTo>
                  <a:lnTo>
                    <a:pt x="1656" y="2998"/>
                  </a:lnTo>
                  <a:lnTo>
                    <a:pt x="1656" y="2998"/>
                  </a:lnTo>
                  <a:lnTo>
                    <a:pt x="1654" y="2993"/>
                  </a:lnTo>
                  <a:lnTo>
                    <a:pt x="1679" y="3018"/>
                  </a:lnTo>
                  <a:lnTo>
                    <a:pt x="1651" y="2960"/>
                  </a:lnTo>
                  <a:lnTo>
                    <a:pt x="1671" y="2927"/>
                  </a:lnTo>
                  <a:lnTo>
                    <a:pt x="1694" y="2894"/>
                  </a:lnTo>
                  <a:lnTo>
                    <a:pt x="1702" y="2862"/>
                  </a:lnTo>
                  <a:lnTo>
                    <a:pt x="1689" y="2847"/>
                  </a:lnTo>
                  <a:lnTo>
                    <a:pt x="1687" y="2824"/>
                  </a:lnTo>
                  <a:lnTo>
                    <a:pt x="1722" y="2781"/>
                  </a:lnTo>
                  <a:lnTo>
                    <a:pt x="1740" y="2741"/>
                  </a:lnTo>
                  <a:lnTo>
                    <a:pt x="1727" y="2726"/>
                  </a:lnTo>
                  <a:lnTo>
                    <a:pt x="1752" y="2715"/>
                  </a:lnTo>
                  <a:lnTo>
                    <a:pt x="1780" y="2673"/>
                  </a:lnTo>
                  <a:lnTo>
                    <a:pt x="1828" y="2655"/>
                  </a:lnTo>
                  <a:lnTo>
                    <a:pt x="1848" y="2642"/>
                  </a:lnTo>
                  <a:lnTo>
                    <a:pt x="1856" y="2605"/>
                  </a:lnTo>
                  <a:lnTo>
                    <a:pt x="1840" y="2594"/>
                  </a:lnTo>
                  <a:lnTo>
                    <a:pt x="1840" y="2584"/>
                  </a:lnTo>
                  <a:lnTo>
                    <a:pt x="1850" y="2594"/>
                  </a:lnTo>
                  <a:lnTo>
                    <a:pt x="1876" y="2599"/>
                  </a:lnTo>
                  <a:lnTo>
                    <a:pt x="1901" y="2579"/>
                  </a:lnTo>
                  <a:lnTo>
                    <a:pt x="1906" y="2569"/>
                  </a:lnTo>
                  <a:lnTo>
                    <a:pt x="1903" y="2559"/>
                  </a:lnTo>
                  <a:lnTo>
                    <a:pt x="1903" y="2559"/>
                  </a:lnTo>
                  <a:lnTo>
                    <a:pt x="1903" y="2559"/>
                  </a:lnTo>
                  <a:lnTo>
                    <a:pt x="1906" y="2569"/>
                  </a:lnTo>
                  <a:lnTo>
                    <a:pt x="1906" y="2569"/>
                  </a:lnTo>
                  <a:lnTo>
                    <a:pt x="1914" y="2552"/>
                  </a:lnTo>
                  <a:lnTo>
                    <a:pt x="1914" y="2552"/>
                  </a:lnTo>
                  <a:lnTo>
                    <a:pt x="1934" y="2531"/>
                  </a:lnTo>
                  <a:lnTo>
                    <a:pt x="1934" y="2531"/>
                  </a:lnTo>
                  <a:lnTo>
                    <a:pt x="1959" y="2506"/>
                  </a:lnTo>
                  <a:lnTo>
                    <a:pt x="1959" y="2506"/>
                  </a:lnTo>
                  <a:lnTo>
                    <a:pt x="1982" y="2438"/>
                  </a:lnTo>
                  <a:lnTo>
                    <a:pt x="1982" y="2438"/>
                  </a:lnTo>
                  <a:lnTo>
                    <a:pt x="1997" y="2408"/>
                  </a:lnTo>
                  <a:lnTo>
                    <a:pt x="1997" y="2408"/>
                  </a:lnTo>
                  <a:lnTo>
                    <a:pt x="2055" y="2373"/>
                  </a:lnTo>
                  <a:lnTo>
                    <a:pt x="2055" y="2373"/>
                  </a:lnTo>
                  <a:lnTo>
                    <a:pt x="2090" y="2368"/>
                  </a:lnTo>
                  <a:lnTo>
                    <a:pt x="2090" y="2368"/>
                  </a:lnTo>
                  <a:lnTo>
                    <a:pt x="2100" y="2362"/>
                  </a:lnTo>
                  <a:lnTo>
                    <a:pt x="2100" y="2362"/>
                  </a:lnTo>
                  <a:lnTo>
                    <a:pt x="2110" y="2342"/>
                  </a:lnTo>
                  <a:lnTo>
                    <a:pt x="2110" y="2342"/>
                  </a:lnTo>
                  <a:lnTo>
                    <a:pt x="2118" y="2320"/>
                  </a:lnTo>
                  <a:lnTo>
                    <a:pt x="2118" y="2320"/>
                  </a:lnTo>
                  <a:lnTo>
                    <a:pt x="2133" y="2294"/>
                  </a:lnTo>
                  <a:lnTo>
                    <a:pt x="2133" y="2294"/>
                  </a:lnTo>
                  <a:lnTo>
                    <a:pt x="2138" y="2284"/>
                  </a:lnTo>
                  <a:lnTo>
                    <a:pt x="2138" y="2284"/>
                  </a:lnTo>
                  <a:lnTo>
                    <a:pt x="2143" y="2196"/>
                  </a:lnTo>
                  <a:lnTo>
                    <a:pt x="2143" y="2196"/>
                  </a:lnTo>
                  <a:lnTo>
                    <a:pt x="2158" y="2191"/>
                  </a:lnTo>
                  <a:lnTo>
                    <a:pt x="2158" y="2191"/>
                  </a:lnTo>
                  <a:lnTo>
                    <a:pt x="2211" y="2125"/>
                  </a:lnTo>
                  <a:lnTo>
                    <a:pt x="2211" y="2125"/>
                  </a:lnTo>
                  <a:lnTo>
                    <a:pt x="2211" y="2110"/>
                  </a:lnTo>
                  <a:lnTo>
                    <a:pt x="2211" y="2110"/>
                  </a:lnTo>
                  <a:lnTo>
                    <a:pt x="2201" y="2073"/>
                  </a:lnTo>
                  <a:lnTo>
                    <a:pt x="2201" y="2073"/>
                  </a:lnTo>
                  <a:close/>
                  <a:moveTo>
                    <a:pt x="1440" y="567"/>
                  </a:moveTo>
                  <a:lnTo>
                    <a:pt x="1445" y="570"/>
                  </a:lnTo>
                  <a:lnTo>
                    <a:pt x="1447" y="570"/>
                  </a:lnTo>
                  <a:lnTo>
                    <a:pt x="1450" y="572"/>
                  </a:lnTo>
                  <a:lnTo>
                    <a:pt x="1455" y="575"/>
                  </a:lnTo>
                  <a:lnTo>
                    <a:pt x="1457" y="575"/>
                  </a:lnTo>
                  <a:lnTo>
                    <a:pt x="1462" y="577"/>
                  </a:lnTo>
                  <a:lnTo>
                    <a:pt x="1467" y="577"/>
                  </a:lnTo>
                  <a:lnTo>
                    <a:pt x="1470" y="580"/>
                  </a:lnTo>
                  <a:lnTo>
                    <a:pt x="1470" y="580"/>
                  </a:lnTo>
                  <a:lnTo>
                    <a:pt x="1472" y="580"/>
                  </a:lnTo>
                  <a:lnTo>
                    <a:pt x="1475" y="577"/>
                  </a:lnTo>
                  <a:lnTo>
                    <a:pt x="1475" y="575"/>
                  </a:lnTo>
                  <a:lnTo>
                    <a:pt x="1477" y="575"/>
                  </a:lnTo>
                  <a:lnTo>
                    <a:pt x="1480" y="570"/>
                  </a:lnTo>
                  <a:lnTo>
                    <a:pt x="1482" y="567"/>
                  </a:lnTo>
                  <a:lnTo>
                    <a:pt x="1480" y="565"/>
                  </a:lnTo>
                  <a:lnTo>
                    <a:pt x="1475" y="565"/>
                  </a:lnTo>
                  <a:lnTo>
                    <a:pt x="1472" y="562"/>
                  </a:lnTo>
                  <a:lnTo>
                    <a:pt x="1457" y="562"/>
                  </a:lnTo>
                  <a:lnTo>
                    <a:pt x="1457" y="562"/>
                  </a:lnTo>
                  <a:lnTo>
                    <a:pt x="1455" y="560"/>
                  </a:lnTo>
                  <a:lnTo>
                    <a:pt x="1452" y="555"/>
                  </a:lnTo>
                  <a:lnTo>
                    <a:pt x="1450" y="550"/>
                  </a:lnTo>
                  <a:lnTo>
                    <a:pt x="1447" y="545"/>
                  </a:lnTo>
                  <a:lnTo>
                    <a:pt x="1442" y="545"/>
                  </a:lnTo>
                  <a:lnTo>
                    <a:pt x="1435" y="542"/>
                  </a:lnTo>
                  <a:lnTo>
                    <a:pt x="1429" y="540"/>
                  </a:lnTo>
                  <a:lnTo>
                    <a:pt x="1424" y="540"/>
                  </a:lnTo>
                  <a:lnTo>
                    <a:pt x="1419" y="540"/>
                  </a:lnTo>
                  <a:lnTo>
                    <a:pt x="1417" y="540"/>
                  </a:lnTo>
                  <a:lnTo>
                    <a:pt x="1414" y="542"/>
                  </a:lnTo>
                  <a:lnTo>
                    <a:pt x="1412" y="545"/>
                  </a:lnTo>
                  <a:lnTo>
                    <a:pt x="1409" y="545"/>
                  </a:lnTo>
                  <a:lnTo>
                    <a:pt x="1409" y="542"/>
                  </a:lnTo>
                  <a:lnTo>
                    <a:pt x="1407" y="535"/>
                  </a:lnTo>
                  <a:lnTo>
                    <a:pt x="1404" y="529"/>
                  </a:lnTo>
                  <a:lnTo>
                    <a:pt x="1402" y="527"/>
                  </a:lnTo>
                  <a:lnTo>
                    <a:pt x="1399" y="524"/>
                  </a:lnTo>
                  <a:lnTo>
                    <a:pt x="1394" y="524"/>
                  </a:lnTo>
                  <a:lnTo>
                    <a:pt x="1392" y="524"/>
                  </a:lnTo>
                  <a:lnTo>
                    <a:pt x="1392" y="529"/>
                  </a:lnTo>
                  <a:lnTo>
                    <a:pt x="1392" y="535"/>
                  </a:lnTo>
                  <a:lnTo>
                    <a:pt x="1392" y="542"/>
                  </a:lnTo>
                  <a:lnTo>
                    <a:pt x="1392" y="547"/>
                  </a:lnTo>
                  <a:lnTo>
                    <a:pt x="1392" y="550"/>
                  </a:lnTo>
                  <a:lnTo>
                    <a:pt x="1394" y="552"/>
                  </a:lnTo>
                  <a:lnTo>
                    <a:pt x="1394" y="555"/>
                  </a:lnTo>
                  <a:lnTo>
                    <a:pt x="1394" y="560"/>
                  </a:lnTo>
                  <a:lnTo>
                    <a:pt x="1394" y="565"/>
                  </a:lnTo>
                  <a:lnTo>
                    <a:pt x="1394" y="570"/>
                  </a:lnTo>
                  <a:lnTo>
                    <a:pt x="1397" y="575"/>
                  </a:lnTo>
                  <a:lnTo>
                    <a:pt x="1397" y="577"/>
                  </a:lnTo>
                  <a:lnTo>
                    <a:pt x="1394" y="577"/>
                  </a:lnTo>
                  <a:lnTo>
                    <a:pt x="1392" y="580"/>
                  </a:lnTo>
                  <a:lnTo>
                    <a:pt x="1389" y="585"/>
                  </a:lnTo>
                  <a:lnTo>
                    <a:pt x="1387" y="587"/>
                  </a:lnTo>
                  <a:lnTo>
                    <a:pt x="1384" y="590"/>
                  </a:lnTo>
                  <a:lnTo>
                    <a:pt x="1387" y="593"/>
                  </a:lnTo>
                  <a:lnTo>
                    <a:pt x="1392" y="593"/>
                  </a:lnTo>
                  <a:lnTo>
                    <a:pt x="1397" y="590"/>
                  </a:lnTo>
                  <a:lnTo>
                    <a:pt x="1399" y="590"/>
                  </a:lnTo>
                  <a:lnTo>
                    <a:pt x="1402" y="590"/>
                  </a:lnTo>
                  <a:lnTo>
                    <a:pt x="1407" y="590"/>
                  </a:lnTo>
                  <a:lnTo>
                    <a:pt x="1409" y="590"/>
                  </a:lnTo>
                  <a:lnTo>
                    <a:pt x="1412" y="593"/>
                  </a:lnTo>
                  <a:lnTo>
                    <a:pt x="1414" y="598"/>
                  </a:lnTo>
                  <a:lnTo>
                    <a:pt x="1414" y="600"/>
                  </a:lnTo>
                  <a:lnTo>
                    <a:pt x="1417" y="603"/>
                  </a:lnTo>
                  <a:lnTo>
                    <a:pt x="1419" y="603"/>
                  </a:lnTo>
                  <a:lnTo>
                    <a:pt x="1424" y="600"/>
                  </a:lnTo>
                  <a:lnTo>
                    <a:pt x="1424" y="598"/>
                  </a:lnTo>
                  <a:lnTo>
                    <a:pt x="1427" y="595"/>
                  </a:lnTo>
                  <a:lnTo>
                    <a:pt x="1427" y="593"/>
                  </a:lnTo>
                  <a:lnTo>
                    <a:pt x="1429" y="590"/>
                  </a:lnTo>
                  <a:lnTo>
                    <a:pt x="1435" y="587"/>
                  </a:lnTo>
                  <a:lnTo>
                    <a:pt x="1437" y="585"/>
                  </a:lnTo>
                  <a:lnTo>
                    <a:pt x="1437" y="580"/>
                  </a:lnTo>
                  <a:lnTo>
                    <a:pt x="1437" y="575"/>
                  </a:lnTo>
                  <a:lnTo>
                    <a:pt x="1435" y="570"/>
                  </a:lnTo>
                  <a:lnTo>
                    <a:pt x="1437" y="567"/>
                  </a:lnTo>
                  <a:lnTo>
                    <a:pt x="1440" y="567"/>
                  </a:lnTo>
                  <a:close/>
                  <a:moveTo>
                    <a:pt x="966" y="300"/>
                  </a:moveTo>
                  <a:lnTo>
                    <a:pt x="968" y="303"/>
                  </a:lnTo>
                  <a:lnTo>
                    <a:pt x="971" y="310"/>
                  </a:lnTo>
                  <a:lnTo>
                    <a:pt x="973" y="323"/>
                  </a:lnTo>
                  <a:lnTo>
                    <a:pt x="973" y="330"/>
                  </a:lnTo>
                  <a:lnTo>
                    <a:pt x="973" y="335"/>
                  </a:lnTo>
                  <a:lnTo>
                    <a:pt x="978" y="338"/>
                  </a:lnTo>
                  <a:lnTo>
                    <a:pt x="983" y="335"/>
                  </a:lnTo>
                  <a:lnTo>
                    <a:pt x="986" y="333"/>
                  </a:lnTo>
                  <a:lnTo>
                    <a:pt x="988" y="330"/>
                  </a:lnTo>
                  <a:lnTo>
                    <a:pt x="991" y="333"/>
                  </a:lnTo>
                  <a:lnTo>
                    <a:pt x="996" y="335"/>
                  </a:lnTo>
                  <a:lnTo>
                    <a:pt x="998" y="338"/>
                  </a:lnTo>
                  <a:lnTo>
                    <a:pt x="1003" y="335"/>
                  </a:lnTo>
                  <a:lnTo>
                    <a:pt x="1006" y="330"/>
                  </a:lnTo>
                  <a:lnTo>
                    <a:pt x="1011" y="323"/>
                  </a:lnTo>
                  <a:lnTo>
                    <a:pt x="1016" y="320"/>
                  </a:lnTo>
                  <a:lnTo>
                    <a:pt x="1024" y="318"/>
                  </a:lnTo>
                  <a:lnTo>
                    <a:pt x="1026" y="315"/>
                  </a:lnTo>
                  <a:lnTo>
                    <a:pt x="1026" y="310"/>
                  </a:lnTo>
                  <a:lnTo>
                    <a:pt x="1026" y="305"/>
                  </a:lnTo>
                  <a:lnTo>
                    <a:pt x="1029" y="305"/>
                  </a:lnTo>
                  <a:lnTo>
                    <a:pt x="1039" y="303"/>
                  </a:lnTo>
                  <a:lnTo>
                    <a:pt x="1044" y="300"/>
                  </a:lnTo>
                  <a:lnTo>
                    <a:pt x="1049" y="300"/>
                  </a:lnTo>
                  <a:lnTo>
                    <a:pt x="1054" y="298"/>
                  </a:lnTo>
                  <a:lnTo>
                    <a:pt x="1059" y="295"/>
                  </a:lnTo>
                  <a:lnTo>
                    <a:pt x="1064" y="295"/>
                  </a:lnTo>
                  <a:lnTo>
                    <a:pt x="1066" y="292"/>
                  </a:lnTo>
                  <a:lnTo>
                    <a:pt x="1066" y="290"/>
                  </a:lnTo>
                  <a:lnTo>
                    <a:pt x="1069" y="287"/>
                  </a:lnTo>
                  <a:lnTo>
                    <a:pt x="1066" y="285"/>
                  </a:lnTo>
                  <a:lnTo>
                    <a:pt x="1066" y="277"/>
                  </a:lnTo>
                  <a:lnTo>
                    <a:pt x="1064" y="270"/>
                  </a:lnTo>
                  <a:lnTo>
                    <a:pt x="1059" y="265"/>
                  </a:lnTo>
                  <a:lnTo>
                    <a:pt x="1056" y="262"/>
                  </a:lnTo>
                  <a:lnTo>
                    <a:pt x="1054" y="262"/>
                  </a:lnTo>
                  <a:lnTo>
                    <a:pt x="1049" y="262"/>
                  </a:lnTo>
                  <a:lnTo>
                    <a:pt x="1046" y="262"/>
                  </a:lnTo>
                  <a:lnTo>
                    <a:pt x="1044" y="257"/>
                  </a:lnTo>
                  <a:lnTo>
                    <a:pt x="1041" y="255"/>
                  </a:lnTo>
                  <a:lnTo>
                    <a:pt x="1039" y="250"/>
                  </a:lnTo>
                  <a:lnTo>
                    <a:pt x="1031" y="247"/>
                  </a:lnTo>
                  <a:lnTo>
                    <a:pt x="1026" y="247"/>
                  </a:lnTo>
                  <a:lnTo>
                    <a:pt x="1021" y="247"/>
                  </a:lnTo>
                  <a:lnTo>
                    <a:pt x="1019" y="245"/>
                  </a:lnTo>
                  <a:lnTo>
                    <a:pt x="1016" y="242"/>
                  </a:lnTo>
                  <a:lnTo>
                    <a:pt x="1011" y="242"/>
                  </a:lnTo>
                  <a:lnTo>
                    <a:pt x="1008" y="240"/>
                  </a:lnTo>
                  <a:lnTo>
                    <a:pt x="1008" y="240"/>
                  </a:lnTo>
                  <a:lnTo>
                    <a:pt x="1006" y="242"/>
                  </a:lnTo>
                  <a:lnTo>
                    <a:pt x="1006" y="245"/>
                  </a:lnTo>
                  <a:lnTo>
                    <a:pt x="1006" y="250"/>
                  </a:lnTo>
                  <a:lnTo>
                    <a:pt x="1003" y="255"/>
                  </a:lnTo>
                  <a:lnTo>
                    <a:pt x="1003" y="257"/>
                  </a:lnTo>
                  <a:lnTo>
                    <a:pt x="998" y="260"/>
                  </a:lnTo>
                  <a:lnTo>
                    <a:pt x="993" y="267"/>
                  </a:lnTo>
                  <a:lnTo>
                    <a:pt x="986" y="272"/>
                  </a:lnTo>
                  <a:lnTo>
                    <a:pt x="983" y="277"/>
                  </a:lnTo>
                  <a:lnTo>
                    <a:pt x="978" y="282"/>
                  </a:lnTo>
                  <a:lnTo>
                    <a:pt x="971" y="287"/>
                  </a:lnTo>
                  <a:lnTo>
                    <a:pt x="966" y="295"/>
                  </a:lnTo>
                  <a:lnTo>
                    <a:pt x="963" y="300"/>
                  </a:lnTo>
                  <a:lnTo>
                    <a:pt x="966" y="300"/>
                  </a:lnTo>
                  <a:lnTo>
                    <a:pt x="966" y="300"/>
                  </a:lnTo>
                  <a:close/>
                  <a:moveTo>
                    <a:pt x="1498" y="494"/>
                  </a:moveTo>
                  <a:lnTo>
                    <a:pt x="1498" y="494"/>
                  </a:lnTo>
                  <a:lnTo>
                    <a:pt x="1498" y="492"/>
                  </a:lnTo>
                  <a:lnTo>
                    <a:pt x="1498" y="492"/>
                  </a:lnTo>
                  <a:lnTo>
                    <a:pt x="1498" y="489"/>
                  </a:lnTo>
                  <a:lnTo>
                    <a:pt x="1495" y="489"/>
                  </a:lnTo>
                  <a:lnTo>
                    <a:pt x="1495" y="489"/>
                  </a:lnTo>
                  <a:lnTo>
                    <a:pt x="1495" y="492"/>
                  </a:lnTo>
                  <a:lnTo>
                    <a:pt x="1498" y="494"/>
                  </a:lnTo>
                  <a:close/>
                </a:path>
              </a:pathLst>
            </a:custGeom>
            <a:solidFill>
              <a:srgbClr val="00A1DA">
                <a:alpha val="70000"/>
              </a:srgbClr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3218" y="2127"/>
              <a:ext cx="46" cy="28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3" y="17"/>
                </a:cxn>
                <a:cxn ang="0">
                  <a:pos x="12" y="14"/>
                </a:cxn>
                <a:cxn ang="0">
                  <a:pos x="13" y="8"/>
                </a:cxn>
                <a:cxn ang="0">
                  <a:pos x="27" y="9"/>
                </a:cxn>
                <a:cxn ang="0">
                  <a:pos x="46" y="0"/>
                </a:cxn>
                <a:cxn ang="0">
                  <a:pos x="46" y="1"/>
                </a:cxn>
                <a:cxn ang="0">
                  <a:pos x="33" y="11"/>
                </a:cxn>
                <a:cxn ang="0">
                  <a:pos x="36" y="18"/>
                </a:cxn>
                <a:cxn ang="0">
                  <a:pos x="27" y="21"/>
                </a:cxn>
                <a:cxn ang="0">
                  <a:pos x="15" y="28"/>
                </a:cxn>
                <a:cxn ang="0">
                  <a:pos x="13" y="28"/>
                </a:cxn>
                <a:cxn ang="0">
                  <a:pos x="8" y="26"/>
                </a:cxn>
                <a:cxn ang="0">
                  <a:pos x="2" y="23"/>
                </a:cxn>
                <a:cxn ang="0">
                  <a:pos x="0" y="15"/>
                </a:cxn>
              </a:cxnLst>
              <a:rect l="0" t="0" r="r" b="b"/>
              <a:pathLst>
                <a:path w="46" h="28">
                  <a:moveTo>
                    <a:pt x="0" y="15"/>
                  </a:moveTo>
                  <a:lnTo>
                    <a:pt x="3" y="17"/>
                  </a:lnTo>
                  <a:lnTo>
                    <a:pt x="12" y="14"/>
                  </a:lnTo>
                  <a:lnTo>
                    <a:pt x="13" y="8"/>
                  </a:lnTo>
                  <a:lnTo>
                    <a:pt x="27" y="9"/>
                  </a:lnTo>
                  <a:lnTo>
                    <a:pt x="46" y="0"/>
                  </a:lnTo>
                  <a:lnTo>
                    <a:pt x="46" y="1"/>
                  </a:lnTo>
                  <a:lnTo>
                    <a:pt x="33" y="11"/>
                  </a:lnTo>
                  <a:lnTo>
                    <a:pt x="36" y="18"/>
                  </a:lnTo>
                  <a:lnTo>
                    <a:pt x="27" y="21"/>
                  </a:lnTo>
                  <a:lnTo>
                    <a:pt x="15" y="28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2" y="23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A1DA">
                <a:alpha val="70000"/>
              </a:srgbClr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5AFA2B7-584E-46B5-BEE8-80AB9E5B751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err="1" smtClean="0">
                <a:solidFill>
                  <a:schemeClr val="bg1"/>
                </a:solidFill>
                <a:latin typeface="Bradley Hand ITC" pitchFamily="66" charset="0"/>
              </a:rPr>
              <a:t>Atraksi</a:t>
            </a:r>
            <a:r>
              <a:rPr lang="en-US" sz="5000" dirty="0" smtClean="0">
                <a:solidFill>
                  <a:schemeClr val="bg1"/>
                </a:solidFill>
                <a:latin typeface="Bradley Hand ITC" pitchFamily="66" charset="0"/>
              </a:rPr>
              <a:t> interpersonal </a:t>
            </a:r>
            <a:r>
              <a:rPr lang="en-US" sz="5000" dirty="0" err="1" smtClean="0">
                <a:solidFill>
                  <a:schemeClr val="bg1"/>
                </a:solidFill>
                <a:latin typeface="Bradley Hand ITC" pitchFamily="66" charset="0"/>
              </a:rPr>
              <a:t>dan</a:t>
            </a:r>
            <a:r>
              <a:rPr lang="en-US" sz="5000" dirty="0" smtClean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5000" dirty="0" err="1" smtClean="0">
                <a:solidFill>
                  <a:schemeClr val="bg1"/>
                </a:solidFill>
                <a:latin typeface="Bradley Hand ITC" pitchFamily="66" charset="0"/>
              </a:rPr>
              <a:t>hubungan</a:t>
            </a:r>
            <a:r>
              <a:rPr lang="en-US" sz="5000" dirty="0" smtClean="0">
                <a:solidFill>
                  <a:schemeClr val="bg1"/>
                </a:solidFill>
                <a:latin typeface="Bradley Hand ITC" pitchFamily="66" charset="0"/>
              </a:rPr>
              <a:t> interpersonal</a:t>
            </a:r>
            <a:endParaRPr lang="en-US" sz="5000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3500" dirty="0" err="1" smtClean="0">
                <a:solidFill>
                  <a:schemeClr val="bg1"/>
                </a:solidFill>
                <a:latin typeface="Alice in Wonderland" pitchFamily="2" charset="0"/>
              </a:rPr>
              <a:t>Puri</a:t>
            </a:r>
            <a:r>
              <a:rPr lang="en-GB" sz="3500" dirty="0" smtClean="0">
                <a:solidFill>
                  <a:schemeClr val="bg1"/>
                </a:solidFill>
                <a:latin typeface="Alice in Wonderland" pitchFamily="2" charset="0"/>
              </a:rPr>
              <a:t> </a:t>
            </a:r>
            <a:r>
              <a:rPr lang="en-GB" sz="3500" dirty="0" err="1" smtClean="0">
                <a:solidFill>
                  <a:schemeClr val="bg1"/>
                </a:solidFill>
                <a:latin typeface="Alice in Wonderland" pitchFamily="2" charset="0"/>
              </a:rPr>
              <a:t>Kusuma</a:t>
            </a:r>
            <a:r>
              <a:rPr lang="en-GB" sz="3500" dirty="0" smtClean="0">
                <a:solidFill>
                  <a:schemeClr val="bg1"/>
                </a:solidFill>
                <a:latin typeface="Alice in Wonderland" pitchFamily="2" charset="0"/>
              </a:rPr>
              <a:t> </a:t>
            </a:r>
            <a:r>
              <a:rPr lang="en-GB" sz="3500" dirty="0" err="1" smtClean="0">
                <a:solidFill>
                  <a:schemeClr val="bg1"/>
                </a:solidFill>
                <a:latin typeface="Alice in Wonderland" pitchFamily="2" charset="0"/>
              </a:rPr>
              <a:t>Dwi</a:t>
            </a:r>
            <a:r>
              <a:rPr lang="en-GB" sz="3500" dirty="0" smtClean="0">
                <a:solidFill>
                  <a:schemeClr val="bg1"/>
                </a:solidFill>
                <a:latin typeface="Alice in Wonderland" pitchFamily="2" charset="0"/>
              </a:rPr>
              <a:t> </a:t>
            </a:r>
            <a:r>
              <a:rPr lang="en-GB" sz="3500" dirty="0" err="1" smtClean="0">
                <a:solidFill>
                  <a:schemeClr val="bg1"/>
                </a:solidFill>
                <a:latin typeface="Alice in Wonderland" pitchFamily="2" charset="0"/>
              </a:rPr>
              <a:t>Putri</a:t>
            </a:r>
            <a:endParaRPr lang="en-US" sz="3500" dirty="0">
              <a:solidFill>
                <a:schemeClr val="bg1"/>
              </a:solidFill>
              <a:latin typeface="Alice in Wonderlan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10" y="0"/>
            <a:ext cx="8714508" cy="4835236"/>
          </a:xfrm>
        </p:spPr>
        <p:txBody>
          <a:bodyPr/>
          <a:lstStyle/>
          <a:p>
            <a:pPr lvl="0">
              <a:buNone/>
            </a:pPr>
            <a:r>
              <a:rPr lang="en-US" sz="2200" dirty="0" smtClean="0"/>
              <a:t>c. Model </a:t>
            </a:r>
            <a:r>
              <a:rPr lang="en-US" sz="2200" dirty="0" err="1" smtClean="0"/>
              <a:t>tahapan</a:t>
            </a:r>
            <a:r>
              <a:rPr lang="en-US" sz="2200" dirty="0" smtClean="0"/>
              <a:t> </a:t>
            </a:r>
            <a:r>
              <a:rPr lang="en-US" sz="2200" dirty="0" err="1" smtClean="0"/>
              <a:t>Mursteins</a:t>
            </a:r>
            <a:endParaRPr lang="en-US" sz="2200" dirty="0" smtClean="0"/>
          </a:p>
          <a:p>
            <a:pPr marL="457200" indent="-457200">
              <a:buAutoNum type="arabicParenR"/>
            </a:pP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tahap</a:t>
            </a:r>
            <a:r>
              <a:rPr lang="en-US" sz="2200" dirty="0" smtClean="0"/>
              <a:t> stimulus </a:t>
            </a:r>
            <a:r>
              <a:rPr lang="en-US" sz="2200" dirty="0" smtClean="0">
                <a:sym typeface="Wingdings" pitchFamily="2" charset="2"/>
              </a:rPr>
              <a:t> </a:t>
            </a:r>
            <a:r>
              <a:rPr lang="en-US" sz="2200" dirty="0" err="1" smtClean="0"/>
              <a:t>hal-hal</a:t>
            </a:r>
            <a:r>
              <a:rPr lang="en-US" sz="2200" dirty="0" smtClean="0"/>
              <a:t> </a:t>
            </a:r>
            <a:r>
              <a:rPr lang="en-US" sz="2200" dirty="0" err="1" smtClean="0"/>
              <a:t>eksternal</a:t>
            </a:r>
            <a:endParaRPr lang="en-US" sz="2200" dirty="0" smtClean="0"/>
          </a:p>
          <a:p>
            <a:pPr marL="457200" indent="-457200"/>
            <a:r>
              <a:rPr lang="en-US" sz="2200" dirty="0" err="1" smtClean="0"/>
              <a:t>usia</a:t>
            </a:r>
            <a:r>
              <a:rPr lang="en-US" sz="2200" dirty="0" smtClean="0"/>
              <a:t>, </a:t>
            </a:r>
            <a:r>
              <a:rPr lang="en-US" sz="2200" dirty="0" err="1" smtClean="0"/>
              <a:t>latar</a:t>
            </a:r>
            <a:r>
              <a:rPr lang="en-US" sz="2200" dirty="0" smtClean="0"/>
              <a:t> </a:t>
            </a:r>
            <a:r>
              <a:rPr lang="en-US" sz="2200" dirty="0" err="1" smtClean="0"/>
              <a:t>belakang</a:t>
            </a:r>
            <a:r>
              <a:rPr lang="en-US" sz="2200" dirty="0" smtClean="0"/>
              <a:t> </a:t>
            </a:r>
            <a:r>
              <a:rPr lang="en-US" sz="2200" dirty="0" err="1" smtClean="0"/>
              <a:t>sosial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tingkat</a:t>
            </a:r>
            <a:r>
              <a:rPr lang="en-US" sz="2200" dirty="0" smtClean="0"/>
              <a:t> </a:t>
            </a:r>
            <a:r>
              <a:rPr lang="en-US" sz="2200" dirty="0" err="1" smtClean="0"/>
              <a:t>ketertarikan</a:t>
            </a:r>
            <a:r>
              <a:rPr lang="en-US" sz="2200" dirty="0" smtClean="0"/>
              <a:t>.</a:t>
            </a:r>
          </a:p>
          <a:p>
            <a:pPr marL="457200" indent="-457200">
              <a:buNone/>
            </a:pPr>
            <a:r>
              <a:rPr lang="en-US" sz="2200" dirty="0" smtClean="0"/>
              <a:t>2) </a:t>
            </a:r>
            <a:r>
              <a:rPr lang="en-US" sz="2200" dirty="0" err="1" smtClean="0"/>
              <a:t>Tahap</a:t>
            </a:r>
            <a:r>
              <a:rPr lang="en-US" sz="2200" dirty="0" smtClean="0"/>
              <a:t> </a:t>
            </a:r>
            <a:r>
              <a:rPr lang="en-US" sz="2200" dirty="0" err="1" smtClean="0"/>
              <a:t>nilai</a:t>
            </a:r>
            <a:endParaRPr lang="en-US" sz="2200" dirty="0" smtClean="0"/>
          </a:p>
          <a:p>
            <a:pPr marL="457200" indent="-457200">
              <a:buNone/>
            </a:pPr>
            <a:r>
              <a:rPr lang="en-US" sz="2200" dirty="0" err="1" smtClean="0"/>
              <a:t>mengetahui</a:t>
            </a:r>
            <a:r>
              <a:rPr lang="en-US" sz="2200" dirty="0" smtClean="0"/>
              <a:t> </a:t>
            </a:r>
            <a:r>
              <a:rPr lang="en-US" sz="2200" dirty="0" err="1" smtClean="0"/>
              <a:t>apakah</a:t>
            </a:r>
            <a:r>
              <a:rPr lang="en-US" sz="2200" dirty="0" smtClean="0"/>
              <a:t> </a:t>
            </a:r>
            <a:r>
              <a:rPr lang="en-US" sz="2200" dirty="0" err="1" smtClean="0"/>
              <a:t>sikap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nilai</a:t>
            </a:r>
            <a:r>
              <a:rPr lang="en-US" sz="2200" dirty="0" smtClean="0"/>
              <a:t> yang </a:t>
            </a:r>
            <a:r>
              <a:rPr lang="en-US" sz="2200" dirty="0" err="1" smtClean="0"/>
              <a:t>Anda</a:t>
            </a:r>
            <a:r>
              <a:rPr lang="en-US" sz="2200" dirty="0" smtClean="0"/>
              <a:t> </a:t>
            </a:r>
            <a:r>
              <a:rPr lang="en-US" sz="2200" dirty="0" err="1" smtClean="0"/>
              <a:t>miliki</a:t>
            </a:r>
            <a:r>
              <a:rPr lang="en-US" sz="2200" dirty="0" smtClean="0"/>
              <a:t> </a:t>
            </a:r>
          </a:p>
          <a:p>
            <a:pPr marL="457200" indent="-457200">
              <a:buNone/>
            </a:pPr>
            <a:r>
              <a:rPr lang="en-US" sz="2200" dirty="0" err="1" smtClean="0"/>
              <a:t>sama</a:t>
            </a:r>
            <a:r>
              <a:rPr lang="en-US" sz="2200" dirty="0" smtClean="0"/>
              <a:t> </a:t>
            </a:r>
            <a:r>
              <a:rPr lang="en-US" sz="2200" dirty="0" err="1" smtClean="0"/>
              <a:t>dengannya</a:t>
            </a:r>
            <a:r>
              <a:rPr lang="en-US" sz="2200" dirty="0" smtClean="0"/>
              <a:t> </a:t>
            </a:r>
            <a:r>
              <a:rPr lang="en-US" sz="2200" dirty="0" err="1" smtClean="0"/>
              <a:t>seperti</a:t>
            </a:r>
            <a:r>
              <a:rPr lang="en-US" sz="2200" dirty="0" smtClean="0"/>
              <a:t> agama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gagasan</a:t>
            </a:r>
            <a:r>
              <a:rPr lang="en-US" sz="2200" dirty="0" smtClean="0"/>
              <a:t> </a:t>
            </a:r>
            <a:r>
              <a:rPr lang="en-US" sz="2200" dirty="0" err="1" smtClean="0"/>
              <a:t>politik</a:t>
            </a:r>
            <a:endParaRPr lang="en-US" sz="2200" dirty="0" smtClean="0"/>
          </a:p>
          <a:p>
            <a:pPr marL="457200" indent="-457200">
              <a:buNone/>
            </a:pPr>
            <a:r>
              <a:rPr lang="en-US" sz="2200" dirty="0" smtClean="0"/>
              <a:t>3) </a:t>
            </a:r>
            <a:r>
              <a:rPr lang="en-US" sz="2200" dirty="0" err="1" smtClean="0"/>
              <a:t>Tahapan</a:t>
            </a:r>
            <a:r>
              <a:rPr lang="en-US" sz="2200" dirty="0" smtClean="0"/>
              <a:t> </a:t>
            </a:r>
            <a:r>
              <a:rPr lang="en-US" sz="2200" dirty="0" err="1" smtClean="0"/>
              <a:t>peran</a:t>
            </a:r>
            <a:endParaRPr lang="en-US" sz="2200" dirty="0" smtClean="0"/>
          </a:p>
          <a:p>
            <a:pPr marL="457200" indent="-457200"/>
            <a:r>
              <a:rPr lang="en-US" sz="2200" dirty="0" err="1" smtClean="0"/>
              <a:t>apakah</a:t>
            </a:r>
            <a:r>
              <a:rPr lang="en-US" sz="2200" dirty="0" smtClean="0"/>
              <a:t> </a:t>
            </a:r>
            <a:r>
              <a:rPr lang="en-US" sz="2200" dirty="0" err="1" smtClean="0"/>
              <a:t>Anda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dia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membangun</a:t>
            </a:r>
            <a:r>
              <a:rPr lang="en-US" sz="2200" dirty="0" smtClean="0"/>
              <a:t> </a:t>
            </a:r>
            <a:r>
              <a:rPr lang="en-US" sz="2200" dirty="0" err="1" smtClean="0"/>
              <a:t>peran</a:t>
            </a:r>
            <a:r>
              <a:rPr lang="en-US" sz="2200" dirty="0" smtClean="0"/>
              <a:t> yang </a:t>
            </a:r>
          </a:p>
          <a:p>
            <a:pPr marL="457200" indent="-457200">
              <a:buNone/>
            </a:pPr>
            <a:r>
              <a:rPr lang="en-US" sz="2200" dirty="0" err="1" smtClean="0"/>
              <a:t>kompatibel</a:t>
            </a:r>
            <a:r>
              <a:rPr lang="en-US" sz="2200" dirty="0" smtClean="0"/>
              <a:t>, </a:t>
            </a:r>
            <a:r>
              <a:rPr lang="en-US" sz="2200" dirty="0" err="1" smtClean="0"/>
              <a:t>saling</a:t>
            </a:r>
            <a:r>
              <a:rPr lang="en-US" sz="2200" dirty="0" smtClean="0"/>
              <a:t> </a:t>
            </a:r>
            <a:r>
              <a:rPr lang="en-US" sz="2200" dirty="0" err="1" smtClean="0"/>
              <a:t>mengisi</a:t>
            </a:r>
            <a:r>
              <a:rPr lang="en-US" sz="2200" dirty="0" smtClean="0"/>
              <a:t>, </a:t>
            </a:r>
            <a:r>
              <a:rPr lang="en-US" sz="2200" dirty="0" err="1" smtClean="0"/>
              <a:t>yaitu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cara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</a:p>
          <a:p>
            <a:pPr marL="457200" indent="-457200">
              <a:buNone/>
            </a:pPr>
            <a:r>
              <a:rPr lang="en-US" sz="2200" dirty="0" err="1" smtClean="0"/>
              <a:t>berhubungan</a:t>
            </a:r>
            <a:r>
              <a:rPr lang="en-US" sz="2200" dirty="0" smtClean="0"/>
              <a:t> </a:t>
            </a:r>
            <a:r>
              <a:rPr lang="en-US" sz="2200" dirty="0" err="1" smtClean="0"/>
              <a:t>satu</a:t>
            </a:r>
            <a:r>
              <a:rPr lang="en-US" sz="2200" dirty="0" smtClean="0"/>
              <a:t> </a:t>
            </a:r>
            <a:r>
              <a:rPr lang="en-US" sz="2200" dirty="0" err="1" smtClean="0"/>
              <a:t>sama</a:t>
            </a:r>
            <a:r>
              <a:rPr lang="en-US" sz="2200" dirty="0" smtClean="0"/>
              <a:t> lain. </a:t>
            </a:r>
          </a:p>
          <a:p>
            <a:pPr marL="457200" indent="-457200"/>
            <a:r>
              <a:rPr lang="en-US" sz="2200" dirty="0" err="1" smtClean="0"/>
              <a:t>Misalnya</a:t>
            </a:r>
            <a:r>
              <a:rPr lang="en-US" sz="2200" dirty="0" smtClean="0"/>
              <a:t>, </a:t>
            </a:r>
            <a:r>
              <a:rPr lang="en-US" sz="2200" dirty="0" err="1" smtClean="0"/>
              <a:t>anda</a:t>
            </a:r>
            <a:r>
              <a:rPr lang="en-US" sz="2200" dirty="0" smtClean="0"/>
              <a:t> </a:t>
            </a:r>
            <a:r>
              <a:rPr lang="en-US" sz="2200" dirty="0" err="1" smtClean="0"/>
              <a:t>sudah</a:t>
            </a:r>
            <a:r>
              <a:rPr lang="en-US" sz="2200" dirty="0" smtClean="0"/>
              <a:t> </a:t>
            </a:r>
            <a:r>
              <a:rPr lang="en-US" sz="2200" dirty="0" err="1" smtClean="0"/>
              <a:t>terbiasa</a:t>
            </a:r>
            <a:r>
              <a:rPr lang="en-US" sz="2200" dirty="0" smtClean="0"/>
              <a:t> </a:t>
            </a:r>
            <a:r>
              <a:rPr lang="en-US" sz="2200" dirty="0" err="1" smtClean="0"/>
              <a:t>dominan</a:t>
            </a:r>
            <a:r>
              <a:rPr lang="en-US" sz="2200" dirty="0" smtClean="0"/>
              <a:t> </a:t>
            </a:r>
            <a:r>
              <a:rPr lang="en-US" sz="2200" dirty="0" err="1" smtClean="0"/>
              <a:t>ketika</a:t>
            </a:r>
            <a:r>
              <a:rPr lang="en-US" sz="2200" dirty="0" smtClean="0"/>
              <a:t> </a:t>
            </a:r>
            <a:r>
              <a:rPr lang="en-US" sz="2200" dirty="0" err="1" smtClean="0"/>
              <a:t>mengambil</a:t>
            </a:r>
            <a:r>
              <a:rPr lang="en-US" sz="2200" dirty="0" smtClean="0"/>
              <a:t> </a:t>
            </a:r>
            <a:r>
              <a:rPr lang="en-US" sz="2200" dirty="0" err="1" smtClean="0"/>
              <a:t>keputusan</a:t>
            </a:r>
            <a:endParaRPr lang="en-US" sz="2200" dirty="0"/>
          </a:p>
        </p:txBody>
      </p:sp>
      <p:pic>
        <p:nvPicPr>
          <p:cNvPr id="6147" name="Picture 3" descr="D:\Puri Bisa!!!\Udinus\Gambar ajar\Romeo juliet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35927" y="4507854"/>
            <a:ext cx="5708073" cy="24406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364" y="277091"/>
            <a:ext cx="7772400" cy="637309"/>
          </a:xfrm>
        </p:spPr>
        <p:txBody>
          <a:bodyPr/>
          <a:lstStyle/>
          <a:p>
            <a:pPr lvl="0"/>
            <a:r>
              <a:rPr lang="en-US" dirty="0" smtClean="0"/>
              <a:t>2). </a:t>
            </a:r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atraksi</a:t>
            </a:r>
            <a:r>
              <a:rPr lang="en-US" dirty="0" smtClean="0"/>
              <a:t> interpersonal.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1066800"/>
            <a:ext cx="8936182" cy="5791200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a. </a:t>
            </a:r>
            <a:r>
              <a:rPr lang="en-US" dirty="0" err="1" smtClean="0"/>
              <a:t>Faktor</a:t>
            </a:r>
            <a:r>
              <a:rPr lang="en-US" dirty="0" smtClean="0"/>
              <a:t> personal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93964" y="1607127"/>
          <a:ext cx="8950036" cy="5250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347855" cy="900545"/>
          </a:xfrm>
        </p:spPr>
        <p:txBody>
          <a:bodyPr/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b.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situasional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456" y="734291"/>
          <a:ext cx="8326726" cy="4987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D:\Puri Bisa!!!\Udinus\Gambar ajar\Lara crof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1" y="4821382"/>
            <a:ext cx="4087091" cy="20366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Hubungan</a:t>
            </a:r>
            <a:r>
              <a:rPr lang="en-US" dirty="0" smtClean="0"/>
              <a:t> interpersonal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81200"/>
            <a:ext cx="7834745" cy="4225636"/>
          </a:xfrm>
        </p:spPr>
        <p:txBody>
          <a:bodyPr/>
          <a:lstStyle/>
          <a:p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interpersonal.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!” </a:t>
            </a:r>
            <a:r>
              <a:rPr lang="en-US" dirty="0" err="1" smtClean="0"/>
              <a:t>vs</a:t>
            </a:r>
            <a:r>
              <a:rPr lang="en-US" dirty="0" smtClean="0"/>
              <a:t> “</a:t>
            </a:r>
            <a:r>
              <a:rPr lang="en-US" dirty="0" err="1" smtClean="0"/>
              <a:t>Bolehkah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Bapak</a:t>
            </a:r>
            <a:r>
              <a:rPr lang="en-US" dirty="0" smtClean="0"/>
              <a:t>?” </a:t>
            </a:r>
          </a:p>
          <a:p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interpersonal,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;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cermat</a:t>
            </a:r>
            <a:r>
              <a:rPr lang="en-US" dirty="0" smtClean="0"/>
              <a:t> </a:t>
            </a:r>
            <a:r>
              <a:rPr lang="en-US" dirty="0" err="1" smtClean="0"/>
              <a:t>persepsinya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relasional</a:t>
            </a:r>
            <a:r>
              <a:rPr lang="en-US" dirty="0" smtClean="0"/>
              <a:t>, </a:t>
            </a:r>
            <a:r>
              <a:rPr lang="en-US" dirty="0" err="1" smtClean="0"/>
              <a:t>timbal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,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Avengers_Black_Wido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4143" y="0"/>
            <a:ext cx="3019857" cy="22865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interpersonal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969818"/>
            <a:ext cx="8111836" cy="5237019"/>
          </a:xfrm>
        </p:spPr>
        <p:txBody>
          <a:bodyPr/>
          <a:lstStyle/>
          <a:p>
            <a:pPr lvl="0">
              <a:buNone/>
            </a:pPr>
            <a:r>
              <a:rPr lang="en-US" sz="2200" dirty="0" smtClean="0"/>
              <a:t>1) </a:t>
            </a:r>
            <a:r>
              <a:rPr lang="en-US" sz="2200" dirty="0" err="1" smtClean="0"/>
              <a:t>Berdasarkan</a:t>
            </a:r>
            <a:r>
              <a:rPr lang="en-US" sz="2200" dirty="0" smtClean="0"/>
              <a:t> </a:t>
            </a:r>
            <a:r>
              <a:rPr lang="en-US" sz="2200" dirty="0" err="1" smtClean="0"/>
              <a:t>jumlah</a:t>
            </a:r>
            <a:r>
              <a:rPr lang="en-US" sz="2200" dirty="0" smtClean="0"/>
              <a:t> </a:t>
            </a:r>
            <a:r>
              <a:rPr lang="en-US" sz="2200" dirty="0" err="1" smtClean="0"/>
              <a:t>individu</a:t>
            </a:r>
            <a:r>
              <a:rPr lang="en-US" sz="2200" dirty="0" smtClean="0"/>
              <a:t> yang </a:t>
            </a:r>
            <a:r>
              <a:rPr lang="en-US" sz="2200" dirty="0" err="1" smtClean="0"/>
              <a:t>terlibat</a:t>
            </a:r>
            <a:r>
              <a:rPr lang="en-US" sz="2200" dirty="0" smtClean="0"/>
              <a:t>: </a:t>
            </a:r>
            <a:r>
              <a:rPr lang="en-US" sz="2200" dirty="0" err="1" smtClean="0"/>
              <a:t>hubungan</a:t>
            </a:r>
            <a:r>
              <a:rPr lang="en-US" sz="2200" dirty="0" smtClean="0"/>
              <a:t> </a:t>
            </a:r>
            <a:r>
              <a:rPr lang="en-US" sz="2200" dirty="0" err="1" smtClean="0"/>
              <a:t>diad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hubungan</a:t>
            </a:r>
            <a:r>
              <a:rPr lang="en-US" sz="2200" dirty="0" smtClean="0"/>
              <a:t> triad.</a:t>
            </a:r>
          </a:p>
          <a:p>
            <a:r>
              <a:rPr lang="en-US" sz="2200" dirty="0" err="1" smtClean="0"/>
              <a:t>bersifat</a:t>
            </a:r>
            <a:r>
              <a:rPr lang="en-US" sz="2200" dirty="0" smtClean="0"/>
              <a:t> </a:t>
            </a:r>
            <a:r>
              <a:rPr lang="en-US" sz="2200" dirty="0" err="1" smtClean="0"/>
              <a:t>diadik</a:t>
            </a:r>
            <a:r>
              <a:rPr lang="en-US" sz="2200" dirty="0" smtClean="0"/>
              <a:t>.</a:t>
            </a:r>
          </a:p>
          <a:p>
            <a:r>
              <a:rPr lang="en-US" sz="2200" dirty="0" err="1" smtClean="0"/>
              <a:t>Wiliam</a:t>
            </a:r>
            <a:r>
              <a:rPr lang="en-US" sz="2200" dirty="0" smtClean="0"/>
              <a:t> Wilmot </a:t>
            </a:r>
            <a:r>
              <a:rPr lang="en-US" sz="2200" dirty="0" err="1" smtClean="0"/>
              <a:t>mencatat</a:t>
            </a:r>
            <a:r>
              <a:rPr lang="en-US" sz="2200" dirty="0" smtClean="0"/>
              <a:t>  </a:t>
            </a:r>
            <a:r>
              <a:rPr lang="en-US" sz="2200" dirty="0" err="1" smtClean="0"/>
              <a:t>beberapa</a:t>
            </a:r>
            <a:r>
              <a:rPr lang="en-US" sz="2200" dirty="0" smtClean="0"/>
              <a:t> </a:t>
            </a:r>
            <a:r>
              <a:rPr lang="en-US" sz="2200" dirty="0" err="1" smtClean="0"/>
              <a:t>ciri</a:t>
            </a:r>
            <a:r>
              <a:rPr lang="en-US" sz="2200" dirty="0" smtClean="0"/>
              <a:t> </a:t>
            </a:r>
            <a:r>
              <a:rPr lang="en-US" sz="2200" dirty="0" err="1" smtClean="0"/>
              <a:t>khas</a:t>
            </a:r>
            <a:r>
              <a:rPr lang="en-US" sz="2200" dirty="0" smtClean="0"/>
              <a:t> </a:t>
            </a:r>
            <a:r>
              <a:rPr lang="en-US" sz="2200" dirty="0" err="1" smtClean="0"/>
              <a:t>hubungan</a:t>
            </a:r>
            <a:r>
              <a:rPr lang="en-US" sz="2200" dirty="0" smtClean="0"/>
              <a:t> </a:t>
            </a:r>
            <a:r>
              <a:rPr lang="en-US" sz="2200" dirty="0" err="1" smtClean="0"/>
              <a:t>diad</a:t>
            </a:r>
            <a:r>
              <a:rPr lang="en-US" sz="2200" dirty="0" smtClean="0"/>
              <a:t>:</a:t>
            </a:r>
          </a:p>
          <a:p>
            <a:pPr marL="457200" lvl="0" indent="-457200">
              <a:buAutoNum type="alphaLcPeriod"/>
            </a:pPr>
            <a:r>
              <a:rPr lang="en-US" sz="2200" dirty="0" err="1" smtClean="0"/>
              <a:t>memiliki</a:t>
            </a:r>
            <a:r>
              <a:rPr lang="en-US" sz="2200" dirty="0" smtClean="0"/>
              <a:t> </a:t>
            </a:r>
            <a:r>
              <a:rPr lang="en-US" sz="2200" dirty="0" err="1" smtClean="0"/>
              <a:t>tujuan</a:t>
            </a:r>
            <a:r>
              <a:rPr lang="en-US" sz="2200" dirty="0" smtClean="0"/>
              <a:t> </a:t>
            </a:r>
            <a:r>
              <a:rPr lang="en-US" sz="2200" dirty="0" err="1" smtClean="0"/>
              <a:t>khusus</a:t>
            </a:r>
            <a:r>
              <a:rPr lang="en-US" sz="2200" dirty="0" smtClean="0"/>
              <a:t>. </a:t>
            </a:r>
            <a:r>
              <a:rPr lang="en-US" sz="2200" dirty="0" err="1" smtClean="0"/>
              <a:t>Diadik</a:t>
            </a:r>
            <a:r>
              <a:rPr lang="en-US" sz="2200" dirty="0" smtClean="0"/>
              <a:t> guru-</a:t>
            </a:r>
            <a:r>
              <a:rPr lang="en-US" sz="2200" dirty="0" err="1" smtClean="0"/>
              <a:t>murid</a:t>
            </a:r>
            <a:r>
              <a:rPr lang="en-US" sz="2200" dirty="0" smtClean="0"/>
              <a:t> </a:t>
            </a:r>
            <a:r>
              <a:rPr lang="en-US" sz="2200" dirty="0" err="1" smtClean="0"/>
              <a:t>berbeda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hubungan</a:t>
            </a:r>
            <a:r>
              <a:rPr lang="en-US" sz="2200" dirty="0" smtClean="0"/>
              <a:t> </a:t>
            </a:r>
            <a:r>
              <a:rPr lang="en-US" sz="2200" dirty="0" err="1" smtClean="0"/>
              <a:t>suami-istri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keduanya</a:t>
            </a:r>
            <a:r>
              <a:rPr lang="en-US" sz="2200" dirty="0" smtClean="0"/>
              <a:t> </a:t>
            </a:r>
            <a:r>
              <a:rPr lang="en-US" sz="2200" dirty="0" err="1" smtClean="0"/>
              <a:t>berbeda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hubungan</a:t>
            </a:r>
            <a:r>
              <a:rPr lang="en-US" sz="2200" dirty="0" smtClean="0"/>
              <a:t> </a:t>
            </a:r>
            <a:r>
              <a:rPr lang="en-US" sz="2200" dirty="0" err="1" smtClean="0"/>
              <a:t>dokter-pasien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direktur</a:t>
            </a:r>
            <a:r>
              <a:rPr lang="en-US" sz="2200" dirty="0" smtClean="0"/>
              <a:t> </a:t>
            </a:r>
            <a:r>
              <a:rPr lang="en-US" sz="2200" dirty="0" err="1" smtClean="0"/>
              <a:t>karyawan</a:t>
            </a:r>
            <a:r>
              <a:rPr lang="en-US" sz="2200" dirty="0" smtClean="0"/>
              <a:t>.</a:t>
            </a:r>
          </a:p>
          <a:p>
            <a:pPr marL="457200" lvl="0" indent="-457200">
              <a:buAutoNum type="alphaLcPeriod"/>
            </a:pPr>
            <a:r>
              <a:rPr lang="en-US" sz="2200" dirty="0" err="1" smtClean="0"/>
              <a:t>menyampaikan</a:t>
            </a:r>
            <a:r>
              <a:rPr lang="en-US" sz="2200" dirty="0" smtClean="0"/>
              <a:t> “</a:t>
            </a:r>
            <a:r>
              <a:rPr lang="en-US" sz="2200" dirty="0" err="1" smtClean="0"/>
              <a:t>wajah</a:t>
            </a:r>
            <a:r>
              <a:rPr lang="en-US" sz="2200" dirty="0" smtClean="0"/>
              <a:t>” yang </a:t>
            </a:r>
            <a:r>
              <a:rPr lang="en-US" sz="2200" dirty="0" err="1" smtClean="0"/>
              <a:t>berbeda</a:t>
            </a:r>
            <a:r>
              <a:rPr lang="en-US" sz="2200" dirty="0" smtClean="0"/>
              <a:t>. </a:t>
            </a:r>
          </a:p>
          <a:p>
            <a:pPr marL="457200" lvl="0" indent="-457200">
              <a:buNone/>
            </a:pPr>
            <a:r>
              <a:rPr lang="en-US" sz="2200" dirty="0" err="1" smtClean="0"/>
              <a:t>Sebagai</a:t>
            </a:r>
            <a:r>
              <a:rPr lang="en-US" sz="2200" dirty="0" smtClean="0"/>
              <a:t> guru-</a:t>
            </a:r>
            <a:r>
              <a:rPr lang="en-US" sz="2200" dirty="0" err="1" smtClean="0"/>
              <a:t>murid</a:t>
            </a:r>
            <a:r>
              <a:rPr lang="en-US" sz="2200" dirty="0" smtClean="0"/>
              <a:t> </a:t>
            </a:r>
            <a:r>
              <a:rPr lang="en-US" sz="2200" dirty="0" err="1" smtClean="0"/>
              <a:t>ia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sama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</a:p>
          <a:p>
            <a:pPr marL="457200" lvl="0" indent="-457200">
              <a:buNone/>
            </a:pPr>
            <a:r>
              <a:rPr lang="en-US" sz="2200" dirty="0" err="1" smtClean="0"/>
              <a:t>tindakannya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istri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hubungan</a:t>
            </a:r>
            <a:r>
              <a:rPr lang="en-US" sz="2200" dirty="0" smtClean="0"/>
              <a:t> </a:t>
            </a:r>
            <a:r>
              <a:rPr lang="en-US" sz="2200" dirty="0" err="1" smtClean="0"/>
              <a:t>suami-istri</a:t>
            </a:r>
            <a:r>
              <a:rPr lang="en-US" sz="2200" dirty="0" smtClean="0"/>
              <a:t>. 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 lvl="0">
              <a:buNone/>
            </a:pPr>
            <a:endParaRPr lang="en-US" sz="2200" dirty="0" smtClean="0"/>
          </a:p>
          <a:p>
            <a:endParaRPr lang="en-US" sz="2200" dirty="0"/>
          </a:p>
        </p:txBody>
      </p:sp>
      <p:pic>
        <p:nvPicPr>
          <p:cNvPr id="3075" name="Picture 3" descr="D:\Puri Bisa!!!\Udinus\Gambar ajar\Dyad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52110"/>
            <a:ext cx="2105890" cy="21058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782" y="346364"/>
            <a:ext cx="8056418" cy="552103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diad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berbahasa</a:t>
            </a:r>
            <a:r>
              <a:rPr lang="en-US" dirty="0" smtClean="0"/>
              <a:t> yang </a:t>
            </a:r>
            <a:r>
              <a:rPr lang="en-US" dirty="0" err="1" smtClean="0"/>
              <a:t>unik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Suami-istri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“</a:t>
            </a:r>
            <a:r>
              <a:rPr lang="en-US" dirty="0" err="1" smtClean="0"/>
              <a:t>kode-kode</a:t>
            </a:r>
            <a:r>
              <a:rPr lang="en-US" dirty="0" smtClean="0"/>
              <a:t>” </a:t>
            </a:r>
            <a:r>
              <a:rPr lang="en-US" dirty="0" err="1" smtClean="0"/>
              <a:t>tersendiri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595745" y="2493818"/>
            <a:ext cx="8021782" cy="3241964"/>
          </a:xfrm>
          <a:prstGeom prst="wedgeRound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3B7D"/>
                </a:solidFill>
              </a:rPr>
              <a:t>Hubungan</a:t>
            </a:r>
            <a:r>
              <a:rPr lang="en-US" dirty="0" smtClean="0">
                <a:solidFill>
                  <a:srgbClr val="003B7D"/>
                </a:solidFill>
              </a:rPr>
              <a:t> triad </a:t>
            </a:r>
            <a:r>
              <a:rPr lang="en-US" dirty="0" err="1" smtClean="0">
                <a:solidFill>
                  <a:srgbClr val="003B7D"/>
                </a:solidFill>
              </a:rPr>
              <a:t>adalah</a:t>
            </a:r>
            <a:r>
              <a:rPr lang="en-US" dirty="0" smtClean="0">
                <a:solidFill>
                  <a:srgbClr val="003B7D"/>
                </a:solidFill>
              </a:rPr>
              <a:t> </a:t>
            </a:r>
            <a:r>
              <a:rPr lang="en-US" dirty="0" err="1" smtClean="0">
                <a:solidFill>
                  <a:srgbClr val="003B7D"/>
                </a:solidFill>
              </a:rPr>
              <a:t>hubungan</a:t>
            </a:r>
            <a:r>
              <a:rPr lang="en-US" dirty="0" smtClean="0">
                <a:solidFill>
                  <a:srgbClr val="003B7D"/>
                </a:solidFill>
              </a:rPr>
              <a:t> </a:t>
            </a:r>
            <a:r>
              <a:rPr lang="en-US" dirty="0" err="1" smtClean="0">
                <a:solidFill>
                  <a:srgbClr val="003B7D"/>
                </a:solidFill>
              </a:rPr>
              <a:t>antara</a:t>
            </a:r>
            <a:r>
              <a:rPr lang="en-US" dirty="0" smtClean="0">
                <a:solidFill>
                  <a:srgbClr val="003B7D"/>
                </a:solidFill>
              </a:rPr>
              <a:t> </a:t>
            </a:r>
            <a:r>
              <a:rPr lang="en-US" dirty="0" err="1" smtClean="0">
                <a:solidFill>
                  <a:srgbClr val="003B7D"/>
                </a:solidFill>
              </a:rPr>
              <a:t>tiga</a:t>
            </a:r>
            <a:r>
              <a:rPr lang="en-US" dirty="0" smtClean="0">
                <a:solidFill>
                  <a:srgbClr val="003B7D"/>
                </a:solidFill>
              </a:rPr>
              <a:t> </a:t>
            </a:r>
            <a:r>
              <a:rPr lang="en-US" dirty="0" err="1" smtClean="0">
                <a:solidFill>
                  <a:srgbClr val="003B7D"/>
                </a:solidFill>
              </a:rPr>
              <a:t>orang</a:t>
            </a:r>
            <a:r>
              <a:rPr lang="en-US" dirty="0" smtClean="0">
                <a:solidFill>
                  <a:srgbClr val="003B7D"/>
                </a:solidFill>
              </a:rPr>
              <a:t>. </a:t>
            </a:r>
            <a:r>
              <a:rPr lang="en-US" dirty="0" err="1" smtClean="0">
                <a:solidFill>
                  <a:srgbClr val="003B7D"/>
                </a:solidFill>
              </a:rPr>
              <a:t>Hubungan</a:t>
            </a:r>
            <a:r>
              <a:rPr lang="en-US" dirty="0" smtClean="0">
                <a:solidFill>
                  <a:srgbClr val="003B7D"/>
                </a:solidFill>
              </a:rPr>
              <a:t> triad: (a) </a:t>
            </a:r>
            <a:r>
              <a:rPr lang="en-US" dirty="0" err="1" smtClean="0">
                <a:solidFill>
                  <a:srgbClr val="003B7D"/>
                </a:solidFill>
              </a:rPr>
              <a:t>lebih</a:t>
            </a:r>
            <a:r>
              <a:rPr lang="en-US" dirty="0" smtClean="0">
                <a:solidFill>
                  <a:srgbClr val="003B7D"/>
                </a:solidFill>
              </a:rPr>
              <a:t> </a:t>
            </a:r>
            <a:r>
              <a:rPr lang="en-US" dirty="0" err="1" smtClean="0">
                <a:solidFill>
                  <a:srgbClr val="003B7D"/>
                </a:solidFill>
              </a:rPr>
              <a:t>kompleks</a:t>
            </a:r>
            <a:r>
              <a:rPr lang="en-US" dirty="0" smtClean="0">
                <a:solidFill>
                  <a:srgbClr val="003B7D"/>
                </a:solidFill>
              </a:rPr>
              <a:t>, (b) </a:t>
            </a:r>
            <a:r>
              <a:rPr lang="en-US" dirty="0" err="1" smtClean="0">
                <a:solidFill>
                  <a:srgbClr val="003B7D"/>
                </a:solidFill>
              </a:rPr>
              <a:t>tingkat</a:t>
            </a:r>
            <a:r>
              <a:rPr lang="en-US" dirty="0" smtClean="0">
                <a:solidFill>
                  <a:srgbClr val="003B7D"/>
                </a:solidFill>
              </a:rPr>
              <a:t> </a:t>
            </a:r>
            <a:r>
              <a:rPr lang="en-US" dirty="0" err="1" smtClean="0">
                <a:solidFill>
                  <a:srgbClr val="003B7D"/>
                </a:solidFill>
              </a:rPr>
              <a:t>keintiman</a:t>
            </a:r>
            <a:r>
              <a:rPr lang="en-US" dirty="0" smtClean="0">
                <a:solidFill>
                  <a:srgbClr val="003B7D"/>
                </a:solidFill>
              </a:rPr>
              <a:t>/ </a:t>
            </a:r>
            <a:r>
              <a:rPr lang="en-US" dirty="0" err="1" smtClean="0">
                <a:solidFill>
                  <a:srgbClr val="003B7D"/>
                </a:solidFill>
              </a:rPr>
              <a:t>kedekatan</a:t>
            </a:r>
            <a:r>
              <a:rPr lang="en-US" dirty="0" smtClean="0">
                <a:solidFill>
                  <a:srgbClr val="003B7D"/>
                </a:solidFill>
              </a:rPr>
              <a:t> </a:t>
            </a:r>
            <a:r>
              <a:rPr lang="en-US" dirty="0" err="1" smtClean="0">
                <a:solidFill>
                  <a:srgbClr val="003B7D"/>
                </a:solidFill>
              </a:rPr>
              <a:t>antarindividu</a:t>
            </a:r>
            <a:r>
              <a:rPr lang="en-US" dirty="0" smtClean="0">
                <a:solidFill>
                  <a:srgbClr val="003B7D"/>
                </a:solidFill>
              </a:rPr>
              <a:t> </a:t>
            </a:r>
            <a:r>
              <a:rPr lang="en-US" dirty="0" err="1" smtClean="0">
                <a:solidFill>
                  <a:srgbClr val="003B7D"/>
                </a:solidFill>
              </a:rPr>
              <a:t>lebih</a:t>
            </a:r>
            <a:r>
              <a:rPr lang="en-US" dirty="0" smtClean="0">
                <a:solidFill>
                  <a:srgbClr val="003B7D"/>
                </a:solidFill>
              </a:rPr>
              <a:t> </a:t>
            </a:r>
            <a:r>
              <a:rPr lang="en-US" dirty="0" err="1" smtClean="0">
                <a:solidFill>
                  <a:srgbClr val="003B7D"/>
                </a:solidFill>
              </a:rPr>
              <a:t>rendah</a:t>
            </a:r>
            <a:r>
              <a:rPr lang="en-US" dirty="0" smtClean="0">
                <a:solidFill>
                  <a:srgbClr val="003B7D"/>
                </a:solidFill>
              </a:rPr>
              <a:t>, </a:t>
            </a:r>
            <a:r>
              <a:rPr lang="en-US" dirty="0" err="1" smtClean="0">
                <a:solidFill>
                  <a:srgbClr val="003B7D"/>
                </a:solidFill>
              </a:rPr>
              <a:t>dan</a:t>
            </a:r>
            <a:r>
              <a:rPr lang="en-US" dirty="0" smtClean="0">
                <a:solidFill>
                  <a:srgbClr val="003B7D"/>
                </a:solidFill>
              </a:rPr>
              <a:t> (c) </a:t>
            </a:r>
            <a:r>
              <a:rPr lang="en-US" dirty="0" err="1" smtClean="0">
                <a:solidFill>
                  <a:srgbClr val="003B7D"/>
                </a:solidFill>
              </a:rPr>
              <a:t>keputusan</a:t>
            </a:r>
            <a:r>
              <a:rPr lang="en-US" dirty="0" smtClean="0">
                <a:solidFill>
                  <a:srgbClr val="003B7D"/>
                </a:solidFill>
              </a:rPr>
              <a:t> yang </a:t>
            </a:r>
            <a:r>
              <a:rPr lang="en-US" dirty="0" err="1" smtClean="0">
                <a:solidFill>
                  <a:srgbClr val="003B7D"/>
                </a:solidFill>
              </a:rPr>
              <a:t>diambil</a:t>
            </a:r>
            <a:r>
              <a:rPr lang="en-US" dirty="0" smtClean="0">
                <a:solidFill>
                  <a:srgbClr val="003B7D"/>
                </a:solidFill>
              </a:rPr>
              <a:t> </a:t>
            </a:r>
            <a:r>
              <a:rPr lang="en-US" dirty="0" err="1" smtClean="0">
                <a:solidFill>
                  <a:srgbClr val="003B7D"/>
                </a:solidFill>
              </a:rPr>
              <a:t>lebih</a:t>
            </a:r>
            <a:r>
              <a:rPr lang="en-US" dirty="0" smtClean="0">
                <a:solidFill>
                  <a:srgbClr val="003B7D"/>
                </a:solidFill>
              </a:rPr>
              <a:t> </a:t>
            </a:r>
            <a:r>
              <a:rPr lang="en-US" dirty="0" err="1" smtClean="0">
                <a:solidFill>
                  <a:srgbClr val="003B7D"/>
                </a:solidFill>
              </a:rPr>
              <a:t>didasarkan</a:t>
            </a:r>
            <a:r>
              <a:rPr lang="en-US" dirty="0" smtClean="0">
                <a:solidFill>
                  <a:srgbClr val="003B7D"/>
                </a:solidFill>
              </a:rPr>
              <a:t> </a:t>
            </a:r>
            <a:r>
              <a:rPr lang="en-US" i="1" dirty="0" smtClean="0">
                <a:solidFill>
                  <a:srgbClr val="003B7D"/>
                </a:solidFill>
              </a:rPr>
              <a:t>voting</a:t>
            </a:r>
            <a:r>
              <a:rPr lang="en-US" dirty="0" smtClean="0">
                <a:solidFill>
                  <a:srgbClr val="003B7D"/>
                </a:solidFill>
              </a:rPr>
              <a:t> </a:t>
            </a:r>
            <a:r>
              <a:rPr lang="en-US" dirty="0" err="1" smtClean="0">
                <a:solidFill>
                  <a:srgbClr val="003B7D"/>
                </a:solidFill>
              </a:rPr>
              <a:t>atau</a:t>
            </a:r>
            <a:r>
              <a:rPr lang="en-US" dirty="0" smtClean="0">
                <a:solidFill>
                  <a:srgbClr val="003B7D"/>
                </a:solidFill>
              </a:rPr>
              <a:t> </a:t>
            </a:r>
            <a:r>
              <a:rPr lang="en-US" dirty="0" err="1" smtClean="0">
                <a:solidFill>
                  <a:srgbClr val="003B7D"/>
                </a:solidFill>
              </a:rPr>
              <a:t>suara</a:t>
            </a:r>
            <a:r>
              <a:rPr lang="en-US" dirty="0" smtClean="0">
                <a:solidFill>
                  <a:srgbClr val="003B7D"/>
                </a:solidFill>
              </a:rPr>
              <a:t> </a:t>
            </a:r>
            <a:r>
              <a:rPr lang="en-US" dirty="0" err="1" smtClean="0">
                <a:solidFill>
                  <a:srgbClr val="003B7D"/>
                </a:solidFill>
              </a:rPr>
              <a:t>terbanyak</a:t>
            </a:r>
            <a:r>
              <a:rPr lang="en-US" dirty="0" smtClean="0">
                <a:solidFill>
                  <a:srgbClr val="003B7D"/>
                </a:solidFill>
              </a:rPr>
              <a:t> (</a:t>
            </a:r>
            <a:r>
              <a:rPr lang="en-US" dirty="0" err="1" smtClean="0">
                <a:solidFill>
                  <a:srgbClr val="003B7D"/>
                </a:solidFill>
              </a:rPr>
              <a:t>dalam</a:t>
            </a:r>
            <a:r>
              <a:rPr lang="en-US" dirty="0" smtClean="0">
                <a:solidFill>
                  <a:srgbClr val="003B7D"/>
                </a:solidFill>
              </a:rPr>
              <a:t> </a:t>
            </a:r>
            <a:r>
              <a:rPr lang="en-US" dirty="0" err="1" smtClean="0">
                <a:solidFill>
                  <a:srgbClr val="003B7D"/>
                </a:solidFill>
              </a:rPr>
              <a:t>hubungan</a:t>
            </a:r>
            <a:r>
              <a:rPr lang="en-US" dirty="0" smtClean="0">
                <a:solidFill>
                  <a:srgbClr val="003B7D"/>
                </a:solidFill>
              </a:rPr>
              <a:t> </a:t>
            </a:r>
            <a:r>
              <a:rPr lang="en-US" dirty="0" err="1" smtClean="0">
                <a:solidFill>
                  <a:srgbClr val="003B7D"/>
                </a:solidFill>
              </a:rPr>
              <a:t>diad</a:t>
            </a:r>
            <a:r>
              <a:rPr lang="en-US" dirty="0" smtClean="0">
                <a:solidFill>
                  <a:srgbClr val="003B7D"/>
                </a:solidFill>
              </a:rPr>
              <a:t>, </a:t>
            </a:r>
            <a:r>
              <a:rPr lang="en-US" dirty="0" err="1" smtClean="0">
                <a:solidFill>
                  <a:srgbClr val="003B7D"/>
                </a:solidFill>
              </a:rPr>
              <a:t>keputusan</a:t>
            </a:r>
            <a:r>
              <a:rPr lang="en-US" dirty="0" smtClean="0">
                <a:solidFill>
                  <a:srgbClr val="003B7D"/>
                </a:solidFill>
              </a:rPr>
              <a:t> </a:t>
            </a:r>
            <a:r>
              <a:rPr lang="en-US" dirty="0" err="1" smtClean="0">
                <a:solidFill>
                  <a:srgbClr val="003B7D"/>
                </a:solidFill>
              </a:rPr>
              <a:t>diambil</a:t>
            </a:r>
            <a:r>
              <a:rPr lang="en-US" dirty="0" smtClean="0">
                <a:solidFill>
                  <a:srgbClr val="003B7D"/>
                </a:solidFill>
              </a:rPr>
              <a:t> </a:t>
            </a:r>
            <a:r>
              <a:rPr lang="en-US" dirty="0" err="1" smtClean="0">
                <a:solidFill>
                  <a:srgbClr val="003B7D"/>
                </a:solidFill>
              </a:rPr>
              <a:t>melalui</a:t>
            </a:r>
            <a:r>
              <a:rPr lang="en-US" dirty="0" smtClean="0">
                <a:solidFill>
                  <a:srgbClr val="003B7D"/>
                </a:solidFill>
              </a:rPr>
              <a:t> </a:t>
            </a:r>
            <a:r>
              <a:rPr lang="en-US" dirty="0" err="1" smtClean="0">
                <a:solidFill>
                  <a:srgbClr val="003B7D"/>
                </a:solidFill>
              </a:rPr>
              <a:t>negosiasi</a:t>
            </a:r>
            <a:r>
              <a:rPr lang="en-US" dirty="0" smtClean="0">
                <a:solidFill>
                  <a:srgbClr val="003B7D"/>
                </a:solidFill>
              </a:rPr>
              <a:t>). Voting</a:t>
            </a:r>
            <a:r>
              <a:rPr lang="en-US" dirty="0" smtClean="0">
                <a:solidFill>
                  <a:srgbClr val="003B7D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003B7D"/>
                </a:solidFill>
              </a:rPr>
              <a:t> </a:t>
            </a:r>
            <a:r>
              <a:rPr lang="en-US" dirty="0" err="1" smtClean="0">
                <a:solidFill>
                  <a:srgbClr val="003B7D"/>
                </a:solidFill>
              </a:rPr>
              <a:t>ketidakpuasan</a:t>
            </a:r>
            <a:endParaRPr lang="en-US" dirty="0" smtClean="0">
              <a:solidFill>
                <a:srgbClr val="003B7D"/>
              </a:solidFill>
            </a:endParaRPr>
          </a:p>
          <a:p>
            <a:pPr algn="ctr"/>
            <a:endParaRPr lang="en-US" dirty="0">
              <a:solidFill>
                <a:srgbClr val="003B7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17" y="318655"/>
            <a:ext cx="8201891" cy="5860472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2)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: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(</a:t>
            </a:r>
            <a:r>
              <a:rPr lang="en-US" i="1" dirty="0" smtClean="0"/>
              <a:t>task relationship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teman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paper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,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sopir</a:t>
            </a:r>
            <a:r>
              <a:rPr lang="en-US" dirty="0" smtClean="0"/>
              <a:t> </a:t>
            </a:r>
            <a:r>
              <a:rPr lang="en-US" dirty="0" err="1" smtClean="0"/>
              <a:t>taksi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penumpang</a:t>
            </a:r>
            <a:r>
              <a:rPr lang="en-US" dirty="0" smtClean="0"/>
              <a:t>,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terapis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;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personal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(</a:t>
            </a:r>
            <a:r>
              <a:rPr lang="en-US" i="1" dirty="0" smtClean="0"/>
              <a:t>social relationship</a:t>
            </a:r>
            <a:r>
              <a:rPr lang="en-US" dirty="0" smtClean="0"/>
              <a:t>), </a:t>
            </a:r>
          </a:p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sahabat</a:t>
            </a:r>
            <a:r>
              <a:rPr lang="en-US" dirty="0" smtClean="0"/>
              <a:t> </a:t>
            </a:r>
            <a:r>
              <a:rPr lang="en-US" dirty="0" err="1" smtClean="0"/>
              <a:t>akrab</a:t>
            </a:r>
            <a:r>
              <a:rPr lang="en-US" dirty="0" smtClean="0"/>
              <a:t>,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kenalan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kantin</a:t>
            </a:r>
            <a:r>
              <a:rPr lang="en-US" dirty="0" smtClean="0"/>
              <a:t>, </a:t>
            </a:r>
            <a:r>
              <a:rPr lang="en-US" dirty="0" err="1" smtClean="0"/>
              <a:t>hubungan</a:t>
            </a:r>
            <a:r>
              <a:rPr lang="en-US" dirty="0" smtClean="0"/>
              <a:t> 2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siang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-1"/>
            <a:ext cx="8042564" cy="6567055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3)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: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en-US" dirty="0" smtClean="0"/>
          </a:p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</a:p>
          <a:p>
            <a:pPr lvl="0">
              <a:buNone/>
            </a:pP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sebentar</a:t>
            </a:r>
            <a:r>
              <a:rPr lang="en-US" dirty="0" smtClean="0"/>
              <a:t>. </a:t>
            </a:r>
          </a:p>
          <a:p>
            <a:pPr lvl="0">
              <a:buNone/>
            </a:pP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tercipta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teman</a:t>
            </a:r>
            <a:r>
              <a:rPr lang="en-US" dirty="0" smtClean="0"/>
              <a:t> yang </a:t>
            </a:r>
          </a:p>
          <a:p>
            <a:pPr lvl="0">
              <a:buNone/>
            </a:pP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temui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koridor</a:t>
            </a:r>
            <a:r>
              <a:rPr lang="en-US" dirty="0" smtClean="0"/>
              <a:t> </a:t>
            </a:r>
            <a:r>
              <a:rPr lang="en-US" dirty="0" err="1" smtClean="0"/>
              <a:t>kampus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say hi/ hello/ </a:t>
            </a:r>
            <a:r>
              <a:rPr lang="en-US" dirty="0" err="1" smtClean="0"/>
              <a:t>piye</a:t>
            </a:r>
            <a:r>
              <a:rPr lang="en-US" dirty="0" smtClean="0"/>
              <a:t> </a:t>
            </a:r>
            <a:r>
              <a:rPr lang="en-US" dirty="0" err="1" smtClean="0"/>
              <a:t>kabare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lama. Makin </a:t>
            </a:r>
          </a:p>
          <a:p>
            <a:pPr lvl="0">
              <a:buNone/>
            </a:pPr>
            <a:r>
              <a:rPr lang="en-US" dirty="0" smtClean="0"/>
              <a:t>lama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,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yang </a:t>
            </a:r>
          </a:p>
          <a:p>
            <a:pPr lvl="0">
              <a:buNone/>
            </a:pP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tanam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(</a:t>
            </a:r>
            <a:r>
              <a:rPr lang="en-US" dirty="0" err="1" smtClean="0"/>
              <a:t>misal</a:t>
            </a:r>
            <a:r>
              <a:rPr lang="en-US" dirty="0" smtClean="0"/>
              <a:t>: </a:t>
            </a:r>
            <a:r>
              <a:rPr lang="en-US" dirty="0" err="1" smtClean="0"/>
              <a:t>emosi</a:t>
            </a:r>
            <a:r>
              <a:rPr lang="en-US" dirty="0" smtClean="0"/>
              <a:t>/ </a:t>
            </a:r>
            <a:r>
              <a:rPr lang="en-US" dirty="0" err="1" smtClean="0"/>
              <a:t>perasaan</a:t>
            </a:r>
            <a:r>
              <a:rPr lang="en-US" dirty="0" smtClean="0"/>
              <a:t>, </a:t>
            </a:r>
          </a:p>
          <a:p>
            <a:pPr lvl="0">
              <a:buNone/>
            </a:pPr>
            <a:r>
              <a:rPr lang="en-US" dirty="0" err="1" smtClean="0"/>
              <a:t>materi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komitmen</a:t>
            </a:r>
            <a:r>
              <a:rPr lang="en-US" dirty="0" smtClean="0"/>
              <a:t>).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945" y="304800"/>
            <a:ext cx="8423564" cy="1143000"/>
          </a:xfrm>
        </p:spPr>
        <p:txBody>
          <a:bodyPr/>
          <a:lstStyle/>
          <a:p>
            <a:r>
              <a:rPr lang="en-US" sz="2500" dirty="0" smtClean="0"/>
              <a:t>4) </a:t>
            </a:r>
            <a:r>
              <a:rPr lang="en-US" sz="2500" dirty="0" err="1" smtClean="0"/>
              <a:t>Berdasarkan</a:t>
            </a:r>
            <a:r>
              <a:rPr lang="en-US" sz="2500" dirty="0" smtClean="0"/>
              <a:t> </a:t>
            </a:r>
            <a:r>
              <a:rPr lang="en-US" sz="2500" dirty="0" err="1" smtClean="0"/>
              <a:t>tingkat</a:t>
            </a:r>
            <a:r>
              <a:rPr lang="en-US" sz="2500" dirty="0" smtClean="0"/>
              <a:t> </a:t>
            </a:r>
            <a:r>
              <a:rPr lang="en-US" sz="2500" dirty="0" err="1" smtClean="0"/>
              <a:t>kedalaman</a:t>
            </a:r>
            <a:r>
              <a:rPr lang="en-US" sz="2500" dirty="0" smtClean="0"/>
              <a:t> </a:t>
            </a:r>
            <a:r>
              <a:rPr lang="en-US" sz="2500" dirty="0" err="1" smtClean="0"/>
              <a:t>atau</a:t>
            </a:r>
            <a:r>
              <a:rPr lang="en-US" sz="2500" dirty="0" smtClean="0"/>
              <a:t> </a:t>
            </a:r>
            <a:r>
              <a:rPr lang="en-US" sz="2500" dirty="0" err="1" smtClean="0"/>
              <a:t>keintiman</a:t>
            </a:r>
            <a:r>
              <a:rPr lang="en-US" sz="2500" dirty="0" smtClean="0"/>
              <a:t>: </a:t>
            </a:r>
            <a:r>
              <a:rPr lang="en-US" sz="2500" dirty="0" err="1" smtClean="0"/>
              <a:t>hubungan</a:t>
            </a:r>
            <a:r>
              <a:rPr lang="en-US" sz="2500" dirty="0" smtClean="0"/>
              <a:t> </a:t>
            </a:r>
            <a:r>
              <a:rPr lang="en-US" sz="2500" dirty="0" err="1" smtClean="0"/>
              <a:t>biasa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hubungan</a:t>
            </a:r>
            <a:r>
              <a:rPr lang="en-US" sz="2500" dirty="0" smtClean="0"/>
              <a:t> </a:t>
            </a:r>
            <a:r>
              <a:rPr lang="en-US" sz="2500" dirty="0" err="1" smtClean="0"/>
              <a:t>akrab</a:t>
            </a:r>
            <a:r>
              <a:rPr lang="en-US" sz="2500" dirty="0" smtClean="0"/>
              <a:t>/ </a:t>
            </a:r>
            <a:r>
              <a:rPr lang="en-US" sz="2500" dirty="0" err="1" smtClean="0"/>
              <a:t>intim</a:t>
            </a:r>
            <a:r>
              <a:rPr lang="en-US" sz="2500" dirty="0" smtClean="0"/>
              <a:t/>
            </a:r>
            <a:br>
              <a:rPr lang="en-US" sz="2500" dirty="0" smtClean="0"/>
            </a:b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655" y="1371600"/>
            <a:ext cx="8465127" cy="5292436"/>
          </a:xfrm>
        </p:spPr>
        <p:txBody>
          <a:bodyPr/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ekstrem</a:t>
            </a:r>
            <a:r>
              <a:rPr lang="en-US" dirty="0" smtClean="0"/>
              <a:t>: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kenalan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ekstrem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suami-istri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ekstrem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kenalan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intim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Pola</a:t>
            </a:r>
            <a:r>
              <a:rPr lang="en-US" dirty="0" smtClean="0"/>
              <a:t> 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impersonal </a:t>
            </a:r>
            <a:r>
              <a:rPr lang="en-US" dirty="0" err="1" smtClean="0"/>
              <a:t>dan</a:t>
            </a:r>
            <a:r>
              <a:rPr lang="en-US" dirty="0" smtClean="0"/>
              <a:t> ritual. </a:t>
            </a:r>
            <a:r>
              <a:rPr lang="en-US" dirty="0" err="1" smtClean="0"/>
              <a:t>Misal</a:t>
            </a:r>
            <a:r>
              <a:rPr lang="en-US" dirty="0" smtClean="0"/>
              <a:t>: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tetangga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bertemu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percakapan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kabar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curhat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 smtClean="0"/>
          </a:p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akrab</a:t>
            </a:r>
            <a:r>
              <a:rPr lang="en-US" dirty="0" smtClean="0"/>
              <a:t>/ </a:t>
            </a:r>
            <a:r>
              <a:rPr lang="en-US" dirty="0" err="1" smtClean="0"/>
              <a:t>intim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personal.</a:t>
            </a:r>
          </a:p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penyingkapan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(</a:t>
            </a:r>
            <a:r>
              <a:rPr lang="en-US" i="1" dirty="0" smtClean="0"/>
              <a:t>self-disclosure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Makin </a:t>
            </a:r>
            <a:r>
              <a:rPr lang="en-US" dirty="0" err="1" smtClean="0"/>
              <a:t>intim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,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penyingkapan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, </a:t>
            </a:r>
            <a:r>
              <a:rPr lang="en-US" dirty="0" err="1" smtClean="0"/>
              <a:t>timbal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interpersonal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45" y="1080655"/>
            <a:ext cx="8167255" cy="5444836"/>
          </a:xfrm>
        </p:spPr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Ruben </a:t>
            </a:r>
            <a:r>
              <a:rPr lang="en-US" dirty="0" err="1" smtClean="0"/>
              <a:t>tahap-tahap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interpersonal:</a:t>
            </a:r>
          </a:p>
          <a:p>
            <a:pPr lvl="0">
              <a:buNone/>
            </a:pPr>
            <a:r>
              <a:rPr lang="en-US" dirty="0" smtClean="0"/>
              <a:t>a. </a:t>
            </a:r>
            <a:r>
              <a:rPr lang="en-US" dirty="0" err="1" smtClean="0"/>
              <a:t>Inisiasi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awal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smtClean="0"/>
              <a:t>data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nonverbal  (</a:t>
            </a:r>
            <a:r>
              <a:rPr lang="en-US" dirty="0" err="1" smtClean="0"/>
              <a:t>pandangan</a:t>
            </a:r>
            <a:r>
              <a:rPr lang="en-US" dirty="0" smtClean="0"/>
              <a:t>, </a:t>
            </a:r>
            <a:r>
              <a:rPr lang="en-US" dirty="0" err="1" smtClean="0"/>
              <a:t>senyuman</a:t>
            </a:r>
            <a:r>
              <a:rPr lang="en-US" dirty="0" smtClean="0"/>
              <a:t>,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, </a:t>
            </a:r>
            <a:r>
              <a:rPr lang="en-US" dirty="0" err="1" smtClean="0"/>
              <a:t>jabat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b. </a:t>
            </a:r>
            <a:r>
              <a:rPr lang="en-US" dirty="0" err="1" smtClean="0"/>
              <a:t>Eksplorasi</a:t>
            </a:r>
            <a:endParaRPr lang="en-US" dirty="0" smtClean="0"/>
          </a:p>
          <a:p>
            <a:r>
              <a:rPr lang="en-US" dirty="0" err="1" smtClean="0"/>
              <a:t>Potensi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inividu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Norma </a:t>
            </a:r>
            <a:r>
              <a:rPr lang="en-US" dirty="0" err="1" smtClean="0"/>
              <a:t>berkomunikasi</a:t>
            </a:r>
            <a:r>
              <a:rPr lang="en-US" dirty="0" smtClean="0"/>
              <a:t>, </a:t>
            </a:r>
            <a:r>
              <a:rPr lang="en-US" dirty="0" err="1" smtClean="0"/>
              <a:t>citra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mitra</a:t>
            </a:r>
            <a:r>
              <a:rPr lang="en-US" dirty="0" smtClean="0"/>
              <a:t> </a:t>
            </a:r>
            <a:r>
              <a:rPr lang="en-US" dirty="0" err="1" smtClean="0"/>
              <a:t>komunikasinya</a:t>
            </a:r>
            <a:r>
              <a:rPr lang="en-US" dirty="0" smtClean="0"/>
              <a:t>.</a:t>
            </a:r>
          </a:p>
          <a:p>
            <a:pPr lvl="0">
              <a:buNone/>
            </a:pPr>
            <a:r>
              <a:rPr lang="en-US" dirty="0" smtClean="0"/>
              <a:t>c. </a:t>
            </a:r>
            <a:r>
              <a:rPr lang="en-US" dirty="0" err="1" smtClean="0"/>
              <a:t>Intensifikasi</a:t>
            </a:r>
            <a:endParaRPr lang="en-US" dirty="0" smtClean="0"/>
          </a:p>
          <a:p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,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menyepakati</a:t>
            </a:r>
            <a:r>
              <a:rPr lang="en-US" dirty="0" smtClean="0"/>
              <a:t> </a:t>
            </a:r>
            <a:r>
              <a:rPr lang="en-US" dirty="0" err="1" smtClean="0"/>
              <a:t>pola-pola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Puri Bisa!!!\Udinus\Gambar ajar\Love 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15071" y="0"/>
            <a:ext cx="4833417" cy="3216419"/>
          </a:xfrm>
          <a:prstGeom prst="rect">
            <a:avLst/>
          </a:prstGeom>
          <a:noFill/>
        </p:spPr>
      </p:pic>
      <p:sp>
        <p:nvSpPr>
          <p:cNvPr id="5" name="Wave 4"/>
          <p:cNvSpPr/>
          <p:nvPr/>
        </p:nvSpPr>
        <p:spPr>
          <a:xfrm>
            <a:off x="401782" y="3269672"/>
            <a:ext cx="7162800" cy="2978728"/>
          </a:xfrm>
          <a:prstGeom prst="wav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err="1" smtClean="0">
                <a:solidFill>
                  <a:schemeClr val="accent6">
                    <a:lumMod val="50000"/>
                  </a:schemeClr>
                </a:solidFill>
                <a:latin typeface="appleberry" pitchFamily="2" charset="0"/>
              </a:rPr>
              <a:t>Apa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  <a:latin typeface="appleberry" pitchFamily="2" charset="0"/>
              </a:rPr>
              <a:t> yang </a:t>
            </a:r>
            <a:r>
              <a:rPr lang="en-US" sz="3500" dirty="0" err="1" smtClean="0">
                <a:solidFill>
                  <a:schemeClr val="accent6">
                    <a:lumMod val="50000"/>
                  </a:schemeClr>
                </a:solidFill>
                <a:latin typeface="appleberry" pitchFamily="2" charset="0"/>
              </a:rPr>
              <a:t>membuat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  <a:latin typeface="appleberry" pitchFamily="2" charset="0"/>
              </a:rPr>
              <a:t> </a:t>
            </a:r>
            <a:r>
              <a:rPr lang="en-US" sz="3500" dirty="0" err="1" smtClean="0">
                <a:solidFill>
                  <a:schemeClr val="accent6">
                    <a:lumMod val="50000"/>
                  </a:schemeClr>
                </a:solidFill>
                <a:latin typeface="appleberry" pitchFamily="2" charset="0"/>
              </a:rPr>
              <a:t>Anda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  <a:latin typeface="appleberry" pitchFamily="2" charset="0"/>
              </a:rPr>
              <a:t> </a:t>
            </a:r>
            <a:r>
              <a:rPr lang="en-US" sz="3500" dirty="0" err="1" smtClean="0">
                <a:solidFill>
                  <a:schemeClr val="accent6">
                    <a:lumMod val="50000"/>
                  </a:schemeClr>
                </a:solidFill>
                <a:latin typeface="appleberry" pitchFamily="2" charset="0"/>
              </a:rPr>
              <a:t>tertarik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  <a:latin typeface="appleberry" pitchFamily="2" charset="0"/>
              </a:rPr>
              <a:t> </a:t>
            </a:r>
            <a:r>
              <a:rPr lang="en-US" sz="3500" dirty="0" err="1" smtClean="0">
                <a:solidFill>
                  <a:schemeClr val="accent6">
                    <a:lumMod val="50000"/>
                  </a:schemeClr>
                </a:solidFill>
                <a:latin typeface="appleberry" pitchFamily="2" charset="0"/>
              </a:rPr>
              <a:t>dengan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  <a:latin typeface="appleberry" pitchFamily="2" charset="0"/>
              </a:rPr>
              <a:t> </a:t>
            </a:r>
            <a:r>
              <a:rPr lang="en-US" sz="3500" dirty="0" err="1" smtClean="0">
                <a:solidFill>
                  <a:schemeClr val="accent6">
                    <a:lumMod val="50000"/>
                  </a:schemeClr>
                </a:solidFill>
                <a:latin typeface="appleberry" pitchFamily="2" charset="0"/>
              </a:rPr>
              <a:t>orang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  <a:latin typeface="appleberry" pitchFamily="2" charset="0"/>
              </a:rPr>
              <a:t> lain?</a:t>
            </a:r>
            <a:endParaRPr lang="en-US" sz="3500" dirty="0">
              <a:solidFill>
                <a:schemeClr val="accent6">
                  <a:lumMod val="50000"/>
                </a:schemeClr>
              </a:solidFill>
              <a:latin typeface="appleberry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2" y="290945"/>
            <a:ext cx="8208818" cy="6234546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d) </a:t>
            </a:r>
            <a:r>
              <a:rPr lang="en-US" dirty="0" err="1" smtClean="0"/>
              <a:t>Formalisasi</a:t>
            </a:r>
            <a:endParaRPr lang="en-US" dirty="0" smtClean="0"/>
          </a:p>
          <a:p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diformalkan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simbol-simbol</a:t>
            </a:r>
            <a:r>
              <a:rPr lang="en-US" dirty="0" smtClean="0"/>
              <a:t>, </a:t>
            </a:r>
            <a:r>
              <a:rPr lang="en-US" dirty="0" err="1" smtClean="0"/>
              <a:t>pola-pola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disukai</a:t>
            </a:r>
            <a:r>
              <a:rPr lang="en-US" dirty="0" smtClean="0"/>
              <a:t>,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berpacaran</a:t>
            </a:r>
            <a:r>
              <a:rPr lang="en-US" dirty="0" smtClean="0"/>
              <a:t>,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diformalkan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pertunangan</a:t>
            </a:r>
            <a:r>
              <a:rPr lang="en-US" dirty="0" smtClean="0"/>
              <a:t>.</a:t>
            </a:r>
          </a:p>
          <a:p>
            <a:pPr lvl="0">
              <a:buNone/>
            </a:pPr>
            <a:r>
              <a:rPr lang="en-US" dirty="0" smtClean="0"/>
              <a:t>e) </a:t>
            </a:r>
            <a:r>
              <a:rPr lang="en-US" dirty="0" err="1" smtClean="0"/>
              <a:t>Redefinisi</a:t>
            </a:r>
            <a:endParaRPr lang="en-US" dirty="0" smtClean="0"/>
          </a:p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Konsekuensinya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Co: </a:t>
            </a:r>
            <a:r>
              <a:rPr lang="en-US" dirty="0" err="1" smtClean="0"/>
              <a:t>menjelang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,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tuanya</a:t>
            </a:r>
            <a:r>
              <a:rPr lang="en-US" dirty="0" smtClean="0"/>
              <a:t>;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imbalan</a:t>
            </a:r>
            <a:r>
              <a:rPr lang="en-US" dirty="0" smtClean="0"/>
              <a:t> yang </a:t>
            </a:r>
            <a:r>
              <a:rPr lang="en-US" dirty="0" err="1" smtClean="0"/>
              <a:t>diterimanya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5854" y="2757054"/>
            <a:ext cx="2092037" cy="1015663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chemeClr val="bg1"/>
                </a:solidFill>
                <a:latin typeface="Modern No. 20" pitchFamily="18" charset="0"/>
              </a:rPr>
              <a:t>Tidak</a:t>
            </a:r>
            <a:r>
              <a:rPr lang="en-US" sz="3000" b="1" dirty="0" smtClean="0">
                <a:solidFill>
                  <a:schemeClr val="bg1"/>
                </a:solidFill>
                <a:latin typeface="Modern No. 20" pitchFamily="18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Modern No. 20" pitchFamily="18" charset="0"/>
              </a:rPr>
              <a:t>dari</a:t>
            </a:r>
            <a:r>
              <a:rPr lang="en-US" sz="3000" b="1" dirty="0" smtClean="0">
                <a:solidFill>
                  <a:schemeClr val="bg1"/>
                </a:solidFill>
                <a:latin typeface="Modern No. 20" pitchFamily="18" charset="0"/>
              </a:rPr>
              <a:t> INISIASI</a:t>
            </a:r>
            <a:endParaRPr lang="en-US" sz="3000" b="1" dirty="0">
              <a:solidFill>
                <a:schemeClr val="bg1"/>
              </a:solidFill>
              <a:latin typeface="Modern No. 20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 rot="5400000">
            <a:off x="7077911" y="762522"/>
            <a:ext cx="1816334" cy="92612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25491" y="2715490"/>
            <a:ext cx="2618509" cy="1246495"/>
          </a:xfrm>
          <a:prstGeom prst="rect">
            <a:avLst/>
          </a:prstGeom>
          <a:solidFill>
            <a:srgbClr val="66FF99"/>
          </a:solidFill>
        </p:spPr>
        <p:txBody>
          <a:bodyPr wrap="square" rtlCol="0">
            <a:spAutoFit/>
          </a:bodyPr>
          <a:lstStyle/>
          <a:p>
            <a:r>
              <a:rPr lang="en-US" sz="2500" b="1" dirty="0" err="1" smtClean="0">
                <a:solidFill>
                  <a:srgbClr val="003B7D"/>
                </a:solidFill>
                <a:latin typeface="Maiandra GD" pitchFamily="34" charset="0"/>
              </a:rPr>
              <a:t>eksplorasi</a:t>
            </a:r>
            <a:r>
              <a:rPr lang="en-US" sz="2500" b="1" dirty="0" smtClean="0">
                <a:solidFill>
                  <a:srgbClr val="003B7D"/>
                </a:solidFill>
                <a:latin typeface="Maiandra GD" pitchFamily="34" charset="0"/>
              </a:rPr>
              <a:t> </a:t>
            </a:r>
            <a:r>
              <a:rPr lang="en-US" sz="2500" b="1" dirty="0" err="1" smtClean="0">
                <a:solidFill>
                  <a:srgbClr val="003B7D"/>
                </a:solidFill>
                <a:latin typeface="Maiandra GD" pitchFamily="34" charset="0"/>
              </a:rPr>
              <a:t>dan</a:t>
            </a:r>
            <a:r>
              <a:rPr lang="en-US" sz="2500" b="1" dirty="0" smtClean="0">
                <a:solidFill>
                  <a:srgbClr val="003B7D"/>
                </a:solidFill>
                <a:latin typeface="Maiandra GD" pitchFamily="34" charset="0"/>
              </a:rPr>
              <a:t> </a:t>
            </a:r>
            <a:r>
              <a:rPr lang="en-US" sz="2500" b="1" dirty="0" err="1" smtClean="0">
                <a:solidFill>
                  <a:srgbClr val="003B7D"/>
                </a:solidFill>
                <a:latin typeface="Maiandra GD" pitchFamily="34" charset="0"/>
              </a:rPr>
              <a:t>hubungan</a:t>
            </a:r>
            <a:r>
              <a:rPr lang="en-US" sz="2500" b="1" dirty="0" smtClean="0">
                <a:solidFill>
                  <a:srgbClr val="003B7D"/>
                </a:solidFill>
                <a:latin typeface="Maiandra GD" pitchFamily="34" charset="0"/>
              </a:rPr>
              <a:t> yang </a:t>
            </a:r>
            <a:r>
              <a:rPr lang="en-US" sz="2500" b="1" dirty="0" err="1" smtClean="0">
                <a:solidFill>
                  <a:srgbClr val="003B7D"/>
                </a:solidFill>
                <a:latin typeface="Maiandra GD" pitchFamily="34" charset="0"/>
              </a:rPr>
              <a:t>lebih</a:t>
            </a:r>
            <a:r>
              <a:rPr lang="en-US" sz="2500" b="1" dirty="0" smtClean="0">
                <a:solidFill>
                  <a:srgbClr val="003B7D"/>
                </a:solidFill>
                <a:latin typeface="Maiandra GD" pitchFamily="34" charset="0"/>
              </a:rPr>
              <a:t> formal</a:t>
            </a:r>
            <a:endParaRPr lang="en-US" sz="2500" b="1" dirty="0">
              <a:solidFill>
                <a:srgbClr val="003B7D"/>
              </a:solidFill>
              <a:latin typeface="Maiandra GD" pitchFamily="34" charset="0"/>
            </a:endParaRPr>
          </a:p>
        </p:txBody>
      </p:sp>
      <p:sp>
        <p:nvSpPr>
          <p:cNvPr id="13" name="Wave 12"/>
          <p:cNvSpPr/>
          <p:nvPr/>
        </p:nvSpPr>
        <p:spPr>
          <a:xfrm>
            <a:off x="443345" y="3893127"/>
            <a:ext cx="8257309" cy="1731818"/>
          </a:xfrm>
          <a:prstGeom prst="wav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 dirty="0" smtClean="0">
              <a:solidFill>
                <a:srgbClr val="003B7D"/>
              </a:solidFill>
              <a:latin typeface="Agency FB" pitchFamily="34" charset="0"/>
            </a:endParaRPr>
          </a:p>
          <a:p>
            <a:pPr algn="ctr"/>
            <a:r>
              <a:rPr lang="en-US" sz="3000" dirty="0" err="1" smtClean="0">
                <a:solidFill>
                  <a:srgbClr val="003B7D"/>
                </a:solidFill>
                <a:latin typeface="Agency FB" pitchFamily="34" charset="0"/>
              </a:rPr>
              <a:t>sepasang</a:t>
            </a:r>
            <a:r>
              <a:rPr lang="en-US" sz="3000" dirty="0" smtClean="0">
                <a:solidFill>
                  <a:srgbClr val="003B7D"/>
                </a:solidFill>
                <a:latin typeface="Agency FB" pitchFamily="34" charset="0"/>
              </a:rPr>
              <a:t> </a:t>
            </a:r>
            <a:r>
              <a:rPr lang="en-US" sz="3000" dirty="0" err="1" smtClean="0">
                <a:solidFill>
                  <a:srgbClr val="003B7D"/>
                </a:solidFill>
                <a:latin typeface="Agency FB" pitchFamily="34" charset="0"/>
              </a:rPr>
              <a:t>mempelai</a:t>
            </a:r>
            <a:r>
              <a:rPr lang="en-US" sz="3000" dirty="0" smtClean="0">
                <a:solidFill>
                  <a:srgbClr val="003B7D"/>
                </a:solidFill>
                <a:latin typeface="Agency FB" pitchFamily="34" charset="0"/>
              </a:rPr>
              <a:t> yang </a:t>
            </a:r>
            <a:r>
              <a:rPr lang="en-US" sz="3000" dirty="0" err="1" smtClean="0">
                <a:solidFill>
                  <a:srgbClr val="003B7D"/>
                </a:solidFill>
                <a:latin typeface="Agency FB" pitchFamily="34" charset="0"/>
              </a:rPr>
              <a:t>dijodohkan</a:t>
            </a:r>
            <a:r>
              <a:rPr lang="en-US" sz="3000" dirty="0" smtClean="0">
                <a:solidFill>
                  <a:srgbClr val="003B7D"/>
                </a:solidFill>
                <a:latin typeface="Agency FB" pitchFamily="34" charset="0"/>
              </a:rPr>
              <a:t> </a:t>
            </a:r>
            <a:r>
              <a:rPr lang="en-US" sz="3000" dirty="0" err="1" smtClean="0">
                <a:solidFill>
                  <a:srgbClr val="003B7D"/>
                </a:solidFill>
                <a:latin typeface="Agency FB" pitchFamily="34" charset="0"/>
              </a:rPr>
              <a:t>dan</a:t>
            </a:r>
            <a:r>
              <a:rPr lang="en-US" sz="3000" dirty="0" smtClean="0">
                <a:solidFill>
                  <a:srgbClr val="003B7D"/>
                </a:solidFill>
                <a:latin typeface="Agency FB" pitchFamily="34" charset="0"/>
              </a:rPr>
              <a:t> </a:t>
            </a:r>
            <a:r>
              <a:rPr lang="en-US" sz="3000" dirty="0" err="1" smtClean="0">
                <a:solidFill>
                  <a:srgbClr val="003B7D"/>
                </a:solidFill>
                <a:latin typeface="Agency FB" pitchFamily="34" charset="0"/>
              </a:rPr>
              <a:t>langsung</a:t>
            </a:r>
            <a:r>
              <a:rPr lang="en-US" sz="3000" dirty="0" smtClean="0">
                <a:solidFill>
                  <a:srgbClr val="003B7D"/>
                </a:solidFill>
                <a:latin typeface="Agency FB" pitchFamily="34" charset="0"/>
              </a:rPr>
              <a:t> </a:t>
            </a:r>
            <a:r>
              <a:rPr lang="en-US" sz="3000" dirty="0" err="1" smtClean="0">
                <a:solidFill>
                  <a:srgbClr val="003B7D"/>
                </a:solidFill>
                <a:latin typeface="Agency FB" pitchFamily="34" charset="0"/>
              </a:rPr>
              <a:t>bertemu</a:t>
            </a:r>
            <a:r>
              <a:rPr lang="en-US" sz="3000" dirty="0" smtClean="0">
                <a:solidFill>
                  <a:srgbClr val="003B7D"/>
                </a:solidFill>
                <a:latin typeface="Agency FB" pitchFamily="34" charset="0"/>
              </a:rPr>
              <a:t> </a:t>
            </a:r>
            <a:r>
              <a:rPr lang="en-US" sz="3000" dirty="0" err="1" smtClean="0">
                <a:solidFill>
                  <a:srgbClr val="003B7D"/>
                </a:solidFill>
                <a:latin typeface="Agency FB" pitchFamily="34" charset="0"/>
              </a:rPr>
              <a:t>di</a:t>
            </a:r>
            <a:r>
              <a:rPr lang="en-US" sz="3000" dirty="0" smtClean="0">
                <a:solidFill>
                  <a:srgbClr val="003B7D"/>
                </a:solidFill>
                <a:latin typeface="Agency FB" pitchFamily="34" charset="0"/>
              </a:rPr>
              <a:t> </a:t>
            </a:r>
            <a:r>
              <a:rPr lang="en-US" sz="3000" dirty="0" err="1" smtClean="0">
                <a:solidFill>
                  <a:srgbClr val="003B7D"/>
                </a:solidFill>
                <a:latin typeface="Agency FB" pitchFamily="34" charset="0"/>
              </a:rPr>
              <a:t>pelaminan</a:t>
            </a:r>
            <a:r>
              <a:rPr lang="en-US" sz="3000" dirty="0" smtClean="0">
                <a:solidFill>
                  <a:srgbClr val="003B7D"/>
                </a:solidFill>
                <a:latin typeface="Agency FB" pitchFamily="34" charset="0"/>
              </a:rPr>
              <a:t>.</a:t>
            </a:r>
          </a:p>
          <a:p>
            <a:pPr algn="ctr"/>
            <a:endParaRPr lang="en-US" sz="3000" dirty="0">
              <a:solidFill>
                <a:srgbClr val="003B7D"/>
              </a:solidFill>
              <a:latin typeface="Agency FB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48692" y="5454410"/>
            <a:ext cx="683029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900" b="1" dirty="0" smtClean="0"/>
              <a:t>f) </a:t>
            </a:r>
            <a:r>
              <a:rPr lang="en-US" sz="1900" b="1" dirty="0" err="1" smtClean="0"/>
              <a:t>Deteriorasi</a:t>
            </a:r>
            <a:endParaRPr lang="en-US" sz="1900" b="1" dirty="0" smtClean="0"/>
          </a:p>
          <a:p>
            <a:pPr>
              <a:buFont typeface="Wingdings" pitchFamily="2" charset="2"/>
              <a:buChar char="q"/>
            </a:pPr>
            <a:r>
              <a:rPr lang="en-US" sz="1900" b="1" dirty="0" err="1" smtClean="0">
                <a:solidFill>
                  <a:schemeClr val="bg1"/>
                </a:solidFill>
                <a:latin typeface="cinnamon cake" pitchFamily="2" charset="0"/>
              </a:rPr>
              <a:t>Kemunduran</a:t>
            </a:r>
            <a:r>
              <a:rPr lang="en-US" sz="1900" b="1" dirty="0" smtClean="0">
                <a:solidFill>
                  <a:schemeClr val="bg1"/>
                </a:solidFill>
                <a:latin typeface="cinnamon cake" pitchFamily="2" charset="0"/>
              </a:rPr>
              <a:t>/ </a:t>
            </a:r>
            <a:r>
              <a:rPr lang="en-US" sz="1900" b="1" dirty="0" err="1" smtClean="0">
                <a:solidFill>
                  <a:schemeClr val="bg1"/>
                </a:solidFill>
                <a:latin typeface="cinnamon cake" pitchFamily="2" charset="0"/>
              </a:rPr>
              <a:t>melemahnya</a:t>
            </a:r>
            <a:r>
              <a:rPr lang="en-US" sz="1900" b="1" dirty="0" smtClean="0">
                <a:solidFill>
                  <a:schemeClr val="bg1"/>
                </a:solidFill>
                <a:latin typeface="cinnamon cake" pitchFamily="2" charset="0"/>
              </a:rPr>
              <a:t> </a:t>
            </a:r>
            <a:r>
              <a:rPr lang="en-US" sz="1900" b="1" dirty="0" err="1" smtClean="0">
                <a:solidFill>
                  <a:schemeClr val="bg1"/>
                </a:solidFill>
                <a:latin typeface="cinnamon cake" pitchFamily="2" charset="0"/>
              </a:rPr>
              <a:t>suatu</a:t>
            </a:r>
            <a:r>
              <a:rPr lang="en-US" sz="1900" b="1" dirty="0" smtClean="0">
                <a:solidFill>
                  <a:schemeClr val="bg1"/>
                </a:solidFill>
                <a:latin typeface="cinnamon cake" pitchFamily="2" charset="0"/>
              </a:rPr>
              <a:t> </a:t>
            </a:r>
            <a:r>
              <a:rPr lang="en-US" sz="1900" b="1" dirty="0" err="1" smtClean="0">
                <a:solidFill>
                  <a:schemeClr val="bg1"/>
                </a:solidFill>
                <a:latin typeface="cinnamon cake" pitchFamily="2" charset="0"/>
              </a:rPr>
              <a:t>hubungan</a:t>
            </a:r>
            <a:r>
              <a:rPr lang="en-US" sz="1900" b="1" dirty="0" smtClean="0">
                <a:solidFill>
                  <a:schemeClr val="bg1"/>
                </a:solidFill>
                <a:latin typeface="cinnamon cake" pitchFamily="2" charset="0"/>
              </a:rPr>
              <a:t> </a:t>
            </a:r>
            <a:r>
              <a:rPr lang="en-US" sz="1900" b="1" dirty="0" err="1" smtClean="0">
                <a:solidFill>
                  <a:schemeClr val="bg1"/>
                </a:solidFill>
                <a:latin typeface="cinnamon cake" pitchFamily="2" charset="0"/>
              </a:rPr>
              <a:t>biasanya</a:t>
            </a:r>
            <a:r>
              <a:rPr lang="en-US" sz="1900" b="1" dirty="0" smtClean="0">
                <a:solidFill>
                  <a:schemeClr val="bg1"/>
                </a:solidFill>
                <a:latin typeface="cinnamon cake" pitchFamily="2" charset="0"/>
              </a:rPr>
              <a:t> </a:t>
            </a:r>
            <a:r>
              <a:rPr lang="en-US" sz="1900" b="1" dirty="0" err="1" smtClean="0">
                <a:solidFill>
                  <a:schemeClr val="bg1"/>
                </a:solidFill>
                <a:latin typeface="cinnamon cake" pitchFamily="2" charset="0"/>
              </a:rPr>
              <a:t>tidak</a:t>
            </a:r>
            <a:r>
              <a:rPr lang="en-US" sz="1900" b="1" dirty="0" smtClean="0">
                <a:solidFill>
                  <a:schemeClr val="bg1"/>
                </a:solidFill>
                <a:latin typeface="cinnamon cake" pitchFamily="2" charset="0"/>
              </a:rPr>
              <a:t> </a:t>
            </a:r>
            <a:r>
              <a:rPr lang="en-US" sz="1900" b="1" dirty="0" err="1" smtClean="0">
                <a:solidFill>
                  <a:schemeClr val="bg1"/>
                </a:solidFill>
                <a:latin typeface="cinnamon cake" pitchFamily="2" charset="0"/>
              </a:rPr>
              <a:t>disadari</a:t>
            </a:r>
            <a:r>
              <a:rPr lang="en-US" sz="1900" b="1" dirty="0" smtClean="0">
                <a:solidFill>
                  <a:schemeClr val="bg1"/>
                </a:solidFill>
                <a:latin typeface="cinnamon cake" pitchFamily="2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1900" b="1" dirty="0" err="1" smtClean="0">
                <a:solidFill>
                  <a:schemeClr val="bg1"/>
                </a:solidFill>
                <a:latin typeface="cinnamon cake" pitchFamily="2" charset="0"/>
              </a:rPr>
              <a:t>Ketika</a:t>
            </a:r>
            <a:r>
              <a:rPr lang="en-US" sz="1900" b="1" dirty="0" smtClean="0">
                <a:solidFill>
                  <a:schemeClr val="bg1"/>
                </a:solidFill>
                <a:latin typeface="cinnamon cake" pitchFamily="2" charset="0"/>
              </a:rPr>
              <a:t> </a:t>
            </a:r>
            <a:r>
              <a:rPr lang="en-US" sz="1900" b="1" dirty="0" err="1" smtClean="0">
                <a:solidFill>
                  <a:schemeClr val="bg1"/>
                </a:solidFill>
                <a:latin typeface="cinnamon cake" pitchFamily="2" charset="0"/>
              </a:rPr>
              <a:t>tidak</a:t>
            </a:r>
            <a:r>
              <a:rPr lang="en-US" sz="1900" b="1" dirty="0" smtClean="0">
                <a:solidFill>
                  <a:schemeClr val="bg1"/>
                </a:solidFill>
                <a:latin typeface="cinnamon cake" pitchFamily="2" charset="0"/>
              </a:rPr>
              <a:t> </a:t>
            </a:r>
            <a:r>
              <a:rPr lang="en-US" sz="1900" b="1" dirty="0" err="1" smtClean="0">
                <a:solidFill>
                  <a:schemeClr val="bg1"/>
                </a:solidFill>
                <a:latin typeface="cinnamon cake" pitchFamily="2" charset="0"/>
              </a:rPr>
              <a:t>lagi</a:t>
            </a:r>
            <a:r>
              <a:rPr lang="en-US" sz="1900" b="1" dirty="0" smtClean="0">
                <a:solidFill>
                  <a:schemeClr val="bg1"/>
                </a:solidFill>
                <a:latin typeface="cinnamon cake" pitchFamily="2" charset="0"/>
              </a:rPr>
              <a:t> </a:t>
            </a:r>
            <a:r>
              <a:rPr lang="en-US" sz="1900" b="1" dirty="0" err="1" smtClean="0">
                <a:solidFill>
                  <a:schemeClr val="bg1"/>
                </a:solidFill>
                <a:latin typeface="cinnamon cake" pitchFamily="2" charset="0"/>
              </a:rPr>
              <a:t>disepakati</a:t>
            </a:r>
            <a:r>
              <a:rPr lang="en-US" sz="1900" b="1" dirty="0" smtClean="0">
                <a:solidFill>
                  <a:schemeClr val="bg1"/>
                </a:solidFill>
                <a:latin typeface="cinnamon cake" pitchFamily="2" charset="0"/>
              </a:rPr>
              <a:t> </a:t>
            </a:r>
            <a:r>
              <a:rPr lang="en-US" sz="1900" b="1" dirty="0" err="1" smtClean="0">
                <a:solidFill>
                  <a:schemeClr val="bg1"/>
                </a:solidFill>
                <a:latin typeface="cinnamon cake" pitchFamily="2" charset="0"/>
              </a:rPr>
              <a:t>bersama</a:t>
            </a:r>
            <a:r>
              <a:rPr lang="en-US" sz="1900" b="1" dirty="0" smtClean="0">
                <a:solidFill>
                  <a:schemeClr val="bg1"/>
                </a:solidFill>
                <a:latin typeface="cinnamon cake" pitchFamily="2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1900" b="1" dirty="0" smtClean="0">
                <a:solidFill>
                  <a:schemeClr val="bg1"/>
                </a:solidFill>
                <a:latin typeface="cinnamon cake" pitchFamily="2" charset="0"/>
              </a:rPr>
              <a:t> </a:t>
            </a:r>
            <a:r>
              <a:rPr lang="en-US" sz="1900" b="1" dirty="0" err="1" smtClean="0">
                <a:solidFill>
                  <a:schemeClr val="bg1"/>
                </a:solidFill>
                <a:latin typeface="cinnamon cake" pitchFamily="2" charset="0"/>
              </a:rPr>
              <a:t>Tujuan</a:t>
            </a:r>
            <a:r>
              <a:rPr lang="en-US" sz="1900" b="1" dirty="0" smtClean="0">
                <a:solidFill>
                  <a:schemeClr val="bg1"/>
                </a:solidFill>
                <a:latin typeface="cinnamon cake" pitchFamily="2" charset="0"/>
              </a:rPr>
              <a:t> </a:t>
            </a:r>
            <a:r>
              <a:rPr lang="en-US" sz="1900" b="1" dirty="0" err="1" smtClean="0">
                <a:solidFill>
                  <a:schemeClr val="bg1"/>
                </a:solidFill>
                <a:latin typeface="cinnamon cake" pitchFamily="2" charset="0"/>
              </a:rPr>
              <a:t>dan</a:t>
            </a:r>
            <a:r>
              <a:rPr lang="en-US" sz="1900" b="1" dirty="0" smtClean="0">
                <a:solidFill>
                  <a:schemeClr val="bg1"/>
                </a:solidFill>
                <a:latin typeface="cinnamon cake" pitchFamily="2" charset="0"/>
              </a:rPr>
              <a:t> </a:t>
            </a:r>
            <a:r>
              <a:rPr lang="en-US" sz="1900" b="1" dirty="0" err="1" smtClean="0">
                <a:solidFill>
                  <a:schemeClr val="bg1"/>
                </a:solidFill>
                <a:latin typeface="cinnamon cake" pitchFamily="2" charset="0"/>
              </a:rPr>
              <a:t>orientasi</a:t>
            </a:r>
            <a:r>
              <a:rPr lang="en-US" sz="1900" b="1" dirty="0" smtClean="0">
                <a:solidFill>
                  <a:schemeClr val="bg1"/>
                </a:solidFill>
                <a:latin typeface="cinnamon cake" pitchFamily="2" charset="0"/>
              </a:rPr>
              <a:t> </a:t>
            </a:r>
            <a:r>
              <a:rPr lang="en-US" sz="1900" b="1" dirty="0" err="1" smtClean="0">
                <a:solidFill>
                  <a:schemeClr val="bg1"/>
                </a:solidFill>
                <a:latin typeface="cinnamon cake" pitchFamily="2" charset="0"/>
              </a:rPr>
              <a:t>menjadi</a:t>
            </a:r>
            <a:r>
              <a:rPr lang="en-US" sz="1900" b="1" dirty="0" smtClean="0">
                <a:solidFill>
                  <a:schemeClr val="bg1"/>
                </a:solidFill>
                <a:latin typeface="cinnamon cake" pitchFamily="2" charset="0"/>
              </a:rPr>
              <a:t> </a:t>
            </a:r>
            <a:r>
              <a:rPr lang="en-US" sz="1900" b="1" dirty="0" err="1" smtClean="0">
                <a:solidFill>
                  <a:schemeClr val="bg1"/>
                </a:solidFill>
                <a:latin typeface="cinnamon cake" pitchFamily="2" charset="0"/>
              </a:rPr>
              <a:t>tidak</a:t>
            </a:r>
            <a:r>
              <a:rPr lang="en-US" sz="1900" b="1" dirty="0" smtClean="0">
                <a:solidFill>
                  <a:schemeClr val="bg1"/>
                </a:solidFill>
                <a:latin typeface="cinnamon cake" pitchFamily="2" charset="0"/>
              </a:rPr>
              <a:t> </a:t>
            </a:r>
            <a:r>
              <a:rPr lang="en-US" sz="1900" b="1" dirty="0" err="1" smtClean="0">
                <a:solidFill>
                  <a:schemeClr val="bg1"/>
                </a:solidFill>
                <a:latin typeface="cinnamon cake" pitchFamily="2" charset="0"/>
              </a:rPr>
              <a:t>jelas</a:t>
            </a:r>
            <a:r>
              <a:rPr lang="en-US" sz="1900" b="1" dirty="0" smtClean="0">
                <a:solidFill>
                  <a:schemeClr val="bg1"/>
                </a:solidFill>
                <a:latin typeface="cinnamon cake" pitchFamily="2" charset="0"/>
              </a:rPr>
              <a:t> </a:t>
            </a:r>
            <a:r>
              <a:rPr lang="en-US" sz="1900" b="1" dirty="0" err="1" smtClean="0">
                <a:solidFill>
                  <a:schemeClr val="bg1"/>
                </a:solidFill>
                <a:latin typeface="cinnamon cake" pitchFamily="2" charset="0"/>
              </a:rPr>
              <a:t>dan</a:t>
            </a:r>
            <a:r>
              <a:rPr lang="en-US" sz="1900" b="1" dirty="0" smtClean="0">
                <a:solidFill>
                  <a:schemeClr val="bg1"/>
                </a:solidFill>
                <a:latin typeface="cinnamon cake" pitchFamily="2" charset="0"/>
              </a:rPr>
              <a:t> </a:t>
            </a:r>
            <a:r>
              <a:rPr lang="en-US" sz="1900" b="1" dirty="0" err="1" smtClean="0">
                <a:solidFill>
                  <a:schemeClr val="bg1"/>
                </a:solidFill>
                <a:latin typeface="cinnamon cake" pitchFamily="2" charset="0"/>
              </a:rPr>
              <a:t>memudar</a:t>
            </a:r>
            <a:r>
              <a:rPr lang="en-US" sz="1900" b="1" dirty="0" smtClean="0">
                <a:solidFill>
                  <a:schemeClr val="bg1"/>
                </a:solidFill>
                <a:latin typeface="cinnamon cake" pitchFamily="2" charset="0"/>
              </a:rPr>
              <a:t>.</a:t>
            </a:r>
          </a:p>
          <a:p>
            <a:pPr lvl="0"/>
            <a:endParaRPr lang="en-US" sz="1900" b="1" dirty="0" smtClean="0"/>
          </a:p>
          <a:p>
            <a:endParaRPr lang="en-US" sz="19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49381" y="360218"/>
            <a:ext cx="6941127" cy="223058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5635" y="540329"/>
            <a:ext cx="615141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innamon cake" pitchFamily="2" charset="0"/>
              </a:rPr>
              <a:t>REDEFINISI</a:t>
            </a:r>
          </a:p>
          <a:p>
            <a:pPr>
              <a:buFont typeface="Wingdings" pitchFamily="2" charset="2"/>
              <a:buChar char="q"/>
            </a:pPr>
            <a:r>
              <a:rPr lang="en-US" sz="2200" b="1" dirty="0" err="1" smtClean="0">
                <a:solidFill>
                  <a:srgbClr val="FF0000"/>
                </a:solidFill>
                <a:latin typeface="cinnamon cake" pitchFamily="2" charset="0"/>
              </a:rPr>
              <a:t>Perubahan</a:t>
            </a:r>
            <a:endParaRPr lang="en-US" sz="2200" b="1" dirty="0" smtClean="0">
              <a:solidFill>
                <a:srgbClr val="FF0000"/>
              </a:solidFill>
              <a:latin typeface="cinnamon cake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b="1" dirty="0" smtClean="0">
                <a:solidFill>
                  <a:srgbClr val="FF0000"/>
                </a:solidFill>
                <a:latin typeface="cinnamon cake" pitchFamily="2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cinnamon cake" pitchFamily="2" charset="0"/>
              </a:rPr>
              <a:t>Karyawan</a:t>
            </a:r>
            <a:r>
              <a:rPr lang="en-US" sz="2200" b="1" dirty="0" smtClean="0">
                <a:solidFill>
                  <a:srgbClr val="FF0000"/>
                </a:solidFill>
                <a:latin typeface="cinnamon cake" pitchFamily="2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cinnamon cake" pitchFamily="2" charset="0"/>
              </a:rPr>
              <a:t>tidak</a:t>
            </a:r>
            <a:r>
              <a:rPr lang="en-US" sz="2200" b="1" dirty="0" smtClean="0">
                <a:solidFill>
                  <a:srgbClr val="FF0000"/>
                </a:solidFill>
                <a:latin typeface="cinnamon cake" pitchFamily="2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cinnamon cake" pitchFamily="2" charset="0"/>
              </a:rPr>
              <a:t>puas</a:t>
            </a:r>
            <a:r>
              <a:rPr lang="en-US" sz="2200" b="1" dirty="0" smtClean="0">
                <a:solidFill>
                  <a:srgbClr val="FF0000"/>
                </a:solidFill>
                <a:latin typeface="cinnamon cake" pitchFamily="2" charset="0"/>
              </a:rPr>
              <a:t>, </a:t>
            </a:r>
            <a:r>
              <a:rPr lang="en-US" sz="2200" b="1" dirty="0" err="1" smtClean="0">
                <a:solidFill>
                  <a:srgbClr val="FF0000"/>
                </a:solidFill>
                <a:latin typeface="cinnamon cake" pitchFamily="2" charset="0"/>
              </a:rPr>
              <a:t>remaja</a:t>
            </a:r>
            <a:r>
              <a:rPr lang="en-US" sz="2200" b="1" dirty="0" smtClean="0">
                <a:solidFill>
                  <a:srgbClr val="FF0000"/>
                </a:solidFill>
                <a:latin typeface="cinnamon cake" pitchFamily="2" charset="0"/>
              </a:rPr>
              <a:t> yang </a:t>
            </a:r>
            <a:r>
              <a:rPr lang="en-US" sz="2200" b="1" dirty="0" err="1" smtClean="0">
                <a:solidFill>
                  <a:srgbClr val="FF0000"/>
                </a:solidFill>
                <a:latin typeface="cinnamon cake" pitchFamily="2" charset="0"/>
              </a:rPr>
              <a:t>tidak</a:t>
            </a:r>
            <a:r>
              <a:rPr lang="en-US" sz="2200" b="1" dirty="0" smtClean="0">
                <a:solidFill>
                  <a:srgbClr val="FF0000"/>
                </a:solidFill>
                <a:latin typeface="cinnamon cake" pitchFamily="2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cinnamon cake" pitchFamily="2" charset="0"/>
              </a:rPr>
              <a:t>dekat</a:t>
            </a:r>
            <a:r>
              <a:rPr lang="en-US" sz="2200" b="1" dirty="0" smtClean="0">
                <a:solidFill>
                  <a:srgbClr val="FF0000"/>
                </a:solidFill>
                <a:latin typeface="cinnamon cake" pitchFamily="2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cinnamon cake" pitchFamily="2" charset="0"/>
              </a:rPr>
              <a:t>dengan</a:t>
            </a:r>
            <a:r>
              <a:rPr lang="en-US" sz="2200" b="1" dirty="0" smtClean="0">
                <a:solidFill>
                  <a:srgbClr val="FF0000"/>
                </a:solidFill>
                <a:latin typeface="cinnamon cake" pitchFamily="2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cinnamon cake" pitchFamily="2" charset="0"/>
              </a:rPr>
              <a:t>orang</a:t>
            </a:r>
            <a:r>
              <a:rPr lang="en-US" sz="2200" b="1" dirty="0" smtClean="0">
                <a:solidFill>
                  <a:srgbClr val="FF0000"/>
                </a:solidFill>
                <a:latin typeface="cinnamon cake" pitchFamily="2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cinnamon cake" pitchFamily="2" charset="0"/>
              </a:rPr>
              <a:t>tuanya</a:t>
            </a:r>
            <a:r>
              <a:rPr lang="en-US" sz="2200" b="1" dirty="0" smtClean="0">
                <a:solidFill>
                  <a:srgbClr val="FF0000"/>
                </a:solidFill>
                <a:latin typeface="cinnamon cake" pitchFamily="2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200" b="1" dirty="0" err="1" smtClean="0">
                <a:solidFill>
                  <a:srgbClr val="FF0000"/>
                </a:solidFill>
                <a:latin typeface="cinnamon cake" pitchFamily="2" charset="0"/>
              </a:rPr>
              <a:t>Proses</a:t>
            </a:r>
            <a:r>
              <a:rPr lang="en-US" sz="2200" b="1" dirty="0" smtClean="0">
                <a:solidFill>
                  <a:srgbClr val="FF0000"/>
                </a:solidFill>
                <a:latin typeface="cinnamon cake" pitchFamily="2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cinnamon cake" pitchFamily="2" charset="0"/>
              </a:rPr>
              <a:t>perkembangan</a:t>
            </a:r>
            <a:r>
              <a:rPr lang="en-US" sz="2200" b="1" dirty="0" smtClean="0">
                <a:solidFill>
                  <a:srgbClr val="FF0000"/>
                </a:solidFill>
                <a:latin typeface="cinnamon cake" pitchFamily="2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cinnamon cake" pitchFamily="2" charset="0"/>
              </a:rPr>
              <a:t>hubungan</a:t>
            </a:r>
            <a:r>
              <a:rPr lang="en-US" sz="2200" b="1" dirty="0" smtClean="0">
                <a:solidFill>
                  <a:srgbClr val="FF0000"/>
                </a:solidFill>
                <a:latin typeface="cinnamon cake" pitchFamily="2" charset="0"/>
              </a:rPr>
              <a:t> yang gradual </a:t>
            </a:r>
            <a:r>
              <a:rPr lang="en-US" sz="2200" b="1" dirty="0" err="1" smtClean="0">
                <a:solidFill>
                  <a:srgbClr val="FF0000"/>
                </a:solidFill>
                <a:latin typeface="cinnamon cake" pitchFamily="2" charset="0"/>
              </a:rPr>
              <a:t>dan</a:t>
            </a:r>
            <a:r>
              <a:rPr lang="en-US" sz="2200" b="1" dirty="0" smtClean="0">
                <a:solidFill>
                  <a:srgbClr val="FF0000"/>
                </a:solidFill>
                <a:latin typeface="cinnamon cake" pitchFamily="2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cinnamon cake" pitchFamily="2" charset="0"/>
              </a:rPr>
              <a:t>alami</a:t>
            </a:r>
            <a:r>
              <a:rPr lang="en-US" sz="2200" b="1" dirty="0" smtClean="0">
                <a:solidFill>
                  <a:srgbClr val="FF0000"/>
                </a:solidFill>
                <a:latin typeface="cinnamon cake" pitchFamily="2" charset="0"/>
              </a:rPr>
              <a:t>.</a:t>
            </a:r>
          </a:p>
          <a:p>
            <a:endParaRPr lang="en-US" sz="2200" b="1" dirty="0" smtClean="0">
              <a:solidFill>
                <a:srgbClr val="FF0000"/>
              </a:solidFill>
              <a:latin typeface="cinnamon cake" pitchFamily="2" charset="0"/>
            </a:endParaRPr>
          </a:p>
          <a:p>
            <a:r>
              <a:rPr lang="en-US" sz="2200" b="1" dirty="0" smtClean="0">
                <a:solidFill>
                  <a:srgbClr val="FF0000"/>
                </a:solidFill>
                <a:latin typeface="cinnamon cake" pitchFamily="2" charset="0"/>
              </a:rPr>
              <a:t> </a:t>
            </a:r>
            <a:endParaRPr lang="en-US" sz="2200" b="1" dirty="0">
              <a:solidFill>
                <a:srgbClr val="FF0000"/>
              </a:solidFill>
              <a:latin typeface="cinnamon cak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91" y="0"/>
            <a:ext cx="7772400" cy="1143000"/>
          </a:xfrm>
        </p:spPr>
        <p:txBody>
          <a:bodyPr/>
          <a:lstStyle/>
          <a:p>
            <a:pPr lvl="0"/>
            <a:r>
              <a:rPr lang="en-US" dirty="0" smtClean="0"/>
              <a:t>C. </a:t>
            </a:r>
            <a:r>
              <a:rPr lang="en-US" dirty="0" err="1" smtClean="0"/>
              <a:t>Pola</a:t>
            </a:r>
            <a:r>
              <a:rPr lang="en-US" dirty="0" smtClean="0"/>
              <a:t>-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relasional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0945" y="775854"/>
            <a:ext cx="8326582" cy="1953491"/>
          </a:xfrm>
        </p:spPr>
        <p:txBody>
          <a:bodyPr/>
          <a:lstStyle/>
          <a:p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, </a:t>
            </a:r>
            <a:r>
              <a:rPr lang="en-US" dirty="0" err="1" smtClean="0"/>
              <a:t>berkembang</a:t>
            </a:r>
            <a:r>
              <a:rPr lang="en-US" dirty="0" smtClean="0"/>
              <a:t> pula </a:t>
            </a:r>
            <a:r>
              <a:rPr lang="en-US" dirty="0" err="1" smtClean="0"/>
              <a:t>pola-pola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 </a:t>
            </a:r>
            <a:r>
              <a:rPr lang="en-US" dirty="0" err="1" smtClean="0"/>
              <a:t>aturan</a:t>
            </a:r>
            <a:r>
              <a:rPr lang="en-US" dirty="0" smtClean="0"/>
              <a:t>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partisipan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relasional</a:t>
            </a:r>
            <a:endParaRPr lang="en-US" dirty="0" smtClean="0"/>
          </a:p>
          <a:p>
            <a:r>
              <a:rPr lang="en-US" dirty="0" smtClean="0"/>
              <a:t>Ruben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4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relasional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302327" y="257463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791200" cy="595745"/>
          </a:xfrm>
        </p:spPr>
        <p:txBody>
          <a:bodyPr/>
          <a:lstStyle/>
          <a:p>
            <a:pPr lvl="0"/>
            <a:r>
              <a:rPr lang="en-US" sz="2000" dirty="0" smtClean="0"/>
              <a:t>(1) </a:t>
            </a:r>
            <a:r>
              <a:rPr lang="en-US" sz="2000" dirty="0" err="1" smtClean="0"/>
              <a:t>Suportif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defensif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19546" y="471135"/>
          <a:ext cx="7772400" cy="6443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997447"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Suportif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sikap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mendukung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komunikasi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interpersonal.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Defensif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040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Deskripsi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penilaian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terhadap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orang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lain</a:t>
                      </a:r>
                    </a:p>
                    <a:p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Evaluasi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menilai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perilaku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orang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lain</a:t>
                      </a:r>
                    </a:p>
                    <a:p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9775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Orientasi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masalah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mengajak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orang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lain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bersama-sama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menetapkan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tujuan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merancang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bagaimana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mencapainya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tanpa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mengarahkan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orang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lain.</a:t>
                      </a:r>
                    </a:p>
                    <a:p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Kontrol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mengarahkan</a:t>
                      </a:r>
                      <a:endParaRPr lang="en-US" sz="180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40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Spontan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strategi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bertaktik</a:t>
                      </a:r>
                      <a:endParaRPr lang="en-US" sz="180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Strategi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merencanakan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teknik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strategi</a:t>
                      </a:r>
                      <a:endParaRPr lang="en-US" sz="180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3530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Empati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menempatkan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diri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orang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lain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pandangan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orang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lain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itu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Netralitas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menjauhkan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diri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perasaan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perhatian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745673"/>
          <a:ext cx="77724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Suportif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  <a:endParaRPr lang="en-US" b="1" dirty="0">
                        <a:solidFill>
                          <a:srgbClr val="003B7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Defensif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b="1" dirty="0">
                        <a:solidFill>
                          <a:srgbClr val="003B7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Empati</a:t>
                      </a:r>
                      <a:r>
                        <a:rPr lang="en-US" sz="1800" b="1" kern="1200" dirty="0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b="1" kern="1200" dirty="0" err="1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menempatkan</a:t>
                      </a:r>
                      <a:r>
                        <a:rPr lang="en-US" sz="1800" b="1" kern="1200" dirty="0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diri</a:t>
                      </a:r>
                      <a:r>
                        <a:rPr lang="en-US" sz="1800" b="1" kern="1200" dirty="0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800" b="1" kern="1200" dirty="0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orang</a:t>
                      </a:r>
                      <a:r>
                        <a:rPr lang="en-US" sz="1800" b="1" kern="1200" dirty="0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 lain </a:t>
                      </a:r>
                      <a:r>
                        <a:rPr lang="en-US" sz="1800" b="1" kern="1200" dirty="0" err="1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b="1" kern="1200" dirty="0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pandangan</a:t>
                      </a:r>
                      <a:r>
                        <a:rPr lang="en-US" sz="1800" b="1" kern="1200" dirty="0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orang</a:t>
                      </a:r>
                      <a:r>
                        <a:rPr lang="en-US" sz="1800" b="1" kern="1200" dirty="0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 lain </a:t>
                      </a:r>
                      <a:r>
                        <a:rPr lang="en-US" sz="1800" b="1" kern="1200" dirty="0" err="1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itu</a:t>
                      </a:r>
                      <a:r>
                        <a:rPr lang="en-US" sz="1800" b="1" kern="1200" dirty="0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en-US" b="1" dirty="0">
                        <a:solidFill>
                          <a:srgbClr val="003B7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Superioritas</a:t>
                      </a:r>
                      <a:endParaRPr lang="en-US" sz="1800" b="1" kern="1200" dirty="0" smtClean="0">
                        <a:solidFill>
                          <a:srgbClr val="003B7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b="1" dirty="0">
                        <a:solidFill>
                          <a:srgbClr val="003B7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Persamaan</a:t>
                      </a:r>
                      <a:r>
                        <a:rPr lang="en-US" sz="1800" b="1" kern="1200" dirty="0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b="1" kern="1200" dirty="0" err="1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memandang</a:t>
                      </a:r>
                      <a:r>
                        <a:rPr lang="en-US" sz="1800" b="1" kern="1200" dirty="0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orang</a:t>
                      </a:r>
                      <a:r>
                        <a:rPr lang="en-US" sz="1800" b="1" kern="1200" dirty="0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 lain </a:t>
                      </a:r>
                      <a:r>
                        <a:rPr lang="en-US" sz="1800" b="1" kern="1200" dirty="0" err="1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setara</a:t>
                      </a:r>
                      <a:endParaRPr lang="en-US" sz="1800" b="1" kern="1200" dirty="0" smtClean="0">
                        <a:solidFill>
                          <a:srgbClr val="003B7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b="1" dirty="0">
                        <a:solidFill>
                          <a:srgbClr val="003B7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dirty="0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Certainty</a:t>
                      </a:r>
                      <a:r>
                        <a:rPr lang="en-US" sz="1800" b="1" kern="1200" dirty="0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b="1" kern="1200" dirty="0" err="1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bertindak</a:t>
                      </a:r>
                      <a:r>
                        <a:rPr lang="en-US" sz="1800" b="1" kern="1200" dirty="0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atas</a:t>
                      </a:r>
                      <a:r>
                        <a:rPr lang="en-US" sz="1800" b="1" kern="1200" dirty="0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pengetahuan</a:t>
                      </a:r>
                      <a:r>
                        <a:rPr lang="en-US" sz="1800" b="1" kern="1200" dirty="0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keyakinan</a:t>
                      </a:r>
                      <a:r>
                        <a:rPr lang="en-US" sz="1800" b="1" kern="1200" dirty="0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1" kern="1200" dirty="0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persepsi</a:t>
                      </a:r>
                      <a:r>
                        <a:rPr lang="en-US" sz="1800" b="1" kern="1200" dirty="0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sendiri</a:t>
                      </a:r>
                      <a:r>
                        <a:rPr lang="en-US" sz="1800" b="1" kern="1200" dirty="0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tanpa</a:t>
                      </a:r>
                      <a:r>
                        <a:rPr lang="en-US" sz="1800" b="1" kern="1200" dirty="0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mau</a:t>
                      </a:r>
                      <a:r>
                        <a:rPr lang="en-US" sz="1800" b="1" kern="1200" dirty="0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mengubahnya</a:t>
                      </a:r>
                      <a:r>
                        <a:rPr lang="en-US" sz="1800" b="1" kern="1200" dirty="0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en-US" b="1" dirty="0">
                        <a:solidFill>
                          <a:srgbClr val="003B7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Provisionalisme</a:t>
                      </a:r>
                      <a:r>
                        <a:rPr lang="en-US" sz="1800" b="1" kern="1200" dirty="0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b="1" kern="1200" dirty="0" err="1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kesediaan</a:t>
                      </a:r>
                      <a:r>
                        <a:rPr lang="en-US" sz="1800" b="1" kern="1200" dirty="0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1" kern="1200" dirty="0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selalu</a:t>
                      </a:r>
                      <a:r>
                        <a:rPr lang="en-US" sz="1800" b="1" kern="1200" dirty="0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meninjau</a:t>
                      </a:r>
                      <a:r>
                        <a:rPr lang="en-US" sz="1800" b="1" kern="1200" dirty="0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kembali</a:t>
                      </a:r>
                      <a:r>
                        <a:rPr lang="en-US" sz="1800" b="1" kern="1200" dirty="0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pendapat</a:t>
                      </a:r>
                      <a:r>
                        <a:rPr lang="en-US" sz="1800" b="1" kern="1200" dirty="0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kita</a:t>
                      </a:r>
                      <a:r>
                        <a:rPr lang="en-US" sz="1800" b="1" kern="1200" dirty="0" smtClean="0">
                          <a:solidFill>
                            <a:srgbClr val="003B7D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en-US" b="1" dirty="0">
                        <a:solidFill>
                          <a:srgbClr val="003B7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3B7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3B7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3B7D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(2) </a:t>
            </a:r>
            <a:r>
              <a:rPr lang="en-US" dirty="0" err="1" smtClean="0"/>
              <a:t>Tergantung</a:t>
            </a:r>
            <a:r>
              <a:rPr lang="en-US" dirty="0" smtClean="0"/>
              <a:t> (</a:t>
            </a:r>
            <a:r>
              <a:rPr lang="en-US" dirty="0" err="1" smtClean="0"/>
              <a:t>Dependen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(</a:t>
            </a:r>
            <a:r>
              <a:rPr lang="en-US" dirty="0" err="1" smtClean="0"/>
              <a:t>independen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61164"/>
          </a:xfrm>
        </p:spPr>
        <p:txBody>
          <a:bodyPr/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dependen</a:t>
            </a:r>
            <a:r>
              <a:rPr lang="en-US" dirty="0" smtClean="0"/>
              <a:t>: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, </a:t>
            </a:r>
            <a:r>
              <a:rPr lang="en-US" dirty="0" err="1" smtClean="0"/>
              <a:t>uang</a:t>
            </a:r>
            <a:r>
              <a:rPr lang="en-US" dirty="0" smtClean="0"/>
              <a:t>, </a:t>
            </a:r>
            <a:r>
              <a:rPr lang="en-US" dirty="0" err="1" smtClean="0"/>
              <a:t>pekerjaan</a:t>
            </a:r>
            <a:r>
              <a:rPr lang="en-US" dirty="0" smtClean="0"/>
              <a:t>, </a:t>
            </a:r>
            <a:r>
              <a:rPr lang="en-US" dirty="0" err="1" smtClean="0"/>
              <a:t>kepemimpinan</a:t>
            </a:r>
            <a:r>
              <a:rPr lang="en-US" dirty="0" smtClean="0"/>
              <a:t>, </a:t>
            </a:r>
            <a:r>
              <a:rPr lang="en-US" dirty="0" err="1" smtClean="0"/>
              <a:t>petunjuk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Misal</a:t>
            </a:r>
            <a:r>
              <a:rPr lang="en-US" dirty="0" smtClean="0"/>
              <a:t>: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terapisnya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: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ketidaksepakatan</a:t>
            </a:r>
            <a:r>
              <a:rPr lang="en-US" dirty="0" smtClean="0"/>
              <a:t>, </a:t>
            </a:r>
            <a:r>
              <a:rPr lang="en-US" dirty="0" err="1" smtClean="0"/>
              <a:t>ketidaksetujuan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penolakan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Co: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/ buyer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(3) </a:t>
            </a:r>
            <a:r>
              <a:rPr lang="en-US" dirty="0" err="1" smtClean="0"/>
              <a:t>Progresif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regresif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progresif</a:t>
            </a:r>
            <a:r>
              <a:rPr lang="en-US" dirty="0" smtClean="0"/>
              <a:t>: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harmoni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mengarah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Regresif</a:t>
            </a:r>
            <a:r>
              <a:rPr lang="en-US" dirty="0" smtClean="0"/>
              <a:t>: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mengarah</a:t>
            </a:r>
            <a:r>
              <a:rPr lang="en-US" dirty="0" smtClean="0"/>
              <a:t>/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ketidakpuasan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ketidakharmonisan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Co: </a:t>
            </a:r>
            <a:r>
              <a:rPr lang="en-US" i="1" dirty="0" smtClean="0"/>
              <a:t>project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(4) </a:t>
            </a:r>
            <a:r>
              <a:rPr lang="en-US" i="1" dirty="0" smtClean="0"/>
              <a:t>Self-fulfilling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self-defeating</a:t>
            </a:r>
            <a:r>
              <a:rPr lang="en-US" dirty="0" smtClean="0"/>
              <a:t> </a:t>
            </a:r>
            <a:r>
              <a:rPr lang="en-US" i="1" dirty="0" smtClean="0"/>
              <a:t>prophecies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9636"/>
            <a:ext cx="7772400" cy="3886200"/>
          </a:xfrm>
        </p:spPr>
        <p:txBody>
          <a:bodyPr/>
          <a:lstStyle/>
          <a:p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Kita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habis-habisan</a:t>
            </a:r>
            <a:r>
              <a:rPr lang="en-US" dirty="0" smtClean="0"/>
              <a:t>”.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KOMUNIKAS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1" y="927731"/>
            <a:ext cx="3047999" cy="2868415"/>
          </a:xfrm>
          <a:prstGeom prst="rect">
            <a:avLst/>
          </a:prstGeom>
        </p:spPr>
      </p:pic>
      <p:pic>
        <p:nvPicPr>
          <p:cNvPr id="5" name="Picture 4" descr="teori-komunikasi-kelompo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268" y="3778826"/>
            <a:ext cx="3049732" cy="30791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2563" y="623453"/>
          <a:ext cx="7779328" cy="5347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381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: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1011382"/>
            <a:ext cx="8437419" cy="5638800"/>
          </a:xfrm>
        </p:spPr>
        <p:txBody>
          <a:bodyPr/>
          <a:lstStyle/>
          <a:p>
            <a:r>
              <a:rPr lang="en-US" sz="2300" dirty="0" err="1" smtClean="0"/>
              <a:t>Kelompok</a:t>
            </a:r>
            <a:r>
              <a:rPr lang="en-US" sz="2300" dirty="0" smtClean="0"/>
              <a:t> </a:t>
            </a:r>
            <a:r>
              <a:rPr lang="en-US" sz="2300" dirty="0" err="1" smtClean="0"/>
              <a:t>terdiri</a:t>
            </a:r>
            <a:r>
              <a:rPr lang="en-US" sz="2300" dirty="0" smtClean="0"/>
              <a:t> </a:t>
            </a:r>
            <a:r>
              <a:rPr lang="en-US" sz="2300" dirty="0" err="1" smtClean="0"/>
              <a:t>dari</a:t>
            </a:r>
            <a:r>
              <a:rPr lang="en-US" sz="2300" dirty="0" smtClean="0"/>
              <a:t> </a:t>
            </a:r>
            <a:r>
              <a:rPr lang="en-US" sz="2300" dirty="0" err="1" smtClean="0"/>
              <a:t>maksimal</a:t>
            </a:r>
            <a:r>
              <a:rPr lang="en-US" sz="2300" smtClean="0"/>
              <a:t> </a:t>
            </a:r>
            <a:r>
              <a:rPr lang="en-US" sz="2300" smtClean="0"/>
              <a:t>4 </a:t>
            </a:r>
            <a:r>
              <a:rPr lang="en-US" sz="2300" dirty="0" err="1" smtClean="0"/>
              <a:t>orang</a:t>
            </a:r>
            <a:endParaRPr lang="en-US" sz="2300" dirty="0" smtClean="0"/>
          </a:p>
          <a:p>
            <a:r>
              <a:rPr lang="en-US" sz="2300" dirty="0" err="1" smtClean="0"/>
              <a:t>Pengamatan</a:t>
            </a:r>
            <a:r>
              <a:rPr lang="en-US" sz="2300" dirty="0" smtClean="0"/>
              <a:t> </a:t>
            </a:r>
            <a:r>
              <a:rPr lang="en-US" sz="2300" dirty="0" err="1" smtClean="0"/>
              <a:t>terhadap</a:t>
            </a:r>
            <a:r>
              <a:rPr lang="en-US" sz="2300" dirty="0" smtClean="0"/>
              <a:t> </a:t>
            </a:r>
            <a:r>
              <a:rPr lang="en-US" sz="2300" dirty="0" err="1" smtClean="0"/>
              <a:t>komunikasi</a:t>
            </a:r>
            <a:r>
              <a:rPr lang="en-US" sz="2300" dirty="0" smtClean="0"/>
              <a:t> </a:t>
            </a:r>
            <a:r>
              <a:rPr lang="en-US" sz="2300" dirty="0" err="1" smtClean="0"/>
              <a:t>kelompok</a:t>
            </a:r>
            <a:r>
              <a:rPr lang="en-US" sz="2300" dirty="0" smtClean="0"/>
              <a:t> </a:t>
            </a:r>
            <a:r>
              <a:rPr lang="en-US" sz="2300" dirty="0" err="1" smtClean="0"/>
              <a:t>hijaber</a:t>
            </a:r>
            <a:r>
              <a:rPr lang="en-US" sz="2300" dirty="0" smtClean="0"/>
              <a:t>, </a:t>
            </a:r>
            <a:r>
              <a:rPr lang="en-US" sz="2300" dirty="0" err="1" smtClean="0"/>
              <a:t>kelompok</a:t>
            </a:r>
            <a:r>
              <a:rPr lang="en-US" sz="2300" dirty="0" smtClean="0"/>
              <a:t> </a:t>
            </a:r>
            <a:r>
              <a:rPr lang="en-US" sz="2300" dirty="0" err="1" smtClean="0"/>
              <a:t>otomotif</a:t>
            </a:r>
            <a:r>
              <a:rPr lang="en-US" sz="2300" dirty="0" smtClean="0"/>
              <a:t>, </a:t>
            </a:r>
            <a:r>
              <a:rPr lang="en-US" sz="2300" dirty="0" err="1" smtClean="0"/>
              <a:t>kelompok</a:t>
            </a:r>
            <a:r>
              <a:rPr lang="en-US" sz="2300" dirty="0" smtClean="0"/>
              <a:t> </a:t>
            </a:r>
            <a:r>
              <a:rPr lang="en-US" sz="2300" dirty="0" err="1" smtClean="0"/>
              <a:t>mahasiswa</a:t>
            </a:r>
            <a:r>
              <a:rPr lang="en-US" sz="2300" dirty="0" smtClean="0"/>
              <a:t>/ </a:t>
            </a:r>
            <a:r>
              <a:rPr lang="en-US" sz="2300" dirty="0" err="1" smtClean="0"/>
              <a:t>belajar</a:t>
            </a:r>
            <a:r>
              <a:rPr lang="en-US" sz="2300" dirty="0" smtClean="0"/>
              <a:t>, </a:t>
            </a:r>
            <a:r>
              <a:rPr lang="en-US" sz="2300" dirty="0" err="1" smtClean="0"/>
              <a:t>kelompok</a:t>
            </a:r>
            <a:r>
              <a:rPr lang="en-US" sz="2300" dirty="0" smtClean="0"/>
              <a:t> </a:t>
            </a:r>
            <a:r>
              <a:rPr lang="en-US" sz="2300" dirty="0" err="1" smtClean="0"/>
              <a:t>olah</a:t>
            </a:r>
            <a:r>
              <a:rPr lang="en-US" sz="2300" dirty="0" smtClean="0"/>
              <a:t> raga, </a:t>
            </a:r>
            <a:r>
              <a:rPr lang="en-US" sz="2300" dirty="0" err="1" smtClean="0"/>
              <a:t>kelompok</a:t>
            </a:r>
            <a:r>
              <a:rPr lang="en-US" sz="2300" dirty="0" smtClean="0"/>
              <a:t> </a:t>
            </a:r>
            <a:r>
              <a:rPr lang="en-US" sz="2300" dirty="0" err="1" smtClean="0"/>
              <a:t>seni</a:t>
            </a:r>
            <a:r>
              <a:rPr lang="en-US" sz="2300" dirty="0" smtClean="0"/>
              <a:t>, </a:t>
            </a:r>
            <a:r>
              <a:rPr lang="en-US" sz="2300" dirty="0" err="1" smtClean="0"/>
              <a:t>kelompok</a:t>
            </a:r>
            <a:r>
              <a:rPr lang="en-US" sz="2300" dirty="0" smtClean="0"/>
              <a:t> online</a:t>
            </a:r>
          </a:p>
          <a:p>
            <a:r>
              <a:rPr lang="en-US" sz="2300" dirty="0" err="1" smtClean="0"/>
              <a:t>Hasil</a:t>
            </a:r>
            <a:r>
              <a:rPr lang="en-US" sz="2300" dirty="0" smtClean="0"/>
              <a:t> </a:t>
            </a:r>
            <a:r>
              <a:rPr lang="en-US" sz="2300" dirty="0" err="1" smtClean="0"/>
              <a:t>pengamatan</a:t>
            </a:r>
            <a:r>
              <a:rPr lang="en-US" sz="2300" dirty="0" smtClean="0"/>
              <a:t>: </a:t>
            </a:r>
            <a:r>
              <a:rPr lang="en-US" sz="2300" dirty="0" err="1" smtClean="0"/>
              <a:t>latar</a:t>
            </a:r>
            <a:r>
              <a:rPr lang="en-US" sz="2300" dirty="0" smtClean="0"/>
              <a:t> </a:t>
            </a:r>
            <a:r>
              <a:rPr lang="en-US" sz="2300" dirty="0" err="1" smtClean="0"/>
              <a:t>belakang</a:t>
            </a:r>
            <a:r>
              <a:rPr lang="en-US" sz="2300" dirty="0" smtClean="0"/>
              <a:t>, </a:t>
            </a:r>
            <a:r>
              <a:rPr lang="en-US" sz="2300" dirty="0" err="1" smtClean="0"/>
              <a:t>tujuan</a:t>
            </a:r>
            <a:r>
              <a:rPr lang="en-US" sz="2300" dirty="0" smtClean="0"/>
              <a:t>, </a:t>
            </a:r>
            <a:r>
              <a:rPr lang="en-US" sz="2300" dirty="0" err="1" smtClean="0"/>
              <a:t>isi</a:t>
            </a:r>
            <a:r>
              <a:rPr lang="en-US" sz="2300" dirty="0" smtClean="0"/>
              <a:t>, </a:t>
            </a:r>
            <a:r>
              <a:rPr lang="en-US" sz="2300" dirty="0" err="1" smtClean="0"/>
              <a:t>penutup</a:t>
            </a:r>
            <a:r>
              <a:rPr lang="en-US" sz="2300" dirty="0" smtClean="0"/>
              <a:t>, </a:t>
            </a:r>
            <a:r>
              <a:rPr lang="en-US" sz="2300" dirty="0" err="1" smtClean="0"/>
              <a:t>daftar</a:t>
            </a:r>
            <a:r>
              <a:rPr lang="en-US" sz="2300" dirty="0" smtClean="0"/>
              <a:t> </a:t>
            </a:r>
            <a:r>
              <a:rPr lang="en-US" sz="2300" dirty="0" err="1" smtClean="0"/>
              <a:t>pustaka</a:t>
            </a:r>
            <a:r>
              <a:rPr lang="en-US" sz="2300" dirty="0" smtClean="0"/>
              <a:t>.</a:t>
            </a:r>
          </a:p>
          <a:p>
            <a:r>
              <a:rPr lang="en-US" sz="2300" dirty="0" err="1" smtClean="0"/>
              <a:t>Kertas</a:t>
            </a:r>
            <a:r>
              <a:rPr lang="en-US" sz="2300" dirty="0" smtClean="0"/>
              <a:t> A4, </a:t>
            </a:r>
            <a:r>
              <a:rPr lang="en-US" sz="2300" dirty="0" err="1" smtClean="0"/>
              <a:t>spasi</a:t>
            </a:r>
            <a:r>
              <a:rPr lang="en-US" sz="2300" dirty="0" smtClean="0"/>
              <a:t> 1.5, </a:t>
            </a:r>
            <a:r>
              <a:rPr lang="en-US" sz="2300" dirty="0" err="1" smtClean="0"/>
              <a:t>arial</a:t>
            </a:r>
            <a:r>
              <a:rPr lang="en-US" sz="2300" dirty="0" smtClean="0"/>
              <a:t>, minimal 10 </a:t>
            </a:r>
            <a:r>
              <a:rPr lang="en-US" sz="2300" dirty="0" err="1" smtClean="0"/>
              <a:t>halaman</a:t>
            </a:r>
            <a:r>
              <a:rPr lang="en-US" sz="2300" dirty="0" smtClean="0"/>
              <a:t>.</a:t>
            </a:r>
          </a:p>
          <a:p>
            <a:r>
              <a:rPr lang="en-US" sz="2300" dirty="0" err="1" smtClean="0"/>
              <a:t>Bagaimana</a:t>
            </a:r>
            <a:r>
              <a:rPr lang="en-US" sz="2300" dirty="0" smtClean="0"/>
              <a:t> </a:t>
            </a:r>
            <a:r>
              <a:rPr lang="en-US" sz="2300" dirty="0" err="1" smtClean="0"/>
              <a:t>tujuan</a:t>
            </a:r>
            <a:r>
              <a:rPr lang="en-US" sz="2300" dirty="0" smtClean="0"/>
              <a:t> </a:t>
            </a:r>
            <a:r>
              <a:rPr lang="en-US" sz="2300" dirty="0" err="1" smtClean="0"/>
              <a:t>kelompok</a:t>
            </a:r>
            <a:r>
              <a:rPr lang="en-US" sz="2300" dirty="0" smtClean="0"/>
              <a:t>, </a:t>
            </a:r>
            <a:r>
              <a:rPr lang="en-US" sz="2300" dirty="0" err="1" smtClean="0"/>
              <a:t>klasifikasi</a:t>
            </a:r>
            <a:r>
              <a:rPr lang="en-US" sz="2300" dirty="0" smtClean="0"/>
              <a:t> </a:t>
            </a:r>
            <a:r>
              <a:rPr lang="en-US" sz="2300" dirty="0" err="1" smtClean="0"/>
              <a:t>kelompok</a:t>
            </a:r>
            <a:r>
              <a:rPr lang="en-US" sz="2300" dirty="0" smtClean="0"/>
              <a:t>, </a:t>
            </a:r>
            <a:r>
              <a:rPr lang="en-US" sz="2300" dirty="0" err="1" smtClean="0"/>
              <a:t>pengaruh</a:t>
            </a:r>
            <a:r>
              <a:rPr lang="en-US" sz="2300" dirty="0" smtClean="0"/>
              <a:t> </a:t>
            </a:r>
            <a:r>
              <a:rPr lang="en-US" sz="2300" dirty="0" err="1" smtClean="0"/>
              <a:t>kelompok</a:t>
            </a:r>
            <a:r>
              <a:rPr lang="en-US" sz="2300" dirty="0" smtClean="0"/>
              <a:t> </a:t>
            </a:r>
            <a:r>
              <a:rPr lang="en-US" sz="2300" dirty="0" err="1" smtClean="0"/>
              <a:t>pada</a:t>
            </a:r>
            <a:r>
              <a:rPr lang="en-US" sz="2300" dirty="0" smtClean="0"/>
              <a:t> </a:t>
            </a:r>
            <a:r>
              <a:rPr lang="en-US" sz="2300" dirty="0" err="1" smtClean="0"/>
              <a:t>perilaku</a:t>
            </a:r>
            <a:r>
              <a:rPr lang="en-US" sz="2300" dirty="0" smtClean="0"/>
              <a:t> </a:t>
            </a:r>
            <a:r>
              <a:rPr lang="en-US" sz="2300" dirty="0" err="1" smtClean="0"/>
              <a:t>komunikasi</a:t>
            </a:r>
            <a:r>
              <a:rPr lang="en-US" sz="2300" dirty="0" smtClean="0"/>
              <a:t> (</a:t>
            </a:r>
            <a:r>
              <a:rPr lang="en-US" sz="2300" dirty="0" err="1" smtClean="0"/>
              <a:t>konformitas</a:t>
            </a:r>
            <a:r>
              <a:rPr lang="en-US" sz="2300" dirty="0" smtClean="0"/>
              <a:t>, </a:t>
            </a:r>
            <a:r>
              <a:rPr lang="en-US" sz="2300" dirty="0" err="1" smtClean="0"/>
              <a:t>fasilitasi</a:t>
            </a:r>
            <a:r>
              <a:rPr lang="en-US" sz="2300" dirty="0" smtClean="0"/>
              <a:t> </a:t>
            </a:r>
            <a:r>
              <a:rPr lang="en-US" sz="2300" dirty="0" err="1" smtClean="0"/>
              <a:t>sosial</a:t>
            </a:r>
            <a:r>
              <a:rPr lang="en-US" sz="2300" dirty="0" smtClean="0"/>
              <a:t>, </a:t>
            </a:r>
            <a:r>
              <a:rPr lang="en-US" sz="2300" dirty="0" err="1" smtClean="0"/>
              <a:t>polarisasi</a:t>
            </a:r>
            <a:r>
              <a:rPr lang="en-US" sz="2300" dirty="0" smtClean="0"/>
              <a:t>), </a:t>
            </a:r>
            <a:r>
              <a:rPr lang="en-US" sz="2300" dirty="0" err="1" smtClean="0"/>
              <a:t>foto-foto</a:t>
            </a:r>
            <a:r>
              <a:rPr lang="en-US" sz="2300" dirty="0" smtClean="0"/>
              <a:t> </a:t>
            </a:r>
            <a:r>
              <a:rPr lang="en-US" sz="2300" dirty="0" err="1" smtClean="0"/>
              <a:t>kelompok</a:t>
            </a:r>
            <a:r>
              <a:rPr lang="en-US" sz="2300" dirty="0" smtClean="0"/>
              <a:t>.</a:t>
            </a:r>
          </a:p>
          <a:p>
            <a:r>
              <a:rPr lang="en-US" sz="2300" dirty="0" smtClean="0"/>
              <a:t>Deadline </a:t>
            </a:r>
            <a:r>
              <a:rPr lang="en-US" sz="2300" dirty="0" err="1" smtClean="0"/>
              <a:t>Jumat</a:t>
            </a:r>
            <a:r>
              <a:rPr lang="en-US" sz="2300" dirty="0" smtClean="0"/>
              <a:t>, 6 </a:t>
            </a:r>
            <a:r>
              <a:rPr lang="en-US" sz="2300" dirty="0" err="1" smtClean="0"/>
              <a:t>Juni</a:t>
            </a:r>
            <a:r>
              <a:rPr lang="en-US" sz="2300" dirty="0" smtClean="0"/>
              <a:t> 2015 </a:t>
            </a:r>
            <a:r>
              <a:rPr lang="en-US" sz="2300" dirty="0" err="1" smtClean="0"/>
              <a:t>pkl</a:t>
            </a:r>
            <a:r>
              <a:rPr lang="en-US" sz="2300" dirty="0" smtClean="0"/>
              <a:t>. 09.30-11.00 (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konfirmasi</a:t>
            </a:r>
            <a:r>
              <a:rPr lang="en-US" sz="2300" dirty="0" smtClean="0"/>
              <a:t>) </a:t>
            </a:r>
            <a:r>
              <a:rPr lang="en-US" sz="2300" dirty="0" smtClean="0">
                <a:sym typeface="Wingdings" pitchFamily="2" charset="2"/>
              </a:rPr>
              <a:t> </a:t>
            </a:r>
            <a:r>
              <a:rPr lang="en-US" sz="2300" dirty="0" err="1" smtClean="0">
                <a:sym typeface="Wingdings" pitchFamily="2" charset="2"/>
              </a:rPr>
              <a:t>jadwal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pengganti</a:t>
            </a:r>
            <a:endParaRPr lang="en-US" sz="2300" dirty="0" smtClean="0"/>
          </a:p>
          <a:p>
            <a:r>
              <a:rPr lang="en-US" sz="2300" dirty="0" err="1" smtClean="0"/>
              <a:t>Presentasi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power point </a:t>
            </a:r>
            <a:r>
              <a:rPr lang="en-US" sz="2300" dirty="0" err="1" smtClean="0"/>
              <a:t>semua</a:t>
            </a:r>
            <a:r>
              <a:rPr lang="en-US" sz="2300" dirty="0" smtClean="0"/>
              <a:t> </a:t>
            </a:r>
            <a:r>
              <a:rPr lang="en-US" sz="2300" dirty="0" err="1" smtClean="0"/>
              <a:t>kelompok</a:t>
            </a:r>
            <a:r>
              <a:rPr lang="en-US" sz="2300" dirty="0" smtClean="0"/>
              <a:t>.</a:t>
            </a:r>
          </a:p>
          <a:p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GB" dirty="0" err="1" smtClean="0"/>
              <a:t>Pendahuluan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382" y="3103418"/>
            <a:ext cx="7973290" cy="3754582"/>
          </a:xfrm>
        </p:spPr>
        <p:txBody>
          <a:bodyPr/>
          <a:lstStyle/>
          <a:p>
            <a:pPr algn="just"/>
            <a:r>
              <a:rPr lang="en-US" dirty="0" err="1" smtClean="0"/>
              <a:t>Atraksi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mendasari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interpersonal.</a:t>
            </a:r>
          </a:p>
          <a:p>
            <a:pPr algn="just"/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?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tertarik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A,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tertarik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B?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disukai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?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tertarik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lain?</a:t>
            </a:r>
          </a:p>
          <a:p>
            <a:pPr algn="just">
              <a:buNone/>
            </a:pPr>
            <a:endParaRPr lang="en-US" dirty="0"/>
          </a:p>
        </p:txBody>
      </p:sp>
      <p:pic>
        <p:nvPicPr>
          <p:cNvPr id="1026" name="Picture 2" descr="D:\Puri Bisa!!!\Udinus\Gambar ajar\Attracti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2472" y="1"/>
            <a:ext cx="2521527" cy="3219450"/>
          </a:xfrm>
          <a:prstGeom prst="rect">
            <a:avLst/>
          </a:prstGeom>
          <a:noFill/>
        </p:spPr>
      </p:pic>
      <p:pic>
        <p:nvPicPr>
          <p:cNvPr id="1027" name="Picture 3" descr="D:\Puri Bisa!!!\Udinus\Gambar ajar\Atraksi 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07917"/>
            <a:ext cx="3606202" cy="202622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4509" y="207817"/>
            <a:ext cx="3900054" cy="1115291"/>
          </a:xfrm>
        </p:spPr>
        <p:txBody>
          <a:bodyPr/>
          <a:lstStyle/>
          <a:p>
            <a:r>
              <a:rPr lang="en-US" sz="2500" dirty="0" err="1" smtClean="0"/>
              <a:t>Atraksi</a:t>
            </a:r>
            <a:r>
              <a:rPr lang="en-US" sz="2500" dirty="0" smtClean="0"/>
              <a:t> interpersonal.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0108" y="1191491"/>
            <a:ext cx="5153892" cy="4946073"/>
          </a:xfrm>
        </p:spPr>
        <p:txBody>
          <a:bodyPr/>
          <a:lstStyle/>
          <a:p>
            <a:r>
              <a:rPr lang="en-US" sz="2400" dirty="0" smtClean="0"/>
              <a:t>Makin </a:t>
            </a:r>
            <a:r>
              <a:rPr lang="en-US" sz="2400" dirty="0" err="1" smtClean="0"/>
              <a:t>tertarik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, </a:t>
            </a:r>
            <a:r>
              <a:rPr lang="en-US" sz="2400" dirty="0" err="1" smtClean="0"/>
              <a:t>makin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kecenderungan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berkomunikasi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Ketertarikan</a:t>
            </a:r>
            <a:r>
              <a:rPr lang="en-US" sz="2400" dirty="0" smtClean="0"/>
              <a:t> </a:t>
            </a:r>
            <a:r>
              <a:rPr lang="en-US" sz="2400" dirty="0" err="1" smtClean="0"/>
              <a:t>itulah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atraksi</a:t>
            </a:r>
            <a:r>
              <a:rPr lang="en-US" sz="2400" dirty="0" smtClean="0"/>
              <a:t> interpersonal.</a:t>
            </a:r>
          </a:p>
          <a:p>
            <a:r>
              <a:rPr lang="en-US" sz="2400" dirty="0" err="1" smtClean="0"/>
              <a:t>Atraksi</a:t>
            </a:r>
            <a:r>
              <a:rPr lang="en-US" sz="2400" dirty="0" smtClean="0"/>
              <a:t> interpersonal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kesukaan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lain, </a:t>
            </a: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tarik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. Rasa </a:t>
            </a:r>
            <a:r>
              <a:rPr lang="en-US" sz="2400" dirty="0" err="1" smtClean="0"/>
              <a:t>suka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(</a:t>
            </a:r>
            <a:r>
              <a:rPr lang="en-US" sz="2400" i="1" dirty="0" smtClean="0"/>
              <a:t>liking</a:t>
            </a:r>
            <a:r>
              <a:rPr lang="en-US" sz="2400" dirty="0" smtClean="0"/>
              <a:t>)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lain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signifikan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  <p:pic>
        <p:nvPicPr>
          <p:cNvPr id="4098" name="Picture 2" descr="D:\Puri Bisa!!!\Udinus\Gambar ajar\Twi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934"/>
            <a:ext cx="3948545" cy="6381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Puri Bisa!!!\Udinus\Gambar ajar\Face ma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391275" cy="5381625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57600"/>
            <a:ext cx="9144001" cy="3200399"/>
          </a:xfrm>
          <a:solidFill>
            <a:schemeClr val="bg1"/>
          </a:solidFill>
        </p:spPr>
        <p:txBody>
          <a:bodyPr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Mengapa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seseorang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individu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tertarik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pada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individu</a:t>
            </a:r>
            <a:r>
              <a:rPr lang="en-US" sz="2000" dirty="0" smtClean="0">
                <a:solidFill>
                  <a:srgbClr val="FF0000"/>
                </a:solidFill>
              </a:rPr>
              <a:t> lain </a:t>
            </a:r>
            <a:r>
              <a:rPr lang="en-US" sz="2000" dirty="0" err="1" smtClean="0">
                <a:solidFill>
                  <a:srgbClr val="FF0000"/>
                </a:solidFill>
              </a:rPr>
              <a:t>dan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mengembangkan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komunikasi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dengannya</a:t>
            </a:r>
            <a:r>
              <a:rPr lang="en-US" sz="2000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Makin </a:t>
            </a:r>
            <a:r>
              <a:rPr lang="en-US" sz="2000" dirty="0" err="1" smtClean="0">
                <a:solidFill>
                  <a:srgbClr val="FF0000"/>
                </a:solidFill>
              </a:rPr>
              <a:t>tertarik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kita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pada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orang</a:t>
            </a:r>
            <a:r>
              <a:rPr lang="en-US" sz="2000" dirty="0" smtClean="0">
                <a:solidFill>
                  <a:srgbClr val="FF0000"/>
                </a:solidFill>
              </a:rPr>
              <a:t> lain </a:t>
            </a:r>
            <a:r>
              <a:rPr lang="en-US" sz="2000" dirty="0" err="1" smtClean="0">
                <a:solidFill>
                  <a:srgbClr val="FF0000"/>
                </a:solidFill>
              </a:rPr>
              <a:t>maka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makin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besar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kecenderungan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kita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untuk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berkomunikasi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dengannya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2000" dirty="0" err="1" smtClean="0">
                <a:solidFill>
                  <a:srgbClr val="FF0000"/>
                </a:solidFill>
              </a:rPr>
              <a:t>Proses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umum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dari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atraksi</a:t>
            </a:r>
            <a:r>
              <a:rPr lang="en-US" sz="2000" dirty="0" smtClean="0">
                <a:solidFill>
                  <a:srgbClr val="FF0000"/>
                </a:solidFill>
              </a:rPr>
              <a:t> interpersonal </a:t>
            </a:r>
            <a:r>
              <a:rPr lang="en-US" sz="2000" dirty="0" err="1" smtClean="0">
                <a:solidFill>
                  <a:srgbClr val="FF0000"/>
                </a:solidFill>
              </a:rPr>
              <a:t>adalah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427018" y="5320144"/>
          <a:ext cx="7495309" cy="1537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 descr="D:\Puri Bisa!!!\Udinus\Gambar ajar\We can do it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99148" y="-1"/>
            <a:ext cx="2844852" cy="3657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1363" y="0"/>
            <a:ext cx="2611581" cy="845127"/>
          </a:xfrm>
        </p:spPr>
        <p:txBody>
          <a:bodyPr/>
          <a:lstStyle/>
          <a:p>
            <a:pPr lvl="0"/>
            <a:r>
              <a:rPr lang="en-US" dirty="0" smtClean="0"/>
              <a:t>A. </a:t>
            </a:r>
            <a:r>
              <a:rPr lang="en-US" dirty="0" err="1" smtClean="0"/>
              <a:t>Afiliasi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962"/>
            <a:ext cx="4793673" cy="2355273"/>
          </a:xfrm>
        </p:spPr>
        <p:txBody>
          <a:bodyPr/>
          <a:lstStyle/>
          <a:p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afiliasi</a:t>
            </a:r>
            <a:r>
              <a:rPr lang="en-US" dirty="0" smtClean="0"/>
              <a:t> (</a:t>
            </a:r>
            <a:r>
              <a:rPr lang="en-US" dirty="0" err="1" smtClean="0"/>
              <a:t>berteman</a:t>
            </a:r>
            <a:r>
              <a:rPr lang="en-US" dirty="0" smtClean="0"/>
              <a:t>, </a:t>
            </a:r>
            <a:r>
              <a:rPr lang="en-US" dirty="0" err="1" smtClean="0"/>
              <a:t>bergabung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lain).</a:t>
            </a:r>
          </a:p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berafiliasi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variasi-variasi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afiliasi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2050" name="Picture 2" descr="D:\Puri Bisa!!!\Udinus\Gambar ajar\Angklu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401780"/>
            <a:ext cx="3505200" cy="3063360"/>
          </a:xfrm>
          <a:prstGeom prst="rect">
            <a:avLst/>
          </a:prstGeom>
          <a:noFill/>
        </p:spPr>
      </p:pic>
      <p:graphicFrame>
        <p:nvGraphicFramePr>
          <p:cNvPr id="4" name="Diagram 3"/>
          <p:cNvGraphicFramePr/>
          <p:nvPr/>
        </p:nvGraphicFramePr>
        <p:xfrm>
          <a:off x="0" y="2812473"/>
          <a:ext cx="6816436" cy="4045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500" b="1" dirty="0" err="1" smtClean="0"/>
              <a:t>Pernahkan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Anda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mempunyai</a:t>
            </a:r>
            <a:r>
              <a:rPr lang="en-US" sz="3500" b="1" dirty="0" smtClean="0"/>
              <a:t> </a:t>
            </a:r>
            <a:r>
              <a:rPr lang="en-US" sz="3500" b="1" dirty="0" err="1" smtClean="0">
                <a:solidFill>
                  <a:srgbClr val="C00000"/>
                </a:solidFill>
              </a:rPr>
              <a:t>pengalaman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mengenai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afiliasi-afiliasi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ini</a:t>
            </a:r>
            <a:r>
              <a:rPr lang="en-US" sz="3500" b="1" dirty="0" smtClean="0"/>
              <a:t>? </a:t>
            </a:r>
            <a:r>
              <a:rPr lang="en-US" sz="3500" b="1" dirty="0" err="1" smtClean="0"/>
              <a:t>Apakah</a:t>
            </a:r>
            <a:r>
              <a:rPr lang="en-US" sz="3500" b="1" dirty="0" smtClean="0"/>
              <a:t> </a:t>
            </a:r>
            <a:r>
              <a:rPr lang="en-US" sz="3500" b="1" dirty="0" err="1" smtClean="0">
                <a:solidFill>
                  <a:srgbClr val="C00000"/>
                </a:solidFill>
              </a:rPr>
              <a:t>alasan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Anda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berafiliasi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apakah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untuk</a:t>
            </a:r>
            <a:r>
              <a:rPr lang="en-US" sz="3500" b="1" dirty="0" smtClean="0"/>
              <a:t> </a:t>
            </a:r>
            <a:r>
              <a:rPr lang="en-US" sz="3500" b="1" dirty="0" err="1" smtClean="0">
                <a:solidFill>
                  <a:srgbClr val="C00000"/>
                </a:solidFill>
              </a:rPr>
              <a:t>mendapatkan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imbalan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sosial</a:t>
            </a:r>
            <a:r>
              <a:rPr lang="en-US" sz="3500" b="1" dirty="0" smtClean="0"/>
              <a:t>, </a:t>
            </a:r>
            <a:r>
              <a:rPr lang="en-US" sz="3500" b="1" dirty="0" err="1" smtClean="0"/>
              <a:t>atau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alasan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pembandingan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sosial</a:t>
            </a:r>
            <a:r>
              <a:rPr lang="en-US" sz="3500" b="1" dirty="0" smtClean="0"/>
              <a:t>, </a:t>
            </a:r>
            <a:r>
              <a:rPr lang="en-US" sz="3500" b="1" dirty="0" err="1" smtClean="0"/>
              <a:t>atau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untuk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mengurangi</a:t>
            </a:r>
            <a:r>
              <a:rPr lang="en-US" sz="3500" b="1" dirty="0" smtClean="0"/>
              <a:t> rasa </a:t>
            </a:r>
            <a:r>
              <a:rPr lang="en-US" sz="3500" b="1" dirty="0" err="1" smtClean="0"/>
              <a:t>takut</a:t>
            </a:r>
            <a:r>
              <a:rPr lang="en-US" sz="3500" b="1" dirty="0" smtClean="0"/>
              <a:t>? </a:t>
            </a:r>
            <a:endParaRPr lang="en-US" sz="3500" dirty="0" smtClean="0"/>
          </a:p>
          <a:p>
            <a:pPr algn="ctr"/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93182" cy="1143000"/>
          </a:xfrm>
        </p:spPr>
        <p:txBody>
          <a:bodyPr/>
          <a:lstStyle/>
          <a:p>
            <a:pPr lvl="0"/>
            <a:r>
              <a:rPr lang="en-US" dirty="0" smtClean="0"/>
              <a:t>2. </a:t>
            </a:r>
            <a:r>
              <a:rPr lang="en-US" dirty="0" err="1" smtClean="0"/>
              <a:t>Variasi-variasi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afiliasi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1" y="1025236"/>
            <a:ext cx="8520545" cy="5597237"/>
          </a:xfrm>
        </p:spPr>
        <p:txBody>
          <a:bodyPr/>
          <a:lstStyle/>
          <a:p>
            <a:pPr lvl="0">
              <a:buNone/>
            </a:pPr>
            <a:r>
              <a:rPr lang="en-US" sz="2200" dirty="0" smtClean="0"/>
              <a:t>a. </a:t>
            </a:r>
            <a:r>
              <a:rPr lang="en-US" sz="2200" dirty="0" err="1" smtClean="0"/>
              <a:t>Urutan</a:t>
            </a:r>
            <a:r>
              <a:rPr lang="en-US" sz="2200" dirty="0" smtClean="0"/>
              <a:t> </a:t>
            </a:r>
            <a:r>
              <a:rPr lang="en-US" sz="2200" dirty="0" err="1" smtClean="0"/>
              <a:t>kelahiran</a:t>
            </a:r>
            <a:endParaRPr lang="en-US" sz="2200" dirty="0" smtClean="0"/>
          </a:p>
          <a:p>
            <a:pPr>
              <a:buNone/>
            </a:pPr>
            <a:r>
              <a:rPr lang="en-US" sz="2200" dirty="0" err="1" smtClean="0"/>
              <a:t>anak</a:t>
            </a:r>
            <a:r>
              <a:rPr lang="en-US" sz="2200" dirty="0" smtClean="0"/>
              <a:t> yang </a:t>
            </a:r>
            <a:r>
              <a:rPr lang="en-US" sz="2200" dirty="0" err="1" smtClean="0"/>
              <a:t>lahir</a:t>
            </a:r>
            <a:r>
              <a:rPr lang="en-US" sz="2200" dirty="0" smtClean="0"/>
              <a:t> </a:t>
            </a:r>
            <a:r>
              <a:rPr lang="en-US" sz="2200" dirty="0" err="1" smtClean="0"/>
              <a:t>pertama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mudah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berafiliasi</a:t>
            </a:r>
            <a:r>
              <a:rPr lang="en-US" sz="2200" dirty="0" smtClean="0"/>
              <a:t> </a:t>
            </a:r>
          </a:p>
          <a:p>
            <a:pPr>
              <a:buNone/>
            </a:pPr>
            <a:r>
              <a:rPr lang="en-US" sz="2200" dirty="0" err="1" smtClean="0"/>
              <a:t>ketika</a:t>
            </a:r>
            <a:r>
              <a:rPr lang="en-US" sz="2200" dirty="0" smtClean="0"/>
              <a:t> </a:t>
            </a:r>
            <a:r>
              <a:rPr lang="en-US" sz="2200" dirty="0" err="1" smtClean="0"/>
              <a:t>ketakutan</a:t>
            </a:r>
            <a:r>
              <a:rPr lang="en-US" sz="2200" dirty="0" smtClean="0"/>
              <a:t>.</a:t>
            </a:r>
          </a:p>
          <a:p>
            <a:pPr lvl="0">
              <a:buNone/>
            </a:pPr>
            <a:r>
              <a:rPr lang="en-US" sz="2200" dirty="0" smtClean="0"/>
              <a:t>b. </a:t>
            </a:r>
            <a:r>
              <a:rPr lang="en-US" sz="2200" dirty="0" err="1" smtClean="0"/>
              <a:t>Informasi</a:t>
            </a:r>
            <a:endParaRPr lang="en-US" sz="2200" dirty="0" smtClean="0"/>
          </a:p>
          <a:p>
            <a:pPr>
              <a:buNone/>
            </a:pPr>
            <a:r>
              <a:rPr lang="en-US" sz="2200" dirty="0" err="1" smtClean="0"/>
              <a:t>orang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berkeinginan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berhubungan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</a:p>
          <a:p>
            <a:pPr>
              <a:buNone/>
            </a:pPr>
            <a:r>
              <a:rPr lang="en-US" sz="2200" dirty="0" err="1" smtClean="0"/>
              <a:t>orang</a:t>
            </a:r>
            <a:r>
              <a:rPr lang="en-US" sz="2200" dirty="0" smtClean="0"/>
              <a:t> yang </a:t>
            </a:r>
            <a:r>
              <a:rPr lang="en-US" sz="2200" dirty="0" err="1" smtClean="0"/>
              <a:t>terlihat</a:t>
            </a:r>
            <a:r>
              <a:rPr lang="en-US" sz="2200" dirty="0" smtClean="0"/>
              <a:t> </a:t>
            </a:r>
            <a:r>
              <a:rPr lang="en-US" sz="2200" dirty="0" err="1" smtClean="0"/>
              <a:t>jujur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akurat</a:t>
            </a:r>
            <a:r>
              <a:rPr lang="en-US" sz="2200" dirty="0" smtClean="0"/>
              <a:t>.</a:t>
            </a:r>
          </a:p>
          <a:p>
            <a:pPr>
              <a:buNone/>
            </a:pPr>
            <a:r>
              <a:rPr lang="en-US" sz="2200" dirty="0" smtClean="0"/>
              <a:t>Co: group </a:t>
            </a:r>
            <a:r>
              <a:rPr lang="en-US" sz="2200" dirty="0" err="1" smtClean="0"/>
              <a:t>di</a:t>
            </a:r>
            <a:r>
              <a:rPr lang="en-US" sz="2200" dirty="0" smtClean="0"/>
              <a:t> WA/ FB/ </a:t>
            </a:r>
            <a:r>
              <a:rPr lang="en-US" sz="2200" dirty="0" err="1" smtClean="0"/>
              <a:t>milis</a:t>
            </a:r>
            <a:endParaRPr lang="en-US" sz="2200" dirty="0" smtClean="0"/>
          </a:p>
          <a:p>
            <a:pPr lvl="0">
              <a:buNone/>
            </a:pPr>
            <a:r>
              <a:rPr lang="en-US" sz="2200" dirty="0" smtClean="0"/>
              <a:t>c. </a:t>
            </a:r>
            <a:r>
              <a:rPr lang="en-US" sz="2200" i="1" dirty="0" err="1" smtClean="0"/>
              <a:t>Attachtment</a:t>
            </a:r>
            <a:endParaRPr lang="en-US" sz="2200" dirty="0" smtClean="0"/>
          </a:p>
          <a:p>
            <a:pPr>
              <a:buFont typeface="Wingdings" pitchFamily="2" charset="2"/>
              <a:buChar char="Ø"/>
            </a:pPr>
            <a:r>
              <a:rPr lang="en-US" sz="2200" dirty="0" err="1" smtClean="0"/>
              <a:t>Keinginan</a:t>
            </a:r>
            <a:r>
              <a:rPr lang="en-US" sz="2200" dirty="0" smtClean="0"/>
              <a:t> </a:t>
            </a:r>
            <a:r>
              <a:rPr lang="en-US" sz="2200" dirty="0" err="1" smtClean="0"/>
              <a:t>kuat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adanya</a:t>
            </a:r>
            <a:r>
              <a:rPr lang="en-US" sz="2200" dirty="0" smtClean="0"/>
              <a:t> </a:t>
            </a:r>
            <a:r>
              <a:rPr lang="en-US" sz="2200" dirty="0" err="1" smtClean="0"/>
              <a:t>kontak</a:t>
            </a:r>
            <a:r>
              <a:rPr lang="en-US" sz="2200" dirty="0" smtClean="0"/>
              <a:t> </a:t>
            </a:r>
            <a:r>
              <a:rPr lang="en-US" sz="2200" dirty="0" err="1" smtClean="0"/>
              <a:t>fisik</a:t>
            </a:r>
            <a:r>
              <a:rPr lang="en-US" sz="2200" dirty="0" smtClean="0"/>
              <a:t> </a:t>
            </a:r>
            <a:r>
              <a:rPr lang="en-US" sz="2200" dirty="0" err="1" smtClean="0"/>
              <a:t>terhadap</a:t>
            </a:r>
            <a:r>
              <a:rPr lang="en-US" sz="2200" dirty="0" smtClean="0"/>
              <a:t> </a:t>
            </a:r>
            <a:r>
              <a:rPr lang="en-US" sz="2200" dirty="0" err="1" smtClean="0"/>
              <a:t>pemberi</a:t>
            </a:r>
            <a:r>
              <a:rPr lang="en-US" sz="2200" dirty="0" smtClean="0"/>
              <a:t> </a:t>
            </a:r>
            <a:r>
              <a:rPr lang="en-US" sz="2200" dirty="0" err="1" smtClean="0"/>
              <a:t>kasih</a:t>
            </a:r>
            <a:r>
              <a:rPr lang="en-US" sz="2200" dirty="0" smtClean="0"/>
              <a:t> </a:t>
            </a:r>
            <a:r>
              <a:rPr lang="en-US" sz="2200" dirty="0" err="1" smtClean="0"/>
              <a:t>sayang</a:t>
            </a:r>
            <a:r>
              <a:rPr lang="en-US" sz="22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err="1" smtClean="0"/>
              <a:t>Kebersamaan</a:t>
            </a:r>
            <a:r>
              <a:rPr lang="en-US" sz="2200" dirty="0" smtClean="0"/>
              <a:t>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</a:t>
            </a:r>
            <a:r>
              <a:rPr lang="en-US" sz="2200" dirty="0" err="1" smtClean="0"/>
              <a:t>dasar</a:t>
            </a:r>
            <a:r>
              <a:rPr lang="en-US" sz="2200" dirty="0" smtClean="0"/>
              <a:t> </a:t>
            </a:r>
            <a:r>
              <a:rPr lang="en-US" sz="2200" dirty="0" err="1" smtClean="0"/>
              <a:t>bagi</a:t>
            </a:r>
            <a:r>
              <a:rPr lang="en-US" sz="2200" dirty="0" smtClean="0"/>
              <a:t> </a:t>
            </a:r>
            <a:r>
              <a:rPr lang="en-US" sz="2200" dirty="0" err="1" smtClean="0"/>
              <a:t>seseorang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berafiliasi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pola</a:t>
            </a:r>
            <a:r>
              <a:rPr lang="en-US" sz="2200" dirty="0" smtClean="0"/>
              <a:t> </a:t>
            </a:r>
            <a:r>
              <a:rPr lang="en-US" sz="2200" dirty="0" err="1" smtClean="0"/>
              <a:t>hubungan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dibentuknya</a:t>
            </a:r>
            <a:r>
              <a:rPr lang="en-US" sz="22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Co: </a:t>
            </a:r>
            <a:r>
              <a:rPr lang="en-US" sz="2200" dirty="0" err="1" smtClean="0"/>
              <a:t>kontak</a:t>
            </a:r>
            <a:r>
              <a:rPr lang="en-US" sz="2200" dirty="0" smtClean="0"/>
              <a:t> </a:t>
            </a:r>
            <a:r>
              <a:rPr lang="en-US" sz="2200" dirty="0" err="1" smtClean="0"/>
              <a:t>fisik</a:t>
            </a:r>
            <a:r>
              <a:rPr lang="en-US" sz="2200" dirty="0" smtClean="0"/>
              <a:t> </a:t>
            </a:r>
            <a:r>
              <a:rPr lang="en-US" sz="2200" dirty="0" err="1" smtClean="0"/>
              <a:t>bayi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ibu</a:t>
            </a:r>
            <a:r>
              <a:rPr lang="en-US" sz="2200" dirty="0" smtClean="0"/>
              <a:t> </a:t>
            </a:r>
            <a:r>
              <a:rPr lang="en-US" sz="2200" dirty="0" smtClean="0">
                <a:sym typeface="Wingdings" pitchFamily="2" charset="2"/>
              </a:rPr>
              <a:t> </a:t>
            </a:r>
            <a:r>
              <a:rPr lang="en-US" sz="2200" dirty="0" err="1" smtClean="0">
                <a:sym typeface="Wingdings" pitchFamily="2" charset="2"/>
              </a:rPr>
              <a:t>surga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di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telapak</a:t>
            </a:r>
            <a:r>
              <a:rPr lang="en-US" sz="2200" dirty="0" smtClean="0">
                <a:sym typeface="Wingdings" pitchFamily="2" charset="2"/>
              </a:rPr>
              <a:t> kaki </a:t>
            </a:r>
            <a:r>
              <a:rPr lang="en-US" sz="2200" dirty="0" err="1" smtClean="0">
                <a:sym typeface="Wingdings" pitchFamily="2" charset="2"/>
              </a:rPr>
              <a:t>ibu</a:t>
            </a:r>
            <a:endParaRPr lang="en-US" sz="22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200" dirty="0" err="1" smtClean="0">
                <a:sym typeface="Wingdings" pitchFamily="2" charset="2"/>
              </a:rPr>
              <a:t>Pelukan</a:t>
            </a:r>
            <a:r>
              <a:rPr lang="en-US" sz="2200" dirty="0" smtClean="0">
                <a:sym typeface="Wingdings" pitchFamily="2" charset="2"/>
              </a:rPr>
              <a:t> ayah/</a:t>
            </a:r>
            <a:r>
              <a:rPr lang="en-US" sz="2200" dirty="0" err="1" smtClean="0">
                <a:sym typeface="Wingdings" pitchFamily="2" charset="2"/>
              </a:rPr>
              <a:t>ibu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pada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bayi</a:t>
            </a:r>
            <a:r>
              <a:rPr lang="en-US" sz="2200" dirty="0" smtClean="0">
                <a:sym typeface="Wingdings" pitchFamily="2" charset="2"/>
              </a:rPr>
              <a:t>, </a:t>
            </a:r>
            <a:r>
              <a:rPr lang="en-US" sz="2200" dirty="0" err="1" smtClean="0">
                <a:sym typeface="Wingdings" pitchFamily="2" charset="2"/>
              </a:rPr>
              <a:t>pijat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bagi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bayi</a:t>
            </a:r>
            <a:r>
              <a:rPr lang="en-US" sz="2200" dirty="0" smtClean="0">
                <a:sym typeface="Wingdings" pitchFamily="2" charset="2"/>
              </a:rPr>
              <a:t>.</a:t>
            </a:r>
            <a:endParaRPr lang="en-US" sz="2200" dirty="0" smtClean="0"/>
          </a:p>
          <a:p>
            <a:pPr>
              <a:buFont typeface="Wingdings" pitchFamily="2" charset="2"/>
              <a:buChar char="Ø"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B.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(</a:t>
            </a:r>
            <a:r>
              <a:rPr lang="en-US" dirty="0" err="1" smtClean="0"/>
              <a:t>atraksi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1302327"/>
            <a:ext cx="8631382" cy="5361709"/>
          </a:xfrm>
        </p:spPr>
        <p:txBody>
          <a:bodyPr/>
          <a:lstStyle/>
          <a:p>
            <a:pPr marL="457200" lvl="0" indent="-457200">
              <a:buAutoNum type="arabicParenR"/>
            </a:pPr>
            <a:r>
              <a:rPr lang="en-US" dirty="0" smtClean="0"/>
              <a:t>Model-model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</a:p>
          <a:p>
            <a:pPr marL="457200" indent="-457200">
              <a:buAutoNum type="alphaLcPeriod"/>
            </a:pPr>
            <a:r>
              <a:rPr lang="en-US" dirty="0" smtClean="0"/>
              <a:t>Model </a:t>
            </a:r>
            <a:r>
              <a:rPr lang="en-US" dirty="0" err="1" smtClean="0"/>
              <a:t>imbalan</a:t>
            </a:r>
            <a:r>
              <a:rPr lang="en-US" dirty="0" smtClean="0"/>
              <a:t> human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pengorbanannya</a:t>
            </a:r>
            <a:r>
              <a:rPr lang="en-US" dirty="0" smtClean="0"/>
              <a:t>, </a:t>
            </a:r>
          </a:p>
          <a:p>
            <a:pPr marL="457200" indent="-457200">
              <a:buNone/>
            </a:pP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pun </a:t>
            </a: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tertartik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menjanjikan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</a:p>
          <a:p>
            <a:pPr marL="457200" indent="-457200">
              <a:buNone/>
            </a:pPr>
            <a:r>
              <a:rPr lang="en-US" dirty="0" err="1" smtClean="0"/>
              <a:t>hubungannya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imbalan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</a:p>
          <a:p>
            <a:pPr marL="457200" indent="-457200">
              <a:buNone/>
            </a:pP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imbalan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pengorbanan</a:t>
            </a:r>
            <a:r>
              <a:rPr lang="en-US" dirty="0" smtClean="0"/>
              <a:t>.</a:t>
            </a:r>
          </a:p>
          <a:p>
            <a:pPr marL="457200" lvl="0" indent="-457200">
              <a:buNone/>
            </a:pPr>
            <a:r>
              <a:rPr lang="en-US" dirty="0" smtClean="0"/>
              <a:t>b.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ketertarikan</a:t>
            </a:r>
            <a:r>
              <a:rPr lang="en-US" dirty="0" smtClean="0"/>
              <a:t> Byrne</a:t>
            </a:r>
          </a:p>
          <a:p>
            <a:pPr marL="457200" indent="-457200"/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usaha-usaha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 </a:t>
            </a:r>
            <a:r>
              <a:rPr lang="en-US" dirty="0" err="1" smtClean="0"/>
              <a:t>imbalan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tertarik</a:t>
            </a:r>
            <a:r>
              <a:rPr lang="en-US" dirty="0" smtClean="0"/>
              <a:t>. </a:t>
            </a:r>
          </a:p>
          <a:p>
            <a:pPr marL="457200" indent="-457200"/>
            <a:r>
              <a:rPr lang="en-US" dirty="0" err="1" smtClean="0"/>
              <a:t>ketertarikan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endParaRPr lang="en-US" dirty="0" smtClean="0"/>
          </a:p>
          <a:p>
            <a:pPr marL="457200" lvl="0" indent="-45720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 descr="D:\Puri Bisa!!!\Udinus\Gambar ajar\Attraction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9819" y="0"/>
            <a:ext cx="4364182" cy="2243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2">
  <a:themeElements>
    <a:clrScheme name="business2 12">
      <a:dk1>
        <a:srgbClr val="FFFF99"/>
      </a:dk1>
      <a:lt1>
        <a:srgbClr val="FFFFFF"/>
      </a:lt1>
      <a:dk2>
        <a:srgbClr val="FFFF66"/>
      </a:dk2>
      <a:lt2>
        <a:srgbClr val="808080"/>
      </a:lt2>
      <a:accent1>
        <a:srgbClr val="0092C7"/>
      </a:accent1>
      <a:accent2>
        <a:srgbClr val="007DC0"/>
      </a:accent2>
      <a:accent3>
        <a:srgbClr val="FFFFFF"/>
      </a:accent3>
      <a:accent4>
        <a:srgbClr val="DADA82"/>
      </a:accent4>
      <a:accent5>
        <a:srgbClr val="AAC7E0"/>
      </a:accent5>
      <a:accent6>
        <a:srgbClr val="0071AE"/>
      </a:accent6>
      <a:hlink>
        <a:srgbClr val="FFFF66"/>
      </a:hlink>
      <a:folHlink>
        <a:srgbClr val="FFFF99"/>
      </a:folHlink>
    </a:clrScheme>
    <a:fontScheme name="business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siness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2 8">
        <a:dk1>
          <a:srgbClr val="808080"/>
        </a:dk1>
        <a:lt1>
          <a:srgbClr val="FFCCFF"/>
        </a:lt1>
        <a:dk2>
          <a:srgbClr val="FFCCCC"/>
        </a:dk2>
        <a:lt2>
          <a:srgbClr val="FFFFFF"/>
        </a:lt2>
        <a:accent1>
          <a:srgbClr val="990066"/>
        </a:accent1>
        <a:accent2>
          <a:srgbClr val="9C001A"/>
        </a:accent2>
        <a:accent3>
          <a:srgbClr val="FFE2E2"/>
        </a:accent3>
        <a:accent4>
          <a:srgbClr val="DAAEDA"/>
        </a:accent4>
        <a:accent5>
          <a:srgbClr val="CAAAB8"/>
        </a:accent5>
        <a:accent6>
          <a:srgbClr val="8D0016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2 9">
        <a:dk1>
          <a:srgbClr val="FFFF99"/>
        </a:dk1>
        <a:lt1>
          <a:srgbClr val="FFFFFF"/>
        </a:lt1>
        <a:dk2>
          <a:srgbClr val="FFFF66"/>
        </a:dk2>
        <a:lt2>
          <a:srgbClr val="808080"/>
        </a:lt2>
        <a:accent1>
          <a:srgbClr val="0092C7"/>
        </a:accent1>
        <a:accent2>
          <a:srgbClr val="99FF99"/>
        </a:accent2>
        <a:accent3>
          <a:srgbClr val="FFFFFF"/>
        </a:accent3>
        <a:accent4>
          <a:srgbClr val="DADA82"/>
        </a:accent4>
        <a:accent5>
          <a:srgbClr val="AAC7E0"/>
        </a:accent5>
        <a:accent6>
          <a:srgbClr val="8AE78A"/>
        </a:accent6>
        <a:hlink>
          <a:srgbClr val="FFFF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2 10">
        <a:dk1>
          <a:srgbClr val="FFFF99"/>
        </a:dk1>
        <a:lt1>
          <a:srgbClr val="FFFFFF"/>
        </a:lt1>
        <a:dk2>
          <a:srgbClr val="FFFF66"/>
        </a:dk2>
        <a:lt2>
          <a:srgbClr val="808080"/>
        </a:lt2>
        <a:accent1>
          <a:srgbClr val="0092C7"/>
        </a:accent1>
        <a:accent2>
          <a:srgbClr val="007DC0"/>
        </a:accent2>
        <a:accent3>
          <a:srgbClr val="FFFFFF"/>
        </a:accent3>
        <a:accent4>
          <a:srgbClr val="DADA82"/>
        </a:accent4>
        <a:accent5>
          <a:srgbClr val="AAC7E0"/>
        </a:accent5>
        <a:accent6>
          <a:srgbClr val="0071AE"/>
        </a:accent6>
        <a:hlink>
          <a:srgbClr val="FFFF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2 11">
        <a:dk1>
          <a:srgbClr val="FFFF99"/>
        </a:dk1>
        <a:lt1>
          <a:srgbClr val="FFFFFF"/>
        </a:lt1>
        <a:dk2>
          <a:srgbClr val="FFFF66"/>
        </a:dk2>
        <a:lt2>
          <a:srgbClr val="808080"/>
        </a:lt2>
        <a:accent1>
          <a:srgbClr val="0092C7"/>
        </a:accent1>
        <a:accent2>
          <a:srgbClr val="003B7F"/>
        </a:accent2>
        <a:accent3>
          <a:srgbClr val="FFFFFF"/>
        </a:accent3>
        <a:accent4>
          <a:srgbClr val="DADA82"/>
        </a:accent4>
        <a:accent5>
          <a:srgbClr val="AAC7E0"/>
        </a:accent5>
        <a:accent6>
          <a:srgbClr val="003572"/>
        </a:accent6>
        <a:hlink>
          <a:srgbClr val="FFFF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2 12">
        <a:dk1>
          <a:srgbClr val="FFFF99"/>
        </a:dk1>
        <a:lt1>
          <a:srgbClr val="FFFFFF"/>
        </a:lt1>
        <a:dk2>
          <a:srgbClr val="FFFF66"/>
        </a:dk2>
        <a:lt2>
          <a:srgbClr val="808080"/>
        </a:lt2>
        <a:accent1>
          <a:srgbClr val="0092C7"/>
        </a:accent1>
        <a:accent2>
          <a:srgbClr val="007DC0"/>
        </a:accent2>
        <a:accent3>
          <a:srgbClr val="FFFFFF"/>
        </a:accent3>
        <a:accent4>
          <a:srgbClr val="DADA82"/>
        </a:accent4>
        <a:accent5>
          <a:srgbClr val="AAC7E0"/>
        </a:accent5>
        <a:accent6>
          <a:srgbClr val="0071AE"/>
        </a:accent6>
        <a:hlink>
          <a:srgbClr val="FFFF66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business2</Template>
  <TotalTime>430</TotalTime>
  <Words>1915</Words>
  <Application>Microsoft PowerPoint</Application>
  <PresentationFormat>On-screen Show (4:3)</PresentationFormat>
  <Paragraphs>230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business2</vt:lpstr>
      <vt:lpstr>Atraksi interpersonal dan hubungan interpersonal</vt:lpstr>
      <vt:lpstr>Slide 2</vt:lpstr>
      <vt:lpstr>Pendahuluan</vt:lpstr>
      <vt:lpstr>Atraksi interpersonal.</vt:lpstr>
      <vt:lpstr>Slide 5</vt:lpstr>
      <vt:lpstr>A. Afiliasi </vt:lpstr>
      <vt:lpstr>Slide 7</vt:lpstr>
      <vt:lpstr>2. Variasi-variasi dalam afiliasi </vt:lpstr>
      <vt:lpstr>B. Daya tarik (atraksi) </vt:lpstr>
      <vt:lpstr>Slide 10</vt:lpstr>
      <vt:lpstr>2). Faktor-faktor yang mempengaruhi atraksi interpersonal. </vt:lpstr>
      <vt:lpstr>  b. Faktor situasional </vt:lpstr>
      <vt:lpstr>Hubungan interpersonal </vt:lpstr>
      <vt:lpstr>Jenis hubungan interpersonal </vt:lpstr>
      <vt:lpstr>Slide 15</vt:lpstr>
      <vt:lpstr>Slide 16</vt:lpstr>
      <vt:lpstr>Slide 17</vt:lpstr>
      <vt:lpstr>4) Berdasarkan tingkat kedalaman atau keintiman: hubungan biasa dan hubungan akrab/ intim </vt:lpstr>
      <vt:lpstr>Perkembangan hubungan interpersonal </vt:lpstr>
      <vt:lpstr>Slide 20</vt:lpstr>
      <vt:lpstr>Slide 21</vt:lpstr>
      <vt:lpstr>C. Pola-pola relasional </vt:lpstr>
      <vt:lpstr>(1) Suportif dan defensif </vt:lpstr>
      <vt:lpstr>Slide 24</vt:lpstr>
      <vt:lpstr>(2) Tergantung (Dependen) dan tidak bergantung (independen) </vt:lpstr>
      <vt:lpstr>(3) Progresif dan regresif </vt:lpstr>
      <vt:lpstr>(4) Self-fulfilling dan self-defeating prophecies </vt:lpstr>
      <vt:lpstr>Slide 28</vt:lpstr>
      <vt:lpstr>Tugas kelompok: laporan pengamatan</vt:lpstr>
    </vt:vector>
  </TitlesOfParts>
  <Company>Presentation Magazine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World Map Template</dc:title>
  <dc:creator>Presentation Magazine</dc:creator>
  <cp:lastModifiedBy>mugas bangkit</cp:lastModifiedBy>
  <cp:revision>438</cp:revision>
  <dcterms:created xsi:type="dcterms:W3CDTF">2005-01-17T10:29:55Z</dcterms:created>
  <dcterms:modified xsi:type="dcterms:W3CDTF">2015-05-26T13:15:44Z</dcterms:modified>
</cp:coreProperties>
</file>