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93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3" r:id="rId24"/>
    <p:sldId id="384" r:id="rId25"/>
    <p:sldId id="385" r:id="rId26"/>
    <p:sldId id="386" r:id="rId27"/>
    <p:sldId id="387" r:id="rId28"/>
    <p:sldId id="388" r:id="rId29"/>
    <p:sldId id="390" r:id="rId30"/>
    <p:sldId id="391" r:id="rId31"/>
    <p:sldId id="392" r:id="rId32"/>
    <p:sldId id="393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48" d="100"/>
          <a:sy n="48" d="100"/>
        </p:scale>
        <p:origin x="1070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9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0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11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2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Microsoft_Word_97_-_2003_Document13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4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Microsoft_Word_97_-_2003_Document15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6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7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wmf"/><Relationship Id="rId4" Type="http://schemas.openxmlformats.org/officeDocument/2006/relationships/oleObject" Target="../embeddings/Microsoft_Word_97_-_2003_Document18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wmf"/><Relationship Id="rId4" Type="http://schemas.openxmlformats.org/officeDocument/2006/relationships/oleObject" Target="../embeddings/Microsoft_Word_97_-_2003_Document19.doc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Microsoft_Word_97_-_2003_Document2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20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3.wmf"/><Relationship Id="rId4" Type="http://schemas.openxmlformats.org/officeDocument/2006/relationships/oleObject" Target="../embeddings/Microsoft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4.wmf"/><Relationship Id="rId4" Type="http://schemas.openxmlformats.org/officeDocument/2006/relationships/oleObject" Target="../embeddings/Microsoft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wmf"/><Relationship Id="rId4" Type="http://schemas.openxmlformats.org/officeDocument/2006/relationships/oleObject" Target="../embeddings/Microsoft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Word_97_-_2003_Document26.doc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Microsoft_Word_97_-_2003_Document2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0.wmf"/><Relationship Id="rId4" Type="http://schemas.openxmlformats.org/officeDocument/2006/relationships/oleObject" Target="../embeddings/Microsoft_Word_97_-_2003_Document29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1.wmf"/><Relationship Id="rId4" Type="http://schemas.openxmlformats.org/officeDocument/2006/relationships/oleObject" Target="../embeddings/Microsoft_Word_97_-_2003_Document30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2.emf"/><Relationship Id="rId4" Type="http://schemas.openxmlformats.org/officeDocument/2006/relationships/oleObject" Target="../embeddings/Microsoft_Word_97_-_2003_Document31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Word_97_-_2003_Document3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3816424" cy="1252736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tx1"/>
                </a:solidFill>
              </a:rPr>
              <a:t>novaola@yahoo.com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Bab 3 </a:t>
            </a:r>
            <a:br>
              <a:rPr lang="id-ID" sz="4800" dirty="0" smtClean="0"/>
            </a:br>
            <a:r>
              <a:rPr lang="id-ID" sz="4800" dirty="0" smtClean="0"/>
              <a:t>relasi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1355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graf berarah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89397"/>
              </p:ext>
            </p:extLst>
          </p:nvPr>
        </p:nvGraphicFramePr>
        <p:xfrm>
          <a:off x="323528" y="1772816"/>
          <a:ext cx="8362950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" name="Document" r:id="rId4" imgW="8966461" imgH="4796302" progId="Word.Document.8">
                  <p:embed/>
                </p:oleObj>
              </mc:Choice>
              <mc:Fallback>
                <p:oleObj name="Document" r:id="rId4" imgW="8966461" imgH="47963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72816"/>
                        <a:ext cx="8362950" cy="447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7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470619"/>
              </p:ext>
            </p:extLst>
          </p:nvPr>
        </p:nvGraphicFramePr>
        <p:xfrm>
          <a:off x="517525" y="1927225"/>
          <a:ext cx="8331200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Document" r:id="rId4" imgW="8746169" imgH="4565141" progId="Word.Document.8">
                  <p:embed/>
                </p:oleObj>
              </mc:Choice>
              <mc:Fallback>
                <p:oleObj name="Document" r:id="rId4" imgW="8746169" imgH="45651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1927225"/>
                        <a:ext cx="8331200" cy="434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8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relasi biner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528923"/>
              </p:ext>
            </p:extLst>
          </p:nvPr>
        </p:nvGraphicFramePr>
        <p:xfrm>
          <a:off x="251520" y="1700808"/>
          <a:ext cx="8656637" cy="593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2" name="Document" r:id="rId4" imgW="9069768" imgH="6214276" progId="Word.Document.8">
                  <p:embed/>
                </p:oleObj>
              </mc:Choice>
              <mc:Fallback>
                <p:oleObj name="Document" r:id="rId4" imgW="9069768" imgH="621427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656637" cy="593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7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66747"/>
              </p:ext>
            </p:extLst>
          </p:nvPr>
        </p:nvGraphicFramePr>
        <p:xfrm>
          <a:off x="485775" y="2027238"/>
          <a:ext cx="8345488" cy="392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Document" r:id="rId4" imgW="10094558" imgH="4753387" progId="Word.Document.8">
                  <p:embed/>
                </p:oleObj>
              </mc:Choice>
              <mc:Fallback>
                <p:oleObj name="Document" r:id="rId4" imgW="10094558" imgH="47533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027238"/>
                        <a:ext cx="8345488" cy="392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Matriks relasi refleksif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99882"/>
              </p:ext>
            </p:extLst>
          </p:nvPr>
        </p:nvGraphicFramePr>
        <p:xfrm>
          <a:off x="0" y="1844824"/>
          <a:ext cx="88392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Document" r:id="rId4" imgW="9276022" imgH="4486165" progId="Word.Document.8">
                  <p:embed/>
                </p:oleObj>
              </mc:Choice>
              <mc:Fallback>
                <p:oleObj name="Document" r:id="rId4" imgW="9276022" imgH="44861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824"/>
                        <a:ext cx="88392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0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relasi transitive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35709"/>
              </p:ext>
            </p:extLst>
          </p:nvPr>
        </p:nvGraphicFramePr>
        <p:xfrm>
          <a:off x="179512" y="1772816"/>
          <a:ext cx="8334014" cy="1376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Document" r:id="rId4" imgW="5486400" imgH="906780" progId="Word.Document.8">
                  <p:embed/>
                </p:oleObj>
              </mc:Choice>
              <mc:Fallback>
                <p:oleObj name="Document" r:id="rId4" imgW="5486400" imgH="9067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8334014" cy="1376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36015"/>
              </p:ext>
            </p:extLst>
          </p:nvPr>
        </p:nvGraphicFramePr>
        <p:xfrm>
          <a:off x="250825" y="1557338"/>
          <a:ext cx="8569325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Document" r:id="rId4" imgW="5478293" imgH="5437859" progId="Word.Document.8">
                  <p:embed/>
                </p:oleObj>
              </mc:Choice>
              <mc:Fallback>
                <p:oleObj name="Document" r:id="rId4" imgW="5478293" imgH="543785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8569325" cy="547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1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52883"/>
              </p:ext>
            </p:extLst>
          </p:nvPr>
        </p:nvGraphicFramePr>
        <p:xfrm>
          <a:off x="323528" y="2348880"/>
          <a:ext cx="8227601" cy="214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Document" r:id="rId4" imgW="5486400" imgH="1431036" progId="Word.Document.8">
                  <p:embed/>
                </p:oleObj>
              </mc:Choice>
              <mc:Fallback>
                <p:oleObj name="Document" r:id="rId4" imgW="5486400" imgH="143103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48880"/>
                        <a:ext cx="8227601" cy="2144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Simetris dan antisimetris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98539"/>
              </p:ext>
            </p:extLst>
          </p:nvPr>
        </p:nvGraphicFramePr>
        <p:xfrm>
          <a:off x="177800" y="1785938"/>
          <a:ext cx="8529638" cy="408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Document" r:id="rId4" imgW="9224908" imgH="4417646" progId="Word.Document.8">
                  <p:embed/>
                </p:oleObj>
              </mc:Choice>
              <mc:Fallback>
                <p:oleObj name="Document" r:id="rId4" imgW="9224908" imgH="44176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785938"/>
                        <a:ext cx="8529638" cy="408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1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389512" y="1719263"/>
          <a:ext cx="4390375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Document" r:id="rId4" imgW="5483860" imgH="5504000" progId="Word.Document.8">
                  <p:embed/>
                </p:oleObj>
              </mc:Choice>
              <mc:Fallback>
                <p:oleObj name="Document" r:id="rId4" imgW="5483860" imgH="55040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512" y="1719263"/>
                        <a:ext cx="4390375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0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479819"/>
              </p:ext>
            </p:extLst>
          </p:nvPr>
        </p:nvGraphicFramePr>
        <p:xfrm>
          <a:off x="295275" y="1730375"/>
          <a:ext cx="8650288" cy="516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4" imgW="11928165" imgH="7120885" progId="Word.Document.8">
                  <p:embed/>
                </p:oleObj>
              </mc:Choice>
              <mc:Fallback>
                <p:oleObj name="Document" r:id="rId4" imgW="11928165" imgH="71208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1730375"/>
                        <a:ext cx="8650288" cy="516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DEFINISI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6857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469356"/>
          <a:ext cx="54864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" name="Document" r:id="rId4" imgW="5486400" imgH="2906268" progId="Word.Document.8">
                  <p:embed/>
                </p:oleObj>
              </mc:Choice>
              <mc:Fallback>
                <p:oleObj name="Document" r:id="rId4" imgW="5486400" imgH="290626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469356"/>
                        <a:ext cx="54864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8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257425"/>
          <a:ext cx="5486400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Document" r:id="rId4" imgW="5486400" imgH="3329940" progId="Word.Document.8">
                  <p:embed/>
                </p:oleObj>
              </mc:Choice>
              <mc:Fallback>
                <p:oleObj name="Document" r:id="rId4" imgW="5486400" imgH="33299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257425"/>
                        <a:ext cx="5486400" cy="333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8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inversi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653851"/>
              </p:ext>
            </p:extLst>
          </p:nvPr>
        </p:nvGraphicFramePr>
        <p:xfrm>
          <a:off x="251520" y="1700808"/>
          <a:ext cx="8296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1" name="Document" r:id="rId4" imgW="8455326" imgH="1685197" progId="Word.Document.8">
                  <p:embed/>
                </p:oleObj>
              </mc:Choice>
              <mc:Fallback>
                <p:oleObj name="Document" r:id="rId4" imgW="8455326" imgH="168519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296275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72259856"/>
              </p:ext>
            </p:extLst>
          </p:nvPr>
        </p:nvGraphicFramePr>
        <p:xfrm>
          <a:off x="755576" y="3068960"/>
          <a:ext cx="5476875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Document" r:id="rId7" imgW="5474504" imgH="3311341" progId="Word.Document.8">
                  <p:embed/>
                </p:oleObj>
              </mc:Choice>
              <mc:Fallback>
                <p:oleObj name="Document" r:id="rId7" imgW="5474504" imgH="3311341" progId="Word.Document.8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8960"/>
                        <a:ext cx="5476875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1977231"/>
          <a:ext cx="54864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Document" r:id="rId4" imgW="5486400" imgH="3890772" progId="Word.Document.8">
                  <p:embed/>
                </p:oleObj>
              </mc:Choice>
              <mc:Fallback>
                <p:oleObj name="Document" r:id="rId4" imgW="5486400" imgH="389077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977231"/>
                        <a:ext cx="5486400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3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Mengkombinasikan relasi biner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87663"/>
          <a:ext cx="54864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0" name="Document" r:id="rId4" imgW="5486400" imgH="2069592" progId="Word.Document.8">
                  <p:embed/>
                </p:oleObj>
              </mc:Choice>
              <mc:Fallback>
                <p:oleObj name="Document" r:id="rId4" imgW="5486400" imgH="20695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87663"/>
                        <a:ext cx="54864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9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3087" y="2714625"/>
          <a:ext cx="548322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Document" r:id="rId4" imgW="5483860" imgH="2416540" progId="Word.Document.8">
                  <p:embed/>
                </p:oleObj>
              </mc:Choice>
              <mc:Fallback>
                <p:oleObj name="Document" r:id="rId4" imgW="5483860" imgH="24165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7" y="2714625"/>
                        <a:ext cx="5483225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4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3323431"/>
          <a:ext cx="54864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Document" r:id="rId4" imgW="5486400" imgH="1197864" progId="Word.Document.8">
                  <p:embed/>
                </p:oleObj>
              </mc:Choice>
              <mc:Fallback>
                <p:oleObj name="Document" r:id="rId4" imgW="5486400" imgH="119786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323431"/>
                        <a:ext cx="54864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2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7056" y="1843881"/>
          <a:ext cx="5475288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Document" r:id="rId4" imgW="5474504" imgH="4157111" progId="Word.Document.8">
                  <p:embed/>
                </p:oleObj>
              </mc:Choice>
              <mc:Fallback>
                <p:oleObj name="Document" r:id="rId4" imgW="5474504" imgH="41571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056" y="1843881"/>
                        <a:ext cx="5475288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7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14651"/>
              </p:ext>
            </p:extLst>
          </p:nvPr>
        </p:nvGraphicFramePr>
        <p:xfrm>
          <a:off x="295275" y="1560513"/>
          <a:ext cx="86169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8" name="Document" r:id="rId4" imgW="8771366" imgH="1621366" progId="Word.Document.8">
                  <p:embed/>
                </p:oleObj>
              </mc:Choice>
              <mc:Fallback>
                <p:oleObj name="Document" r:id="rId4" imgW="8771366" imgH="16213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1560513"/>
                        <a:ext cx="8616950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6399327"/>
              </p:ext>
            </p:extLst>
          </p:nvPr>
        </p:nvGraphicFramePr>
        <p:xfrm>
          <a:off x="899592" y="3356992"/>
          <a:ext cx="547687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9" name="Document" r:id="rId7" imgW="5474504" imgH="2659527" progId="Word.Document.8">
                  <p:embed/>
                </p:oleObj>
              </mc:Choice>
              <mc:Fallback>
                <p:oleObj name="Document" r:id="rId7" imgW="5474504" imgH="2659527" progId="Word.Document.8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56992"/>
                        <a:ext cx="5476875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0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47975"/>
          <a:ext cx="54864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Document" r:id="rId4" imgW="5486400" imgH="2148840" progId="Word.Document.8">
                  <p:embed/>
                </p:oleObj>
              </mc:Choice>
              <mc:Fallback>
                <p:oleObj name="Document" r:id="rId4" imgW="5486400" imgH="21488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47975"/>
                        <a:ext cx="5486400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7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sz="7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id-ID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id-ID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{Amir, Budi,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}, 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{IF221, IF251, IF342, IF323}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{(Amir, IF221), (Amir, IF251), (Amir, IF342),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(Amir, IF323),  (Budi, IF221), (Budi, IF251),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(Budi, IF342), (Budi, IF323),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IF221),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IF251),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IF342),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IF323) }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relasi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kuliah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mahasiswa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Semester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Ganjil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{(Amir, IF251), (Amir, IF323), (Budi, IF221),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(Budi, IF251),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IF323) }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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(Amir, IF251)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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IF251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(Amir, IF342)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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7200" i="1" strike="sng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IF342.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50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41625"/>
          <a:ext cx="54864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8" name="Document" r:id="rId4" imgW="5486400" imgH="2162556" progId="Word.Document.8">
                  <p:embed/>
                </p:oleObj>
              </mc:Choice>
              <mc:Fallback>
                <p:oleObj name="Document" r:id="rId4" imgW="5486400" imgH="216255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41625"/>
                        <a:ext cx="54864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5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190985"/>
              </p:ext>
            </p:extLst>
          </p:nvPr>
        </p:nvGraphicFramePr>
        <p:xfrm>
          <a:off x="663575" y="1717675"/>
          <a:ext cx="7564438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Document" r:id="rId4" imgW="9341534" imgH="5217871" progId="Word.Document.8">
                  <p:embed/>
                </p:oleObj>
              </mc:Choice>
              <mc:Fallback>
                <p:oleObj name="Document" r:id="rId4" imgW="9341534" imgH="52178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717675"/>
                        <a:ext cx="7564438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7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81260" cy="768897"/>
          </a:xfrm>
        </p:spPr>
        <p:txBody>
          <a:bodyPr/>
          <a:lstStyle/>
          <a:p>
            <a:r>
              <a:rPr lang="id-ID" dirty="0" smtClean="0"/>
              <a:t>Relasi </a:t>
            </a:r>
            <a:r>
              <a:rPr lang="en-US" b="1" i="1" dirty="0"/>
              <a:t>n</a:t>
            </a:r>
            <a:r>
              <a:rPr lang="en-US" b="1" dirty="0"/>
              <a:t>-</a:t>
            </a:r>
            <a:r>
              <a:rPr lang="en-US" b="1" i="1" dirty="0" err="1"/>
              <a:t>ary</a:t>
            </a: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91462"/>
              </p:ext>
            </p:extLst>
          </p:nvPr>
        </p:nvGraphicFramePr>
        <p:xfrm>
          <a:off x="338138" y="2081213"/>
          <a:ext cx="8547100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6" name="Document" r:id="rId4" imgW="8622705" imgH="3609848" progId="Word.Document.8">
                  <p:embed/>
                </p:oleObj>
              </mc:Choice>
              <mc:Fallback>
                <p:oleObj name="Document" r:id="rId4" imgW="8622705" imgH="360984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081213"/>
                        <a:ext cx="8547100" cy="357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5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07368"/>
              </p:ext>
            </p:extLst>
          </p:nvPr>
        </p:nvGraphicFramePr>
        <p:xfrm>
          <a:off x="420688" y="1854200"/>
          <a:ext cx="80803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8" name="Document" r:id="rId4" imgW="8669859" imgH="4924684" progId="Word.Document.8">
                  <p:embed/>
                </p:oleObj>
              </mc:Choice>
              <mc:Fallback>
                <p:oleObj name="Document" r:id="rId4" imgW="8669859" imgH="49246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854200"/>
                        <a:ext cx="80803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301168"/>
              </p:ext>
            </p:extLst>
          </p:nvPr>
        </p:nvGraphicFramePr>
        <p:xfrm>
          <a:off x="395536" y="2204864"/>
          <a:ext cx="852646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Document" r:id="rId4" imgW="9149318" imgH="2964691" progId="Word.Document.8">
                  <p:embed/>
                </p:oleObj>
              </mc:Choice>
              <mc:Fallback>
                <p:oleObj name="Document" r:id="rId4" imgW="9149318" imgH="296469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04864"/>
                        <a:ext cx="8526462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0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diagram panah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209031"/>
              </p:ext>
            </p:extLst>
          </p:nvPr>
        </p:nvGraphicFramePr>
        <p:xfrm>
          <a:off x="793750" y="2125663"/>
          <a:ext cx="7680325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Document" r:id="rId4" imgW="8028420" imgH="3485793" progId="Word.Document.8">
                  <p:embed/>
                </p:oleObj>
              </mc:Choice>
              <mc:Fallback>
                <p:oleObj name="Document" r:id="rId4" imgW="8028420" imgH="348579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125663"/>
                        <a:ext cx="7680325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8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tabel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33317"/>
              </p:ext>
            </p:extLst>
          </p:nvPr>
        </p:nvGraphicFramePr>
        <p:xfrm>
          <a:off x="467544" y="1772816"/>
          <a:ext cx="784701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Document" r:id="rId4" imgW="8668419" imgH="4859771" progId="Word.Document.8">
                  <p:embed/>
                </p:oleObj>
              </mc:Choice>
              <mc:Fallback>
                <p:oleObj name="Document" r:id="rId4" imgW="8668419" imgH="48597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7847013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55847"/>
            <a:ext cx="8582748" cy="1054394"/>
          </a:xfrm>
        </p:spPr>
        <p:txBody>
          <a:bodyPr/>
          <a:lstStyle/>
          <a:p>
            <a:r>
              <a:rPr lang="id-ID" dirty="0" smtClean="0"/>
              <a:t>Representasi relasi dengan matriks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442859"/>
              </p:ext>
            </p:extLst>
          </p:nvPr>
        </p:nvGraphicFramePr>
        <p:xfrm>
          <a:off x="320675" y="1779588"/>
          <a:ext cx="8823325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Document" r:id="rId4" imgW="9723805" imgH="5644490" progId="Word.Document.8">
                  <p:embed/>
                </p:oleObj>
              </mc:Choice>
              <mc:Fallback>
                <p:oleObj name="Document" r:id="rId4" imgW="9723805" imgH="5644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779588"/>
                        <a:ext cx="8823325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6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1260" cy="1054394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95865"/>
              </p:ext>
            </p:extLst>
          </p:nvPr>
        </p:nvGraphicFramePr>
        <p:xfrm>
          <a:off x="390326" y="1628800"/>
          <a:ext cx="936625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9" name="Document" r:id="rId4" imgW="10333208" imgH="5396741" progId="Word.Document.8">
                  <p:embed/>
                </p:oleObj>
              </mc:Choice>
              <mc:Fallback>
                <p:oleObj name="Document" r:id="rId4" imgW="10333208" imgH="53967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26" y="1628800"/>
                        <a:ext cx="9366250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36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141</Words>
  <Application>Microsoft Office PowerPoint</Application>
  <PresentationFormat>On-screen Show (4:3)</PresentationFormat>
  <Paragraphs>41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Franklin Gothic Medium</vt:lpstr>
      <vt:lpstr>Symbol</vt:lpstr>
      <vt:lpstr>Wingdings</vt:lpstr>
      <vt:lpstr>Wingdings 2</vt:lpstr>
      <vt:lpstr>Grid</vt:lpstr>
      <vt:lpstr>Document</vt:lpstr>
      <vt:lpstr>Bab 3  relasi</vt:lpstr>
      <vt:lpstr>DEFINISI</vt:lpstr>
      <vt:lpstr>contoh</vt:lpstr>
      <vt:lpstr>contoh</vt:lpstr>
      <vt:lpstr>contoh</vt:lpstr>
      <vt:lpstr>Representasi relasi dengan diagram panah</vt:lpstr>
      <vt:lpstr>Representasi relasi dengan tabel</vt:lpstr>
      <vt:lpstr>Representasi relasi dengan matriks</vt:lpstr>
      <vt:lpstr>contoh</vt:lpstr>
      <vt:lpstr>Representasi relasi dengan graf berarah</vt:lpstr>
      <vt:lpstr>contoh</vt:lpstr>
      <vt:lpstr>Sifat-sifat relasi biner</vt:lpstr>
      <vt:lpstr>contoh</vt:lpstr>
      <vt:lpstr>Matriks relasi refleksif</vt:lpstr>
      <vt:lpstr>Sifat relasi transitive</vt:lpstr>
      <vt:lpstr>contoh</vt:lpstr>
      <vt:lpstr>PowerPoint Presentation</vt:lpstr>
      <vt:lpstr>Simetris dan antisimetris </vt:lpstr>
      <vt:lpstr>PowerPoint Presentation</vt:lpstr>
      <vt:lpstr>PowerPoint Presentation</vt:lpstr>
      <vt:lpstr>PowerPoint Presentation</vt:lpstr>
      <vt:lpstr>Relasi inversi</vt:lpstr>
      <vt:lpstr>relasi</vt:lpstr>
      <vt:lpstr>Mengkombinasikan relasi biner</vt:lpstr>
      <vt:lpstr>PowerPoint Presentation</vt:lpstr>
      <vt:lpstr>PowerPoint Presentation</vt:lpstr>
      <vt:lpstr>PowerPoint Presentation</vt:lpstr>
      <vt:lpstr>Komposisi relasi</vt:lpstr>
      <vt:lpstr>PowerPoint Presentation</vt:lpstr>
      <vt:lpstr>Komposisi relasi</vt:lpstr>
      <vt:lpstr>contoh</vt:lpstr>
      <vt:lpstr>Relasi n-ary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admin</cp:lastModifiedBy>
  <cp:revision>12</cp:revision>
  <dcterms:created xsi:type="dcterms:W3CDTF">2012-09-08T03:15:24Z</dcterms:created>
  <dcterms:modified xsi:type="dcterms:W3CDTF">2017-10-02T05:23:58Z</dcterms:modified>
</cp:coreProperties>
</file>