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7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D898-ACED-4AFD-9850-1AFB90DE295C}" type="datetimeFigureOut">
              <a:rPr lang="id-ID" smtClean="0"/>
              <a:pPr/>
              <a:t>09/10/2019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0E372-0A8C-4062-99D6-98EE36163EB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BENTUK KEGIATAN KESMAVET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Pengujian Mutu Kesehatan Hewan dan Bahan Olahan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Standar mutu</a:t>
            </a:r>
          </a:p>
          <a:p>
            <a:r>
              <a:rPr lang="id-ID" dirty="0" smtClean="0"/>
              <a:t>Penyediaan sarana pengujian</a:t>
            </a:r>
          </a:p>
          <a:p>
            <a:r>
              <a:rPr lang="id-ID" dirty="0" smtClean="0"/>
              <a:t>Penyediaan &amp; peningkatan kompetensi SDM</a:t>
            </a:r>
          </a:p>
          <a:p>
            <a:r>
              <a:rPr lang="id-ID" dirty="0" smtClean="0"/>
              <a:t>Pengujian kesehatan fisik hewan ternak</a:t>
            </a:r>
          </a:p>
          <a:p>
            <a:r>
              <a:rPr lang="id-ID" dirty="0" smtClean="0"/>
              <a:t>Pengujian mikrobiologi dan kimia daging &amp; susu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Pendidikan dan Pembinaan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Serangkaian kegiatan untuk meningkatkan: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Komunikasi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Edukasi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Informasi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Utama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Pengendalian </a:t>
            </a:r>
            <a:r>
              <a:rPr lang="id-ID" dirty="0"/>
              <a:t>dan penanggulangan zoonosis</a:t>
            </a:r>
          </a:p>
          <a:p>
            <a:pPr lvl="0"/>
            <a:r>
              <a:rPr lang="id-ID" dirty="0" smtClean="0"/>
              <a:t>Pengawasan </a:t>
            </a:r>
            <a:r>
              <a:rPr lang="id-ID" dirty="0"/>
              <a:t>sanitasi dan kesehatan </a:t>
            </a:r>
            <a:r>
              <a:rPr lang="id-ID" dirty="0" smtClean="0"/>
              <a:t>hewan </a:t>
            </a:r>
            <a:r>
              <a:rPr lang="id-ID" dirty="0"/>
              <a:t>dan bahan olahan</a:t>
            </a:r>
          </a:p>
          <a:p>
            <a:pPr lvl="0"/>
            <a:r>
              <a:rPr lang="id-ID" dirty="0" smtClean="0"/>
              <a:t>Pengujian </a:t>
            </a:r>
            <a:r>
              <a:rPr lang="id-ID" dirty="0"/>
              <a:t>mutu kesehatan hewan dan bahan olahan</a:t>
            </a:r>
          </a:p>
          <a:p>
            <a:r>
              <a:rPr lang="id-ID" dirty="0" smtClean="0"/>
              <a:t>Pendidikan </a:t>
            </a:r>
            <a:r>
              <a:rPr lang="id-ID" dirty="0"/>
              <a:t>dan pembinaan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Penunjang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id-ID" dirty="0" smtClean="0"/>
              <a:t>Administratif</a:t>
            </a:r>
          </a:p>
          <a:p>
            <a:r>
              <a:rPr lang="id-ID" dirty="0" smtClean="0"/>
              <a:t>Kerjasama lintas sektor</a:t>
            </a:r>
          </a:p>
          <a:p>
            <a:r>
              <a:rPr lang="id-ID" dirty="0" smtClean="0"/>
              <a:t>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Lokasi Sasaran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id-ID" dirty="0"/>
              <a:t>di tempat budidaya;</a:t>
            </a:r>
          </a:p>
          <a:p>
            <a:r>
              <a:rPr lang="id-ID" dirty="0" smtClean="0"/>
              <a:t>di </a:t>
            </a:r>
            <a:r>
              <a:rPr lang="id-ID" dirty="0"/>
              <a:t>tempat produksi pangan asal Hewan;</a:t>
            </a:r>
          </a:p>
          <a:p>
            <a:r>
              <a:rPr lang="it-IT" dirty="0" smtClean="0"/>
              <a:t>di </a:t>
            </a:r>
            <a:r>
              <a:rPr lang="it-IT" dirty="0"/>
              <a:t>tempat produksi produk Hewan </a:t>
            </a:r>
            <a:r>
              <a:rPr lang="it-IT" dirty="0" smtClean="0"/>
              <a:t>non</a:t>
            </a:r>
            <a:r>
              <a:rPr lang="id-ID" dirty="0" smtClean="0"/>
              <a:t> </a:t>
            </a:r>
            <a:r>
              <a:rPr lang="it-IT" dirty="0" smtClean="0"/>
              <a:t>pangan</a:t>
            </a:r>
            <a:r>
              <a:rPr lang="it-IT" dirty="0"/>
              <a:t>;</a:t>
            </a:r>
          </a:p>
          <a:p>
            <a:r>
              <a:rPr lang="it-IT" dirty="0" smtClean="0"/>
              <a:t>di </a:t>
            </a:r>
            <a:r>
              <a:rPr lang="it-IT" dirty="0"/>
              <a:t>rumah potong Hewan;</a:t>
            </a:r>
          </a:p>
          <a:p>
            <a:r>
              <a:rPr lang="nl-NL" dirty="0" smtClean="0"/>
              <a:t>di </a:t>
            </a:r>
            <a:r>
              <a:rPr lang="nl-NL" dirty="0"/>
              <a:t>tempat pengumpulan dan penjualan; </a:t>
            </a:r>
            <a:r>
              <a:rPr lang="nl-NL" dirty="0" smtClean="0"/>
              <a:t>dan</a:t>
            </a:r>
            <a:endParaRPr lang="id-ID" dirty="0" smtClean="0"/>
          </a:p>
          <a:p>
            <a:r>
              <a:rPr lang="id-ID" dirty="0" smtClean="0"/>
              <a:t>dalam </a:t>
            </a:r>
            <a:r>
              <a:rPr lang="id-ID" dirty="0"/>
              <a:t>pengangkutan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Pengendalian dan penanggulangan zoonosis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Serangkaian upaya yang meliputi: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Penetapan Zoonosis prioritas,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Manajemen risiko,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Kesiagaan darurat,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Pemberantasan Zoonosis, dan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Partisipasi masyarakat dengan memperhatikan kesehatan lingkungan dan Kesejahteraan Hewan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Pengendalian dan penanggulangan zoonosis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Pemutusan rantai penularan (pemeriksaan ante &amp; post mortem)</a:t>
            </a:r>
          </a:p>
          <a:p>
            <a:r>
              <a:rPr lang="id-ID" dirty="0" smtClean="0"/>
              <a:t>Depopulasi, eliminasi ternak (sumber penularan)</a:t>
            </a:r>
          </a:p>
          <a:p>
            <a:r>
              <a:rPr lang="id-ID" dirty="0" smtClean="0"/>
              <a:t>Isolasi/karantina ternak terinfeksi</a:t>
            </a:r>
          </a:p>
          <a:p>
            <a:r>
              <a:rPr lang="id-ID" dirty="0" smtClean="0"/>
              <a:t>Vaksinasi hewan ternak</a:t>
            </a:r>
          </a:p>
          <a:p>
            <a:r>
              <a:rPr lang="id-ID" dirty="0" smtClean="0"/>
              <a:t>Peningkatan kapasitas SDM</a:t>
            </a:r>
          </a:p>
          <a:p>
            <a:r>
              <a:rPr lang="id-ID" dirty="0" smtClean="0"/>
              <a:t>Desinfeksi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Pengawasan Sanitasi dan Kesehatan Hewan dan Bahan olahan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Serangkaian kegiatan yang dilakukan untuk:</a:t>
            </a:r>
          </a:p>
          <a:p>
            <a:pPr algn="ctr">
              <a:buNone/>
            </a:pPr>
            <a:r>
              <a:rPr lang="id-ID" dirty="0" smtClean="0"/>
              <a:t>Menjamin dan memelihara penyelenggaraan Kesehatan Masyarakat Veteriner yang terkendali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Pengawasan Sanitasi dan Kesehatan Hewan dan Bahan olahan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Surveilans</a:t>
            </a:r>
          </a:p>
          <a:p>
            <a:r>
              <a:rPr lang="id-ID" dirty="0" smtClean="0"/>
              <a:t>Pengawasan sanitasi RPH dan pengolahan</a:t>
            </a:r>
          </a:p>
          <a:p>
            <a:r>
              <a:rPr lang="id-ID" dirty="0" smtClean="0"/>
              <a:t>Pengawasan sanitasi vehicle</a:t>
            </a:r>
          </a:p>
          <a:p>
            <a:r>
              <a:rPr lang="id-ID" dirty="0" smtClean="0"/>
              <a:t>Pengawasan kualitas produk hewan</a:t>
            </a:r>
          </a:p>
          <a:p>
            <a:r>
              <a:rPr lang="id-ID" dirty="0" smtClean="0"/>
              <a:t>Pengawasan sanitasi kandang</a:t>
            </a:r>
          </a:p>
          <a:p>
            <a:r>
              <a:rPr lang="id-ID" dirty="0" smtClean="0"/>
              <a:t>Pengawasan sanitasi tempat penjualan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Pengujian Mutu Kesehatan Hewan dan Bahan Olahan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Serangkaian kegiatan yang dilakukan untuk:</a:t>
            </a:r>
          </a:p>
          <a:p>
            <a:pPr marL="0" indent="0" algn="ctr">
              <a:buNone/>
            </a:pPr>
            <a:r>
              <a:rPr lang="id-ID" dirty="0" smtClean="0"/>
              <a:t>Menguji keamanan dan mutu produk Hewan terhadap unsur bahaya (hazards) dan cemaran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252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BENTUK KEGIATAN KESMAVET</vt:lpstr>
      <vt:lpstr>Kegiatan Utama</vt:lpstr>
      <vt:lpstr>Kegiatan Penunjang</vt:lpstr>
      <vt:lpstr>Lokasi Sasaran Kegiatan</vt:lpstr>
      <vt:lpstr>Pengendalian dan penanggulangan zoonosis</vt:lpstr>
      <vt:lpstr>Pengendalian dan penanggulangan zoonosis</vt:lpstr>
      <vt:lpstr>Pengawasan Sanitasi dan Kesehatan Hewan dan Bahan olahan</vt:lpstr>
      <vt:lpstr>Pengawasan Sanitasi dan Kesehatan Hewan dan Bahan olahan</vt:lpstr>
      <vt:lpstr>Pengujian Mutu Kesehatan Hewan dan Bahan Olahan</vt:lpstr>
      <vt:lpstr>Pengujian Mutu Kesehatan Hewan dan Bahan Olahan</vt:lpstr>
      <vt:lpstr>Pendidikan dan Pembinaan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KEGIATAN KESMAVET</dc:title>
  <dc:creator>user</dc:creator>
  <cp:lastModifiedBy>user</cp:lastModifiedBy>
  <cp:revision>8</cp:revision>
  <dcterms:created xsi:type="dcterms:W3CDTF">2016-09-26T06:20:31Z</dcterms:created>
  <dcterms:modified xsi:type="dcterms:W3CDTF">2019-10-09T04:47:54Z</dcterms:modified>
</cp:coreProperties>
</file>