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73" r:id="rId2"/>
    <p:sldId id="435" r:id="rId3"/>
    <p:sldId id="475" r:id="rId4"/>
    <p:sldId id="477" r:id="rId5"/>
    <p:sldId id="479" r:id="rId6"/>
    <p:sldId id="481" r:id="rId7"/>
    <p:sldId id="485" r:id="rId8"/>
    <p:sldId id="483" r:id="rId9"/>
    <p:sldId id="487" r:id="rId10"/>
    <p:sldId id="491" r:id="rId11"/>
    <p:sldId id="489" r:id="rId12"/>
    <p:sldId id="493" r:id="rId13"/>
    <p:sldId id="495" r:id="rId14"/>
    <p:sldId id="497" r:id="rId15"/>
    <p:sldId id="499" r:id="rId16"/>
    <p:sldId id="503" r:id="rId17"/>
    <p:sldId id="506" r:id="rId18"/>
    <p:sldId id="505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20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B89192-A887-48C8-B196-BE43E2E7FD17}" type="datetimeFigureOut">
              <a:rPr lang="id-ID" smtClean="0"/>
              <a:pPr/>
              <a:t>07/05/2014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72866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Mata </a:t>
            </a:r>
            <a:r>
              <a:rPr lang="en-US" sz="4000" dirty="0" err="1" smtClean="0"/>
              <a:t>Kuliah</a:t>
            </a:r>
            <a:endParaRPr lang="en-US" sz="4000" dirty="0" smtClean="0"/>
          </a:p>
          <a:p>
            <a:pPr algn="ctr"/>
            <a:r>
              <a:rPr lang="en-US" sz="4000" dirty="0" err="1" smtClean="0"/>
              <a:t>Logika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endParaRPr lang="en-US" sz="4000" dirty="0" smtClean="0"/>
          </a:p>
          <a:p>
            <a:pPr algn="ctr"/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r>
              <a:rPr lang="en-US" sz="4000" dirty="0" smtClean="0"/>
              <a:t> 54406</a:t>
            </a:r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3 SKS</a:t>
            </a:r>
          </a:p>
          <a:p>
            <a:pPr algn="ctr"/>
            <a:r>
              <a:rPr lang="en-US" sz="4000" dirty="0" err="1" smtClean="0"/>
              <a:t>Bab</a:t>
            </a:r>
            <a:r>
              <a:rPr lang="en-US" sz="4000" dirty="0" smtClean="0"/>
              <a:t> IV : Relational Logic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dirty="0" err="1" smtClean="0"/>
              <a:t>Bowo</a:t>
            </a:r>
            <a:r>
              <a:rPr lang="en-US" dirty="0" smtClean="0"/>
              <a:t> </a:t>
            </a:r>
            <a:r>
              <a:rPr lang="en-US" dirty="0" err="1" smtClean="0"/>
              <a:t>Nurhadiyono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.,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Truk</a:t>
            </a:r>
            <a:r>
              <a:rPr lang="en-US" sz="3200" dirty="0" smtClean="0"/>
              <a:t>(x)              </a:t>
            </a:r>
          </a:p>
          <a:p>
            <a:r>
              <a:rPr lang="en-US" sz="3200" dirty="0" smtClean="0"/>
              <a:t>Mobil(x)             </a:t>
            </a:r>
          </a:p>
          <a:p>
            <a:r>
              <a:rPr lang="en-US" sz="3200" dirty="0" err="1" smtClean="0"/>
              <a:t>Sepeda</a:t>
            </a:r>
            <a:r>
              <a:rPr lang="en-US" sz="3200" dirty="0" smtClean="0"/>
              <a:t>(x)           </a:t>
            </a:r>
          </a:p>
          <a:p>
            <a:r>
              <a:rPr lang="en-US" sz="3200" dirty="0" err="1" smtClean="0"/>
              <a:t>Lebih_Mahal</a:t>
            </a:r>
            <a:r>
              <a:rPr lang="en-US" sz="3200" dirty="0" smtClean="0"/>
              <a:t>(</a:t>
            </a:r>
            <a:r>
              <a:rPr lang="en-US" sz="3200" dirty="0" err="1" smtClean="0"/>
              <a:t>x,y</a:t>
            </a:r>
            <a:r>
              <a:rPr lang="en-US" sz="3200" dirty="0" smtClean="0"/>
              <a:t>) </a:t>
            </a:r>
          </a:p>
          <a:p>
            <a:r>
              <a:rPr lang="en-US" sz="3200" dirty="0" err="1" smtClean="0"/>
              <a:t>Lebih_Cepat</a:t>
            </a:r>
            <a:r>
              <a:rPr lang="en-US" sz="3200" dirty="0" smtClean="0"/>
              <a:t>(</a:t>
            </a:r>
            <a:r>
              <a:rPr lang="en-US" sz="3200" dirty="0" err="1" smtClean="0"/>
              <a:t>x,y</a:t>
            </a:r>
            <a:r>
              <a:rPr lang="en-US" sz="3200" dirty="0" smtClean="0"/>
              <a:t>) </a:t>
            </a:r>
            <a:endParaRPr lang="en-US" sz="3200" dirty="0" smtClean="0">
              <a:solidFill>
                <a:srgbClr val="0000FF"/>
              </a:solidFill>
              <a:sym typeface="Symbol"/>
            </a:endParaRP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ym typeface="Symbol"/>
              </a:rPr>
              <a:t>Arity</a:t>
            </a:r>
            <a:r>
              <a:rPr lang="en-US" sz="3200" dirty="0" smtClean="0">
                <a:sym typeface="Symbol"/>
              </a:rPr>
              <a:t> :</a:t>
            </a:r>
          </a:p>
          <a:p>
            <a:r>
              <a:rPr lang="en-US" sz="3200" dirty="0" err="1" smtClean="0">
                <a:sym typeface="Symbol"/>
              </a:rPr>
              <a:t>Arity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fungsi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atau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relasi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adalah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jumlah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argumen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diperlukan</a:t>
            </a:r>
            <a:endParaRPr lang="en-US" sz="3200" dirty="0" smtClean="0">
              <a:sym typeface="Symbol"/>
            </a:endParaRP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  <a:p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Konstanta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fungsi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 :</a:t>
            </a:r>
          </a:p>
          <a:p>
            <a:r>
              <a:rPr lang="en-US" sz="3200" dirty="0" smtClean="0">
                <a:solidFill>
                  <a:srgbClr val="0000FF"/>
                </a:solidFill>
                <a:sym typeface="Symbol"/>
              </a:rPr>
              <a:t>	ayah</a:t>
            </a:r>
            <a:r>
              <a:rPr lang="en-US" sz="3200" baseline="-25000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, ibu</a:t>
            </a:r>
            <a:r>
              <a:rPr lang="en-US" sz="3200" baseline="-25000" dirty="0" smtClean="0">
                <a:solidFill>
                  <a:srgbClr val="0000FF"/>
                </a:solidFill>
                <a:sym typeface="Symbol"/>
              </a:rPr>
              <a:t>1</a:t>
            </a:r>
          </a:p>
          <a:p>
            <a:r>
              <a:rPr lang="en-US" sz="3200" dirty="0" smtClean="0">
                <a:solidFill>
                  <a:srgbClr val="0000FF"/>
                </a:solidFill>
                <a:sym typeface="Symbol"/>
              </a:rPr>
              <a:t>	ayah</a:t>
            </a:r>
            <a:r>
              <a:rPr lang="en-US" sz="3200" baseline="-25000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budi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) : 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fungsi</a:t>
            </a:r>
            <a:r>
              <a:rPr lang="en-US" sz="3200" dirty="0" smtClean="0">
                <a:sym typeface="Symbol"/>
              </a:rPr>
              <a:t> ayah </a:t>
            </a:r>
            <a:r>
              <a:rPr lang="en-US" sz="3200" dirty="0" err="1" smtClean="0">
                <a:sym typeface="Symbol"/>
              </a:rPr>
              <a:t>hanya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perlu</a:t>
            </a:r>
            <a:r>
              <a:rPr lang="en-US" sz="3200" dirty="0" smtClean="0">
                <a:sym typeface="Symbol"/>
              </a:rPr>
              <a:t> 1 </a:t>
            </a:r>
            <a:r>
              <a:rPr lang="en-US" sz="3200" dirty="0" err="1" smtClean="0">
                <a:sym typeface="Symbol"/>
              </a:rPr>
              <a:t>argumen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yaitu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budi</a:t>
            </a:r>
            <a:endParaRPr lang="en-US" sz="3200" dirty="0" smtClean="0">
              <a:sym typeface="Symbol"/>
            </a:endParaRP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  <a:p>
            <a:r>
              <a:rPr lang="en-US" sz="3200" dirty="0" smtClean="0">
                <a:solidFill>
                  <a:srgbClr val="0000FF"/>
                </a:solidFill>
                <a:sym typeface="Symbol"/>
              </a:rPr>
              <a:t>	tambah</a:t>
            </a:r>
            <a:r>
              <a:rPr lang="en-US" sz="3200" baseline="-25000" dirty="0" smtClean="0">
                <a:solidFill>
                  <a:srgbClr val="0000FF"/>
                </a:solidFill>
                <a:sym typeface="Symbol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(2,3) : 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fungsi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tambah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perlu</a:t>
            </a:r>
            <a:r>
              <a:rPr lang="en-US" sz="3200" dirty="0" smtClean="0">
                <a:sym typeface="Symbol"/>
              </a:rPr>
              <a:t> 2 </a:t>
            </a:r>
            <a:r>
              <a:rPr lang="en-US" sz="3200" dirty="0" err="1" smtClean="0">
                <a:sym typeface="Symbol"/>
              </a:rPr>
              <a:t>argumen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 </a:t>
            </a: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Konstanta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relasi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 :</a:t>
            </a:r>
          </a:p>
          <a:p>
            <a:r>
              <a:rPr lang="en-US" sz="3200" dirty="0" smtClean="0">
                <a:solidFill>
                  <a:srgbClr val="0000FF"/>
                </a:solidFill>
                <a:sym typeface="Symbol"/>
              </a:rPr>
              <a:t>	senang</a:t>
            </a:r>
            <a:r>
              <a:rPr lang="en-US" sz="3200" baseline="-25000" dirty="0" smtClean="0">
                <a:solidFill>
                  <a:srgbClr val="0000FF"/>
                </a:solidFill>
                <a:sym typeface="Symbol"/>
              </a:rPr>
              <a:t>1</a:t>
            </a:r>
          </a:p>
          <a:p>
            <a:r>
              <a:rPr lang="en-US" sz="3200" dirty="0" smtClean="0">
                <a:solidFill>
                  <a:srgbClr val="0000FF"/>
                </a:solidFill>
                <a:sym typeface="Symbol"/>
              </a:rPr>
              <a:t>	senang</a:t>
            </a:r>
            <a:r>
              <a:rPr lang="en-US" sz="3200" baseline="-25000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budi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) : 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relasi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senang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hanya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perlu</a:t>
            </a:r>
            <a:r>
              <a:rPr lang="en-US" sz="3200" dirty="0" smtClean="0">
                <a:sym typeface="Symbol"/>
              </a:rPr>
              <a:t> 1 </a:t>
            </a:r>
            <a:r>
              <a:rPr lang="en-US" sz="3200" dirty="0" err="1" smtClean="0">
                <a:sym typeface="Symbol"/>
              </a:rPr>
              <a:t>argumen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yaitu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budi</a:t>
            </a:r>
            <a:endParaRPr lang="en-US" sz="3200" dirty="0" smtClean="0">
              <a:sym typeface="Symbol"/>
            </a:endParaRP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  <a:p>
            <a:r>
              <a:rPr lang="en-US" sz="3200" dirty="0" smtClean="0">
                <a:solidFill>
                  <a:srgbClr val="0000FF"/>
                </a:solidFill>
                <a:sym typeface="Symbol"/>
              </a:rPr>
              <a:t>	orang_tua</a:t>
            </a:r>
            <a:r>
              <a:rPr lang="en-US" sz="3200" baseline="-25000" dirty="0" smtClean="0">
                <a:solidFill>
                  <a:srgbClr val="0000FF"/>
                </a:solidFill>
                <a:sym typeface="Symbol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(Pak 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Tito,Budi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) : 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relasi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orang_tua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perlu</a:t>
            </a:r>
            <a:r>
              <a:rPr lang="en-US" sz="3200" dirty="0" smtClean="0">
                <a:sym typeface="Symbol"/>
              </a:rPr>
              <a:t> 2 </a:t>
            </a:r>
            <a:r>
              <a:rPr lang="en-US" sz="3200" dirty="0" err="1" smtClean="0">
                <a:sym typeface="Symbol"/>
              </a:rPr>
              <a:t>argumen</a:t>
            </a:r>
            <a:r>
              <a:rPr lang="en-US" sz="3200" dirty="0" smtClean="0">
                <a:sym typeface="Symbol"/>
              </a:rPr>
              <a:t>,  </a:t>
            </a:r>
            <a:r>
              <a:rPr lang="en-US" sz="3200" dirty="0" err="1" smtClean="0">
                <a:sym typeface="Symbol"/>
              </a:rPr>
              <a:t>yaitu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pak</a:t>
            </a:r>
            <a:r>
              <a:rPr lang="en-US" sz="3200" dirty="0" smtClean="0">
                <a:sym typeface="Symbol"/>
              </a:rPr>
              <a:t> Tito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Budi</a:t>
            </a: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Penulisan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indek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menunjukan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arity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opsional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 </a:t>
            </a: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285728"/>
            <a:ext cx="76438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ym typeface="Symbol"/>
              </a:rPr>
              <a:t>Penulisan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seperti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itu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disebut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fungsional</a:t>
            </a:r>
            <a:r>
              <a:rPr lang="en-US" sz="3200" dirty="0" smtClean="0">
                <a:sym typeface="Symbol"/>
              </a:rPr>
              <a:t>, </a:t>
            </a:r>
          </a:p>
          <a:p>
            <a:r>
              <a:rPr lang="en-US" sz="3200" dirty="0" smtClean="0">
                <a:sym typeface="Symbol"/>
              </a:rPr>
              <a:t>	orang_tua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(Pak </a:t>
            </a:r>
            <a:r>
              <a:rPr lang="en-US" sz="3200" dirty="0" err="1" smtClean="0">
                <a:sym typeface="Symbol"/>
              </a:rPr>
              <a:t>Tito,Budi</a:t>
            </a:r>
            <a:r>
              <a:rPr lang="en-US" sz="3200" dirty="0" smtClean="0">
                <a:sym typeface="Symbol"/>
              </a:rPr>
              <a:t>)</a:t>
            </a:r>
          </a:p>
          <a:p>
            <a:r>
              <a:rPr lang="en-US" sz="3200" dirty="0" smtClean="0">
                <a:sym typeface="Symbol"/>
              </a:rPr>
              <a:t>	ayah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(Budi)</a:t>
            </a:r>
          </a:p>
          <a:p>
            <a:r>
              <a:rPr lang="en-US" sz="3200" dirty="0" smtClean="0">
                <a:sym typeface="Symbol"/>
              </a:rPr>
              <a:t>	ibu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(Budi)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ditambah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(usia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(ayah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(Budi)),usia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(ibu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budi</a:t>
            </a:r>
            <a:r>
              <a:rPr lang="en-US" sz="3200" dirty="0" smtClean="0">
                <a:sym typeface="Symbol"/>
              </a:rPr>
              <a:t>))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Kalimat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Relasional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merupakan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ekspresi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dibentuk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relasi</a:t>
            </a:r>
            <a:endParaRPr lang="en-US" sz="3200" dirty="0" smtClean="0">
              <a:sym typeface="Symbol"/>
            </a:endParaRP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Mencintai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(Budi, </a:t>
            </a:r>
            <a:r>
              <a:rPr lang="en-US" sz="3200" dirty="0" err="1" smtClean="0">
                <a:sym typeface="Symbol"/>
              </a:rPr>
              <a:t>Sita</a:t>
            </a:r>
            <a:r>
              <a:rPr lang="en-US" sz="3200" dirty="0" smtClean="0">
                <a:sym typeface="Symbol"/>
              </a:rPr>
              <a:t>)</a:t>
            </a:r>
          </a:p>
          <a:p>
            <a:r>
              <a:rPr lang="en-US" sz="3200" dirty="0" smtClean="0">
                <a:sym typeface="Symbol"/>
              </a:rPr>
              <a:t>Menyukai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Sita,Buah</a:t>
            </a:r>
            <a:r>
              <a:rPr lang="en-US" sz="3200" dirty="0" smtClean="0">
                <a:sym typeface="Symbo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285728"/>
            <a:ext cx="76438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ym typeface="Symbol"/>
              </a:rPr>
              <a:t>Kalimat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Logis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Relasional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merupakan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ekspresi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dibentuk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relasi</a:t>
            </a:r>
            <a:endParaRPr lang="en-US" sz="3200" dirty="0" smtClean="0">
              <a:sym typeface="Symbol"/>
            </a:endParaRP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Mencintai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(Budi, </a:t>
            </a:r>
            <a:r>
              <a:rPr lang="en-US" sz="3200" dirty="0" err="1" smtClean="0">
                <a:sym typeface="Symbol"/>
              </a:rPr>
              <a:t>Sita</a:t>
            </a:r>
            <a:r>
              <a:rPr lang="en-US" sz="3200" dirty="0" smtClean="0">
                <a:sym typeface="Symbol"/>
              </a:rPr>
              <a:t>)</a:t>
            </a:r>
          </a:p>
          <a:p>
            <a:r>
              <a:rPr lang="en-US" sz="3200" dirty="0" smtClean="0">
                <a:sym typeface="Symbol"/>
              </a:rPr>
              <a:t>Menyukai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Sita,Buah</a:t>
            </a:r>
            <a:r>
              <a:rPr lang="en-US" sz="3200" dirty="0" smtClean="0">
                <a:sym typeface="Symbol"/>
              </a:rPr>
              <a:t>)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sukai2(</a:t>
            </a:r>
            <a:r>
              <a:rPr lang="en-US" sz="3200" dirty="0" err="1" smtClean="0">
                <a:sym typeface="Symbol"/>
              </a:rPr>
              <a:t>Betty,Seni</a:t>
            </a:r>
            <a:r>
              <a:rPr lang="en-US" sz="3200" dirty="0" smtClean="0">
                <a:sym typeface="Symbol"/>
              </a:rPr>
              <a:t>)suka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Betty,Bakso</a:t>
            </a:r>
            <a:r>
              <a:rPr lang="en-US" sz="3200" dirty="0" smtClean="0">
                <a:sym typeface="Symbol"/>
              </a:rPr>
              <a:t>)</a:t>
            </a:r>
          </a:p>
          <a:p>
            <a:r>
              <a:rPr lang="en-US" sz="3200" dirty="0" smtClean="0">
                <a:sym typeface="Symbol"/>
              </a:rPr>
              <a:t>sukai2(</a:t>
            </a:r>
            <a:r>
              <a:rPr lang="en-US" sz="3200" dirty="0" err="1" smtClean="0">
                <a:sym typeface="Symbol"/>
              </a:rPr>
              <a:t>Betty,Seni</a:t>
            </a:r>
            <a:r>
              <a:rPr lang="en-US" sz="3200" dirty="0" smtClean="0">
                <a:sym typeface="Symbol"/>
              </a:rPr>
              <a:t>)suka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Betty,Bakso</a:t>
            </a:r>
            <a:r>
              <a:rPr lang="en-US" sz="3200" dirty="0" smtClean="0">
                <a:sym typeface="Symbol"/>
              </a:rPr>
              <a:t>)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Dapat_Mengendarai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Anto,Sepeda</a:t>
            </a:r>
            <a:r>
              <a:rPr lang="en-US" sz="3200" dirty="0" smtClean="0">
                <a:sym typeface="Symbol"/>
              </a:rPr>
              <a:t>)  </a:t>
            </a:r>
            <a:r>
              <a:rPr lang="en-US" sz="3200" dirty="0" err="1" smtClean="0">
                <a:sym typeface="Symbol"/>
              </a:rPr>
              <a:t>Dapat_Mengendarai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Anto,Motor</a:t>
            </a:r>
            <a:r>
              <a:rPr lang="en-US" sz="3200" dirty="0" smtClean="0">
                <a:sym typeface="Symbol"/>
              </a:rPr>
              <a:t>)</a:t>
            </a:r>
          </a:p>
          <a:p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285728"/>
            <a:ext cx="76438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Perhatikan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pPr marL="514350" indent="-514350">
              <a:buAutoNum type="alphaLcParenBoth"/>
            </a:pPr>
            <a:r>
              <a:rPr lang="en-US" sz="3200" dirty="0" err="1" smtClean="0"/>
              <a:t>Setiap</a:t>
            </a:r>
            <a:r>
              <a:rPr lang="en-US" sz="3200" dirty="0" smtClean="0"/>
              <a:t> integer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priem</a:t>
            </a:r>
            <a:r>
              <a:rPr lang="en-US" sz="3200" dirty="0" smtClean="0"/>
              <a:t>.</a:t>
            </a:r>
          </a:p>
          <a:p>
            <a:pPr marL="514350" indent="-514350">
              <a:buAutoNum type="alphaLcParenBoth"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x,</a:t>
            </a:r>
          </a:p>
          <a:p>
            <a:r>
              <a:rPr lang="en-US" sz="3200" dirty="0" smtClean="0"/>
              <a:t>     </a:t>
            </a:r>
            <a:r>
              <a:rPr lang="en-US" sz="3200" dirty="0" err="1" smtClean="0"/>
              <a:t>jika</a:t>
            </a:r>
            <a:r>
              <a:rPr lang="en-US" sz="3200" dirty="0" smtClean="0"/>
              <a:t> x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integer</a:t>
            </a:r>
          </a:p>
          <a:p>
            <a:r>
              <a:rPr lang="en-US" sz="3200" dirty="0" smtClean="0"/>
              <a:t>     </a:t>
            </a:r>
            <a:r>
              <a:rPr lang="en-US" sz="3200" dirty="0" err="1" smtClean="0"/>
              <a:t>maka</a:t>
            </a:r>
            <a:r>
              <a:rPr lang="en-US" sz="3200" dirty="0" smtClean="0"/>
              <a:t> x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priem</a:t>
            </a:r>
            <a:endParaRPr lang="en-US" sz="3200" dirty="0" smtClean="0"/>
          </a:p>
          <a:p>
            <a:r>
              <a:rPr lang="en-US" sz="3200" dirty="0" smtClean="0"/>
              <a:t>(c) </a:t>
            </a:r>
            <a:r>
              <a:rPr lang="en-US" sz="3200" dirty="0" smtClean="0">
                <a:sym typeface="Symbol"/>
              </a:rPr>
              <a:t></a:t>
            </a:r>
            <a:r>
              <a:rPr lang="en-US" sz="3200" i="1" dirty="0" smtClean="0"/>
              <a:t>x, (</a:t>
            </a:r>
            <a:r>
              <a:rPr lang="en-US" sz="3200" i="1" dirty="0" err="1" smtClean="0"/>
              <a:t>Adalah_integer</a:t>
            </a:r>
            <a:r>
              <a:rPr lang="en-US" sz="3200" i="1" dirty="0" smtClean="0"/>
              <a:t>(x)</a:t>
            </a:r>
            <a:r>
              <a:rPr lang="en-US" sz="3200" i="1" dirty="0" smtClean="0">
                <a:sym typeface="Symbol" pitchFamily="18" charset="2"/>
              </a:rPr>
              <a:t> </a:t>
            </a:r>
            <a:r>
              <a:rPr lang="en-US" sz="3200" i="1" dirty="0" err="1" smtClean="0">
                <a:sym typeface="Symbol" pitchFamily="18" charset="2"/>
              </a:rPr>
              <a:t>Punya_fak_priem</a:t>
            </a:r>
            <a:r>
              <a:rPr lang="en-US" sz="3200" i="1" dirty="0" smtClean="0">
                <a:sym typeface="Symbol" pitchFamily="18" charset="2"/>
              </a:rPr>
              <a:t>(x))</a:t>
            </a:r>
          </a:p>
          <a:p>
            <a:endParaRPr lang="en-US" sz="3200" dirty="0" smtClean="0">
              <a:sym typeface="Symbol" pitchFamily="18" charset="2"/>
            </a:endParaRPr>
          </a:p>
          <a:p>
            <a:r>
              <a:rPr lang="en-US" sz="3200" dirty="0" err="1" smtClean="0">
                <a:sym typeface="Symbol" pitchFamily="18" charset="2"/>
              </a:rPr>
              <a:t>dimana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i="1" u="sng" dirty="0" err="1" smtClean="0">
                <a:sym typeface="Symbol" pitchFamily="18" charset="2"/>
              </a:rPr>
              <a:t>Adalah_integer</a:t>
            </a:r>
            <a:r>
              <a:rPr lang="en-US" sz="3200" i="1" u="sng" dirty="0" smtClean="0">
                <a:sym typeface="Symbol" pitchFamily="18" charset="2"/>
              </a:rPr>
              <a:t>(x)</a:t>
            </a:r>
            <a:r>
              <a:rPr lang="en-US" sz="3200" dirty="0" smtClean="0">
                <a:sym typeface="Symbol" pitchFamily="18" charset="2"/>
              </a:rPr>
              <a:t>  </a:t>
            </a:r>
            <a:r>
              <a:rPr lang="en-US" sz="3200" dirty="0" err="1" smtClean="0">
                <a:sym typeface="Symbol" pitchFamily="18" charset="2"/>
              </a:rPr>
              <a:t>merupakan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 err="1" smtClean="0">
                <a:sym typeface="Symbol" pitchFamily="18" charset="2"/>
              </a:rPr>
              <a:t>suatu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 err="1" smtClean="0">
                <a:sym typeface="Symbol" pitchFamily="18" charset="2"/>
              </a:rPr>
              <a:t>predikat</a:t>
            </a:r>
            <a:r>
              <a:rPr lang="en-US" sz="3200" dirty="0" smtClean="0">
                <a:sym typeface="Symbol" pitchFamily="18" charset="2"/>
              </a:rPr>
              <a:t> yang </a:t>
            </a:r>
            <a:r>
              <a:rPr lang="en-US" sz="3200" dirty="0" err="1" smtClean="0">
                <a:sym typeface="Symbol" pitchFamily="18" charset="2"/>
              </a:rPr>
              <a:t>menyajikan</a:t>
            </a:r>
            <a:r>
              <a:rPr lang="en-US" sz="3200" dirty="0" smtClean="0">
                <a:sym typeface="Symbol" pitchFamily="18" charset="2"/>
              </a:rPr>
              <a:t> “ x </a:t>
            </a:r>
            <a:r>
              <a:rPr lang="en-US" sz="3200" dirty="0" err="1" smtClean="0">
                <a:sym typeface="Symbol" pitchFamily="18" charset="2"/>
              </a:rPr>
              <a:t>adalah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 err="1" smtClean="0">
                <a:sym typeface="Symbol" pitchFamily="18" charset="2"/>
              </a:rPr>
              <a:t>suatu</a:t>
            </a:r>
            <a:r>
              <a:rPr lang="en-US" sz="3200" dirty="0" smtClean="0">
                <a:sym typeface="Symbol" pitchFamily="18" charset="2"/>
              </a:rPr>
              <a:t> integer “, </a:t>
            </a:r>
            <a:r>
              <a:rPr lang="en-US" sz="3200" dirty="0" err="1" smtClean="0">
                <a:sym typeface="Symbol" pitchFamily="18" charset="2"/>
              </a:rPr>
              <a:t>dan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i="1" u="sng" dirty="0" err="1" smtClean="0">
                <a:sym typeface="Symbol" pitchFamily="18" charset="2"/>
              </a:rPr>
              <a:t>Punya_fak_priem</a:t>
            </a:r>
            <a:r>
              <a:rPr lang="en-US" sz="3200" i="1" u="sng" dirty="0" smtClean="0">
                <a:sym typeface="Symbol" pitchFamily="18" charset="2"/>
              </a:rPr>
              <a:t>(x)</a:t>
            </a:r>
            <a:r>
              <a:rPr lang="en-US" sz="3200" dirty="0" smtClean="0">
                <a:sym typeface="Symbol" pitchFamily="18" charset="2"/>
              </a:rPr>
              <a:t> “</a:t>
            </a:r>
            <a:endParaRPr lang="en-US" sz="32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285728"/>
            <a:ext cx="76438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pPr marL="514350" indent="-514350">
              <a:buAutoNum type="alphaLcParenBoth"/>
            </a:pP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mahluk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.</a:t>
            </a:r>
          </a:p>
          <a:p>
            <a:pPr marL="514350" indent="-514350">
              <a:buAutoNum type="alphaLcParenBoth"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x,</a:t>
            </a:r>
          </a:p>
          <a:p>
            <a:r>
              <a:rPr lang="en-US" sz="3200" dirty="0" smtClean="0"/>
              <a:t>     </a:t>
            </a:r>
            <a:r>
              <a:rPr lang="en-US" sz="3200" dirty="0" err="1" smtClean="0"/>
              <a:t>jika</a:t>
            </a:r>
            <a:r>
              <a:rPr lang="en-US" sz="3200" dirty="0" smtClean="0"/>
              <a:t> x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endParaRPr lang="en-US" sz="3200" dirty="0" smtClean="0"/>
          </a:p>
          <a:p>
            <a:r>
              <a:rPr lang="en-US" sz="3200" dirty="0" smtClean="0"/>
              <a:t>     </a:t>
            </a:r>
            <a:r>
              <a:rPr lang="en-US" sz="3200" dirty="0" err="1" smtClean="0"/>
              <a:t>maka</a:t>
            </a:r>
            <a:r>
              <a:rPr lang="en-US" sz="3200" dirty="0" smtClean="0"/>
              <a:t> x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mahluk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(c) </a:t>
            </a:r>
            <a:r>
              <a:rPr lang="en-US" sz="3200" dirty="0" smtClean="0">
                <a:sym typeface="Symbol"/>
              </a:rPr>
              <a:t></a:t>
            </a:r>
            <a:r>
              <a:rPr lang="en-US" sz="3200" i="1" dirty="0" smtClean="0"/>
              <a:t>x, </a:t>
            </a:r>
            <a:r>
              <a:rPr lang="en-US" sz="3200" i="1" dirty="0" smtClean="0">
                <a:sym typeface="Symbol" pitchFamily="18" charset="2"/>
              </a:rPr>
              <a:t>(</a:t>
            </a:r>
            <a:r>
              <a:rPr lang="en-US" sz="3200" i="1" dirty="0" err="1" smtClean="0">
                <a:sym typeface="Symbol" pitchFamily="18" charset="2"/>
              </a:rPr>
              <a:t>Adalah_manusia</a:t>
            </a:r>
            <a:r>
              <a:rPr lang="en-US" sz="3200" i="1" dirty="0" smtClean="0">
                <a:sym typeface="Symbol" pitchFamily="18" charset="2"/>
              </a:rPr>
              <a:t>(x)  </a:t>
            </a:r>
            <a:r>
              <a:rPr lang="en-US" sz="3200" i="1" dirty="0" err="1" smtClean="0">
                <a:sym typeface="Symbol" pitchFamily="18" charset="2"/>
              </a:rPr>
              <a:t>Adalah_mkhluk_hidup</a:t>
            </a:r>
            <a:r>
              <a:rPr lang="en-US" sz="3200" i="1" dirty="0" smtClean="0">
                <a:sym typeface="Symbol" pitchFamily="18" charset="2"/>
              </a:rPr>
              <a:t>(x))</a:t>
            </a:r>
            <a:endParaRPr lang="en-US" sz="32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Masuk FOL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285728"/>
            <a:ext cx="76438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pPr marL="514350" indent="-514350">
              <a:buAutoNum type="alphaLcParenBoth"/>
            </a:pPr>
            <a:r>
              <a:rPr lang="en-US" sz="3200" dirty="0" err="1" smtClean="0"/>
              <a:t>Jamur</a:t>
            </a:r>
            <a:r>
              <a:rPr lang="en-US" sz="3200" dirty="0" smtClean="0"/>
              <a:t> </a:t>
            </a:r>
            <a:r>
              <a:rPr lang="en-US" sz="3200" dirty="0" err="1" smtClean="0"/>
              <a:t>ungu</a:t>
            </a:r>
            <a:r>
              <a:rPr lang="en-US" sz="3200" dirty="0" smtClean="0"/>
              <a:t> </a:t>
            </a:r>
            <a:r>
              <a:rPr lang="en-US" sz="3200" dirty="0" err="1" smtClean="0"/>
              <a:t>beracun</a:t>
            </a:r>
            <a:r>
              <a:rPr lang="en-US" sz="3200" dirty="0" smtClean="0"/>
              <a:t> </a:t>
            </a:r>
          </a:p>
          <a:p>
            <a:pPr marL="514350" indent="-514350">
              <a:buAutoNum type="alphaLcParenBoth"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jamur</a:t>
            </a:r>
            <a:r>
              <a:rPr lang="en-US" sz="3200" dirty="0" smtClean="0"/>
              <a:t> </a:t>
            </a:r>
            <a:r>
              <a:rPr lang="en-US" sz="3200" dirty="0" err="1" smtClean="0"/>
              <a:t>ungu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beracun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endParaRPr lang="en-US" sz="3200" dirty="0" smtClean="0"/>
          </a:p>
          <a:p>
            <a:pPr marL="514350" indent="-514350">
              <a:buFontTx/>
              <a:buAutoNum type="alphaLcParenBoth"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x, </a:t>
            </a:r>
            <a:r>
              <a:rPr lang="en-US" sz="3200" dirty="0" err="1" smtClean="0"/>
              <a:t>jika</a:t>
            </a:r>
            <a:r>
              <a:rPr lang="en-US" sz="3200" dirty="0" smtClean="0"/>
              <a:t> x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jamur</a:t>
            </a:r>
            <a:r>
              <a:rPr lang="en-US" sz="3200" dirty="0" smtClean="0"/>
              <a:t> </a:t>
            </a:r>
            <a:r>
              <a:rPr lang="en-US" sz="3200" dirty="0" err="1" smtClean="0"/>
              <a:t>ungu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x </a:t>
            </a:r>
            <a:r>
              <a:rPr lang="en-US" sz="3200" dirty="0" err="1" smtClean="0"/>
              <a:t>beracun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endParaRPr lang="en-US" sz="3200" dirty="0" smtClean="0"/>
          </a:p>
          <a:p>
            <a:pPr marL="514350" indent="-514350">
              <a:buFontTx/>
              <a:buAutoNum type="alphaLcParenBoth"/>
            </a:pPr>
            <a:r>
              <a:rPr lang="en-US" sz="3200" dirty="0" smtClean="0">
                <a:sym typeface="Symbol"/>
              </a:rPr>
              <a:t>x.(</a:t>
            </a:r>
            <a:r>
              <a:rPr lang="en-US" sz="3200" dirty="0" err="1" smtClean="0">
                <a:sym typeface="Symbol"/>
              </a:rPr>
              <a:t>jamur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ungu</a:t>
            </a:r>
            <a:r>
              <a:rPr lang="en-US" sz="3200" dirty="0" smtClean="0">
                <a:sym typeface="Symbol"/>
              </a:rPr>
              <a:t>(x)  x(</a:t>
            </a:r>
            <a:r>
              <a:rPr lang="en-US" sz="3200" dirty="0" err="1" smtClean="0">
                <a:sym typeface="Symbol"/>
              </a:rPr>
              <a:t>beracun</a:t>
            </a:r>
            <a:r>
              <a:rPr lang="en-US" sz="3200" dirty="0" smtClean="0">
                <a:sym typeface="Symbol"/>
              </a:rPr>
              <a:t>)) </a:t>
            </a:r>
            <a:r>
              <a:rPr lang="en-US" sz="3200" dirty="0" err="1" smtClean="0">
                <a:sym typeface="Symbol"/>
              </a:rPr>
              <a:t>atau</a:t>
            </a:r>
            <a:endParaRPr lang="en-US" sz="3200" dirty="0" smtClean="0">
              <a:sym typeface="Symbol"/>
            </a:endParaRPr>
          </a:p>
          <a:p>
            <a:pPr marL="514350" indent="-514350">
              <a:buFontTx/>
              <a:buAutoNum type="alphaLcParenBoth"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jamur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ungu</a:t>
            </a:r>
            <a:endParaRPr lang="en-US" sz="3200" dirty="0" smtClean="0"/>
          </a:p>
          <a:p>
            <a:r>
              <a:rPr lang="en-US" sz="3200" dirty="0" smtClean="0"/>
              <a:t>    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beracun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endParaRPr lang="en-US" sz="3200" dirty="0" smtClean="0"/>
          </a:p>
          <a:p>
            <a:r>
              <a:rPr lang="en-US" sz="3200" dirty="0" smtClean="0"/>
              <a:t>(f)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x, </a:t>
            </a:r>
            <a:r>
              <a:rPr lang="en-US" sz="3200" dirty="0" err="1" smtClean="0"/>
              <a:t>jika</a:t>
            </a:r>
            <a:r>
              <a:rPr lang="en-US" sz="3200" dirty="0" smtClean="0"/>
              <a:t> x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jamur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 </a:t>
            </a:r>
            <a:r>
              <a:rPr lang="en-US" sz="3200" dirty="0" err="1" smtClean="0"/>
              <a:t>berwarna</a:t>
            </a:r>
            <a:r>
              <a:rPr lang="en-US" sz="3200" dirty="0" smtClean="0"/>
              <a:t> </a:t>
            </a:r>
            <a:r>
              <a:rPr lang="en-US" sz="3200" dirty="0" err="1" smtClean="0"/>
              <a:t>ungu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x </a:t>
            </a:r>
            <a:r>
              <a:rPr lang="en-US" sz="3200" dirty="0" err="1" smtClean="0"/>
              <a:t>beracun</a:t>
            </a:r>
            <a:endParaRPr lang="en-US" sz="3200" dirty="0" smtClean="0"/>
          </a:p>
          <a:p>
            <a:r>
              <a:rPr lang="en-US" sz="3200" dirty="0" smtClean="0">
                <a:sym typeface="Symbol"/>
              </a:rPr>
              <a:t>(g)</a:t>
            </a:r>
            <a:r>
              <a:rPr lang="en-US" sz="3200" i="1" dirty="0" smtClean="0"/>
              <a:t>x, </a:t>
            </a:r>
            <a:r>
              <a:rPr lang="en-US" sz="3200" i="1" dirty="0" smtClean="0">
                <a:sym typeface="Symbol" pitchFamily="18" charset="2"/>
              </a:rPr>
              <a:t>(</a:t>
            </a:r>
            <a:r>
              <a:rPr lang="en-US" sz="3200" i="1" dirty="0" err="1" smtClean="0">
                <a:sym typeface="Symbol" pitchFamily="18" charset="2"/>
              </a:rPr>
              <a:t>jamur</a:t>
            </a:r>
            <a:r>
              <a:rPr lang="en-US" sz="3200" i="1" dirty="0" smtClean="0">
                <a:sym typeface="Symbol" pitchFamily="18" charset="2"/>
              </a:rPr>
              <a:t>(x)</a:t>
            </a:r>
            <a:r>
              <a:rPr lang="en-US" sz="3200" i="1" dirty="0" smtClean="0">
                <a:sym typeface="Symbol"/>
              </a:rPr>
              <a:t> </a:t>
            </a:r>
            <a:r>
              <a:rPr lang="en-US" sz="3200" i="1" dirty="0" err="1" smtClean="0">
                <a:sym typeface="Symbol"/>
              </a:rPr>
              <a:t>ungu</a:t>
            </a:r>
            <a:r>
              <a:rPr lang="en-US" sz="3200" i="1" dirty="0" smtClean="0">
                <a:sym typeface="Symbol"/>
              </a:rPr>
              <a:t>(x)</a:t>
            </a:r>
            <a:r>
              <a:rPr lang="en-US" sz="3200" i="1" dirty="0" smtClean="0">
                <a:sym typeface="Symbol" pitchFamily="18" charset="2"/>
              </a:rPr>
              <a:t> </a:t>
            </a:r>
            <a:r>
              <a:rPr lang="en-US" sz="3200" i="1" dirty="0" err="1" smtClean="0">
                <a:sym typeface="Symbol" pitchFamily="18" charset="2"/>
              </a:rPr>
              <a:t>beracun</a:t>
            </a:r>
            <a:r>
              <a:rPr lang="en-US" sz="3200" i="1" dirty="0" smtClean="0">
                <a:sym typeface="Symbol" pitchFamily="18" charset="2"/>
              </a:rPr>
              <a:t>(x))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dirty="0" err="1" smtClean="0">
                <a:sym typeface="Symbol"/>
              </a:rPr>
              <a:t>Logika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Proposional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proposisi</a:t>
            </a:r>
            <a:r>
              <a:rPr lang="en-US" sz="3200" dirty="0" smtClean="0"/>
              <a:t> atom,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:</a:t>
            </a:r>
          </a:p>
          <a:p>
            <a:pPr algn="ctr"/>
            <a:r>
              <a:rPr lang="en-US" sz="3200" dirty="0" err="1" smtClean="0"/>
              <a:t>hujan</a:t>
            </a:r>
            <a:r>
              <a:rPr lang="en-US" sz="3200" dirty="0" smtClean="0"/>
              <a:t>,  </a:t>
            </a:r>
            <a:r>
              <a:rPr lang="en-US" sz="3200" dirty="0" err="1" smtClean="0"/>
              <a:t>salju</a:t>
            </a:r>
            <a:r>
              <a:rPr lang="en-US" sz="3200" dirty="0" smtClean="0"/>
              <a:t>,  </a:t>
            </a:r>
            <a:r>
              <a:rPr lang="en-US" sz="3200" dirty="0" err="1" smtClean="0"/>
              <a:t>basah</a:t>
            </a:r>
            <a:r>
              <a:rPr lang="en-US" sz="3200" dirty="0" smtClean="0"/>
              <a:t>,  </a:t>
            </a:r>
            <a:r>
              <a:rPr lang="en-US" sz="3200" dirty="0" err="1" smtClean="0"/>
              <a:t>licin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proposisi</a:t>
            </a:r>
            <a:r>
              <a:rPr lang="en-US" sz="3200" dirty="0" smtClean="0"/>
              <a:t> </a:t>
            </a:r>
            <a:r>
              <a:rPr lang="en-US" sz="3200" dirty="0" err="1" smtClean="0"/>
              <a:t>majemuk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proposisi</a:t>
            </a:r>
            <a:r>
              <a:rPr lang="en-US" sz="3200" dirty="0" smtClean="0"/>
              <a:t> atom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		</a:t>
            </a:r>
            <a:r>
              <a:rPr lang="en-US" sz="3200" dirty="0" err="1" smtClean="0"/>
              <a:t>hujan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 </a:t>
            </a:r>
            <a:r>
              <a:rPr lang="en-US" sz="3200" dirty="0" err="1" smtClean="0">
                <a:sym typeface="Symbol"/>
              </a:rPr>
              <a:t>salju</a:t>
            </a:r>
            <a:r>
              <a:rPr lang="en-US" sz="3200" dirty="0" smtClean="0">
                <a:sym typeface="Symbol"/>
              </a:rPr>
              <a:t>  </a:t>
            </a:r>
            <a:r>
              <a:rPr lang="en-US" sz="3200" dirty="0" err="1" smtClean="0">
                <a:sym typeface="Symbol"/>
              </a:rPr>
              <a:t>basah</a:t>
            </a:r>
            <a:endParaRPr lang="en-US" sz="3200" dirty="0" smtClean="0">
              <a:sym typeface="Symbol"/>
            </a:endParaRP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		</a:t>
            </a:r>
            <a:r>
              <a:rPr lang="en-US" sz="3200" dirty="0" err="1" smtClean="0">
                <a:sym typeface="Symbol"/>
              </a:rPr>
              <a:t>basah</a:t>
            </a:r>
            <a:r>
              <a:rPr lang="en-US" sz="3200" dirty="0" smtClean="0">
                <a:sym typeface="Symbol"/>
              </a:rPr>
              <a:t>  </a:t>
            </a:r>
            <a:r>
              <a:rPr lang="en-US" sz="3200" dirty="0" err="1" smtClean="0">
                <a:sym typeface="Symbol"/>
              </a:rPr>
              <a:t>licin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B.  </a:t>
            </a:r>
            <a:r>
              <a:rPr lang="en-US" sz="3200" dirty="0" err="1" smtClean="0">
                <a:sym typeface="Symbol"/>
              </a:rPr>
              <a:t>Logika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Relasional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merujuk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, 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:</a:t>
            </a:r>
          </a:p>
          <a:p>
            <a:pPr algn="ctr"/>
            <a:r>
              <a:rPr lang="en-US" sz="3200" dirty="0" smtClean="0"/>
              <a:t>Budi,  </a:t>
            </a:r>
            <a:r>
              <a:rPr lang="en-US" sz="3200" dirty="0" err="1" smtClean="0"/>
              <a:t>Sita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merujuk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algn="ctr"/>
            <a:r>
              <a:rPr lang="en-US" sz="3200" dirty="0" err="1" smtClean="0"/>
              <a:t>Mencintai</a:t>
            </a:r>
            <a:r>
              <a:rPr lang="en-US" sz="3200" dirty="0" smtClean="0"/>
              <a:t>,  </a:t>
            </a:r>
            <a:r>
              <a:rPr lang="en-US" sz="3200" dirty="0" err="1" smtClean="0"/>
              <a:t>Bahagia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Proposisi</a:t>
            </a:r>
            <a:r>
              <a:rPr lang="en-US" sz="3200" dirty="0" smtClean="0"/>
              <a:t> </a:t>
            </a:r>
            <a:r>
              <a:rPr lang="en-US" sz="3200" dirty="0" err="1" smtClean="0"/>
              <a:t>atomik</a:t>
            </a:r>
            <a:r>
              <a:rPr lang="en-US" sz="3200" dirty="0" smtClean="0"/>
              <a:t> </a:t>
            </a:r>
            <a:r>
              <a:rPr lang="en-US" sz="3200" dirty="0" err="1" smtClean="0"/>
              <a:t>mengungkapkan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objek-objek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algn="ctr"/>
            <a:r>
              <a:rPr lang="en-US" sz="3200" dirty="0" smtClean="0"/>
              <a:t>Budi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</a:t>
            </a:r>
            <a:r>
              <a:rPr lang="en-US" sz="3200" dirty="0" err="1" smtClean="0"/>
              <a:t>Sita</a:t>
            </a:r>
            <a:endParaRPr lang="en-US" sz="3200" dirty="0" smtClean="0"/>
          </a:p>
          <a:p>
            <a:pPr algn="ctr"/>
            <a:r>
              <a:rPr lang="en-US" sz="3200" dirty="0" smtClean="0"/>
              <a:t>Budi </a:t>
            </a:r>
            <a:r>
              <a:rPr lang="en-US" sz="3200" dirty="0" err="1" smtClean="0"/>
              <a:t>senang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Logika</a:t>
            </a:r>
            <a:r>
              <a:rPr lang="en-US" sz="3200" dirty="0" smtClean="0"/>
              <a:t> </a:t>
            </a:r>
            <a:r>
              <a:rPr lang="en-US" sz="3200" dirty="0" err="1" smtClean="0"/>
              <a:t>relasionalnya</a:t>
            </a:r>
            <a:r>
              <a:rPr lang="en-US" sz="3200" dirty="0" smtClean="0"/>
              <a:t> :  </a:t>
            </a:r>
          </a:p>
          <a:p>
            <a:r>
              <a:rPr lang="en-US" sz="3200" i="1" dirty="0" smtClean="0">
                <a:solidFill>
                  <a:srgbClr val="FF0000"/>
                </a:solidFill>
              </a:rPr>
              <a:t>	</a:t>
            </a:r>
            <a:r>
              <a:rPr lang="en-US" sz="3200" i="1" dirty="0" err="1" smtClean="0">
                <a:solidFill>
                  <a:srgbClr val="FF0000"/>
                </a:solidFill>
              </a:rPr>
              <a:t>mencintai</a:t>
            </a:r>
            <a:r>
              <a:rPr lang="en-US" sz="3200" i="1" dirty="0" smtClean="0">
                <a:solidFill>
                  <a:srgbClr val="FF0000"/>
                </a:solidFill>
              </a:rPr>
              <a:t>(</a:t>
            </a:r>
            <a:r>
              <a:rPr lang="en-US" sz="3200" i="1" dirty="0" err="1" smtClean="0">
                <a:solidFill>
                  <a:srgbClr val="FF0000"/>
                </a:solidFill>
              </a:rPr>
              <a:t>Budi,Sita</a:t>
            </a:r>
            <a:r>
              <a:rPr lang="en-US" sz="3200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200" i="1" dirty="0" smtClean="0">
                <a:solidFill>
                  <a:srgbClr val="FF0000"/>
                </a:solidFill>
              </a:rPr>
              <a:t>	</a:t>
            </a:r>
            <a:r>
              <a:rPr lang="en-US" sz="3200" i="1" dirty="0" err="1" smtClean="0">
                <a:solidFill>
                  <a:srgbClr val="FF0000"/>
                </a:solidFill>
              </a:rPr>
              <a:t>mencintai</a:t>
            </a:r>
            <a:r>
              <a:rPr lang="en-US" sz="3200" i="1" dirty="0" smtClean="0">
                <a:solidFill>
                  <a:srgbClr val="FF0000"/>
                </a:solidFill>
              </a:rPr>
              <a:t>(</a:t>
            </a:r>
            <a:r>
              <a:rPr lang="en-US" sz="3200" i="1" dirty="0" err="1" smtClean="0">
                <a:solidFill>
                  <a:srgbClr val="FF0000"/>
                </a:solidFill>
              </a:rPr>
              <a:t>Sita,Budi</a:t>
            </a:r>
            <a:r>
              <a:rPr lang="en-US" sz="3200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200" dirty="0" smtClean="0"/>
              <a:t>	</a:t>
            </a:r>
            <a:r>
              <a:rPr lang="en-US" sz="3200" i="1" dirty="0" err="1" smtClean="0">
                <a:solidFill>
                  <a:srgbClr val="FF0000"/>
                </a:solidFill>
              </a:rPr>
              <a:t>senang</a:t>
            </a:r>
            <a:r>
              <a:rPr lang="en-US" sz="3200" i="1" dirty="0" smtClean="0">
                <a:solidFill>
                  <a:srgbClr val="FF0000"/>
                </a:solidFill>
              </a:rPr>
              <a:t>(Budi)</a:t>
            </a:r>
          </a:p>
          <a:p>
            <a:endParaRPr lang="en-US" sz="32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proposisi</a:t>
            </a:r>
            <a:r>
              <a:rPr lang="en-US" sz="3200" dirty="0" smtClean="0"/>
              <a:t> </a:t>
            </a:r>
            <a:r>
              <a:rPr lang="en-US" sz="3200" dirty="0" err="1" smtClean="0"/>
              <a:t>majemuk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dinyatakan</a:t>
            </a:r>
            <a:r>
              <a:rPr lang="en-US" sz="3200" dirty="0" smtClean="0"/>
              <a:t> :   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Budi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</a:t>
            </a:r>
            <a:r>
              <a:rPr lang="en-US" sz="3200" dirty="0" err="1" smtClean="0"/>
              <a:t>Sita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Sita</a:t>
            </a:r>
            <a:r>
              <a:rPr lang="en-US" sz="3200" dirty="0" smtClean="0"/>
              <a:t> </a:t>
            </a:r>
            <a:r>
              <a:rPr lang="en-US" sz="3200" dirty="0" err="1" smtClean="0"/>
              <a:t>mencitai</a:t>
            </a:r>
            <a:r>
              <a:rPr lang="en-US" sz="3200" dirty="0" smtClean="0"/>
              <a:t> Budi</a:t>
            </a:r>
          </a:p>
          <a:p>
            <a:r>
              <a:rPr lang="en-US" sz="3200" dirty="0" err="1" smtClean="0">
                <a:solidFill>
                  <a:srgbClr val="0000FF"/>
                </a:solidFill>
              </a:rPr>
              <a:t>Mencintai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</a:rPr>
              <a:t>Budi,Sita</a:t>
            </a:r>
            <a:r>
              <a:rPr lang="en-US" sz="3200" dirty="0" smtClean="0">
                <a:solidFill>
                  <a:srgbClr val="0000FF"/>
                </a:solidFill>
              </a:rPr>
              <a:t>) 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 </a:t>
            </a:r>
            <a:r>
              <a:rPr lang="en-US" sz="3200" dirty="0" err="1" smtClean="0">
                <a:solidFill>
                  <a:srgbClr val="0000FF"/>
                </a:solidFill>
              </a:rPr>
              <a:t>Mencintai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</a:rPr>
              <a:t>Sita,Budi</a:t>
            </a:r>
            <a:r>
              <a:rPr lang="en-US" sz="3200" dirty="0" smtClean="0">
                <a:solidFill>
                  <a:srgbClr val="0000FF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Budi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</a:t>
            </a:r>
            <a:r>
              <a:rPr lang="en-US" sz="3200" dirty="0" err="1" smtClean="0"/>
              <a:t>Sita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Sita</a:t>
            </a:r>
            <a:r>
              <a:rPr lang="en-US" sz="3200" dirty="0" smtClean="0"/>
              <a:t>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Budi </a:t>
            </a:r>
            <a:r>
              <a:rPr lang="en-US" sz="3200" dirty="0" err="1" smtClean="0"/>
              <a:t>maka</a:t>
            </a:r>
            <a:r>
              <a:rPr lang="en-US" sz="3200" dirty="0" smtClean="0"/>
              <a:t> Budi </a:t>
            </a:r>
            <a:r>
              <a:rPr lang="en-US" sz="3200" dirty="0" err="1" smtClean="0"/>
              <a:t>bahagia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>
                <a:solidFill>
                  <a:srgbClr val="0000FF"/>
                </a:solidFill>
              </a:rPr>
              <a:t>Mencintai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</a:rPr>
              <a:t>Budi,Sita</a:t>
            </a:r>
            <a:r>
              <a:rPr lang="en-US" sz="3200" dirty="0" smtClean="0">
                <a:solidFill>
                  <a:srgbClr val="0000FF"/>
                </a:solidFill>
              </a:rPr>
              <a:t>) 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 </a:t>
            </a:r>
            <a:r>
              <a:rPr lang="en-US" sz="3200" dirty="0" err="1" smtClean="0">
                <a:solidFill>
                  <a:srgbClr val="0000FF"/>
                </a:solidFill>
              </a:rPr>
              <a:t>Mencintai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</a:rPr>
              <a:t>Sita,Budi</a:t>
            </a:r>
            <a:r>
              <a:rPr lang="en-US" sz="3200" dirty="0" smtClean="0">
                <a:solidFill>
                  <a:srgbClr val="0000FF"/>
                </a:solidFill>
              </a:rPr>
              <a:t>) 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 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Bahagia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(Budi)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Variabel</a:t>
            </a:r>
            <a:r>
              <a:rPr lang="en-US" sz="3200" dirty="0" smtClean="0"/>
              <a:t> :</a:t>
            </a:r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menuliskan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,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huruf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i="1" dirty="0" smtClean="0"/>
              <a:t>u, v, w, x, y, z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Konstanta</a:t>
            </a:r>
            <a:r>
              <a:rPr lang="en-US" sz="3200" dirty="0" smtClean="0"/>
              <a:t> :</a:t>
            </a:r>
          </a:p>
          <a:p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angka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huruf</a:t>
            </a:r>
            <a:r>
              <a:rPr lang="en-US" sz="3200" dirty="0" smtClean="0"/>
              <a:t> </a:t>
            </a:r>
            <a:r>
              <a:rPr lang="en-US" sz="3200" dirty="0" err="1" smtClean="0"/>
              <a:t>alfabet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a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t,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kata</a:t>
            </a:r>
            <a:r>
              <a:rPr lang="en-US" sz="3200" dirty="0" smtClean="0"/>
              <a:t>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</a:t>
            </a:r>
            <a:r>
              <a:rPr lang="en-US" sz="3200" dirty="0" err="1" smtClean="0"/>
              <a:t>budi</a:t>
            </a:r>
            <a:r>
              <a:rPr lang="en-US" sz="3200" dirty="0" smtClean="0"/>
              <a:t>, </a:t>
            </a:r>
            <a:r>
              <a:rPr lang="en-US" sz="3200" dirty="0" err="1" smtClean="0"/>
              <a:t>tuti</a:t>
            </a:r>
            <a:r>
              <a:rPr lang="en-US" sz="3200" dirty="0" smtClean="0"/>
              <a:t>, </a:t>
            </a:r>
            <a:r>
              <a:rPr lang="en-US" sz="3200" dirty="0" err="1" smtClean="0"/>
              <a:t>siti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285728"/>
            <a:ext cx="764386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, </a:t>
            </a:r>
            <a:r>
              <a:rPr lang="en-US" sz="3200" dirty="0" err="1" smtClean="0"/>
              <a:t>walaupun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tegas</a:t>
            </a:r>
            <a:r>
              <a:rPr lang="en-US" sz="3200" dirty="0" smtClean="0"/>
              <a:t> </a:t>
            </a:r>
            <a:r>
              <a:rPr lang="en-US" sz="3200" dirty="0" err="1" smtClean="0"/>
              <a:t>disebutkan</a:t>
            </a:r>
            <a:r>
              <a:rPr lang="en-US" sz="32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	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pd </a:t>
            </a:r>
            <a:r>
              <a:rPr lang="en-US" sz="3200" dirty="0" err="1" smtClean="0"/>
              <a:t>benda</a:t>
            </a:r>
            <a:r>
              <a:rPr lang="en-US" sz="3200" dirty="0" smtClean="0"/>
              <a:t> </a:t>
            </a:r>
            <a:r>
              <a:rPr lang="en-US" sz="3200" dirty="0" err="1" smtClean="0"/>
              <a:t>dlm</a:t>
            </a:r>
            <a:r>
              <a:rPr lang="en-US" sz="3200" dirty="0" smtClean="0"/>
              <a:t> </a:t>
            </a:r>
            <a:r>
              <a:rPr lang="en-US" sz="3200" dirty="0" err="1" smtClean="0"/>
              <a:t>smesta</a:t>
            </a:r>
            <a:r>
              <a:rPr lang="en-US" sz="3200" dirty="0" smtClean="0"/>
              <a:t> </a:t>
            </a:r>
            <a:r>
              <a:rPr lang="en-US" sz="3200" dirty="0" err="1" smtClean="0"/>
              <a:t>pmbicarn</a:t>
            </a:r>
            <a:endParaRPr lang="en-US" sz="3200" dirty="0" smtClean="0"/>
          </a:p>
          <a:p>
            <a:pPr marL="514350" indent="-514350"/>
            <a:r>
              <a:rPr lang="en-US" sz="3200" i="1" dirty="0" smtClean="0">
                <a:solidFill>
                  <a:srgbClr val="0000FF"/>
                </a:solidFill>
              </a:rPr>
              <a:t>				Budi, </a:t>
            </a:r>
            <a:r>
              <a:rPr lang="en-US" sz="3200" i="1" dirty="0" err="1" smtClean="0">
                <a:solidFill>
                  <a:srgbClr val="0000FF"/>
                </a:solidFill>
              </a:rPr>
              <a:t>Sita</a:t>
            </a:r>
            <a:endParaRPr lang="en-US" sz="3200" i="1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"/>
            </a:pPr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	</a:t>
            </a:r>
            <a:r>
              <a:rPr lang="en-US" sz="3200" dirty="0" err="1" smtClean="0"/>
              <a:t>menunjukan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endParaRPr lang="en-US" sz="3200" dirty="0" smtClean="0"/>
          </a:p>
          <a:p>
            <a:pPr marL="514350" indent="-514350" algn="ctr"/>
            <a:r>
              <a:rPr lang="en-US" sz="3200" i="1" dirty="0" smtClean="0">
                <a:solidFill>
                  <a:srgbClr val="0000FF"/>
                </a:solidFill>
              </a:rPr>
              <a:t>ayah,  </a:t>
            </a:r>
            <a:r>
              <a:rPr lang="en-US" sz="3200" i="1" dirty="0" err="1" smtClean="0">
                <a:solidFill>
                  <a:srgbClr val="0000FF"/>
                </a:solidFill>
              </a:rPr>
              <a:t>ibu</a:t>
            </a:r>
            <a:r>
              <a:rPr lang="en-US" sz="3200" i="1" dirty="0" smtClean="0">
                <a:solidFill>
                  <a:srgbClr val="0000FF"/>
                </a:solidFill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</a:rPr>
              <a:t>tambah</a:t>
            </a:r>
            <a:r>
              <a:rPr lang="en-US" sz="3200" i="1" dirty="0" smtClean="0">
                <a:solidFill>
                  <a:srgbClr val="0000FF"/>
                </a:solidFill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</a:rPr>
              <a:t>umur</a:t>
            </a:r>
            <a:r>
              <a:rPr lang="en-US" sz="3200" dirty="0" smtClean="0"/>
              <a:t> </a:t>
            </a:r>
          </a:p>
          <a:p>
            <a:pPr marL="514350" indent="-514350">
              <a:buAutoNum type="arabicPeriod" startAt="3"/>
            </a:pPr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	</a:t>
            </a:r>
            <a:r>
              <a:rPr lang="en-US" sz="3200" dirty="0" err="1" smtClean="0"/>
              <a:t>menunjukan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endParaRPr lang="en-US" sz="3200" dirty="0" smtClean="0"/>
          </a:p>
          <a:p>
            <a:r>
              <a:rPr lang="en-US" sz="3200" i="1" dirty="0" smtClean="0">
                <a:solidFill>
                  <a:srgbClr val="0000FF"/>
                </a:solidFill>
              </a:rPr>
              <a:t>	  </a:t>
            </a:r>
            <a:r>
              <a:rPr lang="en-US" sz="3200" i="1" dirty="0" err="1" smtClean="0">
                <a:solidFill>
                  <a:srgbClr val="0000FF"/>
                </a:solidFill>
              </a:rPr>
              <a:t>anak</a:t>
            </a:r>
            <a:r>
              <a:rPr lang="en-US" sz="3200" i="1" dirty="0" smtClean="0">
                <a:solidFill>
                  <a:srgbClr val="0000FF"/>
                </a:solidFill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</a:rPr>
              <a:t>senang</a:t>
            </a:r>
            <a:r>
              <a:rPr lang="en-US" sz="3200" i="1" dirty="0" smtClean="0">
                <a:solidFill>
                  <a:srgbClr val="0000FF"/>
                </a:solidFill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</a:rPr>
              <a:t>orang</a:t>
            </a:r>
            <a:r>
              <a:rPr lang="en-US" sz="3200" i="1" dirty="0" smtClean="0">
                <a:solidFill>
                  <a:srgbClr val="0000FF"/>
                </a:solidFill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</a:rPr>
              <a:t>tua</a:t>
            </a:r>
            <a:r>
              <a:rPr lang="en-US" sz="3200" i="1" dirty="0" smtClean="0">
                <a:solidFill>
                  <a:srgbClr val="0000FF"/>
                </a:solidFill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</a:rPr>
              <a:t>mencintai</a:t>
            </a:r>
            <a:endParaRPr lang="en-US" sz="32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Jika</a:t>
            </a:r>
            <a:r>
              <a:rPr lang="en-US" sz="3200" dirty="0" smtClean="0"/>
              <a:t> Budi = x,  </a:t>
            </a:r>
            <a:r>
              <a:rPr lang="en-US" sz="3200" dirty="0" err="1" smtClean="0"/>
              <a:t>Sita</a:t>
            </a:r>
            <a:r>
              <a:rPr lang="en-US" sz="3200" dirty="0" smtClean="0"/>
              <a:t> = y,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 </a:t>
            </a:r>
            <a:r>
              <a:rPr lang="en-US" sz="3200" dirty="0" err="1" smtClean="0"/>
              <a:t>relasional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:</a:t>
            </a:r>
          </a:p>
          <a:p>
            <a:r>
              <a:rPr lang="en-US" sz="3200" dirty="0" err="1" smtClean="0">
                <a:solidFill>
                  <a:srgbClr val="0000FF"/>
                </a:solidFill>
              </a:rPr>
              <a:t>Mencintai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</a:rPr>
              <a:t>x,y</a:t>
            </a:r>
            <a:r>
              <a:rPr lang="en-US" sz="3200" dirty="0" smtClean="0">
                <a:solidFill>
                  <a:srgbClr val="0000FF"/>
                </a:solidFill>
              </a:rPr>
              <a:t>) 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 </a:t>
            </a:r>
            <a:r>
              <a:rPr lang="en-US" sz="3200" dirty="0" err="1" smtClean="0">
                <a:solidFill>
                  <a:srgbClr val="0000FF"/>
                </a:solidFill>
              </a:rPr>
              <a:t>Mencintai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</a:rPr>
              <a:t>y,x</a:t>
            </a:r>
            <a:r>
              <a:rPr lang="en-US" sz="3200" dirty="0" smtClean="0">
                <a:solidFill>
                  <a:srgbClr val="0000FF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err="1" smtClean="0">
                <a:solidFill>
                  <a:srgbClr val="0000FF"/>
                </a:solidFill>
              </a:rPr>
              <a:t>Mencintai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</a:rPr>
              <a:t>x,y</a:t>
            </a:r>
            <a:r>
              <a:rPr lang="en-US" sz="3200" dirty="0" smtClean="0">
                <a:solidFill>
                  <a:srgbClr val="0000FF"/>
                </a:solidFill>
              </a:rPr>
              <a:t>) 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 </a:t>
            </a:r>
            <a:r>
              <a:rPr lang="en-US" sz="3200" dirty="0" err="1" smtClean="0">
                <a:solidFill>
                  <a:srgbClr val="0000FF"/>
                </a:solidFill>
              </a:rPr>
              <a:t>Mencintai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</a:rPr>
              <a:t>y,x</a:t>
            </a:r>
            <a:r>
              <a:rPr lang="en-US" sz="3200" dirty="0" smtClean="0">
                <a:solidFill>
                  <a:srgbClr val="0000FF"/>
                </a:solidFill>
              </a:rPr>
              <a:t>) 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 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Bahagia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(x)</a:t>
            </a: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diartikan</a:t>
            </a:r>
            <a:r>
              <a:rPr lang="en-US" sz="3200" dirty="0" smtClean="0">
                <a:sym typeface="Symbol"/>
              </a:rPr>
              <a:t> : </a:t>
            </a:r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x </a:t>
            </a:r>
            <a:r>
              <a:rPr lang="en-US" sz="3200" dirty="0" err="1" smtClean="0">
                <a:sym typeface="Symbol"/>
              </a:rPr>
              <a:t>mencintai</a:t>
            </a:r>
            <a:r>
              <a:rPr lang="en-US" sz="3200" dirty="0" smtClean="0">
                <a:sym typeface="Symbol"/>
              </a:rPr>
              <a:t> y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y </a:t>
            </a:r>
            <a:r>
              <a:rPr lang="en-US" sz="3200" dirty="0" err="1" smtClean="0">
                <a:sym typeface="Symbol"/>
              </a:rPr>
              <a:t>mencintai</a:t>
            </a:r>
            <a:r>
              <a:rPr lang="en-US" sz="3200" dirty="0" smtClean="0">
                <a:sym typeface="Symbol"/>
              </a:rPr>
              <a:t> x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x </a:t>
            </a:r>
            <a:r>
              <a:rPr lang="en-US" sz="3200" dirty="0" err="1" smtClean="0">
                <a:sym typeface="Symbol"/>
              </a:rPr>
              <a:t>bahagia</a:t>
            </a:r>
            <a:r>
              <a:rPr lang="en-US" sz="3200" dirty="0" smtClean="0">
                <a:sym typeface="Symbol"/>
              </a:rPr>
              <a:t>.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Sehingga</a:t>
            </a:r>
            <a:r>
              <a:rPr lang="en-US" sz="3200" dirty="0" smtClean="0">
                <a:sym typeface="Symbol"/>
              </a:rPr>
              <a:t> x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diganti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sebuah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konstanta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saja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sym typeface="Symbol"/>
              </a:rPr>
              <a:t>ayah(Budi) 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baca</a:t>
            </a:r>
            <a:r>
              <a:rPr lang="en-US" sz="3200" dirty="0" smtClean="0">
                <a:sym typeface="Symbol"/>
              </a:rPr>
              <a:t> : Budi </a:t>
            </a:r>
            <a:r>
              <a:rPr lang="en-US" sz="3200" dirty="0" err="1" smtClean="0">
                <a:sym typeface="Symbol"/>
              </a:rPr>
              <a:t>seorang</a:t>
            </a:r>
            <a:r>
              <a:rPr lang="en-US" sz="3200" dirty="0" smtClean="0">
                <a:sym typeface="Symbol"/>
              </a:rPr>
              <a:t> ayah</a:t>
            </a:r>
          </a:p>
          <a:p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Tambah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(2,3)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dibaca</a:t>
            </a:r>
            <a:r>
              <a:rPr lang="en-US" sz="3200" dirty="0" smtClean="0">
                <a:sym typeface="Symbol"/>
              </a:rPr>
              <a:t> : 2 </a:t>
            </a:r>
            <a:r>
              <a:rPr lang="en-US" sz="3200" dirty="0" err="1" smtClean="0">
                <a:sym typeface="Symbol"/>
              </a:rPr>
              <a:t>tambah</a:t>
            </a:r>
            <a:r>
              <a:rPr lang="en-US" sz="3200" dirty="0" smtClean="0">
                <a:sym typeface="Symbol"/>
              </a:rPr>
              <a:t> 3</a:t>
            </a:r>
          </a:p>
          <a:p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Orang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tua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(</a:t>
            </a:r>
            <a:r>
              <a:rPr lang="en-US" sz="3200" dirty="0" err="1" smtClean="0">
                <a:solidFill>
                  <a:srgbClr val="0000FF"/>
                </a:solidFill>
                <a:sym typeface="Symbol"/>
              </a:rPr>
              <a:t>Suparjo,Budi</a:t>
            </a:r>
            <a:r>
              <a:rPr lang="en-US" sz="3200" dirty="0" smtClean="0">
                <a:solidFill>
                  <a:srgbClr val="0000FF"/>
                </a:solidFill>
                <a:sym typeface="Symbol"/>
              </a:rPr>
              <a:t>)</a:t>
            </a: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  <a:p>
            <a:r>
              <a:rPr lang="en-US" sz="3200" i="1" dirty="0" err="1" smtClean="0"/>
              <a:t>Kaya</a:t>
            </a:r>
            <a:r>
              <a:rPr lang="en-US" sz="3200" i="1" dirty="0" smtClean="0"/>
              <a:t>(x) </a:t>
            </a:r>
            <a:r>
              <a:rPr lang="en-US" sz="3200" i="1" dirty="0" smtClean="0">
                <a:sym typeface="Symbol" pitchFamily="18" charset="2"/>
              </a:rPr>
              <a:t> </a:t>
            </a:r>
            <a:r>
              <a:rPr lang="en-US" sz="3200" i="1" dirty="0" err="1" smtClean="0">
                <a:sym typeface="Symbol" pitchFamily="18" charset="2"/>
              </a:rPr>
              <a:t>Dapat_membeli</a:t>
            </a:r>
            <a:r>
              <a:rPr lang="en-US" sz="3200" i="1" dirty="0" smtClean="0">
                <a:sym typeface="Symbol" pitchFamily="18" charset="2"/>
              </a:rPr>
              <a:t>(</a:t>
            </a:r>
            <a:r>
              <a:rPr lang="en-US" sz="3200" i="1" dirty="0" err="1" smtClean="0">
                <a:sym typeface="Symbol" pitchFamily="18" charset="2"/>
              </a:rPr>
              <a:t>x,y</a:t>
            </a:r>
            <a:r>
              <a:rPr lang="en-US" sz="3200" i="1" dirty="0" smtClean="0">
                <a:sym typeface="Symbol" pitchFamily="18" charset="2"/>
              </a:rPr>
              <a:t>)</a:t>
            </a:r>
          </a:p>
          <a:p>
            <a:r>
              <a:rPr lang="en-US" sz="3200" i="1" dirty="0" smtClean="0">
                <a:sym typeface="Symbol" pitchFamily="18" charset="2"/>
              </a:rPr>
              <a:t>(</a:t>
            </a:r>
            <a:r>
              <a:rPr lang="en-US" sz="3200" i="1" dirty="0" err="1" smtClean="0">
                <a:sym typeface="Symbol" pitchFamily="18" charset="2"/>
              </a:rPr>
              <a:t>Besar</a:t>
            </a:r>
            <a:r>
              <a:rPr lang="en-US" sz="3200" i="1" dirty="0" smtClean="0">
                <a:sym typeface="Symbol" pitchFamily="18" charset="2"/>
              </a:rPr>
              <a:t>(x)  </a:t>
            </a:r>
            <a:r>
              <a:rPr lang="en-US" sz="3200" i="1" dirty="0" err="1" smtClean="0">
                <a:sym typeface="Symbol" pitchFamily="18" charset="2"/>
              </a:rPr>
              <a:t>Padat</a:t>
            </a:r>
            <a:r>
              <a:rPr lang="en-US" sz="3200" i="1" dirty="0" smtClean="0">
                <a:sym typeface="Symbol" pitchFamily="18" charset="2"/>
              </a:rPr>
              <a:t>(x))  </a:t>
            </a:r>
            <a:r>
              <a:rPr lang="en-US" sz="3200" i="1" dirty="0" err="1" smtClean="0">
                <a:sym typeface="Symbol" pitchFamily="18" charset="2"/>
              </a:rPr>
              <a:t>Berat</a:t>
            </a:r>
            <a:r>
              <a:rPr lang="en-US" sz="3200" i="1" dirty="0" smtClean="0">
                <a:sym typeface="Symbol" pitchFamily="18" charset="2"/>
              </a:rPr>
              <a:t>(x)</a:t>
            </a:r>
          </a:p>
          <a:p>
            <a:r>
              <a:rPr lang="en-US" sz="3200" i="1" dirty="0" err="1" smtClean="0">
                <a:sym typeface="Symbol" pitchFamily="18" charset="2"/>
              </a:rPr>
              <a:t>Genap</a:t>
            </a:r>
            <a:r>
              <a:rPr lang="en-US" sz="3200" i="1" dirty="0" smtClean="0">
                <a:sym typeface="Symbol" pitchFamily="18" charset="2"/>
              </a:rPr>
              <a:t>(x)  </a:t>
            </a:r>
            <a:r>
              <a:rPr lang="en-US" sz="3200" i="1" dirty="0" err="1" smtClean="0">
                <a:sym typeface="Symbol" pitchFamily="18" charset="2"/>
              </a:rPr>
              <a:t>Faktor</a:t>
            </a:r>
            <a:r>
              <a:rPr lang="en-US" sz="3200" i="1" dirty="0" smtClean="0">
                <a:sym typeface="Symbol" pitchFamily="18" charset="2"/>
              </a:rPr>
              <a:t>(2,x)</a:t>
            </a:r>
          </a:p>
          <a:p>
            <a:r>
              <a:rPr lang="en-US" sz="3200" i="1" dirty="0" smtClean="0">
                <a:sym typeface="Symbol" pitchFamily="18" charset="2"/>
              </a:rPr>
              <a:t>Passport-UK(x) </a:t>
            </a:r>
            <a:r>
              <a:rPr lang="en-US" sz="3200" i="1" dirty="0" err="1" smtClean="0">
                <a:sym typeface="Symbol" pitchFamily="18" charset="2"/>
              </a:rPr>
              <a:t>Lahir</a:t>
            </a:r>
            <a:r>
              <a:rPr lang="en-US" sz="3200" i="1" dirty="0" smtClean="0">
                <a:sym typeface="Symbol" pitchFamily="18" charset="2"/>
              </a:rPr>
              <a:t>-UK(x)  Passport-UK(Or-</a:t>
            </a:r>
            <a:r>
              <a:rPr lang="en-US" sz="3200" i="1" dirty="0" err="1" smtClean="0">
                <a:sym typeface="Symbol" pitchFamily="18" charset="2"/>
              </a:rPr>
              <a:t>Tua</a:t>
            </a:r>
            <a:r>
              <a:rPr lang="en-US" sz="3200" i="1" dirty="0" smtClean="0">
                <a:sym typeface="Symbol" pitchFamily="18" charset="2"/>
              </a:rPr>
              <a:t>(x))</a:t>
            </a: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  <a:p>
            <a:endParaRPr lang="en-US" sz="3200" dirty="0" smtClean="0">
              <a:solidFill>
                <a:srgbClr val="0000FF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2056</TotalTime>
  <Words>536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Masuk FOL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: Pendahuluan</dc:title>
  <dc:creator>Bowo</dc:creator>
  <cp:lastModifiedBy>Labhw</cp:lastModifiedBy>
  <cp:revision>217</cp:revision>
  <dcterms:created xsi:type="dcterms:W3CDTF">2014-02-21T13:21:04Z</dcterms:created>
  <dcterms:modified xsi:type="dcterms:W3CDTF">2014-05-07T00:29:16Z</dcterms:modified>
</cp:coreProperties>
</file>