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9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F8155-BF02-4E58-8E55-7A319EEAD0BA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750B-DF1B-40E5-A478-71D50A7D1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2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DCCD6-9C06-4EEC-BB0C-9EB429EAF24C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6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80669-5D73-4BA9-AF02-2D6240E05F83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36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86FCD1-87BE-4C84-A08F-5C719DD1AAA3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80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73299-70DF-430F-BF98-5AE74CE4A064}" type="slidenum">
              <a:rPr lang="en-US"/>
              <a:pPr/>
              <a:t>10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2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B22B4-7761-425B-B3C8-058AB3AEF9C0}" type="slidenum">
              <a:rPr lang="en-US"/>
              <a:pPr/>
              <a:t>11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5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F60DB-1F4C-4DD5-841D-252734677793}" type="slidenum">
              <a:rPr lang="en-US"/>
              <a:pPr/>
              <a:t>12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7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BD892-757E-4F00-821A-B7B986655EE3}" type="slidenum">
              <a:rPr lang="en-US"/>
              <a:pPr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89801-535A-40E2-91C4-3E61E90387A6}" type="slidenum">
              <a:rPr lang="en-US"/>
              <a:pPr/>
              <a:t>20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43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6B388-60E8-4F09-BD6B-53AE267D5715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04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4D6E18-CB29-4537-8DDC-EE4D6146C2A7}" type="datetimeFigureOut">
              <a:rPr lang="en-US" smtClean="0"/>
              <a:pPr/>
              <a:t>4/17/2015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48AF70-74F7-47FC-A6F0-C6BD245D9B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6858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Enhancement in Spatial Domain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Dian Nuswantoro University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Ferda Ernawan,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Ph.D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31" name="Group 23"/>
          <p:cNvGraphicFramePr>
            <a:graphicFrameLocks noGrp="1"/>
          </p:cNvGraphicFramePr>
          <p:nvPr>
            <p:ph idx="1"/>
          </p:nvPr>
        </p:nvGraphicFramePr>
        <p:xfrm>
          <a:off x="5584825" y="3116263"/>
          <a:ext cx="2714625" cy="2574925"/>
        </p:xfrm>
        <a:graphic>
          <a:graphicData uri="http://schemas.openxmlformats.org/drawingml/2006/table">
            <a:tbl>
              <a:tblPr/>
              <a:tblGrid>
                <a:gridCol w="904875"/>
                <a:gridCol w="904875"/>
                <a:gridCol w="904875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4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2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16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Weighted Smoothing Filters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7924800" cy="4525963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More effective smoothing filters can be generated by allowing different pixels in the neighbourhood different weights in the averaging function.</a:t>
            </a:r>
          </a:p>
          <a:p>
            <a:pPr lvl="1" eaLnBrk="1" hangingPunct="1"/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Pixels closer to the central pixel </a:t>
            </a:r>
            <a:br>
              <a:rPr lang="en-IE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are more important</a:t>
            </a:r>
          </a:p>
          <a:p>
            <a:pPr lvl="1" eaLnBrk="1" hangingPunct="1"/>
            <a:r>
              <a:rPr lang="en-IE" sz="2400" dirty="0" smtClean="0">
                <a:latin typeface="Times New Roman" pitchFamily="18" charset="0"/>
                <a:cs typeface="Times New Roman" pitchFamily="18" charset="0"/>
              </a:rPr>
              <a:t>Often referred to as a </a:t>
            </a: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weighted </a:t>
            </a:r>
          </a:p>
          <a:p>
            <a:pPr lvl="1" eaLnBrk="1" hangingPunct="1">
              <a:buNone/>
            </a:pP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	averaging</a:t>
            </a: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0" y="5667375"/>
            <a:ext cx="3124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IE" sz="2000" dirty="0">
                <a:latin typeface="Times New Roman" pitchFamily="18" charset="0"/>
                <a:cs typeface="Times New Roman" pitchFamily="18" charset="0"/>
              </a:rPr>
              <a:t>Weighted  averaging filter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The Spatial Filtering Process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575" y="1425575"/>
            <a:ext cx="1568450" cy="1560513"/>
            <a:chOff x="3696" y="2149"/>
            <a:chExt cx="988" cy="983"/>
          </a:xfrm>
        </p:grpSpPr>
        <p:sp>
          <p:nvSpPr>
            <p:cNvPr id="28964" name="Rectangle 4"/>
            <p:cNvSpPr>
              <a:spLocks noChangeArrowheads="1"/>
            </p:cNvSpPr>
            <p:nvPr/>
          </p:nvSpPr>
          <p:spPr bwMode="auto">
            <a:xfrm>
              <a:off x="3696" y="2149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r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65" name="Rectangle 5"/>
            <p:cNvSpPr>
              <a:spLocks noChangeArrowheads="1"/>
            </p:cNvSpPr>
            <p:nvPr/>
          </p:nvSpPr>
          <p:spPr bwMode="auto">
            <a:xfrm>
              <a:off x="4025" y="2149"/>
              <a:ext cx="330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s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66" name="Rectangle 6"/>
            <p:cNvSpPr>
              <a:spLocks noChangeArrowheads="1"/>
            </p:cNvSpPr>
            <p:nvPr/>
          </p:nvSpPr>
          <p:spPr bwMode="auto">
            <a:xfrm>
              <a:off x="4355" y="2149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t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67" name="Rectangle 7"/>
            <p:cNvSpPr>
              <a:spLocks noChangeArrowheads="1"/>
            </p:cNvSpPr>
            <p:nvPr/>
          </p:nvSpPr>
          <p:spPr bwMode="auto">
            <a:xfrm>
              <a:off x="3696" y="2474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u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68" name="Rectangle 8"/>
            <p:cNvSpPr>
              <a:spLocks noChangeArrowheads="1"/>
            </p:cNvSpPr>
            <p:nvPr/>
          </p:nvSpPr>
          <p:spPr bwMode="auto">
            <a:xfrm>
              <a:off x="4025" y="2474"/>
              <a:ext cx="330" cy="329"/>
            </a:xfrm>
            <a:prstGeom prst="rect">
              <a:avLst/>
            </a:prstGeom>
            <a:solidFill>
              <a:srgbClr val="000080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v</a:t>
              </a:r>
              <a:endParaRPr lang="el-GR" sz="2400" i="1">
                <a:latin typeface="Times New Roman" pitchFamily="-110" charset="0"/>
              </a:endParaRPr>
            </a:p>
          </p:txBody>
        </p:sp>
        <p:sp>
          <p:nvSpPr>
            <p:cNvPr id="28969" name="Rectangle 9"/>
            <p:cNvSpPr>
              <a:spLocks noChangeArrowheads="1"/>
            </p:cNvSpPr>
            <p:nvPr/>
          </p:nvSpPr>
          <p:spPr bwMode="auto">
            <a:xfrm>
              <a:off x="4355" y="2474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w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70" name="Rectangle 10"/>
            <p:cNvSpPr>
              <a:spLocks noChangeArrowheads="1"/>
            </p:cNvSpPr>
            <p:nvPr/>
          </p:nvSpPr>
          <p:spPr bwMode="auto">
            <a:xfrm>
              <a:off x="3696" y="2803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x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71" name="Rectangle 11"/>
            <p:cNvSpPr>
              <a:spLocks noChangeArrowheads="1"/>
            </p:cNvSpPr>
            <p:nvPr/>
          </p:nvSpPr>
          <p:spPr bwMode="auto">
            <a:xfrm>
              <a:off x="4025" y="2803"/>
              <a:ext cx="330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y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972" name="Rectangle 12"/>
            <p:cNvSpPr>
              <a:spLocks noChangeArrowheads="1"/>
            </p:cNvSpPr>
            <p:nvPr/>
          </p:nvSpPr>
          <p:spPr bwMode="auto">
            <a:xfrm>
              <a:off x="4355" y="2803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z</a:t>
              </a:r>
              <a:endParaRPr lang="en-US" sz="2400" i="1">
                <a:latin typeface="Times New Roman" pitchFamily="-110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143000" y="2286000"/>
            <a:ext cx="3124200" cy="2667000"/>
            <a:chOff x="330" y="1023"/>
            <a:chExt cx="2284" cy="2132"/>
          </a:xfrm>
        </p:grpSpPr>
        <p:sp>
          <p:nvSpPr>
            <p:cNvPr id="28724" name="Rectangle 14"/>
            <p:cNvSpPr>
              <a:spLocks noChangeArrowheads="1"/>
            </p:cNvSpPr>
            <p:nvPr/>
          </p:nvSpPr>
          <p:spPr bwMode="auto">
            <a:xfrm>
              <a:off x="33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25" name="Rectangle 15"/>
            <p:cNvSpPr>
              <a:spLocks noChangeArrowheads="1"/>
            </p:cNvSpPr>
            <p:nvPr/>
          </p:nvSpPr>
          <p:spPr bwMode="auto">
            <a:xfrm>
              <a:off x="474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26" name="Rectangle 16"/>
            <p:cNvSpPr>
              <a:spLocks noChangeArrowheads="1"/>
            </p:cNvSpPr>
            <p:nvPr/>
          </p:nvSpPr>
          <p:spPr bwMode="auto">
            <a:xfrm>
              <a:off x="618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27" name="Rectangle 17"/>
            <p:cNvSpPr>
              <a:spLocks noChangeArrowheads="1"/>
            </p:cNvSpPr>
            <p:nvPr/>
          </p:nvSpPr>
          <p:spPr bwMode="auto">
            <a:xfrm>
              <a:off x="762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28" name="Rectangle 18"/>
            <p:cNvSpPr>
              <a:spLocks noChangeArrowheads="1"/>
            </p:cNvSpPr>
            <p:nvPr/>
          </p:nvSpPr>
          <p:spPr bwMode="auto">
            <a:xfrm>
              <a:off x="90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29" name="Rectangle 19"/>
            <p:cNvSpPr>
              <a:spLocks noChangeArrowheads="1"/>
            </p:cNvSpPr>
            <p:nvPr/>
          </p:nvSpPr>
          <p:spPr bwMode="auto">
            <a:xfrm>
              <a:off x="104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0" name="Rectangle 20"/>
            <p:cNvSpPr>
              <a:spLocks noChangeArrowheads="1"/>
            </p:cNvSpPr>
            <p:nvPr/>
          </p:nvSpPr>
          <p:spPr bwMode="auto">
            <a:xfrm>
              <a:off x="118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1" name="Rectangle 21"/>
            <p:cNvSpPr>
              <a:spLocks noChangeArrowheads="1"/>
            </p:cNvSpPr>
            <p:nvPr/>
          </p:nvSpPr>
          <p:spPr bwMode="auto">
            <a:xfrm>
              <a:off x="133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2" name="Rectangle 22"/>
            <p:cNvSpPr>
              <a:spLocks noChangeArrowheads="1"/>
            </p:cNvSpPr>
            <p:nvPr/>
          </p:nvSpPr>
          <p:spPr bwMode="auto">
            <a:xfrm>
              <a:off x="147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3" name="Rectangle 23"/>
            <p:cNvSpPr>
              <a:spLocks noChangeArrowheads="1"/>
            </p:cNvSpPr>
            <p:nvPr/>
          </p:nvSpPr>
          <p:spPr bwMode="auto">
            <a:xfrm>
              <a:off x="161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4" name="Rectangle 24"/>
            <p:cNvSpPr>
              <a:spLocks noChangeArrowheads="1"/>
            </p:cNvSpPr>
            <p:nvPr/>
          </p:nvSpPr>
          <p:spPr bwMode="auto">
            <a:xfrm>
              <a:off x="33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5" name="Rectangle 25"/>
            <p:cNvSpPr>
              <a:spLocks noChangeArrowheads="1"/>
            </p:cNvSpPr>
            <p:nvPr/>
          </p:nvSpPr>
          <p:spPr bwMode="auto">
            <a:xfrm>
              <a:off x="474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6" name="Rectangle 26"/>
            <p:cNvSpPr>
              <a:spLocks noChangeArrowheads="1"/>
            </p:cNvSpPr>
            <p:nvPr/>
          </p:nvSpPr>
          <p:spPr bwMode="auto">
            <a:xfrm>
              <a:off x="618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7" name="Rectangle 27"/>
            <p:cNvSpPr>
              <a:spLocks noChangeArrowheads="1"/>
            </p:cNvSpPr>
            <p:nvPr/>
          </p:nvSpPr>
          <p:spPr bwMode="auto">
            <a:xfrm>
              <a:off x="762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8" name="Rectangle 28"/>
            <p:cNvSpPr>
              <a:spLocks noChangeArrowheads="1"/>
            </p:cNvSpPr>
            <p:nvPr/>
          </p:nvSpPr>
          <p:spPr bwMode="auto">
            <a:xfrm>
              <a:off x="90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39" name="Rectangle 29"/>
            <p:cNvSpPr>
              <a:spLocks noChangeArrowheads="1"/>
            </p:cNvSpPr>
            <p:nvPr/>
          </p:nvSpPr>
          <p:spPr bwMode="auto">
            <a:xfrm>
              <a:off x="104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0" name="Rectangle 30"/>
            <p:cNvSpPr>
              <a:spLocks noChangeArrowheads="1"/>
            </p:cNvSpPr>
            <p:nvPr/>
          </p:nvSpPr>
          <p:spPr bwMode="auto">
            <a:xfrm>
              <a:off x="118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1" name="Rectangle 31"/>
            <p:cNvSpPr>
              <a:spLocks noChangeArrowheads="1"/>
            </p:cNvSpPr>
            <p:nvPr/>
          </p:nvSpPr>
          <p:spPr bwMode="auto">
            <a:xfrm>
              <a:off x="133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2" name="Rectangle 32"/>
            <p:cNvSpPr>
              <a:spLocks noChangeArrowheads="1"/>
            </p:cNvSpPr>
            <p:nvPr/>
          </p:nvSpPr>
          <p:spPr bwMode="auto">
            <a:xfrm>
              <a:off x="147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3" name="Rectangle 33"/>
            <p:cNvSpPr>
              <a:spLocks noChangeArrowheads="1"/>
            </p:cNvSpPr>
            <p:nvPr/>
          </p:nvSpPr>
          <p:spPr bwMode="auto">
            <a:xfrm>
              <a:off x="161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4" name="Rectangle 34"/>
            <p:cNvSpPr>
              <a:spLocks noChangeArrowheads="1"/>
            </p:cNvSpPr>
            <p:nvPr/>
          </p:nvSpPr>
          <p:spPr bwMode="auto">
            <a:xfrm>
              <a:off x="33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5" name="Rectangle 35"/>
            <p:cNvSpPr>
              <a:spLocks noChangeArrowheads="1"/>
            </p:cNvSpPr>
            <p:nvPr/>
          </p:nvSpPr>
          <p:spPr bwMode="auto">
            <a:xfrm>
              <a:off x="474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6" name="Rectangle 36"/>
            <p:cNvSpPr>
              <a:spLocks noChangeArrowheads="1"/>
            </p:cNvSpPr>
            <p:nvPr/>
          </p:nvSpPr>
          <p:spPr bwMode="auto">
            <a:xfrm>
              <a:off x="618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7" name="Rectangle 37"/>
            <p:cNvSpPr>
              <a:spLocks noChangeArrowheads="1"/>
            </p:cNvSpPr>
            <p:nvPr/>
          </p:nvSpPr>
          <p:spPr bwMode="auto">
            <a:xfrm>
              <a:off x="762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8" name="Rectangle 38"/>
            <p:cNvSpPr>
              <a:spLocks noChangeArrowheads="1"/>
            </p:cNvSpPr>
            <p:nvPr/>
          </p:nvSpPr>
          <p:spPr bwMode="auto">
            <a:xfrm>
              <a:off x="90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49" name="Rectangle 39"/>
            <p:cNvSpPr>
              <a:spLocks noChangeArrowheads="1"/>
            </p:cNvSpPr>
            <p:nvPr/>
          </p:nvSpPr>
          <p:spPr bwMode="auto">
            <a:xfrm>
              <a:off x="104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0" name="Rectangle 40"/>
            <p:cNvSpPr>
              <a:spLocks noChangeArrowheads="1"/>
            </p:cNvSpPr>
            <p:nvPr/>
          </p:nvSpPr>
          <p:spPr bwMode="auto">
            <a:xfrm>
              <a:off x="118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1" name="Rectangle 41"/>
            <p:cNvSpPr>
              <a:spLocks noChangeArrowheads="1"/>
            </p:cNvSpPr>
            <p:nvPr/>
          </p:nvSpPr>
          <p:spPr bwMode="auto">
            <a:xfrm>
              <a:off x="133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2" name="Rectangle 42"/>
            <p:cNvSpPr>
              <a:spLocks noChangeArrowheads="1"/>
            </p:cNvSpPr>
            <p:nvPr/>
          </p:nvSpPr>
          <p:spPr bwMode="auto">
            <a:xfrm>
              <a:off x="147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3" name="Rectangle 43"/>
            <p:cNvSpPr>
              <a:spLocks noChangeArrowheads="1"/>
            </p:cNvSpPr>
            <p:nvPr/>
          </p:nvSpPr>
          <p:spPr bwMode="auto">
            <a:xfrm>
              <a:off x="161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4" name="Rectangle 44"/>
            <p:cNvSpPr>
              <a:spLocks noChangeArrowheads="1"/>
            </p:cNvSpPr>
            <p:nvPr/>
          </p:nvSpPr>
          <p:spPr bwMode="auto">
            <a:xfrm>
              <a:off x="33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5" name="Rectangle 45"/>
            <p:cNvSpPr>
              <a:spLocks noChangeArrowheads="1"/>
            </p:cNvSpPr>
            <p:nvPr/>
          </p:nvSpPr>
          <p:spPr bwMode="auto">
            <a:xfrm>
              <a:off x="474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6" name="Rectangle 46"/>
            <p:cNvSpPr>
              <a:spLocks noChangeArrowheads="1"/>
            </p:cNvSpPr>
            <p:nvPr/>
          </p:nvSpPr>
          <p:spPr bwMode="auto">
            <a:xfrm>
              <a:off x="618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7" name="Rectangle 47"/>
            <p:cNvSpPr>
              <a:spLocks noChangeArrowheads="1"/>
            </p:cNvSpPr>
            <p:nvPr/>
          </p:nvSpPr>
          <p:spPr bwMode="auto">
            <a:xfrm>
              <a:off x="762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8" name="Rectangle 48"/>
            <p:cNvSpPr>
              <a:spLocks noChangeArrowheads="1"/>
            </p:cNvSpPr>
            <p:nvPr/>
          </p:nvSpPr>
          <p:spPr bwMode="auto">
            <a:xfrm>
              <a:off x="90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59" name="Rectangle 49"/>
            <p:cNvSpPr>
              <a:spLocks noChangeArrowheads="1"/>
            </p:cNvSpPr>
            <p:nvPr/>
          </p:nvSpPr>
          <p:spPr bwMode="auto">
            <a:xfrm>
              <a:off x="104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0" name="Rectangle 50"/>
            <p:cNvSpPr>
              <a:spLocks noChangeArrowheads="1"/>
            </p:cNvSpPr>
            <p:nvPr/>
          </p:nvSpPr>
          <p:spPr bwMode="auto">
            <a:xfrm>
              <a:off x="118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1" name="Rectangle 51"/>
            <p:cNvSpPr>
              <a:spLocks noChangeArrowheads="1"/>
            </p:cNvSpPr>
            <p:nvPr/>
          </p:nvSpPr>
          <p:spPr bwMode="auto">
            <a:xfrm>
              <a:off x="133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2" name="Rectangle 52"/>
            <p:cNvSpPr>
              <a:spLocks noChangeArrowheads="1"/>
            </p:cNvSpPr>
            <p:nvPr/>
          </p:nvSpPr>
          <p:spPr bwMode="auto">
            <a:xfrm>
              <a:off x="147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3" name="Rectangle 53"/>
            <p:cNvSpPr>
              <a:spLocks noChangeArrowheads="1"/>
            </p:cNvSpPr>
            <p:nvPr/>
          </p:nvSpPr>
          <p:spPr bwMode="auto">
            <a:xfrm>
              <a:off x="161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4" name="Rectangle 54"/>
            <p:cNvSpPr>
              <a:spLocks noChangeArrowheads="1"/>
            </p:cNvSpPr>
            <p:nvPr/>
          </p:nvSpPr>
          <p:spPr bwMode="auto">
            <a:xfrm>
              <a:off x="33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5" name="Rectangle 55"/>
            <p:cNvSpPr>
              <a:spLocks noChangeArrowheads="1"/>
            </p:cNvSpPr>
            <p:nvPr/>
          </p:nvSpPr>
          <p:spPr bwMode="auto">
            <a:xfrm>
              <a:off x="474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6" name="Rectangle 56"/>
            <p:cNvSpPr>
              <a:spLocks noChangeArrowheads="1"/>
            </p:cNvSpPr>
            <p:nvPr/>
          </p:nvSpPr>
          <p:spPr bwMode="auto">
            <a:xfrm>
              <a:off x="618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7" name="Rectangle 57"/>
            <p:cNvSpPr>
              <a:spLocks noChangeArrowheads="1"/>
            </p:cNvSpPr>
            <p:nvPr/>
          </p:nvSpPr>
          <p:spPr bwMode="auto">
            <a:xfrm>
              <a:off x="762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8" name="Rectangle 58"/>
            <p:cNvSpPr>
              <a:spLocks noChangeArrowheads="1"/>
            </p:cNvSpPr>
            <p:nvPr/>
          </p:nvSpPr>
          <p:spPr bwMode="auto">
            <a:xfrm>
              <a:off x="90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69" name="Rectangle 59"/>
            <p:cNvSpPr>
              <a:spLocks noChangeArrowheads="1"/>
            </p:cNvSpPr>
            <p:nvPr/>
          </p:nvSpPr>
          <p:spPr bwMode="auto">
            <a:xfrm>
              <a:off x="104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0" name="Rectangle 60"/>
            <p:cNvSpPr>
              <a:spLocks noChangeArrowheads="1"/>
            </p:cNvSpPr>
            <p:nvPr/>
          </p:nvSpPr>
          <p:spPr bwMode="auto">
            <a:xfrm>
              <a:off x="118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1" name="Rectangle 61"/>
            <p:cNvSpPr>
              <a:spLocks noChangeArrowheads="1"/>
            </p:cNvSpPr>
            <p:nvPr/>
          </p:nvSpPr>
          <p:spPr bwMode="auto">
            <a:xfrm>
              <a:off x="133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2" name="Rectangle 62"/>
            <p:cNvSpPr>
              <a:spLocks noChangeArrowheads="1"/>
            </p:cNvSpPr>
            <p:nvPr/>
          </p:nvSpPr>
          <p:spPr bwMode="auto">
            <a:xfrm>
              <a:off x="147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3" name="Rectangle 63"/>
            <p:cNvSpPr>
              <a:spLocks noChangeArrowheads="1"/>
            </p:cNvSpPr>
            <p:nvPr/>
          </p:nvSpPr>
          <p:spPr bwMode="auto">
            <a:xfrm>
              <a:off x="161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4" name="Rectangle 64"/>
            <p:cNvSpPr>
              <a:spLocks noChangeArrowheads="1"/>
            </p:cNvSpPr>
            <p:nvPr/>
          </p:nvSpPr>
          <p:spPr bwMode="auto">
            <a:xfrm>
              <a:off x="33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5" name="Rectangle 65"/>
            <p:cNvSpPr>
              <a:spLocks noChangeArrowheads="1"/>
            </p:cNvSpPr>
            <p:nvPr/>
          </p:nvSpPr>
          <p:spPr bwMode="auto">
            <a:xfrm>
              <a:off x="474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6" name="Rectangle 66"/>
            <p:cNvSpPr>
              <a:spLocks noChangeArrowheads="1"/>
            </p:cNvSpPr>
            <p:nvPr/>
          </p:nvSpPr>
          <p:spPr bwMode="auto">
            <a:xfrm>
              <a:off x="618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7" name="Rectangle 67"/>
            <p:cNvSpPr>
              <a:spLocks noChangeArrowheads="1"/>
            </p:cNvSpPr>
            <p:nvPr/>
          </p:nvSpPr>
          <p:spPr bwMode="auto">
            <a:xfrm>
              <a:off x="762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8" name="Rectangle 68"/>
            <p:cNvSpPr>
              <a:spLocks noChangeArrowheads="1"/>
            </p:cNvSpPr>
            <p:nvPr/>
          </p:nvSpPr>
          <p:spPr bwMode="auto">
            <a:xfrm>
              <a:off x="90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79" name="Rectangle 69"/>
            <p:cNvSpPr>
              <a:spLocks noChangeArrowheads="1"/>
            </p:cNvSpPr>
            <p:nvPr/>
          </p:nvSpPr>
          <p:spPr bwMode="auto">
            <a:xfrm>
              <a:off x="104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0" name="Rectangle 70"/>
            <p:cNvSpPr>
              <a:spLocks noChangeArrowheads="1"/>
            </p:cNvSpPr>
            <p:nvPr/>
          </p:nvSpPr>
          <p:spPr bwMode="auto">
            <a:xfrm>
              <a:off x="118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1" name="Rectangle 71"/>
            <p:cNvSpPr>
              <a:spLocks noChangeArrowheads="1"/>
            </p:cNvSpPr>
            <p:nvPr/>
          </p:nvSpPr>
          <p:spPr bwMode="auto">
            <a:xfrm>
              <a:off x="133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2" name="Rectangle 72"/>
            <p:cNvSpPr>
              <a:spLocks noChangeArrowheads="1"/>
            </p:cNvSpPr>
            <p:nvPr/>
          </p:nvSpPr>
          <p:spPr bwMode="auto">
            <a:xfrm>
              <a:off x="147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3" name="Rectangle 73"/>
            <p:cNvSpPr>
              <a:spLocks noChangeArrowheads="1"/>
            </p:cNvSpPr>
            <p:nvPr/>
          </p:nvSpPr>
          <p:spPr bwMode="auto">
            <a:xfrm>
              <a:off x="161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4" name="Rectangle 74"/>
            <p:cNvSpPr>
              <a:spLocks noChangeArrowheads="1"/>
            </p:cNvSpPr>
            <p:nvPr/>
          </p:nvSpPr>
          <p:spPr bwMode="auto">
            <a:xfrm>
              <a:off x="33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5" name="Rectangle 75"/>
            <p:cNvSpPr>
              <a:spLocks noChangeArrowheads="1"/>
            </p:cNvSpPr>
            <p:nvPr/>
          </p:nvSpPr>
          <p:spPr bwMode="auto">
            <a:xfrm>
              <a:off x="474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6" name="Rectangle 76"/>
            <p:cNvSpPr>
              <a:spLocks noChangeArrowheads="1"/>
            </p:cNvSpPr>
            <p:nvPr/>
          </p:nvSpPr>
          <p:spPr bwMode="auto">
            <a:xfrm>
              <a:off x="618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7" name="Rectangle 77"/>
            <p:cNvSpPr>
              <a:spLocks noChangeArrowheads="1"/>
            </p:cNvSpPr>
            <p:nvPr/>
          </p:nvSpPr>
          <p:spPr bwMode="auto">
            <a:xfrm>
              <a:off x="762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8" name="Rectangle 78"/>
            <p:cNvSpPr>
              <a:spLocks noChangeArrowheads="1"/>
            </p:cNvSpPr>
            <p:nvPr/>
          </p:nvSpPr>
          <p:spPr bwMode="auto">
            <a:xfrm>
              <a:off x="90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89" name="Rectangle 79"/>
            <p:cNvSpPr>
              <a:spLocks noChangeArrowheads="1"/>
            </p:cNvSpPr>
            <p:nvPr/>
          </p:nvSpPr>
          <p:spPr bwMode="auto">
            <a:xfrm>
              <a:off x="104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0" name="Rectangle 80"/>
            <p:cNvSpPr>
              <a:spLocks noChangeArrowheads="1"/>
            </p:cNvSpPr>
            <p:nvPr/>
          </p:nvSpPr>
          <p:spPr bwMode="auto">
            <a:xfrm>
              <a:off x="118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1" name="Rectangle 81"/>
            <p:cNvSpPr>
              <a:spLocks noChangeArrowheads="1"/>
            </p:cNvSpPr>
            <p:nvPr/>
          </p:nvSpPr>
          <p:spPr bwMode="auto">
            <a:xfrm>
              <a:off x="133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2" name="Rectangle 82"/>
            <p:cNvSpPr>
              <a:spLocks noChangeArrowheads="1"/>
            </p:cNvSpPr>
            <p:nvPr/>
          </p:nvSpPr>
          <p:spPr bwMode="auto">
            <a:xfrm>
              <a:off x="147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3" name="Rectangle 83"/>
            <p:cNvSpPr>
              <a:spLocks noChangeArrowheads="1"/>
            </p:cNvSpPr>
            <p:nvPr/>
          </p:nvSpPr>
          <p:spPr bwMode="auto">
            <a:xfrm>
              <a:off x="161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4" name="Rectangle 84"/>
            <p:cNvSpPr>
              <a:spLocks noChangeArrowheads="1"/>
            </p:cNvSpPr>
            <p:nvPr/>
          </p:nvSpPr>
          <p:spPr bwMode="auto">
            <a:xfrm>
              <a:off x="33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5" name="Rectangle 85"/>
            <p:cNvSpPr>
              <a:spLocks noChangeArrowheads="1"/>
            </p:cNvSpPr>
            <p:nvPr/>
          </p:nvSpPr>
          <p:spPr bwMode="auto">
            <a:xfrm>
              <a:off x="474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6" name="Rectangle 86"/>
            <p:cNvSpPr>
              <a:spLocks noChangeArrowheads="1"/>
            </p:cNvSpPr>
            <p:nvPr/>
          </p:nvSpPr>
          <p:spPr bwMode="auto">
            <a:xfrm>
              <a:off x="618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7" name="Rectangle 87"/>
            <p:cNvSpPr>
              <a:spLocks noChangeArrowheads="1"/>
            </p:cNvSpPr>
            <p:nvPr/>
          </p:nvSpPr>
          <p:spPr bwMode="auto">
            <a:xfrm>
              <a:off x="762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8" name="Rectangle 88"/>
            <p:cNvSpPr>
              <a:spLocks noChangeArrowheads="1"/>
            </p:cNvSpPr>
            <p:nvPr/>
          </p:nvSpPr>
          <p:spPr bwMode="auto">
            <a:xfrm>
              <a:off x="90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799" name="Rectangle 89"/>
            <p:cNvSpPr>
              <a:spLocks noChangeArrowheads="1"/>
            </p:cNvSpPr>
            <p:nvPr/>
          </p:nvSpPr>
          <p:spPr bwMode="auto">
            <a:xfrm>
              <a:off x="104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0" name="Rectangle 90"/>
            <p:cNvSpPr>
              <a:spLocks noChangeArrowheads="1"/>
            </p:cNvSpPr>
            <p:nvPr/>
          </p:nvSpPr>
          <p:spPr bwMode="auto">
            <a:xfrm>
              <a:off x="118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1" name="Rectangle 91"/>
            <p:cNvSpPr>
              <a:spLocks noChangeArrowheads="1"/>
            </p:cNvSpPr>
            <p:nvPr/>
          </p:nvSpPr>
          <p:spPr bwMode="auto">
            <a:xfrm>
              <a:off x="133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2" name="Rectangle 92"/>
            <p:cNvSpPr>
              <a:spLocks noChangeArrowheads="1"/>
            </p:cNvSpPr>
            <p:nvPr/>
          </p:nvSpPr>
          <p:spPr bwMode="auto">
            <a:xfrm>
              <a:off x="147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3" name="Rectangle 93"/>
            <p:cNvSpPr>
              <a:spLocks noChangeArrowheads="1"/>
            </p:cNvSpPr>
            <p:nvPr/>
          </p:nvSpPr>
          <p:spPr bwMode="auto">
            <a:xfrm>
              <a:off x="161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4" name="Rectangle 94"/>
            <p:cNvSpPr>
              <a:spLocks noChangeArrowheads="1"/>
            </p:cNvSpPr>
            <p:nvPr/>
          </p:nvSpPr>
          <p:spPr bwMode="auto">
            <a:xfrm>
              <a:off x="33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5" name="Rectangle 95"/>
            <p:cNvSpPr>
              <a:spLocks noChangeArrowheads="1"/>
            </p:cNvSpPr>
            <p:nvPr/>
          </p:nvSpPr>
          <p:spPr bwMode="auto">
            <a:xfrm>
              <a:off x="474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6" name="Rectangle 96"/>
            <p:cNvSpPr>
              <a:spLocks noChangeArrowheads="1"/>
            </p:cNvSpPr>
            <p:nvPr/>
          </p:nvSpPr>
          <p:spPr bwMode="auto">
            <a:xfrm>
              <a:off x="618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7" name="Rectangle 97"/>
            <p:cNvSpPr>
              <a:spLocks noChangeArrowheads="1"/>
            </p:cNvSpPr>
            <p:nvPr/>
          </p:nvSpPr>
          <p:spPr bwMode="auto">
            <a:xfrm>
              <a:off x="762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8" name="Rectangle 98"/>
            <p:cNvSpPr>
              <a:spLocks noChangeArrowheads="1"/>
            </p:cNvSpPr>
            <p:nvPr/>
          </p:nvSpPr>
          <p:spPr bwMode="auto">
            <a:xfrm>
              <a:off x="90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09" name="Rectangle 99"/>
            <p:cNvSpPr>
              <a:spLocks noChangeArrowheads="1"/>
            </p:cNvSpPr>
            <p:nvPr/>
          </p:nvSpPr>
          <p:spPr bwMode="auto">
            <a:xfrm>
              <a:off x="104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0" name="Rectangle 100"/>
            <p:cNvSpPr>
              <a:spLocks noChangeArrowheads="1"/>
            </p:cNvSpPr>
            <p:nvPr/>
          </p:nvSpPr>
          <p:spPr bwMode="auto">
            <a:xfrm>
              <a:off x="118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1" name="Rectangle 101"/>
            <p:cNvSpPr>
              <a:spLocks noChangeArrowheads="1"/>
            </p:cNvSpPr>
            <p:nvPr/>
          </p:nvSpPr>
          <p:spPr bwMode="auto">
            <a:xfrm>
              <a:off x="133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2" name="Rectangle 102"/>
            <p:cNvSpPr>
              <a:spLocks noChangeArrowheads="1"/>
            </p:cNvSpPr>
            <p:nvPr/>
          </p:nvSpPr>
          <p:spPr bwMode="auto">
            <a:xfrm>
              <a:off x="147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3" name="Rectangle 103"/>
            <p:cNvSpPr>
              <a:spLocks noChangeArrowheads="1"/>
            </p:cNvSpPr>
            <p:nvPr/>
          </p:nvSpPr>
          <p:spPr bwMode="auto">
            <a:xfrm>
              <a:off x="161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4" name="Rectangle 104"/>
            <p:cNvSpPr>
              <a:spLocks noChangeArrowheads="1"/>
            </p:cNvSpPr>
            <p:nvPr/>
          </p:nvSpPr>
          <p:spPr bwMode="auto">
            <a:xfrm>
              <a:off x="33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5" name="Rectangle 105"/>
            <p:cNvSpPr>
              <a:spLocks noChangeArrowheads="1"/>
            </p:cNvSpPr>
            <p:nvPr/>
          </p:nvSpPr>
          <p:spPr bwMode="auto">
            <a:xfrm>
              <a:off x="474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6" name="Rectangle 106"/>
            <p:cNvSpPr>
              <a:spLocks noChangeArrowheads="1"/>
            </p:cNvSpPr>
            <p:nvPr/>
          </p:nvSpPr>
          <p:spPr bwMode="auto">
            <a:xfrm>
              <a:off x="618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7" name="Rectangle 107"/>
            <p:cNvSpPr>
              <a:spLocks noChangeArrowheads="1"/>
            </p:cNvSpPr>
            <p:nvPr/>
          </p:nvSpPr>
          <p:spPr bwMode="auto">
            <a:xfrm>
              <a:off x="762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8" name="Rectangle 108"/>
            <p:cNvSpPr>
              <a:spLocks noChangeArrowheads="1"/>
            </p:cNvSpPr>
            <p:nvPr/>
          </p:nvSpPr>
          <p:spPr bwMode="auto">
            <a:xfrm>
              <a:off x="90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19" name="Rectangle 109"/>
            <p:cNvSpPr>
              <a:spLocks noChangeArrowheads="1"/>
            </p:cNvSpPr>
            <p:nvPr/>
          </p:nvSpPr>
          <p:spPr bwMode="auto">
            <a:xfrm>
              <a:off x="104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0" name="Rectangle 110"/>
            <p:cNvSpPr>
              <a:spLocks noChangeArrowheads="1"/>
            </p:cNvSpPr>
            <p:nvPr/>
          </p:nvSpPr>
          <p:spPr bwMode="auto">
            <a:xfrm>
              <a:off x="118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1" name="Rectangle 111"/>
            <p:cNvSpPr>
              <a:spLocks noChangeArrowheads="1"/>
            </p:cNvSpPr>
            <p:nvPr/>
          </p:nvSpPr>
          <p:spPr bwMode="auto">
            <a:xfrm>
              <a:off x="133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2" name="Rectangle 112"/>
            <p:cNvSpPr>
              <a:spLocks noChangeArrowheads="1"/>
            </p:cNvSpPr>
            <p:nvPr/>
          </p:nvSpPr>
          <p:spPr bwMode="auto">
            <a:xfrm>
              <a:off x="147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3" name="Rectangle 113"/>
            <p:cNvSpPr>
              <a:spLocks noChangeArrowheads="1"/>
            </p:cNvSpPr>
            <p:nvPr/>
          </p:nvSpPr>
          <p:spPr bwMode="auto">
            <a:xfrm>
              <a:off x="161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4" name="Rectangle 114"/>
            <p:cNvSpPr>
              <a:spLocks noChangeArrowheads="1"/>
            </p:cNvSpPr>
            <p:nvPr/>
          </p:nvSpPr>
          <p:spPr bwMode="auto">
            <a:xfrm>
              <a:off x="175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5" name="Rectangle 115"/>
            <p:cNvSpPr>
              <a:spLocks noChangeArrowheads="1"/>
            </p:cNvSpPr>
            <p:nvPr/>
          </p:nvSpPr>
          <p:spPr bwMode="auto">
            <a:xfrm>
              <a:off x="189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6" name="Rectangle 116"/>
            <p:cNvSpPr>
              <a:spLocks noChangeArrowheads="1"/>
            </p:cNvSpPr>
            <p:nvPr/>
          </p:nvSpPr>
          <p:spPr bwMode="auto">
            <a:xfrm>
              <a:off x="204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7" name="Rectangle 117"/>
            <p:cNvSpPr>
              <a:spLocks noChangeArrowheads="1"/>
            </p:cNvSpPr>
            <p:nvPr/>
          </p:nvSpPr>
          <p:spPr bwMode="auto">
            <a:xfrm>
              <a:off x="218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8" name="Rectangle 118"/>
            <p:cNvSpPr>
              <a:spLocks noChangeArrowheads="1"/>
            </p:cNvSpPr>
            <p:nvPr/>
          </p:nvSpPr>
          <p:spPr bwMode="auto">
            <a:xfrm>
              <a:off x="2331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29" name="Rectangle 119"/>
            <p:cNvSpPr>
              <a:spLocks noChangeArrowheads="1"/>
            </p:cNvSpPr>
            <p:nvPr/>
          </p:nvSpPr>
          <p:spPr bwMode="auto">
            <a:xfrm>
              <a:off x="247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0" name="Rectangle 120"/>
            <p:cNvSpPr>
              <a:spLocks noChangeArrowheads="1"/>
            </p:cNvSpPr>
            <p:nvPr/>
          </p:nvSpPr>
          <p:spPr bwMode="auto">
            <a:xfrm>
              <a:off x="175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1" name="Rectangle 121"/>
            <p:cNvSpPr>
              <a:spLocks noChangeArrowheads="1"/>
            </p:cNvSpPr>
            <p:nvPr/>
          </p:nvSpPr>
          <p:spPr bwMode="auto">
            <a:xfrm>
              <a:off x="189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2" name="Rectangle 122"/>
            <p:cNvSpPr>
              <a:spLocks noChangeArrowheads="1"/>
            </p:cNvSpPr>
            <p:nvPr/>
          </p:nvSpPr>
          <p:spPr bwMode="auto">
            <a:xfrm>
              <a:off x="204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3" name="Rectangle 123"/>
            <p:cNvSpPr>
              <a:spLocks noChangeArrowheads="1"/>
            </p:cNvSpPr>
            <p:nvPr/>
          </p:nvSpPr>
          <p:spPr bwMode="auto">
            <a:xfrm>
              <a:off x="218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4" name="Rectangle 124"/>
            <p:cNvSpPr>
              <a:spLocks noChangeArrowheads="1"/>
            </p:cNvSpPr>
            <p:nvPr/>
          </p:nvSpPr>
          <p:spPr bwMode="auto">
            <a:xfrm>
              <a:off x="2331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5" name="Rectangle 125"/>
            <p:cNvSpPr>
              <a:spLocks noChangeArrowheads="1"/>
            </p:cNvSpPr>
            <p:nvPr/>
          </p:nvSpPr>
          <p:spPr bwMode="auto">
            <a:xfrm>
              <a:off x="247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6" name="Rectangle 126"/>
            <p:cNvSpPr>
              <a:spLocks noChangeArrowheads="1"/>
            </p:cNvSpPr>
            <p:nvPr/>
          </p:nvSpPr>
          <p:spPr bwMode="auto">
            <a:xfrm>
              <a:off x="175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7" name="Rectangle 127"/>
            <p:cNvSpPr>
              <a:spLocks noChangeArrowheads="1"/>
            </p:cNvSpPr>
            <p:nvPr/>
          </p:nvSpPr>
          <p:spPr bwMode="auto">
            <a:xfrm>
              <a:off x="189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8" name="Rectangle 128"/>
            <p:cNvSpPr>
              <a:spLocks noChangeArrowheads="1"/>
            </p:cNvSpPr>
            <p:nvPr/>
          </p:nvSpPr>
          <p:spPr bwMode="auto">
            <a:xfrm>
              <a:off x="204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39" name="Rectangle 129"/>
            <p:cNvSpPr>
              <a:spLocks noChangeArrowheads="1"/>
            </p:cNvSpPr>
            <p:nvPr/>
          </p:nvSpPr>
          <p:spPr bwMode="auto">
            <a:xfrm>
              <a:off x="218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0" name="Rectangle 130"/>
            <p:cNvSpPr>
              <a:spLocks noChangeArrowheads="1"/>
            </p:cNvSpPr>
            <p:nvPr/>
          </p:nvSpPr>
          <p:spPr bwMode="auto">
            <a:xfrm>
              <a:off x="2331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1" name="Rectangle 131"/>
            <p:cNvSpPr>
              <a:spLocks noChangeArrowheads="1"/>
            </p:cNvSpPr>
            <p:nvPr/>
          </p:nvSpPr>
          <p:spPr bwMode="auto">
            <a:xfrm>
              <a:off x="247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2" name="Rectangle 132"/>
            <p:cNvSpPr>
              <a:spLocks noChangeArrowheads="1"/>
            </p:cNvSpPr>
            <p:nvPr/>
          </p:nvSpPr>
          <p:spPr bwMode="auto">
            <a:xfrm>
              <a:off x="175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3" name="Rectangle 133"/>
            <p:cNvSpPr>
              <a:spLocks noChangeArrowheads="1"/>
            </p:cNvSpPr>
            <p:nvPr/>
          </p:nvSpPr>
          <p:spPr bwMode="auto">
            <a:xfrm>
              <a:off x="189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4" name="Rectangle 134"/>
            <p:cNvSpPr>
              <a:spLocks noChangeArrowheads="1"/>
            </p:cNvSpPr>
            <p:nvPr/>
          </p:nvSpPr>
          <p:spPr bwMode="auto">
            <a:xfrm>
              <a:off x="204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5" name="Rectangle 135"/>
            <p:cNvSpPr>
              <a:spLocks noChangeArrowheads="1"/>
            </p:cNvSpPr>
            <p:nvPr/>
          </p:nvSpPr>
          <p:spPr bwMode="auto">
            <a:xfrm>
              <a:off x="218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6" name="Rectangle 136"/>
            <p:cNvSpPr>
              <a:spLocks noChangeArrowheads="1"/>
            </p:cNvSpPr>
            <p:nvPr/>
          </p:nvSpPr>
          <p:spPr bwMode="auto">
            <a:xfrm>
              <a:off x="2331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7" name="Rectangle 137"/>
            <p:cNvSpPr>
              <a:spLocks noChangeArrowheads="1"/>
            </p:cNvSpPr>
            <p:nvPr/>
          </p:nvSpPr>
          <p:spPr bwMode="auto">
            <a:xfrm>
              <a:off x="247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8" name="Rectangle 138"/>
            <p:cNvSpPr>
              <a:spLocks noChangeArrowheads="1"/>
            </p:cNvSpPr>
            <p:nvPr/>
          </p:nvSpPr>
          <p:spPr bwMode="auto">
            <a:xfrm>
              <a:off x="175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49" name="Rectangle 139"/>
            <p:cNvSpPr>
              <a:spLocks noChangeArrowheads="1"/>
            </p:cNvSpPr>
            <p:nvPr/>
          </p:nvSpPr>
          <p:spPr bwMode="auto">
            <a:xfrm>
              <a:off x="189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0" name="Rectangle 140"/>
            <p:cNvSpPr>
              <a:spLocks noChangeArrowheads="1"/>
            </p:cNvSpPr>
            <p:nvPr/>
          </p:nvSpPr>
          <p:spPr bwMode="auto">
            <a:xfrm>
              <a:off x="204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1" name="Rectangle 141"/>
            <p:cNvSpPr>
              <a:spLocks noChangeArrowheads="1"/>
            </p:cNvSpPr>
            <p:nvPr/>
          </p:nvSpPr>
          <p:spPr bwMode="auto">
            <a:xfrm>
              <a:off x="218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2" name="Rectangle 142"/>
            <p:cNvSpPr>
              <a:spLocks noChangeArrowheads="1"/>
            </p:cNvSpPr>
            <p:nvPr/>
          </p:nvSpPr>
          <p:spPr bwMode="auto">
            <a:xfrm>
              <a:off x="2331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3" name="Rectangle 143"/>
            <p:cNvSpPr>
              <a:spLocks noChangeArrowheads="1"/>
            </p:cNvSpPr>
            <p:nvPr/>
          </p:nvSpPr>
          <p:spPr bwMode="auto">
            <a:xfrm>
              <a:off x="247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4" name="Rectangle 144"/>
            <p:cNvSpPr>
              <a:spLocks noChangeArrowheads="1"/>
            </p:cNvSpPr>
            <p:nvPr/>
          </p:nvSpPr>
          <p:spPr bwMode="auto">
            <a:xfrm>
              <a:off x="175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5" name="Rectangle 145"/>
            <p:cNvSpPr>
              <a:spLocks noChangeArrowheads="1"/>
            </p:cNvSpPr>
            <p:nvPr/>
          </p:nvSpPr>
          <p:spPr bwMode="auto">
            <a:xfrm>
              <a:off x="189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6" name="Rectangle 146"/>
            <p:cNvSpPr>
              <a:spLocks noChangeArrowheads="1"/>
            </p:cNvSpPr>
            <p:nvPr/>
          </p:nvSpPr>
          <p:spPr bwMode="auto">
            <a:xfrm>
              <a:off x="204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7" name="Rectangle 147"/>
            <p:cNvSpPr>
              <a:spLocks noChangeArrowheads="1"/>
            </p:cNvSpPr>
            <p:nvPr/>
          </p:nvSpPr>
          <p:spPr bwMode="auto">
            <a:xfrm>
              <a:off x="218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8" name="Rectangle 148"/>
            <p:cNvSpPr>
              <a:spLocks noChangeArrowheads="1"/>
            </p:cNvSpPr>
            <p:nvPr/>
          </p:nvSpPr>
          <p:spPr bwMode="auto">
            <a:xfrm>
              <a:off x="2331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59" name="Rectangle 149"/>
            <p:cNvSpPr>
              <a:spLocks noChangeArrowheads="1"/>
            </p:cNvSpPr>
            <p:nvPr/>
          </p:nvSpPr>
          <p:spPr bwMode="auto">
            <a:xfrm>
              <a:off x="247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0" name="Rectangle 150"/>
            <p:cNvSpPr>
              <a:spLocks noChangeArrowheads="1"/>
            </p:cNvSpPr>
            <p:nvPr/>
          </p:nvSpPr>
          <p:spPr bwMode="auto">
            <a:xfrm>
              <a:off x="175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1" name="Rectangle 151"/>
            <p:cNvSpPr>
              <a:spLocks noChangeArrowheads="1"/>
            </p:cNvSpPr>
            <p:nvPr/>
          </p:nvSpPr>
          <p:spPr bwMode="auto">
            <a:xfrm>
              <a:off x="189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2" name="Rectangle 152"/>
            <p:cNvSpPr>
              <a:spLocks noChangeArrowheads="1"/>
            </p:cNvSpPr>
            <p:nvPr/>
          </p:nvSpPr>
          <p:spPr bwMode="auto">
            <a:xfrm>
              <a:off x="204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3" name="Rectangle 153"/>
            <p:cNvSpPr>
              <a:spLocks noChangeArrowheads="1"/>
            </p:cNvSpPr>
            <p:nvPr/>
          </p:nvSpPr>
          <p:spPr bwMode="auto">
            <a:xfrm>
              <a:off x="218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4" name="Rectangle 154"/>
            <p:cNvSpPr>
              <a:spLocks noChangeArrowheads="1"/>
            </p:cNvSpPr>
            <p:nvPr/>
          </p:nvSpPr>
          <p:spPr bwMode="auto">
            <a:xfrm>
              <a:off x="2331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5" name="Rectangle 155"/>
            <p:cNvSpPr>
              <a:spLocks noChangeArrowheads="1"/>
            </p:cNvSpPr>
            <p:nvPr/>
          </p:nvSpPr>
          <p:spPr bwMode="auto">
            <a:xfrm>
              <a:off x="247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6" name="Rectangle 156"/>
            <p:cNvSpPr>
              <a:spLocks noChangeArrowheads="1"/>
            </p:cNvSpPr>
            <p:nvPr/>
          </p:nvSpPr>
          <p:spPr bwMode="auto">
            <a:xfrm>
              <a:off x="175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7" name="Rectangle 157"/>
            <p:cNvSpPr>
              <a:spLocks noChangeArrowheads="1"/>
            </p:cNvSpPr>
            <p:nvPr/>
          </p:nvSpPr>
          <p:spPr bwMode="auto">
            <a:xfrm>
              <a:off x="189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8" name="Rectangle 158"/>
            <p:cNvSpPr>
              <a:spLocks noChangeArrowheads="1"/>
            </p:cNvSpPr>
            <p:nvPr/>
          </p:nvSpPr>
          <p:spPr bwMode="auto">
            <a:xfrm>
              <a:off x="204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69" name="Rectangle 159"/>
            <p:cNvSpPr>
              <a:spLocks noChangeArrowheads="1"/>
            </p:cNvSpPr>
            <p:nvPr/>
          </p:nvSpPr>
          <p:spPr bwMode="auto">
            <a:xfrm>
              <a:off x="218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0" name="Rectangle 160"/>
            <p:cNvSpPr>
              <a:spLocks noChangeArrowheads="1"/>
            </p:cNvSpPr>
            <p:nvPr/>
          </p:nvSpPr>
          <p:spPr bwMode="auto">
            <a:xfrm>
              <a:off x="2331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1" name="Rectangle 161"/>
            <p:cNvSpPr>
              <a:spLocks noChangeArrowheads="1"/>
            </p:cNvSpPr>
            <p:nvPr/>
          </p:nvSpPr>
          <p:spPr bwMode="auto">
            <a:xfrm>
              <a:off x="247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2" name="Rectangle 162"/>
            <p:cNvSpPr>
              <a:spLocks noChangeArrowheads="1"/>
            </p:cNvSpPr>
            <p:nvPr/>
          </p:nvSpPr>
          <p:spPr bwMode="auto">
            <a:xfrm>
              <a:off x="175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endParaRPr lang="en-GB"/>
            </a:p>
          </p:txBody>
        </p:sp>
        <p:sp>
          <p:nvSpPr>
            <p:cNvPr id="28873" name="Rectangle 163"/>
            <p:cNvSpPr>
              <a:spLocks noChangeArrowheads="1"/>
            </p:cNvSpPr>
            <p:nvPr/>
          </p:nvSpPr>
          <p:spPr bwMode="auto">
            <a:xfrm>
              <a:off x="189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4" name="Rectangle 164"/>
            <p:cNvSpPr>
              <a:spLocks noChangeArrowheads="1"/>
            </p:cNvSpPr>
            <p:nvPr/>
          </p:nvSpPr>
          <p:spPr bwMode="auto">
            <a:xfrm>
              <a:off x="204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5" name="Rectangle 165"/>
            <p:cNvSpPr>
              <a:spLocks noChangeArrowheads="1"/>
            </p:cNvSpPr>
            <p:nvPr/>
          </p:nvSpPr>
          <p:spPr bwMode="auto">
            <a:xfrm>
              <a:off x="218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6" name="Rectangle 166"/>
            <p:cNvSpPr>
              <a:spLocks noChangeArrowheads="1"/>
            </p:cNvSpPr>
            <p:nvPr/>
          </p:nvSpPr>
          <p:spPr bwMode="auto">
            <a:xfrm>
              <a:off x="2331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7" name="Rectangle 167"/>
            <p:cNvSpPr>
              <a:spLocks noChangeArrowheads="1"/>
            </p:cNvSpPr>
            <p:nvPr/>
          </p:nvSpPr>
          <p:spPr bwMode="auto">
            <a:xfrm>
              <a:off x="247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8" name="Rectangle 168"/>
            <p:cNvSpPr>
              <a:spLocks noChangeArrowheads="1"/>
            </p:cNvSpPr>
            <p:nvPr/>
          </p:nvSpPr>
          <p:spPr bwMode="auto">
            <a:xfrm>
              <a:off x="175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79" name="Rectangle 169"/>
            <p:cNvSpPr>
              <a:spLocks noChangeArrowheads="1"/>
            </p:cNvSpPr>
            <p:nvPr/>
          </p:nvSpPr>
          <p:spPr bwMode="auto">
            <a:xfrm>
              <a:off x="189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0" name="Rectangle 170"/>
            <p:cNvSpPr>
              <a:spLocks noChangeArrowheads="1"/>
            </p:cNvSpPr>
            <p:nvPr/>
          </p:nvSpPr>
          <p:spPr bwMode="auto">
            <a:xfrm>
              <a:off x="204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1" name="Rectangle 171"/>
            <p:cNvSpPr>
              <a:spLocks noChangeArrowheads="1"/>
            </p:cNvSpPr>
            <p:nvPr/>
          </p:nvSpPr>
          <p:spPr bwMode="auto">
            <a:xfrm>
              <a:off x="218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2" name="Rectangle 172"/>
            <p:cNvSpPr>
              <a:spLocks noChangeArrowheads="1"/>
            </p:cNvSpPr>
            <p:nvPr/>
          </p:nvSpPr>
          <p:spPr bwMode="auto">
            <a:xfrm>
              <a:off x="2331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3" name="Rectangle 173"/>
            <p:cNvSpPr>
              <a:spLocks noChangeArrowheads="1"/>
            </p:cNvSpPr>
            <p:nvPr/>
          </p:nvSpPr>
          <p:spPr bwMode="auto">
            <a:xfrm>
              <a:off x="247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4" name="Rectangle 174"/>
            <p:cNvSpPr>
              <a:spLocks noChangeArrowheads="1"/>
            </p:cNvSpPr>
            <p:nvPr/>
          </p:nvSpPr>
          <p:spPr bwMode="auto">
            <a:xfrm>
              <a:off x="33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5" name="Rectangle 175"/>
            <p:cNvSpPr>
              <a:spLocks noChangeArrowheads="1"/>
            </p:cNvSpPr>
            <p:nvPr/>
          </p:nvSpPr>
          <p:spPr bwMode="auto">
            <a:xfrm>
              <a:off x="474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6" name="Rectangle 176"/>
            <p:cNvSpPr>
              <a:spLocks noChangeArrowheads="1"/>
            </p:cNvSpPr>
            <p:nvPr/>
          </p:nvSpPr>
          <p:spPr bwMode="auto">
            <a:xfrm>
              <a:off x="618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7" name="Rectangle 177"/>
            <p:cNvSpPr>
              <a:spLocks noChangeArrowheads="1"/>
            </p:cNvSpPr>
            <p:nvPr/>
          </p:nvSpPr>
          <p:spPr bwMode="auto">
            <a:xfrm>
              <a:off x="762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8" name="Rectangle 178"/>
            <p:cNvSpPr>
              <a:spLocks noChangeArrowheads="1"/>
            </p:cNvSpPr>
            <p:nvPr/>
          </p:nvSpPr>
          <p:spPr bwMode="auto">
            <a:xfrm>
              <a:off x="90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89" name="Rectangle 179"/>
            <p:cNvSpPr>
              <a:spLocks noChangeArrowheads="1"/>
            </p:cNvSpPr>
            <p:nvPr/>
          </p:nvSpPr>
          <p:spPr bwMode="auto">
            <a:xfrm>
              <a:off x="104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0" name="Rectangle 180"/>
            <p:cNvSpPr>
              <a:spLocks noChangeArrowheads="1"/>
            </p:cNvSpPr>
            <p:nvPr/>
          </p:nvSpPr>
          <p:spPr bwMode="auto">
            <a:xfrm>
              <a:off x="118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1" name="Rectangle 181"/>
            <p:cNvSpPr>
              <a:spLocks noChangeArrowheads="1"/>
            </p:cNvSpPr>
            <p:nvPr/>
          </p:nvSpPr>
          <p:spPr bwMode="auto">
            <a:xfrm>
              <a:off x="133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2" name="Rectangle 182"/>
            <p:cNvSpPr>
              <a:spLocks noChangeArrowheads="1"/>
            </p:cNvSpPr>
            <p:nvPr/>
          </p:nvSpPr>
          <p:spPr bwMode="auto">
            <a:xfrm>
              <a:off x="147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3" name="Rectangle 183"/>
            <p:cNvSpPr>
              <a:spLocks noChangeArrowheads="1"/>
            </p:cNvSpPr>
            <p:nvPr/>
          </p:nvSpPr>
          <p:spPr bwMode="auto">
            <a:xfrm>
              <a:off x="161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4" name="Rectangle 184"/>
            <p:cNvSpPr>
              <a:spLocks noChangeArrowheads="1"/>
            </p:cNvSpPr>
            <p:nvPr/>
          </p:nvSpPr>
          <p:spPr bwMode="auto">
            <a:xfrm>
              <a:off x="33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5" name="Rectangle 185"/>
            <p:cNvSpPr>
              <a:spLocks noChangeArrowheads="1"/>
            </p:cNvSpPr>
            <p:nvPr/>
          </p:nvSpPr>
          <p:spPr bwMode="auto">
            <a:xfrm>
              <a:off x="474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6" name="Rectangle 186"/>
            <p:cNvSpPr>
              <a:spLocks noChangeArrowheads="1"/>
            </p:cNvSpPr>
            <p:nvPr/>
          </p:nvSpPr>
          <p:spPr bwMode="auto">
            <a:xfrm>
              <a:off x="618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7" name="Rectangle 187"/>
            <p:cNvSpPr>
              <a:spLocks noChangeArrowheads="1"/>
            </p:cNvSpPr>
            <p:nvPr/>
          </p:nvSpPr>
          <p:spPr bwMode="auto">
            <a:xfrm>
              <a:off x="762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8" name="Rectangle 188"/>
            <p:cNvSpPr>
              <a:spLocks noChangeArrowheads="1"/>
            </p:cNvSpPr>
            <p:nvPr/>
          </p:nvSpPr>
          <p:spPr bwMode="auto">
            <a:xfrm>
              <a:off x="90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899" name="Rectangle 189"/>
            <p:cNvSpPr>
              <a:spLocks noChangeArrowheads="1"/>
            </p:cNvSpPr>
            <p:nvPr/>
          </p:nvSpPr>
          <p:spPr bwMode="auto">
            <a:xfrm>
              <a:off x="104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0" name="Rectangle 190"/>
            <p:cNvSpPr>
              <a:spLocks noChangeArrowheads="1"/>
            </p:cNvSpPr>
            <p:nvPr/>
          </p:nvSpPr>
          <p:spPr bwMode="auto">
            <a:xfrm>
              <a:off x="118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1" name="Rectangle 191"/>
            <p:cNvSpPr>
              <a:spLocks noChangeArrowheads="1"/>
            </p:cNvSpPr>
            <p:nvPr/>
          </p:nvSpPr>
          <p:spPr bwMode="auto">
            <a:xfrm>
              <a:off x="133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2" name="Rectangle 192"/>
            <p:cNvSpPr>
              <a:spLocks noChangeArrowheads="1"/>
            </p:cNvSpPr>
            <p:nvPr/>
          </p:nvSpPr>
          <p:spPr bwMode="auto">
            <a:xfrm>
              <a:off x="147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3" name="Rectangle 193"/>
            <p:cNvSpPr>
              <a:spLocks noChangeArrowheads="1"/>
            </p:cNvSpPr>
            <p:nvPr/>
          </p:nvSpPr>
          <p:spPr bwMode="auto">
            <a:xfrm>
              <a:off x="161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4" name="Rectangle 194"/>
            <p:cNvSpPr>
              <a:spLocks noChangeArrowheads="1"/>
            </p:cNvSpPr>
            <p:nvPr/>
          </p:nvSpPr>
          <p:spPr bwMode="auto">
            <a:xfrm>
              <a:off x="33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5" name="Rectangle 195"/>
            <p:cNvSpPr>
              <a:spLocks noChangeArrowheads="1"/>
            </p:cNvSpPr>
            <p:nvPr/>
          </p:nvSpPr>
          <p:spPr bwMode="auto">
            <a:xfrm>
              <a:off x="474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6" name="Rectangle 196"/>
            <p:cNvSpPr>
              <a:spLocks noChangeArrowheads="1"/>
            </p:cNvSpPr>
            <p:nvPr/>
          </p:nvSpPr>
          <p:spPr bwMode="auto">
            <a:xfrm>
              <a:off x="618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7" name="Rectangle 197"/>
            <p:cNvSpPr>
              <a:spLocks noChangeArrowheads="1"/>
            </p:cNvSpPr>
            <p:nvPr/>
          </p:nvSpPr>
          <p:spPr bwMode="auto">
            <a:xfrm>
              <a:off x="762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8" name="Rectangle 198"/>
            <p:cNvSpPr>
              <a:spLocks noChangeArrowheads="1"/>
            </p:cNvSpPr>
            <p:nvPr/>
          </p:nvSpPr>
          <p:spPr bwMode="auto">
            <a:xfrm>
              <a:off x="90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09" name="Rectangle 199"/>
            <p:cNvSpPr>
              <a:spLocks noChangeArrowheads="1"/>
            </p:cNvSpPr>
            <p:nvPr/>
          </p:nvSpPr>
          <p:spPr bwMode="auto">
            <a:xfrm>
              <a:off x="104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0" name="Rectangle 200"/>
            <p:cNvSpPr>
              <a:spLocks noChangeArrowheads="1"/>
            </p:cNvSpPr>
            <p:nvPr/>
          </p:nvSpPr>
          <p:spPr bwMode="auto">
            <a:xfrm>
              <a:off x="118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1" name="Rectangle 201"/>
            <p:cNvSpPr>
              <a:spLocks noChangeArrowheads="1"/>
            </p:cNvSpPr>
            <p:nvPr/>
          </p:nvSpPr>
          <p:spPr bwMode="auto">
            <a:xfrm>
              <a:off x="133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2" name="Rectangle 202"/>
            <p:cNvSpPr>
              <a:spLocks noChangeArrowheads="1"/>
            </p:cNvSpPr>
            <p:nvPr/>
          </p:nvSpPr>
          <p:spPr bwMode="auto">
            <a:xfrm>
              <a:off x="147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3" name="Rectangle 203"/>
            <p:cNvSpPr>
              <a:spLocks noChangeArrowheads="1"/>
            </p:cNvSpPr>
            <p:nvPr/>
          </p:nvSpPr>
          <p:spPr bwMode="auto">
            <a:xfrm>
              <a:off x="161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4" name="Rectangle 204"/>
            <p:cNvSpPr>
              <a:spLocks noChangeArrowheads="1"/>
            </p:cNvSpPr>
            <p:nvPr/>
          </p:nvSpPr>
          <p:spPr bwMode="auto">
            <a:xfrm>
              <a:off x="33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5" name="Rectangle 205"/>
            <p:cNvSpPr>
              <a:spLocks noChangeArrowheads="1"/>
            </p:cNvSpPr>
            <p:nvPr/>
          </p:nvSpPr>
          <p:spPr bwMode="auto">
            <a:xfrm>
              <a:off x="474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6" name="Rectangle 206"/>
            <p:cNvSpPr>
              <a:spLocks noChangeArrowheads="1"/>
            </p:cNvSpPr>
            <p:nvPr/>
          </p:nvSpPr>
          <p:spPr bwMode="auto">
            <a:xfrm>
              <a:off x="618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7" name="Rectangle 207"/>
            <p:cNvSpPr>
              <a:spLocks noChangeArrowheads="1"/>
            </p:cNvSpPr>
            <p:nvPr/>
          </p:nvSpPr>
          <p:spPr bwMode="auto">
            <a:xfrm>
              <a:off x="762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8" name="Rectangle 208"/>
            <p:cNvSpPr>
              <a:spLocks noChangeArrowheads="1"/>
            </p:cNvSpPr>
            <p:nvPr/>
          </p:nvSpPr>
          <p:spPr bwMode="auto">
            <a:xfrm>
              <a:off x="90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19" name="Rectangle 209"/>
            <p:cNvSpPr>
              <a:spLocks noChangeArrowheads="1"/>
            </p:cNvSpPr>
            <p:nvPr/>
          </p:nvSpPr>
          <p:spPr bwMode="auto">
            <a:xfrm>
              <a:off x="104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0" name="Rectangle 210"/>
            <p:cNvSpPr>
              <a:spLocks noChangeArrowheads="1"/>
            </p:cNvSpPr>
            <p:nvPr/>
          </p:nvSpPr>
          <p:spPr bwMode="auto">
            <a:xfrm>
              <a:off x="118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1" name="Rectangle 211"/>
            <p:cNvSpPr>
              <a:spLocks noChangeArrowheads="1"/>
            </p:cNvSpPr>
            <p:nvPr/>
          </p:nvSpPr>
          <p:spPr bwMode="auto">
            <a:xfrm>
              <a:off x="133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2" name="Rectangle 212"/>
            <p:cNvSpPr>
              <a:spLocks noChangeArrowheads="1"/>
            </p:cNvSpPr>
            <p:nvPr/>
          </p:nvSpPr>
          <p:spPr bwMode="auto">
            <a:xfrm>
              <a:off x="147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3" name="Rectangle 213"/>
            <p:cNvSpPr>
              <a:spLocks noChangeArrowheads="1"/>
            </p:cNvSpPr>
            <p:nvPr/>
          </p:nvSpPr>
          <p:spPr bwMode="auto">
            <a:xfrm>
              <a:off x="161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4" name="Rectangle 214"/>
            <p:cNvSpPr>
              <a:spLocks noChangeArrowheads="1"/>
            </p:cNvSpPr>
            <p:nvPr/>
          </p:nvSpPr>
          <p:spPr bwMode="auto">
            <a:xfrm>
              <a:off x="33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5" name="Rectangle 215"/>
            <p:cNvSpPr>
              <a:spLocks noChangeArrowheads="1"/>
            </p:cNvSpPr>
            <p:nvPr/>
          </p:nvSpPr>
          <p:spPr bwMode="auto">
            <a:xfrm>
              <a:off x="474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6" name="Rectangle 216"/>
            <p:cNvSpPr>
              <a:spLocks noChangeArrowheads="1"/>
            </p:cNvSpPr>
            <p:nvPr/>
          </p:nvSpPr>
          <p:spPr bwMode="auto">
            <a:xfrm>
              <a:off x="618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7" name="Rectangle 217"/>
            <p:cNvSpPr>
              <a:spLocks noChangeArrowheads="1"/>
            </p:cNvSpPr>
            <p:nvPr/>
          </p:nvSpPr>
          <p:spPr bwMode="auto">
            <a:xfrm>
              <a:off x="762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8" name="Rectangle 218"/>
            <p:cNvSpPr>
              <a:spLocks noChangeArrowheads="1"/>
            </p:cNvSpPr>
            <p:nvPr/>
          </p:nvSpPr>
          <p:spPr bwMode="auto">
            <a:xfrm>
              <a:off x="90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29" name="Rectangle 219"/>
            <p:cNvSpPr>
              <a:spLocks noChangeArrowheads="1"/>
            </p:cNvSpPr>
            <p:nvPr/>
          </p:nvSpPr>
          <p:spPr bwMode="auto">
            <a:xfrm>
              <a:off x="104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0" name="Rectangle 220"/>
            <p:cNvSpPr>
              <a:spLocks noChangeArrowheads="1"/>
            </p:cNvSpPr>
            <p:nvPr/>
          </p:nvSpPr>
          <p:spPr bwMode="auto">
            <a:xfrm>
              <a:off x="118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1" name="Rectangle 221"/>
            <p:cNvSpPr>
              <a:spLocks noChangeArrowheads="1"/>
            </p:cNvSpPr>
            <p:nvPr/>
          </p:nvSpPr>
          <p:spPr bwMode="auto">
            <a:xfrm>
              <a:off x="133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2" name="Rectangle 222"/>
            <p:cNvSpPr>
              <a:spLocks noChangeArrowheads="1"/>
            </p:cNvSpPr>
            <p:nvPr/>
          </p:nvSpPr>
          <p:spPr bwMode="auto">
            <a:xfrm>
              <a:off x="147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3" name="Rectangle 223"/>
            <p:cNvSpPr>
              <a:spLocks noChangeArrowheads="1"/>
            </p:cNvSpPr>
            <p:nvPr/>
          </p:nvSpPr>
          <p:spPr bwMode="auto">
            <a:xfrm>
              <a:off x="161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4" name="Rectangle 224"/>
            <p:cNvSpPr>
              <a:spLocks noChangeArrowheads="1"/>
            </p:cNvSpPr>
            <p:nvPr/>
          </p:nvSpPr>
          <p:spPr bwMode="auto">
            <a:xfrm>
              <a:off x="175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5" name="Rectangle 225"/>
            <p:cNvSpPr>
              <a:spLocks noChangeArrowheads="1"/>
            </p:cNvSpPr>
            <p:nvPr/>
          </p:nvSpPr>
          <p:spPr bwMode="auto">
            <a:xfrm>
              <a:off x="189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6" name="Rectangle 226"/>
            <p:cNvSpPr>
              <a:spLocks noChangeArrowheads="1"/>
            </p:cNvSpPr>
            <p:nvPr/>
          </p:nvSpPr>
          <p:spPr bwMode="auto">
            <a:xfrm>
              <a:off x="204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7" name="Rectangle 227"/>
            <p:cNvSpPr>
              <a:spLocks noChangeArrowheads="1"/>
            </p:cNvSpPr>
            <p:nvPr/>
          </p:nvSpPr>
          <p:spPr bwMode="auto">
            <a:xfrm>
              <a:off x="218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8" name="Rectangle 228"/>
            <p:cNvSpPr>
              <a:spLocks noChangeArrowheads="1"/>
            </p:cNvSpPr>
            <p:nvPr/>
          </p:nvSpPr>
          <p:spPr bwMode="auto">
            <a:xfrm>
              <a:off x="2331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39" name="Rectangle 229"/>
            <p:cNvSpPr>
              <a:spLocks noChangeArrowheads="1"/>
            </p:cNvSpPr>
            <p:nvPr/>
          </p:nvSpPr>
          <p:spPr bwMode="auto">
            <a:xfrm>
              <a:off x="247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0" name="Rectangle 230"/>
            <p:cNvSpPr>
              <a:spLocks noChangeArrowheads="1"/>
            </p:cNvSpPr>
            <p:nvPr/>
          </p:nvSpPr>
          <p:spPr bwMode="auto">
            <a:xfrm>
              <a:off x="175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1" name="Rectangle 231"/>
            <p:cNvSpPr>
              <a:spLocks noChangeArrowheads="1"/>
            </p:cNvSpPr>
            <p:nvPr/>
          </p:nvSpPr>
          <p:spPr bwMode="auto">
            <a:xfrm>
              <a:off x="189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2" name="Rectangle 232"/>
            <p:cNvSpPr>
              <a:spLocks noChangeArrowheads="1"/>
            </p:cNvSpPr>
            <p:nvPr/>
          </p:nvSpPr>
          <p:spPr bwMode="auto">
            <a:xfrm>
              <a:off x="204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3" name="Rectangle 233"/>
            <p:cNvSpPr>
              <a:spLocks noChangeArrowheads="1"/>
            </p:cNvSpPr>
            <p:nvPr/>
          </p:nvSpPr>
          <p:spPr bwMode="auto">
            <a:xfrm>
              <a:off x="218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4" name="Rectangle 234"/>
            <p:cNvSpPr>
              <a:spLocks noChangeArrowheads="1"/>
            </p:cNvSpPr>
            <p:nvPr/>
          </p:nvSpPr>
          <p:spPr bwMode="auto">
            <a:xfrm>
              <a:off x="2331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5" name="Rectangle 235"/>
            <p:cNvSpPr>
              <a:spLocks noChangeArrowheads="1"/>
            </p:cNvSpPr>
            <p:nvPr/>
          </p:nvSpPr>
          <p:spPr bwMode="auto">
            <a:xfrm>
              <a:off x="247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6" name="Rectangle 236"/>
            <p:cNvSpPr>
              <a:spLocks noChangeArrowheads="1"/>
            </p:cNvSpPr>
            <p:nvPr/>
          </p:nvSpPr>
          <p:spPr bwMode="auto">
            <a:xfrm>
              <a:off x="175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7" name="Rectangle 237"/>
            <p:cNvSpPr>
              <a:spLocks noChangeArrowheads="1"/>
            </p:cNvSpPr>
            <p:nvPr/>
          </p:nvSpPr>
          <p:spPr bwMode="auto">
            <a:xfrm>
              <a:off x="189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8" name="Rectangle 238"/>
            <p:cNvSpPr>
              <a:spLocks noChangeArrowheads="1"/>
            </p:cNvSpPr>
            <p:nvPr/>
          </p:nvSpPr>
          <p:spPr bwMode="auto">
            <a:xfrm>
              <a:off x="204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49" name="Rectangle 239"/>
            <p:cNvSpPr>
              <a:spLocks noChangeArrowheads="1"/>
            </p:cNvSpPr>
            <p:nvPr/>
          </p:nvSpPr>
          <p:spPr bwMode="auto">
            <a:xfrm>
              <a:off x="218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0" name="Rectangle 240"/>
            <p:cNvSpPr>
              <a:spLocks noChangeArrowheads="1"/>
            </p:cNvSpPr>
            <p:nvPr/>
          </p:nvSpPr>
          <p:spPr bwMode="auto">
            <a:xfrm>
              <a:off x="2331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1" name="Rectangle 241"/>
            <p:cNvSpPr>
              <a:spLocks noChangeArrowheads="1"/>
            </p:cNvSpPr>
            <p:nvPr/>
          </p:nvSpPr>
          <p:spPr bwMode="auto">
            <a:xfrm>
              <a:off x="247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2" name="Rectangle 242"/>
            <p:cNvSpPr>
              <a:spLocks noChangeArrowheads="1"/>
            </p:cNvSpPr>
            <p:nvPr/>
          </p:nvSpPr>
          <p:spPr bwMode="auto">
            <a:xfrm>
              <a:off x="175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3" name="Rectangle 243"/>
            <p:cNvSpPr>
              <a:spLocks noChangeArrowheads="1"/>
            </p:cNvSpPr>
            <p:nvPr/>
          </p:nvSpPr>
          <p:spPr bwMode="auto">
            <a:xfrm>
              <a:off x="189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4" name="Rectangle 244"/>
            <p:cNvSpPr>
              <a:spLocks noChangeArrowheads="1"/>
            </p:cNvSpPr>
            <p:nvPr/>
          </p:nvSpPr>
          <p:spPr bwMode="auto">
            <a:xfrm>
              <a:off x="204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5" name="Rectangle 245"/>
            <p:cNvSpPr>
              <a:spLocks noChangeArrowheads="1"/>
            </p:cNvSpPr>
            <p:nvPr/>
          </p:nvSpPr>
          <p:spPr bwMode="auto">
            <a:xfrm>
              <a:off x="218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6" name="Rectangle 246"/>
            <p:cNvSpPr>
              <a:spLocks noChangeArrowheads="1"/>
            </p:cNvSpPr>
            <p:nvPr/>
          </p:nvSpPr>
          <p:spPr bwMode="auto">
            <a:xfrm>
              <a:off x="2331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7" name="Rectangle 247"/>
            <p:cNvSpPr>
              <a:spLocks noChangeArrowheads="1"/>
            </p:cNvSpPr>
            <p:nvPr/>
          </p:nvSpPr>
          <p:spPr bwMode="auto">
            <a:xfrm>
              <a:off x="247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8" name="Rectangle 248"/>
            <p:cNvSpPr>
              <a:spLocks noChangeArrowheads="1"/>
            </p:cNvSpPr>
            <p:nvPr/>
          </p:nvSpPr>
          <p:spPr bwMode="auto">
            <a:xfrm>
              <a:off x="175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59" name="Rectangle 249"/>
            <p:cNvSpPr>
              <a:spLocks noChangeArrowheads="1"/>
            </p:cNvSpPr>
            <p:nvPr/>
          </p:nvSpPr>
          <p:spPr bwMode="auto">
            <a:xfrm>
              <a:off x="189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60" name="Rectangle 250"/>
            <p:cNvSpPr>
              <a:spLocks noChangeArrowheads="1"/>
            </p:cNvSpPr>
            <p:nvPr/>
          </p:nvSpPr>
          <p:spPr bwMode="auto">
            <a:xfrm>
              <a:off x="204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61" name="Rectangle 251"/>
            <p:cNvSpPr>
              <a:spLocks noChangeArrowheads="1"/>
            </p:cNvSpPr>
            <p:nvPr/>
          </p:nvSpPr>
          <p:spPr bwMode="auto">
            <a:xfrm>
              <a:off x="218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62" name="Rectangle 252"/>
            <p:cNvSpPr>
              <a:spLocks noChangeArrowheads="1"/>
            </p:cNvSpPr>
            <p:nvPr/>
          </p:nvSpPr>
          <p:spPr bwMode="auto">
            <a:xfrm>
              <a:off x="2331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8963" name="Rectangle 253"/>
            <p:cNvSpPr>
              <a:spLocks noChangeArrowheads="1"/>
            </p:cNvSpPr>
            <p:nvPr/>
          </p:nvSpPr>
          <p:spPr bwMode="auto">
            <a:xfrm>
              <a:off x="247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28679" name="Text Box 256"/>
          <p:cNvSpPr txBox="1">
            <a:spLocks noChangeArrowheads="1"/>
          </p:cNvSpPr>
          <p:nvPr/>
        </p:nvSpPr>
        <p:spPr bwMode="auto">
          <a:xfrm>
            <a:off x="1066800" y="1905000"/>
            <a:ext cx="160172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 smtClean="0">
                <a:latin typeface="Times New Roman" pitchFamily="-110" charset="0"/>
              </a:rPr>
              <a:t>Original image</a:t>
            </a:r>
            <a:endParaRPr lang="en-US" i="1" dirty="0">
              <a:latin typeface="Times New Roman" pitchFamily="-110" charset="0"/>
            </a:endParaRPr>
          </a:p>
        </p:txBody>
      </p:sp>
      <p:sp>
        <p:nvSpPr>
          <p:cNvPr id="28680" name="Text Box 257"/>
          <p:cNvSpPr txBox="1">
            <a:spLocks noChangeArrowheads="1"/>
          </p:cNvSpPr>
          <p:nvPr/>
        </p:nvSpPr>
        <p:spPr bwMode="auto">
          <a:xfrm>
            <a:off x="4267200" y="19050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>
                <a:latin typeface="Times New Roman" pitchFamily="-110" charset="0"/>
              </a:rPr>
              <a:t>x</a:t>
            </a:r>
            <a:endParaRPr lang="en-US" i="1" dirty="0">
              <a:latin typeface="Times New Roman" pitchFamily="-110" charset="0"/>
            </a:endParaRPr>
          </a:p>
        </p:txBody>
      </p:sp>
      <p:sp>
        <p:nvSpPr>
          <p:cNvPr id="28681" name="Text Box 258"/>
          <p:cNvSpPr txBox="1">
            <a:spLocks noChangeArrowheads="1"/>
          </p:cNvSpPr>
          <p:nvPr/>
        </p:nvSpPr>
        <p:spPr bwMode="auto">
          <a:xfrm>
            <a:off x="1143000" y="5029200"/>
            <a:ext cx="285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>
                <a:latin typeface="Times New Roman" pitchFamily="-110" charset="0"/>
              </a:rPr>
              <a:t>y</a:t>
            </a:r>
            <a:endParaRPr lang="en-US" i="1" dirty="0">
              <a:latin typeface="Times New Roman" pitchFamily="-110" charset="0"/>
            </a:endParaRPr>
          </a:p>
        </p:txBody>
      </p:sp>
      <p:sp>
        <p:nvSpPr>
          <p:cNvPr id="28682" name="Text Box 259"/>
          <p:cNvSpPr txBox="1">
            <a:spLocks noChangeArrowheads="1"/>
          </p:cNvSpPr>
          <p:nvPr/>
        </p:nvSpPr>
        <p:spPr bwMode="auto">
          <a:xfrm>
            <a:off x="2797175" y="4997450"/>
            <a:ext cx="145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>
                <a:latin typeface="Times New Roman" pitchFamily="-110" charset="0"/>
              </a:rPr>
              <a:t>Image f (x, y)</a:t>
            </a:r>
            <a:endParaRPr lang="en-US" i="1" dirty="0">
              <a:latin typeface="Times New Roman" pitchFamily="-110" charset="0"/>
            </a:endParaRPr>
          </a:p>
        </p:txBody>
      </p:sp>
      <p:cxnSp>
        <p:nvCxnSpPr>
          <p:cNvPr id="266500" name="AutoShape 260"/>
          <p:cNvCxnSpPr>
            <a:cxnSpLocks noChangeShapeType="1"/>
            <a:stCxn id="266504" idx="6"/>
            <a:endCxn id="28701" idx="1"/>
          </p:cNvCxnSpPr>
          <p:nvPr/>
        </p:nvCxnSpPr>
        <p:spPr bwMode="auto">
          <a:xfrm flipV="1">
            <a:off x="3698875" y="2203450"/>
            <a:ext cx="1254125" cy="1344613"/>
          </a:xfrm>
          <a:prstGeom prst="curvedConnector3">
            <a:avLst>
              <a:gd name="adj1" fmla="val 49495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266501" name="Text Box 261"/>
          <p:cNvSpPr txBox="1">
            <a:spLocks noChangeArrowheads="1"/>
          </p:cNvSpPr>
          <p:nvPr/>
        </p:nvSpPr>
        <p:spPr bwMode="auto">
          <a:xfrm>
            <a:off x="4694238" y="3754438"/>
            <a:ext cx="4159250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1436688" algn="l"/>
              </a:tabLst>
            </a:pPr>
            <a:r>
              <a:rPr lang="en-IE" sz="2600" i="1" dirty="0" err="1">
                <a:latin typeface="Times New Roman" pitchFamily="-110" charset="0"/>
              </a:rPr>
              <a:t>e</a:t>
            </a:r>
            <a:r>
              <a:rPr lang="en-IE" sz="2600" i="1" baseline="-25000" dirty="0" err="1">
                <a:latin typeface="Times New Roman" pitchFamily="-110" charset="0"/>
              </a:rPr>
              <a:t>processed</a:t>
            </a:r>
            <a:r>
              <a:rPr lang="en-IE" sz="2600" i="1" dirty="0">
                <a:latin typeface="Times New Roman" pitchFamily="-110" charset="0"/>
              </a:rPr>
              <a:t> = 	</a:t>
            </a:r>
            <a:r>
              <a:rPr lang="en-IE" sz="2400" i="1" dirty="0">
                <a:latin typeface="Times New Roman" pitchFamily="-110" charset="0"/>
              </a:rPr>
              <a:t>v</a:t>
            </a:r>
            <a:r>
              <a:rPr lang="en-IE" sz="2600" i="1" dirty="0">
                <a:latin typeface="Times New Roman" pitchFamily="-110" charset="0"/>
              </a:rPr>
              <a:t>*e + </a:t>
            </a:r>
            <a:br>
              <a:rPr lang="en-IE" sz="2600" i="1" dirty="0">
                <a:latin typeface="Times New Roman" pitchFamily="-110" charset="0"/>
              </a:rPr>
            </a:br>
            <a:r>
              <a:rPr lang="en-IE" sz="2600" i="1" dirty="0">
                <a:latin typeface="Times New Roman" pitchFamily="-110" charset="0"/>
              </a:rPr>
              <a:t>	</a:t>
            </a:r>
            <a:r>
              <a:rPr lang="en-IE" sz="2400" i="1" dirty="0">
                <a:latin typeface="Times New Roman" pitchFamily="-110" charset="0"/>
              </a:rPr>
              <a:t>r</a:t>
            </a:r>
            <a:r>
              <a:rPr lang="en-IE" sz="2600" i="1" dirty="0">
                <a:latin typeface="Times New Roman" pitchFamily="-110" charset="0"/>
              </a:rPr>
              <a:t>*a + </a:t>
            </a:r>
            <a:r>
              <a:rPr lang="en-IE" sz="2400" i="1" dirty="0">
                <a:latin typeface="Times New Roman" pitchFamily="-110" charset="0"/>
              </a:rPr>
              <a:t>s</a:t>
            </a:r>
            <a:r>
              <a:rPr lang="en-IE" sz="2600" i="1" dirty="0">
                <a:latin typeface="Times New Roman" pitchFamily="-110" charset="0"/>
              </a:rPr>
              <a:t>*b + </a:t>
            </a:r>
            <a:r>
              <a:rPr lang="en-IE" sz="2400" i="1" dirty="0">
                <a:latin typeface="Times New Roman" pitchFamily="-110" charset="0"/>
              </a:rPr>
              <a:t>t</a:t>
            </a:r>
            <a:r>
              <a:rPr lang="en-IE" sz="2600" i="1" dirty="0">
                <a:latin typeface="Times New Roman" pitchFamily="-110" charset="0"/>
              </a:rPr>
              <a:t>*c + </a:t>
            </a:r>
            <a:br>
              <a:rPr lang="en-IE" sz="2600" i="1" dirty="0">
                <a:latin typeface="Times New Roman" pitchFamily="-110" charset="0"/>
              </a:rPr>
            </a:br>
            <a:r>
              <a:rPr lang="en-IE" sz="2600" i="1" dirty="0">
                <a:latin typeface="Times New Roman" pitchFamily="-110" charset="0"/>
              </a:rPr>
              <a:t>	</a:t>
            </a:r>
            <a:r>
              <a:rPr lang="en-IE" sz="2400" i="1" dirty="0">
                <a:latin typeface="Times New Roman" pitchFamily="-110" charset="0"/>
              </a:rPr>
              <a:t>u</a:t>
            </a:r>
            <a:r>
              <a:rPr lang="en-IE" sz="2600" i="1" dirty="0">
                <a:latin typeface="Times New Roman" pitchFamily="-110" charset="0"/>
              </a:rPr>
              <a:t>*d + </a:t>
            </a:r>
            <a:r>
              <a:rPr lang="en-IE" sz="2400" i="1" dirty="0">
                <a:latin typeface="Times New Roman" pitchFamily="-110" charset="0"/>
              </a:rPr>
              <a:t>w</a:t>
            </a:r>
            <a:r>
              <a:rPr lang="en-IE" sz="2600" i="1" dirty="0">
                <a:latin typeface="Times New Roman" pitchFamily="-110" charset="0"/>
              </a:rPr>
              <a:t>*f + </a:t>
            </a:r>
            <a:br>
              <a:rPr lang="en-IE" sz="2600" i="1" dirty="0">
                <a:latin typeface="Times New Roman" pitchFamily="-110" charset="0"/>
              </a:rPr>
            </a:br>
            <a:r>
              <a:rPr lang="en-IE" sz="2600" i="1" dirty="0">
                <a:latin typeface="Times New Roman" pitchFamily="-110" charset="0"/>
              </a:rPr>
              <a:t>	</a:t>
            </a:r>
            <a:r>
              <a:rPr lang="en-IE" sz="2400" i="1" dirty="0">
                <a:latin typeface="Times New Roman" pitchFamily="-110" charset="0"/>
              </a:rPr>
              <a:t>x</a:t>
            </a:r>
            <a:r>
              <a:rPr lang="en-IE" sz="2600" i="1" dirty="0">
                <a:latin typeface="Times New Roman" pitchFamily="-110" charset="0"/>
              </a:rPr>
              <a:t>*g + </a:t>
            </a:r>
            <a:r>
              <a:rPr lang="en-IE" sz="2400" i="1" dirty="0">
                <a:latin typeface="Times New Roman" pitchFamily="-110" charset="0"/>
              </a:rPr>
              <a:t>y</a:t>
            </a:r>
            <a:r>
              <a:rPr lang="en-IE" sz="2600" i="1" dirty="0">
                <a:latin typeface="Times New Roman" pitchFamily="-110" charset="0"/>
              </a:rPr>
              <a:t>*h + </a:t>
            </a:r>
            <a:r>
              <a:rPr lang="en-IE" sz="2400" i="1" dirty="0">
                <a:latin typeface="Times New Roman" pitchFamily="-110" charset="0"/>
              </a:rPr>
              <a:t>z</a:t>
            </a:r>
            <a:r>
              <a:rPr lang="en-IE" sz="2600" i="1" dirty="0">
                <a:latin typeface="Times New Roman" pitchFamily="-110" charset="0"/>
              </a:rPr>
              <a:t>*</a:t>
            </a:r>
            <a:r>
              <a:rPr lang="en-IE" sz="2600" i="1" dirty="0" err="1">
                <a:latin typeface="Times New Roman" pitchFamily="-110" charset="0"/>
              </a:rPr>
              <a:t>i</a:t>
            </a:r>
            <a:endParaRPr lang="en-IE" sz="2600" i="1" dirty="0">
              <a:latin typeface="Times New Roman" pitchFamily="-110" charset="0"/>
            </a:endParaRPr>
          </a:p>
        </p:txBody>
      </p:sp>
      <p:sp>
        <p:nvSpPr>
          <p:cNvPr id="266502" name="Text Box 262"/>
          <p:cNvSpPr txBox="1">
            <a:spLocks noChangeArrowheads="1"/>
          </p:cNvSpPr>
          <p:nvPr/>
        </p:nvSpPr>
        <p:spPr bwMode="auto">
          <a:xfrm>
            <a:off x="7013575" y="3038475"/>
            <a:ext cx="1820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b="1"/>
              <a:t>Filter</a:t>
            </a:r>
            <a:endParaRPr lang="en-US" b="1"/>
          </a:p>
        </p:txBody>
      </p:sp>
      <p:sp>
        <p:nvSpPr>
          <p:cNvPr id="266503" name="Text Box 263"/>
          <p:cNvSpPr txBox="1">
            <a:spLocks noChangeArrowheads="1"/>
          </p:cNvSpPr>
          <p:nvPr/>
        </p:nvSpPr>
        <p:spPr bwMode="auto">
          <a:xfrm>
            <a:off x="1219200" y="3352800"/>
            <a:ext cx="1311275" cy="4889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18000" tIns="0" rIns="18000" bIns="0">
            <a:spAutoFit/>
          </a:bodyPr>
          <a:lstStyle/>
          <a:p>
            <a:pPr algn="r"/>
            <a:r>
              <a:rPr lang="en-IE" sz="1600" i="1" dirty="0">
                <a:latin typeface="Times New Roman" pitchFamily="-110" charset="0"/>
              </a:rPr>
              <a:t>Simple 3*3</a:t>
            </a:r>
            <a:br>
              <a:rPr lang="en-IE" sz="1600" i="1" dirty="0">
                <a:latin typeface="Times New Roman" pitchFamily="-110" charset="0"/>
              </a:rPr>
            </a:br>
            <a:r>
              <a:rPr lang="en-IE" sz="1600" i="1" dirty="0">
                <a:latin typeface="Times New Roman" pitchFamily="-110" charset="0"/>
              </a:rPr>
              <a:t>Neighbourhood</a:t>
            </a:r>
            <a:endParaRPr lang="en-US" sz="1600" i="1" dirty="0">
              <a:latin typeface="Times New Roman" pitchFamily="-110" charset="0"/>
            </a:endParaRPr>
          </a:p>
        </p:txBody>
      </p:sp>
      <p:sp>
        <p:nvSpPr>
          <p:cNvPr id="266504" name="Oval 264"/>
          <p:cNvSpPr>
            <a:spLocks noChangeArrowheads="1"/>
          </p:cNvSpPr>
          <p:nvPr/>
        </p:nvSpPr>
        <p:spPr bwMode="auto">
          <a:xfrm>
            <a:off x="2597150" y="3009900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505" name="Rectangle 265"/>
          <p:cNvSpPr>
            <a:spLocks noChangeArrowheads="1"/>
          </p:cNvSpPr>
          <p:nvPr/>
        </p:nvSpPr>
        <p:spPr bwMode="auto">
          <a:xfrm>
            <a:off x="3014663" y="3432175"/>
            <a:ext cx="228600" cy="228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IE" sz="1600" i="1">
                <a:latin typeface="Times New Roman" pitchFamily="-110" charset="0"/>
              </a:rPr>
              <a:t>e</a:t>
            </a:r>
            <a:endParaRPr lang="en-US" sz="1600" i="1">
              <a:latin typeface="Times New Roman" pitchFamily="-110" charset="0"/>
            </a:endParaRPr>
          </a:p>
        </p:txBody>
      </p:sp>
      <p:grpSp>
        <p:nvGrpSpPr>
          <p:cNvPr id="4" name="Group 266"/>
          <p:cNvGrpSpPr>
            <a:grpSpLocks/>
          </p:cNvGrpSpPr>
          <p:nvPr/>
        </p:nvGrpSpPr>
        <p:grpSpPr bwMode="auto">
          <a:xfrm>
            <a:off x="2790825" y="3206750"/>
            <a:ext cx="677863" cy="685800"/>
            <a:chOff x="1752" y="2422"/>
            <a:chExt cx="427" cy="432"/>
          </a:xfrm>
        </p:grpSpPr>
        <p:sp>
          <p:nvSpPr>
            <p:cNvPr id="28716" name="Rectangle 267"/>
            <p:cNvSpPr>
              <a:spLocks noChangeArrowheads="1"/>
            </p:cNvSpPr>
            <p:nvPr/>
          </p:nvSpPr>
          <p:spPr bwMode="auto">
            <a:xfrm>
              <a:off x="1752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17" name="Rectangle 268"/>
            <p:cNvSpPr>
              <a:spLocks noChangeArrowheads="1"/>
            </p:cNvSpPr>
            <p:nvPr/>
          </p:nvSpPr>
          <p:spPr bwMode="auto">
            <a:xfrm>
              <a:off x="1752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18" name="Rectangle 269"/>
            <p:cNvSpPr>
              <a:spLocks noChangeArrowheads="1"/>
            </p:cNvSpPr>
            <p:nvPr/>
          </p:nvSpPr>
          <p:spPr bwMode="auto">
            <a:xfrm>
              <a:off x="1752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19" name="Rectangle 270"/>
            <p:cNvSpPr>
              <a:spLocks noChangeArrowheads="1"/>
            </p:cNvSpPr>
            <p:nvPr/>
          </p:nvSpPr>
          <p:spPr bwMode="auto">
            <a:xfrm>
              <a:off x="1891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20" name="Rectangle 271"/>
            <p:cNvSpPr>
              <a:spLocks noChangeArrowheads="1"/>
            </p:cNvSpPr>
            <p:nvPr/>
          </p:nvSpPr>
          <p:spPr bwMode="auto">
            <a:xfrm>
              <a:off x="2035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21" name="Rectangle 272"/>
            <p:cNvSpPr>
              <a:spLocks noChangeArrowheads="1"/>
            </p:cNvSpPr>
            <p:nvPr/>
          </p:nvSpPr>
          <p:spPr bwMode="auto">
            <a:xfrm>
              <a:off x="2035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22" name="Rectangle 273"/>
            <p:cNvSpPr>
              <a:spLocks noChangeArrowheads="1"/>
            </p:cNvSpPr>
            <p:nvPr/>
          </p:nvSpPr>
          <p:spPr bwMode="auto">
            <a:xfrm>
              <a:off x="1891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  <p:sp>
          <p:nvSpPr>
            <p:cNvPr id="28723" name="Rectangle 274"/>
            <p:cNvSpPr>
              <a:spLocks noChangeArrowheads="1"/>
            </p:cNvSpPr>
            <p:nvPr/>
          </p:nvSpPr>
          <p:spPr bwMode="auto">
            <a:xfrm>
              <a:off x="2035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900"/>
            </a:p>
          </p:txBody>
        </p:sp>
      </p:grpSp>
      <p:grpSp>
        <p:nvGrpSpPr>
          <p:cNvPr id="5" name="Group 275"/>
          <p:cNvGrpSpPr>
            <a:grpSpLocks/>
          </p:cNvGrpSpPr>
          <p:nvPr/>
        </p:nvGrpSpPr>
        <p:grpSpPr bwMode="auto">
          <a:xfrm>
            <a:off x="2784475" y="3203575"/>
            <a:ext cx="685800" cy="682625"/>
            <a:chOff x="3168" y="2244"/>
            <a:chExt cx="432" cy="430"/>
          </a:xfrm>
        </p:grpSpPr>
        <p:sp>
          <p:nvSpPr>
            <p:cNvPr id="28707" name="Rectangle 276"/>
            <p:cNvSpPr>
              <a:spLocks noChangeArrowheads="1"/>
            </p:cNvSpPr>
            <p:nvPr/>
          </p:nvSpPr>
          <p:spPr bwMode="auto">
            <a:xfrm>
              <a:off x="3168" y="2244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08" name="Rectangle 277"/>
            <p:cNvSpPr>
              <a:spLocks noChangeArrowheads="1"/>
            </p:cNvSpPr>
            <p:nvPr/>
          </p:nvSpPr>
          <p:spPr bwMode="auto">
            <a:xfrm>
              <a:off x="3312" y="2244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09" name="Rectangle 278"/>
            <p:cNvSpPr>
              <a:spLocks noChangeArrowheads="1"/>
            </p:cNvSpPr>
            <p:nvPr/>
          </p:nvSpPr>
          <p:spPr bwMode="auto">
            <a:xfrm>
              <a:off x="3456" y="2244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10" name="Rectangle 279"/>
            <p:cNvSpPr>
              <a:spLocks noChangeArrowheads="1"/>
            </p:cNvSpPr>
            <p:nvPr/>
          </p:nvSpPr>
          <p:spPr bwMode="auto">
            <a:xfrm>
              <a:off x="3168" y="2386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11" name="Rectangle 280"/>
            <p:cNvSpPr>
              <a:spLocks noChangeArrowheads="1"/>
            </p:cNvSpPr>
            <p:nvPr/>
          </p:nvSpPr>
          <p:spPr bwMode="auto">
            <a:xfrm>
              <a:off x="3312" y="2386"/>
              <a:ext cx="144" cy="144"/>
            </a:xfrm>
            <a:prstGeom prst="rect">
              <a:avLst/>
            </a:prstGeom>
            <a:solidFill>
              <a:srgbClr val="000080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>
                <a:solidFill>
                  <a:schemeClr val="bg1"/>
                </a:solidFill>
              </a:endParaRPr>
            </a:p>
          </p:txBody>
        </p:sp>
        <p:sp>
          <p:nvSpPr>
            <p:cNvPr id="28712" name="Rectangle 281"/>
            <p:cNvSpPr>
              <a:spLocks noChangeArrowheads="1"/>
            </p:cNvSpPr>
            <p:nvPr/>
          </p:nvSpPr>
          <p:spPr bwMode="auto">
            <a:xfrm>
              <a:off x="3456" y="2386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13" name="Rectangle 282"/>
            <p:cNvSpPr>
              <a:spLocks noChangeArrowheads="1"/>
            </p:cNvSpPr>
            <p:nvPr/>
          </p:nvSpPr>
          <p:spPr bwMode="auto">
            <a:xfrm>
              <a:off x="3168" y="2530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14" name="Rectangle 283"/>
            <p:cNvSpPr>
              <a:spLocks noChangeArrowheads="1"/>
            </p:cNvSpPr>
            <p:nvPr/>
          </p:nvSpPr>
          <p:spPr bwMode="auto">
            <a:xfrm>
              <a:off x="3312" y="2530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  <p:sp>
          <p:nvSpPr>
            <p:cNvPr id="28715" name="Rectangle 284"/>
            <p:cNvSpPr>
              <a:spLocks noChangeArrowheads="1"/>
            </p:cNvSpPr>
            <p:nvPr/>
          </p:nvSpPr>
          <p:spPr bwMode="auto">
            <a:xfrm>
              <a:off x="3456" y="2530"/>
              <a:ext cx="144" cy="144"/>
            </a:xfrm>
            <a:prstGeom prst="rect">
              <a:avLst/>
            </a:prstGeom>
            <a:solidFill>
              <a:srgbClr val="99CCFF">
                <a:alpha val="21960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000" baseline="-25000"/>
            </a:p>
          </p:txBody>
        </p:sp>
      </p:grpSp>
      <p:sp>
        <p:nvSpPr>
          <p:cNvPr id="266525" name="Text Box 285"/>
          <p:cNvSpPr txBox="1">
            <a:spLocks noChangeArrowheads="1"/>
          </p:cNvSpPr>
          <p:nvPr/>
        </p:nvSpPr>
        <p:spPr bwMode="auto">
          <a:xfrm>
            <a:off x="3581400" y="3886200"/>
            <a:ext cx="865105" cy="2462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18000" tIns="0" rIns="18000" bIns="0">
            <a:spAutoFit/>
          </a:bodyPr>
          <a:lstStyle/>
          <a:p>
            <a:pPr algn="r"/>
            <a:r>
              <a:rPr lang="en-IE" sz="1600" i="1" dirty="0">
                <a:latin typeface="Times New Roman" pitchFamily="-110" charset="0"/>
              </a:rPr>
              <a:t>3*3 Filter</a:t>
            </a:r>
            <a:endParaRPr lang="en-US" sz="1600" i="1" dirty="0">
              <a:latin typeface="Times New Roman" pitchFamily="-110" charset="0"/>
            </a:endParaRPr>
          </a:p>
        </p:txBody>
      </p:sp>
      <p:cxnSp>
        <p:nvCxnSpPr>
          <p:cNvPr id="266526" name="AutoShape 286"/>
          <p:cNvCxnSpPr>
            <a:cxnSpLocks noChangeShapeType="1"/>
            <a:stCxn id="266527" idx="6"/>
          </p:cNvCxnSpPr>
          <p:nvPr/>
        </p:nvCxnSpPr>
        <p:spPr bwMode="auto">
          <a:xfrm flipV="1">
            <a:off x="3697288" y="2203450"/>
            <a:ext cx="3430587" cy="1347788"/>
          </a:xfrm>
          <a:prstGeom prst="curvedConnector3">
            <a:avLst>
              <a:gd name="adj1" fmla="val 49792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266527" name="Oval 287"/>
          <p:cNvSpPr>
            <a:spLocks noChangeArrowheads="1"/>
          </p:cNvSpPr>
          <p:nvPr/>
        </p:nvSpPr>
        <p:spPr bwMode="auto">
          <a:xfrm>
            <a:off x="2595563" y="3013075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288"/>
          <p:cNvGrpSpPr>
            <a:grpSpLocks/>
          </p:cNvGrpSpPr>
          <p:nvPr/>
        </p:nvGrpSpPr>
        <p:grpSpPr bwMode="auto">
          <a:xfrm>
            <a:off x="4965700" y="1425575"/>
            <a:ext cx="1568450" cy="1560513"/>
            <a:chOff x="3689" y="895"/>
            <a:chExt cx="988" cy="983"/>
          </a:xfrm>
        </p:grpSpPr>
        <p:sp>
          <p:nvSpPr>
            <p:cNvPr id="28698" name="Rectangle 289"/>
            <p:cNvSpPr>
              <a:spLocks noChangeArrowheads="1"/>
            </p:cNvSpPr>
            <p:nvPr/>
          </p:nvSpPr>
          <p:spPr bwMode="auto">
            <a:xfrm>
              <a:off x="3689" y="895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a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699" name="Rectangle 290"/>
            <p:cNvSpPr>
              <a:spLocks noChangeArrowheads="1"/>
            </p:cNvSpPr>
            <p:nvPr/>
          </p:nvSpPr>
          <p:spPr bwMode="auto">
            <a:xfrm>
              <a:off x="4018" y="895"/>
              <a:ext cx="330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b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0" name="Rectangle 291"/>
            <p:cNvSpPr>
              <a:spLocks noChangeArrowheads="1"/>
            </p:cNvSpPr>
            <p:nvPr/>
          </p:nvSpPr>
          <p:spPr bwMode="auto">
            <a:xfrm>
              <a:off x="4348" y="895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c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1" name="Rectangle 292"/>
            <p:cNvSpPr>
              <a:spLocks noChangeArrowheads="1"/>
            </p:cNvSpPr>
            <p:nvPr/>
          </p:nvSpPr>
          <p:spPr bwMode="auto">
            <a:xfrm>
              <a:off x="3689" y="1220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d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2" name="Rectangle 293"/>
            <p:cNvSpPr>
              <a:spLocks noChangeArrowheads="1"/>
            </p:cNvSpPr>
            <p:nvPr/>
          </p:nvSpPr>
          <p:spPr bwMode="auto">
            <a:xfrm>
              <a:off x="4018" y="1220"/>
              <a:ext cx="330" cy="329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e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3" name="Rectangle 294"/>
            <p:cNvSpPr>
              <a:spLocks noChangeArrowheads="1"/>
            </p:cNvSpPr>
            <p:nvPr/>
          </p:nvSpPr>
          <p:spPr bwMode="auto">
            <a:xfrm>
              <a:off x="4348" y="1220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f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4" name="Rectangle 295"/>
            <p:cNvSpPr>
              <a:spLocks noChangeArrowheads="1"/>
            </p:cNvSpPr>
            <p:nvPr/>
          </p:nvSpPr>
          <p:spPr bwMode="auto">
            <a:xfrm>
              <a:off x="3689" y="1549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g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5" name="Rectangle 296"/>
            <p:cNvSpPr>
              <a:spLocks noChangeArrowheads="1"/>
            </p:cNvSpPr>
            <p:nvPr/>
          </p:nvSpPr>
          <p:spPr bwMode="auto">
            <a:xfrm>
              <a:off x="4018" y="1549"/>
              <a:ext cx="330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h</a:t>
              </a:r>
              <a:endParaRPr lang="en-US" sz="2400" i="1">
                <a:latin typeface="Times New Roman" pitchFamily="-110" charset="0"/>
              </a:endParaRPr>
            </a:p>
          </p:txBody>
        </p:sp>
        <p:sp>
          <p:nvSpPr>
            <p:cNvPr id="28706" name="Rectangle 297"/>
            <p:cNvSpPr>
              <a:spLocks noChangeArrowheads="1"/>
            </p:cNvSpPr>
            <p:nvPr/>
          </p:nvSpPr>
          <p:spPr bwMode="auto">
            <a:xfrm>
              <a:off x="4348" y="1549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i="1">
                  <a:latin typeface="Times New Roman" pitchFamily="-110" charset="0"/>
                </a:rPr>
                <a:t>i</a:t>
              </a:r>
              <a:endParaRPr lang="en-US" sz="2400" i="1">
                <a:latin typeface="Times New Roman" pitchFamily="-110" charset="0"/>
              </a:endParaRPr>
            </a:p>
          </p:txBody>
        </p:sp>
      </p:grpSp>
      <p:sp>
        <p:nvSpPr>
          <p:cNvPr id="266538" name="Text Box 298"/>
          <p:cNvSpPr txBox="1">
            <a:spLocks noChangeArrowheads="1"/>
          </p:cNvSpPr>
          <p:nvPr/>
        </p:nvSpPr>
        <p:spPr bwMode="auto">
          <a:xfrm>
            <a:off x="4840288" y="3017838"/>
            <a:ext cx="18208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b="1"/>
              <a:t>Original Image Pixels</a:t>
            </a:r>
            <a:endParaRPr lang="en-US" b="1"/>
          </a:p>
        </p:txBody>
      </p:sp>
      <p:sp>
        <p:nvSpPr>
          <p:cNvPr id="266539" name="Text Box 299"/>
          <p:cNvSpPr txBox="1">
            <a:spLocks noChangeArrowheads="1"/>
          </p:cNvSpPr>
          <p:nvPr/>
        </p:nvSpPr>
        <p:spPr bwMode="auto">
          <a:xfrm>
            <a:off x="6503988" y="1828800"/>
            <a:ext cx="5270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5400" i="1">
                <a:latin typeface="Times New Roman" pitchFamily="-110" charset="0"/>
              </a:rPr>
              <a:t>*</a:t>
            </a:r>
            <a:endParaRPr lang="en-US" sz="5400" i="1">
              <a:latin typeface="Times New Roman" pitchFamily="-110" charset="0"/>
            </a:endParaRPr>
          </a:p>
        </p:txBody>
      </p:sp>
      <p:sp>
        <p:nvSpPr>
          <p:cNvPr id="266540" name="Rectangle 300"/>
          <p:cNvSpPr>
            <a:spLocks noChangeArrowheads="1"/>
          </p:cNvSpPr>
          <p:nvPr/>
        </p:nvSpPr>
        <p:spPr bwMode="auto">
          <a:xfrm>
            <a:off x="1828800" y="5486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diulang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pixel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filtering image.</a:t>
            </a:r>
            <a:endParaRPr lang="en-I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2" name="Straight Arrow Connector 301"/>
          <p:cNvCxnSpPr/>
          <p:nvPr/>
        </p:nvCxnSpPr>
        <p:spPr>
          <a:xfrm rot="5400000" flipH="1" flipV="1">
            <a:off x="2791649" y="658843"/>
            <a:ext cx="1588" cy="325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rot="5400000">
            <a:off x="-304800" y="37338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01" grpId="0"/>
      <p:bldP spid="266502" grpId="0"/>
      <p:bldP spid="266503" grpId="0" animBg="1"/>
      <p:bldP spid="266504" grpId="0" animBg="1"/>
      <p:bldP spid="266504" grpId="1" animBg="1"/>
      <p:bldP spid="266505" grpId="0" animBg="1"/>
      <p:bldP spid="266525" grpId="0" animBg="1"/>
      <p:bldP spid="266527" grpId="0" animBg="1"/>
      <p:bldP spid="266527" grpId="1" animBg="1"/>
      <p:bldP spid="266538" grpId="0"/>
      <p:bldP spid="266539" grpId="0"/>
      <p:bldP spid="2665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Smoothing Spatial Filtering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04"/>
          <p:cNvGrpSpPr>
            <a:grpSpLocks/>
          </p:cNvGrpSpPr>
          <p:nvPr/>
        </p:nvGrpSpPr>
        <p:grpSpPr bwMode="auto">
          <a:xfrm>
            <a:off x="7140575" y="1425575"/>
            <a:ext cx="1568450" cy="1560513"/>
            <a:chOff x="3696" y="2149"/>
            <a:chExt cx="988" cy="983"/>
          </a:xfrm>
        </p:grpSpPr>
        <p:sp>
          <p:nvSpPr>
            <p:cNvPr id="35108" name="Rectangle 266"/>
            <p:cNvSpPr>
              <a:spLocks noChangeArrowheads="1"/>
            </p:cNvSpPr>
            <p:nvPr/>
          </p:nvSpPr>
          <p:spPr bwMode="auto">
            <a:xfrm>
              <a:off x="3696" y="2149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09" name="Rectangle 267"/>
            <p:cNvSpPr>
              <a:spLocks noChangeArrowheads="1"/>
            </p:cNvSpPr>
            <p:nvPr/>
          </p:nvSpPr>
          <p:spPr bwMode="auto">
            <a:xfrm>
              <a:off x="4025" y="2149"/>
              <a:ext cx="330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10" name="Rectangle 268"/>
            <p:cNvSpPr>
              <a:spLocks noChangeArrowheads="1"/>
            </p:cNvSpPr>
            <p:nvPr/>
          </p:nvSpPr>
          <p:spPr bwMode="auto">
            <a:xfrm>
              <a:off x="4355" y="2149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11" name="Rectangle 269"/>
            <p:cNvSpPr>
              <a:spLocks noChangeArrowheads="1"/>
            </p:cNvSpPr>
            <p:nvPr/>
          </p:nvSpPr>
          <p:spPr bwMode="auto">
            <a:xfrm>
              <a:off x="3696" y="2474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12" name="Rectangle 270"/>
            <p:cNvSpPr>
              <a:spLocks noChangeArrowheads="1"/>
            </p:cNvSpPr>
            <p:nvPr/>
          </p:nvSpPr>
          <p:spPr bwMode="auto">
            <a:xfrm>
              <a:off x="4025" y="2474"/>
              <a:ext cx="330" cy="329"/>
            </a:xfrm>
            <a:prstGeom prst="rect">
              <a:avLst/>
            </a:prstGeom>
            <a:solidFill>
              <a:srgbClr val="000080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l-GR" sz="2400" baseline="-25000"/>
            </a:p>
          </p:txBody>
        </p:sp>
        <p:sp>
          <p:nvSpPr>
            <p:cNvPr id="35113" name="Rectangle 271"/>
            <p:cNvSpPr>
              <a:spLocks noChangeArrowheads="1"/>
            </p:cNvSpPr>
            <p:nvPr/>
          </p:nvSpPr>
          <p:spPr bwMode="auto">
            <a:xfrm>
              <a:off x="4355" y="2474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14" name="Rectangle 272"/>
            <p:cNvSpPr>
              <a:spLocks noChangeArrowheads="1"/>
            </p:cNvSpPr>
            <p:nvPr/>
          </p:nvSpPr>
          <p:spPr bwMode="auto">
            <a:xfrm>
              <a:off x="3696" y="2803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15" name="Rectangle 273"/>
            <p:cNvSpPr>
              <a:spLocks noChangeArrowheads="1"/>
            </p:cNvSpPr>
            <p:nvPr/>
          </p:nvSpPr>
          <p:spPr bwMode="auto">
            <a:xfrm>
              <a:off x="4025" y="2803"/>
              <a:ext cx="330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  <p:sp>
          <p:nvSpPr>
            <p:cNvPr id="35116" name="Rectangle 274"/>
            <p:cNvSpPr>
              <a:spLocks noChangeArrowheads="1"/>
            </p:cNvSpPr>
            <p:nvPr/>
          </p:nvSpPr>
          <p:spPr bwMode="auto">
            <a:xfrm>
              <a:off x="4355" y="2803"/>
              <a:ext cx="329" cy="329"/>
            </a:xfrm>
            <a:prstGeom prst="rect">
              <a:avLst/>
            </a:prstGeom>
            <a:solidFill>
              <a:srgbClr val="99CCFF">
                <a:alpha val="18823"/>
              </a:srgbClr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400" baseline="30000"/>
                <a:t>1</a:t>
              </a:r>
              <a:r>
                <a:rPr lang="en-IE" sz="2400"/>
                <a:t>/</a:t>
              </a:r>
              <a:r>
                <a:rPr lang="en-IE" sz="2400" baseline="-25000"/>
                <a:t>9</a:t>
              </a:r>
              <a:endParaRPr lang="en-US" sz="2400" baseline="-25000"/>
            </a:p>
          </p:txBody>
        </p:sp>
      </p:grpSp>
      <p:grpSp>
        <p:nvGrpSpPr>
          <p:cNvPr id="3" name="Group 593"/>
          <p:cNvGrpSpPr>
            <a:grpSpLocks/>
          </p:cNvGrpSpPr>
          <p:nvPr/>
        </p:nvGrpSpPr>
        <p:grpSpPr bwMode="auto">
          <a:xfrm>
            <a:off x="1371599" y="1981200"/>
            <a:ext cx="2778125" cy="3027363"/>
            <a:chOff x="330" y="1023"/>
            <a:chExt cx="2284" cy="2132"/>
          </a:xfrm>
        </p:grpSpPr>
        <p:sp>
          <p:nvSpPr>
            <p:cNvPr id="34868" name="Rectangle 308"/>
            <p:cNvSpPr>
              <a:spLocks noChangeArrowheads="1"/>
            </p:cNvSpPr>
            <p:nvPr/>
          </p:nvSpPr>
          <p:spPr bwMode="auto">
            <a:xfrm>
              <a:off x="33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69" name="Rectangle 309"/>
            <p:cNvSpPr>
              <a:spLocks noChangeArrowheads="1"/>
            </p:cNvSpPr>
            <p:nvPr/>
          </p:nvSpPr>
          <p:spPr bwMode="auto">
            <a:xfrm>
              <a:off x="474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0" name="Rectangle 310"/>
            <p:cNvSpPr>
              <a:spLocks noChangeArrowheads="1"/>
            </p:cNvSpPr>
            <p:nvPr/>
          </p:nvSpPr>
          <p:spPr bwMode="auto">
            <a:xfrm>
              <a:off x="618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1" name="Rectangle 311"/>
            <p:cNvSpPr>
              <a:spLocks noChangeArrowheads="1"/>
            </p:cNvSpPr>
            <p:nvPr/>
          </p:nvSpPr>
          <p:spPr bwMode="auto">
            <a:xfrm>
              <a:off x="762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2" name="Rectangle 312"/>
            <p:cNvSpPr>
              <a:spLocks noChangeArrowheads="1"/>
            </p:cNvSpPr>
            <p:nvPr/>
          </p:nvSpPr>
          <p:spPr bwMode="auto">
            <a:xfrm>
              <a:off x="90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3" name="Rectangle 313"/>
            <p:cNvSpPr>
              <a:spLocks noChangeArrowheads="1"/>
            </p:cNvSpPr>
            <p:nvPr/>
          </p:nvSpPr>
          <p:spPr bwMode="auto">
            <a:xfrm>
              <a:off x="104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4" name="Rectangle 314"/>
            <p:cNvSpPr>
              <a:spLocks noChangeArrowheads="1"/>
            </p:cNvSpPr>
            <p:nvPr/>
          </p:nvSpPr>
          <p:spPr bwMode="auto">
            <a:xfrm>
              <a:off x="118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5" name="Rectangle 315"/>
            <p:cNvSpPr>
              <a:spLocks noChangeArrowheads="1"/>
            </p:cNvSpPr>
            <p:nvPr/>
          </p:nvSpPr>
          <p:spPr bwMode="auto">
            <a:xfrm>
              <a:off x="133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6" name="Rectangle 316"/>
            <p:cNvSpPr>
              <a:spLocks noChangeArrowheads="1"/>
            </p:cNvSpPr>
            <p:nvPr/>
          </p:nvSpPr>
          <p:spPr bwMode="auto">
            <a:xfrm>
              <a:off x="147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7" name="Rectangle 317"/>
            <p:cNvSpPr>
              <a:spLocks noChangeArrowheads="1"/>
            </p:cNvSpPr>
            <p:nvPr/>
          </p:nvSpPr>
          <p:spPr bwMode="auto">
            <a:xfrm>
              <a:off x="1616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8" name="Rectangle 318"/>
            <p:cNvSpPr>
              <a:spLocks noChangeArrowheads="1"/>
            </p:cNvSpPr>
            <p:nvPr/>
          </p:nvSpPr>
          <p:spPr bwMode="auto">
            <a:xfrm>
              <a:off x="33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79" name="Rectangle 319"/>
            <p:cNvSpPr>
              <a:spLocks noChangeArrowheads="1"/>
            </p:cNvSpPr>
            <p:nvPr/>
          </p:nvSpPr>
          <p:spPr bwMode="auto">
            <a:xfrm>
              <a:off x="474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0" name="Rectangle 320"/>
            <p:cNvSpPr>
              <a:spLocks noChangeArrowheads="1"/>
            </p:cNvSpPr>
            <p:nvPr/>
          </p:nvSpPr>
          <p:spPr bwMode="auto">
            <a:xfrm>
              <a:off x="618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1" name="Rectangle 321"/>
            <p:cNvSpPr>
              <a:spLocks noChangeArrowheads="1"/>
            </p:cNvSpPr>
            <p:nvPr/>
          </p:nvSpPr>
          <p:spPr bwMode="auto">
            <a:xfrm>
              <a:off x="762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2" name="Rectangle 322"/>
            <p:cNvSpPr>
              <a:spLocks noChangeArrowheads="1"/>
            </p:cNvSpPr>
            <p:nvPr/>
          </p:nvSpPr>
          <p:spPr bwMode="auto">
            <a:xfrm>
              <a:off x="90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3" name="Rectangle 323"/>
            <p:cNvSpPr>
              <a:spLocks noChangeArrowheads="1"/>
            </p:cNvSpPr>
            <p:nvPr/>
          </p:nvSpPr>
          <p:spPr bwMode="auto">
            <a:xfrm>
              <a:off x="104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4" name="Rectangle 324"/>
            <p:cNvSpPr>
              <a:spLocks noChangeArrowheads="1"/>
            </p:cNvSpPr>
            <p:nvPr/>
          </p:nvSpPr>
          <p:spPr bwMode="auto">
            <a:xfrm>
              <a:off x="118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5" name="Rectangle 325"/>
            <p:cNvSpPr>
              <a:spLocks noChangeArrowheads="1"/>
            </p:cNvSpPr>
            <p:nvPr/>
          </p:nvSpPr>
          <p:spPr bwMode="auto">
            <a:xfrm>
              <a:off x="133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6" name="Rectangle 326"/>
            <p:cNvSpPr>
              <a:spLocks noChangeArrowheads="1"/>
            </p:cNvSpPr>
            <p:nvPr/>
          </p:nvSpPr>
          <p:spPr bwMode="auto">
            <a:xfrm>
              <a:off x="147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7" name="Rectangle 327"/>
            <p:cNvSpPr>
              <a:spLocks noChangeArrowheads="1"/>
            </p:cNvSpPr>
            <p:nvPr/>
          </p:nvSpPr>
          <p:spPr bwMode="auto">
            <a:xfrm>
              <a:off x="1616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8" name="Rectangle 328"/>
            <p:cNvSpPr>
              <a:spLocks noChangeArrowheads="1"/>
            </p:cNvSpPr>
            <p:nvPr/>
          </p:nvSpPr>
          <p:spPr bwMode="auto">
            <a:xfrm>
              <a:off x="33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89" name="Rectangle 329"/>
            <p:cNvSpPr>
              <a:spLocks noChangeArrowheads="1"/>
            </p:cNvSpPr>
            <p:nvPr/>
          </p:nvSpPr>
          <p:spPr bwMode="auto">
            <a:xfrm>
              <a:off x="474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0" name="Rectangle 330"/>
            <p:cNvSpPr>
              <a:spLocks noChangeArrowheads="1"/>
            </p:cNvSpPr>
            <p:nvPr/>
          </p:nvSpPr>
          <p:spPr bwMode="auto">
            <a:xfrm>
              <a:off x="618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1" name="Rectangle 331"/>
            <p:cNvSpPr>
              <a:spLocks noChangeArrowheads="1"/>
            </p:cNvSpPr>
            <p:nvPr/>
          </p:nvSpPr>
          <p:spPr bwMode="auto">
            <a:xfrm>
              <a:off x="762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2" name="Rectangle 332"/>
            <p:cNvSpPr>
              <a:spLocks noChangeArrowheads="1"/>
            </p:cNvSpPr>
            <p:nvPr/>
          </p:nvSpPr>
          <p:spPr bwMode="auto">
            <a:xfrm>
              <a:off x="90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3" name="Rectangle 333"/>
            <p:cNvSpPr>
              <a:spLocks noChangeArrowheads="1"/>
            </p:cNvSpPr>
            <p:nvPr/>
          </p:nvSpPr>
          <p:spPr bwMode="auto">
            <a:xfrm>
              <a:off x="104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4" name="Rectangle 334"/>
            <p:cNvSpPr>
              <a:spLocks noChangeArrowheads="1"/>
            </p:cNvSpPr>
            <p:nvPr/>
          </p:nvSpPr>
          <p:spPr bwMode="auto">
            <a:xfrm>
              <a:off x="118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5" name="Rectangle 335"/>
            <p:cNvSpPr>
              <a:spLocks noChangeArrowheads="1"/>
            </p:cNvSpPr>
            <p:nvPr/>
          </p:nvSpPr>
          <p:spPr bwMode="auto">
            <a:xfrm>
              <a:off x="133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6" name="Rectangle 336"/>
            <p:cNvSpPr>
              <a:spLocks noChangeArrowheads="1"/>
            </p:cNvSpPr>
            <p:nvPr/>
          </p:nvSpPr>
          <p:spPr bwMode="auto">
            <a:xfrm>
              <a:off x="147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7" name="Rectangle 337"/>
            <p:cNvSpPr>
              <a:spLocks noChangeArrowheads="1"/>
            </p:cNvSpPr>
            <p:nvPr/>
          </p:nvSpPr>
          <p:spPr bwMode="auto">
            <a:xfrm>
              <a:off x="1616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8" name="Rectangle 338"/>
            <p:cNvSpPr>
              <a:spLocks noChangeArrowheads="1"/>
            </p:cNvSpPr>
            <p:nvPr/>
          </p:nvSpPr>
          <p:spPr bwMode="auto">
            <a:xfrm>
              <a:off x="33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899" name="Rectangle 339"/>
            <p:cNvSpPr>
              <a:spLocks noChangeArrowheads="1"/>
            </p:cNvSpPr>
            <p:nvPr/>
          </p:nvSpPr>
          <p:spPr bwMode="auto">
            <a:xfrm>
              <a:off x="474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0" name="Rectangle 340"/>
            <p:cNvSpPr>
              <a:spLocks noChangeArrowheads="1"/>
            </p:cNvSpPr>
            <p:nvPr/>
          </p:nvSpPr>
          <p:spPr bwMode="auto">
            <a:xfrm>
              <a:off x="618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1" name="Rectangle 341"/>
            <p:cNvSpPr>
              <a:spLocks noChangeArrowheads="1"/>
            </p:cNvSpPr>
            <p:nvPr/>
          </p:nvSpPr>
          <p:spPr bwMode="auto">
            <a:xfrm>
              <a:off x="762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2" name="Rectangle 342"/>
            <p:cNvSpPr>
              <a:spLocks noChangeArrowheads="1"/>
            </p:cNvSpPr>
            <p:nvPr/>
          </p:nvSpPr>
          <p:spPr bwMode="auto">
            <a:xfrm>
              <a:off x="90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3" name="Rectangle 343"/>
            <p:cNvSpPr>
              <a:spLocks noChangeArrowheads="1"/>
            </p:cNvSpPr>
            <p:nvPr/>
          </p:nvSpPr>
          <p:spPr bwMode="auto">
            <a:xfrm>
              <a:off x="104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4" name="Rectangle 344"/>
            <p:cNvSpPr>
              <a:spLocks noChangeArrowheads="1"/>
            </p:cNvSpPr>
            <p:nvPr/>
          </p:nvSpPr>
          <p:spPr bwMode="auto">
            <a:xfrm>
              <a:off x="118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5" name="Rectangle 345"/>
            <p:cNvSpPr>
              <a:spLocks noChangeArrowheads="1"/>
            </p:cNvSpPr>
            <p:nvPr/>
          </p:nvSpPr>
          <p:spPr bwMode="auto">
            <a:xfrm>
              <a:off x="133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6" name="Rectangle 346"/>
            <p:cNvSpPr>
              <a:spLocks noChangeArrowheads="1"/>
            </p:cNvSpPr>
            <p:nvPr/>
          </p:nvSpPr>
          <p:spPr bwMode="auto">
            <a:xfrm>
              <a:off x="147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7" name="Rectangle 347"/>
            <p:cNvSpPr>
              <a:spLocks noChangeArrowheads="1"/>
            </p:cNvSpPr>
            <p:nvPr/>
          </p:nvSpPr>
          <p:spPr bwMode="auto">
            <a:xfrm>
              <a:off x="1616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8" name="Rectangle 348"/>
            <p:cNvSpPr>
              <a:spLocks noChangeArrowheads="1"/>
            </p:cNvSpPr>
            <p:nvPr/>
          </p:nvSpPr>
          <p:spPr bwMode="auto">
            <a:xfrm>
              <a:off x="33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09" name="Rectangle 349"/>
            <p:cNvSpPr>
              <a:spLocks noChangeArrowheads="1"/>
            </p:cNvSpPr>
            <p:nvPr/>
          </p:nvSpPr>
          <p:spPr bwMode="auto">
            <a:xfrm>
              <a:off x="474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0" name="Rectangle 350"/>
            <p:cNvSpPr>
              <a:spLocks noChangeArrowheads="1"/>
            </p:cNvSpPr>
            <p:nvPr/>
          </p:nvSpPr>
          <p:spPr bwMode="auto">
            <a:xfrm>
              <a:off x="618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1" name="Rectangle 351"/>
            <p:cNvSpPr>
              <a:spLocks noChangeArrowheads="1"/>
            </p:cNvSpPr>
            <p:nvPr/>
          </p:nvSpPr>
          <p:spPr bwMode="auto">
            <a:xfrm>
              <a:off x="762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2" name="Rectangle 352"/>
            <p:cNvSpPr>
              <a:spLocks noChangeArrowheads="1"/>
            </p:cNvSpPr>
            <p:nvPr/>
          </p:nvSpPr>
          <p:spPr bwMode="auto">
            <a:xfrm>
              <a:off x="90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3" name="Rectangle 353"/>
            <p:cNvSpPr>
              <a:spLocks noChangeArrowheads="1"/>
            </p:cNvSpPr>
            <p:nvPr/>
          </p:nvSpPr>
          <p:spPr bwMode="auto">
            <a:xfrm>
              <a:off x="104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4" name="Rectangle 354"/>
            <p:cNvSpPr>
              <a:spLocks noChangeArrowheads="1"/>
            </p:cNvSpPr>
            <p:nvPr/>
          </p:nvSpPr>
          <p:spPr bwMode="auto">
            <a:xfrm>
              <a:off x="118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5" name="Rectangle 355"/>
            <p:cNvSpPr>
              <a:spLocks noChangeArrowheads="1"/>
            </p:cNvSpPr>
            <p:nvPr/>
          </p:nvSpPr>
          <p:spPr bwMode="auto">
            <a:xfrm>
              <a:off x="133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6" name="Rectangle 356"/>
            <p:cNvSpPr>
              <a:spLocks noChangeArrowheads="1"/>
            </p:cNvSpPr>
            <p:nvPr/>
          </p:nvSpPr>
          <p:spPr bwMode="auto">
            <a:xfrm>
              <a:off x="147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7" name="Rectangle 357"/>
            <p:cNvSpPr>
              <a:spLocks noChangeArrowheads="1"/>
            </p:cNvSpPr>
            <p:nvPr/>
          </p:nvSpPr>
          <p:spPr bwMode="auto">
            <a:xfrm>
              <a:off x="1616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8" name="Rectangle 358"/>
            <p:cNvSpPr>
              <a:spLocks noChangeArrowheads="1"/>
            </p:cNvSpPr>
            <p:nvPr/>
          </p:nvSpPr>
          <p:spPr bwMode="auto">
            <a:xfrm>
              <a:off x="33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19" name="Rectangle 359"/>
            <p:cNvSpPr>
              <a:spLocks noChangeArrowheads="1"/>
            </p:cNvSpPr>
            <p:nvPr/>
          </p:nvSpPr>
          <p:spPr bwMode="auto">
            <a:xfrm>
              <a:off x="474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0" name="Rectangle 360"/>
            <p:cNvSpPr>
              <a:spLocks noChangeArrowheads="1"/>
            </p:cNvSpPr>
            <p:nvPr/>
          </p:nvSpPr>
          <p:spPr bwMode="auto">
            <a:xfrm>
              <a:off x="618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1" name="Rectangle 361"/>
            <p:cNvSpPr>
              <a:spLocks noChangeArrowheads="1"/>
            </p:cNvSpPr>
            <p:nvPr/>
          </p:nvSpPr>
          <p:spPr bwMode="auto">
            <a:xfrm>
              <a:off x="762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2" name="Rectangle 362"/>
            <p:cNvSpPr>
              <a:spLocks noChangeArrowheads="1"/>
            </p:cNvSpPr>
            <p:nvPr/>
          </p:nvSpPr>
          <p:spPr bwMode="auto">
            <a:xfrm>
              <a:off x="90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3" name="Rectangle 363"/>
            <p:cNvSpPr>
              <a:spLocks noChangeArrowheads="1"/>
            </p:cNvSpPr>
            <p:nvPr/>
          </p:nvSpPr>
          <p:spPr bwMode="auto">
            <a:xfrm>
              <a:off x="104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4" name="Rectangle 364"/>
            <p:cNvSpPr>
              <a:spLocks noChangeArrowheads="1"/>
            </p:cNvSpPr>
            <p:nvPr/>
          </p:nvSpPr>
          <p:spPr bwMode="auto">
            <a:xfrm>
              <a:off x="118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5" name="Rectangle 365"/>
            <p:cNvSpPr>
              <a:spLocks noChangeArrowheads="1"/>
            </p:cNvSpPr>
            <p:nvPr/>
          </p:nvSpPr>
          <p:spPr bwMode="auto">
            <a:xfrm>
              <a:off x="133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6" name="Rectangle 366"/>
            <p:cNvSpPr>
              <a:spLocks noChangeArrowheads="1"/>
            </p:cNvSpPr>
            <p:nvPr/>
          </p:nvSpPr>
          <p:spPr bwMode="auto">
            <a:xfrm>
              <a:off x="147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7" name="Rectangle 367"/>
            <p:cNvSpPr>
              <a:spLocks noChangeArrowheads="1"/>
            </p:cNvSpPr>
            <p:nvPr/>
          </p:nvSpPr>
          <p:spPr bwMode="auto">
            <a:xfrm>
              <a:off x="1616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8" name="Rectangle 368"/>
            <p:cNvSpPr>
              <a:spLocks noChangeArrowheads="1"/>
            </p:cNvSpPr>
            <p:nvPr/>
          </p:nvSpPr>
          <p:spPr bwMode="auto">
            <a:xfrm>
              <a:off x="33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29" name="Rectangle 369"/>
            <p:cNvSpPr>
              <a:spLocks noChangeArrowheads="1"/>
            </p:cNvSpPr>
            <p:nvPr/>
          </p:nvSpPr>
          <p:spPr bwMode="auto">
            <a:xfrm>
              <a:off x="474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0" name="Rectangle 370"/>
            <p:cNvSpPr>
              <a:spLocks noChangeArrowheads="1"/>
            </p:cNvSpPr>
            <p:nvPr/>
          </p:nvSpPr>
          <p:spPr bwMode="auto">
            <a:xfrm>
              <a:off x="618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1" name="Rectangle 371"/>
            <p:cNvSpPr>
              <a:spLocks noChangeArrowheads="1"/>
            </p:cNvSpPr>
            <p:nvPr/>
          </p:nvSpPr>
          <p:spPr bwMode="auto">
            <a:xfrm>
              <a:off x="762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2" name="Rectangle 372"/>
            <p:cNvSpPr>
              <a:spLocks noChangeArrowheads="1"/>
            </p:cNvSpPr>
            <p:nvPr/>
          </p:nvSpPr>
          <p:spPr bwMode="auto">
            <a:xfrm>
              <a:off x="90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3" name="Rectangle 373"/>
            <p:cNvSpPr>
              <a:spLocks noChangeArrowheads="1"/>
            </p:cNvSpPr>
            <p:nvPr/>
          </p:nvSpPr>
          <p:spPr bwMode="auto">
            <a:xfrm>
              <a:off x="104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4" name="Rectangle 374"/>
            <p:cNvSpPr>
              <a:spLocks noChangeArrowheads="1"/>
            </p:cNvSpPr>
            <p:nvPr/>
          </p:nvSpPr>
          <p:spPr bwMode="auto">
            <a:xfrm>
              <a:off x="118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5" name="Rectangle 375"/>
            <p:cNvSpPr>
              <a:spLocks noChangeArrowheads="1"/>
            </p:cNvSpPr>
            <p:nvPr/>
          </p:nvSpPr>
          <p:spPr bwMode="auto">
            <a:xfrm>
              <a:off x="133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6" name="Rectangle 376"/>
            <p:cNvSpPr>
              <a:spLocks noChangeArrowheads="1"/>
            </p:cNvSpPr>
            <p:nvPr/>
          </p:nvSpPr>
          <p:spPr bwMode="auto">
            <a:xfrm>
              <a:off x="147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7" name="Rectangle 377"/>
            <p:cNvSpPr>
              <a:spLocks noChangeArrowheads="1"/>
            </p:cNvSpPr>
            <p:nvPr/>
          </p:nvSpPr>
          <p:spPr bwMode="auto">
            <a:xfrm>
              <a:off x="1616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8" name="Rectangle 378"/>
            <p:cNvSpPr>
              <a:spLocks noChangeArrowheads="1"/>
            </p:cNvSpPr>
            <p:nvPr/>
          </p:nvSpPr>
          <p:spPr bwMode="auto">
            <a:xfrm>
              <a:off x="33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39" name="Rectangle 379"/>
            <p:cNvSpPr>
              <a:spLocks noChangeArrowheads="1"/>
            </p:cNvSpPr>
            <p:nvPr/>
          </p:nvSpPr>
          <p:spPr bwMode="auto">
            <a:xfrm>
              <a:off x="474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0" name="Rectangle 380"/>
            <p:cNvSpPr>
              <a:spLocks noChangeArrowheads="1"/>
            </p:cNvSpPr>
            <p:nvPr/>
          </p:nvSpPr>
          <p:spPr bwMode="auto">
            <a:xfrm>
              <a:off x="618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1" name="Rectangle 381"/>
            <p:cNvSpPr>
              <a:spLocks noChangeArrowheads="1"/>
            </p:cNvSpPr>
            <p:nvPr/>
          </p:nvSpPr>
          <p:spPr bwMode="auto">
            <a:xfrm>
              <a:off x="762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2" name="Rectangle 382"/>
            <p:cNvSpPr>
              <a:spLocks noChangeArrowheads="1"/>
            </p:cNvSpPr>
            <p:nvPr/>
          </p:nvSpPr>
          <p:spPr bwMode="auto">
            <a:xfrm>
              <a:off x="90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3" name="Rectangle 383"/>
            <p:cNvSpPr>
              <a:spLocks noChangeArrowheads="1"/>
            </p:cNvSpPr>
            <p:nvPr/>
          </p:nvSpPr>
          <p:spPr bwMode="auto">
            <a:xfrm>
              <a:off x="104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4" name="Rectangle 384"/>
            <p:cNvSpPr>
              <a:spLocks noChangeArrowheads="1"/>
            </p:cNvSpPr>
            <p:nvPr/>
          </p:nvSpPr>
          <p:spPr bwMode="auto">
            <a:xfrm>
              <a:off x="118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5" name="Rectangle 385"/>
            <p:cNvSpPr>
              <a:spLocks noChangeArrowheads="1"/>
            </p:cNvSpPr>
            <p:nvPr/>
          </p:nvSpPr>
          <p:spPr bwMode="auto">
            <a:xfrm>
              <a:off x="133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6" name="Rectangle 386"/>
            <p:cNvSpPr>
              <a:spLocks noChangeArrowheads="1"/>
            </p:cNvSpPr>
            <p:nvPr/>
          </p:nvSpPr>
          <p:spPr bwMode="auto">
            <a:xfrm>
              <a:off x="147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7" name="Rectangle 387"/>
            <p:cNvSpPr>
              <a:spLocks noChangeArrowheads="1"/>
            </p:cNvSpPr>
            <p:nvPr/>
          </p:nvSpPr>
          <p:spPr bwMode="auto">
            <a:xfrm>
              <a:off x="1616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8" name="Rectangle 388"/>
            <p:cNvSpPr>
              <a:spLocks noChangeArrowheads="1"/>
            </p:cNvSpPr>
            <p:nvPr/>
          </p:nvSpPr>
          <p:spPr bwMode="auto">
            <a:xfrm>
              <a:off x="33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49" name="Rectangle 389"/>
            <p:cNvSpPr>
              <a:spLocks noChangeArrowheads="1"/>
            </p:cNvSpPr>
            <p:nvPr/>
          </p:nvSpPr>
          <p:spPr bwMode="auto">
            <a:xfrm>
              <a:off x="474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0" name="Rectangle 390"/>
            <p:cNvSpPr>
              <a:spLocks noChangeArrowheads="1"/>
            </p:cNvSpPr>
            <p:nvPr/>
          </p:nvSpPr>
          <p:spPr bwMode="auto">
            <a:xfrm>
              <a:off x="618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1" name="Rectangle 391"/>
            <p:cNvSpPr>
              <a:spLocks noChangeArrowheads="1"/>
            </p:cNvSpPr>
            <p:nvPr/>
          </p:nvSpPr>
          <p:spPr bwMode="auto">
            <a:xfrm>
              <a:off x="762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2" name="Rectangle 392"/>
            <p:cNvSpPr>
              <a:spLocks noChangeArrowheads="1"/>
            </p:cNvSpPr>
            <p:nvPr/>
          </p:nvSpPr>
          <p:spPr bwMode="auto">
            <a:xfrm>
              <a:off x="90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3" name="Rectangle 393"/>
            <p:cNvSpPr>
              <a:spLocks noChangeArrowheads="1"/>
            </p:cNvSpPr>
            <p:nvPr/>
          </p:nvSpPr>
          <p:spPr bwMode="auto">
            <a:xfrm>
              <a:off x="104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4" name="Rectangle 394"/>
            <p:cNvSpPr>
              <a:spLocks noChangeArrowheads="1"/>
            </p:cNvSpPr>
            <p:nvPr/>
          </p:nvSpPr>
          <p:spPr bwMode="auto">
            <a:xfrm>
              <a:off x="118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5" name="Rectangle 395"/>
            <p:cNvSpPr>
              <a:spLocks noChangeArrowheads="1"/>
            </p:cNvSpPr>
            <p:nvPr/>
          </p:nvSpPr>
          <p:spPr bwMode="auto">
            <a:xfrm>
              <a:off x="133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6" name="Rectangle 396"/>
            <p:cNvSpPr>
              <a:spLocks noChangeArrowheads="1"/>
            </p:cNvSpPr>
            <p:nvPr/>
          </p:nvSpPr>
          <p:spPr bwMode="auto">
            <a:xfrm>
              <a:off x="147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7" name="Rectangle 397"/>
            <p:cNvSpPr>
              <a:spLocks noChangeArrowheads="1"/>
            </p:cNvSpPr>
            <p:nvPr/>
          </p:nvSpPr>
          <p:spPr bwMode="auto">
            <a:xfrm>
              <a:off x="1616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8" name="Rectangle 398"/>
            <p:cNvSpPr>
              <a:spLocks noChangeArrowheads="1"/>
            </p:cNvSpPr>
            <p:nvPr/>
          </p:nvSpPr>
          <p:spPr bwMode="auto">
            <a:xfrm>
              <a:off x="33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59" name="Rectangle 399"/>
            <p:cNvSpPr>
              <a:spLocks noChangeArrowheads="1"/>
            </p:cNvSpPr>
            <p:nvPr/>
          </p:nvSpPr>
          <p:spPr bwMode="auto">
            <a:xfrm>
              <a:off x="474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0" name="Rectangle 400"/>
            <p:cNvSpPr>
              <a:spLocks noChangeArrowheads="1"/>
            </p:cNvSpPr>
            <p:nvPr/>
          </p:nvSpPr>
          <p:spPr bwMode="auto">
            <a:xfrm>
              <a:off x="618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1" name="Rectangle 401"/>
            <p:cNvSpPr>
              <a:spLocks noChangeArrowheads="1"/>
            </p:cNvSpPr>
            <p:nvPr/>
          </p:nvSpPr>
          <p:spPr bwMode="auto">
            <a:xfrm>
              <a:off x="762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2" name="Rectangle 402"/>
            <p:cNvSpPr>
              <a:spLocks noChangeArrowheads="1"/>
            </p:cNvSpPr>
            <p:nvPr/>
          </p:nvSpPr>
          <p:spPr bwMode="auto">
            <a:xfrm>
              <a:off x="90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3" name="Rectangle 403"/>
            <p:cNvSpPr>
              <a:spLocks noChangeArrowheads="1"/>
            </p:cNvSpPr>
            <p:nvPr/>
          </p:nvSpPr>
          <p:spPr bwMode="auto">
            <a:xfrm>
              <a:off x="104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4" name="Rectangle 404"/>
            <p:cNvSpPr>
              <a:spLocks noChangeArrowheads="1"/>
            </p:cNvSpPr>
            <p:nvPr/>
          </p:nvSpPr>
          <p:spPr bwMode="auto">
            <a:xfrm>
              <a:off x="118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5" name="Rectangle 405"/>
            <p:cNvSpPr>
              <a:spLocks noChangeArrowheads="1"/>
            </p:cNvSpPr>
            <p:nvPr/>
          </p:nvSpPr>
          <p:spPr bwMode="auto">
            <a:xfrm>
              <a:off x="133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6" name="Rectangle 406"/>
            <p:cNvSpPr>
              <a:spLocks noChangeArrowheads="1"/>
            </p:cNvSpPr>
            <p:nvPr/>
          </p:nvSpPr>
          <p:spPr bwMode="auto">
            <a:xfrm>
              <a:off x="147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7" name="Rectangle 407"/>
            <p:cNvSpPr>
              <a:spLocks noChangeArrowheads="1"/>
            </p:cNvSpPr>
            <p:nvPr/>
          </p:nvSpPr>
          <p:spPr bwMode="auto">
            <a:xfrm>
              <a:off x="1616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8" name="Rectangle 408"/>
            <p:cNvSpPr>
              <a:spLocks noChangeArrowheads="1"/>
            </p:cNvSpPr>
            <p:nvPr/>
          </p:nvSpPr>
          <p:spPr bwMode="auto">
            <a:xfrm>
              <a:off x="1755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69" name="Rectangle 409"/>
            <p:cNvSpPr>
              <a:spLocks noChangeArrowheads="1"/>
            </p:cNvSpPr>
            <p:nvPr/>
          </p:nvSpPr>
          <p:spPr bwMode="auto">
            <a:xfrm>
              <a:off x="1899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0" name="Rectangle 410"/>
            <p:cNvSpPr>
              <a:spLocks noChangeArrowheads="1"/>
            </p:cNvSpPr>
            <p:nvPr/>
          </p:nvSpPr>
          <p:spPr bwMode="auto">
            <a:xfrm>
              <a:off x="2043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1" name="Rectangle 411"/>
            <p:cNvSpPr>
              <a:spLocks noChangeArrowheads="1"/>
            </p:cNvSpPr>
            <p:nvPr/>
          </p:nvSpPr>
          <p:spPr bwMode="auto">
            <a:xfrm>
              <a:off x="2187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2" name="Rectangle 412"/>
            <p:cNvSpPr>
              <a:spLocks noChangeArrowheads="1"/>
            </p:cNvSpPr>
            <p:nvPr/>
          </p:nvSpPr>
          <p:spPr bwMode="auto">
            <a:xfrm>
              <a:off x="2331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3" name="Rectangle 413"/>
            <p:cNvSpPr>
              <a:spLocks noChangeArrowheads="1"/>
            </p:cNvSpPr>
            <p:nvPr/>
          </p:nvSpPr>
          <p:spPr bwMode="auto">
            <a:xfrm>
              <a:off x="2470" y="1023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4" name="Rectangle 414"/>
            <p:cNvSpPr>
              <a:spLocks noChangeArrowheads="1"/>
            </p:cNvSpPr>
            <p:nvPr/>
          </p:nvSpPr>
          <p:spPr bwMode="auto">
            <a:xfrm>
              <a:off x="1755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5" name="Rectangle 415"/>
            <p:cNvSpPr>
              <a:spLocks noChangeArrowheads="1"/>
            </p:cNvSpPr>
            <p:nvPr/>
          </p:nvSpPr>
          <p:spPr bwMode="auto">
            <a:xfrm>
              <a:off x="1899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6" name="Rectangle 416"/>
            <p:cNvSpPr>
              <a:spLocks noChangeArrowheads="1"/>
            </p:cNvSpPr>
            <p:nvPr/>
          </p:nvSpPr>
          <p:spPr bwMode="auto">
            <a:xfrm>
              <a:off x="2043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7" name="Rectangle 417"/>
            <p:cNvSpPr>
              <a:spLocks noChangeArrowheads="1"/>
            </p:cNvSpPr>
            <p:nvPr/>
          </p:nvSpPr>
          <p:spPr bwMode="auto">
            <a:xfrm>
              <a:off x="2187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8" name="Rectangle 418"/>
            <p:cNvSpPr>
              <a:spLocks noChangeArrowheads="1"/>
            </p:cNvSpPr>
            <p:nvPr/>
          </p:nvSpPr>
          <p:spPr bwMode="auto">
            <a:xfrm>
              <a:off x="2331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79" name="Rectangle 419"/>
            <p:cNvSpPr>
              <a:spLocks noChangeArrowheads="1"/>
            </p:cNvSpPr>
            <p:nvPr/>
          </p:nvSpPr>
          <p:spPr bwMode="auto">
            <a:xfrm>
              <a:off x="2470" y="1165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0" name="Rectangle 420"/>
            <p:cNvSpPr>
              <a:spLocks noChangeArrowheads="1"/>
            </p:cNvSpPr>
            <p:nvPr/>
          </p:nvSpPr>
          <p:spPr bwMode="auto">
            <a:xfrm>
              <a:off x="1755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1" name="Rectangle 421"/>
            <p:cNvSpPr>
              <a:spLocks noChangeArrowheads="1"/>
            </p:cNvSpPr>
            <p:nvPr/>
          </p:nvSpPr>
          <p:spPr bwMode="auto">
            <a:xfrm>
              <a:off x="1899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2" name="Rectangle 422"/>
            <p:cNvSpPr>
              <a:spLocks noChangeArrowheads="1"/>
            </p:cNvSpPr>
            <p:nvPr/>
          </p:nvSpPr>
          <p:spPr bwMode="auto">
            <a:xfrm>
              <a:off x="2043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3" name="Rectangle 423"/>
            <p:cNvSpPr>
              <a:spLocks noChangeArrowheads="1"/>
            </p:cNvSpPr>
            <p:nvPr/>
          </p:nvSpPr>
          <p:spPr bwMode="auto">
            <a:xfrm>
              <a:off x="2187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4" name="Rectangle 424"/>
            <p:cNvSpPr>
              <a:spLocks noChangeArrowheads="1"/>
            </p:cNvSpPr>
            <p:nvPr/>
          </p:nvSpPr>
          <p:spPr bwMode="auto">
            <a:xfrm>
              <a:off x="2331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5" name="Rectangle 425"/>
            <p:cNvSpPr>
              <a:spLocks noChangeArrowheads="1"/>
            </p:cNvSpPr>
            <p:nvPr/>
          </p:nvSpPr>
          <p:spPr bwMode="auto">
            <a:xfrm>
              <a:off x="2470" y="1309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6" name="Rectangle 426"/>
            <p:cNvSpPr>
              <a:spLocks noChangeArrowheads="1"/>
            </p:cNvSpPr>
            <p:nvPr/>
          </p:nvSpPr>
          <p:spPr bwMode="auto">
            <a:xfrm>
              <a:off x="1755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7" name="Rectangle 427"/>
            <p:cNvSpPr>
              <a:spLocks noChangeArrowheads="1"/>
            </p:cNvSpPr>
            <p:nvPr/>
          </p:nvSpPr>
          <p:spPr bwMode="auto">
            <a:xfrm>
              <a:off x="1899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8" name="Rectangle 428"/>
            <p:cNvSpPr>
              <a:spLocks noChangeArrowheads="1"/>
            </p:cNvSpPr>
            <p:nvPr/>
          </p:nvSpPr>
          <p:spPr bwMode="auto">
            <a:xfrm>
              <a:off x="2043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89" name="Rectangle 429"/>
            <p:cNvSpPr>
              <a:spLocks noChangeArrowheads="1"/>
            </p:cNvSpPr>
            <p:nvPr/>
          </p:nvSpPr>
          <p:spPr bwMode="auto">
            <a:xfrm>
              <a:off x="2187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0" name="Rectangle 430"/>
            <p:cNvSpPr>
              <a:spLocks noChangeArrowheads="1"/>
            </p:cNvSpPr>
            <p:nvPr/>
          </p:nvSpPr>
          <p:spPr bwMode="auto">
            <a:xfrm>
              <a:off x="2331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1" name="Rectangle 431"/>
            <p:cNvSpPr>
              <a:spLocks noChangeArrowheads="1"/>
            </p:cNvSpPr>
            <p:nvPr/>
          </p:nvSpPr>
          <p:spPr bwMode="auto">
            <a:xfrm>
              <a:off x="2470" y="145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2" name="Rectangle 432"/>
            <p:cNvSpPr>
              <a:spLocks noChangeArrowheads="1"/>
            </p:cNvSpPr>
            <p:nvPr/>
          </p:nvSpPr>
          <p:spPr bwMode="auto">
            <a:xfrm>
              <a:off x="1755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3" name="Rectangle 433"/>
            <p:cNvSpPr>
              <a:spLocks noChangeArrowheads="1"/>
            </p:cNvSpPr>
            <p:nvPr/>
          </p:nvSpPr>
          <p:spPr bwMode="auto">
            <a:xfrm>
              <a:off x="1899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4" name="Rectangle 434"/>
            <p:cNvSpPr>
              <a:spLocks noChangeArrowheads="1"/>
            </p:cNvSpPr>
            <p:nvPr/>
          </p:nvSpPr>
          <p:spPr bwMode="auto">
            <a:xfrm>
              <a:off x="2043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5" name="Rectangle 435"/>
            <p:cNvSpPr>
              <a:spLocks noChangeArrowheads="1"/>
            </p:cNvSpPr>
            <p:nvPr/>
          </p:nvSpPr>
          <p:spPr bwMode="auto">
            <a:xfrm>
              <a:off x="2187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6" name="Rectangle 436"/>
            <p:cNvSpPr>
              <a:spLocks noChangeArrowheads="1"/>
            </p:cNvSpPr>
            <p:nvPr/>
          </p:nvSpPr>
          <p:spPr bwMode="auto">
            <a:xfrm>
              <a:off x="2331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7" name="Rectangle 437"/>
            <p:cNvSpPr>
              <a:spLocks noChangeArrowheads="1"/>
            </p:cNvSpPr>
            <p:nvPr/>
          </p:nvSpPr>
          <p:spPr bwMode="auto">
            <a:xfrm>
              <a:off x="2470" y="1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8" name="Rectangle 438"/>
            <p:cNvSpPr>
              <a:spLocks noChangeArrowheads="1"/>
            </p:cNvSpPr>
            <p:nvPr/>
          </p:nvSpPr>
          <p:spPr bwMode="auto">
            <a:xfrm>
              <a:off x="1755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4999" name="Rectangle 439"/>
            <p:cNvSpPr>
              <a:spLocks noChangeArrowheads="1"/>
            </p:cNvSpPr>
            <p:nvPr/>
          </p:nvSpPr>
          <p:spPr bwMode="auto">
            <a:xfrm>
              <a:off x="1899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0" name="Rectangle 440"/>
            <p:cNvSpPr>
              <a:spLocks noChangeArrowheads="1"/>
            </p:cNvSpPr>
            <p:nvPr/>
          </p:nvSpPr>
          <p:spPr bwMode="auto">
            <a:xfrm>
              <a:off x="2043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1" name="Rectangle 441"/>
            <p:cNvSpPr>
              <a:spLocks noChangeArrowheads="1"/>
            </p:cNvSpPr>
            <p:nvPr/>
          </p:nvSpPr>
          <p:spPr bwMode="auto">
            <a:xfrm>
              <a:off x="2187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2" name="Rectangle 442"/>
            <p:cNvSpPr>
              <a:spLocks noChangeArrowheads="1"/>
            </p:cNvSpPr>
            <p:nvPr/>
          </p:nvSpPr>
          <p:spPr bwMode="auto">
            <a:xfrm>
              <a:off x="2331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3" name="Rectangle 443"/>
            <p:cNvSpPr>
              <a:spLocks noChangeArrowheads="1"/>
            </p:cNvSpPr>
            <p:nvPr/>
          </p:nvSpPr>
          <p:spPr bwMode="auto">
            <a:xfrm>
              <a:off x="2470" y="1730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4" name="Rectangle 444"/>
            <p:cNvSpPr>
              <a:spLocks noChangeArrowheads="1"/>
            </p:cNvSpPr>
            <p:nvPr/>
          </p:nvSpPr>
          <p:spPr bwMode="auto">
            <a:xfrm>
              <a:off x="1755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5" name="Rectangle 445"/>
            <p:cNvSpPr>
              <a:spLocks noChangeArrowheads="1"/>
            </p:cNvSpPr>
            <p:nvPr/>
          </p:nvSpPr>
          <p:spPr bwMode="auto">
            <a:xfrm>
              <a:off x="1899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6" name="Rectangle 446"/>
            <p:cNvSpPr>
              <a:spLocks noChangeArrowheads="1"/>
            </p:cNvSpPr>
            <p:nvPr/>
          </p:nvSpPr>
          <p:spPr bwMode="auto">
            <a:xfrm>
              <a:off x="2043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7" name="Rectangle 447"/>
            <p:cNvSpPr>
              <a:spLocks noChangeArrowheads="1"/>
            </p:cNvSpPr>
            <p:nvPr/>
          </p:nvSpPr>
          <p:spPr bwMode="auto">
            <a:xfrm>
              <a:off x="2187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8" name="Rectangle 448"/>
            <p:cNvSpPr>
              <a:spLocks noChangeArrowheads="1"/>
            </p:cNvSpPr>
            <p:nvPr/>
          </p:nvSpPr>
          <p:spPr bwMode="auto">
            <a:xfrm>
              <a:off x="2331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09" name="Rectangle 449"/>
            <p:cNvSpPr>
              <a:spLocks noChangeArrowheads="1"/>
            </p:cNvSpPr>
            <p:nvPr/>
          </p:nvSpPr>
          <p:spPr bwMode="auto">
            <a:xfrm>
              <a:off x="2470" y="1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0" name="Rectangle 450"/>
            <p:cNvSpPr>
              <a:spLocks noChangeArrowheads="1"/>
            </p:cNvSpPr>
            <p:nvPr/>
          </p:nvSpPr>
          <p:spPr bwMode="auto">
            <a:xfrm>
              <a:off x="1755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1" name="Rectangle 451"/>
            <p:cNvSpPr>
              <a:spLocks noChangeArrowheads="1"/>
            </p:cNvSpPr>
            <p:nvPr/>
          </p:nvSpPr>
          <p:spPr bwMode="auto">
            <a:xfrm>
              <a:off x="1899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2" name="Rectangle 452"/>
            <p:cNvSpPr>
              <a:spLocks noChangeArrowheads="1"/>
            </p:cNvSpPr>
            <p:nvPr/>
          </p:nvSpPr>
          <p:spPr bwMode="auto">
            <a:xfrm>
              <a:off x="2043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3" name="Rectangle 453"/>
            <p:cNvSpPr>
              <a:spLocks noChangeArrowheads="1"/>
            </p:cNvSpPr>
            <p:nvPr/>
          </p:nvSpPr>
          <p:spPr bwMode="auto">
            <a:xfrm>
              <a:off x="2187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4" name="Rectangle 454"/>
            <p:cNvSpPr>
              <a:spLocks noChangeArrowheads="1"/>
            </p:cNvSpPr>
            <p:nvPr/>
          </p:nvSpPr>
          <p:spPr bwMode="auto">
            <a:xfrm>
              <a:off x="2331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5" name="Rectangle 455"/>
            <p:cNvSpPr>
              <a:spLocks noChangeArrowheads="1"/>
            </p:cNvSpPr>
            <p:nvPr/>
          </p:nvSpPr>
          <p:spPr bwMode="auto">
            <a:xfrm>
              <a:off x="2470" y="201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6" name="Rectangle 456"/>
            <p:cNvSpPr>
              <a:spLocks noChangeArrowheads="1"/>
            </p:cNvSpPr>
            <p:nvPr/>
          </p:nvSpPr>
          <p:spPr bwMode="auto">
            <a:xfrm>
              <a:off x="1755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endParaRPr lang="en-GB"/>
            </a:p>
          </p:txBody>
        </p:sp>
        <p:sp>
          <p:nvSpPr>
            <p:cNvPr id="35017" name="Rectangle 457"/>
            <p:cNvSpPr>
              <a:spLocks noChangeArrowheads="1"/>
            </p:cNvSpPr>
            <p:nvPr/>
          </p:nvSpPr>
          <p:spPr bwMode="auto">
            <a:xfrm>
              <a:off x="1899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8" name="Rectangle 458"/>
            <p:cNvSpPr>
              <a:spLocks noChangeArrowheads="1"/>
            </p:cNvSpPr>
            <p:nvPr/>
          </p:nvSpPr>
          <p:spPr bwMode="auto">
            <a:xfrm>
              <a:off x="2043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19" name="Rectangle 459"/>
            <p:cNvSpPr>
              <a:spLocks noChangeArrowheads="1"/>
            </p:cNvSpPr>
            <p:nvPr/>
          </p:nvSpPr>
          <p:spPr bwMode="auto">
            <a:xfrm>
              <a:off x="2187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0" name="Rectangle 460"/>
            <p:cNvSpPr>
              <a:spLocks noChangeArrowheads="1"/>
            </p:cNvSpPr>
            <p:nvPr/>
          </p:nvSpPr>
          <p:spPr bwMode="auto">
            <a:xfrm>
              <a:off x="2331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1" name="Rectangle 461"/>
            <p:cNvSpPr>
              <a:spLocks noChangeArrowheads="1"/>
            </p:cNvSpPr>
            <p:nvPr/>
          </p:nvSpPr>
          <p:spPr bwMode="auto">
            <a:xfrm>
              <a:off x="2470" y="216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2" name="Rectangle 462"/>
            <p:cNvSpPr>
              <a:spLocks noChangeArrowheads="1"/>
            </p:cNvSpPr>
            <p:nvPr/>
          </p:nvSpPr>
          <p:spPr bwMode="auto">
            <a:xfrm>
              <a:off x="1755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3" name="Rectangle 463"/>
            <p:cNvSpPr>
              <a:spLocks noChangeArrowheads="1"/>
            </p:cNvSpPr>
            <p:nvPr/>
          </p:nvSpPr>
          <p:spPr bwMode="auto">
            <a:xfrm>
              <a:off x="1899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4" name="Rectangle 464"/>
            <p:cNvSpPr>
              <a:spLocks noChangeArrowheads="1"/>
            </p:cNvSpPr>
            <p:nvPr/>
          </p:nvSpPr>
          <p:spPr bwMode="auto">
            <a:xfrm>
              <a:off x="2043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5" name="Rectangle 465"/>
            <p:cNvSpPr>
              <a:spLocks noChangeArrowheads="1"/>
            </p:cNvSpPr>
            <p:nvPr/>
          </p:nvSpPr>
          <p:spPr bwMode="auto">
            <a:xfrm>
              <a:off x="2187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6" name="Rectangle 466"/>
            <p:cNvSpPr>
              <a:spLocks noChangeArrowheads="1"/>
            </p:cNvSpPr>
            <p:nvPr/>
          </p:nvSpPr>
          <p:spPr bwMode="auto">
            <a:xfrm>
              <a:off x="2331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7" name="Rectangle 467"/>
            <p:cNvSpPr>
              <a:spLocks noChangeArrowheads="1"/>
            </p:cNvSpPr>
            <p:nvPr/>
          </p:nvSpPr>
          <p:spPr bwMode="auto">
            <a:xfrm>
              <a:off x="2470" y="230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8" name="Rectangle 468"/>
            <p:cNvSpPr>
              <a:spLocks noChangeArrowheads="1"/>
            </p:cNvSpPr>
            <p:nvPr/>
          </p:nvSpPr>
          <p:spPr bwMode="auto">
            <a:xfrm>
              <a:off x="33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29" name="Rectangle 469"/>
            <p:cNvSpPr>
              <a:spLocks noChangeArrowheads="1"/>
            </p:cNvSpPr>
            <p:nvPr/>
          </p:nvSpPr>
          <p:spPr bwMode="auto">
            <a:xfrm>
              <a:off x="474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0" name="Rectangle 470"/>
            <p:cNvSpPr>
              <a:spLocks noChangeArrowheads="1"/>
            </p:cNvSpPr>
            <p:nvPr/>
          </p:nvSpPr>
          <p:spPr bwMode="auto">
            <a:xfrm>
              <a:off x="618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1" name="Rectangle 471"/>
            <p:cNvSpPr>
              <a:spLocks noChangeArrowheads="1"/>
            </p:cNvSpPr>
            <p:nvPr/>
          </p:nvSpPr>
          <p:spPr bwMode="auto">
            <a:xfrm>
              <a:off x="762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2" name="Rectangle 472"/>
            <p:cNvSpPr>
              <a:spLocks noChangeArrowheads="1"/>
            </p:cNvSpPr>
            <p:nvPr/>
          </p:nvSpPr>
          <p:spPr bwMode="auto">
            <a:xfrm>
              <a:off x="90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3" name="Rectangle 473"/>
            <p:cNvSpPr>
              <a:spLocks noChangeArrowheads="1"/>
            </p:cNvSpPr>
            <p:nvPr/>
          </p:nvSpPr>
          <p:spPr bwMode="auto">
            <a:xfrm>
              <a:off x="104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4" name="Rectangle 474"/>
            <p:cNvSpPr>
              <a:spLocks noChangeArrowheads="1"/>
            </p:cNvSpPr>
            <p:nvPr/>
          </p:nvSpPr>
          <p:spPr bwMode="auto">
            <a:xfrm>
              <a:off x="118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5" name="Rectangle 475"/>
            <p:cNvSpPr>
              <a:spLocks noChangeArrowheads="1"/>
            </p:cNvSpPr>
            <p:nvPr/>
          </p:nvSpPr>
          <p:spPr bwMode="auto">
            <a:xfrm>
              <a:off x="133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6" name="Rectangle 476"/>
            <p:cNvSpPr>
              <a:spLocks noChangeArrowheads="1"/>
            </p:cNvSpPr>
            <p:nvPr/>
          </p:nvSpPr>
          <p:spPr bwMode="auto">
            <a:xfrm>
              <a:off x="147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7" name="Rectangle 477"/>
            <p:cNvSpPr>
              <a:spLocks noChangeArrowheads="1"/>
            </p:cNvSpPr>
            <p:nvPr/>
          </p:nvSpPr>
          <p:spPr bwMode="auto">
            <a:xfrm>
              <a:off x="1616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8" name="Rectangle 478"/>
            <p:cNvSpPr>
              <a:spLocks noChangeArrowheads="1"/>
            </p:cNvSpPr>
            <p:nvPr/>
          </p:nvSpPr>
          <p:spPr bwMode="auto">
            <a:xfrm>
              <a:off x="33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39" name="Rectangle 479"/>
            <p:cNvSpPr>
              <a:spLocks noChangeArrowheads="1"/>
            </p:cNvSpPr>
            <p:nvPr/>
          </p:nvSpPr>
          <p:spPr bwMode="auto">
            <a:xfrm>
              <a:off x="474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0" name="Rectangle 480"/>
            <p:cNvSpPr>
              <a:spLocks noChangeArrowheads="1"/>
            </p:cNvSpPr>
            <p:nvPr/>
          </p:nvSpPr>
          <p:spPr bwMode="auto">
            <a:xfrm>
              <a:off x="618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1" name="Rectangle 481"/>
            <p:cNvSpPr>
              <a:spLocks noChangeArrowheads="1"/>
            </p:cNvSpPr>
            <p:nvPr/>
          </p:nvSpPr>
          <p:spPr bwMode="auto">
            <a:xfrm>
              <a:off x="762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2" name="Rectangle 482"/>
            <p:cNvSpPr>
              <a:spLocks noChangeArrowheads="1"/>
            </p:cNvSpPr>
            <p:nvPr/>
          </p:nvSpPr>
          <p:spPr bwMode="auto">
            <a:xfrm>
              <a:off x="90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3" name="Rectangle 483"/>
            <p:cNvSpPr>
              <a:spLocks noChangeArrowheads="1"/>
            </p:cNvSpPr>
            <p:nvPr/>
          </p:nvSpPr>
          <p:spPr bwMode="auto">
            <a:xfrm>
              <a:off x="104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4" name="Rectangle 484"/>
            <p:cNvSpPr>
              <a:spLocks noChangeArrowheads="1"/>
            </p:cNvSpPr>
            <p:nvPr/>
          </p:nvSpPr>
          <p:spPr bwMode="auto">
            <a:xfrm>
              <a:off x="118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5" name="Rectangle 485"/>
            <p:cNvSpPr>
              <a:spLocks noChangeArrowheads="1"/>
            </p:cNvSpPr>
            <p:nvPr/>
          </p:nvSpPr>
          <p:spPr bwMode="auto">
            <a:xfrm>
              <a:off x="133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6" name="Rectangle 486"/>
            <p:cNvSpPr>
              <a:spLocks noChangeArrowheads="1"/>
            </p:cNvSpPr>
            <p:nvPr/>
          </p:nvSpPr>
          <p:spPr bwMode="auto">
            <a:xfrm>
              <a:off x="147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7" name="Rectangle 487"/>
            <p:cNvSpPr>
              <a:spLocks noChangeArrowheads="1"/>
            </p:cNvSpPr>
            <p:nvPr/>
          </p:nvSpPr>
          <p:spPr bwMode="auto">
            <a:xfrm>
              <a:off x="1616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8" name="Rectangle 488"/>
            <p:cNvSpPr>
              <a:spLocks noChangeArrowheads="1"/>
            </p:cNvSpPr>
            <p:nvPr/>
          </p:nvSpPr>
          <p:spPr bwMode="auto">
            <a:xfrm>
              <a:off x="33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49" name="Rectangle 489"/>
            <p:cNvSpPr>
              <a:spLocks noChangeArrowheads="1"/>
            </p:cNvSpPr>
            <p:nvPr/>
          </p:nvSpPr>
          <p:spPr bwMode="auto">
            <a:xfrm>
              <a:off x="474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0" name="Rectangle 490"/>
            <p:cNvSpPr>
              <a:spLocks noChangeArrowheads="1"/>
            </p:cNvSpPr>
            <p:nvPr/>
          </p:nvSpPr>
          <p:spPr bwMode="auto">
            <a:xfrm>
              <a:off x="618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1" name="Rectangle 491"/>
            <p:cNvSpPr>
              <a:spLocks noChangeArrowheads="1"/>
            </p:cNvSpPr>
            <p:nvPr/>
          </p:nvSpPr>
          <p:spPr bwMode="auto">
            <a:xfrm>
              <a:off x="762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2" name="Rectangle 492"/>
            <p:cNvSpPr>
              <a:spLocks noChangeArrowheads="1"/>
            </p:cNvSpPr>
            <p:nvPr/>
          </p:nvSpPr>
          <p:spPr bwMode="auto">
            <a:xfrm>
              <a:off x="90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3" name="Rectangle 493"/>
            <p:cNvSpPr>
              <a:spLocks noChangeArrowheads="1"/>
            </p:cNvSpPr>
            <p:nvPr/>
          </p:nvSpPr>
          <p:spPr bwMode="auto">
            <a:xfrm>
              <a:off x="104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4" name="Rectangle 494"/>
            <p:cNvSpPr>
              <a:spLocks noChangeArrowheads="1"/>
            </p:cNvSpPr>
            <p:nvPr/>
          </p:nvSpPr>
          <p:spPr bwMode="auto">
            <a:xfrm>
              <a:off x="118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5" name="Rectangle 495"/>
            <p:cNvSpPr>
              <a:spLocks noChangeArrowheads="1"/>
            </p:cNvSpPr>
            <p:nvPr/>
          </p:nvSpPr>
          <p:spPr bwMode="auto">
            <a:xfrm>
              <a:off x="133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6" name="Rectangle 496"/>
            <p:cNvSpPr>
              <a:spLocks noChangeArrowheads="1"/>
            </p:cNvSpPr>
            <p:nvPr/>
          </p:nvSpPr>
          <p:spPr bwMode="auto">
            <a:xfrm>
              <a:off x="147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7" name="Rectangle 497"/>
            <p:cNvSpPr>
              <a:spLocks noChangeArrowheads="1"/>
            </p:cNvSpPr>
            <p:nvPr/>
          </p:nvSpPr>
          <p:spPr bwMode="auto">
            <a:xfrm>
              <a:off x="1616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8" name="Rectangle 498"/>
            <p:cNvSpPr>
              <a:spLocks noChangeArrowheads="1"/>
            </p:cNvSpPr>
            <p:nvPr/>
          </p:nvSpPr>
          <p:spPr bwMode="auto">
            <a:xfrm>
              <a:off x="33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59" name="Rectangle 499"/>
            <p:cNvSpPr>
              <a:spLocks noChangeArrowheads="1"/>
            </p:cNvSpPr>
            <p:nvPr/>
          </p:nvSpPr>
          <p:spPr bwMode="auto">
            <a:xfrm>
              <a:off x="474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0" name="Rectangle 500"/>
            <p:cNvSpPr>
              <a:spLocks noChangeArrowheads="1"/>
            </p:cNvSpPr>
            <p:nvPr/>
          </p:nvSpPr>
          <p:spPr bwMode="auto">
            <a:xfrm>
              <a:off x="618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1" name="Rectangle 501"/>
            <p:cNvSpPr>
              <a:spLocks noChangeArrowheads="1"/>
            </p:cNvSpPr>
            <p:nvPr/>
          </p:nvSpPr>
          <p:spPr bwMode="auto">
            <a:xfrm>
              <a:off x="762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2" name="Rectangle 502"/>
            <p:cNvSpPr>
              <a:spLocks noChangeArrowheads="1"/>
            </p:cNvSpPr>
            <p:nvPr/>
          </p:nvSpPr>
          <p:spPr bwMode="auto">
            <a:xfrm>
              <a:off x="90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3" name="Rectangle 503"/>
            <p:cNvSpPr>
              <a:spLocks noChangeArrowheads="1"/>
            </p:cNvSpPr>
            <p:nvPr/>
          </p:nvSpPr>
          <p:spPr bwMode="auto">
            <a:xfrm>
              <a:off x="104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4" name="Rectangle 504"/>
            <p:cNvSpPr>
              <a:spLocks noChangeArrowheads="1"/>
            </p:cNvSpPr>
            <p:nvPr/>
          </p:nvSpPr>
          <p:spPr bwMode="auto">
            <a:xfrm>
              <a:off x="118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5" name="Rectangle 505"/>
            <p:cNvSpPr>
              <a:spLocks noChangeArrowheads="1"/>
            </p:cNvSpPr>
            <p:nvPr/>
          </p:nvSpPr>
          <p:spPr bwMode="auto">
            <a:xfrm>
              <a:off x="133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6" name="Rectangle 506"/>
            <p:cNvSpPr>
              <a:spLocks noChangeArrowheads="1"/>
            </p:cNvSpPr>
            <p:nvPr/>
          </p:nvSpPr>
          <p:spPr bwMode="auto">
            <a:xfrm>
              <a:off x="147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7" name="Rectangle 507"/>
            <p:cNvSpPr>
              <a:spLocks noChangeArrowheads="1"/>
            </p:cNvSpPr>
            <p:nvPr/>
          </p:nvSpPr>
          <p:spPr bwMode="auto">
            <a:xfrm>
              <a:off x="1616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8" name="Rectangle 508"/>
            <p:cNvSpPr>
              <a:spLocks noChangeArrowheads="1"/>
            </p:cNvSpPr>
            <p:nvPr/>
          </p:nvSpPr>
          <p:spPr bwMode="auto">
            <a:xfrm>
              <a:off x="33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69" name="Rectangle 509"/>
            <p:cNvSpPr>
              <a:spLocks noChangeArrowheads="1"/>
            </p:cNvSpPr>
            <p:nvPr/>
          </p:nvSpPr>
          <p:spPr bwMode="auto">
            <a:xfrm>
              <a:off x="474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0" name="Rectangle 510"/>
            <p:cNvSpPr>
              <a:spLocks noChangeArrowheads="1"/>
            </p:cNvSpPr>
            <p:nvPr/>
          </p:nvSpPr>
          <p:spPr bwMode="auto">
            <a:xfrm>
              <a:off x="618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1" name="Rectangle 511"/>
            <p:cNvSpPr>
              <a:spLocks noChangeArrowheads="1"/>
            </p:cNvSpPr>
            <p:nvPr/>
          </p:nvSpPr>
          <p:spPr bwMode="auto">
            <a:xfrm>
              <a:off x="762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2" name="Rectangle 512"/>
            <p:cNvSpPr>
              <a:spLocks noChangeArrowheads="1"/>
            </p:cNvSpPr>
            <p:nvPr/>
          </p:nvSpPr>
          <p:spPr bwMode="auto">
            <a:xfrm>
              <a:off x="90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3" name="Rectangle 513"/>
            <p:cNvSpPr>
              <a:spLocks noChangeArrowheads="1"/>
            </p:cNvSpPr>
            <p:nvPr/>
          </p:nvSpPr>
          <p:spPr bwMode="auto">
            <a:xfrm>
              <a:off x="104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4" name="Rectangle 514"/>
            <p:cNvSpPr>
              <a:spLocks noChangeArrowheads="1"/>
            </p:cNvSpPr>
            <p:nvPr/>
          </p:nvSpPr>
          <p:spPr bwMode="auto">
            <a:xfrm>
              <a:off x="118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5" name="Rectangle 515"/>
            <p:cNvSpPr>
              <a:spLocks noChangeArrowheads="1"/>
            </p:cNvSpPr>
            <p:nvPr/>
          </p:nvSpPr>
          <p:spPr bwMode="auto">
            <a:xfrm>
              <a:off x="133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6" name="Rectangle 516"/>
            <p:cNvSpPr>
              <a:spLocks noChangeArrowheads="1"/>
            </p:cNvSpPr>
            <p:nvPr/>
          </p:nvSpPr>
          <p:spPr bwMode="auto">
            <a:xfrm>
              <a:off x="147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7" name="Rectangle 517"/>
            <p:cNvSpPr>
              <a:spLocks noChangeArrowheads="1"/>
            </p:cNvSpPr>
            <p:nvPr/>
          </p:nvSpPr>
          <p:spPr bwMode="auto">
            <a:xfrm>
              <a:off x="1616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8" name="Rectangle 518"/>
            <p:cNvSpPr>
              <a:spLocks noChangeArrowheads="1"/>
            </p:cNvSpPr>
            <p:nvPr/>
          </p:nvSpPr>
          <p:spPr bwMode="auto">
            <a:xfrm>
              <a:off x="1755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79" name="Rectangle 519"/>
            <p:cNvSpPr>
              <a:spLocks noChangeArrowheads="1"/>
            </p:cNvSpPr>
            <p:nvPr/>
          </p:nvSpPr>
          <p:spPr bwMode="auto">
            <a:xfrm>
              <a:off x="1899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0" name="Rectangle 520"/>
            <p:cNvSpPr>
              <a:spLocks noChangeArrowheads="1"/>
            </p:cNvSpPr>
            <p:nvPr/>
          </p:nvSpPr>
          <p:spPr bwMode="auto">
            <a:xfrm>
              <a:off x="2043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1" name="Rectangle 521"/>
            <p:cNvSpPr>
              <a:spLocks noChangeArrowheads="1"/>
            </p:cNvSpPr>
            <p:nvPr/>
          </p:nvSpPr>
          <p:spPr bwMode="auto">
            <a:xfrm>
              <a:off x="2187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2" name="Rectangle 522"/>
            <p:cNvSpPr>
              <a:spLocks noChangeArrowheads="1"/>
            </p:cNvSpPr>
            <p:nvPr/>
          </p:nvSpPr>
          <p:spPr bwMode="auto">
            <a:xfrm>
              <a:off x="2331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3" name="Rectangle 523"/>
            <p:cNvSpPr>
              <a:spLocks noChangeArrowheads="1"/>
            </p:cNvSpPr>
            <p:nvPr/>
          </p:nvSpPr>
          <p:spPr bwMode="auto">
            <a:xfrm>
              <a:off x="2470" y="2446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4" name="Rectangle 524"/>
            <p:cNvSpPr>
              <a:spLocks noChangeArrowheads="1"/>
            </p:cNvSpPr>
            <p:nvPr/>
          </p:nvSpPr>
          <p:spPr bwMode="auto">
            <a:xfrm>
              <a:off x="1755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5" name="Rectangle 525"/>
            <p:cNvSpPr>
              <a:spLocks noChangeArrowheads="1"/>
            </p:cNvSpPr>
            <p:nvPr/>
          </p:nvSpPr>
          <p:spPr bwMode="auto">
            <a:xfrm>
              <a:off x="1899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6" name="Rectangle 526"/>
            <p:cNvSpPr>
              <a:spLocks noChangeArrowheads="1"/>
            </p:cNvSpPr>
            <p:nvPr/>
          </p:nvSpPr>
          <p:spPr bwMode="auto">
            <a:xfrm>
              <a:off x="2043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7" name="Rectangle 527"/>
            <p:cNvSpPr>
              <a:spLocks noChangeArrowheads="1"/>
            </p:cNvSpPr>
            <p:nvPr/>
          </p:nvSpPr>
          <p:spPr bwMode="auto">
            <a:xfrm>
              <a:off x="2187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8" name="Rectangle 528"/>
            <p:cNvSpPr>
              <a:spLocks noChangeArrowheads="1"/>
            </p:cNvSpPr>
            <p:nvPr/>
          </p:nvSpPr>
          <p:spPr bwMode="auto">
            <a:xfrm>
              <a:off x="2331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89" name="Rectangle 529"/>
            <p:cNvSpPr>
              <a:spLocks noChangeArrowheads="1"/>
            </p:cNvSpPr>
            <p:nvPr/>
          </p:nvSpPr>
          <p:spPr bwMode="auto">
            <a:xfrm>
              <a:off x="2470" y="2588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0" name="Rectangle 530"/>
            <p:cNvSpPr>
              <a:spLocks noChangeArrowheads="1"/>
            </p:cNvSpPr>
            <p:nvPr/>
          </p:nvSpPr>
          <p:spPr bwMode="auto">
            <a:xfrm>
              <a:off x="1755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1" name="Rectangle 531"/>
            <p:cNvSpPr>
              <a:spLocks noChangeArrowheads="1"/>
            </p:cNvSpPr>
            <p:nvPr/>
          </p:nvSpPr>
          <p:spPr bwMode="auto">
            <a:xfrm>
              <a:off x="1899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2" name="Rectangle 532"/>
            <p:cNvSpPr>
              <a:spLocks noChangeArrowheads="1"/>
            </p:cNvSpPr>
            <p:nvPr/>
          </p:nvSpPr>
          <p:spPr bwMode="auto">
            <a:xfrm>
              <a:off x="2043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3" name="Rectangle 533"/>
            <p:cNvSpPr>
              <a:spLocks noChangeArrowheads="1"/>
            </p:cNvSpPr>
            <p:nvPr/>
          </p:nvSpPr>
          <p:spPr bwMode="auto">
            <a:xfrm>
              <a:off x="2187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4" name="Rectangle 534"/>
            <p:cNvSpPr>
              <a:spLocks noChangeArrowheads="1"/>
            </p:cNvSpPr>
            <p:nvPr/>
          </p:nvSpPr>
          <p:spPr bwMode="auto">
            <a:xfrm>
              <a:off x="2331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5" name="Rectangle 535"/>
            <p:cNvSpPr>
              <a:spLocks noChangeArrowheads="1"/>
            </p:cNvSpPr>
            <p:nvPr/>
          </p:nvSpPr>
          <p:spPr bwMode="auto">
            <a:xfrm>
              <a:off x="2470" y="2732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6" name="Rectangle 536"/>
            <p:cNvSpPr>
              <a:spLocks noChangeArrowheads="1"/>
            </p:cNvSpPr>
            <p:nvPr/>
          </p:nvSpPr>
          <p:spPr bwMode="auto">
            <a:xfrm>
              <a:off x="1755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7" name="Rectangle 537"/>
            <p:cNvSpPr>
              <a:spLocks noChangeArrowheads="1"/>
            </p:cNvSpPr>
            <p:nvPr/>
          </p:nvSpPr>
          <p:spPr bwMode="auto">
            <a:xfrm>
              <a:off x="1899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8" name="Rectangle 538"/>
            <p:cNvSpPr>
              <a:spLocks noChangeArrowheads="1"/>
            </p:cNvSpPr>
            <p:nvPr/>
          </p:nvSpPr>
          <p:spPr bwMode="auto">
            <a:xfrm>
              <a:off x="2043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099" name="Rectangle 539"/>
            <p:cNvSpPr>
              <a:spLocks noChangeArrowheads="1"/>
            </p:cNvSpPr>
            <p:nvPr/>
          </p:nvSpPr>
          <p:spPr bwMode="auto">
            <a:xfrm>
              <a:off x="2187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0" name="Rectangle 540"/>
            <p:cNvSpPr>
              <a:spLocks noChangeArrowheads="1"/>
            </p:cNvSpPr>
            <p:nvPr/>
          </p:nvSpPr>
          <p:spPr bwMode="auto">
            <a:xfrm>
              <a:off x="2331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1" name="Rectangle 541"/>
            <p:cNvSpPr>
              <a:spLocks noChangeArrowheads="1"/>
            </p:cNvSpPr>
            <p:nvPr/>
          </p:nvSpPr>
          <p:spPr bwMode="auto">
            <a:xfrm>
              <a:off x="2470" y="2874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2" name="Rectangle 542"/>
            <p:cNvSpPr>
              <a:spLocks noChangeArrowheads="1"/>
            </p:cNvSpPr>
            <p:nvPr/>
          </p:nvSpPr>
          <p:spPr bwMode="auto">
            <a:xfrm>
              <a:off x="1755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3" name="Rectangle 543"/>
            <p:cNvSpPr>
              <a:spLocks noChangeArrowheads="1"/>
            </p:cNvSpPr>
            <p:nvPr/>
          </p:nvSpPr>
          <p:spPr bwMode="auto">
            <a:xfrm>
              <a:off x="1899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4" name="Rectangle 544"/>
            <p:cNvSpPr>
              <a:spLocks noChangeArrowheads="1"/>
            </p:cNvSpPr>
            <p:nvPr/>
          </p:nvSpPr>
          <p:spPr bwMode="auto">
            <a:xfrm>
              <a:off x="2043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5" name="Rectangle 545"/>
            <p:cNvSpPr>
              <a:spLocks noChangeArrowheads="1"/>
            </p:cNvSpPr>
            <p:nvPr/>
          </p:nvSpPr>
          <p:spPr bwMode="auto">
            <a:xfrm>
              <a:off x="2187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6" name="Rectangle 546"/>
            <p:cNvSpPr>
              <a:spLocks noChangeArrowheads="1"/>
            </p:cNvSpPr>
            <p:nvPr/>
          </p:nvSpPr>
          <p:spPr bwMode="auto">
            <a:xfrm>
              <a:off x="2331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35107" name="Rectangle 547"/>
            <p:cNvSpPr>
              <a:spLocks noChangeArrowheads="1"/>
            </p:cNvSpPr>
            <p:nvPr/>
          </p:nvSpPr>
          <p:spPr bwMode="auto">
            <a:xfrm>
              <a:off x="2470" y="3011"/>
              <a:ext cx="144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sp>
        <p:nvSpPr>
          <p:cNvPr id="34823" name="Text Box 550"/>
          <p:cNvSpPr txBox="1">
            <a:spLocks noChangeArrowheads="1"/>
          </p:cNvSpPr>
          <p:nvPr/>
        </p:nvSpPr>
        <p:spPr bwMode="auto">
          <a:xfrm>
            <a:off x="990600" y="1600200"/>
            <a:ext cx="160172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 smtClean="0">
                <a:latin typeface="Times New Roman" pitchFamily="-110" charset="0"/>
              </a:rPr>
              <a:t>Original image</a:t>
            </a:r>
            <a:endParaRPr lang="en-US" i="1" dirty="0">
              <a:latin typeface="Times New Roman" pitchFamily="-110" charset="0"/>
            </a:endParaRPr>
          </a:p>
        </p:txBody>
      </p:sp>
      <p:sp>
        <p:nvSpPr>
          <p:cNvPr id="34824" name="Text Box 551"/>
          <p:cNvSpPr txBox="1">
            <a:spLocks noChangeArrowheads="1"/>
          </p:cNvSpPr>
          <p:nvPr/>
        </p:nvSpPr>
        <p:spPr bwMode="auto">
          <a:xfrm>
            <a:off x="4114800" y="1600200"/>
            <a:ext cx="298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>
                <a:latin typeface="Times New Roman" pitchFamily="-110" charset="0"/>
              </a:rPr>
              <a:t>x</a:t>
            </a:r>
            <a:endParaRPr lang="en-US" i="1" dirty="0">
              <a:latin typeface="Times New Roman" pitchFamily="-110" charset="0"/>
            </a:endParaRPr>
          </a:p>
        </p:txBody>
      </p:sp>
      <p:sp>
        <p:nvSpPr>
          <p:cNvPr id="34825" name="Text Box 552"/>
          <p:cNvSpPr txBox="1">
            <a:spLocks noChangeArrowheads="1"/>
          </p:cNvSpPr>
          <p:nvPr/>
        </p:nvSpPr>
        <p:spPr bwMode="auto">
          <a:xfrm>
            <a:off x="1219200" y="5029200"/>
            <a:ext cx="2857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>
                <a:latin typeface="Times New Roman" pitchFamily="-110" charset="0"/>
              </a:rPr>
              <a:t>y</a:t>
            </a:r>
            <a:endParaRPr lang="en-US" i="1" dirty="0">
              <a:latin typeface="Times New Roman" pitchFamily="-110" charset="0"/>
            </a:endParaRPr>
          </a:p>
        </p:txBody>
      </p:sp>
      <p:sp>
        <p:nvSpPr>
          <p:cNvPr id="34826" name="Text Box 553"/>
          <p:cNvSpPr txBox="1">
            <a:spLocks noChangeArrowheads="1"/>
          </p:cNvSpPr>
          <p:nvPr/>
        </p:nvSpPr>
        <p:spPr bwMode="auto">
          <a:xfrm>
            <a:off x="2797175" y="4997450"/>
            <a:ext cx="1454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i="1" dirty="0">
                <a:latin typeface="Times New Roman" pitchFamily="-110" charset="0"/>
              </a:rPr>
              <a:t>Image f (x, y)</a:t>
            </a:r>
            <a:endParaRPr lang="en-US" i="1" dirty="0">
              <a:latin typeface="Times New Roman" pitchFamily="-110" charset="0"/>
            </a:endParaRPr>
          </a:p>
        </p:txBody>
      </p:sp>
      <p:cxnSp>
        <p:nvCxnSpPr>
          <p:cNvPr id="237109" name="AutoShape 565"/>
          <p:cNvCxnSpPr>
            <a:cxnSpLocks noChangeShapeType="1"/>
            <a:stCxn id="237116" idx="6"/>
            <a:endCxn id="34845" idx="1"/>
          </p:cNvCxnSpPr>
          <p:nvPr/>
        </p:nvCxnSpPr>
        <p:spPr bwMode="auto">
          <a:xfrm flipV="1">
            <a:off x="3698875" y="2203450"/>
            <a:ext cx="1254125" cy="1344613"/>
          </a:xfrm>
          <a:prstGeom prst="curvedConnector3">
            <a:avLst>
              <a:gd name="adj1" fmla="val 49495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237112" name="Text Box 568"/>
          <p:cNvSpPr txBox="1">
            <a:spLocks noChangeArrowheads="1"/>
          </p:cNvSpPr>
          <p:nvPr/>
        </p:nvSpPr>
        <p:spPr bwMode="auto">
          <a:xfrm>
            <a:off x="4525963" y="3733800"/>
            <a:ext cx="4618037" cy="207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538163" algn="l"/>
              </a:tabLst>
            </a:pPr>
            <a:r>
              <a:rPr lang="en-IE" sz="2600" dirty="0">
                <a:latin typeface="Times New Roman" pitchFamily="-110" charset="0"/>
              </a:rPr>
              <a:t>e = 	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*106 + </a:t>
            </a:r>
            <a:br>
              <a:rPr lang="en-IE" sz="2600" dirty="0">
                <a:latin typeface="Times New Roman" pitchFamily="-110" charset="0"/>
              </a:rPr>
            </a:br>
            <a:r>
              <a:rPr lang="en-IE" sz="2600" dirty="0">
                <a:latin typeface="Times New Roman" pitchFamily="-110" charset="0"/>
              </a:rPr>
              <a:t>	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*104 + 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*100 + 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*108 + </a:t>
            </a:r>
            <a:br>
              <a:rPr lang="en-IE" sz="2600" dirty="0">
                <a:latin typeface="Times New Roman" pitchFamily="-110" charset="0"/>
              </a:rPr>
            </a:br>
            <a:r>
              <a:rPr lang="en-IE" sz="2600" dirty="0">
                <a:latin typeface="Times New Roman" pitchFamily="-110" charset="0"/>
              </a:rPr>
              <a:t>	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*99 + 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*98 + </a:t>
            </a:r>
            <a:br>
              <a:rPr lang="en-IE" sz="2600" dirty="0">
                <a:latin typeface="Times New Roman" pitchFamily="-110" charset="0"/>
              </a:rPr>
            </a:br>
            <a:r>
              <a:rPr lang="en-IE" sz="2600" dirty="0">
                <a:latin typeface="Times New Roman" pitchFamily="-110" charset="0"/>
              </a:rPr>
              <a:t>	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*95 + 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*90 + </a:t>
            </a:r>
            <a:r>
              <a:rPr lang="en-IE" sz="2400" baseline="30000" dirty="0">
                <a:latin typeface="Times New Roman" pitchFamily="-110" charset="0"/>
              </a:rPr>
              <a:t>1</a:t>
            </a:r>
            <a:r>
              <a:rPr lang="en-IE" sz="2400" dirty="0">
                <a:latin typeface="Times New Roman" pitchFamily="-110" charset="0"/>
              </a:rPr>
              <a:t>/</a:t>
            </a:r>
            <a:r>
              <a:rPr lang="en-IE" sz="2400" baseline="-25000" dirty="0">
                <a:latin typeface="Times New Roman" pitchFamily="-110" charset="0"/>
              </a:rPr>
              <a:t>9</a:t>
            </a:r>
            <a:r>
              <a:rPr lang="en-IE" sz="2600" dirty="0">
                <a:latin typeface="Times New Roman" pitchFamily="-110" charset="0"/>
              </a:rPr>
              <a:t>*85</a:t>
            </a:r>
          </a:p>
          <a:p>
            <a:pPr>
              <a:tabLst>
                <a:tab pos="538163" algn="l"/>
              </a:tabLst>
            </a:pPr>
            <a:r>
              <a:rPr lang="en-IE" sz="2600" dirty="0">
                <a:latin typeface="Times New Roman" pitchFamily="-110" charset="0"/>
              </a:rPr>
              <a:t>   =	98.3333</a:t>
            </a:r>
            <a:endParaRPr lang="en-US" sz="2600" dirty="0">
              <a:latin typeface="Times New Roman" pitchFamily="-110" charset="0"/>
            </a:endParaRPr>
          </a:p>
        </p:txBody>
      </p:sp>
      <p:sp>
        <p:nvSpPr>
          <p:cNvPr id="237115" name="Text Box 571"/>
          <p:cNvSpPr txBox="1">
            <a:spLocks noChangeArrowheads="1"/>
          </p:cNvSpPr>
          <p:nvPr/>
        </p:nvSpPr>
        <p:spPr bwMode="auto">
          <a:xfrm>
            <a:off x="7013575" y="3038475"/>
            <a:ext cx="1820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dirty="0">
                <a:latin typeface="Times New Roman" pitchFamily="18" charset="0"/>
                <a:cs typeface="Times New Roman" pitchFamily="18" charset="0"/>
              </a:rPr>
              <a:t>Filter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129" name="Text Box 585"/>
          <p:cNvSpPr txBox="1">
            <a:spLocks noChangeArrowheads="1"/>
          </p:cNvSpPr>
          <p:nvPr/>
        </p:nvSpPr>
        <p:spPr bwMode="auto">
          <a:xfrm>
            <a:off x="1143000" y="3352800"/>
            <a:ext cx="1420812" cy="4889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18000" tIns="0" rIns="18000" bIns="0">
            <a:spAutoFit/>
          </a:bodyPr>
          <a:lstStyle/>
          <a:p>
            <a:pPr algn="r"/>
            <a:r>
              <a:rPr lang="en-IE" sz="1600" i="1" dirty="0"/>
              <a:t>Simple 3*3</a:t>
            </a:r>
            <a:br>
              <a:rPr lang="en-IE" sz="1600" i="1" dirty="0"/>
            </a:br>
            <a:r>
              <a:rPr lang="en-IE" sz="1600" i="1" dirty="0"/>
              <a:t>Neighbourhood</a:t>
            </a:r>
            <a:endParaRPr lang="en-US" sz="1600" i="1" dirty="0"/>
          </a:p>
        </p:txBody>
      </p:sp>
      <p:sp>
        <p:nvSpPr>
          <p:cNvPr id="237116" name="Oval 572"/>
          <p:cNvSpPr>
            <a:spLocks noChangeArrowheads="1"/>
          </p:cNvSpPr>
          <p:nvPr/>
        </p:nvSpPr>
        <p:spPr bwMode="auto">
          <a:xfrm>
            <a:off x="2597150" y="3009900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7117" name="Rectangle 573"/>
          <p:cNvSpPr>
            <a:spLocks noChangeArrowheads="1"/>
          </p:cNvSpPr>
          <p:nvPr/>
        </p:nvSpPr>
        <p:spPr bwMode="auto">
          <a:xfrm>
            <a:off x="3014663" y="3432175"/>
            <a:ext cx="228600" cy="228600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IE" sz="800" i="1">
                <a:latin typeface="Times New Roman" pitchFamily="-110" charset="0"/>
              </a:rPr>
              <a:t>106</a:t>
            </a:r>
            <a:endParaRPr lang="en-US" sz="800" i="1">
              <a:latin typeface="Times New Roman" pitchFamily="-110" charset="0"/>
            </a:endParaRPr>
          </a:p>
        </p:txBody>
      </p:sp>
      <p:grpSp>
        <p:nvGrpSpPr>
          <p:cNvPr id="4" name="Group 582"/>
          <p:cNvGrpSpPr>
            <a:grpSpLocks/>
          </p:cNvGrpSpPr>
          <p:nvPr/>
        </p:nvGrpSpPr>
        <p:grpSpPr bwMode="auto">
          <a:xfrm>
            <a:off x="2790825" y="3206750"/>
            <a:ext cx="677863" cy="685800"/>
            <a:chOff x="1752" y="2422"/>
            <a:chExt cx="427" cy="432"/>
          </a:xfrm>
        </p:grpSpPr>
        <p:sp>
          <p:nvSpPr>
            <p:cNvPr id="34860" name="Rectangle 574"/>
            <p:cNvSpPr>
              <a:spLocks noChangeArrowheads="1"/>
            </p:cNvSpPr>
            <p:nvPr/>
          </p:nvSpPr>
          <p:spPr bwMode="auto">
            <a:xfrm>
              <a:off x="1752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104</a:t>
              </a:r>
              <a:endParaRPr lang="en-US" sz="900"/>
            </a:p>
          </p:txBody>
        </p:sp>
        <p:sp>
          <p:nvSpPr>
            <p:cNvPr id="34861" name="Rectangle 575"/>
            <p:cNvSpPr>
              <a:spLocks noChangeArrowheads="1"/>
            </p:cNvSpPr>
            <p:nvPr/>
          </p:nvSpPr>
          <p:spPr bwMode="auto">
            <a:xfrm>
              <a:off x="1752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99</a:t>
              </a:r>
              <a:endParaRPr lang="en-US" sz="900"/>
            </a:p>
          </p:txBody>
        </p:sp>
        <p:sp>
          <p:nvSpPr>
            <p:cNvPr id="34862" name="Rectangle 576"/>
            <p:cNvSpPr>
              <a:spLocks noChangeArrowheads="1"/>
            </p:cNvSpPr>
            <p:nvPr/>
          </p:nvSpPr>
          <p:spPr bwMode="auto">
            <a:xfrm>
              <a:off x="1752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95</a:t>
              </a:r>
              <a:endParaRPr lang="en-US" sz="900"/>
            </a:p>
          </p:txBody>
        </p:sp>
        <p:sp>
          <p:nvSpPr>
            <p:cNvPr id="34863" name="Rectangle 577"/>
            <p:cNvSpPr>
              <a:spLocks noChangeArrowheads="1"/>
            </p:cNvSpPr>
            <p:nvPr/>
          </p:nvSpPr>
          <p:spPr bwMode="auto">
            <a:xfrm>
              <a:off x="1891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100</a:t>
              </a:r>
              <a:endParaRPr lang="en-US" sz="900"/>
            </a:p>
          </p:txBody>
        </p:sp>
        <p:sp>
          <p:nvSpPr>
            <p:cNvPr id="34864" name="Rectangle 578"/>
            <p:cNvSpPr>
              <a:spLocks noChangeArrowheads="1"/>
            </p:cNvSpPr>
            <p:nvPr/>
          </p:nvSpPr>
          <p:spPr bwMode="auto">
            <a:xfrm>
              <a:off x="2035" y="242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108</a:t>
              </a:r>
              <a:endParaRPr lang="en-US" sz="900"/>
            </a:p>
          </p:txBody>
        </p:sp>
        <p:sp>
          <p:nvSpPr>
            <p:cNvPr id="34865" name="Rectangle 579"/>
            <p:cNvSpPr>
              <a:spLocks noChangeArrowheads="1"/>
            </p:cNvSpPr>
            <p:nvPr/>
          </p:nvSpPr>
          <p:spPr bwMode="auto">
            <a:xfrm>
              <a:off x="2035" y="256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98</a:t>
              </a:r>
              <a:endParaRPr lang="en-US" sz="900"/>
            </a:p>
          </p:txBody>
        </p:sp>
        <p:sp>
          <p:nvSpPr>
            <p:cNvPr id="34866" name="Rectangle 580"/>
            <p:cNvSpPr>
              <a:spLocks noChangeArrowheads="1"/>
            </p:cNvSpPr>
            <p:nvPr/>
          </p:nvSpPr>
          <p:spPr bwMode="auto">
            <a:xfrm>
              <a:off x="1891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90</a:t>
              </a:r>
              <a:endParaRPr lang="en-US" sz="900"/>
            </a:p>
          </p:txBody>
        </p:sp>
        <p:sp>
          <p:nvSpPr>
            <p:cNvPr id="34867" name="Rectangle 581"/>
            <p:cNvSpPr>
              <a:spLocks noChangeArrowheads="1"/>
            </p:cNvSpPr>
            <p:nvPr/>
          </p:nvSpPr>
          <p:spPr bwMode="auto">
            <a:xfrm>
              <a:off x="2035" y="271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900"/>
                <a:t>85</a:t>
              </a:r>
              <a:endParaRPr lang="en-US" sz="900"/>
            </a:p>
          </p:txBody>
        </p:sp>
      </p:grpSp>
      <p:grpSp>
        <p:nvGrpSpPr>
          <p:cNvPr id="5" name="Group 554"/>
          <p:cNvGrpSpPr>
            <a:grpSpLocks/>
          </p:cNvGrpSpPr>
          <p:nvPr/>
        </p:nvGrpSpPr>
        <p:grpSpPr bwMode="auto">
          <a:xfrm>
            <a:off x="2773363" y="3203575"/>
            <a:ext cx="685800" cy="682625"/>
            <a:chOff x="3168" y="2244"/>
            <a:chExt cx="432" cy="430"/>
          </a:xfrm>
        </p:grpSpPr>
        <p:sp>
          <p:nvSpPr>
            <p:cNvPr id="34851" name="Rectangle 555"/>
            <p:cNvSpPr>
              <a:spLocks noChangeArrowheads="1"/>
            </p:cNvSpPr>
            <p:nvPr/>
          </p:nvSpPr>
          <p:spPr bwMode="auto">
            <a:xfrm>
              <a:off x="3168" y="2244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2" name="Rectangle 556"/>
            <p:cNvSpPr>
              <a:spLocks noChangeArrowheads="1"/>
            </p:cNvSpPr>
            <p:nvPr/>
          </p:nvSpPr>
          <p:spPr bwMode="auto">
            <a:xfrm>
              <a:off x="3312" y="2244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3" name="Rectangle 557"/>
            <p:cNvSpPr>
              <a:spLocks noChangeArrowheads="1"/>
            </p:cNvSpPr>
            <p:nvPr/>
          </p:nvSpPr>
          <p:spPr bwMode="auto">
            <a:xfrm>
              <a:off x="3456" y="2244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4" name="Rectangle 558"/>
            <p:cNvSpPr>
              <a:spLocks noChangeArrowheads="1"/>
            </p:cNvSpPr>
            <p:nvPr/>
          </p:nvSpPr>
          <p:spPr bwMode="auto">
            <a:xfrm>
              <a:off x="3168" y="2386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5" name="Rectangle 559"/>
            <p:cNvSpPr>
              <a:spLocks noChangeArrowheads="1"/>
            </p:cNvSpPr>
            <p:nvPr/>
          </p:nvSpPr>
          <p:spPr bwMode="auto">
            <a:xfrm>
              <a:off x="3312" y="2386"/>
              <a:ext cx="144" cy="144"/>
            </a:xfrm>
            <a:prstGeom prst="rect">
              <a:avLst/>
            </a:prstGeom>
            <a:solidFill>
              <a:srgbClr val="000080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>
                  <a:solidFill>
                    <a:schemeClr val="bg1"/>
                  </a:solidFill>
                </a:rPr>
                <a:t>1</a:t>
              </a:r>
              <a:r>
                <a:rPr lang="en-IE" sz="1000">
                  <a:solidFill>
                    <a:schemeClr val="bg1"/>
                  </a:solidFill>
                </a:rPr>
                <a:t>/</a:t>
              </a:r>
              <a:r>
                <a:rPr lang="en-IE" sz="1000" baseline="-25000">
                  <a:solidFill>
                    <a:schemeClr val="bg1"/>
                  </a:solidFill>
                </a:rPr>
                <a:t>9</a:t>
              </a:r>
              <a:endParaRPr lang="en-US" sz="1000" baseline="-25000">
                <a:solidFill>
                  <a:schemeClr val="bg1"/>
                </a:solidFill>
              </a:endParaRPr>
            </a:p>
          </p:txBody>
        </p:sp>
        <p:sp>
          <p:nvSpPr>
            <p:cNvPr id="34856" name="Rectangle 560"/>
            <p:cNvSpPr>
              <a:spLocks noChangeArrowheads="1"/>
            </p:cNvSpPr>
            <p:nvPr/>
          </p:nvSpPr>
          <p:spPr bwMode="auto">
            <a:xfrm>
              <a:off x="3456" y="2386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7" name="Rectangle 561"/>
            <p:cNvSpPr>
              <a:spLocks noChangeArrowheads="1"/>
            </p:cNvSpPr>
            <p:nvPr/>
          </p:nvSpPr>
          <p:spPr bwMode="auto">
            <a:xfrm>
              <a:off x="3168" y="2530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8" name="Rectangle 562"/>
            <p:cNvSpPr>
              <a:spLocks noChangeArrowheads="1"/>
            </p:cNvSpPr>
            <p:nvPr/>
          </p:nvSpPr>
          <p:spPr bwMode="auto">
            <a:xfrm>
              <a:off x="3312" y="2530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  <p:sp>
          <p:nvSpPr>
            <p:cNvPr id="34859" name="Rectangle 563"/>
            <p:cNvSpPr>
              <a:spLocks noChangeArrowheads="1"/>
            </p:cNvSpPr>
            <p:nvPr/>
          </p:nvSpPr>
          <p:spPr bwMode="auto">
            <a:xfrm>
              <a:off x="3456" y="2530"/>
              <a:ext cx="144" cy="144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1000" baseline="30000"/>
                <a:t>1</a:t>
              </a:r>
              <a:r>
                <a:rPr lang="en-IE" sz="1000"/>
                <a:t>/</a:t>
              </a:r>
              <a:r>
                <a:rPr lang="en-IE" sz="1000" baseline="-25000"/>
                <a:t>9</a:t>
              </a:r>
              <a:endParaRPr lang="en-US" sz="1000" baseline="-25000"/>
            </a:p>
          </p:txBody>
        </p:sp>
      </p:grpSp>
      <p:sp>
        <p:nvSpPr>
          <p:cNvPr id="237130" name="Text Box 586"/>
          <p:cNvSpPr txBox="1">
            <a:spLocks noChangeArrowheads="1"/>
          </p:cNvSpPr>
          <p:nvPr/>
        </p:nvSpPr>
        <p:spPr bwMode="auto">
          <a:xfrm>
            <a:off x="3502025" y="3308350"/>
            <a:ext cx="1293106" cy="49244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18000" tIns="0" rIns="18000" bIns="0">
            <a:spAutoFit/>
          </a:bodyPr>
          <a:lstStyle/>
          <a:p>
            <a:r>
              <a:rPr lang="en-IE" sz="1600" i="1" dirty="0"/>
              <a:t>3*3 Smoothing</a:t>
            </a:r>
            <a:br>
              <a:rPr lang="en-IE" sz="1600" i="1" dirty="0"/>
            </a:br>
            <a:r>
              <a:rPr lang="en-IE" sz="1600" i="1" dirty="0"/>
              <a:t>Filter</a:t>
            </a:r>
            <a:endParaRPr lang="en-US" sz="1600" i="1" dirty="0"/>
          </a:p>
        </p:txBody>
      </p:sp>
      <p:cxnSp>
        <p:nvCxnSpPr>
          <p:cNvPr id="237131" name="AutoShape 587"/>
          <p:cNvCxnSpPr>
            <a:cxnSpLocks noChangeShapeType="1"/>
            <a:stCxn id="237132" idx="6"/>
            <a:endCxn id="35111" idx="1"/>
          </p:cNvCxnSpPr>
          <p:nvPr/>
        </p:nvCxnSpPr>
        <p:spPr bwMode="auto">
          <a:xfrm flipV="1">
            <a:off x="3686175" y="2203450"/>
            <a:ext cx="3441700" cy="1347788"/>
          </a:xfrm>
          <a:prstGeom prst="curvedConnector3">
            <a:avLst>
              <a:gd name="adj1" fmla="val 49815"/>
            </a:avLst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</p:cxnSp>
      <p:sp>
        <p:nvSpPr>
          <p:cNvPr id="237132" name="Oval 588"/>
          <p:cNvSpPr>
            <a:spLocks noChangeArrowheads="1"/>
          </p:cNvSpPr>
          <p:nvPr/>
        </p:nvSpPr>
        <p:spPr bwMode="auto">
          <a:xfrm>
            <a:off x="2584450" y="3013075"/>
            <a:ext cx="1076325" cy="1076325"/>
          </a:xfrm>
          <a:prstGeom prst="ellipse">
            <a:avLst/>
          </a:prstGeom>
          <a:noFill/>
          <a:ln w="508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" name="Group 305"/>
          <p:cNvGrpSpPr>
            <a:grpSpLocks/>
          </p:cNvGrpSpPr>
          <p:nvPr/>
        </p:nvGrpSpPr>
        <p:grpSpPr bwMode="auto">
          <a:xfrm>
            <a:off x="4965700" y="1425575"/>
            <a:ext cx="1568450" cy="1560513"/>
            <a:chOff x="3689" y="895"/>
            <a:chExt cx="988" cy="983"/>
          </a:xfrm>
        </p:grpSpPr>
        <p:sp>
          <p:nvSpPr>
            <p:cNvPr id="34842" name="Rectangle 276"/>
            <p:cNvSpPr>
              <a:spLocks noChangeArrowheads="1"/>
            </p:cNvSpPr>
            <p:nvPr/>
          </p:nvSpPr>
          <p:spPr bwMode="auto">
            <a:xfrm>
              <a:off x="3689" y="895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104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3" name="Rectangle 277"/>
            <p:cNvSpPr>
              <a:spLocks noChangeArrowheads="1"/>
            </p:cNvSpPr>
            <p:nvPr/>
          </p:nvSpPr>
          <p:spPr bwMode="auto">
            <a:xfrm>
              <a:off x="4018" y="895"/>
              <a:ext cx="330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100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4" name="Rectangle 278"/>
            <p:cNvSpPr>
              <a:spLocks noChangeArrowheads="1"/>
            </p:cNvSpPr>
            <p:nvPr/>
          </p:nvSpPr>
          <p:spPr bwMode="auto">
            <a:xfrm>
              <a:off x="4348" y="895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108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5" name="Rectangle 279"/>
            <p:cNvSpPr>
              <a:spLocks noChangeArrowheads="1"/>
            </p:cNvSpPr>
            <p:nvPr/>
          </p:nvSpPr>
          <p:spPr bwMode="auto">
            <a:xfrm>
              <a:off x="3689" y="1220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99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6" name="Rectangle 280"/>
            <p:cNvSpPr>
              <a:spLocks noChangeArrowheads="1"/>
            </p:cNvSpPr>
            <p:nvPr/>
          </p:nvSpPr>
          <p:spPr bwMode="auto">
            <a:xfrm>
              <a:off x="4018" y="1220"/>
              <a:ext cx="330" cy="329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106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7" name="Rectangle 281"/>
            <p:cNvSpPr>
              <a:spLocks noChangeArrowheads="1"/>
            </p:cNvSpPr>
            <p:nvPr/>
          </p:nvSpPr>
          <p:spPr bwMode="auto">
            <a:xfrm>
              <a:off x="4348" y="1220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98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8" name="Rectangle 282"/>
            <p:cNvSpPr>
              <a:spLocks noChangeArrowheads="1"/>
            </p:cNvSpPr>
            <p:nvPr/>
          </p:nvSpPr>
          <p:spPr bwMode="auto">
            <a:xfrm>
              <a:off x="3689" y="1549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95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49" name="Rectangle 283"/>
            <p:cNvSpPr>
              <a:spLocks noChangeArrowheads="1"/>
            </p:cNvSpPr>
            <p:nvPr/>
          </p:nvSpPr>
          <p:spPr bwMode="auto">
            <a:xfrm>
              <a:off x="4018" y="1549"/>
              <a:ext cx="330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90</a:t>
              </a:r>
              <a:endParaRPr lang="en-US" sz="2000" i="1">
                <a:latin typeface="Times New Roman" pitchFamily="-110" charset="0"/>
              </a:endParaRPr>
            </a:p>
          </p:txBody>
        </p:sp>
        <p:sp>
          <p:nvSpPr>
            <p:cNvPr id="34850" name="Rectangle 284"/>
            <p:cNvSpPr>
              <a:spLocks noChangeArrowheads="1"/>
            </p:cNvSpPr>
            <p:nvPr/>
          </p:nvSpPr>
          <p:spPr bwMode="auto">
            <a:xfrm>
              <a:off x="4348" y="1549"/>
              <a:ext cx="329" cy="32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IE" sz="2000" i="1">
                  <a:latin typeface="Times New Roman" pitchFamily="-110" charset="0"/>
                </a:rPr>
                <a:t>85</a:t>
              </a:r>
              <a:endParaRPr lang="en-US" sz="2000" i="1">
                <a:latin typeface="Times New Roman" pitchFamily="-110" charset="0"/>
              </a:endParaRPr>
            </a:p>
          </p:txBody>
        </p:sp>
      </p:grpSp>
      <p:sp>
        <p:nvSpPr>
          <p:cNvPr id="237114" name="Text Box 570"/>
          <p:cNvSpPr txBox="1">
            <a:spLocks noChangeArrowheads="1"/>
          </p:cNvSpPr>
          <p:nvPr/>
        </p:nvSpPr>
        <p:spPr bwMode="auto">
          <a:xfrm>
            <a:off x="4840288" y="3017838"/>
            <a:ext cx="1820862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dirty="0">
                <a:latin typeface="Times New Roman" pitchFamily="18" charset="0"/>
                <a:cs typeface="Times New Roman" pitchFamily="18" charset="0"/>
              </a:rPr>
              <a:t>Original Image Pixels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113" name="Text Box 569"/>
          <p:cNvSpPr txBox="1">
            <a:spLocks noChangeArrowheads="1"/>
          </p:cNvSpPr>
          <p:nvPr/>
        </p:nvSpPr>
        <p:spPr bwMode="auto">
          <a:xfrm>
            <a:off x="6542088" y="1828800"/>
            <a:ext cx="5270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5400" i="1">
                <a:latin typeface="Times New Roman" pitchFamily="-110" charset="0"/>
              </a:rPr>
              <a:t>*</a:t>
            </a:r>
            <a:endParaRPr lang="en-US" sz="5400" i="1">
              <a:latin typeface="Times New Roman" pitchFamily="-110" charset="0"/>
            </a:endParaRPr>
          </a:p>
        </p:txBody>
      </p:sp>
      <p:sp>
        <p:nvSpPr>
          <p:cNvPr id="302" name="Rectangle 300"/>
          <p:cNvSpPr>
            <a:spLocks noChangeArrowheads="1"/>
          </p:cNvSpPr>
          <p:nvPr/>
        </p:nvSpPr>
        <p:spPr bwMode="auto">
          <a:xfrm>
            <a:off x="1447800" y="5791201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diulang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pixel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menghasilkan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smooth  image.</a:t>
            </a:r>
            <a:endParaRPr lang="en-I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3" name="Straight Arrow Connector 302"/>
          <p:cNvCxnSpPr/>
          <p:nvPr/>
        </p:nvCxnSpPr>
        <p:spPr>
          <a:xfrm rot="5400000" flipH="1" flipV="1">
            <a:off x="2900494" y="462888"/>
            <a:ext cx="1588" cy="3036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/>
          <p:cNvCxnSpPr/>
          <p:nvPr/>
        </p:nvCxnSpPr>
        <p:spPr>
          <a:xfrm rot="16200000" flipH="1">
            <a:off x="-235040" y="3574960"/>
            <a:ext cx="3200400" cy="1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112" grpId="0"/>
      <p:bldP spid="237115" grpId="0"/>
      <p:bldP spid="237129" grpId="0" animBg="1"/>
      <p:bldP spid="237116" grpId="0" animBg="1"/>
      <p:bldP spid="237116" grpId="1" animBg="1"/>
      <p:bldP spid="237117" grpId="0" animBg="1"/>
      <p:bldP spid="237130" grpId="0" animBg="1"/>
      <p:bldP spid="237132" grpId="0" animBg="1"/>
      <p:bldP spid="237132" grpId="1" animBg="1"/>
      <p:bldP spid="237114" grpId="0"/>
      <p:bldP spid="237113" grpId="0"/>
      <p:bldP spid="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Another Smoothing Example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6" name="Text Box 10"/>
          <p:cNvSpPr txBox="1">
            <a:spLocks noChangeArrowheads="1"/>
          </p:cNvSpPr>
          <p:nvPr/>
        </p:nvSpPr>
        <p:spPr bwMode="auto">
          <a:xfrm>
            <a:off x="5943600" y="5334000"/>
            <a:ext cx="18453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b="1" dirty="0">
                <a:latin typeface="Times New Roman" pitchFamily="18" charset="0"/>
                <a:cs typeface="Times New Roman" pitchFamily="18" charset="0"/>
              </a:rPr>
              <a:t>Smoothed Image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52600" y="5334000"/>
            <a:ext cx="169148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b="1" dirty="0">
                <a:latin typeface="Times New Roman" pitchFamily="18" charset="0"/>
                <a:cs typeface="Times New Roman" pitchFamily="18" charset="0"/>
              </a:rPr>
              <a:t>Original Image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E:\UDINUS\master\Image Processing\Lectures Image Processing Juni 2011\practicum\pertemuan Image enhancement\smoothing image\original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00200"/>
            <a:ext cx="3657600" cy="3657600"/>
          </a:xfrm>
          <a:prstGeom prst="rect">
            <a:avLst/>
          </a:prstGeom>
          <a:noFill/>
        </p:spPr>
      </p:pic>
      <p:pic>
        <p:nvPicPr>
          <p:cNvPr id="53251" name="Picture 3" descr="E:\UDINUS\master\Image Processing\Lectures Image Processing Juni 2011\practicum\pertemuan Image enhancement\smoothing image\smoot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1066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Histograms of pixels in an image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Histogram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kecerahan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contrast range yang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diinginkan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apakah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pencahayaan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bayangan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kehilangan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detail pixel value.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memperbaiki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pergeseran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warna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Misalnya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Histogram Equalization.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we need to study about histogram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9047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histogram is a graphical representation of the brightness levels  (from pure black to pure white), and the relative count of pixels within each brightness level.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Histogram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title_hist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5181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5181600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horizontal axis represents tonal values from 0 to 255.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Eight-bit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files have 256 tonal values. 12-bit, 4096. 16-bit, 65536.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Histogram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14600"/>
            <a:ext cx="24193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45053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of Histogram Equalization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245268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45148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im</a:t>
            </a:r>
            <a:r>
              <a:rPr lang="en-US" dirty="0" smtClean="0"/>
              <a:t>=</a:t>
            </a:r>
            <a:r>
              <a:rPr lang="en-US" dirty="0" err="1" smtClean="0"/>
              <a:t>imread</a:t>
            </a:r>
            <a:r>
              <a:rPr lang="en-US" dirty="0" smtClean="0"/>
              <a:t>('lena512.bmp');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=rgb2gray(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figure(1);</a:t>
            </a:r>
          </a:p>
          <a:p>
            <a:r>
              <a:rPr lang="en-US" dirty="0" err="1" smtClean="0"/>
              <a:t>imshow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figure(2);</a:t>
            </a:r>
          </a:p>
          <a:p>
            <a:r>
              <a:rPr lang="en-US" dirty="0" err="1" smtClean="0"/>
              <a:t>imhist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image=</a:t>
            </a:r>
            <a:r>
              <a:rPr lang="en-US" dirty="0" err="1" smtClean="0"/>
              <a:t>histeq</a:t>
            </a:r>
            <a:r>
              <a:rPr lang="en-US" dirty="0" smtClean="0"/>
              <a:t>(</a:t>
            </a:r>
            <a:r>
              <a:rPr lang="en-US" dirty="0" err="1" smtClean="0"/>
              <a:t>im</a:t>
            </a:r>
            <a:r>
              <a:rPr lang="en-US" dirty="0" smtClean="0"/>
              <a:t>);</a:t>
            </a:r>
          </a:p>
          <a:p>
            <a:r>
              <a:rPr lang="en-US" dirty="0" smtClean="0"/>
              <a:t>figure(3);</a:t>
            </a:r>
          </a:p>
          <a:p>
            <a:r>
              <a:rPr lang="en-US" dirty="0" err="1" smtClean="0"/>
              <a:t>imshow</a:t>
            </a:r>
            <a:r>
              <a:rPr lang="en-US" dirty="0" smtClean="0"/>
              <a:t>(image);</a:t>
            </a:r>
          </a:p>
          <a:p>
            <a:r>
              <a:rPr lang="en-US" dirty="0" smtClean="0"/>
              <a:t>figure(4);</a:t>
            </a:r>
          </a:p>
          <a:p>
            <a:r>
              <a:rPr lang="en-US" dirty="0" err="1" smtClean="0"/>
              <a:t>imhist</a:t>
            </a:r>
            <a:r>
              <a:rPr lang="en-US" dirty="0" smtClean="0"/>
              <a:t>(image);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code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1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Image Enhancement –Spatial Filtering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5213" y="5870575"/>
            <a:ext cx="17287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5373688"/>
            <a:ext cx="17287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histogram</a:t>
            </a:r>
          </a:p>
        </p:txBody>
      </p:sp>
      <p:pic>
        <p:nvPicPr>
          <p:cNvPr id="19461" name="Picture 4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00213"/>
            <a:ext cx="39846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 descr="Autumn Coa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700213"/>
            <a:ext cx="40322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495800"/>
            <a:ext cx="2486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724400"/>
            <a:ext cx="17287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9200" y="5715000"/>
            <a:ext cx="762000" cy="304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Red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Histogram: Lena Image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86200"/>
            <a:ext cx="2314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267200" y="5715000"/>
            <a:ext cx="762000" cy="3047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Green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086600" y="5715000"/>
            <a:ext cx="762000" cy="3047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Blue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886200"/>
            <a:ext cx="2314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886200"/>
            <a:ext cx="23002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 descr="E:\UDINUS\master\Image Processing\Lectures Image Processing Juni 2011\practicum\pertemuan Image enhancement\smoothing image\lena51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295400"/>
            <a:ext cx="2431663" cy="242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istogra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762000"/>
            <a:ext cx="5327333" cy="54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7696200" y="3886200"/>
            <a:ext cx="1447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Highlights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238 R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232 G</a:t>
            </a:r>
          </a:p>
          <a:p>
            <a:pPr marL="342900" indent="-34290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220 B</a:t>
            </a:r>
          </a:p>
        </p:txBody>
      </p:sp>
      <p:sp>
        <p:nvSpPr>
          <p:cNvPr id="14340" name="Line 11"/>
          <p:cNvSpPr>
            <a:spLocks noChangeShapeType="1"/>
          </p:cNvSpPr>
          <p:nvPr/>
        </p:nvSpPr>
        <p:spPr bwMode="auto">
          <a:xfrm flipH="1">
            <a:off x="6248400" y="22860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7620000" y="1295400"/>
            <a:ext cx="1524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Mid-tone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118 R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124 G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136 B</a:t>
            </a: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228600" y="2590800"/>
            <a:ext cx="11430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Shadow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24 R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23 G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18 B</a:t>
            </a: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1752600" y="152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4" name="Text Box 17"/>
          <p:cNvSpPr txBox="1">
            <a:spLocks noChangeArrowheads="1"/>
          </p:cNvSpPr>
          <p:nvPr/>
        </p:nvSpPr>
        <p:spPr bwMode="auto">
          <a:xfrm>
            <a:off x="0" y="0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Histogram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0" y="4800600"/>
            <a:ext cx="14478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Pixel count high for sky</a:t>
            </a:r>
          </a:p>
        </p:txBody>
      </p:sp>
      <p:sp>
        <p:nvSpPr>
          <p:cNvPr id="14346" name="Line 20"/>
          <p:cNvSpPr>
            <a:spLocks noChangeShapeType="1"/>
          </p:cNvSpPr>
          <p:nvPr/>
        </p:nvSpPr>
        <p:spPr bwMode="auto">
          <a:xfrm flipV="1">
            <a:off x="1143000" y="3124200"/>
            <a:ext cx="3124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21"/>
          <p:cNvSpPr>
            <a:spLocks noChangeShapeType="1"/>
          </p:cNvSpPr>
          <p:nvPr/>
        </p:nvSpPr>
        <p:spPr bwMode="auto">
          <a:xfrm>
            <a:off x="1143000" y="3276600"/>
            <a:ext cx="281940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22"/>
          <p:cNvSpPr>
            <a:spLocks noChangeShapeType="1"/>
          </p:cNvSpPr>
          <p:nvPr/>
        </p:nvSpPr>
        <p:spPr bwMode="auto">
          <a:xfrm flipH="1" flipV="1">
            <a:off x="2895600" y="2133600"/>
            <a:ext cx="4876800" cy="1981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23"/>
          <p:cNvSpPr>
            <a:spLocks noChangeShapeType="1"/>
          </p:cNvSpPr>
          <p:nvPr/>
        </p:nvSpPr>
        <p:spPr bwMode="auto">
          <a:xfrm flipH="1">
            <a:off x="5410200" y="4114800"/>
            <a:ext cx="2362200" cy="137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25"/>
          <p:cNvSpPr>
            <a:spLocks noChangeShapeType="1"/>
          </p:cNvSpPr>
          <p:nvPr/>
        </p:nvSpPr>
        <p:spPr bwMode="auto">
          <a:xfrm flipV="1">
            <a:off x="1295400" y="5029200"/>
            <a:ext cx="3733800" cy="152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Times New Roman" pitchFamily="18" charset="0"/>
                <a:ea typeface="ＭＳ Ｐゴシック" pitchFamily="-112" charset="-128"/>
                <a:cs typeface="Times New Roman" pitchFamily="18" charset="0"/>
              </a:rPr>
              <a:t>We have already looked at different kinds of point processing image enhancement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Next time we start to look Image Enhancement in the frequency domain.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Spatial filtering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filtering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pixels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filter mask 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diproses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yang lain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dikalikan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filter mask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ditetapkan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Spatial Filtering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Neighbourhood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lingkungan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pixel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pixel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/>
            <a:endParaRPr lang="en-US" sz="24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Neighbourhood Operations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5"/>
          <p:cNvGrpSpPr>
            <a:grpSpLocks/>
          </p:cNvGrpSpPr>
          <p:nvPr/>
        </p:nvGrpSpPr>
        <p:grpSpPr bwMode="auto">
          <a:xfrm>
            <a:off x="2667000" y="2895600"/>
            <a:ext cx="3962400" cy="3346450"/>
            <a:chOff x="2712" y="1586"/>
            <a:chExt cx="2988" cy="25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42" y="1818"/>
              <a:ext cx="2284" cy="2132"/>
              <a:chOff x="2824" y="1419"/>
              <a:chExt cx="2284" cy="2132"/>
            </a:xfrm>
          </p:grpSpPr>
          <p:sp>
            <p:nvSpPr>
              <p:cNvPr id="22553" name="Rectangle 6"/>
              <p:cNvSpPr>
                <a:spLocks noChangeArrowheads="1"/>
              </p:cNvSpPr>
              <p:nvPr/>
            </p:nvSpPr>
            <p:spPr bwMode="auto">
              <a:xfrm>
                <a:off x="2824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4" name="Rectangle 7"/>
              <p:cNvSpPr>
                <a:spLocks noChangeArrowheads="1"/>
              </p:cNvSpPr>
              <p:nvPr/>
            </p:nvSpPr>
            <p:spPr bwMode="auto">
              <a:xfrm>
                <a:off x="2968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5" name="Rectangle 8"/>
              <p:cNvSpPr>
                <a:spLocks noChangeArrowheads="1"/>
              </p:cNvSpPr>
              <p:nvPr/>
            </p:nvSpPr>
            <p:spPr bwMode="auto">
              <a:xfrm>
                <a:off x="3112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6" name="Rectangle 9"/>
              <p:cNvSpPr>
                <a:spLocks noChangeArrowheads="1"/>
              </p:cNvSpPr>
              <p:nvPr/>
            </p:nvSpPr>
            <p:spPr bwMode="auto">
              <a:xfrm>
                <a:off x="3256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7" name="Rectangle 10"/>
              <p:cNvSpPr>
                <a:spLocks noChangeArrowheads="1"/>
              </p:cNvSpPr>
              <p:nvPr/>
            </p:nvSpPr>
            <p:spPr bwMode="auto">
              <a:xfrm>
                <a:off x="3400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8" name="Rectangle 11"/>
              <p:cNvSpPr>
                <a:spLocks noChangeArrowheads="1"/>
              </p:cNvSpPr>
              <p:nvPr/>
            </p:nvSpPr>
            <p:spPr bwMode="auto">
              <a:xfrm>
                <a:off x="3539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9" name="Rectangle 12"/>
              <p:cNvSpPr>
                <a:spLocks noChangeArrowheads="1"/>
              </p:cNvSpPr>
              <p:nvPr/>
            </p:nvSpPr>
            <p:spPr bwMode="auto">
              <a:xfrm>
                <a:off x="3683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0" name="Rectangle 13"/>
              <p:cNvSpPr>
                <a:spLocks noChangeArrowheads="1"/>
              </p:cNvSpPr>
              <p:nvPr/>
            </p:nvSpPr>
            <p:spPr bwMode="auto">
              <a:xfrm>
                <a:off x="3827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1" name="Rectangle 14"/>
              <p:cNvSpPr>
                <a:spLocks noChangeArrowheads="1"/>
              </p:cNvSpPr>
              <p:nvPr/>
            </p:nvSpPr>
            <p:spPr bwMode="auto">
              <a:xfrm>
                <a:off x="3971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2" name="Rectangle 15"/>
              <p:cNvSpPr>
                <a:spLocks noChangeArrowheads="1"/>
              </p:cNvSpPr>
              <p:nvPr/>
            </p:nvSpPr>
            <p:spPr bwMode="auto">
              <a:xfrm>
                <a:off x="4110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3" name="Rectangle 16"/>
              <p:cNvSpPr>
                <a:spLocks noChangeArrowheads="1"/>
              </p:cNvSpPr>
              <p:nvPr/>
            </p:nvSpPr>
            <p:spPr bwMode="auto">
              <a:xfrm>
                <a:off x="2824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4" name="Rectangle 17"/>
              <p:cNvSpPr>
                <a:spLocks noChangeArrowheads="1"/>
              </p:cNvSpPr>
              <p:nvPr/>
            </p:nvSpPr>
            <p:spPr bwMode="auto">
              <a:xfrm>
                <a:off x="2968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5" name="Rectangle 18"/>
              <p:cNvSpPr>
                <a:spLocks noChangeArrowheads="1"/>
              </p:cNvSpPr>
              <p:nvPr/>
            </p:nvSpPr>
            <p:spPr bwMode="auto">
              <a:xfrm>
                <a:off x="3112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6" name="Rectangle 19"/>
              <p:cNvSpPr>
                <a:spLocks noChangeArrowheads="1"/>
              </p:cNvSpPr>
              <p:nvPr/>
            </p:nvSpPr>
            <p:spPr bwMode="auto">
              <a:xfrm>
                <a:off x="3256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7" name="Rectangle 20"/>
              <p:cNvSpPr>
                <a:spLocks noChangeArrowheads="1"/>
              </p:cNvSpPr>
              <p:nvPr/>
            </p:nvSpPr>
            <p:spPr bwMode="auto">
              <a:xfrm>
                <a:off x="3400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8" name="Rectangle 21"/>
              <p:cNvSpPr>
                <a:spLocks noChangeArrowheads="1"/>
              </p:cNvSpPr>
              <p:nvPr/>
            </p:nvSpPr>
            <p:spPr bwMode="auto">
              <a:xfrm>
                <a:off x="3539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9" name="Rectangle 22"/>
              <p:cNvSpPr>
                <a:spLocks noChangeArrowheads="1"/>
              </p:cNvSpPr>
              <p:nvPr/>
            </p:nvSpPr>
            <p:spPr bwMode="auto">
              <a:xfrm>
                <a:off x="3683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0" name="Rectangle 23"/>
              <p:cNvSpPr>
                <a:spLocks noChangeArrowheads="1"/>
              </p:cNvSpPr>
              <p:nvPr/>
            </p:nvSpPr>
            <p:spPr bwMode="auto">
              <a:xfrm>
                <a:off x="3827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1" name="Rectangle 24"/>
              <p:cNvSpPr>
                <a:spLocks noChangeArrowheads="1"/>
              </p:cNvSpPr>
              <p:nvPr/>
            </p:nvSpPr>
            <p:spPr bwMode="auto">
              <a:xfrm>
                <a:off x="3971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2" name="Rectangle 25"/>
              <p:cNvSpPr>
                <a:spLocks noChangeArrowheads="1"/>
              </p:cNvSpPr>
              <p:nvPr/>
            </p:nvSpPr>
            <p:spPr bwMode="auto">
              <a:xfrm>
                <a:off x="4110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3" name="Rectangle 26"/>
              <p:cNvSpPr>
                <a:spLocks noChangeArrowheads="1"/>
              </p:cNvSpPr>
              <p:nvPr/>
            </p:nvSpPr>
            <p:spPr bwMode="auto">
              <a:xfrm>
                <a:off x="2824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4" name="Rectangle 27"/>
              <p:cNvSpPr>
                <a:spLocks noChangeArrowheads="1"/>
              </p:cNvSpPr>
              <p:nvPr/>
            </p:nvSpPr>
            <p:spPr bwMode="auto">
              <a:xfrm>
                <a:off x="2968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5" name="Rectangle 28"/>
              <p:cNvSpPr>
                <a:spLocks noChangeArrowheads="1"/>
              </p:cNvSpPr>
              <p:nvPr/>
            </p:nvSpPr>
            <p:spPr bwMode="auto">
              <a:xfrm>
                <a:off x="3112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6" name="Rectangle 29"/>
              <p:cNvSpPr>
                <a:spLocks noChangeArrowheads="1"/>
              </p:cNvSpPr>
              <p:nvPr/>
            </p:nvSpPr>
            <p:spPr bwMode="auto">
              <a:xfrm>
                <a:off x="3256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7" name="Rectangle 30"/>
              <p:cNvSpPr>
                <a:spLocks noChangeArrowheads="1"/>
              </p:cNvSpPr>
              <p:nvPr/>
            </p:nvSpPr>
            <p:spPr bwMode="auto">
              <a:xfrm>
                <a:off x="3400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8" name="Rectangle 31"/>
              <p:cNvSpPr>
                <a:spLocks noChangeArrowheads="1"/>
              </p:cNvSpPr>
              <p:nvPr/>
            </p:nvSpPr>
            <p:spPr bwMode="auto">
              <a:xfrm>
                <a:off x="3539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9" name="Rectangle 32"/>
              <p:cNvSpPr>
                <a:spLocks noChangeArrowheads="1"/>
              </p:cNvSpPr>
              <p:nvPr/>
            </p:nvSpPr>
            <p:spPr bwMode="auto">
              <a:xfrm>
                <a:off x="3683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0" name="Rectangle 33"/>
              <p:cNvSpPr>
                <a:spLocks noChangeArrowheads="1"/>
              </p:cNvSpPr>
              <p:nvPr/>
            </p:nvSpPr>
            <p:spPr bwMode="auto">
              <a:xfrm>
                <a:off x="3827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1" name="Rectangle 34"/>
              <p:cNvSpPr>
                <a:spLocks noChangeArrowheads="1"/>
              </p:cNvSpPr>
              <p:nvPr/>
            </p:nvSpPr>
            <p:spPr bwMode="auto">
              <a:xfrm>
                <a:off x="3971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2" name="Rectangle 35"/>
              <p:cNvSpPr>
                <a:spLocks noChangeArrowheads="1"/>
              </p:cNvSpPr>
              <p:nvPr/>
            </p:nvSpPr>
            <p:spPr bwMode="auto">
              <a:xfrm>
                <a:off x="4110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3" name="Rectangle 36"/>
              <p:cNvSpPr>
                <a:spLocks noChangeArrowheads="1"/>
              </p:cNvSpPr>
              <p:nvPr/>
            </p:nvSpPr>
            <p:spPr bwMode="auto">
              <a:xfrm>
                <a:off x="2824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4" name="Rectangle 37"/>
              <p:cNvSpPr>
                <a:spLocks noChangeArrowheads="1"/>
              </p:cNvSpPr>
              <p:nvPr/>
            </p:nvSpPr>
            <p:spPr bwMode="auto">
              <a:xfrm>
                <a:off x="2968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5" name="Rectangle 38"/>
              <p:cNvSpPr>
                <a:spLocks noChangeArrowheads="1"/>
              </p:cNvSpPr>
              <p:nvPr/>
            </p:nvSpPr>
            <p:spPr bwMode="auto">
              <a:xfrm>
                <a:off x="3112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6" name="Rectangle 39"/>
              <p:cNvSpPr>
                <a:spLocks noChangeArrowheads="1"/>
              </p:cNvSpPr>
              <p:nvPr/>
            </p:nvSpPr>
            <p:spPr bwMode="auto">
              <a:xfrm>
                <a:off x="3256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7" name="Rectangle 40"/>
              <p:cNvSpPr>
                <a:spLocks noChangeArrowheads="1"/>
              </p:cNvSpPr>
              <p:nvPr/>
            </p:nvSpPr>
            <p:spPr bwMode="auto">
              <a:xfrm>
                <a:off x="3400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8" name="Rectangle 41"/>
              <p:cNvSpPr>
                <a:spLocks noChangeArrowheads="1"/>
              </p:cNvSpPr>
              <p:nvPr/>
            </p:nvSpPr>
            <p:spPr bwMode="auto">
              <a:xfrm>
                <a:off x="3539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9" name="Rectangle 42"/>
              <p:cNvSpPr>
                <a:spLocks noChangeArrowheads="1"/>
              </p:cNvSpPr>
              <p:nvPr/>
            </p:nvSpPr>
            <p:spPr bwMode="auto">
              <a:xfrm>
                <a:off x="3683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0" name="Rectangle 43"/>
              <p:cNvSpPr>
                <a:spLocks noChangeArrowheads="1"/>
              </p:cNvSpPr>
              <p:nvPr/>
            </p:nvSpPr>
            <p:spPr bwMode="auto">
              <a:xfrm>
                <a:off x="3827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1" name="Rectangle 44"/>
              <p:cNvSpPr>
                <a:spLocks noChangeArrowheads="1"/>
              </p:cNvSpPr>
              <p:nvPr/>
            </p:nvSpPr>
            <p:spPr bwMode="auto">
              <a:xfrm>
                <a:off x="3971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2" name="Rectangle 45"/>
              <p:cNvSpPr>
                <a:spLocks noChangeArrowheads="1"/>
              </p:cNvSpPr>
              <p:nvPr/>
            </p:nvSpPr>
            <p:spPr bwMode="auto">
              <a:xfrm>
                <a:off x="4110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3" name="Rectangle 46"/>
              <p:cNvSpPr>
                <a:spLocks noChangeArrowheads="1"/>
              </p:cNvSpPr>
              <p:nvPr/>
            </p:nvSpPr>
            <p:spPr bwMode="auto">
              <a:xfrm>
                <a:off x="2824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4" name="Rectangle 47"/>
              <p:cNvSpPr>
                <a:spLocks noChangeArrowheads="1"/>
              </p:cNvSpPr>
              <p:nvPr/>
            </p:nvSpPr>
            <p:spPr bwMode="auto">
              <a:xfrm>
                <a:off x="2968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5" name="Rectangle 48"/>
              <p:cNvSpPr>
                <a:spLocks noChangeArrowheads="1"/>
              </p:cNvSpPr>
              <p:nvPr/>
            </p:nvSpPr>
            <p:spPr bwMode="auto">
              <a:xfrm>
                <a:off x="3112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6" name="Rectangle 49"/>
              <p:cNvSpPr>
                <a:spLocks noChangeArrowheads="1"/>
              </p:cNvSpPr>
              <p:nvPr/>
            </p:nvSpPr>
            <p:spPr bwMode="auto">
              <a:xfrm>
                <a:off x="3256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7" name="Rectangle 50"/>
              <p:cNvSpPr>
                <a:spLocks noChangeArrowheads="1"/>
              </p:cNvSpPr>
              <p:nvPr/>
            </p:nvSpPr>
            <p:spPr bwMode="auto">
              <a:xfrm>
                <a:off x="3400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8" name="Rectangle 51"/>
              <p:cNvSpPr>
                <a:spLocks noChangeArrowheads="1"/>
              </p:cNvSpPr>
              <p:nvPr/>
            </p:nvSpPr>
            <p:spPr bwMode="auto">
              <a:xfrm>
                <a:off x="3539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99" name="Rectangle 52"/>
              <p:cNvSpPr>
                <a:spLocks noChangeArrowheads="1"/>
              </p:cNvSpPr>
              <p:nvPr/>
            </p:nvSpPr>
            <p:spPr bwMode="auto">
              <a:xfrm>
                <a:off x="3683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0" name="Rectangle 53"/>
              <p:cNvSpPr>
                <a:spLocks noChangeArrowheads="1"/>
              </p:cNvSpPr>
              <p:nvPr/>
            </p:nvSpPr>
            <p:spPr bwMode="auto">
              <a:xfrm>
                <a:off x="3827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1" name="Rectangle 54"/>
              <p:cNvSpPr>
                <a:spLocks noChangeArrowheads="1"/>
              </p:cNvSpPr>
              <p:nvPr/>
            </p:nvSpPr>
            <p:spPr bwMode="auto">
              <a:xfrm>
                <a:off x="3971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2" name="Rectangle 55"/>
              <p:cNvSpPr>
                <a:spLocks noChangeArrowheads="1"/>
              </p:cNvSpPr>
              <p:nvPr/>
            </p:nvSpPr>
            <p:spPr bwMode="auto">
              <a:xfrm>
                <a:off x="4110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3" name="Rectangle 56"/>
              <p:cNvSpPr>
                <a:spLocks noChangeArrowheads="1"/>
              </p:cNvSpPr>
              <p:nvPr/>
            </p:nvSpPr>
            <p:spPr bwMode="auto">
              <a:xfrm>
                <a:off x="2824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4" name="Rectangle 57"/>
              <p:cNvSpPr>
                <a:spLocks noChangeArrowheads="1"/>
              </p:cNvSpPr>
              <p:nvPr/>
            </p:nvSpPr>
            <p:spPr bwMode="auto">
              <a:xfrm>
                <a:off x="2968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5" name="Rectangle 58"/>
              <p:cNvSpPr>
                <a:spLocks noChangeArrowheads="1"/>
              </p:cNvSpPr>
              <p:nvPr/>
            </p:nvSpPr>
            <p:spPr bwMode="auto">
              <a:xfrm>
                <a:off x="3112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6" name="Rectangle 59"/>
              <p:cNvSpPr>
                <a:spLocks noChangeArrowheads="1"/>
              </p:cNvSpPr>
              <p:nvPr/>
            </p:nvSpPr>
            <p:spPr bwMode="auto">
              <a:xfrm>
                <a:off x="3256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7" name="Rectangle 60"/>
              <p:cNvSpPr>
                <a:spLocks noChangeArrowheads="1"/>
              </p:cNvSpPr>
              <p:nvPr/>
            </p:nvSpPr>
            <p:spPr bwMode="auto">
              <a:xfrm>
                <a:off x="3400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8" name="Rectangle 61"/>
              <p:cNvSpPr>
                <a:spLocks noChangeArrowheads="1"/>
              </p:cNvSpPr>
              <p:nvPr/>
            </p:nvSpPr>
            <p:spPr bwMode="auto">
              <a:xfrm>
                <a:off x="3539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9" name="Rectangle 62"/>
              <p:cNvSpPr>
                <a:spLocks noChangeArrowheads="1"/>
              </p:cNvSpPr>
              <p:nvPr/>
            </p:nvSpPr>
            <p:spPr bwMode="auto">
              <a:xfrm>
                <a:off x="3683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0" name="Rectangle 63"/>
              <p:cNvSpPr>
                <a:spLocks noChangeArrowheads="1"/>
              </p:cNvSpPr>
              <p:nvPr/>
            </p:nvSpPr>
            <p:spPr bwMode="auto">
              <a:xfrm>
                <a:off x="3827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1" name="Rectangle 64"/>
              <p:cNvSpPr>
                <a:spLocks noChangeArrowheads="1"/>
              </p:cNvSpPr>
              <p:nvPr/>
            </p:nvSpPr>
            <p:spPr bwMode="auto">
              <a:xfrm>
                <a:off x="3971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2" name="Rectangle 65"/>
              <p:cNvSpPr>
                <a:spLocks noChangeArrowheads="1"/>
              </p:cNvSpPr>
              <p:nvPr/>
            </p:nvSpPr>
            <p:spPr bwMode="auto">
              <a:xfrm>
                <a:off x="4110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3" name="Rectangle 66"/>
              <p:cNvSpPr>
                <a:spLocks noChangeArrowheads="1"/>
              </p:cNvSpPr>
              <p:nvPr/>
            </p:nvSpPr>
            <p:spPr bwMode="auto">
              <a:xfrm>
                <a:off x="2824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4" name="Rectangle 67"/>
              <p:cNvSpPr>
                <a:spLocks noChangeArrowheads="1"/>
              </p:cNvSpPr>
              <p:nvPr/>
            </p:nvSpPr>
            <p:spPr bwMode="auto">
              <a:xfrm>
                <a:off x="2968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5" name="Rectangle 68"/>
              <p:cNvSpPr>
                <a:spLocks noChangeArrowheads="1"/>
              </p:cNvSpPr>
              <p:nvPr/>
            </p:nvSpPr>
            <p:spPr bwMode="auto">
              <a:xfrm>
                <a:off x="3112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6" name="Rectangle 69"/>
              <p:cNvSpPr>
                <a:spLocks noChangeArrowheads="1"/>
              </p:cNvSpPr>
              <p:nvPr/>
            </p:nvSpPr>
            <p:spPr bwMode="auto">
              <a:xfrm>
                <a:off x="3256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7" name="Rectangle 70"/>
              <p:cNvSpPr>
                <a:spLocks noChangeArrowheads="1"/>
              </p:cNvSpPr>
              <p:nvPr/>
            </p:nvSpPr>
            <p:spPr bwMode="auto">
              <a:xfrm>
                <a:off x="3400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8" name="Rectangle 71"/>
              <p:cNvSpPr>
                <a:spLocks noChangeArrowheads="1"/>
              </p:cNvSpPr>
              <p:nvPr/>
            </p:nvSpPr>
            <p:spPr bwMode="auto">
              <a:xfrm>
                <a:off x="3539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9" name="Rectangle 72"/>
              <p:cNvSpPr>
                <a:spLocks noChangeArrowheads="1"/>
              </p:cNvSpPr>
              <p:nvPr/>
            </p:nvSpPr>
            <p:spPr bwMode="auto">
              <a:xfrm>
                <a:off x="3683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0" name="Rectangle 73"/>
              <p:cNvSpPr>
                <a:spLocks noChangeArrowheads="1"/>
              </p:cNvSpPr>
              <p:nvPr/>
            </p:nvSpPr>
            <p:spPr bwMode="auto">
              <a:xfrm>
                <a:off x="3827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1" name="Rectangle 74"/>
              <p:cNvSpPr>
                <a:spLocks noChangeArrowheads="1"/>
              </p:cNvSpPr>
              <p:nvPr/>
            </p:nvSpPr>
            <p:spPr bwMode="auto">
              <a:xfrm>
                <a:off x="3971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2" name="Rectangle 75"/>
              <p:cNvSpPr>
                <a:spLocks noChangeArrowheads="1"/>
              </p:cNvSpPr>
              <p:nvPr/>
            </p:nvSpPr>
            <p:spPr bwMode="auto">
              <a:xfrm>
                <a:off x="4110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3" name="Rectangle 76"/>
              <p:cNvSpPr>
                <a:spLocks noChangeArrowheads="1"/>
              </p:cNvSpPr>
              <p:nvPr/>
            </p:nvSpPr>
            <p:spPr bwMode="auto">
              <a:xfrm>
                <a:off x="2824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4" name="Rectangle 77"/>
              <p:cNvSpPr>
                <a:spLocks noChangeArrowheads="1"/>
              </p:cNvSpPr>
              <p:nvPr/>
            </p:nvSpPr>
            <p:spPr bwMode="auto">
              <a:xfrm>
                <a:off x="2968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5" name="Rectangle 78"/>
              <p:cNvSpPr>
                <a:spLocks noChangeArrowheads="1"/>
              </p:cNvSpPr>
              <p:nvPr/>
            </p:nvSpPr>
            <p:spPr bwMode="auto">
              <a:xfrm>
                <a:off x="3112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6" name="Rectangle 79"/>
              <p:cNvSpPr>
                <a:spLocks noChangeArrowheads="1"/>
              </p:cNvSpPr>
              <p:nvPr/>
            </p:nvSpPr>
            <p:spPr bwMode="auto">
              <a:xfrm>
                <a:off x="3256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7" name="Rectangle 80"/>
              <p:cNvSpPr>
                <a:spLocks noChangeArrowheads="1"/>
              </p:cNvSpPr>
              <p:nvPr/>
            </p:nvSpPr>
            <p:spPr bwMode="auto">
              <a:xfrm>
                <a:off x="3400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8" name="Rectangle 81"/>
              <p:cNvSpPr>
                <a:spLocks noChangeArrowheads="1"/>
              </p:cNvSpPr>
              <p:nvPr/>
            </p:nvSpPr>
            <p:spPr bwMode="auto">
              <a:xfrm>
                <a:off x="3539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9" name="Rectangle 82"/>
              <p:cNvSpPr>
                <a:spLocks noChangeArrowheads="1"/>
              </p:cNvSpPr>
              <p:nvPr/>
            </p:nvSpPr>
            <p:spPr bwMode="auto">
              <a:xfrm>
                <a:off x="3683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0" name="Rectangle 83"/>
              <p:cNvSpPr>
                <a:spLocks noChangeArrowheads="1"/>
              </p:cNvSpPr>
              <p:nvPr/>
            </p:nvSpPr>
            <p:spPr bwMode="auto">
              <a:xfrm>
                <a:off x="3827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1" name="Rectangle 84"/>
              <p:cNvSpPr>
                <a:spLocks noChangeArrowheads="1"/>
              </p:cNvSpPr>
              <p:nvPr/>
            </p:nvSpPr>
            <p:spPr bwMode="auto">
              <a:xfrm>
                <a:off x="3971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2" name="Rectangle 85"/>
              <p:cNvSpPr>
                <a:spLocks noChangeArrowheads="1"/>
              </p:cNvSpPr>
              <p:nvPr/>
            </p:nvSpPr>
            <p:spPr bwMode="auto">
              <a:xfrm>
                <a:off x="4110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3" name="Rectangle 86"/>
              <p:cNvSpPr>
                <a:spLocks noChangeArrowheads="1"/>
              </p:cNvSpPr>
              <p:nvPr/>
            </p:nvSpPr>
            <p:spPr bwMode="auto">
              <a:xfrm>
                <a:off x="2824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4" name="Rectangle 87"/>
              <p:cNvSpPr>
                <a:spLocks noChangeArrowheads="1"/>
              </p:cNvSpPr>
              <p:nvPr/>
            </p:nvSpPr>
            <p:spPr bwMode="auto">
              <a:xfrm>
                <a:off x="2968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5" name="Rectangle 88"/>
              <p:cNvSpPr>
                <a:spLocks noChangeArrowheads="1"/>
              </p:cNvSpPr>
              <p:nvPr/>
            </p:nvSpPr>
            <p:spPr bwMode="auto">
              <a:xfrm>
                <a:off x="3112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6" name="Rectangle 89"/>
              <p:cNvSpPr>
                <a:spLocks noChangeArrowheads="1"/>
              </p:cNvSpPr>
              <p:nvPr/>
            </p:nvSpPr>
            <p:spPr bwMode="auto">
              <a:xfrm>
                <a:off x="3256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7" name="Rectangle 90"/>
              <p:cNvSpPr>
                <a:spLocks noChangeArrowheads="1"/>
              </p:cNvSpPr>
              <p:nvPr/>
            </p:nvSpPr>
            <p:spPr bwMode="auto">
              <a:xfrm>
                <a:off x="3400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8" name="Rectangle 91"/>
              <p:cNvSpPr>
                <a:spLocks noChangeArrowheads="1"/>
              </p:cNvSpPr>
              <p:nvPr/>
            </p:nvSpPr>
            <p:spPr bwMode="auto">
              <a:xfrm>
                <a:off x="3539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9" name="Rectangle 92"/>
              <p:cNvSpPr>
                <a:spLocks noChangeArrowheads="1"/>
              </p:cNvSpPr>
              <p:nvPr/>
            </p:nvSpPr>
            <p:spPr bwMode="auto">
              <a:xfrm>
                <a:off x="3683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0" name="Rectangle 93"/>
              <p:cNvSpPr>
                <a:spLocks noChangeArrowheads="1"/>
              </p:cNvSpPr>
              <p:nvPr/>
            </p:nvSpPr>
            <p:spPr bwMode="auto">
              <a:xfrm>
                <a:off x="3827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1" name="Rectangle 94"/>
              <p:cNvSpPr>
                <a:spLocks noChangeArrowheads="1"/>
              </p:cNvSpPr>
              <p:nvPr/>
            </p:nvSpPr>
            <p:spPr bwMode="auto">
              <a:xfrm>
                <a:off x="3971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2" name="Rectangle 95"/>
              <p:cNvSpPr>
                <a:spLocks noChangeArrowheads="1"/>
              </p:cNvSpPr>
              <p:nvPr/>
            </p:nvSpPr>
            <p:spPr bwMode="auto">
              <a:xfrm>
                <a:off x="4110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3" name="Rectangle 96"/>
              <p:cNvSpPr>
                <a:spLocks noChangeArrowheads="1"/>
              </p:cNvSpPr>
              <p:nvPr/>
            </p:nvSpPr>
            <p:spPr bwMode="auto">
              <a:xfrm>
                <a:off x="2824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4" name="Rectangle 97"/>
              <p:cNvSpPr>
                <a:spLocks noChangeArrowheads="1"/>
              </p:cNvSpPr>
              <p:nvPr/>
            </p:nvSpPr>
            <p:spPr bwMode="auto">
              <a:xfrm>
                <a:off x="2968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5" name="Rectangle 98"/>
              <p:cNvSpPr>
                <a:spLocks noChangeArrowheads="1"/>
              </p:cNvSpPr>
              <p:nvPr/>
            </p:nvSpPr>
            <p:spPr bwMode="auto">
              <a:xfrm>
                <a:off x="3112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6" name="Rectangle 99"/>
              <p:cNvSpPr>
                <a:spLocks noChangeArrowheads="1"/>
              </p:cNvSpPr>
              <p:nvPr/>
            </p:nvSpPr>
            <p:spPr bwMode="auto">
              <a:xfrm>
                <a:off x="3256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7" name="Rectangle 100"/>
              <p:cNvSpPr>
                <a:spLocks noChangeArrowheads="1"/>
              </p:cNvSpPr>
              <p:nvPr/>
            </p:nvSpPr>
            <p:spPr bwMode="auto">
              <a:xfrm>
                <a:off x="3400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8" name="Rectangle 101"/>
              <p:cNvSpPr>
                <a:spLocks noChangeArrowheads="1"/>
              </p:cNvSpPr>
              <p:nvPr/>
            </p:nvSpPr>
            <p:spPr bwMode="auto">
              <a:xfrm>
                <a:off x="3539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9" name="Rectangle 102"/>
              <p:cNvSpPr>
                <a:spLocks noChangeArrowheads="1"/>
              </p:cNvSpPr>
              <p:nvPr/>
            </p:nvSpPr>
            <p:spPr bwMode="auto">
              <a:xfrm>
                <a:off x="3683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0" name="Rectangle 103"/>
              <p:cNvSpPr>
                <a:spLocks noChangeArrowheads="1"/>
              </p:cNvSpPr>
              <p:nvPr/>
            </p:nvSpPr>
            <p:spPr bwMode="auto">
              <a:xfrm>
                <a:off x="3827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1" name="Rectangle 104"/>
              <p:cNvSpPr>
                <a:spLocks noChangeArrowheads="1"/>
              </p:cNvSpPr>
              <p:nvPr/>
            </p:nvSpPr>
            <p:spPr bwMode="auto">
              <a:xfrm>
                <a:off x="3971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2" name="Rectangle 105"/>
              <p:cNvSpPr>
                <a:spLocks noChangeArrowheads="1"/>
              </p:cNvSpPr>
              <p:nvPr/>
            </p:nvSpPr>
            <p:spPr bwMode="auto">
              <a:xfrm>
                <a:off x="4110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3" name="Rectangle 106"/>
              <p:cNvSpPr>
                <a:spLocks noChangeArrowheads="1"/>
              </p:cNvSpPr>
              <p:nvPr/>
            </p:nvSpPr>
            <p:spPr bwMode="auto">
              <a:xfrm>
                <a:off x="4249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4" name="Rectangle 107"/>
              <p:cNvSpPr>
                <a:spLocks noChangeArrowheads="1"/>
              </p:cNvSpPr>
              <p:nvPr/>
            </p:nvSpPr>
            <p:spPr bwMode="auto">
              <a:xfrm>
                <a:off x="4393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5" name="Rectangle 108"/>
              <p:cNvSpPr>
                <a:spLocks noChangeArrowheads="1"/>
              </p:cNvSpPr>
              <p:nvPr/>
            </p:nvSpPr>
            <p:spPr bwMode="auto">
              <a:xfrm>
                <a:off x="4537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6" name="Rectangle 109"/>
              <p:cNvSpPr>
                <a:spLocks noChangeArrowheads="1"/>
              </p:cNvSpPr>
              <p:nvPr/>
            </p:nvSpPr>
            <p:spPr bwMode="auto">
              <a:xfrm>
                <a:off x="4681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7" name="Rectangle 110"/>
              <p:cNvSpPr>
                <a:spLocks noChangeArrowheads="1"/>
              </p:cNvSpPr>
              <p:nvPr/>
            </p:nvSpPr>
            <p:spPr bwMode="auto">
              <a:xfrm>
                <a:off x="4825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8" name="Rectangle 111"/>
              <p:cNvSpPr>
                <a:spLocks noChangeArrowheads="1"/>
              </p:cNvSpPr>
              <p:nvPr/>
            </p:nvSpPr>
            <p:spPr bwMode="auto">
              <a:xfrm>
                <a:off x="4964" y="1419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9" name="Rectangle 112"/>
              <p:cNvSpPr>
                <a:spLocks noChangeArrowheads="1"/>
              </p:cNvSpPr>
              <p:nvPr/>
            </p:nvSpPr>
            <p:spPr bwMode="auto">
              <a:xfrm>
                <a:off x="4249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0" name="Rectangle 113"/>
              <p:cNvSpPr>
                <a:spLocks noChangeArrowheads="1"/>
              </p:cNvSpPr>
              <p:nvPr/>
            </p:nvSpPr>
            <p:spPr bwMode="auto">
              <a:xfrm>
                <a:off x="4393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1" name="Rectangle 114"/>
              <p:cNvSpPr>
                <a:spLocks noChangeArrowheads="1"/>
              </p:cNvSpPr>
              <p:nvPr/>
            </p:nvSpPr>
            <p:spPr bwMode="auto">
              <a:xfrm>
                <a:off x="4537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2" name="Rectangle 115"/>
              <p:cNvSpPr>
                <a:spLocks noChangeArrowheads="1"/>
              </p:cNvSpPr>
              <p:nvPr/>
            </p:nvSpPr>
            <p:spPr bwMode="auto">
              <a:xfrm>
                <a:off x="4681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3" name="Rectangle 116"/>
              <p:cNvSpPr>
                <a:spLocks noChangeArrowheads="1"/>
              </p:cNvSpPr>
              <p:nvPr/>
            </p:nvSpPr>
            <p:spPr bwMode="auto">
              <a:xfrm>
                <a:off x="4825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4" name="Rectangle 117"/>
              <p:cNvSpPr>
                <a:spLocks noChangeArrowheads="1"/>
              </p:cNvSpPr>
              <p:nvPr/>
            </p:nvSpPr>
            <p:spPr bwMode="auto">
              <a:xfrm>
                <a:off x="4964" y="1561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5" name="Rectangle 118"/>
              <p:cNvSpPr>
                <a:spLocks noChangeArrowheads="1"/>
              </p:cNvSpPr>
              <p:nvPr/>
            </p:nvSpPr>
            <p:spPr bwMode="auto">
              <a:xfrm>
                <a:off x="4249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6" name="Rectangle 119"/>
              <p:cNvSpPr>
                <a:spLocks noChangeArrowheads="1"/>
              </p:cNvSpPr>
              <p:nvPr/>
            </p:nvSpPr>
            <p:spPr bwMode="auto">
              <a:xfrm>
                <a:off x="4393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7" name="Rectangle 120"/>
              <p:cNvSpPr>
                <a:spLocks noChangeArrowheads="1"/>
              </p:cNvSpPr>
              <p:nvPr/>
            </p:nvSpPr>
            <p:spPr bwMode="auto">
              <a:xfrm>
                <a:off x="4537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8" name="Rectangle 121"/>
              <p:cNvSpPr>
                <a:spLocks noChangeArrowheads="1"/>
              </p:cNvSpPr>
              <p:nvPr/>
            </p:nvSpPr>
            <p:spPr bwMode="auto">
              <a:xfrm>
                <a:off x="4681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9" name="Rectangle 122"/>
              <p:cNvSpPr>
                <a:spLocks noChangeArrowheads="1"/>
              </p:cNvSpPr>
              <p:nvPr/>
            </p:nvSpPr>
            <p:spPr bwMode="auto">
              <a:xfrm>
                <a:off x="4825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0" name="Rectangle 123"/>
              <p:cNvSpPr>
                <a:spLocks noChangeArrowheads="1"/>
              </p:cNvSpPr>
              <p:nvPr/>
            </p:nvSpPr>
            <p:spPr bwMode="auto">
              <a:xfrm>
                <a:off x="4964" y="1705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1" name="Rectangle 124"/>
              <p:cNvSpPr>
                <a:spLocks noChangeArrowheads="1"/>
              </p:cNvSpPr>
              <p:nvPr/>
            </p:nvSpPr>
            <p:spPr bwMode="auto">
              <a:xfrm>
                <a:off x="4249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2" name="Rectangle 125"/>
              <p:cNvSpPr>
                <a:spLocks noChangeArrowheads="1"/>
              </p:cNvSpPr>
              <p:nvPr/>
            </p:nvSpPr>
            <p:spPr bwMode="auto">
              <a:xfrm>
                <a:off x="4393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3" name="Rectangle 126"/>
              <p:cNvSpPr>
                <a:spLocks noChangeArrowheads="1"/>
              </p:cNvSpPr>
              <p:nvPr/>
            </p:nvSpPr>
            <p:spPr bwMode="auto">
              <a:xfrm>
                <a:off x="4537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4" name="Rectangle 127"/>
              <p:cNvSpPr>
                <a:spLocks noChangeArrowheads="1"/>
              </p:cNvSpPr>
              <p:nvPr/>
            </p:nvSpPr>
            <p:spPr bwMode="auto">
              <a:xfrm>
                <a:off x="4681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5" name="Rectangle 128"/>
              <p:cNvSpPr>
                <a:spLocks noChangeArrowheads="1"/>
              </p:cNvSpPr>
              <p:nvPr/>
            </p:nvSpPr>
            <p:spPr bwMode="auto">
              <a:xfrm>
                <a:off x="4825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6" name="Rectangle 129"/>
              <p:cNvSpPr>
                <a:spLocks noChangeArrowheads="1"/>
              </p:cNvSpPr>
              <p:nvPr/>
            </p:nvSpPr>
            <p:spPr bwMode="auto">
              <a:xfrm>
                <a:off x="4964" y="184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7" name="Rectangle 130"/>
              <p:cNvSpPr>
                <a:spLocks noChangeArrowheads="1"/>
              </p:cNvSpPr>
              <p:nvPr/>
            </p:nvSpPr>
            <p:spPr bwMode="auto">
              <a:xfrm>
                <a:off x="4249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8" name="Rectangle 131"/>
              <p:cNvSpPr>
                <a:spLocks noChangeArrowheads="1"/>
              </p:cNvSpPr>
              <p:nvPr/>
            </p:nvSpPr>
            <p:spPr bwMode="auto">
              <a:xfrm>
                <a:off x="4393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9" name="Rectangle 132"/>
              <p:cNvSpPr>
                <a:spLocks noChangeArrowheads="1"/>
              </p:cNvSpPr>
              <p:nvPr/>
            </p:nvSpPr>
            <p:spPr bwMode="auto">
              <a:xfrm>
                <a:off x="4537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0" name="Rectangle 133"/>
              <p:cNvSpPr>
                <a:spLocks noChangeArrowheads="1"/>
              </p:cNvSpPr>
              <p:nvPr/>
            </p:nvSpPr>
            <p:spPr bwMode="auto">
              <a:xfrm>
                <a:off x="4681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1" name="Rectangle 134"/>
              <p:cNvSpPr>
                <a:spLocks noChangeArrowheads="1"/>
              </p:cNvSpPr>
              <p:nvPr/>
            </p:nvSpPr>
            <p:spPr bwMode="auto">
              <a:xfrm>
                <a:off x="4825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2" name="Rectangle 135"/>
              <p:cNvSpPr>
                <a:spLocks noChangeArrowheads="1"/>
              </p:cNvSpPr>
              <p:nvPr/>
            </p:nvSpPr>
            <p:spPr bwMode="auto">
              <a:xfrm>
                <a:off x="4964" y="1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3" name="Rectangle 136"/>
              <p:cNvSpPr>
                <a:spLocks noChangeArrowheads="1"/>
              </p:cNvSpPr>
              <p:nvPr/>
            </p:nvSpPr>
            <p:spPr bwMode="auto">
              <a:xfrm>
                <a:off x="4249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4" name="Rectangle 137"/>
              <p:cNvSpPr>
                <a:spLocks noChangeArrowheads="1"/>
              </p:cNvSpPr>
              <p:nvPr/>
            </p:nvSpPr>
            <p:spPr bwMode="auto">
              <a:xfrm>
                <a:off x="4393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5" name="Rectangle 138"/>
              <p:cNvSpPr>
                <a:spLocks noChangeArrowheads="1"/>
              </p:cNvSpPr>
              <p:nvPr/>
            </p:nvSpPr>
            <p:spPr bwMode="auto">
              <a:xfrm>
                <a:off x="4537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6" name="Rectangle 139"/>
              <p:cNvSpPr>
                <a:spLocks noChangeArrowheads="1"/>
              </p:cNvSpPr>
              <p:nvPr/>
            </p:nvSpPr>
            <p:spPr bwMode="auto">
              <a:xfrm>
                <a:off x="4681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7" name="Rectangle 140"/>
              <p:cNvSpPr>
                <a:spLocks noChangeArrowheads="1"/>
              </p:cNvSpPr>
              <p:nvPr/>
            </p:nvSpPr>
            <p:spPr bwMode="auto">
              <a:xfrm>
                <a:off x="4825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8" name="Rectangle 141"/>
              <p:cNvSpPr>
                <a:spLocks noChangeArrowheads="1"/>
              </p:cNvSpPr>
              <p:nvPr/>
            </p:nvSpPr>
            <p:spPr bwMode="auto">
              <a:xfrm>
                <a:off x="4964" y="212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9" name="Rectangle 142"/>
              <p:cNvSpPr>
                <a:spLocks noChangeArrowheads="1"/>
              </p:cNvSpPr>
              <p:nvPr/>
            </p:nvSpPr>
            <p:spPr bwMode="auto">
              <a:xfrm>
                <a:off x="4249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0" name="Rectangle 143"/>
              <p:cNvSpPr>
                <a:spLocks noChangeArrowheads="1"/>
              </p:cNvSpPr>
              <p:nvPr/>
            </p:nvSpPr>
            <p:spPr bwMode="auto">
              <a:xfrm>
                <a:off x="4393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1" name="Rectangle 144"/>
              <p:cNvSpPr>
                <a:spLocks noChangeArrowheads="1"/>
              </p:cNvSpPr>
              <p:nvPr/>
            </p:nvSpPr>
            <p:spPr bwMode="auto">
              <a:xfrm>
                <a:off x="4537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2" name="Rectangle 145"/>
              <p:cNvSpPr>
                <a:spLocks noChangeArrowheads="1"/>
              </p:cNvSpPr>
              <p:nvPr/>
            </p:nvSpPr>
            <p:spPr bwMode="auto">
              <a:xfrm>
                <a:off x="4681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3" name="Rectangle 146"/>
              <p:cNvSpPr>
                <a:spLocks noChangeArrowheads="1"/>
              </p:cNvSpPr>
              <p:nvPr/>
            </p:nvSpPr>
            <p:spPr bwMode="auto">
              <a:xfrm>
                <a:off x="4825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4" name="Rectangle 147"/>
              <p:cNvSpPr>
                <a:spLocks noChangeArrowheads="1"/>
              </p:cNvSpPr>
              <p:nvPr/>
            </p:nvSpPr>
            <p:spPr bwMode="auto">
              <a:xfrm>
                <a:off x="4964" y="2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5" name="Rectangle 148"/>
              <p:cNvSpPr>
                <a:spLocks noChangeArrowheads="1"/>
              </p:cNvSpPr>
              <p:nvPr/>
            </p:nvSpPr>
            <p:spPr bwMode="auto">
              <a:xfrm>
                <a:off x="4249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6" name="Rectangle 149"/>
              <p:cNvSpPr>
                <a:spLocks noChangeArrowheads="1"/>
              </p:cNvSpPr>
              <p:nvPr/>
            </p:nvSpPr>
            <p:spPr bwMode="auto">
              <a:xfrm>
                <a:off x="4393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7" name="Rectangle 150"/>
              <p:cNvSpPr>
                <a:spLocks noChangeArrowheads="1"/>
              </p:cNvSpPr>
              <p:nvPr/>
            </p:nvSpPr>
            <p:spPr bwMode="auto">
              <a:xfrm>
                <a:off x="4537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8" name="Rectangle 151"/>
              <p:cNvSpPr>
                <a:spLocks noChangeArrowheads="1"/>
              </p:cNvSpPr>
              <p:nvPr/>
            </p:nvSpPr>
            <p:spPr bwMode="auto">
              <a:xfrm>
                <a:off x="4681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699" name="Rectangle 152"/>
              <p:cNvSpPr>
                <a:spLocks noChangeArrowheads="1"/>
              </p:cNvSpPr>
              <p:nvPr/>
            </p:nvSpPr>
            <p:spPr bwMode="auto">
              <a:xfrm>
                <a:off x="4825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0" name="Rectangle 153"/>
              <p:cNvSpPr>
                <a:spLocks noChangeArrowheads="1"/>
              </p:cNvSpPr>
              <p:nvPr/>
            </p:nvSpPr>
            <p:spPr bwMode="auto">
              <a:xfrm>
                <a:off x="4964" y="241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1" name="Rectangle 154"/>
              <p:cNvSpPr>
                <a:spLocks noChangeArrowheads="1"/>
              </p:cNvSpPr>
              <p:nvPr/>
            </p:nvSpPr>
            <p:spPr bwMode="auto">
              <a:xfrm>
                <a:off x="4249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2" name="Rectangle 155"/>
              <p:cNvSpPr>
                <a:spLocks noChangeArrowheads="1"/>
              </p:cNvSpPr>
              <p:nvPr/>
            </p:nvSpPr>
            <p:spPr bwMode="auto">
              <a:xfrm>
                <a:off x="4393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3" name="Rectangle 156"/>
              <p:cNvSpPr>
                <a:spLocks noChangeArrowheads="1"/>
              </p:cNvSpPr>
              <p:nvPr/>
            </p:nvSpPr>
            <p:spPr bwMode="auto">
              <a:xfrm>
                <a:off x="4537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4" name="Rectangle 157"/>
              <p:cNvSpPr>
                <a:spLocks noChangeArrowheads="1"/>
              </p:cNvSpPr>
              <p:nvPr/>
            </p:nvSpPr>
            <p:spPr bwMode="auto">
              <a:xfrm>
                <a:off x="4681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5" name="Rectangle 158"/>
              <p:cNvSpPr>
                <a:spLocks noChangeArrowheads="1"/>
              </p:cNvSpPr>
              <p:nvPr/>
            </p:nvSpPr>
            <p:spPr bwMode="auto">
              <a:xfrm>
                <a:off x="4825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6" name="Rectangle 159"/>
              <p:cNvSpPr>
                <a:spLocks noChangeArrowheads="1"/>
              </p:cNvSpPr>
              <p:nvPr/>
            </p:nvSpPr>
            <p:spPr bwMode="auto">
              <a:xfrm>
                <a:off x="4964" y="255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7" name="Rectangle 160"/>
              <p:cNvSpPr>
                <a:spLocks noChangeArrowheads="1"/>
              </p:cNvSpPr>
              <p:nvPr/>
            </p:nvSpPr>
            <p:spPr bwMode="auto">
              <a:xfrm>
                <a:off x="4249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8" name="Rectangle 161"/>
              <p:cNvSpPr>
                <a:spLocks noChangeArrowheads="1"/>
              </p:cNvSpPr>
              <p:nvPr/>
            </p:nvSpPr>
            <p:spPr bwMode="auto">
              <a:xfrm>
                <a:off x="4393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9" name="Rectangle 162"/>
              <p:cNvSpPr>
                <a:spLocks noChangeArrowheads="1"/>
              </p:cNvSpPr>
              <p:nvPr/>
            </p:nvSpPr>
            <p:spPr bwMode="auto">
              <a:xfrm>
                <a:off x="4537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0" name="Rectangle 163"/>
              <p:cNvSpPr>
                <a:spLocks noChangeArrowheads="1"/>
              </p:cNvSpPr>
              <p:nvPr/>
            </p:nvSpPr>
            <p:spPr bwMode="auto">
              <a:xfrm>
                <a:off x="4681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1" name="Rectangle 164"/>
              <p:cNvSpPr>
                <a:spLocks noChangeArrowheads="1"/>
              </p:cNvSpPr>
              <p:nvPr/>
            </p:nvSpPr>
            <p:spPr bwMode="auto">
              <a:xfrm>
                <a:off x="4825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2" name="Rectangle 165"/>
              <p:cNvSpPr>
                <a:spLocks noChangeArrowheads="1"/>
              </p:cNvSpPr>
              <p:nvPr/>
            </p:nvSpPr>
            <p:spPr bwMode="auto">
              <a:xfrm>
                <a:off x="4964" y="27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3" name="Rectangle 166"/>
              <p:cNvSpPr>
                <a:spLocks noChangeArrowheads="1"/>
              </p:cNvSpPr>
              <p:nvPr/>
            </p:nvSpPr>
            <p:spPr bwMode="auto">
              <a:xfrm>
                <a:off x="2824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4" name="Rectangle 167"/>
              <p:cNvSpPr>
                <a:spLocks noChangeArrowheads="1"/>
              </p:cNvSpPr>
              <p:nvPr/>
            </p:nvSpPr>
            <p:spPr bwMode="auto">
              <a:xfrm>
                <a:off x="2968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5" name="Rectangle 168"/>
              <p:cNvSpPr>
                <a:spLocks noChangeArrowheads="1"/>
              </p:cNvSpPr>
              <p:nvPr/>
            </p:nvSpPr>
            <p:spPr bwMode="auto">
              <a:xfrm>
                <a:off x="3112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6" name="Rectangle 169"/>
              <p:cNvSpPr>
                <a:spLocks noChangeArrowheads="1"/>
              </p:cNvSpPr>
              <p:nvPr/>
            </p:nvSpPr>
            <p:spPr bwMode="auto">
              <a:xfrm>
                <a:off x="3256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7" name="Rectangle 170"/>
              <p:cNvSpPr>
                <a:spLocks noChangeArrowheads="1"/>
              </p:cNvSpPr>
              <p:nvPr/>
            </p:nvSpPr>
            <p:spPr bwMode="auto">
              <a:xfrm>
                <a:off x="3400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8" name="Rectangle 171"/>
              <p:cNvSpPr>
                <a:spLocks noChangeArrowheads="1"/>
              </p:cNvSpPr>
              <p:nvPr/>
            </p:nvSpPr>
            <p:spPr bwMode="auto">
              <a:xfrm>
                <a:off x="3539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9" name="Rectangle 172"/>
              <p:cNvSpPr>
                <a:spLocks noChangeArrowheads="1"/>
              </p:cNvSpPr>
              <p:nvPr/>
            </p:nvSpPr>
            <p:spPr bwMode="auto">
              <a:xfrm>
                <a:off x="3683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0" name="Rectangle 173"/>
              <p:cNvSpPr>
                <a:spLocks noChangeArrowheads="1"/>
              </p:cNvSpPr>
              <p:nvPr/>
            </p:nvSpPr>
            <p:spPr bwMode="auto">
              <a:xfrm>
                <a:off x="3827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1" name="Rectangle 174"/>
              <p:cNvSpPr>
                <a:spLocks noChangeArrowheads="1"/>
              </p:cNvSpPr>
              <p:nvPr/>
            </p:nvSpPr>
            <p:spPr bwMode="auto">
              <a:xfrm>
                <a:off x="3971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2" name="Rectangle 175"/>
              <p:cNvSpPr>
                <a:spLocks noChangeArrowheads="1"/>
              </p:cNvSpPr>
              <p:nvPr/>
            </p:nvSpPr>
            <p:spPr bwMode="auto">
              <a:xfrm>
                <a:off x="4110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3" name="Rectangle 176"/>
              <p:cNvSpPr>
                <a:spLocks noChangeArrowheads="1"/>
              </p:cNvSpPr>
              <p:nvPr/>
            </p:nvSpPr>
            <p:spPr bwMode="auto">
              <a:xfrm>
                <a:off x="2824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4" name="Rectangle 177"/>
              <p:cNvSpPr>
                <a:spLocks noChangeArrowheads="1"/>
              </p:cNvSpPr>
              <p:nvPr/>
            </p:nvSpPr>
            <p:spPr bwMode="auto">
              <a:xfrm>
                <a:off x="2968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5" name="Rectangle 178"/>
              <p:cNvSpPr>
                <a:spLocks noChangeArrowheads="1"/>
              </p:cNvSpPr>
              <p:nvPr/>
            </p:nvSpPr>
            <p:spPr bwMode="auto">
              <a:xfrm>
                <a:off x="3112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6" name="Rectangle 179"/>
              <p:cNvSpPr>
                <a:spLocks noChangeArrowheads="1"/>
              </p:cNvSpPr>
              <p:nvPr/>
            </p:nvSpPr>
            <p:spPr bwMode="auto">
              <a:xfrm>
                <a:off x="3256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7" name="Rectangle 180"/>
              <p:cNvSpPr>
                <a:spLocks noChangeArrowheads="1"/>
              </p:cNvSpPr>
              <p:nvPr/>
            </p:nvSpPr>
            <p:spPr bwMode="auto">
              <a:xfrm>
                <a:off x="3400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8" name="Rectangle 181"/>
              <p:cNvSpPr>
                <a:spLocks noChangeArrowheads="1"/>
              </p:cNvSpPr>
              <p:nvPr/>
            </p:nvSpPr>
            <p:spPr bwMode="auto">
              <a:xfrm>
                <a:off x="3539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9" name="Rectangle 182"/>
              <p:cNvSpPr>
                <a:spLocks noChangeArrowheads="1"/>
              </p:cNvSpPr>
              <p:nvPr/>
            </p:nvSpPr>
            <p:spPr bwMode="auto">
              <a:xfrm>
                <a:off x="3683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0" name="Rectangle 183"/>
              <p:cNvSpPr>
                <a:spLocks noChangeArrowheads="1"/>
              </p:cNvSpPr>
              <p:nvPr/>
            </p:nvSpPr>
            <p:spPr bwMode="auto">
              <a:xfrm>
                <a:off x="3827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1" name="Rectangle 184"/>
              <p:cNvSpPr>
                <a:spLocks noChangeArrowheads="1"/>
              </p:cNvSpPr>
              <p:nvPr/>
            </p:nvSpPr>
            <p:spPr bwMode="auto">
              <a:xfrm>
                <a:off x="3971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2" name="Rectangle 185"/>
              <p:cNvSpPr>
                <a:spLocks noChangeArrowheads="1"/>
              </p:cNvSpPr>
              <p:nvPr/>
            </p:nvSpPr>
            <p:spPr bwMode="auto">
              <a:xfrm>
                <a:off x="4110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3" name="Rectangle 186"/>
              <p:cNvSpPr>
                <a:spLocks noChangeArrowheads="1"/>
              </p:cNvSpPr>
              <p:nvPr/>
            </p:nvSpPr>
            <p:spPr bwMode="auto">
              <a:xfrm>
                <a:off x="2824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4" name="Rectangle 187"/>
              <p:cNvSpPr>
                <a:spLocks noChangeArrowheads="1"/>
              </p:cNvSpPr>
              <p:nvPr/>
            </p:nvSpPr>
            <p:spPr bwMode="auto">
              <a:xfrm>
                <a:off x="2968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5" name="Rectangle 188"/>
              <p:cNvSpPr>
                <a:spLocks noChangeArrowheads="1"/>
              </p:cNvSpPr>
              <p:nvPr/>
            </p:nvSpPr>
            <p:spPr bwMode="auto">
              <a:xfrm>
                <a:off x="3112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6" name="Rectangle 189"/>
              <p:cNvSpPr>
                <a:spLocks noChangeArrowheads="1"/>
              </p:cNvSpPr>
              <p:nvPr/>
            </p:nvSpPr>
            <p:spPr bwMode="auto">
              <a:xfrm>
                <a:off x="3256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7" name="Rectangle 190"/>
              <p:cNvSpPr>
                <a:spLocks noChangeArrowheads="1"/>
              </p:cNvSpPr>
              <p:nvPr/>
            </p:nvSpPr>
            <p:spPr bwMode="auto">
              <a:xfrm>
                <a:off x="3400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8" name="Rectangle 191"/>
              <p:cNvSpPr>
                <a:spLocks noChangeArrowheads="1"/>
              </p:cNvSpPr>
              <p:nvPr/>
            </p:nvSpPr>
            <p:spPr bwMode="auto">
              <a:xfrm>
                <a:off x="3539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9" name="Rectangle 192"/>
              <p:cNvSpPr>
                <a:spLocks noChangeArrowheads="1"/>
              </p:cNvSpPr>
              <p:nvPr/>
            </p:nvSpPr>
            <p:spPr bwMode="auto">
              <a:xfrm>
                <a:off x="3683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0" name="Rectangle 193"/>
              <p:cNvSpPr>
                <a:spLocks noChangeArrowheads="1"/>
              </p:cNvSpPr>
              <p:nvPr/>
            </p:nvSpPr>
            <p:spPr bwMode="auto">
              <a:xfrm>
                <a:off x="3827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1" name="Rectangle 194"/>
              <p:cNvSpPr>
                <a:spLocks noChangeArrowheads="1"/>
              </p:cNvSpPr>
              <p:nvPr/>
            </p:nvSpPr>
            <p:spPr bwMode="auto">
              <a:xfrm>
                <a:off x="3971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2" name="Rectangle 195"/>
              <p:cNvSpPr>
                <a:spLocks noChangeArrowheads="1"/>
              </p:cNvSpPr>
              <p:nvPr/>
            </p:nvSpPr>
            <p:spPr bwMode="auto">
              <a:xfrm>
                <a:off x="4110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3" name="Rectangle 196"/>
              <p:cNvSpPr>
                <a:spLocks noChangeArrowheads="1"/>
              </p:cNvSpPr>
              <p:nvPr/>
            </p:nvSpPr>
            <p:spPr bwMode="auto">
              <a:xfrm>
                <a:off x="2824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4" name="Rectangle 197"/>
              <p:cNvSpPr>
                <a:spLocks noChangeArrowheads="1"/>
              </p:cNvSpPr>
              <p:nvPr/>
            </p:nvSpPr>
            <p:spPr bwMode="auto">
              <a:xfrm>
                <a:off x="2968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5" name="Rectangle 198"/>
              <p:cNvSpPr>
                <a:spLocks noChangeArrowheads="1"/>
              </p:cNvSpPr>
              <p:nvPr/>
            </p:nvSpPr>
            <p:spPr bwMode="auto">
              <a:xfrm>
                <a:off x="3112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6" name="Rectangle 199"/>
              <p:cNvSpPr>
                <a:spLocks noChangeArrowheads="1"/>
              </p:cNvSpPr>
              <p:nvPr/>
            </p:nvSpPr>
            <p:spPr bwMode="auto">
              <a:xfrm>
                <a:off x="3256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7" name="Rectangle 200"/>
              <p:cNvSpPr>
                <a:spLocks noChangeArrowheads="1"/>
              </p:cNvSpPr>
              <p:nvPr/>
            </p:nvSpPr>
            <p:spPr bwMode="auto">
              <a:xfrm>
                <a:off x="3400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8" name="Rectangle 201"/>
              <p:cNvSpPr>
                <a:spLocks noChangeArrowheads="1"/>
              </p:cNvSpPr>
              <p:nvPr/>
            </p:nvSpPr>
            <p:spPr bwMode="auto">
              <a:xfrm>
                <a:off x="3539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9" name="Rectangle 202"/>
              <p:cNvSpPr>
                <a:spLocks noChangeArrowheads="1"/>
              </p:cNvSpPr>
              <p:nvPr/>
            </p:nvSpPr>
            <p:spPr bwMode="auto">
              <a:xfrm>
                <a:off x="3683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0" name="Rectangle 203"/>
              <p:cNvSpPr>
                <a:spLocks noChangeArrowheads="1"/>
              </p:cNvSpPr>
              <p:nvPr/>
            </p:nvSpPr>
            <p:spPr bwMode="auto">
              <a:xfrm>
                <a:off x="3827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1" name="Rectangle 204"/>
              <p:cNvSpPr>
                <a:spLocks noChangeArrowheads="1"/>
              </p:cNvSpPr>
              <p:nvPr/>
            </p:nvSpPr>
            <p:spPr bwMode="auto">
              <a:xfrm>
                <a:off x="3971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2" name="Rectangle 205"/>
              <p:cNvSpPr>
                <a:spLocks noChangeArrowheads="1"/>
              </p:cNvSpPr>
              <p:nvPr/>
            </p:nvSpPr>
            <p:spPr bwMode="auto">
              <a:xfrm>
                <a:off x="4110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3" name="Rectangle 206"/>
              <p:cNvSpPr>
                <a:spLocks noChangeArrowheads="1"/>
              </p:cNvSpPr>
              <p:nvPr/>
            </p:nvSpPr>
            <p:spPr bwMode="auto">
              <a:xfrm>
                <a:off x="2824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4" name="Rectangle 207"/>
              <p:cNvSpPr>
                <a:spLocks noChangeArrowheads="1"/>
              </p:cNvSpPr>
              <p:nvPr/>
            </p:nvSpPr>
            <p:spPr bwMode="auto">
              <a:xfrm>
                <a:off x="2968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5" name="Rectangle 208"/>
              <p:cNvSpPr>
                <a:spLocks noChangeArrowheads="1"/>
              </p:cNvSpPr>
              <p:nvPr/>
            </p:nvSpPr>
            <p:spPr bwMode="auto">
              <a:xfrm>
                <a:off x="3112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6" name="Rectangle 209"/>
              <p:cNvSpPr>
                <a:spLocks noChangeArrowheads="1"/>
              </p:cNvSpPr>
              <p:nvPr/>
            </p:nvSpPr>
            <p:spPr bwMode="auto">
              <a:xfrm>
                <a:off x="3256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7" name="Rectangle 210"/>
              <p:cNvSpPr>
                <a:spLocks noChangeArrowheads="1"/>
              </p:cNvSpPr>
              <p:nvPr/>
            </p:nvSpPr>
            <p:spPr bwMode="auto">
              <a:xfrm>
                <a:off x="3400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8" name="Rectangle 211"/>
              <p:cNvSpPr>
                <a:spLocks noChangeArrowheads="1"/>
              </p:cNvSpPr>
              <p:nvPr/>
            </p:nvSpPr>
            <p:spPr bwMode="auto">
              <a:xfrm>
                <a:off x="3539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9" name="Rectangle 212"/>
              <p:cNvSpPr>
                <a:spLocks noChangeArrowheads="1"/>
              </p:cNvSpPr>
              <p:nvPr/>
            </p:nvSpPr>
            <p:spPr bwMode="auto">
              <a:xfrm>
                <a:off x="3683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0" name="Rectangle 213"/>
              <p:cNvSpPr>
                <a:spLocks noChangeArrowheads="1"/>
              </p:cNvSpPr>
              <p:nvPr/>
            </p:nvSpPr>
            <p:spPr bwMode="auto">
              <a:xfrm>
                <a:off x="3827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1" name="Rectangle 214"/>
              <p:cNvSpPr>
                <a:spLocks noChangeArrowheads="1"/>
              </p:cNvSpPr>
              <p:nvPr/>
            </p:nvSpPr>
            <p:spPr bwMode="auto">
              <a:xfrm>
                <a:off x="3971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2" name="Rectangle 215"/>
              <p:cNvSpPr>
                <a:spLocks noChangeArrowheads="1"/>
              </p:cNvSpPr>
              <p:nvPr/>
            </p:nvSpPr>
            <p:spPr bwMode="auto">
              <a:xfrm>
                <a:off x="4110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3" name="Rectangle 216"/>
              <p:cNvSpPr>
                <a:spLocks noChangeArrowheads="1"/>
              </p:cNvSpPr>
              <p:nvPr/>
            </p:nvSpPr>
            <p:spPr bwMode="auto">
              <a:xfrm>
                <a:off x="4249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4" name="Rectangle 217"/>
              <p:cNvSpPr>
                <a:spLocks noChangeArrowheads="1"/>
              </p:cNvSpPr>
              <p:nvPr/>
            </p:nvSpPr>
            <p:spPr bwMode="auto">
              <a:xfrm>
                <a:off x="4393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5" name="Rectangle 218"/>
              <p:cNvSpPr>
                <a:spLocks noChangeArrowheads="1"/>
              </p:cNvSpPr>
              <p:nvPr/>
            </p:nvSpPr>
            <p:spPr bwMode="auto">
              <a:xfrm>
                <a:off x="4537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6" name="Rectangle 219"/>
              <p:cNvSpPr>
                <a:spLocks noChangeArrowheads="1"/>
              </p:cNvSpPr>
              <p:nvPr/>
            </p:nvSpPr>
            <p:spPr bwMode="auto">
              <a:xfrm>
                <a:off x="4681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7" name="Rectangle 220"/>
              <p:cNvSpPr>
                <a:spLocks noChangeArrowheads="1"/>
              </p:cNvSpPr>
              <p:nvPr/>
            </p:nvSpPr>
            <p:spPr bwMode="auto">
              <a:xfrm>
                <a:off x="4825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8" name="Rectangle 221"/>
              <p:cNvSpPr>
                <a:spLocks noChangeArrowheads="1"/>
              </p:cNvSpPr>
              <p:nvPr/>
            </p:nvSpPr>
            <p:spPr bwMode="auto">
              <a:xfrm>
                <a:off x="4964" y="284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9" name="Rectangle 222"/>
              <p:cNvSpPr>
                <a:spLocks noChangeArrowheads="1"/>
              </p:cNvSpPr>
              <p:nvPr/>
            </p:nvSpPr>
            <p:spPr bwMode="auto">
              <a:xfrm>
                <a:off x="4249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0" name="Rectangle 223"/>
              <p:cNvSpPr>
                <a:spLocks noChangeArrowheads="1"/>
              </p:cNvSpPr>
              <p:nvPr/>
            </p:nvSpPr>
            <p:spPr bwMode="auto">
              <a:xfrm>
                <a:off x="4393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1" name="Rectangle 224"/>
              <p:cNvSpPr>
                <a:spLocks noChangeArrowheads="1"/>
              </p:cNvSpPr>
              <p:nvPr/>
            </p:nvSpPr>
            <p:spPr bwMode="auto">
              <a:xfrm>
                <a:off x="4537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2" name="Rectangle 225"/>
              <p:cNvSpPr>
                <a:spLocks noChangeArrowheads="1"/>
              </p:cNvSpPr>
              <p:nvPr/>
            </p:nvSpPr>
            <p:spPr bwMode="auto">
              <a:xfrm>
                <a:off x="4681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3" name="Rectangle 226"/>
              <p:cNvSpPr>
                <a:spLocks noChangeArrowheads="1"/>
              </p:cNvSpPr>
              <p:nvPr/>
            </p:nvSpPr>
            <p:spPr bwMode="auto">
              <a:xfrm>
                <a:off x="4825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4" name="Rectangle 227"/>
              <p:cNvSpPr>
                <a:spLocks noChangeArrowheads="1"/>
              </p:cNvSpPr>
              <p:nvPr/>
            </p:nvSpPr>
            <p:spPr bwMode="auto">
              <a:xfrm>
                <a:off x="4964" y="29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5" name="Rectangle 228"/>
              <p:cNvSpPr>
                <a:spLocks noChangeArrowheads="1"/>
              </p:cNvSpPr>
              <p:nvPr/>
            </p:nvSpPr>
            <p:spPr bwMode="auto">
              <a:xfrm>
                <a:off x="4249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6" name="Rectangle 229"/>
              <p:cNvSpPr>
                <a:spLocks noChangeArrowheads="1"/>
              </p:cNvSpPr>
              <p:nvPr/>
            </p:nvSpPr>
            <p:spPr bwMode="auto">
              <a:xfrm>
                <a:off x="4393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7" name="Rectangle 230"/>
              <p:cNvSpPr>
                <a:spLocks noChangeArrowheads="1"/>
              </p:cNvSpPr>
              <p:nvPr/>
            </p:nvSpPr>
            <p:spPr bwMode="auto">
              <a:xfrm>
                <a:off x="4537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8" name="Rectangle 231"/>
              <p:cNvSpPr>
                <a:spLocks noChangeArrowheads="1"/>
              </p:cNvSpPr>
              <p:nvPr/>
            </p:nvSpPr>
            <p:spPr bwMode="auto">
              <a:xfrm>
                <a:off x="4681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9" name="Rectangle 232"/>
              <p:cNvSpPr>
                <a:spLocks noChangeArrowheads="1"/>
              </p:cNvSpPr>
              <p:nvPr/>
            </p:nvSpPr>
            <p:spPr bwMode="auto">
              <a:xfrm>
                <a:off x="4825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0" name="Rectangle 233"/>
              <p:cNvSpPr>
                <a:spLocks noChangeArrowheads="1"/>
              </p:cNvSpPr>
              <p:nvPr/>
            </p:nvSpPr>
            <p:spPr bwMode="auto">
              <a:xfrm>
                <a:off x="4964" y="312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1" name="Rectangle 234"/>
              <p:cNvSpPr>
                <a:spLocks noChangeArrowheads="1"/>
              </p:cNvSpPr>
              <p:nvPr/>
            </p:nvSpPr>
            <p:spPr bwMode="auto">
              <a:xfrm>
                <a:off x="4249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2" name="Rectangle 235"/>
              <p:cNvSpPr>
                <a:spLocks noChangeArrowheads="1"/>
              </p:cNvSpPr>
              <p:nvPr/>
            </p:nvSpPr>
            <p:spPr bwMode="auto">
              <a:xfrm>
                <a:off x="4393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3" name="Rectangle 236"/>
              <p:cNvSpPr>
                <a:spLocks noChangeArrowheads="1"/>
              </p:cNvSpPr>
              <p:nvPr/>
            </p:nvSpPr>
            <p:spPr bwMode="auto">
              <a:xfrm>
                <a:off x="4537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4" name="Rectangle 237"/>
              <p:cNvSpPr>
                <a:spLocks noChangeArrowheads="1"/>
              </p:cNvSpPr>
              <p:nvPr/>
            </p:nvSpPr>
            <p:spPr bwMode="auto">
              <a:xfrm>
                <a:off x="4681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5" name="Rectangle 238"/>
              <p:cNvSpPr>
                <a:spLocks noChangeArrowheads="1"/>
              </p:cNvSpPr>
              <p:nvPr/>
            </p:nvSpPr>
            <p:spPr bwMode="auto">
              <a:xfrm>
                <a:off x="4825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6" name="Rectangle 239"/>
              <p:cNvSpPr>
                <a:spLocks noChangeArrowheads="1"/>
              </p:cNvSpPr>
              <p:nvPr/>
            </p:nvSpPr>
            <p:spPr bwMode="auto">
              <a:xfrm>
                <a:off x="4964" y="327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7" name="Rectangle 240"/>
              <p:cNvSpPr>
                <a:spLocks noChangeArrowheads="1"/>
              </p:cNvSpPr>
              <p:nvPr/>
            </p:nvSpPr>
            <p:spPr bwMode="auto">
              <a:xfrm>
                <a:off x="4249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8" name="Rectangle 241"/>
              <p:cNvSpPr>
                <a:spLocks noChangeArrowheads="1"/>
              </p:cNvSpPr>
              <p:nvPr/>
            </p:nvSpPr>
            <p:spPr bwMode="auto">
              <a:xfrm>
                <a:off x="4393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9" name="Rectangle 242"/>
              <p:cNvSpPr>
                <a:spLocks noChangeArrowheads="1"/>
              </p:cNvSpPr>
              <p:nvPr/>
            </p:nvSpPr>
            <p:spPr bwMode="auto">
              <a:xfrm>
                <a:off x="4537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90" name="Rectangle 243"/>
              <p:cNvSpPr>
                <a:spLocks noChangeArrowheads="1"/>
              </p:cNvSpPr>
              <p:nvPr/>
            </p:nvSpPr>
            <p:spPr bwMode="auto">
              <a:xfrm>
                <a:off x="4681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91" name="Rectangle 244"/>
              <p:cNvSpPr>
                <a:spLocks noChangeArrowheads="1"/>
              </p:cNvSpPr>
              <p:nvPr/>
            </p:nvSpPr>
            <p:spPr bwMode="auto">
              <a:xfrm>
                <a:off x="4825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792" name="Rectangle 245"/>
              <p:cNvSpPr>
                <a:spLocks noChangeArrowheads="1"/>
              </p:cNvSpPr>
              <p:nvPr/>
            </p:nvSpPr>
            <p:spPr bwMode="auto">
              <a:xfrm>
                <a:off x="4964" y="3407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534" name="Line 246"/>
            <p:cNvSpPr>
              <a:spLocks noChangeShapeType="1"/>
            </p:cNvSpPr>
            <p:nvPr/>
          </p:nvSpPr>
          <p:spPr bwMode="auto">
            <a:xfrm>
              <a:off x="3042" y="1818"/>
              <a:ext cx="241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5" name="Line 247"/>
            <p:cNvSpPr>
              <a:spLocks noChangeShapeType="1"/>
            </p:cNvSpPr>
            <p:nvPr/>
          </p:nvSpPr>
          <p:spPr bwMode="auto">
            <a:xfrm rot="5400000">
              <a:off x="1920" y="2940"/>
              <a:ext cx="2243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oval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6" name="Text Box 248"/>
            <p:cNvSpPr txBox="1">
              <a:spLocks noChangeArrowheads="1"/>
            </p:cNvSpPr>
            <p:nvPr/>
          </p:nvSpPr>
          <p:spPr bwMode="auto">
            <a:xfrm>
              <a:off x="2712" y="1586"/>
              <a:ext cx="50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i="1" dirty="0">
                  <a:latin typeface="Times New Roman" pitchFamily="-110" charset="0"/>
                </a:rPr>
                <a:t>Origin</a:t>
              </a:r>
              <a:endParaRPr lang="en-US" i="1" dirty="0">
                <a:latin typeface="Times New Roman" pitchFamily="-110" charset="0"/>
              </a:endParaRPr>
            </a:p>
          </p:txBody>
        </p:sp>
        <p:sp>
          <p:nvSpPr>
            <p:cNvPr id="22537" name="Text Box 249"/>
            <p:cNvSpPr txBox="1">
              <a:spLocks noChangeArrowheads="1"/>
            </p:cNvSpPr>
            <p:nvPr/>
          </p:nvSpPr>
          <p:spPr bwMode="auto">
            <a:xfrm>
              <a:off x="5320" y="1587"/>
              <a:ext cx="1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i="1" dirty="0">
                  <a:latin typeface="Times New Roman" pitchFamily="-110" charset="0"/>
                </a:rPr>
                <a:t>x</a:t>
              </a:r>
              <a:endParaRPr lang="en-US" i="1" dirty="0">
                <a:latin typeface="Times New Roman" pitchFamily="-110" charset="0"/>
              </a:endParaRPr>
            </a:p>
          </p:txBody>
        </p:sp>
        <p:sp>
          <p:nvSpPr>
            <p:cNvPr id="22538" name="Text Box 250"/>
            <p:cNvSpPr txBox="1">
              <a:spLocks noChangeArrowheads="1"/>
            </p:cNvSpPr>
            <p:nvPr/>
          </p:nvSpPr>
          <p:spPr bwMode="auto">
            <a:xfrm>
              <a:off x="2863" y="3926"/>
              <a:ext cx="18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i="1" dirty="0">
                  <a:latin typeface="Times New Roman" pitchFamily="-110" charset="0"/>
                </a:rPr>
                <a:t>y</a:t>
              </a:r>
              <a:endParaRPr lang="en-US" i="1" dirty="0">
                <a:latin typeface="Times New Roman" pitchFamily="-110" charset="0"/>
              </a:endParaRPr>
            </a:p>
          </p:txBody>
        </p:sp>
        <p:sp>
          <p:nvSpPr>
            <p:cNvPr id="22539" name="Text Box 251"/>
            <p:cNvSpPr txBox="1">
              <a:spLocks noChangeArrowheads="1"/>
            </p:cNvSpPr>
            <p:nvPr/>
          </p:nvSpPr>
          <p:spPr bwMode="auto">
            <a:xfrm>
              <a:off x="4474" y="3943"/>
              <a:ext cx="9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i="1" dirty="0">
                  <a:latin typeface="Times New Roman" pitchFamily="-110" charset="0"/>
                </a:rPr>
                <a:t>Image f (x, y)</a:t>
              </a:r>
              <a:endParaRPr lang="en-US" i="1" dirty="0">
                <a:latin typeface="Times New Roman" pitchFamily="-110" charset="0"/>
              </a:endParaRPr>
            </a:p>
          </p:txBody>
        </p:sp>
        <p:grpSp>
          <p:nvGrpSpPr>
            <p:cNvPr id="4" name="Group 252"/>
            <p:cNvGrpSpPr>
              <a:grpSpLocks/>
            </p:cNvGrpSpPr>
            <p:nvPr/>
          </p:nvGrpSpPr>
          <p:grpSpPr bwMode="auto">
            <a:xfrm>
              <a:off x="4321" y="2807"/>
              <a:ext cx="432" cy="430"/>
              <a:chOff x="3168" y="2244"/>
              <a:chExt cx="432" cy="430"/>
            </a:xfrm>
          </p:grpSpPr>
          <p:sp>
            <p:nvSpPr>
              <p:cNvPr id="22544" name="Rectangle 253"/>
              <p:cNvSpPr>
                <a:spLocks noChangeArrowheads="1"/>
              </p:cNvSpPr>
              <p:nvPr/>
            </p:nvSpPr>
            <p:spPr bwMode="auto">
              <a:xfrm>
                <a:off x="3168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5" name="Rectangle 254"/>
              <p:cNvSpPr>
                <a:spLocks noChangeArrowheads="1"/>
              </p:cNvSpPr>
              <p:nvPr/>
            </p:nvSpPr>
            <p:spPr bwMode="auto">
              <a:xfrm>
                <a:off x="3312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6" name="Rectangle 255"/>
              <p:cNvSpPr>
                <a:spLocks noChangeArrowheads="1"/>
              </p:cNvSpPr>
              <p:nvPr/>
            </p:nvSpPr>
            <p:spPr bwMode="auto">
              <a:xfrm>
                <a:off x="3456" y="2244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7" name="Rectangle 256"/>
              <p:cNvSpPr>
                <a:spLocks noChangeArrowheads="1"/>
              </p:cNvSpPr>
              <p:nvPr/>
            </p:nvSpPr>
            <p:spPr bwMode="auto">
              <a:xfrm>
                <a:off x="3168" y="2386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8" name="Rectangle 257"/>
              <p:cNvSpPr>
                <a:spLocks noChangeArrowheads="1"/>
              </p:cNvSpPr>
              <p:nvPr/>
            </p:nvSpPr>
            <p:spPr bwMode="auto">
              <a:xfrm>
                <a:off x="3312" y="2386"/>
                <a:ext cx="144" cy="144"/>
              </a:xfrm>
              <a:prstGeom prst="rect">
                <a:avLst/>
              </a:prstGeom>
              <a:solidFill>
                <a:srgbClr val="000080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9" name="Rectangle 258"/>
              <p:cNvSpPr>
                <a:spLocks noChangeArrowheads="1"/>
              </p:cNvSpPr>
              <p:nvPr/>
            </p:nvSpPr>
            <p:spPr bwMode="auto">
              <a:xfrm>
                <a:off x="3456" y="2386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0" name="Rectangle 259"/>
              <p:cNvSpPr>
                <a:spLocks noChangeArrowheads="1"/>
              </p:cNvSpPr>
              <p:nvPr/>
            </p:nvSpPr>
            <p:spPr bwMode="auto">
              <a:xfrm>
                <a:off x="3168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1" name="Rectangle 260"/>
              <p:cNvSpPr>
                <a:spLocks noChangeArrowheads="1"/>
              </p:cNvSpPr>
              <p:nvPr/>
            </p:nvSpPr>
            <p:spPr bwMode="auto">
              <a:xfrm>
                <a:off x="3312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2" name="Rectangle 261"/>
              <p:cNvSpPr>
                <a:spLocks noChangeArrowheads="1"/>
              </p:cNvSpPr>
              <p:nvPr/>
            </p:nvSpPr>
            <p:spPr bwMode="auto">
              <a:xfrm>
                <a:off x="3456" y="2530"/>
                <a:ext cx="144" cy="144"/>
              </a:xfrm>
              <a:prstGeom prst="rect">
                <a:avLst/>
              </a:prstGeom>
              <a:solidFill>
                <a:srgbClr val="99CCFF">
                  <a:alpha val="18823"/>
                </a:srgbClr>
              </a:solidFill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2541" name="Text Box 262"/>
            <p:cNvSpPr txBox="1">
              <a:spLocks noChangeArrowheads="1"/>
            </p:cNvSpPr>
            <p:nvPr/>
          </p:nvSpPr>
          <p:spPr bwMode="auto">
            <a:xfrm>
              <a:off x="5396" y="2797"/>
              <a:ext cx="30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IE" i="1" dirty="0">
                  <a:latin typeface="Times New Roman" pitchFamily="-110" charset="0"/>
                </a:rPr>
                <a:t>(x, y)</a:t>
              </a:r>
              <a:endParaRPr lang="en-US" i="1" dirty="0">
                <a:latin typeface="Times New Roman" pitchFamily="-110" charset="0"/>
              </a:endParaRPr>
            </a:p>
          </p:txBody>
        </p:sp>
        <p:cxnSp>
          <p:nvCxnSpPr>
            <p:cNvPr id="22542" name="AutoShape 263"/>
            <p:cNvCxnSpPr>
              <a:cxnSpLocks noChangeShapeType="1"/>
              <a:stCxn id="22541" idx="1"/>
            </p:cNvCxnSpPr>
            <p:nvPr/>
          </p:nvCxnSpPr>
          <p:spPr bwMode="auto">
            <a:xfrm rot="10800000" flipV="1">
              <a:off x="4511" y="2884"/>
              <a:ext cx="885" cy="138"/>
            </a:xfrm>
            <a:prstGeom prst="curvedConnector3">
              <a:avLst>
                <a:gd name="adj1" fmla="val 49944"/>
              </a:avLst>
            </a:prstGeom>
            <a:noFill/>
            <a:ln w="22225">
              <a:solidFill>
                <a:srgbClr val="000080"/>
              </a:solidFill>
              <a:round/>
              <a:headEnd/>
              <a:tailEnd type="triangle" w="med" len="med"/>
            </a:ln>
          </p:spPr>
        </p:cxnSp>
        <p:sp>
          <p:nvSpPr>
            <p:cNvPr id="22543" name="Text Box 264"/>
            <p:cNvSpPr txBox="1">
              <a:spLocks noChangeArrowheads="1"/>
            </p:cNvSpPr>
            <p:nvPr/>
          </p:nvSpPr>
          <p:spPr bwMode="auto">
            <a:xfrm>
              <a:off x="3242" y="2896"/>
              <a:ext cx="1052" cy="23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i="1" dirty="0">
                  <a:latin typeface="Times New Roman" pitchFamily="-110" charset="0"/>
                </a:rPr>
                <a:t>Neighbourhood</a:t>
              </a:r>
              <a:endParaRPr lang="en-US" i="1" dirty="0">
                <a:latin typeface="Times New Roman" pitchFamily="-11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3810000"/>
          </a:xfrm>
        </p:spPr>
        <p:txBody>
          <a:bodyPr>
            <a:normAutofit/>
          </a:bodyPr>
          <a:lstStyle/>
          <a:p>
            <a:pPr marL="0" indent="0" algn="just"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Some simple neighbourhood operations include:</a:t>
            </a:r>
          </a:p>
          <a:p>
            <a:pPr lvl="1" algn="just"/>
            <a:r>
              <a:rPr lang="en-IE" b="1" dirty="0" smtClean="0">
                <a:latin typeface="Times New Roman" pitchFamily="18" charset="0"/>
                <a:cs typeface="Times New Roman" pitchFamily="18" charset="0"/>
              </a:rPr>
              <a:t>Min: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pixel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minimum 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in the neighbourhood.</a:t>
            </a:r>
          </a:p>
          <a:p>
            <a:pPr lvl="1" algn="just"/>
            <a:r>
              <a:rPr lang="en-IE" b="1" dirty="0" smtClean="0">
                <a:latin typeface="Times New Roman" pitchFamily="18" charset="0"/>
                <a:cs typeface="Times New Roman" pitchFamily="18" charset="0"/>
              </a:rPr>
              <a:t>Max: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pixel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maximum 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in the neighbourhood.</a:t>
            </a:r>
          </a:p>
          <a:p>
            <a:pPr lvl="1"/>
            <a:r>
              <a:rPr lang="en-IE" b="1" dirty="0" smtClean="0">
                <a:latin typeface="Times New Roman" pitchFamily="18" charset="0"/>
                <a:cs typeface="Times New Roman" pitchFamily="18" charset="0"/>
              </a:rPr>
              <a:t>Median: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median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himpunan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tengah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E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 set[1, 7, 15, 18, 24] 15 is the median).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Simple Neighbourhood Operations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Smoothing filters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mengaburkan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noise.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Blurring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langkah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preprocessing,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seperti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penghapusan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detil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kecil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ekstraksi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Pengurangan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noise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dicapai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mengaburkan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image.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Smoothing Filter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08392" cy="48006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Linear spatial filter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rata - rata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pixel 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filter mask.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Kadang-kadang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disebut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"filter rata-rata".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Idenya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mengganti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setiap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pixel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gambardengan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rata-rata gray level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didefinisikan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filter mask.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Spatial Filter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Linear Spatial Filter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524000" y="2438400"/>
            <a:ext cx="2514600" cy="2514600"/>
            <a:chOff x="960" y="1776"/>
            <a:chExt cx="1584" cy="1584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60" y="1776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488" y="1776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16" y="1776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60" y="2304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488" y="2304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16" y="2304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60" y="2832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88" y="2832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016" y="2832"/>
              <a:ext cx="528" cy="52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5791200" y="2438400"/>
            <a:ext cx="2514600" cy="2514600"/>
            <a:chOff x="2976" y="1776"/>
            <a:chExt cx="1584" cy="1584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976" y="1776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04" y="1776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2</a:t>
              </a:r>
              <a:endParaRPr lang="th-TH" sz="2800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32" y="1776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976" y="2304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2</a:t>
              </a:r>
              <a:endParaRPr lang="th-TH" sz="2800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504" y="2304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4</a:t>
              </a:r>
              <a:endParaRPr lang="th-TH" sz="280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032" y="2304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2</a:t>
              </a:r>
              <a:endParaRPr lang="th-TH" sz="2800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976" y="2832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504" y="2832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2</a:t>
              </a:r>
              <a:endParaRPr lang="th-TH" sz="2800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032" y="2832"/>
              <a:ext cx="528" cy="528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/>
                <a:t>1</a:t>
              </a:r>
              <a:endParaRPr lang="th-TH" sz="2800"/>
            </a:p>
          </p:txBody>
        </p:sp>
      </p:grpSp>
      <p:graphicFrame>
        <p:nvGraphicFramePr>
          <p:cNvPr id="24" name="Object 27"/>
          <p:cNvGraphicFramePr>
            <a:graphicFrameLocks noChangeAspect="1"/>
          </p:cNvGraphicFramePr>
          <p:nvPr/>
        </p:nvGraphicFramePr>
        <p:xfrm>
          <a:off x="914400" y="3276600"/>
          <a:ext cx="606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241200" imgH="393480" progId="Equation.3">
                  <p:embed/>
                </p:oleObj>
              </mc:Choice>
              <mc:Fallback>
                <p:oleObj name="Equation" r:id="rId3" imgW="2412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76600"/>
                        <a:ext cx="6064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8"/>
          <p:cNvGraphicFramePr>
            <a:graphicFrameLocks noChangeAspect="1"/>
          </p:cNvGraphicFramePr>
          <p:nvPr/>
        </p:nvGraphicFramePr>
        <p:xfrm>
          <a:off x="4953000" y="3200400"/>
          <a:ext cx="7667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04560" imgH="393480" progId="Equation.3">
                  <p:embed/>
                </p:oleObj>
              </mc:Choice>
              <mc:Fallback>
                <p:oleObj name="Equation" r:id="rId5" imgW="304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00400"/>
                        <a:ext cx="7667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447800" y="5105400"/>
            <a:ext cx="2640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Standard average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5702300" y="5119688"/>
            <a:ext cx="2755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Weighted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1690" name="Group 26"/>
          <p:cNvGraphicFramePr>
            <a:graphicFrameLocks noGrp="1"/>
          </p:cNvGraphicFramePr>
          <p:nvPr>
            <p:ph idx="1"/>
          </p:nvPr>
        </p:nvGraphicFramePr>
        <p:xfrm>
          <a:off x="6477000" y="2362200"/>
          <a:ext cx="2105025" cy="2133599"/>
        </p:xfrm>
        <a:graphic>
          <a:graphicData uri="http://schemas.openxmlformats.org/drawingml/2006/table">
            <a:tbl>
              <a:tblPr/>
              <a:tblGrid>
                <a:gridCol w="701675"/>
                <a:gridCol w="701675"/>
                <a:gridCol w="701675"/>
              </a:tblGrid>
              <a:tr h="709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1</a:t>
                      </a:r>
                      <a:r>
                        <a:rPr kumimoji="0" lang="en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/</a:t>
                      </a:r>
                      <a:r>
                        <a:rPr kumimoji="0" lang="en-IE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0" charset="-128"/>
                        </a:rPr>
                        <a:t>9</a:t>
                      </a:r>
                      <a:endParaRPr kumimoji="0" lang="en-US" sz="2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latin typeface="Times New Roman" pitchFamily="18" charset="0"/>
                <a:cs typeface="Times New Roman" pitchFamily="18" charset="0"/>
              </a:rPr>
              <a:t>Smoothing Spatial Filters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6705600" cy="495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spatial filtering yang paling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sederhana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smoothing operation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menggunankan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simple averaging filter.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Rata-rata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semua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pixel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sekitar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2790" name="Rectangle 28"/>
          <p:cNvSpPr>
            <a:spLocks noChangeArrowheads="1"/>
          </p:cNvSpPr>
          <p:nvPr/>
        </p:nvSpPr>
        <p:spPr bwMode="auto">
          <a:xfrm>
            <a:off x="6553200" y="4572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IE" sz="1600" dirty="0">
                <a:latin typeface="Times New Roman" pitchFamily="18" charset="0"/>
                <a:cs typeface="Times New Roman" pitchFamily="18" charset="0"/>
              </a:rPr>
              <a:t>Simple averaging filter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513</Words>
  <Application>Microsoft Office PowerPoint</Application>
  <PresentationFormat>On-screen Show (4:3)</PresentationFormat>
  <Paragraphs>214</Paragraphs>
  <Slides>23</Slides>
  <Notes>9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Arial</vt:lpstr>
      <vt:lpstr>Calibri</vt:lpstr>
      <vt:lpstr>Cordia New</vt:lpstr>
      <vt:lpstr>Lucida Sans Unicode</vt:lpstr>
      <vt:lpstr>Times New Roman</vt:lpstr>
      <vt:lpstr>Verdana</vt:lpstr>
      <vt:lpstr>Wingdings 2</vt:lpstr>
      <vt:lpstr>Wingdings 3</vt:lpstr>
      <vt:lpstr>Concourse</vt:lpstr>
      <vt:lpstr>Equation</vt:lpstr>
      <vt:lpstr>Image Enhancement in Spatial Domain II Dian Nuswantoro University Ferda Ernawan, Ph.D</vt:lpstr>
      <vt:lpstr>PowerPoint Presentation</vt:lpstr>
      <vt:lpstr>Spatial Filtering</vt:lpstr>
      <vt:lpstr>Neighbourhood Operations</vt:lpstr>
      <vt:lpstr>Simple Neighbourhood Operations</vt:lpstr>
      <vt:lpstr>Smoothing Filter</vt:lpstr>
      <vt:lpstr>Linear Spatial Filter</vt:lpstr>
      <vt:lpstr>Linear Spatial Filter</vt:lpstr>
      <vt:lpstr>Smoothing Spatial Filters</vt:lpstr>
      <vt:lpstr>Weighted Smoothing Filters</vt:lpstr>
      <vt:lpstr>The Spatial Filtering Process</vt:lpstr>
      <vt:lpstr>Smoothing Spatial Filtering</vt:lpstr>
      <vt:lpstr>Another Smoothing Example</vt:lpstr>
      <vt:lpstr>PowerPoint Presentation</vt:lpstr>
      <vt:lpstr>Why we need to study about histogram</vt:lpstr>
      <vt:lpstr>Image Histogram</vt:lpstr>
      <vt:lpstr>Example of Histogram</vt:lpstr>
      <vt:lpstr>Example of Histogram Equalization</vt:lpstr>
      <vt:lpstr>Simple code</vt:lpstr>
      <vt:lpstr>Contoh histogram</vt:lpstr>
      <vt:lpstr>Contoh Histogram: Lena Image</vt:lpstr>
      <vt:lpstr>PowerPoint Presentation</vt:lpstr>
      <vt:lpstr>PowerPoint Presentation</vt:lpstr>
    </vt:vector>
  </TitlesOfParts>
  <Company>UTeM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Enhancement in Spatial Domain II Dian Nuswantoro University Ferda Ernawan, M.C.S</dc:title>
  <dc:creator>Ferda Ernawan</dc:creator>
  <cp:lastModifiedBy>Ferda Ernawan</cp:lastModifiedBy>
  <cp:revision>4</cp:revision>
  <dcterms:created xsi:type="dcterms:W3CDTF">2011-06-17T02:24:20Z</dcterms:created>
  <dcterms:modified xsi:type="dcterms:W3CDTF">2015-04-17T11:09:29Z</dcterms:modified>
</cp:coreProperties>
</file>