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823B6D-C864-4606-8523-1DBE0099A222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9CB8515-2CB9-4380-8124-282B22C0E0FD}" type="datetimeFigureOut">
              <a:rPr lang="id-ID" smtClean="0"/>
              <a:t>28/11/2018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Customer relationship</a:t>
            </a:r>
            <a:br>
              <a:rPr lang="id-ID" b="1" dirty="0"/>
            </a:br>
            <a:r>
              <a:rPr lang="id-ID" b="1" dirty="0"/>
              <a:t>management and</a:t>
            </a:r>
            <a:br>
              <a:rPr lang="id-ID" b="1" dirty="0"/>
            </a:br>
            <a:r>
              <a:rPr lang="id-ID" b="1" dirty="0"/>
              <a:t>customer experience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6705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/>
              <a:t>Features of CRM software</a:t>
            </a:r>
            <a:br>
              <a:rPr lang="id-ID" sz="2800" dirty="0"/>
            </a:br>
            <a:r>
              <a:rPr lang="id-ID" sz="2800" dirty="0"/>
              <a:t>applications that </a:t>
            </a:r>
            <a:r>
              <a:rPr lang="id-ID" sz="2800" dirty="0" smtClean="0"/>
              <a:t>influence</a:t>
            </a:r>
            <a:r>
              <a:rPr lang="id-ID" sz="2800" dirty="0"/>
              <a:t> </a:t>
            </a:r>
            <a:r>
              <a:rPr lang="id-ID" sz="2800" dirty="0" smtClean="0"/>
              <a:t>customer </a:t>
            </a:r>
            <a:r>
              <a:rPr lang="id-ID" sz="2800" dirty="0"/>
              <a:t>experience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Usability</a:t>
            </a:r>
          </a:p>
          <a:p>
            <a:r>
              <a:rPr lang="id-ID" sz="2800" dirty="0" smtClean="0"/>
              <a:t>Flexibility</a:t>
            </a:r>
          </a:p>
          <a:p>
            <a:r>
              <a:rPr lang="id-ID" sz="2800" dirty="0" smtClean="0"/>
              <a:t>High Performance</a:t>
            </a:r>
          </a:p>
          <a:p>
            <a:r>
              <a:rPr lang="id-ID" sz="2800" dirty="0"/>
              <a:t> </a:t>
            </a:r>
            <a:r>
              <a:rPr lang="id-ID" sz="2800" dirty="0" smtClean="0"/>
              <a:t>Scalability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6574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6" t="32357" r="30129" b="12218"/>
          <a:stretch/>
        </p:blipFill>
        <p:spPr bwMode="auto">
          <a:xfrm>
            <a:off x="755576" y="1844824"/>
            <a:ext cx="705678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650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 Berikan paparan pengalaman anda sebagai customer pada sebuah perusahaan ketika melakukan transaksi secara offline dan online.</a:t>
            </a:r>
          </a:p>
          <a:p>
            <a:r>
              <a:rPr lang="id-ID" dirty="0" smtClean="0"/>
              <a:t>Bagaimana pengalaman yang saudara dapatkan ketika bertransaksi secara online dilihat dari aspek :</a:t>
            </a:r>
          </a:p>
          <a:p>
            <a:pPr marL="114300" indent="0">
              <a:buNone/>
            </a:pPr>
            <a:r>
              <a:rPr lang="id-ID" dirty="0"/>
              <a:t>	a. Usability</a:t>
            </a:r>
          </a:p>
          <a:p>
            <a:pPr marL="114300" indent="0">
              <a:buNone/>
            </a:pPr>
            <a:r>
              <a:rPr lang="id-ID" dirty="0"/>
              <a:t>	b. Flexbility</a:t>
            </a:r>
          </a:p>
          <a:p>
            <a:pPr marL="114300" indent="0">
              <a:buNone/>
            </a:pPr>
            <a:r>
              <a:rPr lang="id-ID" dirty="0"/>
              <a:t>	c. High Performance</a:t>
            </a:r>
          </a:p>
          <a:p>
            <a:pPr marL="114300" indent="0">
              <a:buNone/>
            </a:pPr>
            <a:r>
              <a:rPr lang="id-ID" dirty="0"/>
              <a:t>	d. </a:t>
            </a:r>
            <a:r>
              <a:rPr lang="id-ID" dirty="0" smtClean="0"/>
              <a:t>Scalability</a:t>
            </a:r>
          </a:p>
          <a:p>
            <a:r>
              <a:rPr lang="id-ID" dirty="0" smtClean="0"/>
              <a:t>Berikan pendapat anda bagaimana dukungan teknologi informasi bagi perusahaan dalam menggunakan customer experience untuk pengelolaan perusahaan</a:t>
            </a:r>
          </a:p>
          <a:p>
            <a:pPr marL="114300" indent="0">
              <a:buNone/>
            </a:pPr>
            <a:r>
              <a:rPr lang="id-ID" dirty="0"/>
              <a:t>	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22629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Saat ini banyak perusahaan yang lebih tertarik mengelola dan mengembangkan customer experience.</a:t>
            </a:r>
          </a:p>
          <a:p>
            <a:r>
              <a:rPr lang="id-ID" sz="2800" dirty="0" smtClean="0"/>
              <a:t>Misalnya Amazon, menyatakan akan menghantarkan kualitas yang baik secara end to end, menerima order sampai pengiriman barang.</a:t>
            </a:r>
          </a:p>
          <a:p>
            <a:r>
              <a:rPr lang="id-ID" sz="2800" dirty="0" smtClean="0"/>
              <a:t>Customer experience diibaratkan sebagai  “competitive battleground”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96804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300" dirty="0" smtClean="0"/>
              <a:t>Customer experience merupakan hal berharga yang dimiliki perusahaan.</a:t>
            </a:r>
          </a:p>
          <a:p>
            <a:r>
              <a:rPr lang="id-ID" sz="2300" dirty="0" smtClean="0"/>
              <a:t>Customer experience dapat menunjukkan luaran customer dalam bentuk knowledge atau sikap ketika berinteraksi dengan perusahaan, teknologi yang digunakan customer dan layanan yang diberikan perusahaan.</a:t>
            </a:r>
          </a:p>
          <a:p>
            <a:r>
              <a:rPr lang="id-ID" sz="2300" dirty="0" smtClean="0"/>
              <a:t>Customer experience juga menunjukkan pengalaman customer ketika mengunjungi web suatu perusahaan, melakukan transaksi, menerima pengiriman barang dan lainnya sehingga dapat membentuk persepsi atau penilaian terhadap perusahaan.</a:t>
            </a:r>
            <a:endParaRPr lang="id-ID" sz="2300" dirty="0"/>
          </a:p>
        </p:txBody>
      </p:sp>
    </p:spTree>
    <p:extLst>
      <p:ext uri="{BB962C8B-B14F-4D97-AF65-F5344CB8AC3E}">
        <p14:creationId xmlns:p14="http://schemas.microsoft.com/office/powerpoint/2010/main" val="261766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Planed customer experience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Beberapa perusahaan saat ini memendang customer experince sebagai core product</a:t>
            </a:r>
          </a:p>
          <a:p>
            <a:r>
              <a:rPr lang="id-ID" dirty="0" smtClean="0"/>
              <a:t>Contoh kasus :</a:t>
            </a:r>
          </a:p>
          <a:p>
            <a:pPr marL="114300" indent="0"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7" t="53542" r="33587" b="16458"/>
          <a:stretch/>
        </p:blipFill>
        <p:spPr bwMode="auto">
          <a:xfrm>
            <a:off x="827584" y="2780928"/>
            <a:ext cx="684076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09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55" t="33045" r="33032" b="24611"/>
          <a:stretch/>
        </p:blipFill>
        <p:spPr bwMode="auto">
          <a:xfrm>
            <a:off x="539552" y="1844824"/>
            <a:ext cx="720079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3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Bagaimana memahami customer experience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id-ID" sz="2800" dirty="0" smtClean="0"/>
              <a:t>Mysteri shopping</a:t>
            </a:r>
          </a:p>
          <a:p>
            <a:pPr marL="571500" indent="-457200">
              <a:buAutoNum type="arabicPeriod"/>
            </a:pPr>
            <a:r>
              <a:rPr lang="id-ID" sz="2800" dirty="0" smtClean="0"/>
              <a:t>Experience mapping</a:t>
            </a:r>
          </a:p>
          <a:p>
            <a:pPr marL="571500" indent="-457200">
              <a:buAutoNum type="arabicPeriod"/>
            </a:pPr>
            <a:r>
              <a:rPr lang="id-ID" sz="2800" dirty="0" smtClean="0"/>
              <a:t>Process shopping</a:t>
            </a:r>
          </a:p>
          <a:p>
            <a:pPr marL="571500" indent="-457200"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216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6" t="25042" r="31935" b="22536"/>
          <a:stretch/>
        </p:blipFill>
        <p:spPr bwMode="auto">
          <a:xfrm>
            <a:off x="323528" y="1052736"/>
            <a:ext cx="7488832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68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Customer activity cycle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Bertujuan untuk menggambarkan proses yang dilakukan customer dalam melakukan pembelian dan mereview keputusan pembelian.</a:t>
            </a:r>
          </a:p>
          <a:p>
            <a:r>
              <a:rPr lang="id-ID" dirty="0" smtClean="0"/>
              <a:t>Ada 3 tahap :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1. Memutuskan apa yang akan dilakukan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2. Mengimplementasikan keputusan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3. Mereview yang sudah dilakukan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017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Dapat dilakukan dengan cara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d-ID" dirty="0" smtClean="0"/>
              <a:t>	1. Participant observation</a:t>
            </a:r>
          </a:p>
          <a:p>
            <a:pPr marL="114300" indent="0">
              <a:buNone/>
            </a:pPr>
            <a:r>
              <a:rPr lang="id-ID" dirty="0"/>
              <a:t>	 </a:t>
            </a:r>
            <a:r>
              <a:rPr lang="id-ID" dirty="0" smtClean="0"/>
              <a:t>   Contoh : McDonald secara periodik menempatkan 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                    senior manajer untuk bekerja sebagai staff</a:t>
            </a:r>
          </a:p>
          <a:p>
            <a:pPr marL="114300" indent="0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2. Non participant observation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    Contoh : Manajer dapat mendengarkan 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	      pengalaman customer untuk meningkatkan</a:t>
            </a:r>
          </a:p>
          <a:p>
            <a:pPr marL="114300" indent="0">
              <a:buNone/>
            </a:pPr>
            <a:r>
              <a:rPr lang="id-ID" dirty="0"/>
              <a:t>	</a:t>
            </a:r>
            <a:r>
              <a:rPr lang="id-ID" dirty="0" smtClean="0"/>
              <a:t>	      proses lebih baik lagi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2111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776</TotalTime>
  <Words>203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Customer relationship management and customer experience</vt:lpstr>
      <vt:lpstr>PowerPoint Presentation</vt:lpstr>
      <vt:lpstr>PowerPoint Presentation</vt:lpstr>
      <vt:lpstr>Planed customer experience</vt:lpstr>
      <vt:lpstr>PowerPoint Presentation</vt:lpstr>
      <vt:lpstr>Bagaimana memahami customer experience</vt:lpstr>
      <vt:lpstr>PowerPoint Presentation</vt:lpstr>
      <vt:lpstr>The Customer activity cycle</vt:lpstr>
      <vt:lpstr>Dapat dilakukan dengan cara :</vt:lpstr>
      <vt:lpstr>Features of CRM software applications that influence customer experience</vt:lpstr>
      <vt:lpstr>PowerPoint Presentation</vt:lpstr>
      <vt:lpstr>Latihan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relationship management and customer experience</dc:title>
  <dc:creator>HP</dc:creator>
  <cp:lastModifiedBy>HP</cp:lastModifiedBy>
  <cp:revision>8</cp:revision>
  <dcterms:created xsi:type="dcterms:W3CDTF">2018-11-28T13:51:49Z</dcterms:created>
  <dcterms:modified xsi:type="dcterms:W3CDTF">2018-11-29T02:48:07Z</dcterms:modified>
</cp:coreProperties>
</file>