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5" r:id="rId46"/>
    <p:sldId id="306" r:id="rId47"/>
    <p:sldId id="307" r:id="rId48"/>
    <p:sldId id="308" r:id="rId49"/>
    <p:sldId id="309" r:id="rId50"/>
    <p:sldId id="310" r:id="rId51"/>
    <p:sldId id="300" r:id="rId52"/>
    <p:sldId id="301" r:id="rId53"/>
    <p:sldId id="302" r:id="rId54"/>
    <p:sldId id="303" r:id="rId55"/>
    <p:sldId id="304" r:id="rId56"/>
    <p:sldId id="311" r:id="rId57"/>
    <p:sldId id="312" r:id="rId58"/>
    <p:sldId id="313"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1EEF4075-B9AB-4411-A67D-EAAAEBF53625}">
      <dgm:prSet phldrT="[Text]"/>
      <dgm:spPr/>
      <dgm:t>
        <a:bodyPr/>
        <a:lstStyle/>
        <a:p>
          <a:r>
            <a:rPr lang="id-ID" dirty="0">
              <a:latin typeface="Arial" panose="020B0604020202020204" pitchFamily="34" charset="0"/>
              <a:cs typeface="Arial" panose="020B0604020202020204" pitchFamily="34" charset="0"/>
            </a:rPr>
            <a:t>Definisi Sehat dan Sakit</a:t>
          </a:r>
        </a:p>
      </dgm:t>
    </dgm:pt>
    <dgm:pt modelId="{6618F44C-BA7B-4682-B0B7-4E1BED1584C9}" type="parTrans" cxnId="{AF493F2B-0FDA-4465-BAE1-9AA2FE93BC77}">
      <dgm:prSet/>
      <dgm:spPr/>
      <dgm:t>
        <a:bodyPr/>
        <a:lstStyle/>
        <a:p>
          <a:endParaRPr lang="id-ID"/>
        </a:p>
      </dgm:t>
    </dgm:pt>
    <dgm:pt modelId="{8DE60742-77DE-4258-9AFE-DF60AB299163}" type="sibTrans" cxnId="{AF493F2B-0FDA-4465-BAE1-9AA2FE93BC77}">
      <dgm:prSet/>
      <dgm:spPr/>
      <dgm:t>
        <a:bodyPr/>
        <a:lstStyle/>
        <a:p>
          <a:endParaRPr lang="id-ID"/>
        </a:p>
      </dgm:t>
    </dgm:pt>
    <dgm:pt modelId="{60E26B0F-EB6A-456C-8BCD-30BA51A435AA}">
      <dgm:prSet phldrT="[Text]"/>
      <dgm:spPr/>
      <dgm:t>
        <a:bodyPr/>
        <a:lstStyle/>
        <a:p>
          <a:r>
            <a:rPr lang="id-ID" dirty="0">
              <a:latin typeface="Arial" panose="020B0604020202020204" pitchFamily="34" charset="0"/>
              <a:cs typeface="Arial" panose="020B0604020202020204" pitchFamily="34" charset="0"/>
            </a:rPr>
            <a:t>Sumber data</a:t>
          </a:r>
        </a:p>
      </dgm:t>
    </dgm:pt>
    <dgm:pt modelId="{74FDF767-C81E-4A2F-846C-FB3268D1DEC7}" type="parTrans" cxnId="{1997ABEE-B5AA-4F0B-9FA5-BFFB980D2CB9}">
      <dgm:prSet/>
      <dgm:spPr/>
      <dgm:t>
        <a:bodyPr/>
        <a:lstStyle/>
        <a:p>
          <a:endParaRPr lang="id-ID"/>
        </a:p>
      </dgm:t>
    </dgm:pt>
    <dgm:pt modelId="{32537339-C5F0-4AA2-A98C-D1AD72796DBF}" type="sibTrans" cxnId="{1997ABEE-B5AA-4F0B-9FA5-BFFB980D2CB9}">
      <dgm:prSet/>
      <dgm:spPr/>
      <dgm:t>
        <a:bodyPr/>
        <a:lstStyle/>
        <a:p>
          <a:endParaRPr lang="id-ID"/>
        </a:p>
      </dgm:t>
    </dgm:pt>
    <dgm:pt modelId="{106AF1A8-704F-4DDE-8937-E1A275D94DE7}">
      <dgm:prSet phldrT="[Text]"/>
      <dgm:spPr/>
      <dgm:t>
        <a:bodyPr/>
        <a:lstStyle/>
        <a:p>
          <a:r>
            <a:rPr lang="id-ID" dirty="0">
              <a:latin typeface="Arial" panose="020B0604020202020204" pitchFamily="34" charset="0"/>
              <a:cs typeface="Arial" panose="020B0604020202020204" pitchFamily="34" charset="0"/>
            </a:rPr>
            <a:t>Penggunaan Informasi</a:t>
          </a:r>
        </a:p>
      </dgm:t>
    </dgm:pt>
    <dgm:pt modelId="{DDCCE5D5-A0B3-45BA-A328-FE511C0AE555}" type="parTrans" cxnId="{059D6056-043C-4ECB-A945-EEDFE708F756}">
      <dgm:prSet/>
      <dgm:spPr/>
      <dgm:t>
        <a:bodyPr/>
        <a:lstStyle/>
        <a:p>
          <a:endParaRPr lang="id-ID"/>
        </a:p>
      </dgm:t>
    </dgm:pt>
    <dgm:pt modelId="{9440D7EC-007E-4428-9EDB-9509D561F5C5}" type="sibTrans" cxnId="{059D6056-043C-4ECB-A945-EEDFE708F756}">
      <dgm:prSet/>
      <dgm:spPr/>
      <dgm:t>
        <a:bodyPr/>
        <a:lstStyle/>
        <a:p>
          <a:endParaRPr lang="id-ID"/>
        </a:p>
      </dgm:t>
    </dgm:pt>
    <dgm:pt modelId="{DA0C4E77-E70B-4C3E-9A96-F1965FEDCD7A}">
      <dgm:prSet/>
      <dgm:spPr/>
      <dgm:t>
        <a:bodyPr/>
        <a:lstStyle/>
        <a:p>
          <a:r>
            <a:rPr lang="id-ID" dirty="0">
              <a:latin typeface="Arial" panose="020B0604020202020204" pitchFamily="34" charset="0"/>
              <a:cs typeface="Arial" panose="020B0604020202020204" pitchFamily="34" charset="0"/>
            </a:rPr>
            <a:t>Penyajian Data Epidemiologi</a:t>
          </a:r>
        </a:p>
      </dgm:t>
    </dgm:pt>
    <dgm:pt modelId="{AC7080ED-F7F4-4377-9748-027069B1BCBB}" type="parTrans" cxnId="{4E053683-E301-4DCF-B6F6-B4CF1F1558B4}">
      <dgm:prSet/>
      <dgm:spPr/>
      <dgm:t>
        <a:bodyPr/>
        <a:lstStyle/>
        <a:p>
          <a:endParaRPr lang="id-ID"/>
        </a:p>
      </dgm:t>
    </dgm:pt>
    <dgm:pt modelId="{164D0338-1898-45E4-AB57-E788D46B8913}" type="sibTrans" cxnId="{4E053683-E301-4DCF-B6F6-B4CF1F1558B4}">
      <dgm:prSet/>
      <dgm:spPr/>
      <dgm:t>
        <a:bodyPr/>
        <a:lstStyle/>
        <a:p>
          <a:endParaRPr lang="id-ID"/>
        </a:p>
      </dgm:t>
    </dgm:pt>
    <dgm:pt modelId="{392F06CE-65D7-41C3-BACA-00F2E8950AF0}">
      <dgm:prSet/>
      <dgm:spPr/>
      <dgm:t>
        <a:bodyPr/>
        <a:lstStyle/>
        <a:p>
          <a:r>
            <a:rPr lang="id-ID" dirty="0">
              <a:latin typeface="Arial" panose="020B0604020202020204" pitchFamily="34" charset="0"/>
              <a:cs typeface="Arial" panose="020B0604020202020204" pitchFamily="34" charset="0"/>
            </a:rPr>
            <a:t>Ukuran Frekuensi Penyakit</a:t>
          </a:r>
        </a:p>
      </dgm:t>
    </dgm:pt>
    <dgm:pt modelId="{449C5EB0-5951-425F-A88E-375655EE665A}" type="parTrans" cxnId="{89B37A16-0309-48B9-B682-A63B52239ACA}">
      <dgm:prSet/>
      <dgm:spPr/>
      <dgm:t>
        <a:bodyPr/>
        <a:lstStyle/>
        <a:p>
          <a:endParaRPr lang="id-ID"/>
        </a:p>
      </dgm:t>
    </dgm:pt>
    <dgm:pt modelId="{E93DA9A9-5DCE-48AA-ACC0-2A80E1DCFBC1}" type="sibTrans" cxnId="{89B37A16-0309-48B9-B682-A63B52239ACA}">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5"/>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5"/>
      <dgm:spPr/>
    </dgm:pt>
    <dgm:pt modelId="{34BA4D60-143B-4743-A7E0-DB1745249A8E}" type="pres">
      <dgm:prSet presAssocID="{EC950472-84A9-435A-996C-4A45C1D53FC2}" presName="dstNode" presStyleLbl="node1" presStyleIdx="0" presStyleCnt="5"/>
      <dgm:spPr/>
    </dgm:pt>
    <dgm:pt modelId="{3D1EFCE5-C231-40C1-97A5-BAAF023A8DB0}" type="pres">
      <dgm:prSet presAssocID="{1EEF4075-B9AB-4411-A67D-EAAAEBF53625}" presName="text_1" presStyleLbl="node1" presStyleIdx="0" presStyleCnt="5">
        <dgm:presLayoutVars>
          <dgm:bulletEnabled val="1"/>
        </dgm:presLayoutVars>
      </dgm:prSet>
      <dgm:spPr/>
    </dgm:pt>
    <dgm:pt modelId="{E447F7DC-DF2A-4644-88D2-526F4B1A1D90}" type="pres">
      <dgm:prSet presAssocID="{1EEF4075-B9AB-4411-A67D-EAAAEBF53625}" presName="accent_1" presStyleCnt="0"/>
      <dgm:spPr/>
    </dgm:pt>
    <dgm:pt modelId="{7F809E21-70AD-4308-AF5C-B9E324BBACE7}" type="pres">
      <dgm:prSet presAssocID="{1EEF4075-B9AB-4411-A67D-EAAAEBF53625}" presName="accentRepeatNode" presStyleLbl="solidFgAcc1" presStyleIdx="0" presStyleCnt="5"/>
      <dgm:spPr/>
    </dgm:pt>
    <dgm:pt modelId="{E393EE06-B40B-4853-8A2B-1F4B6245910B}" type="pres">
      <dgm:prSet presAssocID="{60E26B0F-EB6A-456C-8BCD-30BA51A435AA}" presName="text_2" presStyleLbl="node1" presStyleIdx="1" presStyleCnt="5">
        <dgm:presLayoutVars>
          <dgm:bulletEnabled val="1"/>
        </dgm:presLayoutVars>
      </dgm:prSet>
      <dgm:spPr/>
    </dgm:pt>
    <dgm:pt modelId="{130441D2-A0BC-4409-AA88-2B97968ACCA0}" type="pres">
      <dgm:prSet presAssocID="{60E26B0F-EB6A-456C-8BCD-30BA51A435AA}" presName="accent_2" presStyleCnt="0"/>
      <dgm:spPr/>
    </dgm:pt>
    <dgm:pt modelId="{F63C33CA-6522-4776-8E66-4D49E12B54DB}" type="pres">
      <dgm:prSet presAssocID="{60E26B0F-EB6A-456C-8BCD-30BA51A435AA}" presName="accentRepeatNode" presStyleLbl="solidFgAcc1" presStyleIdx="1" presStyleCnt="5"/>
      <dgm:spPr/>
    </dgm:pt>
    <dgm:pt modelId="{F69CFCE1-307D-4373-A976-7C9023586C14}" type="pres">
      <dgm:prSet presAssocID="{DA0C4E77-E70B-4C3E-9A96-F1965FEDCD7A}" presName="text_3" presStyleLbl="node1" presStyleIdx="2" presStyleCnt="5">
        <dgm:presLayoutVars>
          <dgm:bulletEnabled val="1"/>
        </dgm:presLayoutVars>
      </dgm:prSet>
      <dgm:spPr/>
    </dgm:pt>
    <dgm:pt modelId="{1243610C-423D-4B62-806B-9B886AA47678}" type="pres">
      <dgm:prSet presAssocID="{DA0C4E77-E70B-4C3E-9A96-F1965FEDCD7A}" presName="accent_3" presStyleCnt="0"/>
      <dgm:spPr/>
    </dgm:pt>
    <dgm:pt modelId="{22F6DFB2-EB02-4F38-AD75-B5B407AD80C6}" type="pres">
      <dgm:prSet presAssocID="{DA0C4E77-E70B-4C3E-9A96-F1965FEDCD7A}" presName="accentRepeatNode" presStyleLbl="solidFgAcc1" presStyleIdx="2" presStyleCnt="5"/>
      <dgm:spPr/>
    </dgm:pt>
    <dgm:pt modelId="{54F82B6D-3F0E-4368-B0E5-9DB353A14D2B}" type="pres">
      <dgm:prSet presAssocID="{392F06CE-65D7-41C3-BACA-00F2E8950AF0}" presName="text_4" presStyleLbl="node1" presStyleIdx="3" presStyleCnt="5">
        <dgm:presLayoutVars>
          <dgm:bulletEnabled val="1"/>
        </dgm:presLayoutVars>
      </dgm:prSet>
      <dgm:spPr/>
    </dgm:pt>
    <dgm:pt modelId="{3D15FFE9-3600-4D79-B533-0D00A1F7A1AA}" type="pres">
      <dgm:prSet presAssocID="{392F06CE-65D7-41C3-BACA-00F2E8950AF0}" presName="accent_4" presStyleCnt="0"/>
      <dgm:spPr/>
    </dgm:pt>
    <dgm:pt modelId="{1D1943D5-25EF-4657-91FC-A665B7A42DC7}" type="pres">
      <dgm:prSet presAssocID="{392F06CE-65D7-41C3-BACA-00F2E8950AF0}" presName="accentRepeatNode" presStyleLbl="solidFgAcc1" presStyleIdx="3" presStyleCnt="5"/>
      <dgm:spPr/>
    </dgm:pt>
    <dgm:pt modelId="{8397E088-30ED-4931-B731-DB2A99452C99}" type="pres">
      <dgm:prSet presAssocID="{106AF1A8-704F-4DDE-8937-E1A275D94DE7}" presName="text_5" presStyleLbl="node1" presStyleIdx="4" presStyleCnt="5">
        <dgm:presLayoutVars>
          <dgm:bulletEnabled val="1"/>
        </dgm:presLayoutVars>
      </dgm:prSet>
      <dgm:spPr/>
    </dgm:pt>
    <dgm:pt modelId="{E5CBDAB1-41AF-4413-9BAF-A8A29BDE0AEF}" type="pres">
      <dgm:prSet presAssocID="{106AF1A8-704F-4DDE-8937-E1A275D94DE7}" presName="accent_5" presStyleCnt="0"/>
      <dgm:spPr/>
    </dgm:pt>
    <dgm:pt modelId="{E514EE06-7027-4B85-853D-72740944A3E9}" type="pres">
      <dgm:prSet presAssocID="{106AF1A8-704F-4DDE-8937-E1A275D94DE7}" presName="accentRepeatNode" presStyleLbl="solidFgAcc1" presStyleIdx="4" presStyleCnt="5"/>
      <dgm:spPr/>
    </dgm:pt>
  </dgm:ptLst>
  <dgm:cxnLst>
    <dgm:cxn modelId="{89C10F09-4F90-43B7-9FA4-7A8D554FF1DD}" type="presOf" srcId="{106AF1A8-704F-4DDE-8937-E1A275D94DE7}" destId="{8397E088-30ED-4931-B731-DB2A99452C99}" srcOrd="0" destOrd="0" presId="urn:microsoft.com/office/officeart/2008/layout/VerticalCurvedList"/>
    <dgm:cxn modelId="{89B37A16-0309-48B9-B682-A63B52239ACA}" srcId="{EC950472-84A9-435A-996C-4A45C1D53FC2}" destId="{392F06CE-65D7-41C3-BACA-00F2E8950AF0}" srcOrd="3" destOrd="0" parTransId="{449C5EB0-5951-425F-A88E-375655EE665A}" sibTransId="{E93DA9A9-5DCE-48AA-ACC0-2A80E1DCFBC1}"/>
    <dgm:cxn modelId="{11275420-9A79-458E-BA7D-52AEAB947B72}" type="presOf" srcId="{DA0C4E77-E70B-4C3E-9A96-F1965FEDCD7A}" destId="{F69CFCE1-307D-4373-A976-7C9023586C14}" srcOrd="0" destOrd="0" presId="urn:microsoft.com/office/officeart/2008/layout/VerticalCurvedList"/>
    <dgm:cxn modelId="{AF493F2B-0FDA-4465-BAE1-9AA2FE93BC77}" srcId="{EC950472-84A9-435A-996C-4A45C1D53FC2}" destId="{1EEF4075-B9AB-4411-A67D-EAAAEBF53625}" srcOrd="0" destOrd="0" parTransId="{6618F44C-BA7B-4682-B0B7-4E1BED1584C9}" sibTransId="{8DE60742-77DE-4258-9AFE-DF60AB299163}"/>
    <dgm:cxn modelId="{8B6CA266-F4A6-4FB4-A836-5AAEC978F37E}" type="presOf" srcId="{60E26B0F-EB6A-456C-8BCD-30BA51A435AA}" destId="{E393EE06-B40B-4853-8A2B-1F4B6245910B}" srcOrd="0" destOrd="0" presId="urn:microsoft.com/office/officeart/2008/layout/VerticalCurvedList"/>
    <dgm:cxn modelId="{0ADC3A69-6395-4ABA-B8D8-7FC883E89FD1}" type="presOf" srcId="{EC950472-84A9-435A-996C-4A45C1D53FC2}" destId="{AE80F6FD-4E2C-4773-A199-D533A8151FB6}" srcOrd="0" destOrd="0" presId="urn:microsoft.com/office/officeart/2008/layout/VerticalCurvedList"/>
    <dgm:cxn modelId="{1D3C4D4C-8115-46DE-96F1-47371B6FB831}" type="presOf" srcId="{8DE60742-77DE-4258-9AFE-DF60AB299163}" destId="{7D349199-8A89-44CC-B045-1D5FF3D1387C}" srcOrd="0" destOrd="0" presId="urn:microsoft.com/office/officeart/2008/layout/VerticalCurvedList"/>
    <dgm:cxn modelId="{CE17746D-3D23-4ED9-ACFF-5E0DDC9D4372}" type="presOf" srcId="{1EEF4075-B9AB-4411-A67D-EAAAEBF53625}" destId="{3D1EFCE5-C231-40C1-97A5-BAAF023A8DB0}" srcOrd="0" destOrd="0" presId="urn:microsoft.com/office/officeart/2008/layout/VerticalCurvedList"/>
    <dgm:cxn modelId="{059D6056-043C-4ECB-A945-EEDFE708F756}" srcId="{EC950472-84A9-435A-996C-4A45C1D53FC2}" destId="{106AF1A8-704F-4DDE-8937-E1A275D94DE7}" srcOrd="4" destOrd="0" parTransId="{DDCCE5D5-A0B3-45BA-A328-FE511C0AE555}" sibTransId="{9440D7EC-007E-4428-9EDB-9509D561F5C5}"/>
    <dgm:cxn modelId="{4E053683-E301-4DCF-B6F6-B4CF1F1558B4}" srcId="{EC950472-84A9-435A-996C-4A45C1D53FC2}" destId="{DA0C4E77-E70B-4C3E-9A96-F1965FEDCD7A}" srcOrd="2" destOrd="0" parTransId="{AC7080ED-F7F4-4377-9748-027069B1BCBB}" sibTransId="{164D0338-1898-45E4-AB57-E788D46B8913}"/>
    <dgm:cxn modelId="{44494C99-C5F7-4504-B8F5-EFF26F5D7C52}" type="presOf" srcId="{392F06CE-65D7-41C3-BACA-00F2E8950AF0}" destId="{54F82B6D-3F0E-4368-B0E5-9DB353A14D2B}" srcOrd="0" destOrd="0" presId="urn:microsoft.com/office/officeart/2008/layout/VerticalCurvedList"/>
    <dgm:cxn modelId="{1997ABEE-B5AA-4F0B-9FA5-BFFB980D2CB9}" srcId="{EC950472-84A9-435A-996C-4A45C1D53FC2}" destId="{60E26B0F-EB6A-456C-8BCD-30BA51A435AA}" srcOrd="1" destOrd="0" parTransId="{74FDF767-C81E-4A2F-846C-FB3268D1DEC7}" sibTransId="{32537339-C5F0-4AA2-A98C-D1AD72796DBF}"/>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0D1CF694-584E-4F20-B7D7-05A6FE777A66}" type="presParOf" srcId="{1E66761B-6F31-4ECC-B223-A6750F04E601}" destId="{3D1EFCE5-C231-40C1-97A5-BAAF023A8DB0}" srcOrd="1" destOrd="0" presId="urn:microsoft.com/office/officeart/2008/layout/VerticalCurvedList"/>
    <dgm:cxn modelId="{9D94999F-7751-46DE-9203-4D22AFCC484D}" type="presParOf" srcId="{1E66761B-6F31-4ECC-B223-A6750F04E601}" destId="{E447F7DC-DF2A-4644-88D2-526F4B1A1D90}" srcOrd="2" destOrd="0" presId="urn:microsoft.com/office/officeart/2008/layout/VerticalCurvedList"/>
    <dgm:cxn modelId="{59564DCF-74B6-4976-A918-7C7C79D5B235}" type="presParOf" srcId="{E447F7DC-DF2A-4644-88D2-526F4B1A1D90}" destId="{7F809E21-70AD-4308-AF5C-B9E324BBACE7}" srcOrd="0" destOrd="0" presId="urn:microsoft.com/office/officeart/2008/layout/VerticalCurvedList"/>
    <dgm:cxn modelId="{131C1888-AF0A-4C94-9FE4-EC5CD42A111D}" type="presParOf" srcId="{1E66761B-6F31-4ECC-B223-A6750F04E601}" destId="{E393EE06-B40B-4853-8A2B-1F4B6245910B}" srcOrd="3" destOrd="0" presId="urn:microsoft.com/office/officeart/2008/layout/VerticalCurvedList"/>
    <dgm:cxn modelId="{E9F39A5C-2A7D-439F-A2A8-C9857A6EF6E6}" type="presParOf" srcId="{1E66761B-6F31-4ECC-B223-A6750F04E601}" destId="{130441D2-A0BC-4409-AA88-2B97968ACCA0}" srcOrd="4" destOrd="0" presId="urn:microsoft.com/office/officeart/2008/layout/VerticalCurvedList"/>
    <dgm:cxn modelId="{91940875-FB36-4A0F-B0FC-9E1A83B8FA0C}" type="presParOf" srcId="{130441D2-A0BC-4409-AA88-2B97968ACCA0}" destId="{F63C33CA-6522-4776-8E66-4D49E12B54DB}" srcOrd="0" destOrd="0" presId="urn:microsoft.com/office/officeart/2008/layout/VerticalCurvedList"/>
    <dgm:cxn modelId="{36A23360-C75E-4924-9FBC-B91EA2579047}" type="presParOf" srcId="{1E66761B-6F31-4ECC-B223-A6750F04E601}" destId="{F69CFCE1-307D-4373-A976-7C9023586C14}" srcOrd="5" destOrd="0" presId="urn:microsoft.com/office/officeart/2008/layout/VerticalCurvedList"/>
    <dgm:cxn modelId="{83092B10-61D1-4A5B-B1B9-CDA94CA43738}" type="presParOf" srcId="{1E66761B-6F31-4ECC-B223-A6750F04E601}" destId="{1243610C-423D-4B62-806B-9B886AA47678}" srcOrd="6" destOrd="0" presId="urn:microsoft.com/office/officeart/2008/layout/VerticalCurvedList"/>
    <dgm:cxn modelId="{F435F090-8352-4007-80F1-19EBD145A138}" type="presParOf" srcId="{1243610C-423D-4B62-806B-9B886AA47678}" destId="{22F6DFB2-EB02-4F38-AD75-B5B407AD80C6}" srcOrd="0" destOrd="0" presId="urn:microsoft.com/office/officeart/2008/layout/VerticalCurvedList"/>
    <dgm:cxn modelId="{F57E74D8-049E-4B45-8CEF-2D13E7255AC0}" type="presParOf" srcId="{1E66761B-6F31-4ECC-B223-A6750F04E601}" destId="{54F82B6D-3F0E-4368-B0E5-9DB353A14D2B}" srcOrd="7" destOrd="0" presId="urn:microsoft.com/office/officeart/2008/layout/VerticalCurvedList"/>
    <dgm:cxn modelId="{67E2DC67-A621-4AA5-9339-0B16CD12E76B}" type="presParOf" srcId="{1E66761B-6F31-4ECC-B223-A6750F04E601}" destId="{3D15FFE9-3600-4D79-B533-0D00A1F7A1AA}" srcOrd="8" destOrd="0" presId="urn:microsoft.com/office/officeart/2008/layout/VerticalCurvedList"/>
    <dgm:cxn modelId="{5642F5B4-EEF8-402F-806A-2E2C9BF27557}" type="presParOf" srcId="{3D15FFE9-3600-4D79-B533-0D00A1F7A1AA}" destId="{1D1943D5-25EF-4657-91FC-A665B7A42DC7}" srcOrd="0" destOrd="0" presId="urn:microsoft.com/office/officeart/2008/layout/VerticalCurvedList"/>
    <dgm:cxn modelId="{7675B53A-5200-45A8-8651-68168E887E39}" type="presParOf" srcId="{1E66761B-6F31-4ECC-B223-A6750F04E601}" destId="{8397E088-30ED-4931-B731-DB2A99452C99}" srcOrd="9" destOrd="0" presId="urn:microsoft.com/office/officeart/2008/layout/VerticalCurvedList"/>
    <dgm:cxn modelId="{BF95B77B-4D45-4D55-9369-DEC994DF3996}" type="presParOf" srcId="{1E66761B-6F31-4ECC-B223-A6750F04E601}" destId="{E5CBDAB1-41AF-4413-9BAF-A8A29BDE0AEF}" srcOrd="10" destOrd="0" presId="urn:microsoft.com/office/officeart/2008/layout/VerticalCurvedList"/>
    <dgm:cxn modelId="{E8443BB5-3DD3-4F11-88E2-AF2EE96BA96E}" type="presParOf" srcId="{E5CBDAB1-41AF-4413-9BAF-A8A29BDE0AEF}" destId="{E514EE06-7027-4B85-853D-72740944A3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1EEF4075-B9AB-4411-A67D-EAAAEBF53625}">
      <dgm:prSet phldrT="[Text]"/>
      <dgm:spPr/>
      <dgm:t>
        <a:bodyPr/>
        <a:lstStyle/>
        <a:p>
          <a:r>
            <a:rPr lang="id-ID" dirty="0">
              <a:latin typeface="Arial" panose="020B0604020202020204" pitchFamily="34" charset="0"/>
              <a:cs typeface="Arial" panose="020B0604020202020204" pitchFamily="34" charset="0"/>
            </a:rPr>
            <a:t>Definisi Sehat dan Sakit</a:t>
          </a:r>
        </a:p>
      </dgm:t>
    </dgm:pt>
    <dgm:pt modelId="{6618F44C-BA7B-4682-B0B7-4E1BED1584C9}" type="parTrans" cxnId="{AF493F2B-0FDA-4465-BAE1-9AA2FE93BC77}">
      <dgm:prSet/>
      <dgm:spPr/>
      <dgm:t>
        <a:bodyPr/>
        <a:lstStyle/>
        <a:p>
          <a:endParaRPr lang="id-ID"/>
        </a:p>
      </dgm:t>
    </dgm:pt>
    <dgm:pt modelId="{8DE60742-77DE-4258-9AFE-DF60AB299163}" type="sibTrans" cxnId="{AF493F2B-0FDA-4465-BAE1-9AA2FE93BC77}">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1"/>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1"/>
      <dgm:spPr/>
    </dgm:pt>
    <dgm:pt modelId="{34BA4D60-143B-4743-A7E0-DB1745249A8E}" type="pres">
      <dgm:prSet presAssocID="{EC950472-84A9-435A-996C-4A45C1D53FC2}" presName="dstNode" presStyleLbl="node1" presStyleIdx="0" presStyleCnt="1"/>
      <dgm:spPr/>
    </dgm:pt>
    <dgm:pt modelId="{3D1EFCE5-C231-40C1-97A5-BAAF023A8DB0}" type="pres">
      <dgm:prSet presAssocID="{1EEF4075-B9AB-4411-A67D-EAAAEBF53625}" presName="text_1" presStyleLbl="node1" presStyleIdx="0" presStyleCnt="1">
        <dgm:presLayoutVars>
          <dgm:bulletEnabled val="1"/>
        </dgm:presLayoutVars>
      </dgm:prSet>
      <dgm:spPr/>
    </dgm:pt>
    <dgm:pt modelId="{E447F7DC-DF2A-4644-88D2-526F4B1A1D90}" type="pres">
      <dgm:prSet presAssocID="{1EEF4075-B9AB-4411-A67D-EAAAEBF53625}" presName="accent_1" presStyleCnt="0"/>
      <dgm:spPr/>
    </dgm:pt>
    <dgm:pt modelId="{7F809E21-70AD-4308-AF5C-B9E324BBACE7}" type="pres">
      <dgm:prSet presAssocID="{1EEF4075-B9AB-4411-A67D-EAAAEBF53625}" presName="accentRepeatNode" presStyleLbl="solidFgAcc1" presStyleIdx="0" presStyleCnt="1"/>
      <dgm:spPr/>
    </dgm:pt>
  </dgm:ptLst>
  <dgm:cxnLst>
    <dgm:cxn modelId="{AF493F2B-0FDA-4465-BAE1-9AA2FE93BC77}" srcId="{EC950472-84A9-435A-996C-4A45C1D53FC2}" destId="{1EEF4075-B9AB-4411-A67D-EAAAEBF53625}" srcOrd="0" destOrd="0" parTransId="{6618F44C-BA7B-4682-B0B7-4E1BED1584C9}" sibTransId="{8DE60742-77DE-4258-9AFE-DF60AB299163}"/>
    <dgm:cxn modelId="{0ADC3A69-6395-4ABA-B8D8-7FC883E89FD1}" type="presOf" srcId="{EC950472-84A9-435A-996C-4A45C1D53FC2}" destId="{AE80F6FD-4E2C-4773-A199-D533A8151FB6}" srcOrd="0" destOrd="0" presId="urn:microsoft.com/office/officeart/2008/layout/VerticalCurvedList"/>
    <dgm:cxn modelId="{1D3C4D4C-8115-46DE-96F1-47371B6FB831}" type="presOf" srcId="{8DE60742-77DE-4258-9AFE-DF60AB299163}" destId="{7D349199-8A89-44CC-B045-1D5FF3D1387C}" srcOrd="0" destOrd="0" presId="urn:microsoft.com/office/officeart/2008/layout/VerticalCurvedList"/>
    <dgm:cxn modelId="{CE17746D-3D23-4ED9-ACFF-5E0DDC9D4372}" type="presOf" srcId="{1EEF4075-B9AB-4411-A67D-EAAAEBF53625}" destId="{3D1EFCE5-C231-40C1-97A5-BAAF023A8DB0}" srcOrd="0" destOrd="0" presId="urn:microsoft.com/office/officeart/2008/layout/VerticalCurvedList"/>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0D1CF694-584E-4F20-B7D7-05A6FE777A66}" type="presParOf" srcId="{1E66761B-6F31-4ECC-B223-A6750F04E601}" destId="{3D1EFCE5-C231-40C1-97A5-BAAF023A8DB0}" srcOrd="1" destOrd="0" presId="urn:microsoft.com/office/officeart/2008/layout/VerticalCurvedList"/>
    <dgm:cxn modelId="{9D94999F-7751-46DE-9203-4D22AFCC484D}" type="presParOf" srcId="{1E66761B-6F31-4ECC-B223-A6750F04E601}" destId="{E447F7DC-DF2A-4644-88D2-526F4B1A1D90}" srcOrd="2" destOrd="0" presId="urn:microsoft.com/office/officeart/2008/layout/VerticalCurvedList"/>
    <dgm:cxn modelId="{59564DCF-74B6-4976-A918-7C7C79D5B235}" type="presParOf" srcId="{E447F7DC-DF2A-4644-88D2-526F4B1A1D90}" destId="{7F809E21-70AD-4308-AF5C-B9E324BBAC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60E26B0F-EB6A-456C-8BCD-30BA51A435AA}">
      <dgm:prSet phldrT="[Text]"/>
      <dgm:spPr/>
      <dgm:t>
        <a:bodyPr/>
        <a:lstStyle/>
        <a:p>
          <a:r>
            <a:rPr lang="id-ID" dirty="0">
              <a:latin typeface="Arial" panose="020B0604020202020204" pitchFamily="34" charset="0"/>
              <a:cs typeface="Arial" panose="020B0604020202020204" pitchFamily="34" charset="0"/>
            </a:rPr>
            <a:t>Sumber Data Epidemiologis</a:t>
          </a:r>
        </a:p>
      </dgm:t>
    </dgm:pt>
    <dgm:pt modelId="{74FDF767-C81E-4A2F-846C-FB3268D1DEC7}" type="parTrans" cxnId="{1997ABEE-B5AA-4F0B-9FA5-BFFB980D2CB9}">
      <dgm:prSet/>
      <dgm:spPr/>
      <dgm:t>
        <a:bodyPr/>
        <a:lstStyle/>
        <a:p>
          <a:endParaRPr lang="id-ID"/>
        </a:p>
      </dgm:t>
    </dgm:pt>
    <dgm:pt modelId="{32537339-C5F0-4AA2-A98C-D1AD72796DBF}" type="sibTrans" cxnId="{1997ABEE-B5AA-4F0B-9FA5-BFFB980D2CB9}">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1"/>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1"/>
      <dgm:spPr/>
    </dgm:pt>
    <dgm:pt modelId="{34BA4D60-143B-4743-A7E0-DB1745249A8E}" type="pres">
      <dgm:prSet presAssocID="{EC950472-84A9-435A-996C-4A45C1D53FC2}" presName="dstNode" presStyleLbl="node1" presStyleIdx="0" presStyleCnt="1"/>
      <dgm:spPr/>
    </dgm:pt>
    <dgm:pt modelId="{2D5519C1-50FC-4EC5-896D-CB6BAE773DBB}" type="pres">
      <dgm:prSet presAssocID="{60E26B0F-EB6A-456C-8BCD-30BA51A435AA}" presName="text_1" presStyleLbl="node1" presStyleIdx="0" presStyleCnt="1">
        <dgm:presLayoutVars>
          <dgm:bulletEnabled val="1"/>
        </dgm:presLayoutVars>
      </dgm:prSet>
      <dgm:spPr/>
    </dgm:pt>
    <dgm:pt modelId="{D080D3DC-C40F-41C1-87E7-5F367D1858C4}" type="pres">
      <dgm:prSet presAssocID="{60E26B0F-EB6A-456C-8BCD-30BA51A435AA}" presName="accent_1" presStyleCnt="0"/>
      <dgm:spPr/>
    </dgm:pt>
    <dgm:pt modelId="{F63C33CA-6522-4776-8E66-4D49E12B54DB}" type="pres">
      <dgm:prSet presAssocID="{60E26B0F-EB6A-456C-8BCD-30BA51A435AA}" presName="accentRepeatNode" presStyleLbl="solidFgAcc1" presStyleIdx="0" presStyleCnt="1"/>
      <dgm:spPr/>
    </dgm:pt>
  </dgm:ptLst>
  <dgm:cxnLst>
    <dgm:cxn modelId="{AE87B00C-BA26-4B23-9968-56ED1AA48162}" type="presOf" srcId="{32537339-C5F0-4AA2-A98C-D1AD72796DBF}" destId="{7D349199-8A89-44CC-B045-1D5FF3D1387C}" srcOrd="0" destOrd="0" presId="urn:microsoft.com/office/officeart/2008/layout/VerticalCurvedList"/>
    <dgm:cxn modelId="{0ADC3A69-6395-4ABA-B8D8-7FC883E89FD1}" type="presOf" srcId="{EC950472-84A9-435A-996C-4A45C1D53FC2}" destId="{AE80F6FD-4E2C-4773-A199-D533A8151FB6}" srcOrd="0" destOrd="0" presId="urn:microsoft.com/office/officeart/2008/layout/VerticalCurvedList"/>
    <dgm:cxn modelId="{3DCF6956-50C3-414C-B5E2-1E81F427B94F}" type="presOf" srcId="{60E26B0F-EB6A-456C-8BCD-30BA51A435AA}" destId="{2D5519C1-50FC-4EC5-896D-CB6BAE773DBB}" srcOrd="0" destOrd="0" presId="urn:microsoft.com/office/officeart/2008/layout/VerticalCurvedList"/>
    <dgm:cxn modelId="{1997ABEE-B5AA-4F0B-9FA5-BFFB980D2CB9}" srcId="{EC950472-84A9-435A-996C-4A45C1D53FC2}" destId="{60E26B0F-EB6A-456C-8BCD-30BA51A435AA}" srcOrd="0" destOrd="0" parTransId="{74FDF767-C81E-4A2F-846C-FB3268D1DEC7}" sibTransId="{32537339-C5F0-4AA2-A98C-D1AD72796DBF}"/>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BFEB423F-8FF9-41A4-AED5-243267154202}" type="presParOf" srcId="{1E66761B-6F31-4ECC-B223-A6750F04E601}" destId="{2D5519C1-50FC-4EC5-896D-CB6BAE773DBB}" srcOrd="1" destOrd="0" presId="urn:microsoft.com/office/officeart/2008/layout/VerticalCurvedList"/>
    <dgm:cxn modelId="{0B292ED2-49C6-47DF-9066-BA9C3CAEEC12}" type="presParOf" srcId="{1E66761B-6F31-4ECC-B223-A6750F04E601}" destId="{D080D3DC-C40F-41C1-87E7-5F367D1858C4}" srcOrd="2" destOrd="0" presId="urn:microsoft.com/office/officeart/2008/layout/VerticalCurvedList"/>
    <dgm:cxn modelId="{7DB0BAA5-9E81-48DD-BC84-4FA4A06A7741}" type="presParOf" srcId="{D080D3DC-C40F-41C1-87E7-5F367D1858C4}" destId="{F63C33CA-6522-4776-8E66-4D49E12B54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73771-6C55-444A-ACD1-D0D285EA6F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d-ID"/>
        </a:p>
      </dgm:t>
    </dgm:pt>
    <dgm:pt modelId="{47B3FDC9-902E-4672-9016-0010B93193D5}">
      <dgm:prSet phldrT="[Text]"/>
      <dgm:spPr/>
      <dgm:t>
        <a:bodyPr/>
        <a:lstStyle/>
        <a:p>
          <a:r>
            <a:rPr lang="id-ID" dirty="0"/>
            <a:t>Data Kependudukan</a:t>
          </a:r>
        </a:p>
      </dgm:t>
    </dgm:pt>
    <dgm:pt modelId="{DA3B61C0-4006-4D7D-8D74-81A143178D69}" type="parTrans" cxnId="{0B05A0E9-1E24-4D92-9EEB-2BDC75C77073}">
      <dgm:prSet/>
      <dgm:spPr/>
      <dgm:t>
        <a:bodyPr/>
        <a:lstStyle/>
        <a:p>
          <a:endParaRPr lang="id-ID"/>
        </a:p>
      </dgm:t>
    </dgm:pt>
    <dgm:pt modelId="{3F79BFC1-A4CF-4BF6-9E4A-6D0F61E9385E}" type="sibTrans" cxnId="{0B05A0E9-1E24-4D92-9EEB-2BDC75C77073}">
      <dgm:prSet/>
      <dgm:spPr/>
      <dgm:t>
        <a:bodyPr/>
        <a:lstStyle/>
        <a:p>
          <a:endParaRPr lang="id-ID"/>
        </a:p>
      </dgm:t>
    </dgm:pt>
    <dgm:pt modelId="{3AF32213-0845-42FA-9F16-700239FE8A36}">
      <dgm:prSet phldrT="[Text]"/>
      <dgm:spPr/>
      <dgm:t>
        <a:bodyPr/>
        <a:lstStyle/>
        <a:p>
          <a:r>
            <a:rPr lang="id-ID" dirty="0"/>
            <a:t>Sensus Penduduk</a:t>
          </a:r>
        </a:p>
      </dgm:t>
    </dgm:pt>
    <dgm:pt modelId="{0F13BEFA-3CCC-46D7-ADE1-3C5A412CEF01}" type="parTrans" cxnId="{67994B23-0FBE-4605-A90E-45DE319DF22C}">
      <dgm:prSet/>
      <dgm:spPr/>
      <dgm:t>
        <a:bodyPr/>
        <a:lstStyle/>
        <a:p>
          <a:endParaRPr lang="id-ID"/>
        </a:p>
      </dgm:t>
    </dgm:pt>
    <dgm:pt modelId="{97DA771F-AB51-45F3-8B79-3CFEA68F3663}" type="sibTrans" cxnId="{67994B23-0FBE-4605-A90E-45DE319DF22C}">
      <dgm:prSet/>
      <dgm:spPr/>
      <dgm:t>
        <a:bodyPr/>
        <a:lstStyle/>
        <a:p>
          <a:endParaRPr lang="id-ID"/>
        </a:p>
      </dgm:t>
    </dgm:pt>
    <dgm:pt modelId="{C9FD1811-5F58-49CF-8E78-36F4D9B8F490}">
      <dgm:prSet phldrT="[Text]"/>
      <dgm:spPr/>
      <dgm:t>
        <a:bodyPr/>
        <a:lstStyle/>
        <a:p>
          <a:r>
            <a:rPr lang="id-ID" dirty="0"/>
            <a:t>Survey</a:t>
          </a:r>
        </a:p>
      </dgm:t>
    </dgm:pt>
    <dgm:pt modelId="{73D7E411-AE5A-4D79-A965-E5402665C1FD}" type="parTrans" cxnId="{4D48EE7F-7387-4800-9947-EB6C5B366FCE}">
      <dgm:prSet/>
      <dgm:spPr/>
      <dgm:t>
        <a:bodyPr/>
        <a:lstStyle/>
        <a:p>
          <a:endParaRPr lang="id-ID"/>
        </a:p>
      </dgm:t>
    </dgm:pt>
    <dgm:pt modelId="{CD67CB24-5828-428F-A93D-BCE0B7C38B8E}" type="sibTrans" cxnId="{4D48EE7F-7387-4800-9947-EB6C5B366FCE}">
      <dgm:prSet/>
      <dgm:spPr/>
      <dgm:t>
        <a:bodyPr/>
        <a:lstStyle/>
        <a:p>
          <a:endParaRPr lang="id-ID"/>
        </a:p>
      </dgm:t>
    </dgm:pt>
    <dgm:pt modelId="{0D42C346-9815-4C22-A0D6-CAD02C903553}">
      <dgm:prSet phldrT="[Text]"/>
      <dgm:spPr/>
      <dgm:t>
        <a:bodyPr/>
        <a:lstStyle/>
        <a:p>
          <a:r>
            <a:rPr lang="id-ID" dirty="0"/>
            <a:t>Data Kelahiran &amp; Kematian</a:t>
          </a:r>
        </a:p>
      </dgm:t>
    </dgm:pt>
    <dgm:pt modelId="{6CBF4DFA-68E8-411A-9A84-1318F7F3FCD2}" type="parTrans" cxnId="{CAE1AB22-924B-47BA-980A-4FAE7E9ED7F5}">
      <dgm:prSet/>
      <dgm:spPr/>
      <dgm:t>
        <a:bodyPr/>
        <a:lstStyle/>
        <a:p>
          <a:endParaRPr lang="id-ID"/>
        </a:p>
      </dgm:t>
    </dgm:pt>
    <dgm:pt modelId="{9C269C5F-8F79-488E-ABF4-22ED77F48AD1}" type="sibTrans" cxnId="{CAE1AB22-924B-47BA-980A-4FAE7E9ED7F5}">
      <dgm:prSet/>
      <dgm:spPr/>
      <dgm:t>
        <a:bodyPr/>
        <a:lstStyle/>
        <a:p>
          <a:endParaRPr lang="id-ID"/>
        </a:p>
      </dgm:t>
    </dgm:pt>
    <dgm:pt modelId="{89A6C19E-4835-4AFD-A587-1C15022CDED9}">
      <dgm:prSet phldrT="[Text]"/>
      <dgm:spPr/>
      <dgm:t>
        <a:bodyPr/>
        <a:lstStyle/>
        <a:p>
          <a:r>
            <a:rPr lang="id-ID" dirty="0"/>
            <a:t>Data Kelahiran</a:t>
          </a:r>
        </a:p>
      </dgm:t>
    </dgm:pt>
    <dgm:pt modelId="{945E16E0-A522-4D0E-AE82-0FA5D8FBB1B3}" type="parTrans" cxnId="{C6486179-9706-4EF1-84CE-D13958BD7F29}">
      <dgm:prSet/>
      <dgm:spPr/>
      <dgm:t>
        <a:bodyPr/>
        <a:lstStyle/>
        <a:p>
          <a:endParaRPr lang="id-ID"/>
        </a:p>
      </dgm:t>
    </dgm:pt>
    <dgm:pt modelId="{4B49A2CF-FB93-44E5-8926-8B26C4401397}" type="sibTrans" cxnId="{C6486179-9706-4EF1-84CE-D13958BD7F29}">
      <dgm:prSet/>
      <dgm:spPr/>
      <dgm:t>
        <a:bodyPr/>
        <a:lstStyle/>
        <a:p>
          <a:endParaRPr lang="id-ID"/>
        </a:p>
      </dgm:t>
    </dgm:pt>
    <dgm:pt modelId="{54608318-4FFD-497D-972B-9C26A120926C}">
      <dgm:prSet phldrT="[Text]"/>
      <dgm:spPr/>
      <dgm:t>
        <a:bodyPr/>
        <a:lstStyle/>
        <a:p>
          <a:r>
            <a:rPr lang="id-ID" dirty="0"/>
            <a:t>Data Kematian</a:t>
          </a:r>
        </a:p>
      </dgm:t>
    </dgm:pt>
    <dgm:pt modelId="{ABEF0624-F794-4C44-AC88-DC1BD2B5CD9A}" type="parTrans" cxnId="{7CCE6428-474C-4AEC-8CE5-EEFE747DC402}">
      <dgm:prSet/>
      <dgm:spPr/>
      <dgm:t>
        <a:bodyPr/>
        <a:lstStyle/>
        <a:p>
          <a:endParaRPr lang="id-ID"/>
        </a:p>
      </dgm:t>
    </dgm:pt>
    <dgm:pt modelId="{88DA128D-B473-494A-A16A-1EFD1CC0FAB6}" type="sibTrans" cxnId="{7CCE6428-474C-4AEC-8CE5-EEFE747DC402}">
      <dgm:prSet/>
      <dgm:spPr/>
      <dgm:t>
        <a:bodyPr/>
        <a:lstStyle/>
        <a:p>
          <a:endParaRPr lang="id-ID"/>
        </a:p>
      </dgm:t>
    </dgm:pt>
    <dgm:pt modelId="{807CCD55-52EE-43B2-B97C-AE46FDBE73DA}">
      <dgm:prSet phldrT="[Text]"/>
      <dgm:spPr/>
      <dgm:t>
        <a:bodyPr/>
        <a:lstStyle/>
        <a:p>
          <a:r>
            <a:rPr lang="id-ID" dirty="0"/>
            <a:t>Data Kesakitan</a:t>
          </a:r>
        </a:p>
      </dgm:t>
    </dgm:pt>
    <dgm:pt modelId="{764EFCFD-C8C1-483B-9CD9-97ACE5189517}" type="parTrans" cxnId="{DDB16380-5C3F-42C7-87DA-73E7B29F7681}">
      <dgm:prSet/>
      <dgm:spPr/>
      <dgm:t>
        <a:bodyPr/>
        <a:lstStyle/>
        <a:p>
          <a:endParaRPr lang="id-ID"/>
        </a:p>
      </dgm:t>
    </dgm:pt>
    <dgm:pt modelId="{9830B0A7-66F2-4522-BEC6-BEE3C1A4ED8D}" type="sibTrans" cxnId="{DDB16380-5C3F-42C7-87DA-73E7B29F7681}">
      <dgm:prSet/>
      <dgm:spPr/>
      <dgm:t>
        <a:bodyPr/>
        <a:lstStyle/>
        <a:p>
          <a:endParaRPr lang="id-ID"/>
        </a:p>
      </dgm:t>
    </dgm:pt>
    <dgm:pt modelId="{04F1B1FF-FF80-4AA0-ABF8-0C2A849D2676}">
      <dgm:prSet phldrT="[Text]"/>
      <dgm:spPr/>
      <dgm:t>
        <a:bodyPr/>
        <a:lstStyle/>
        <a:p>
          <a:r>
            <a:rPr lang="id-ID" dirty="0"/>
            <a:t>Data Rekam medis RS dan Puskesmas</a:t>
          </a:r>
        </a:p>
      </dgm:t>
    </dgm:pt>
    <dgm:pt modelId="{0EF77F90-D5FF-4419-93C3-12E749A39DFD}" type="parTrans" cxnId="{B66449D4-6697-49D1-A6A9-C2D25790D3B0}">
      <dgm:prSet/>
      <dgm:spPr/>
      <dgm:t>
        <a:bodyPr/>
        <a:lstStyle/>
        <a:p>
          <a:endParaRPr lang="id-ID"/>
        </a:p>
      </dgm:t>
    </dgm:pt>
    <dgm:pt modelId="{C552C7CB-7785-4488-8293-C478D14BF61B}" type="sibTrans" cxnId="{B66449D4-6697-49D1-A6A9-C2D25790D3B0}">
      <dgm:prSet/>
      <dgm:spPr/>
      <dgm:t>
        <a:bodyPr/>
        <a:lstStyle/>
        <a:p>
          <a:endParaRPr lang="id-ID"/>
        </a:p>
      </dgm:t>
    </dgm:pt>
    <dgm:pt modelId="{5D424702-EF25-412A-A080-9CB9569E0DF5}">
      <dgm:prSet phldrT="[Text]"/>
      <dgm:spPr/>
      <dgm:t>
        <a:bodyPr/>
        <a:lstStyle/>
        <a:p>
          <a:r>
            <a:rPr lang="id-ID" dirty="0"/>
            <a:t>Praktek dokter </a:t>
          </a:r>
        </a:p>
      </dgm:t>
    </dgm:pt>
    <dgm:pt modelId="{B8425CAA-49EC-42CA-89BE-5D57A71DFADC}" type="parTrans" cxnId="{CEBCC363-2D87-4FAF-B45B-FBC3011DDB78}">
      <dgm:prSet/>
      <dgm:spPr/>
      <dgm:t>
        <a:bodyPr/>
        <a:lstStyle/>
        <a:p>
          <a:endParaRPr lang="id-ID"/>
        </a:p>
      </dgm:t>
    </dgm:pt>
    <dgm:pt modelId="{406ACA99-03C7-4F85-BBE3-3ACDBC82048B}" type="sibTrans" cxnId="{CEBCC363-2D87-4FAF-B45B-FBC3011DDB78}">
      <dgm:prSet/>
      <dgm:spPr/>
      <dgm:t>
        <a:bodyPr/>
        <a:lstStyle/>
        <a:p>
          <a:endParaRPr lang="id-ID"/>
        </a:p>
      </dgm:t>
    </dgm:pt>
    <dgm:pt modelId="{F2D9B4DB-2223-49E9-B041-2F15CFEC1669}">
      <dgm:prSet/>
      <dgm:spPr/>
      <dgm:t>
        <a:bodyPr/>
        <a:lstStyle/>
        <a:p>
          <a:r>
            <a:rPr lang="id-ID" dirty="0"/>
            <a:t>Data Lainnya</a:t>
          </a:r>
        </a:p>
      </dgm:t>
    </dgm:pt>
    <dgm:pt modelId="{B0B9A7D0-B2B4-4FD9-8194-3679D610F8F7}" type="parTrans" cxnId="{CCFCCA4A-E190-482F-808C-4096C952951D}">
      <dgm:prSet/>
      <dgm:spPr/>
      <dgm:t>
        <a:bodyPr/>
        <a:lstStyle/>
        <a:p>
          <a:endParaRPr lang="id-ID"/>
        </a:p>
      </dgm:t>
    </dgm:pt>
    <dgm:pt modelId="{096A2CB5-6C41-468F-9779-060D7D8659AB}" type="sibTrans" cxnId="{CCFCCA4A-E190-482F-808C-4096C952951D}">
      <dgm:prSet/>
      <dgm:spPr/>
      <dgm:t>
        <a:bodyPr/>
        <a:lstStyle/>
        <a:p>
          <a:endParaRPr lang="id-ID"/>
        </a:p>
      </dgm:t>
    </dgm:pt>
    <dgm:pt modelId="{57EE454B-6B5E-4310-8C4F-4BDCC7F2A593}">
      <dgm:prSet phldrT="[Text]"/>
      <dgm:spPr/>
      <dgm:t>
        <a:bodyPr/>
        <a:lstStyle/>
        <a:p>
          <a:r>
            <a:rPr lang="id-ID" dirty="0"/>
            <a:t>Registrasi</a:t>
          </a:r>
        </a:p>
      </dgm:t>
    </dgm:pt>
    <dgm:pt modelId="{496D261F-C4D2-40FA-87FA-C94C05D3CB96}" type="parTrans" cxnId="{99874629-06BF-4FF8-9BB3-740152248799}">
      <dgm:prSet/>
      <dgm:spPr/>
      <dgm:t>
        <a:bodyPr/>
        <a:lstStyle/>
        <a:p>
          <a:endParaRPr lang="id-ID"/>
        </a:p>
      </dgm:t>
    </dgm:pt>
    <dgm:pt modelId="{CBF475EC-7BC9-4017-AFCA-43B4B7879552}" type="sibTrans" cxnId="{99874629-06BF-4FF8-9BB3-740152248799}">
      <dgm:prSet/>
      <dgm:spPr/>
      <dgm:t>
        <a:bodyPr/>
        <a:lstStyle/>
        <a:p>
          <a:endParaRPr lang="id-ID"/>
        </a:p>
      </dgm:t>
    </dgm:pt>
    <dgm:pt modelId="{E1FFF284-FE59-4EA0-B2F7-8E386BB1FBEF}">
      <dgm:prSet phldrT="[Text]"/>
      <dgm:spPr/>
      <dgm:t>
        <a:bodyPr/>
        <a:lstStyle/>
        <a:p>
          <a:r>
            <a:rPr lang="id-ID" dirty="0"/>
            <a:t>Penelitian / pendataan khusus</a:t>
          </a:r>
        </a:p>
      </dgm:t>
    </dgm:pt>
    <dgm:pt modelId="{CAE8E8C8-E2E7-47AB-8A35-72D525E944D6}" type="parTrans" cxnId="{B22C6920-9661-4CEB-AC07-717F3BBDA3DC}">
      <dgm:prSet/>
      <dgm:spPr/>
      <dgm:t>
        <a:bodyPr/>
        <a:lstStyle/>
        <a:p>
          <a:endParaRPr lang="id-ID"/>
        </a:p>
      </dgm:t>
    </dgm:pt>
    <dgm:pt modelId="{AA8230B3-52ED-407A-82DB-2B972EF066BE}" type="sibTrans" cxnId="{B22C6920-9661-4CEB-AC07-717F3BBDA3DC}">
      <dgm:prSet/>
      <dgm:spPr/>
      <dgm:t>
        <a:bodyPr/>
        <a:lstStyle/>
        <a:p>
          <a:endParaRPr lang="id-ID"/>
        </a:p>
      </dgm:t>
    </dgm:pt>
    <dgm:pt modelId="{D27F322D-97B1-48ED-98F3-1DF660193B01}">
      <dgm:prSet/>
      <dgm:spPr/>
      <dgm:t>
        <a:bodyPr/>
        <a:lstStyle/>
        <a:p>
          <a:r>
            <a:rPr lang="id-ID" dirty="0"/>
            <a:t>Data sanitasi lingkungan</a:t>
          </a:r>
        </a:p>
      </dgm:t>
    </dgm:pt>
    <dgm:pt modelId="{25859610-D0EB-4AD4-AECF-C3635E2D215B}" type="parTrans" cxnId="{E031D271-BBB3-4B3A-B393-44D7703E2D9D}">
      <dgm:prSet/>
      <dgm:spPr/>
      <dgm:t>
        <a:bodyPr/>
        <a:lstStyle/>
        <a:p>
          <a:endParaRPr lang="id-ID"/>
        </a:p>
      </dgm:t>
    </dgm:pt>
    <dgm:pt modelId="{6090AEC8-14AD-4EAA-BA4E-489B85F4E3D0}" type="sibTrans" cxnId="{E031D271-BBB3-4B3A-B393-44D7703E2D9D}">
      <dgm:prSet/>
      <dgm:spPr/>
      <dgm:t>
        <a:bodyPr/>
        <a:lstStyle/>
        <a:p>
          <a:endParaRPr lang="id-ID"/>
        </a:p>
      </dgm:t>
    </dgm:pt>
    <dgm:pt modelId="{D738E938-6719-4965-8682-490508D9541C}">
      <dgm:prSet/>
      <dgm:spPr/>
      <dgm:t>
        <a:bodyPr/>
        <a:lstStyle/>
        <a:p>
          <a:r>
            <a:rPr lang="id-ID" dirty="0"/>
            <a:t>Laporan imunisasi</a:t>
          </a:r>
        </a:p>
      </dgm:t>
    </dgm:pt>
    <dgm:pt modelId="{C99E7665-6691-4B59-BA33-23076B632ED1}" type="parTrans" cxnId="{F088C728-81F2-4EF3-B8A2-40EDC0C4393A}">
      <dgm:prSet/>
      <dgm:spPr/>
      <dgm:t>
        <a:bodyPr/>
        <a:lstStyle/>
        <a:p>
          <a:endParaRPr lang="id-ID"/>
        </a:p>
      </dgm:t>
    </dgm:pt>
    <dgm:pt modelId="{DF553B75-D3E1-4A98-B8D2-F90E748DC9F6}" type="sibTrans" cxnId="{F088C728-81F2-4EF3-B8A2-40EDC0C4393A}">
      <dgm:prSet/>
      <dgm:spPr/>
      <dgm:t>
        <a:bodyPr/>
        <a:lstStyle/>
        <a:p>
          <a:endParaRPr lang="id-ID"/>
        </a:p>
      </dgm:t>
    </dgm:pt>
    <dgm:pt modelId="{31B7C8C2-7FE7-4462-BBE0-BCA22B728595}">
      <dgm:prSet/>
      <dgm:spPr/>
      <dgm:t>
        <a:bodyPr/>
        <a:lstStyle/>
        <a:p>
          <a:r>
            <a:rPr lang="id-ID" dirty="0"/>
            <a:t>Pencatatan dan pelaporan KB</a:t>
          </a:r>
        </a:p>
      </dgm:t>
    </dgm:pt>
    <dgm:pt modelId="{4C7AB0D3-D4A8-4346-8A9C-8A6BAA28D0CD}" type="parTrans" cxnId="{56942E15-6FF1-4400-9FC3-9671000CB3DE}">
      <dgm:prSet/>
      <dgm:spPr/>
      <dgm:t>
        <a:bodyPr/>
        <a:lstStyle/>
        <a:p>
          <a:endParaRPr lang="id-ID"/>
        </a:p>
      </dgm:t>
    </dgm:pt>
    <dgm:pt modelId="{733A2244-E6DB-4A7A-9E31-EB44183C6077}" type="sibTrans" cxnId="{56942E15-6FF1-4400-9FC3-9671000CB3DE}">
      <dgm:prSet/>
      <dgm:spPr/>
      <dgm:t>
        <a:bodyPr/>
        <a:lstStyle/>
        <a:p>
          <a:endParaRPr lang="id-ID"/>
        </a:p>
      </dgm:t>
    </dgm:pt>
    <dgm:pt modelId="{E236A2E1-77CC-457E-A5CF-B70BBE4CC54C}" type="pres">
      <dgm:prSet presAssocID="{0D173771-6C55-444A-ACD1-D0D285EA6F52}" presName="Name0" presStyleCnt="0">
        <dgm:presLayoutVars>
          <dgm:dir/>
          <dgm:animLvl val="lvl"/>
          <dgm:resizeHandles val="exact"/>
        </dgm:presLayoutVars>
      </dgm:prSet>
      <dgm:spPr/>
    </dgm:pt>
    <dgm:pt modelId="{00E163A3-84BC-4D28-A828-A7B6ABDA43E8}" type="pres">
      <dgm:prSet presAssocID="{47B3FDC9-902E-4672-9016-0010B93193D5}" presName="composite" presStyleCnt="0"/>
      <dgm:spPr/>
    </dgm:pt>
    <dgm:pt modelId="{84981299-0C44-4882-B460-C917CFAC86EA}" type="pres">
      <dgm:prSet presAssocID="{47B3FDC9-902E-4672-9016-0010B93193D5}" presName="parTx" presStyleLbl="alignNode1" presStyleIdx="0" presStyleCnt="4">
        <dgm:presLayoutVars>
          <dgm:chMax val="0"/>
          <dgm:chPref val="0"/>
          <dgm:bulletEnabled val="1"/>
        </dgm:presLayoutVars>
      </dgm:prSet>
      <dgm:spPr/>
    </dgm:pt>
    <dgm:pt modelId="{A90A2EA7-85D9-4014-AC99-07FB2DC97617}" type="pres">
      <dgm:prSet presAssocID="{47B3FDC9-902E-4672-9016-0010B93193D5}" presName="desTx" presStyleLbl="alignAccFollowNode1" presStyleIdx="0" presStyleCnt="4">
        <dgm:presLayoutVars>
          <dgm:bulletEnabled val="1"/>
        </dgm:presLayoutVars>
      </dgm:prSet>
      <dgm:spPr/>
    </dgm:pt>
    <dgm:pt modelId="{F5B91A15-AF89-4CC3-A947-68084C6736E2}" type="pres">
      <dgm:prSet presAssocID="{3F79BFC1-A4CF-4BF6-9E4A-6D0F61E9385E}" presName="space" presStyleCnt="0"/>
      <dgm:spPr/>
    </dgm:pt>
    <dgm:pt modelId="{5B5BBFA2-58EF-4BB6-84E5-A111FD2C53BC}" type="pres">
      <dgm:prSet presAssocID="{0D42C346-9815-4C22-A0D6-CAD02C903553}" presName="composite" presStyleCnt="0"/>
      <dgm:spPr/>
    </dgm:pt>
    <dgm:pt modelId="{66AB59E7-A7E5-4136-BA46-24CB95688E25}" type="pres">
      <dgm:prSet presAssocID="{0D42C346-9815-4C22-A0D6-CAD02C903553}" presName="parTx" presStyleLbl="alignNode1" presStyleIdx="1" presStyleCnt="4">
        <dgm:presLayoutVars>
          <dgm:chMax val="0"/>
          <dgm:chPref val="0"/>
          <dgm:bulletEnabled val="1"/>
        </dgm:presLayoutVars>
      </dgm:prSet>
      <dgm:spPr/>
    </dgm:pt>
    <dgm:pt modelId="{CCC823E3-780D-447E-B879-C119B6410C33}" type="pres">
      <dgm:prSet presAssocID="{0D42C346-9815-4C22-A0D6-CAD02C903553}" presName="desTx" presStyleLbl="alignAccFollowNode1" presStyleIdx="1" presStyleCnt="4">
        <dgm:presLayoutVars>
          <dgm:bulletEnabled val="1"/>
        </dgm:presLayoutVars>
      </dgm:prSet>
      <dgm:spPr/>
    </dgm:pt>
    <dgm:pt modelId="{0B9A514F-9F80-444D-848C-F3FB61741A6F}" type="pres">
      <dgm:prSet presAssocID="{9C269C5F-8F79-488E-ABF4-22ED77F48AD1}" presName="space" presStyleCnt="0"/>
      <dgm:spPr/>
    </dgm:pt>
    <dgm:pt modelId="{3EEFA126-0C74-4DEC-A4C2-0DD1D116A9EC}" type="pres">
      <dgm:prSet presAssocID="{807CCD55-52EE-43B2-B97C-AE46FDBE73DA}" presName="composite" presStyleCnt="0"/>
      <dgm:spPr/>
    </dgm:pt>
    <dgm:pt modelId="{77BA4E3C-25B6-46CD-9A64-50C44495A455}" type="pres">
      <dgm:prSet presAssocID="{807CCD55-52EE-43B2-B97C-AE46FDBE73DA}" presName="parTx" presStyleLbl="alignNode1" presStyleIdx="2" presStyleCnt="4">
        <dgm:presLayoutVars>
          <dgm:chMax val="0"/>
          <dgm:chPref val="0"/>
          <dgm:bulletEnabled val="1"/>
        </dgm:presLayoutVars>
      </dgm:prSet>
      <dgm:spPr/>
    </dgm:pt>
    <dgm:pt modelId="{E888001B-9241-4686-B472-9C8659027141}" type="pres">
      <dgm:prSet presAssocID="{807CCD55-52EE-43B2-B97C-AE46FDBE73DA}" presName="desTx" presStyleLbl="alignAccFollowNode1" presStyleIdx="2" presStyleCnt="4">
        <dgm:presLayoutVars>
          <dgm:bulletEnabled val="1"/>
        </dgm:presLayoutVars>
      </dgm:prSet>
      <dgm:spPr/>
    </dgm:pt>
    <dgm:pt modelId="{F0E4FB26-398E-4FF7-B179-6826D46B6253}" type="pres">
      <dgm:prSet presAssocID="{9830B0A7-66F2-4522-BEC6-BEE3C1A4ED8D}" presName="space" presStyleCnt="0"/>
      <dgm:spPr/>
    </dgm:pt>
    <dgm:pt modelId="{C9AE3EB8-FCBB-47CA-A301-1D5301AA0A9E}" type="pres">
      <dgm:prSet presAssocID="{F2D9B4DB-2223-49E9-B041-2F15CFEC1669}" presName="composite" presStyleCnt="0"/>
      <dgm:spPr/>
    </dgm:pt>
    <dgm:pt modelId="{DC807699-9A7E-4FFB-88A4-581085680FE6}" type="pres">
      <dgm:prSet presAssocID="{F2D9B4DB-2223-49E9-B041-2F15CFEC1669}" presName="parTx" presStyleLbl="alignNode1" presStyleIdx="3" presStyleCnt="4">
        <dgm:presLayoutVars>
          <dgm:chMax val="0"/>
          <dgm:chPref val="0"/>
          <dgm:bulletEnabled val="1"/>
        </dgm:presLayoutVars>
      </dgm:prSet>
      <dgm:spPr/>
    </dgm:pt>
    <dgm:pt modelId="{EBACB554-D17F-49E2-B0CA-E2D0C448BC54}" type="pres">
      <dgm:prSet presAssocID="{F2D9B4DB-2223-49E9-B041-2F15CFEC1669}" presName="desTx" presStyleLbl="alignAccFollowNode1" presStyleIdx="3" presStyleCnt="4">
        <dgm:presLayoutVars>
          <dgm:bulletEnabled val="1"/>
        </dgm:presLayoutVars>
      </dgm:prSet>
      <dgm:spPr/>
    </dgm:pt>
  </dgm:ptLst>
  <dgm:cxnLst>
    <dgm:cxn modelId="{56942E15-6FF1-4400-9FC3-9671000CB3DE}" srcId="{F2D9B4DB-2223-49E9-B041-2F15CFEC1669}" destId="{31B7C8C2-7FE7-4462-BBE0-BCA22B728595}" srcOrd="2" destOrd="0" parTransId="{4C7AB0D3-D4A8-4346-8A9C-8A6BAA28D0CD}" sibTransId="{733A2244-E6DB-4A7A-9E31-EB44183C6077}"/>
    <dgm:cxn modelId="{649ACD15-911C-4E22-BB09-B0D2F8513C20}" type="presOf" srcId="{04F1B1FF-FF80-4AA0-ABF8-0C2A849D2676}" destId="{E888001B-9241-4686-B472-9C8659027141}" srcOrd="0" destOrd="0" presId="urn:microsoft.com/office/officeart/2005/8/layout/hList1"/>
    <dgm:cxn modelId="{B22C6920-9661-4CEB-AC07-717F3BBDA3DC}" srcId="{807CCD55-52EE-43B2-B97C-AE46FDBE73DA}" destId="{E1FFF284-FE59-4EA0-B2F7-8E386BB1FBEF}" srcOrd="2" destOrd="0" parTransId="{CAE8E8C8-E2E7-47AB-8A35-72D525E944D6}" sibTransId="{AA8230B3-52ED-407A-82DB-2B972EF066BE}"/>
    <dgm:cxn modelId="{CAE1AB22-924B-47BA-980A-4FAE7E9ED7F5}" srcId="{0D173771-6C55-444A-ACD1-D0D285EA6F52}" destId="{0D42C346-9815-4C22-A0D6-CAD02C903553}" srcOrd="1" destOrd="0" parTransId="{6CBF4DFA-68E8-411A-9A84-1318F7F3FCD2}" sibTransId="{9C269C5F-8F79-488E-ABF4-22ED77F48AD1}"/>
    <dgm:cxn modelId="{67994B23-0FBE-4605-A90E-45DE319DF22C}" srcId="{47B3FDC9-902E-4672-9016-0010B93193D5}" destId="{3AF32213-0845-42FA-9F16-700239FE8A36}" srcOrd="0" destOrd="0" parTransId="{0F13BEFA-3CCC-46D7-ADE1-3C5A412CEF01}" sibTransId="{97DA771F-AB51-45F3-8B79-3CFEA68F3663}"/>
    <dgm:cxn modelId="{7CCE6428-474C-4AEC-8CE5-EEFE747DC402}" srcId="{0D42C346-9815-4C22-A0D6-CAD02C903553}" destId="{54608318-4FFD-497D-972B-9C26A120926C}" srcOrd="1" destOrd="0" parTransId="{ABEF0624-F794-4C44-AC88-DC1BD2B5CD9A}" sibTransId="{88DA128D-B473-494A-A16A-1EFD1CC0FAB6}"/>
    <dgm:cxn modelId="{F088C728-81F2-4EF3-B8A2-40EDC0C4393A}" srcId="{F2D9B4DB-2223-49E9-B041-2F15CFEC1669}" destId="{D738E938-6719-4965-8682-490508D9541C}" srcOrd="1" destOrd="0" parTransId="{C99E7665-6691-4B59-BA33-23076B632ED1}" sibTransId="{DF553B75-D3E1-4A98-B8D2-F90E748DC9F6}"/>
    <dgm:cxn modelId="{99874629-06BF-4FF8-9BB3-740152248799}" srcId="{47B3FDC9-902E-4672-9016-0010B93193D5}" destId="{57EE454B-6B5E-4310-8C4F-4BDCC7F2A593}" srcOrd="2" destOrd="0" parTransId="{496D261F-C4D2-40FA-87FA-C94C05D3CB96}" sibTransId="{CBF475EC-7BC9-4017-AFCA-43B4B7879552}"/>
    <dgm:cxn modelId="{7A003630-C532-4F78-8868-3C73113C3FC5}" type="presOf" srcId="{47B3FDC9-902E-4672-9016-0010B93193D5}" destId="{84981299-0C44-4882-B460-C917CFAC86EA}" srcOrd="0" destOrd="0" presId="urn:microsoft.com/office/officeart/2005/8/layout/hList1"/>
    <dgm:cxn modelId="{D54EF532-E39B-468A-924C-BF3FE0B2E05D}" type="presOf" srcId="{0D173771-6C55-444A-ACD1-D0D285EA6F52}" destId="{E236A2E1-77CC-457E-A5CF-B70BBE4CC54C}" srcOrd="0" destOrd="0" presId="urn:microsoft.com/office/officeart/2005/8/layout/hList1"/>
    <dgm:cxn modelId="{C0DF3062-D7C4-421B-9FC0-A61B16B2237B}" type="presOf" srcId="{0D42C346-9815-4C22-A0D6-CAD02C903553}" destId="{66AB59E7-A7E5-4136-BA46-24CB95688E25}" srcOrd="0" destOrd="0" presId="urn:microsoft.com/office/officeart/2005/8/layout/hList1"/>
    <dgm:cxn modelId="{CEBCC363-2D87-4FAF-B45B-FBC3011DDB78}" srcId="{807CCD55-52EE-43B2-B97C-AE46FDBE73DA}" destId="{5D424702-EF25-412A-A080-9CB9569E0DF5}" srcOrd="1" destOrd="0" parTransId="{B8425CAA-49EC-42CA-89BE-5D57A71DFADC}" sibTransId="{406ACA99-03C7-4F85-BBE3-3ACDBC82048B}"/>
    <dgm:cxn modelId="{474F1746-108E-4259-8137-94462D2ED863}" type="presOf" srcId="{57EE454B-6B5E-4310-8C4F-4BDCC7F2A593}" destId="{A90A2EA7-85D9-4014-AC99-07FB2DC97617}" srcOrd="0" destOrd="2" presId="urn:microsoft.com/office/officeart/2005/8/layout/hList1"/>
    <dgm:cxn modelId="{A41E4869-85F2-4081-B4A6-1F09B3307C19}" type="presOf" srcId="{54608318-4FFD-497D-972B-9C26A120926C}" destId="{CCC823E3-780D-447E-B879-C119B6410C33}" srcOrd="0" destOrd="1" presId="urn:microsoft.com/office/officeart/2005/8/layout/hList1"/>
    <dgm:cxn modelId="{CCFCCA4A-E190-482F-808C-4096C952951D}" srcId="{0D173771-6C55-444A-ACD1-D0D285EA6F52}" destId="{F2D9B4DB-2223-49E9-B041-2F15CFEC1669}" srcOrd="3" destOrd="0" parTransId="{B0B9A7D0-B2B4-4FD9-8194-3679D610F8F7}" sibTransId="{096A2CB5-6C41-468F-9779-060D7D8659AB}"/>
    <dgm:cxn modelId="{E031D271-BBB3-4B3A-B393-44D7703E2D9D}" srcId="{F2D9B4DB-2223-49E9-B041-2F15CFEC1669}" destId="{D27F322D-97B1-48ED-98F3-1DF660193B01}" srcOrd="0" destOrd="0" parTransId="{25859610-D0EB-4AD4-AECF-C3635E2D215B}" sibTransId="{6090AEC8-14AD-4EAA-BA4E-489B85F4E3D0}"/>
    <dgm:cxn modelId="{C6486179-9706-4EF1-84CE-D13958BD7F29}" srcId="{0D42C346-9815-4C22-A0D6-CAD02C903553}" destId="{89A6C19E-4835-4AFD-A587-1C15022CDED9}" srcOrd="0" destOrd="0" parTransId="{945E16E0-A522-4D0E-AE82-0FA5D8FBB1B3}" sibTransId="{4B49A2CF-FB93-44E5-8926-8B26C4401397}"/>
    <dgm:cxn modelId="{1D66237A-6F11-4453-9C6F-8FF46BFA9423}" type="presOf" srcId="{E1FFF284-FE59-4EA0-B2F7-8E386BB1FBEF}" destId="{E888001B-9241-4686-B472-9C8659027141}" srcOrd="0" destOrd="2" presId="urn:microsoft.com/office/officeart/2005/8/layout/hList1"/>
    <dgm:cxn modelId="{4D48EE7F-7387-4800-9947-EB6C5B366FCE}" srcId="{47B3FDC9-902E-4672-9016-0010B93193D5}" destId="{C9FD1811-5F58-49CF-8E78-36F4D9B8F490}" srcOrd="1" destOrd="0" parTransId="{73D7E411-AE5A-4D79-A965-E5402665C1FD}" sibTransId="{CD67CB24-5828-428F-A93D-BCE0B7C38B8E}"/>
    <dgm:cxn modelId="{DDB16380-5C3F-42C7-87DA-73E7B29F7681}" srcId="{0D173771-6C55-444A-ACD1-D0D285EA6F52}" destId="{807CCD55-52EE-43B2-B97C-AE46FDBE73DA}" srcOrd="2" destOrd="0" parTransId="{764EFCFD-C8C1-483B-9CD9-97ACE5189517}" sibTransId="{9830B0A7-66F2-4522-BEC6-BEE3C1A4ED8D}"/>
    <dgm:cxn modelId="{05593F8C-3FF1-4E20-93BD-E93C8AF49FC3}" type="presOf" srcId="{31B7C8C2-7FE7-4462-BBE0-BCA22B728595}" destId="{EBACB554-D17F-49E2-B0CA-E2D0C448BC54}" srcOrd="0" destOrd="2" presId="urn:microsoft.com/office/officeart/2005/8/layout/hList1"/>
    <dgm:cxn modelId="{62DDE49A-ED3A-4AEC-A10C-492F30F13AE2}" type="presOf" srcId="{807CCD55-52EE-43B2-B97C-AE46FDBE73DA}" destId="{77BA4E3C-25B6-46CD-9A64-50C44495A455}" srcOrd="0" destOrd="0" presId="urn:microsoft.com/office/officeart/2005/8/layout/hList1"/>
    <dgm:cxn modelId="{5D477BAC-FAD7-4CA3-808B-DDAD567BEE44}" type="presOf" srcId="{3AF32213-0845-42FA-9F16-700239FE8A36}" destId="{A90A2EA7-85D9-4014-AC99-07FB2DC97617}" srcOrd="0" destOrd="0" presId="urn:microsoft.com/office/officeart/2005/8/layout/hList1"/>
    <dgm:cxn modelId="{14DDD4C1-F9D0-4F96-901D-9D6851B1944E}" type="presOf" srcId="{C9FD1811-5F58-49CF-8E78-36F4D9B8F490}" destId="{A90A2EA7-85D9-4014-AC99-07FB2DC97617}" srcOrd="0" destOrd="1" presId="urn:microsoft.com/office/officeart/2005/8/layout/hList1"/>
    <dgm:cxn modelId="{B66449D4-6697-49D1-A6A9-C2D25790D3B0}" srcId="{807CCD55-52EE-43B2-B97C-AE46FDBE73DA}" destId="{04F1B1FF-FF80-4AA0-ABF8-0C2A849D2676}" srcOrd="0" destOrd="0" parTransId="{0EF77F90-D5FF-4419-93C3-12E749A39DFD}" sibTransId="{C552C7CB-7785-4488-8293-C478D14BF61B}"/>
    <dgm:cxn modelId="{6F5ACDDB-6646-4666-80AB-339866A65C6E}" type="presOf" srcId="{D27F322D-97B1-48ED-98F3-1DF660193B01}" destId="{EBACB554-D17F-49E2-B0CA-E2D0C448BC54}" srcOrd="0" destOrd="0" presId="urn:microsoft.com/office/officeart/2005/8/layout/hList1"/>
    <dgm:cxn modelId="{FE0C4CE2-0CB4-4E16-B3EE-7A481A00DFB0}" type="presOf" srcId="{5D424702-EF25-412A-A080-9CB9569E0DF5}" destId="{E888001B-9241-4686-B472-9C8659027141}" srcOrd="0" destOrd="1" presId="urn:microsoft.com/office/officeart/2005/8/layout/hList1"/>
    <dgm:cxn modelId="{75873BE8-D137-472F-A103-2E9D261D5606}" type="presOf" srcId="{F2D9B4DB-2223-49E9-B041-2F15CFEC1669}" destId="{DC807699-9A7E-4FFB-88A4-581085680FE6}" srcOrd="0" destOrd="0" presId="urn:microsoft.com/office/officeart/2005/8/layout/hList1"/>
    <dgm:cxn modelId="{0B05A0E9-1E24-4D92-9EEB-2BDC75C77073}" srcId="{0D173771-6C55-444A-ACD1-D0D285EA6F52}" destId="{47B3FDC9-902E-4672-9016-0010B93193D5}" srcOrd="0" destOrd="0" parTransId="{DA3B61C0-4006-4D7D-8D74-81A143178D69}" sibTransId="{3F79BFC1-A4CF-4BF6-9E4A-6D0F61E9385E}"/>
    <dgm:cxn modelId="{12A128EE-0651-4B97-B6FE-83F8F45B7DE0}" type="presOf" srcId="{D738E938-6719-4965-8682-490508D9541C}" destId="{EBACB554-D17F-49E2-B0CA-E2D0C448BC54}" srcOrd="0" destOrd="1" presId="urn:microsoft.com/office/officeart/2005/8/layout/hList1"/>
    <dgm:cxn modelId="{1061B5F3-ECCE-4AF8-A958-750E59CBFCBC}" type="presOf" srcId="{89A6C19E-4835-4AFD-A587-1C15022CDED9}" destId="{CCC823E3-780D-447E-B879-C119B6410C33}" srcOrd="0" destOrd="0" presId="urn:microsoft.com/office/officeart/2005/8/layout/hList1"/>
    <dgm:cxn modelId="{B3B1B099-56BA-4D72-BF9D-EE745D2686B6}" type="presParOf" srcId="{E236A2E1-77CC-457E-A5CF-B70BBE4CC54C}" destId="{00E163A3-84BC-4D28-A828-A7B6ABDA43E8}" srcOrd="0" destOrd="0" presId="urn:microsoft.com/office/officeart/2005/8/layout/hList1"/>
    <dgm:cxn modelId="{27994FA8-2ED6-4D71-876D-6392E720AB9A}" type="presParOf" srcId="{00E163A3-84BC-4D28-A828-A7B6ABDA43E8}" destId="{84981299-0C44-4882-B460-C917CFAC86EA}" srcOrd="0" destOrd="0" presId="urn:microsoft.com/office/officeart/2005/8/layout/hList1"/>
    <dgm:cxn modelId="{62D8FBC9-591F-405F-B3CB-98C5C1C15C82}" type="presParOf" srcId="{00E163A3-84BC-4D28-A828-A7B6ABDA43E8}" destId="{A90A2EA7-85D9-4014-AC99-07FB2DC97617}" srcOrd="1" destOrd="0" presId="urn:microsoft.com/office/officeart/2005/8/layout/hList1"/>
    <dgm:cxn modelId="{4B43287D-E1C7-4E58-A26E-406960BCF94A}" type="presParOf" srcId="{E236A2E1-77CC-457E-A5CF-B70BBE4CC54C}" destId="{F5B91A15-AF89-4CC3-A947-68084C6736E2}" srcOrd="1" destOrd="0" presId="urn:microsoft.com/office/officeart/2005/8/layout/hList1"/>
    <dgm:cxn modelId="{7DA91412-7DC7-4813-8F6D-28CA2535DFF7}" type="presParOf" srcId="{E236A2E1-77CC-457E-A5CF-B70BBE4CC54C}" destId="{5B5BBFA2-58EF-4BB6-84E5-A111FD2C53BC}" srcOrd="2" destOrd="0" presId="urn:microsoft.com/office/officeart/2005/8/layout/hList1"/>
    <dgm:cxn modelId="{FEE99D9B-CBD5-4CF6-BEC8-D0037D9E3482}" type="presParOf" srcId="{5B5BBFA2-58EF-4BB6-84E5-A111FD2C53BC}" destId="{66AB59E7-A7E5-4136-BA46-24CB95688E25}" srcOrd="0" destOrd="0" presId="urn:microsoft.com/office/officeart/2005/8/layout/hList1"/>
    <dgm:cxn modelId="{8B10289F-2586-482F-BA96-250824C3FA06}" type="presParOf" srcId="{5B5BBFA2-58EF-4BB6-84E5-A111FD2C53BC}" destId="{CCC823E3-780D-447E-B879-C119B6410C33}" srcOrd="1" destOrd="0" presId="urn:microsoft.com/office/officeart/2005/8/layout/hList1"/>
    <dgm:cxn modelId="{86A76631-2B1F-4D1E-96C7-FC286348E614}" type="presParOf" srcId="{E236A2E1-77CC-457E-A5CF-B70BBE4CC54C}" destId="{0B9A514F-9F80-444D-848C-F3FB61741A6F}" srcOrd="3" destOrd="0" presId="urn:microsoft.com/office/officeart/2005/8/layout/hList1"/>
    <dgm:cxn modelId="{4D6BDE63-C890-45A9-AF07-A427AC209D77}" type="presParOf" srcId="{E236A2E1-77CC-457E-A5CF-B70BBE4CC54C}" destId="{3EEFA126-0C74-4DEC-A4C2-0DD1D116A9EC}" srcOrd="4" destOrd="0" presId="urn:microsoft.com/office/officeart/2005/8/layout/hList1"/>
    <dgm:cxn modelId="{69DEAD87-FFD4-4C96-830A-F11E771821DF}" type="presParOf" srcId="{3EEFA126-0C74-4DEC-A4C2-0DD1D116A9EC}" destId="{77BA4E3C-25B6-46CD-9A64-50C44495A455}" srcOrd="0" destOrd="0" presId="urn:microsoft.com/office/officeart/2005/8/layout/hList1"/>
    <dgm:cxn modelId="{3CA3765C-26C0-41B3-A8CF-7A1FA6830CB6}" type="presParOf" srcId="{3EEFA126-0C74-4DEC-A4C2-0DD1D116A9EC}" destId="{E888001B-9241-4686-B472-9C8659027141}" srcOrd="1" destOrd="0" presId="urn:microsoft.com/office/officeart/2005/8/layout/hList1"/>
    <dgm:cxn modelId="{ECAF9604-66D1-43C9-861C-94E6B11C75DE}" type="presParOf" srcId="{E236A2E1-77CC-457E-A5CF-B70BBE4CC54C}" destId="{F0E4FB26-398E-4FF7-B179-6826D46B6253}" srcOrd="5" destOrd="0" presId="urn:microsoft.com/office/officeart/2005/8/layout/hList1"/>
    <dgm:cxn modelId="{F7749E78-A9FC-435F-9FB0-7CF0FC225939}" type="presParOf" srcId="{E236A2E1-77CC-457E-A5CF-B70BBE4CC54C}" destId="{C9AE3EB8-FCBB-47CA-A301-1D5301AA0A9E}" srcOrd="6" destOrd="0" presId="urn:microsoft.com/office/officeart/2005/8/layout/hList1"/>
    <dgm:cxn modelId="{41318C7D-0FB8-4C01-BAB6-6468A73F3024}" type="presParOf" srcId="{C9AE3EB8-FCBB-47CA-A301-1D5301AA0A9E}" destId="{DC807699-9A7E-4FFB-88A4-581085680FE6}" srcOrd="0" destOrd="0" presId="urn:microsoft.com/office/officeart/2005/8/layout/hList1"/>
    <dgm:cxn modelId="{30CC99D3-4A06-4B6C-A9DE-6533C2B86A6D}" type="presParOf" srcId="{C9AE3EB8-FCBB-47CA-A301-1D5301AA0A9E}" destId="{EBACB554-D17F-49E2-B0CA-E2D0C448BC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DA0C4E77-E70B-4C3E-9A96-F1965FEDCD7A}">
      <dgm:prSet/>
      <dgm:spPr/>
      <dgm:t>
        <a:bodyPr/>
        <a:lstStyle/>
        <a:p>
          <a:r>
            <a:rPr lang="id-ID" dirty="0">
              <a:latin typeface="Arial" panose="020B0604020202020204" pitchFamily="34" charset="0"/>
              <a:cs typeface="Arial" panose="020B0604020202020204" pitchFamily="34" charset="0"/>
            </a:rPr>
            <a:t>Penyajian Data Epidemiologi</a:t>
          </a:r>
        </a:p>
      </dgm:t>
    </dgm:pt>
    <dgm:pt modelId="{AC7080ED-F7F4-4377-9748-027069B1BCBB}" type="parTrans" cxnId="{4E053683-E301-4DCF-B6F6-B4CF1F1558B4}">
      <dgm:prSet/>
      <dgm:spPr/>
      <dgm:t>
        <a:bodyPr/>
        <a:lstStyle/>
        <a:p>
          <a:endParaRPr lang="id-ID"/>
        </a:p>
      </dgm:t>
    </dgm:pt>
    <dgm:pt modelId="{164D0338-1898-45E4-AB57-E788D46B8913}" type="sibTrans" cxnId="{4E053683-E301-4DCF-B6F6-B4CF1F1558B4}">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1"/>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1"/>
      <dgm:spPr/>
    </dgm:pt>
    <dgm:pt modelId="{34BA4D60-143B-4743-A7E0-DB1745249A8E}" type="pres">
      <dgm:prSet presAssocID="{EC950472-84A9-435A-996C-4A45C1D53FC2}" presName="dstNode" presStyleLbl="node1" presStyleIdx="0" presStyleCnt="1"/>
      <dgm:spPr/>
    </dgm:pt>
    <dgm:pt modelId="{72A4CE96-2DA0-462A-9F37-45E2B937CC3E}" type="pres">
      <dgm:prSet presAssocID="{DA0C4E77-E70B-4C3E-9A96-F1965FEDCD7A}" presName="text_1" presStyleLbl="node1" presStyleIdx="0" presStyleCnt="1">
        <dgm:presLayoutVars>
          <dgm:bulletEnabled val="1"/>
        </dgm:presLayoutVars>
      </dgm:prSet>
      <dgm:spPr/>
    </dgm:pt>
    <dgm:pt modelId="{2232EE04-83A6-41B8-A902-3C2B7A4E9195}" type="pres">
      <dgm:prSet presAssocID="{DA0C4E77-E70B-4C3E-9A96-F1965FEDCD7A}" presName="accent_1" presStyleCnt="0"/>
      <dgm:spPr/>
    </dgm:pt>
    <dgm:pt modelId="{22F6DFB2-EB02-4F38-AD75-B5B407AD80C6}" type="pres">
      <dgm:prSet presAssocID="{DA0C4E77-E70B-4C3E-9A96-F1965FEDCD7A}" presName="accentRepeatNode" presStyleLbl="solidFgAcc1" presStyleIdx="0" presStyleCnt="1"/>
      <dgm:spPr/>
    </dgm:pt>
  </dgm:ptLst>
  <dgm:cxnLst>
    <dgm:cxn modelId="{DF343904-9529-40FC-BCF8-34E907307616}" type="presOf" srcId="{164D0338-1898-45E4-AB57-E788D46B8913}" destId="{7D349199-8A89-44CC-B045-1D5FF3D1387C}" srcOrd="0" destOrd="0" presId="urn:microsoft.com/office/officeart/2008/layout/VerticalCurvedList"/>
    <dgm:cxn modelId="{0ADC3A69-6395-4ABA-B8D8-7FC883E89FD1}" type="presOf" srcId="{EC950472-84A9-435A-996C-4A45C1D53FC2}" destId="{AE80F6FD-4E2C-4773-A199-D533A8151FB6}" srcOrd="0" destOrd="0" presId="urn:microsoft.com/office/officeart/2008/layout/VerticalCurvedList"/>
    <dgm:cxn modelId="{4E053683-E301-4DCF-B6F6-B4CF1F1558B4}" srcId="{EC950472-84A9-435A-996C-4A45C1D53FC2}" destId="{DA0C4E77-E70B-4C3E-9A96-F1965FEDCD7A}" srcOrd="0" destOrd="0" parTransId="{AC7080ED-F7F4-4377-9748-027069B1BCBB}" sibTransId="{164D0338-1898-45E4-AB57-E788D46B8913}"/>
    <dgm:cxn modelId="{00BB3088-F0F2-4525-A502-2D48A6F24BD5}" type="presOf" srcId="{DA0C4E77-E70B-4C3E-9A96-F1965FEDCD7A}" destId="{72A4CE96-2DA0-462A-9F37-45E2B937CC3E}" srcOrd="0" destOrd="0" presId="urn:microsoft.com/office/officeart/2008/layout/VerticalCurvedList"/>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12B15205-3B3C-4849-A890-7DB08ACCEDD3}" type="presParOf" srcId="{1E66761B-6F31-4ECC-B223-A6750F04E601}" destId="{72A4CE96-2DA0-462A-9F37-45E2B937CC3E}" srcOrd="1" destOrd="0" presId="urn:microsoft.com/office/officeart/2008/layout/VerticalCurvedList"/>
    <dgm:cxn modelId="{9ACD2E97-E324-48FC-914C-D4A779DBB691}" type="presParOf" srcId="{1E66761B-6F31-4ECC-B223-A6750F04E601}" destId="{2232EE04-83A6-41B8-A902-3C2B7A4E9195}" srcOrd="2" destOrd="0" presId="urn:microsoft.com/office/officeart/2008/layout/VerticalCurvedList"/>
    <dgm:cxn modelId="{4383FF14-B736-4D3A-85F6-BEF97912CB99}" type="presParOf" srcId="{2232EE04-83A6-41B8-A902-3C2B7A4E9195}" destId="{22F6DFB2-EB02-4F38-AD75-B5B407AD80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392F06CE-65D7-41C3-BACA-00F2E8950AF0}">
      <dgm:prSet/>
      <dgm:spPr/>
      <dgm:t>
        <a:bodyPr/>
        <a:lstStyle/>
        <a:p>
          <a:r>
            <a:rPr lang="id-ID" dirty="0">
              <a:latin typeface="Arial" panose="020B0604020202020204" pitchFamily="34" charset="0"/>
              <a:cs typeface="Arial" panose="020B0604020202020204" pitchFamily="34" charset="0"/>
            </a:rPr>
            <a:t>Ukuran Frekuensi Penyakit</a:t>
          </a:r>
        </a:p>
      </dgm:t>
    </dgm:pt>
    <dgm:pt modelId="{449C5EB0-5951-425F-A88E-375655EE665A}" type="parTrans" cxnId="{89B37A16-0309-48B9-B682-A63B52239ACA}">
      <dgm:prSet/>
      <dgm:spPr/>
      <dgm:t>
        <a:bodyPr/>
        <a:lstStyle/>
        <a:p>
          <a:endParaRPr lang="id-ID"/>
        </a:p>
      </dgm:t>
    </dgm:pt>
    <dgm:pt modelId="{E93DA9A9-5DCE-48AA-ACC0-2A80E1DCFBC1}" type="sibTrans" cxnId="{89B37A16-0309-48B9-B682-A63B52239ACA}">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1"/>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1"/>
      <dgm:spPr/>
    </dgm:pt>
    <dgm:pt modelId="{34BA4D60-143B-4743-A7E0-DB1745249A8E}" type="pres">
      <dgm:prSet presAssocID="{EC950472-84A9-435A-996C-4A45C1D53FC2}" presName="dstNode" presStyleLbl="node1" presStyleIdx="0" presStyleCnt="1"/>
      <dgm:spPr/>
    </dgm:pt>
    <dgm:pt modelId="{A436FC6C-00C3-4571-A5C2-4788A805781C}" type="pres">
      <dgm:prSet presAssocID="{392F06CE-65D7-41C3-BACA-00F2E8950AF0}" presName="text_1" presStyleLbl="node1" presStyleIdx="0" presStyleCnt="1">
        <dgm:presLayoutVars>
          <dgm:bulletEnabled val="1"/>
        </dgm:presLayoutVars>
      </dgm:prSet>
      <dgm:spPr/>
    </dgm:pt>
    <dgm:pt modelId="{182F015F-82B5-408D-9267-3F264D82CBE3}" type="pres">
      <dgm:prSet presAssocID="{392F06CE-65D7-41C3-BACA-00F2E8950AF0}" presName="accent_1" presStyleCnt="0"/>
      <dgm:spPr/>
    </dgm:pt>
    <dgm:pt modelId="{1D1943D5-25EF-4657-91FC-A665B7A42DC7}" type="pres">
      <dgm:prSet presAssocID="{392F06CE-65D7-41C3-BACA-00F2E8950AF0}" presName="accentRepeatNode" presStyleLbl="solidFgAcc1" presStyleIdx="0" presStyleCnt="1"/>
      <dgm:spPr/>
    </dgm:pt>
  </dgm:ptLst>
  <dgm:cxnLst>
    <dgm:cxn modelId="{89B37A16-0309-48B9-B682-A63B52239ACA}" srcId="{EC950472-84A9-435A-996C-4A45C1D53FC2}" destId="{392F06CE-65D7-41C3-BACA-00F2E8950AF0}" srcOrd="0" destOrd="0" parTransId="{449C5EB0-5951-425F-A88E-375655EE665A}" sibTransId="{E93DA9A9-5DCE-48AA-ACC0-2A80E1DCFBC1}"/>
    <dgm:cxn modelId="{0ADC3A69-6395-4ABA-B8D8-7FC883E89FD1}" type="presOf" srcId="{EC950472-84A9-435A-996C-4A45C1D53FC2}" destId="{AE80F6FD-4E2C-4773-A199-D533A8151FB6}" srcOrd="0" destOrd="0" presId="urn:microsoft.com/office/officeart/2008/layout/VerticalCurvedList"/>
    <dgm:cxn modelId="{B62717AE-5DA5-4AAA-A516-44F61CF18AF8}" type="presOf" srcId="{E93DA9A9-5DCE-48AA-ACC0-2A80E1DCFBC1}" destId="{7D349199-8A89-44CC-B045-1D5FF3D1387C}" srcOrd="0" destOrd="0" presId="urn:microsoft.com/office/officeart/2008/layout/VerticalCurvedList"/>
    <dgm:cxn modelId="{988A89D2-5B84-4E56-B530-A15CB055F345}" type="presOf" srcId="{392F06CE-65D7-41C3-BACA-00F2E8950AF0}" destId="{A436FC6C-00C3-4571-A5C2-4788A805781C}" srcOrd="0" destOrd="0" presId="urn:microsoft.com/office/officeart/2008/layout/VerticalCurvedList"/>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3313B92E-7DA8-43CE-8DDF-79B55690B256}" type="presParOf" srcId="{1E66761B-6F31-4ECC-B223-A6750F04E601}" destId="{A436FC6C-00C3-4571-A5C2-4788A805781C}" srcOrd="1" destOrd="0" presId="urn:microsoft.com/office/officeart/2008/layout/VerticalCurvedList"/>
    <dgm:cxn modelId="{CADA28F0-732C-4B38-8878-927470EEC594}" type="presParOf" srcId="{1E66761B-6F31-4ECC-B223-A6750F04E601}" destId="{182F015F-82B5-408D-9267-3F264D82CBE3}" srcOrd="2" destOrd="0" presId="urn:microsoft.com/office/officeart/2008/layout/VerticalCurvedList"/>
    <dgm:cxn modelId="{93E6A906-D66E-466D-9CC9-E31FCB4FAC54}" type="presParOf" srcId="{182F015F-82B5-408D-9267-3F264D82CBE3}" destId="{1D1943D5-25EF-4657-91FC-A665B7A42D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1E554F8B-AD87-483A-836A-65CE841A119C}">
      <dgm:prSet/>
      <dgm:spPr/>
      <dgm:t>
        <a:bodyPr/>
        <a:lstStyle/>
        <a:p>
          <a:r>
            <a:rPr lang="id-ID" altLang="id-ID" dirty="0"/>
            <a:t>Frekuensi masalah kesehatan : besarnya masalah kesehatan yg ditemukan dlm kelompok masy.</a:t>
          </a:r>
        </a:p>
      </dgm:t>
    </dgm:pt>
    <dgm:pt modelId="{391ADAE8-0793-43C6-9273-CA7415F33287}" type="parTrans" cxnId="{769D2519-2C1C-4798-806D-2F350FEC6EB5}">
      <dgm:prSet/>
      <dgm:spPr/>
      <dgm:t>
        <a:bodyPr/>
        <a:lstStyle/>
        <a:p>
          <a:endParaRPr lang="id-ID"/>
        </a:p>
      </dgm:t>
    </dgm:pt>
    <dgm:pt modelId="{1D5DD205-69B4-4580-8B90-110FE62721E9}" type="sibTrans" cxnId="{769D2519-2C1C-4798-806D-2F350FEC6EB5}">
      <dgm:prSet/>
      <dgm:spPr/>
      <dgm:t>
        <a:bodyPr/>
        <a:lstStyle/>
        <a:p>
          <a:endParaRPr lang="id-ID"/>
        </a:p>
      </dgm:t>
    </dgm:pt>
    <dgm:pt modelId="{A47F4500-27DD-4157-9F30-5C07B06009BC}">
      <dgm:prSet/>
      <dgm:spPr/>
      <dgm:t>
        <a:bodyPr/>
        <a:lstStyle/>
        <a:p>
          <a:r>
            <a:rPr lang="id-ID" altLang="id-ID"/>
            <a:t>Tujuannya mengetahui besaran masalah kesehatan disuatu t4</a:t>
          </a:r>
          <a:r>
            <a:rPr lang="id-ID" altLang="id-ID">
              <a:sym typeface="Wingdings" panose="05000000000000000000" pitchFamily="2" charset="2"/>
            </a:rPr>
            <a:t>dpt disusun berbagai alternatif pemecahan masalah.</a:t>
          </a:r>
          <a:endParaRPr lang="id-ID" altLang="id-ID" dirty="0"/>
        </a:p>
      </dgm:t>
    </dgm:pt>
    <dgm:pt modelId="{42CC56A0-6A9C-4502-AE8D-6FA7482E0D9A}" type="parTrans" cxnId="{554DFE9F-7E53-4D91-8F99-491E1899E4BF}">
      <dgm:prSet/>
      <dgm:spPr/>
      <dgm:t>
        <a:bodyPr/>
        <a:lstStyle/>
        <a:p>
          <a:endParaRPr lang="id-ID"/>
        </a:p>
      </dgm:t>
    </dgm:pt>
    <dgm:pt modelId="{0705B1B6-4793-4661-A198-2AB07BD8E12D}" type="sibTrans" cxnId="{554DFE9F-7E53-4D91-8F99-491E1899E4BF}">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2"/>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2"/>
      <dgm:spPr/>
    </dgm:pt>
    <dgm:pt modelId="{34BA4D60-143B-4743-A7E0-DB1745249A8E}" type="pres">
      <dgm:prSet presAssocID="{EC950472-84A9-435A-996C-4A45C1D53FC2}" presName="dstNode" presStyleLbl="node1" presStyleIdx="0" presStyleCnt="2"/>
      <dgm:spPr/>
    </dgm:pt>
    <dgm:pt modelId="{EE377845-4A5C-4E99-940B-914B70056AFF}" type="pres">
      <dgm:prSet presAssocID="{1E554F8B-AD87-483A-836A-65CE841A119C}" presName="text_1" presStyleLbl="node1" presStyleIdx="0" presStyleCnt="2">
        <dgm:presLayoutVars>
          <dgm:bulletEnabled val="1"/>
        </dgm:presLayoutVars>
      </dgm:prSet>
      <dgm:spPr/>
    </dgm:pt>
    <dgm:pt modelId="{AE59F9CD-CAB8-43C5-969B-A47CECB3E481}" type="pres">
      <dgm:prSet presAssocID="{1E554F8B-AD87-483A-836A-65CE841A119C}" presName="accent_1" presStyleCnt="0"/>
      <dgm:spPr/>
    </dgm:pt>
    <dgm:pt modelId="{0AF3570F-1451-4064-97A1-E08D978DFAD6}" type="pres">
      <dgm:prSet presAssocID="{1E554F8B-AD87-483A-836A-65CE841A119C}" presName="accentRepeatNode" presStyleLbl="solidFgAcc1" presStyleIdx="0" presStyleCnt="2"/>
      <dgm:spPr/>
    </dgm:pt>
    <dgm:pt modelId="{7B7AFB8F-42C4-42BD-9FC2-95600B0A68A8}" type="pres">
      <dgm:prSet presAssocID="{A47F4500-27DD-4157-9F30-5C07B06009BC}" presName="text_2" presStyleLbl="node1" presStyleIdx="1" presStyleCnt="2">
        <dgm:presLayoutVars>
          <dgm:bulletEnabled val="1"/>
        </dgm:presLayoutVars>
      </dgm:prSet>
      <dgm:spPr/>
    </dgm:pt>
    <dgm:pt modelId="{CBD98B45-C196-48F8-BDD7-DBA521F07FA9}" type="pres">
      <dgm:prSet presAssocID="{A47F4500-27DD-4157-9F30-5C07B06009BC}" presName="accent_2" presStyleCnt="0"/>
      <dgm:spPr/>
    </dgm:pt>
    <dgm:pt modelId="{B475F7BA-B0EC-4750-9BF8-FED3C3E1E258}" type="pres">
      <dgm:prSet presAssocID="{A47F4500-27DD-4157-9F30-5C07B06009BC}" presName="accentRepeatNode" presStyleLbl="solidFgAcc1" presStyleIdx="1" presStyleCnt="2"/>
      <dgm:spPr/>
    </dgm:pt>
  </dgm:ptLst>
  <dgm:cxnLst>
    <dgm:cxn modelId="{387DDF00-B3DF-4EA2-9B69-28F08AFF124B}" type="presOf" srcId="{1E554F8B-AD87-483A-836A-65CE841A119C}" destId="{EE377845-4A5C-4E99-940B-914B70056AFF}" srcOrd="0" destOrd="0" presId="urn:microsoft.com/office/officeart/2008/layout/VerticalCurvedList"/>
    <dgm:cxn modelId="{769D2519-2C1C-4798-806D-2F350FEC6EB5}" srcId="{EC950472-84A9-435A-996C-4A45C1D53FC2}" destId="{1E554F8B-AD87-483A-836A-65CE841A119C}" srcOrd="0" destOrd="0" parTransId="{391ADAE8-0793-43C6-9273-CA7415F33287}" sibTransId="{1D5DD205-69B4-4580-8B90-110FE62721E9}"/>
    <dgm:cxn modelId="{0ADC3A69-6395-4ABA-B8D8-7FC883E89FD1}" type="presOf" srcId="{EC950472-84A9-435A-996C-4A45C1D53FC2}" destId="{AE80F6FD-4E2C-4773-A199-D533A8151FB6}" srcOrd="0" destOrd="0" presId="urn:microsoft.com/office/officeart/2008/layout/VerticalCurvedList"/>
    <dgm:cxn modelId="{5E338254-9BAE-4295-AB22-F26705B7A31A}" type="presOf" srcId="{A47F4500-27DD-4157-9F30-5C07B06009BC}" destId="{7B7AFB8F-42C4-42BD-9FC2-95600B0A68A8}" srcOrd="0" destOrd="0" presId="urn:microsoft.com/office/officeart/2008/layout/VerticalCurvedList"/>
    <dgm:cxn modelId="{9E964B9C-A28F-4C75-98B6-A7B4007D28A4}" type="presOf" srcId="{1D5DD205-69B4-4580-8B90-110FE62721E9}" destId="{7D349199-8A89-44CC-B045-1D5FF3D1387C}" srcOrd="0" destOrd="0" presId="urn:microsoft.com/office/officeart/2008/layout/VerticalCurvedList"/>
    <dgm:cxn modelId="{554DFE9F-7E53-4D91-8F99-491E1899E4BF}" srcId="{EC950472-84A9-435A-996C-4A45C1D53FC2}" destId="{A47F4500-27DD-4157-9F30-5C07B06009BC}" srcOrd="1" destOrd="0" parTransId="{42CC56A0-6A9C-4502-AE8D-6FA7482E0D9A}" sibTransId="{0705B1B6-4793-4661-A198-2AB07BD8E12D}"/>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5B2B8D16-ED77-422E-89E9-950608C250C3}" type="presParOf" srcId="{1E66761B-6F31-4ECC-B223-A6750F04E601}" destId="{EE377845-4A5C-4E99-940B-914B70056AFF}" srcOrd="1" destOrd="0" presId="urn:microsoft.com/office/officeart/2008/layout/VerticalCurvedList"/>
    <dgm:cxn modelId="{C4BED943-D8DE-4A62-9A6F-309DE99B9ED1}" type="presParOf" srcId="{1E66761B-6F31-4ECC-B223-A6750F04E601}" destId="{AE59F9CD-CAB8-43C5-969B-A47CECB3E481}" srcOrd="2" destOrd="0" presId="urn:microsoft.com/office/officeart/2008/layout/VerticalCurvedList"/>
    <dgm:cxn modelId="{8EDB8782-7E0A-450B-BC03-64E4C9F065F4}" type="presParOf" srcId="{AE59F9CD-CAB8-43C5-969B-A47CECB3E481}" destId="{0AF3570F-1451-4064-97A1-E08D978DFAD6}" srcOrd="0" destOrd="0" presId="urn:microsoft.com/office/officeart/2008/layout/VerticalCurvedList"/>
    <dgm:cxn modelId="{D63E94F2-2F41-45C1-88EC-459775451E7A}" type="presParOf" srcId="{1E66761B-6F31-4ECC-B223-A6750F04E601}" destId="{7B7AFB8F-42C4-42BD-9FC2-95600B0A68A8}" srcOrd="3" destOrd="0" presId="urn:microsoft.com/office/officeart/2008/layout/VerticalCurvedList"/>
    <dgm:cxn modelId="{1F0E879A-35A1-49ED-9E1B-4EAAB758C178}" type="presParOf" srcId="{1E66761B-6F31-4ECC-B223-A6750F04E601}" destId="{CBD98B45-C196-48F8-BDD7-DBA521F07FA9}" srcOrd="4" destOrd="0" presId="urn:microsoft.com/office/officeart/2008/layout/VerticalCurvedList"/>
    <dgm:cxn modelId="{99E59F54-67B1-49D7-831B-ED63EDE923CF}" type="presParOf" srcId="{CBD98B45-C196-48F8-BDD7-DBA521F07FA9}" destId="{B475F7BA-B0EC-4750-9BF8-FED3C3E1E2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BB9F2A-03AC-4861-ABF2-AB564EDCCC01}" type="doc">
      <dgm:prSet loTypeId="urn:microsoft.com/office/officeart/2005/8/layout/pyramid2" loCatId="list" qsTypeId="urn:microsoft.com/office/officeart/2005/8/quickstyle/simple1" qsCatId="simple" csTypeId="urn:microsoft.com/office/officeart/2005/8/colors/colorful5" csCatId="colorful" phldr="1"/>
      <dgm:spPr/>
    </dgm:pt>
    <dgm:pt modelId="{4EADC3BE-5083-43F6-98D0-2AB724D9C4CA}">
      <dgm:prSet phldrT="[Text]"/>
      <dgm:spPr/>
      <dgm:t>
        <a:bodyPr/>
        <a:lstStyle/>
        <a:p>
          <a:r>
            <a:rPr lang="id-ID" dirty="0"/>
            <a:t>Rate/Angka</a:t>
          </a:r>
        </a:p>
      </dgm:t>
    </dgm:pt>
    <dgm:pt modelId="{511A46B6-D331-4301-A922-939C8D3841F5}" type="parTrans" cxnId="{0BDD1DA7-3608-4869-9BF7-720ABC5C5F15}">
      <dgm:prSet/>
      <dgm:spPr/>
      <dgm:t>
        <a:bodyPr/>
        <a:lstStyle/>
        <a:p>
          <a:endParaRPr lang="id-ID"/>
        </a:p>
      </dgm:t>
    </dgm:pt>
    <dgm:pt modelId="{3639C2AC-1034-49B7-8D4A-CFF411B13772}" type="sibTrans" cxnId="{0BDD1DA7-3608-4869-9BF7-720ABC5C5F15}">
      <dgm:prSet/>
      <dgm:spPr/>
      <dgm:t>
        <a:bodyPr/>
        <a:lstStyle/>
        <a:p>
          <a:endParaRPr lang="id-ID"/>
        </a:p>
      </dgm:t>
    </dgm:pt>
    <dgm:pt modelId="{A54B55EF-CA6B-4A96-BF53-045D017B850A}">
      <dgm:prSet phldrT="[Text]"/>
      <dgm:spPr/>
      <dgm:t>
        <a:bodyPr/>
        <a:lstStyle/>
        <a:p>
          <a:r>
            <a:rPr lang="id-ID" dirty="0"/>
            <a:t>Proporsi</a:t>
          </a:r>
        </a:p>
      </dgm:t>
    </dgm:pt>
    <dgm:pt modelId="{7C0FEBEB-FF84-4A96-8FCB-0FE14DFD0BED}" type="parTrans" cxnId="{54A03B36-9732-492A-BE7E-2DEB3BBF5D90}">
      <dgm:prSet/>
      <dgm:spPr/>
      <dgm:t>
        <a:bodyPr/>
        <a:lstStyle/>
        <a:p>
          <a:endParaRPr lang="id-ID"/>
        </a:p>
      </dgm:t>
    </dgm:pt>
    <dgm:pt modelId="{C8AB2DC9-8AA3-4A46-BE32-65EE073654F6}" type="sibTrans" cxnId="{54A03B36-9732-492A-BE7E-2DEB3BBF5D90}">
      <dgm:prSet/>
      <dgm:spPr/>
      <dgm:t>
        <a:bodyPr/>
        <a:lstStyle/>
        <a:p>
          <a:endParaRPr lang="id-ID"/>
        </a:p>
      </dgm:t>
    </dgm:pt>
    <dgm:pt modelId="{CBFC5469-3403-478B-9FD8-275A4955E881}">
      <dgm:prSet phldrT="[Text]"/>
      <dgm:spPr/>
      <dgm:t>
        <a:bodyPr/>
        <a:lstStyle/>
        <a:p>
          <a:r>
            <a:rPr lang="id-ID" dirty="0"/>
            <a:t>Rasio</a:t>
          </a:r>
        </a:p>
      </dgm:t>
    </dgm:pt>
    <dgm:pt modelId="{5599B35E-78F4-4247-BBCE-8177BE12B669}" type="parTrans" cxnId="{2585D40D-159D-4BAC-B3C2-BCE4B5D59927}">
      <dgm:prSet/>
      <dgm:spPr/>
      <dgm:t>
        <a:bodyPr/>
        <a:lstStyle/>
        <a:p>
          <a:endParaRPr lang="id-ID"/>
        </a:p>
      </dgm:t>
    </dgm:pt>
    <dgm:pt modelId="{61C1E801-C99B-4C95-997C-988923A5D3A3}" type="sibTrans" cxnId="{2585D40D-159D-4BAC-B3C2-BCE4B5D59927}">
      <dgm:prSet/>
      <dgm:spPr/>
      <dgm:t>
        <a:bodyPr/>
        <a:lstStyle/>
        <a:p>
          <a:endParaRPr lang="id-ID"/>
        </a:p>
      </dgm:t>
    </dgm:pt>
    <dgm:pt modelId="{D65AB019-D35B-473D-8B2B-F76A707098DA}" type="pres">
      <dgm:prSet presAssocID="{1BBB9F2A-03AC-4861-ABF2-AB564EDCCC01}" presName="compositeShape" presStyleCnt="0">
        <dgm:presLayoutVars>
          <dgm:dir/>
          <dgm:resizeHandles/>
        </dgm:presLayoutVars>
      </dgm:prSet>
      <dgm:spPr/>
    </dgm:pt>
    <dgm:pt modelId="{587C4FBD-7F9E-41DE-8601-1D493E97192D}" type="pres">
      <dgm:prSet presAssocID="{1BBB9F2A-03AC-4861-ABF2-AB564EDCCC01}" presName="pyramid" presStyleLbl="node1" presStyleIdx="0" presStyleCnt="1"/>
      <dgm:spPr/>
    </dgm:pt>
    <dgm:pt modelId="{4550DD91-C539-49AA-A27A-31F9BC7FA32A}" type="pres">
      <dgm:prSet presAssocID="{1BBB9F2A-03AC-4861-ABF2-AB564EDCCC01}" presName="theList" presStyleCnt="0"/>
      <dgm:spPr/>
    </dgm:pt>
    <dgm:pt modelId="{440AD939-C6BF-4DBC-A85D-B98955902BBF}" type="pres">
      <dgm:prSet presAssocID="{4EADC3BE-5083-43F6-98D0-2AB724D9C4CA}" presName="aNode" presStyleLbl="fgAcc1" presStyleIdx="0" presStyleCnt="3">
        <dgm:presLayoutVars>
          <dgm:bulletEnabled val="1"/>
        </dgm:presLayoutVars>
      </dgm:prSet>
      <dgm:spPr/>
    </dgm:pt>
    <dgm:pt modelId="{B5CB37DE-CB66-43B3-9117-A4C0F85CC7E6}" type="pres">
      <dgm:prSet presAssocID="{4EADC3BE-5083-43F6-98D0-2AB724D9C4CA}" presName="aSpace" presStyleCnt="0"/>
      <dgm:spPr/>
    </dgm:pt>
    <dgm:pt modelId="{CB0B4D04-AAE6-4E2F-9B65-2249DA790F53}" type="pres">
      <dgm:prSet presAssocID="{A54B55EF-CA6B-4A96-BF53-045D017B850A}" presName="aNode" presStyleLbl="fgAcc1" presStyleIdx="1" presStyleCnt="3">
        <dgm:presLayoutVars>
          <dgm:bulletEnabled val="1"/>
        </dgm:presLayoutVars>
      </dgm:prSet>
      <dgm:spPr/>
    </dgm:pt>
    <dgm:pt modelId="{9ED221C8-98F7-4DE0-B08C-B005642EBF7F}" type="pres">
      <dgm:prSet presAssocID="{A54B55EF-CA6B-4A96-BF53-045D017B850A}" presName="aSpace" presStyleCnt="0"/>
      <dgm:spPr/>
    </dgm:pt>
    <dgm:pt modelId="{873BD36B-8A5D-4388-8137-6A18E4B8D712}" type="pres">
      <dgm:prSet presAssocID="{CBFC5469-3403-478B-9FD8-275A4955E881}" presName="aNode" presStyleLbl="fgAcc1" presStyleIdx="2" presStyleCnt="3">
        <dgm:presLayoutVars>
          <dgm:bulletEnabled val="1"/>
        </dgm:presLayoutVars>
      </dgm:prSet>
      <dgm:spPr/>
    </dgm:pt>
    <dgm:pt modelId="{5A94175E-392C-4984-8C34-864D3282CAB1}" type="pres">
      <dgm:prSet presAssocID="{CBFC5469-3403-478B-9FD8-275A4955E881}" presName="aSpace" presStyleCnt="0"/>
      <dgm:spPr/>
    </dgm:pt>
  </dgm:ptLst>
  <dgm:cxnLst>
    <dgm:cxn modelId="{6938F404-6358-467A-B5E2-459E8FF530BD}" type="presOf" srcId="{CBFC5469-3403-478B-9FD8-275A4955E881}" destId="{873BD36B-8A5D-4388-8137-6A18E4B8D712}" srcOrd="0" destOrd="0" presId="urn:microsoft.com/office/officeart/2005/8/layout/pyramid2"/>
    <dgm:cxn modelId="{2585D40D-159D-4BAC-B3C2-BCE4B5D59927}" srcId="{1BBB9F2A-03AC-4861-ABF2-AB564EDCCC01}" destId="{CBFC5469-3403-478B-9FD8-275A4955E881}" srcOrd="2" destOrd="0" parTransId="{5599B35E-78F4-4247-BBCE-8177BE12B669}" sibTransId="{61C1E801-C99B-4C95-997C-988923A5D3A3}"/>
    <dgm:cxn modelId="{54A03B36-9732-492A-BE7E-2DEB3BBF5D90}" srcId="{1BBB9F2A-03AC-4861-ABF2-AB564EDCCC01}" destId="{A54B55EF-CA6B-4A96-BF53-045D017B850A}" srcOrd="1" destOrd="0" parTransId="{7C0FEBEB-FF84-4A96-8FCB-0FE14DFD0BED}" sibTransId="{C8AB2DC9-8AA3-4A46-BE32-65EE073654F6}"/>
    <dgm:cxn modelId="{8B908D61-C4AA-47C3-B2D5-61D1F193764E}" type="presOf" srcId="{4EADC3BE-5083-43F6-98D0-2AB724D9C4CA}" destId="{440AD939-C6BF-4DBC-A85D-B98955902BBF}" srcOrd="0" destOrd="0" presId="urn:microsoft.com/office/officeart/2005/8/layout/pyramid2"/>
    <dgm:cxn modelId="{84CC5766-3AE8-4C82-9047-A6E405F486AB}" type="presOf" srcId="{A54B55EF-CA6B-4A96-BF53-045D017B850A}" destId="{CB0B4D04-AAE6-4E2F-9B65-2249DA790F53}" srcOrd="0" destOrd="0" presId="urn:microsoft.com/office/officeart/2005/8/layout/pyramid2"/>
    <dgm:cxn modelId="{0BDD1DA7-3608-4869-9BF7-720ABC5C5F15}" srcId="{1BBB9F2A-03AC-4861-ABF2-AB564EDCCC01}" destId="{4EADC3BE-5083-43F6-98D0-2AB724D9C4CA}" srcOrd="0" destOrd="0" parTransId="{511A46B6-D331-4301-A922-939C8D3841F5}" sibTransId="{3639C2AC-1034-49B7-8D4A-CFF411B13772}"/>
    <dgm:cxn modelId="{2191B4FA-AA2F-484E-9ABE-90B5EF7BFB7D}" type="presOf" srcId="{1BBB9F2A-03AC-4861-ABF2-AB564EDCCC01}" destId="{D65AB019-D35B-473D-8B2B-F76A707098DA}" srcOrd="0" destOrd="0" presId="urn:microsoft.com/office/officeart/2005/8/layout/pyramid2"/>
    <dgm:cxn modelId="{E3462E14-B4CC-4B08-8C9B-0EFE9DB0BFFD}" type="presParOf" srcId="{D65AB019-D35B-473D-8B2B-F76A707098DA}" destId="{587C4FBD-7F9E-41DE-8601-1D493E97192D}" srcOrd="0" destOrd="0" presId="urn:microsoft.com/office/officeart/2005/8/layout/pyramid2"/>
    <dgm:cxn modelId="{D376CD28-1228-4853-A9B0-0D2654D6E196}" type="presParOf" srcId="{D65AB019-D35B-473D-8B2B-F76A707098DA}" destId="{4550DD91-C539-49AA-A27A-31F9BC7FA32A}" srcOrd="1" destOrd="0" presId="urn:microsoft.com/office/officeart/2005/8/layout/pyramid2"/>
    <dgm:cxn modelId="{0DB72B54-4DEC-478A-B7F1-C002E84D0303}" type="presParOf" srcId="{4550DD91-C539-49AA-A27A-31F9BC7FA32A}" destId="{440AD939-C6BF-4DBC-A85D-B98955902BBF}" srcOrd="0" destOrd="0" presId="urn:microsoft.com/office/officeart/2005/8/layout/pyramid2"/>
    <dgm:cxn modelId="{5465FCA9-4D46-49EF-943A-FA8E37C82269}" type="presParOf" srcId="{4550DD91-C539-49AA-A27A-31F9BC7FA32A}" destId="{B5CB37DE-CB66-43B3-9117-A4C0F85CC7E6}" srcOrd="1" destOrd="0" presId="urn:microsoft.com/office/officeart/2005/8/layout/pyramid2"/>
    <dgm:cxn modelId="{8D1192A5-D58B-48EC-9FE5-2B6D5E278F14}" type="presParOf" srcId="{4550DD91-C539-49AA-A27A-31F9BC7FA32A}" destId="{CB0B4D04-AAE6-4E2F-9B65-2249DA790F53}" srcOrd="2" destOrd="0" presId="urn:microsoft.com/office/officeart/2005/8/layout/pyramid2"/>
    <dgm:cxn modelId="{4BB54E49-0EAD-4BBD-A1FC-A498E5B453BF}" type="presParOf" srcId="{4550DD91-C539-49AA-A27A-31F9BC7FA32A}" destId="{9ED221C8-98F7-4DE0-B08C-B005642EBF7F}" srcOrd="3" destOrd="0" presId="urn:microsoft.com/office/officeart/2005/8/layout/pyramid2"/>
    <dgm:cxn modelId="{D085D164-554F-46E0-9F4A-9E1D61139681}" type="presParOf" srcId="{4550DD91-C539-49AA-A27A-31F9BC7FA32A}" destId="{873BD36B-8A5D-4388-8137-6A18E4B8D712}" srcOrd="4" destOrd="0" presId="urn:microsoft.com/office/officeart/2005/8/layout/pyramid2"/>
    <dgm:cxn modelId="{C6A32A40-1696-4AFB-ABB1-AD62F3B169A1}" type="presParOf" srcId="{4550DD91-C539-49AA-A27A-31F9BC7FA32A}" destId="{5A94175E-392C-4984-8C34-864D3282CAB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950472-84A9-435A-996C-4A45C1D53F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106AF1A8-704F-4DDE-8937-E1A275D94DE7}">
      <dgm:prSet phldrT="[Text]"/>
      <dgm:spPr/>
      <dgm:t>
        <a:bodyPr/>
        <a:lstStyle/>
        <a:p>
          <a:r>
            <a:rPr lang="id-ID" dirty="0">
              <a:latin typeface="Arial" panose="020B0604020202020204" pitchFamily="34" charset="0"/>
              <a:cs typeface="Arial" panose="020B0604020202020204" pitchFamily="34" charset="0"/>
            </a:rPr>
            <a:t>Penggunaan Informasi</a:t>
          </a:r>
        </a:p>
      </dgm:t>
    </dgm:pt>
    <dgm:pt modelId="{DDCCE5D5-A0B3-45BA-A328-FE511C0AE555}" type="parTrans" cxnId="{059D6056-043C-4ECB-A945-EEDFE708F756}">
      <dgm:prSet/>
      <dgm:spPr/>
      <dgm:t>
        <a:bodyPr/>
        <a:lstStyle/>
        <a:p>
          <a:endParaRPr lang="id-ID"/>
        </a:p>
      </dgm:t>
    </dgm:pt>
    <dgm:pt modelId="{9440D7EC-007E-4428-9EDB-9509D561F5C5}" type="sibTrans" cxnId="{059D6056-043C-4ECB-A945-EEDFE708F756}">
      <dgm:prSet/>
      <dgm:spPr/>
      <dgm:t>
        <a:bodyPr/>
        <a:lstStyle/>
        <a:p>
          <a:endParaRPr lang="id-ID"/>
        </a:p>
      </dgm:t>
    </dgm:pt>
    <dgm:pt modelId="{AE80F6FD-4E2C-4773-A199-D533A8151FB6}" type="pres">
      <dgm:prSet presAssocID="{EC950472-84A9-435A-996C-4A45C1D53FC2}" presName="Name0" presStyleCnt="0">
        <dgm:presLayoutVars>
          <dgm:chMax val="7"/>
          <dgm:chPref val="7"/>
          <dgm:dir/>
        </dgm:presLayoutVars>
      </dgm:prSet>
      <dgm:spPr/>
    </dgm:pt>
    <dgm:pt modelId="{1E66761B-6F31-4ECC-B223-A6750F04E601}" type="pres">
      <dgm:prSet presAssocID="{EC950472-84A9-435A-996C-4A45C1D53FC2}" presName="Name1" presStyleCnt="0"/>
      <dgm:spPr/>
    </dgm:pt>
    <dgm:pt modelId="{FF64BDDC-2E89-4E66-B0D5-0859A758FFBC}" type="pres">
      <dgm:prSet presAssocID="{EC950472-84A9-435A-996C-4A45C1D53FC2}" presName="cycle" presStyleCnt="0"/>
      <dgm:spPr/>
    </dgm:pt>
    <dgm:pt modelId="{A76240A8-AA53-49AE-9E21-A95A6F83EA9A}" type="pres">
      <dgm:prSet presAssocID="{EC950472-84A9-435A-996C-4A45C1D53FC2}" presName="srcNode" presStyleLbl="node1" presStyleIdx="0" presStyleCnt="1"/>
      <dgm:spPr/>
    </dgm:pt>
    <dgm:pt modelId="{7D349199-8A89-44CC-B045-1D5FF3D1387C}" type="pres">
      <dgm:prSet presAssocID="{EC950472-84A9-435A-996C-4A45C1D53FC2}" presName="conn" presStyleLbl="parChTrans1D2" presStyleIdx="0" presStyleCnt="1"/>
      <dgm:spPr/>
    </dgm:pt>
    <dgm:pt modelId="{FD3348BF-1198-4631-851F-3EBE7F655E6B}" type="pres">
      <dgm:prSet presAssocID="{EC950472-84A9-435A-996C-4A45C1D53FC2}" presName="extraNode" presStyleLbl="node1" presStyleIdx="0" presStyleCnt="1"/>
      <dgm:spPr/>
    </dgm:pt>
    <dgm:pt modelId="{34BA4D60-143B-4743-A7E0-DB1745249A8E}" type="pres">
      <dgm:prSet presAssocID="{EC950472-84A9-435A-996C-4A45C1D53FC2}" presName="dstNode" presStyleLbl="node1" presStyleIdx="0" presStyleCnt="1"/>
      <dgm:spPr/>
    </dgm:pt>
    <dgm:pt modelId="{E39C714C-5430-43C5-B64C-B19A51397C61}" type="pres">
      <dgm:prSet presAssocID="{106AF1A8-704F-4DDE-8937-E1A275D94DE7}" presName="text_1" presStyleLbl="node1" presStyleIdx="0" presStyleCnt="1">
        <dgm:presLayoutVars>
          <dgm:bulletEnabled val="1"/>
        </dgm:presLayoutVars>
      </dgm:prSet>
      <dgm:spPr/>
    </dgm:pt>
    <dgm:pt modelId="{7A645FC9-4253-4E3E-AB35-0A2ECE5FF939}" type="pres">
      <dgm:prSet presAssocID="{106AF1A8-704F-4DDE-8937-E1A275D94DE7}" presName="accent_1" presStyleCnt="0"/>
      <dgm:spPr/>
    </dgm:pt>
    <dgm:pt modelId="{E514EE06-7027-4B85-853D-72740944A3E9}" type="pres">
      <dgm:prSet presAssocID="{106AF1A8-704F-4DDE-8937-E1A275D94DE7}" presName="accentRepeatNode" presStyleLbl="solidFgAcc1" presStyleIdx="0" presStyleCnt="1"/>
      <dgm:spPr/>
    </dgm:pt>
  </dgm:ptLst>
  <dgm:cxnLst>
    <dgm:cxn modelId="{1D802120-9F0F-48E4-8B56-58C129498501}" type="presOf" srcId="{106AF1A8-704F-4DDE-8937-E1A275D94DE7}" destId="{E39C714C-5430-43C5-B64C-B19A51397C61}" srcOrd="0" destOrd="0" presId="urn:microsoft.com/office/officeart/2008/layout/VerticalCurvedList"/>
    <dgm:cxn modelId="{0ADC3A69-6395-4ABA-B8D8-7FC883E89FD1}" type="presOf" srcId="{EC950472-84A9-435A-996C-4A45C1D53FC2}" destId="{AE80F6FD-4E2C-4773-A199-D533A8151FB6}" srcOrd="0" destOrd="0" presId="urn:microsoft.com/office/officeart/2008/layout/VerticalCurvedList"/>
    <dgm:cxn modelId="{059D6056-043C-4ECB-A945-EEDFE708F756}" srcId="{EC950472-84A9-435A-996C-4A45C1D53FC2}" destId="{106AF1A8-704F-4DDE-8937-E1A275D94DE7}" srcOrd="0" destOrd="0" parTransId="{DDCCE5D5-A0B3-45BA-A328-FE511C0AE555}" sibTransId="{9440D7EC-007E-4428-9EDB-9509D561F5C5}"/>
    <dgm:cxn modelId="{054ADA82-0C1A-44A1-AD6F-9F038BBC91BB}" type="presOf" srcId="{9440D7EC-007E-4428-9EDB-9509D561F5C5}" destId="{7D349199-8A89-44CC-B045-1D5FF3D1387C}" srcOrd="0" destOrd="0" presId="urn:microsoft.com/office/officeart/2008/layout/VerticalCurvedList"/>
    <dgm:cxn modelId="{1561F988-FEC8-4BCD-B8E2-2F3EA0157437}" type="presParOf" srcId="{AE80F6FD-4E2C-4773-A199-D533A8151FB6}" destId="{1E66761B-6F31-4ECC-B223-A6750F04E601}" srcOrd="0" destOrd="0" presId="urn:microsoft.com/office/officeart/2008/layout/VerticalCurvedList"/>
    <dgm:cxn modelId="{7248F797-25C1-4AF4-984A-5860E04AAA08}" type="presParOf" srcId="{1E66761B-6F31-4ECC-B223-A6750F04E601}" destId="{FF64BDDC-2E89-4E66-B0D5-0859A758FFBC}" srcOrd="0" destOrd="0" presId="urn:microsoft.com/office/officeart/2008/layout/VerticalCurvedList"/>
    <dgm:cxn modelId="{46ECF46A-43EF-4E45-81AF-2D4D3292797C}" type="presParOf" srcId="{FF64BDDC-2E89-4E66-B0D5-0859A758FFBC}" destId="{A76240A8-AA53-49AE-9E21-A95A6F83EA9A}" srcOrd="0" destOrd="0" presId="urn:microsoft.com/office/officeart/2008/layout/VerticalCurvedList"/>
    <dgm:cxn modelId="{4819F3C4-51DA-44E1-B2DC-706B85022682}" type="presParOf" srcId="{FF64BDDC-2E89-4E66-B0D5-0859A758FFBC}" destId="{7D349199-8A89-44CC-B045-1D5FF3D1387C}" srcOrd="1" destOrd="0" presId="urn:microsoft.com/office/officeart/2008/layout/VerticalCurvedList"/>
    <dgm:cxn modelId="{8B42AEEC-ECF0-4A14-AFE3-0FFF182531B5}" type="presParOf" srcId="{FF64BDDC-2E89-4E66-B0D5-0859A758FFBC}" destId="{FD3348BF-1198-4631-851F-3EBE7F655E6B}" srcOrd="2" destOrd="0" presId="urn:microsoft.com/office/officeart/2008/layout/VerticalCurvedList"/>
    <dgm:cxn modelId="{A871CF3B-B487-4E7B-BCE0-80F9552C6C07}" type="presParOf" srcId="{FF64BDDC-2E89-4E66-B0D5-0859A758FFBC}" destId="{34BA4D60-143B-4743-A7E0-DB1745249A8E}" srcOrd="3" destOrd="0" presId="urn:microsoft.com/office/officeart/2008/layout/VerticalCurvedList"/>
    <dgm:cxn modelId="{B937F401-27A6-4410-86DC-93D4B8CF8BCD}" type="presParOf" srcId="{1E66761B-6F31-4ECC-B223-A6750F04E601}" destId="{E39C714C-5430-43C5-B64C-B19A51397C61}" srcOrd="1" destOrd="0" presId="urn:microsoft.com/office/officeart/2008/layout/VerticalCurvedList"/>
    <dgm:cxn modelId="{C259ADAB-25EC-4C11-B45A-A7BD7AA5254A}" type="presParOf" srcId="{1E66761B-6F31-4ECC-B223-A6750F04E601}" destId="{7A645FC9-4253-4E3E-AB35-0A2ECE5FF939}" srcOrd="2" destOrd="0" presId="urn:microsoft.com/office/officeart/2008/layout/VerticalCurvedList"/>
    <dgm:cxn modelId="{04E3EBBE-C066-4D41-B461-FCC30AB08369}" type="presParOf" srcId="{7A645FC9-4253-4E3E-AB35-0A2ECE5FF939}" destId="{E514EE06-7027-4B85-853D-72740944A3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6300775" y="-963831"/>
          <a:ext cx="7499942" cy="7499942"/>
        </a:xfrm>
        <a:prstGeom prst="blockArc">
          <a:avLst>
            <a:gd name="adj1" fmla="val 18900000"/>
            <a:gd name="adj2" fmla="val 2700000"/>
            <a:gd name="adj3" fmla="val 28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EFCE5-C231-40C1-97A5-BAAF023A8DB0}">
      <dsp:nvSpPr>
        <dsp:cNvPr id="0" name=""/>
        <dsp:cNvSpPr/>
      </dsp:nvSpPr>
      <dsp:spPr>
        <a:xfrm>
          <a:off x="523912" y="348155"/>
          <a:ext cx="7283779" cy="6967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051" tIns="91440" rIns="91440" bIns="91440" numCol="1" spcCol="1270" anchor="ctr" anchorCtr="0">
          <a:noAutofit/>
        </a:bodyPr>
        <a:lstStyle/>
        <a:p>
          <a:pPr marL="0" lvl="0" indent="0" algn="l" defTabSz="1600200">
            <a:lnSpc>
              <a:spcPct val="90000"/>
            </a:lnSpc>
            <a:spcBef>
              <a:spcPct val="0"/>
            </a:spcBef>
            <a:spcAft>
              <a:spcPct val="35000"/>
            </a:spcAft>
            <a:buNone/>
          </a:pPr>
          <a:r>
            <a:rPr lang="id-ID" sz="3600" kern="1200" dirty="0">
              <a:latin typeface="Arial" panose="020B0604020202020204" pitchFamily="34" charset="0"/>
              <a:cs typeface="Arial" panose="020B0604020202020204" pitchFamily="34" charset="0"/>
            </a:rPr>
            <a:t>Definisi Sehat dan Sakit</a:t>
          </a:r>
        </a:p>
      </dsp:txBody>
      <dsp:txXfrm>
        <a:off x="523912" y="348155"/>
        <a:ext cx="7283779" cy="696757"/>
      </dsp:txXfrm>
    </dsp:sp>
    <dsp:sp modelId="{7F809E21-70AD-4308-AF5C-B9E324BBACE7}">
      <dsp:nvSpPr>
        <dsp:cNvPr id="0" name=""/>
        <dsp:cNvSpPr/>
      </dsp:nvSpPr>
      <dsp:spPr>
        <a:xfrm>
          <a:off x="88438" y="261061"/>
          <a:ext cx="870947" cy="87094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93EE06-B40B-4853-8A2B-1F4B6245910B}">
      <dsp:nvSpPr>
        <dsp:cNvPr id="0" name=""/>
        <dsp:cNvSpPr/>
      </dsp:nvSpPr>
      <dsp:spPr>
        <a:xfrm>
          <a:off x="1023188" y="1392958"/>
          <a:ext cx="6784503" cy="69675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051" tIns="91440" rIns="91440" bIns="91440" numCol="1" spcCol="1270" anchor="ctr" anchorCtr="0">
          <a:noAutofit/>
        </a:bodyPr>
        <a:lstStyle/>
        <a:p>
          <a:pPr marL="0" lvl="0" indent="0" algn="l" defTabSz="1600200">
            <a:lnSpc>
              <a:spcPct val="90000"/>
            </a:lnSpc>
            <a:spcBef>
              <a:spcPct val="0"/>
            </a:spcBef>
            <a:spcAft>
              <a:spcPct val="35000"/>
            </a:spcAft>
            <a:buNone/>
          </a:pPr>
          <a:r>
            <a:rPr lang="id-ID" sz="3600" kern="1200" dirty="0">
              <a:latin typeface="Arial" panose="020B0604020202020204" pitchFamily="34" charset="0"/>
              <a:cs typeface="Arial" panose="020B0604020202020204" pitchFamily="34" charset="0"/>
            </a:rPr>
            <a:t>Sumber data</a:t>
          </a:r>
        </a:p>
      </dsp:txBody>
      <dsp:txXfrm>
        <a:off x="1023188" y="1392958"/>
        <a:ext cx="6784503" cy="696757"/>
      </dsp:txXfrm>
    </dsp:sp>
    <dsp:sp modelId="{F63C33CA-6522-4776-8E66-4D49E12B54DB}">
      <dsp:nvSpPr>
        <dsp:cNvPr id="0" name=""/>
        <dsp:cNvSpPr/>
      </dsp:nvSpPr>
      <dsp:spPr>
        <a:xfrm>
          <a:off x="587714" y="1305863"/>
          <a:ext cx="870947" cy="870947"/>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9CFCE1-307D-4373-A976-7C9023586C14}">
      <dsp:nvSpPr>
        <dsp:cNvPr id="0" name=""/>
        <dsp:cNvSpPr/>
      </dsp:nvSpPr>
      <dsp:spPr>
        <a:xfrm>
          <a:off x="1176426" y="2437760"/>
          <a:ext cx="6631265" cy="69675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051" tIns="91440" rIns="91440" bIns="91440" numCol="1" spcCol="1270" anchor="ctr" anchorCtr="0">
          <a:noAutofit/>
        </a:bodyPr>
        <a:lstStyle/>
        <a:p>
          <a:pPr marL="0" lvl="0" indent="0" algn="l" defTabSz="1600200">
            <a:lnSpc>
              <a:spcPct val="90000"/>
            </a:lnSpc>
            <a:spcBef>
              <a:spcPct val="0"/>
            </a:spcBef>
            <a:spcAft>
              <a:spcPct val="35000"/>
            </a:spcAft>
            <a:buNone/>
          </a:pPr>
          <a:r>
            <a:rPr lang="id-ID" sz="3600" kern="1200" dirty="0">
              <a:latin typeface="Arial" panose="020B0604020202020204" pitchFamily="34" charset="0"/>
              <a:cs typeface="Arial" panose="020B0604020202020204" pitchFamily="34" charset="0"/>
            </a:rPr>
            <a:t>Penyajian Data Epidemiologi</a:t>
          </a:r>
        </a:p>
      </dsp:txBody>
      <dsp:txXfrm>
        <a:off x="1176426" y="2437760"/>
        <a:ext cx="6631265" cy="696757"/>
      </dsp:txXfrm>
    </dsp:sp>
    <dsp:sp modelId="{22F6DFB2-EB02-4F38-AD75-B5B407AD80C6}">
      <dsp:nvSpPr>
        <dsp:cNvPr id="0" name=""/>
        <dsp:cNvSpPr/>
      </dsp:nvSpPr>
      <dsp:spPr>
        <a:xfrm>
          <a:off x="740952" y="2350665"/>
          <a:ext cx="870947" cy="870947"/>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2B6D-3F0E-4368-B0E5-9DB353A14D2B}">
      <dsp:nvSpPr>
        <dsp:cNvPr id="0" name=""/>
        <dsp:cNvSpPr/>
      </dsp:nvSpPr>
      <dsp:spPr>
        <a:xfrm>
          <a:off x="1023188" y="3482562"/>
          <a:ext cx="6784503" cy="69675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051" tIns="91440" rIns="91440" bIns="91440" numCol="1" spcCol="1270" anchor="ctr" anchorCtr="0">
          <a:noAutofit/>
        </a:bodyPr>
        <a:lstStyle/>
        <a:p>
          <a:pPr marL="0" lvl="0" indent="0" algn="l" defTabSz="1600200">
            <a:lnSpc>
              <a:spcPct val="90000"/>
            </a:lnSpc>
            <a:spcBef>
              <a:spcPct val="0"/>
            </a:spcBef>
            <a:spcAft>
              <a:spcPct val="35000"/>
            </a:spcAft>
            <a:buNone/>
          </a:pPr>
          <a:r>
            <a:rPr lang="id-ID" sz="3600" kern="1200" dirty="0">
              <a:latin typeface="Arial" panose="020B0604020202020204" pitchFamily="34" charset="0"/>
              <a:cs typeface="Arial" panose="020B0604020202020204" pitchFamily="34" charset="0"/>
            </a:rPr>
            <a:t>Ukuran Frekuensi Penyakit</a:t>
          </a:r>
        </a:p>
      </dsp:txBody>
      <dsp:txXfrm>
        <a:off x="1023188" y="3482562"/>
        <a:ext cx="6784503" cy="696757"/>
      </dsp:txXfrm>
    </dsp:sp>
    <dsp:sp modelId="{1D1943D5-25EF-4657-91FC-A665B7A42DC7}">
      <dsp:nvSpPr>
        <dsp:cNvPr id="0" name=""/>
        <dsp:cNvSpPr/>
      </dsp:nvSpPr>
      <dsp:spPr>
        <a:xfrm>
          <a:off x="587714" y="3395468"/>
          <a:ext cx="870947" cy="870947"/>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97E088-30ED-4931-B731-DB2A99452C99}">
      <dsp:nvSpPr>
        <dsp:cNvPr id="0" name=""/>
        <dsp:cNvSpPr/>
      </dsp:nvSpPr>
      <dsp:spPr>
        <a:xfrm>
          <a:off x="523912" y="4527365"/>
          <a:ext cx="7283779" cy="69675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051" tIns="91440" rIns="91440" bIns="91440" numCol="1" spcCol="1270" anchor="ctr" anchorCtr="0">
          <a:noAutofit/>
        </a:bodyPr>
        <a:lstStyle/>
        <a:p>
          <a:pPr marL="0" lvl="0" indent="0" algn="l" defTabSz="1600200">
            <a:lnSpc>
              <a:spcPct val="90000"/>
            </a:lnSpc>
            <a:spcBef>
              <a:spcPct val="0"/>
            </a:spcBef>
            <a:spcAft>
              <a:spcPct val="35000"/>
            </a:spcAft>
            <a:buNone/>
          </a:pPr>
          <a:r>
            <a:rPr lang="id-ID" sz="3600" kern="1200" dirty="0">
              <a:latin typeface="Arial" panose="020B0604020202020204" pitchFamily="34" charset="0"/>
              <a:cs typeface="Arial" panose="020B0604020202020204" pitchFamily="34" charset="0"/>
            </a:rPr>
            <a:t>Penggunaan Informasi</a:t>
          </a:r>
        </a:p>
      </dsp:txBody>
      <dsp:txXfrm>
        <a:off x="523912" y="4527365"/>
        <a:ext cx="7283779" cy="696757"/>
      </dsp:txXfrm>
    </dsp:sp>
    <dsp:sp modelId="{E514EE06-7027-4B85-853D-72740944A3E9}">
      <dsp:nvSpPr>
        <dsp:cNvPr id="0" name=""/>
        <dsp:cNvSpPr/>
      </dsp:nvSpPr>
      <dsp:spPr>
        <a:xfrm>
          <a:off x="88438" y="4440270"/>
          <a:ext cx="870947" cy="870947"/>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5806103" y="-963831"/>
          <a:ext cx="7499942" cy="7499942"/>
        </a:xfrm>
        <a:prstGeom prst="blockArc">
          <a:avLst>
            <a:gd name="adj1" fmla="val 18900000"/>
            <a:gd name="adj2" fmla="val 2700000"/>
            <a:gd name="adj3" fmla="val 28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EFCE5-C231-40C1-97A5-BAAF023A8DB0}">
      <dsp:nvSpPr>
        <dsp:cNvPr id="0" name=""/>
        <dsp:cNvSpPr/>
      </dsp:nvSpPr>
      <dsp:spPr>
        <a:xfrm>
          <a:off x="1640278" y="1473916"/>
          <a:ext cx="6246421" cy="26244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98" tIns="147320" rIns="147320" bIns="147320" numCol="1" spcCol="1270" anchor="ctr" anchorCtr="0">
          <a:noAutofit/>
        </a:bodyPr>
        <a:lstStyle/>
        <a:p>
          <a:pPr marL="0" lvl="0" indent="0" algn="l" defTabSz="2578100">
            <a:lnSpc>
              <a:spcPct val="90000"/>
            </a:lnSpc>
            <a:spcBef>
              <a:spcPct val="0"/>
            </a:spcBef>
            <a:spcAft>
              <a:spcPct val="35000"/>
            </a:spcAft>
            <a:buNone/>
          </a:pPr>
          <a:r>
            <a:rPr lang="id-ID" sz="5800" kern="1200" dirty="0">
              <a:latin typeface="Arial" panose="020B0604020202020204" pitchFamily="34" charset="0"/>
              <a:cs typeface="Arial" panose="020B0604020202020204" pitchFamily="34" charset="0"/>
            </a:rPr>
            <a:t>Definisi Sehat dan Sakit</a:t>
          </a:r>
        </a:p>
      </dsp:txBody>
      <dsp:txXfrm>
        <a:off x="1640278" y="1473916"/>
        <a:ext cx="6246421" cy="2624446"/>
      </dsp:txXfrm>
    </dsp:sp>
    <dsp:sp modelId="{7F809E21-70AD-4308-AF5C-B9E324BBACE7}">
      <dsp:nvSpPr>
        <dsp:cNvPr id="0" name=""/>
        <dsp:cNvSpPr/>
      </dsp:nvSpPr>
      <dsp:spPr>
        <a:xfrm>
          <a:off x="0" y="1145860"/>
          <a:ext cx="3280557" cy="328055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5806103" y="-963831"/>
          <a:ext cx="7499942" cy="7499942"/>
        </a:xfrm>
        <a:prstGeom prst="blockArc">
          <a:avLst>
            <a:gd name="adj1" fmla="val 18900000"/>
            <a:gd name="adj2" fmla="val 2700000"/>
            <a:gd name="adj3" fmla="val 28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5519C1-50FC-4EC5-896D-CB6BAE773DBB}">
      <dsp:nvSpPr>
        <dsp:cNvPr id="0" name=""/>
        <dsp:cNvSpPr/>
      </dsp:nvSpPr>
      <dsp:spPr>
        <a:xfrm>
          <a:off x="1640278" y="1473916"/>
          <a:ext cx="6246421" cy="26244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98" tIns="124460" rIns="124460" bIns="124460" numCol="1" spcCol="1270" anchor="ctr" anchorCtr="0">
          <a:noAutofit/>
        </a:bodyPr>
        <a:lstStyle/>
        <a:p>
          <a:pPr marL="0" lvl="0" indent="0" algn="l" defTabSz="2178050">
            <a:lnSpc>
              <a:spcPct val="90000"/>
            </a:lnSpc>
            <a:spcBef>
              <a:spcPct val="0"/>
            </a:spcBef>
            <a:spcAft>
              <a:spcPct val="35000"/>
            </a:spcAft>
            <a:buNone/>
          </a:pPr>
          <a:r>
            <a:rPr lang="id-ID" sz="4900" kern="1200" dirty="0">
              <a:latin typeface="Arial" panose="020B0604020202020204" pitchFamily="34" charset="0"/>
              <a:cs typeface="Arial" panose="020B0604020202020204" pitchFamily="34" charset="0"/>
            </a:rPr>
            <a:t>Sumber Data Epidemiologis</a:t>
          </a:r>
        </a:p>
      </dsp:txBody>
      <dsp:txXfrm>
        <a:off x="1640278" y="1473916"/>
        <a:ext cx="6246421" cy="2624446"/>
      </dsp:txXfrm>
    </dsp:sp>
    <dsp:sp modelId="{F63C33CA-6522-4776-8E66-4D49E12B54DB}">
      <dsp:nvSpPr>
        <dsp:cNvPr id="0" name=""/>
        <dsp:cNvSpPr/>
      </dsp:nvSpPr>
      <dsp:spPr>
        <a:xfrm>
          <a:off x="0" y="1145860"/>
          <a:ext cx="3280557" cy="328055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81299-0C44-4882-B460-C917CFAC86EA}">
      <dsp:nvSpPr>
        <dsp:cNvPr id="0" name=""/>
        <dsp:cNvSpPr/>
      </dsp:nvSpPr>
      <dsp:spPr>
        <a:xfrm>
          <a:off x="2965" y="599879"/>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kern="1200" dirty="0"/>
            <a:t>Data Kependudukan</a:t>
          </a:r>
        </a:p>
      </dsp:txBody>
      <dsp:txXfrm>
        <a:off x="2965" y="599879"/>
        <a:ext cx="1782979" cy="687255"/>
      </dsp:txXfrm>
    </dsp:sp>
    <dsp:sp modelId="{A90A2EA7-85D9-4014-AC99-07FB2DC97617}">
      <dsp:nvSpPr>
        <dsp:cNvPr id="0" name=""/>
        <dsp:cNvSpPr/>
      </dsp:nvSpPr>
      <dsp:spPr>
        <a:xfrm>
          <a:off x="2965" y="1287134"/>
          <a:ext cx="1782979" cy="24643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t>Sensus Penduduk</a:t>
          </a:r>
        </a:p>
        <a:p>
          <a:pPr marL="171450" lvl="1" indent="-171450" algn="l" defTabSz="844550">
            <a:lnSpc>
              <a:spcPct val="90000"/>
            </a:lnSpc>
            <a:spcBef>
              <a:spcPct val="0"/>
            </a:spcBef>
            <a:spcAft>
              <a:spcPct val="15000"/>
            </a:spcAft>
            <a:buChar char="•"/>
          </a:pPr>
          <a:r>
            <a:rPr lang="id-ID" sz="1900" kern="1200" dirty="0"/>
            <a:t>Survey</a:t>
          </a:r>
        </a:p>
        <a:p>
          <a:pPr marL="171450" lvl="1" indent="-171450" algn="l" defTabSz="844550">
            <a:lnSpc>
              <a:spcPct val="90000"/>
            </a:lnSpc>
            <a:spcBef>
              <a:spcPct val="0"/>
            </a:spcBef>
            <a:spcAft>
              <a:spcPct val="15000"/>
            </a:spcAft>
            <a:buChar char="•"/>
          </a:pPr>
          <a:r>
            <a:rPr lang="id-ID" sz="1900" kern="1200" dirty="0"/>
            <a:t>Registrasi</a:t>
          </a:r>
        </a:p>
      </dsp:txBody>
      <dsp:txXfrm>
        <a:off x="2965" y="1287134"/>
        <a:ext cx="1782979" cy="2464323"/>
      </dsp:txXfrm>
    </dsp:sp>
    <dsp:sp modelId="{66AB59E7-A7E5-4136-BA46-24CB95688E25}">
      <dsp:nvSpPr>
        <dsp:cNvPr id="0" name=""/>
        <dsp:cNvSpPr/>
      </dsp:nvSpPr>
      <dsp:spPr>
        <a:xfrm>
          <a:off x="2035561" y="599879"/>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kern="1200" dirty="0"/>
            <a:t>Data Kelahiran &amp; Kematian</a:t>
          </a:r>
        </a:p>
      </dsp:txBody>
      <dsp:txXfrm>
        <a:off x="2035561" y="599879"/>
        <a:ext cx="1782979" cy="687255"/>
      </dsp:txXfrm>
    </dsp:sp>
    <dsp:sp modelId="{CCC823E3-780D-447E-B879-C119B6410C33}">
      <dsp:nvSpPr>
        <dsp:cNvPr id="0" name=""/>
        <dsp:cNvSpPr/>
      </dsp:nvSpPr>
      <dsp:spPr>
        <a:xfrm>
          <a:off x="2035561" y="1287134"/>
          <a:ext cx="1782979" cy="24643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t>Data Kelahiran</a:t>
          </a:r>
        </a:p>
        <a:p>
          <a:pPr marL="171450" lvl="1" indent="-171450" algn="l" defTabSz="844550">
            <a:lnSpc>
              <a:spcPct val="90000"/>
            </a:lnSpc>
            <a:spcBef>
              <a:spcPct val="0"/>
            </a:spcBef>
            <a:spcAft>
              <a:spcPct val="15000"/>
            </a:spcAft>
            <a:buChar char="•"/>
          </a:pPr>
          <a:r>
            <a:rPr lang="id-ID" sz="1900" kern="1200" dirty="0"/>
            <a:t>Data Kematian</a:t>
          </a:r>
        </a:p>
      </dsp:txBody>
      <dsp:txXfrm>
        <a:off x="2035561" y="1287134"/>
        <a:ext cx="1782979" cy="2464323"/>
      </dsp:txXfrm>
    </dsp:sp>
    <dsp:sp modelId="{77BA4E3C-25B6-46CD-9A64-50C44495A455}">
      <dsp:nvSpPr>
        <dsp:cNvPr id="0" name=""/>
        <dsp:cNvSpPr/>
      </dsp:nvSpPr>
      <dsp:spPr>
        <a:xfrm>
          <a:off x="4068158" y="599879"/>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kern="1200" dirty="0"/>
            <a:t>Data Kesakitan</a:t>
          </a:r>
        </a:p>
      </dsp:txBody>
      <dsp:txXfrm>
        <a:off x="4068158" y="599879"/>
        <a:ext cx="1782979" cy="687255"/>
      </dsp:txXfrm>
    </dsp:sp>
    <dsp:sp modelId="{E888001B-9241-4686-B472-9C8659027141}">
      <dsp:nvSpPr>
        <dsp:cNvPr id="0" name=""/>
        <dsp:cNvSpPr/>
      </dsp:nvSpPr>
      <dsp:spPr>
        <a:xfrm>
          <a:off x="4068158" y="1287134"/>
          <a:ext cx="1782979" cy="24643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t>Data Rekam medis RS dan Puskesmas</a:t>
          </a:r>
        </a:p>
        <a:p>
          <a:pPr marL="171450" lvl="1" indent="-171450" algn="l" defTabSz="844550">
            <a:lnSpc>
              <a:spcPct val="90000"/>
            </a:lnSpc>
            <a:spcBef>
              <a:spcPct val="0"/>
            </a:spcBef>
            <a:spcAft>
              <a:spcPct val="15000"/>
            </a:spcAft>
            <a:buChar char="•"/>
          </a:pPr>
          <a:r>
            <a:rPr lang="id-ID" sz="1900" kern="1200" dirty="0"/>
            <a:t>Praktek dokter </a:t>
          </a:r>
        </a:p>
        <a:p>
          <a:pPr marL="171450" lvl="1" indent="-171450" algn="l" defTabSz="844550">
            <a:lnSpc>
              <a:spcPct val="90000"/>
            </a:lnSpc>
            <a:spcBef>
              <a:spcPct val="0"/>
            </a:spcBef>
            <a:spcAft>
              <a:spcPct val="15000"/>
            </a:spcAft>
            <a:buChar char="•"/>
          </a:pPr>
          <a:r>
            <a:rPr lang="id-ID" sz="1900" kern="1200" dirty="0"/>
            <a:t>Penelitian / pendataan khusus</a:t>
          </a:r>
        </a:p>
      </dsp:txBody>
      <dsp:txXfrm>
        <a:off x="4068158" y="1287134"/>
        <a:ext cx="1782979" cy="2464323"/>
      </dsp:txXfrm>
    </dsp:sp>
    <dsp:sp modelId="{DC807699-9A7E-4FFB-88A4-581085680FE6}">
      <dsp:nvSpPr>
        <dsp:cNvPr id="0" name=""/>
        <dsp:cNvSpPr/>
      </dsp:nvSpPr>
      <dsp:spPr>
        <a:xfrm>
          <a:off x="6100755" y="599879"/>
          <a:ext cx="1782979" cy="68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kern="1200" dirty="0"/>
            <a:t>Data Lainnya</a:t>
          </a:r>
        </a:p>
      </dsp:txBody>
      <dsp:txXfrm>
        <a:off x="6100755" y="599879"/>
        <a:ext cx="1782979" cy="687255"/>
      </dsp:txXfrm>
    </dsp:sp>
    <dsp:sp modelId="{EBACB554-D17F-49E2-B0CA-E2D0C448BC54}">
      <dsp:nvSpPr>
        <dsp:cNvPr id="0" name=""/>
        <dsp:cNvSpPr/>
      </dsp:nvSpPr>
      <dsp:spPr>
        <a:xfrm>
          <a:off x="6100755" y="1287134"/>
          <a:ext cx="1782979" cy="24643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t>Data sanitasi lingkungan</a:t>
          </a:r>
        </a:p>
        <a:p>
          <a:pPr marL="171450" lvl="1" indent="-171450" algn="l" defTabSz="844550">
            <a:lnSpc>
              <a:spcPct val="90000"/>
            </a:lnSpc>
            <a:spcBef>
              <a:spcPct val="0"/>
            </a:spcBef>
            <a:spcAft>
              <a:spcPct val="15000"/>
            </a:spcAft>
            <a:buChar char="•"/>
          </a:pPr>
          <a:r>
            <a:rPr lang="id-ID" sz="1900" kern="1200" dirty="0"/>
            <a:t>Laporan imunisasi</a:t>
          </a:r>
        </a:p>
        <a:p>
          <a:pPr marL="171450" lvl="1" indent="-171450" algn="l" defTabSz="844550">
            <a:lnSpc>
              <a:spcPct val="90000"/>
            </a:lnSpc>
            <a:spcBef>
              <a:spcPct val="0"/>
            </a:spcBef>
            <a:spcAft>
              <a:spcPct val="15000"/>
            </a:spcAft>
            <a:buChar char="•"/>
          </a:pPr>
          <a:r>
            <a:rPr lang="id-ID" sz="1900" kern="1200" dirty="0"/>
            <a:t>Pencatatan dan pelaporan KB</a:t>
          </a:r>
        </a:p>
      </dsp:txBody>
      <dsp:txXfrm>
        <a:off x="6100755" y="1287134"/>
        <a:ext cx="1782979" cy="2464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5806103" y="-963831"/>
          <a:ext cx="7499942" cy="7499942"/>
        </a:xfrm>
        <a:prstGeom prst="blockArc">
          <a:avLst>
            <a:gd name="adj1" fmla="val 18900000"/>
            <a:gd name="adj2" fmla="val 2700000"/>
            <a:gd name="adj3" fmla="val 28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4CE96-2DA0-462A-9F37-45E2B937CC3E}">
      <dsp:nvSpPr>
        <dsp:cNvPr id="0" name=""/>
        <dsp:cNvSpPr/>
      </dsp:nvSpPr>
      <dsp:spPr>
        <a:xfrm>
          <a:off x="1640278" y="1473916"/>
          <a:ext cx="6246421" cy="26244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98" tIns="134620" rIns="134620" bIns="134620" numCol="1" spcCol="1270" anchor="ctr" anchorCtr="0">
          <a:noAutofit/>
        </a:bodyPr>
        <a:lstStyle/>
        <a:p>
          <a:pPr marL="0" lvl="0" indent="0" algn="l" defTabSz="2355850">
            <a:lnSpc>
              <a:spcPct val="90000"/>
            </a:lnSpc>
            <a:spcBef>
              <a:spcPct val="0"/>
            </a:spcBef>
            <a:spcAft>
              <a:spcPct val="35000"/>
            </a:spcAft>
            <a:buNone/>
          </a:pPr>
          <a:r>
            <a:rPr lang="id-ID" sz="5300" kern="1200" dirty="0">
              <a:latin typeface="Arial" panose="020B0604020202020204" pitchFamily="34" charset="0"/>
              <a:cs typeface="Arial" panose="020B0604020202020204" pitchFamily="34" charset="0"/>
            </a:rPr>
            <a:t>Penyajian Data Epidemiologi</a:t>
          </a:r>
        </a:p>
      </dsp:txBody>
      <dsp:txXfrm>
        <a:off x="1640278" y="1473916"/>
        <a:ext cx="6246421" cy="2624446"/>
      </dsp:txXfrm>
    </dsp:sp>
    <dsp:sp modelId="{22F6DFB2-EB02-4F38-AD75-B5B407AD80C6}">
      <dsp:nvSpPr>
        <dsp:cNvPr id="0" name=""/>
        <dsp:cNvSpPr/>
      </dsp:nvSpPr>
      <dsp:spPr>
        <a:xfrm>
          <a:off x="0" y="1145860"/>
          <a:ext cx="3280557" cy="328055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5806103" y="-963831"/>
          <a:ext cx="7499942" cy="7499942"/>
        </a:xfrm>
        <a:prstGeom prst="blockArc">
          <a:avLst>
            <a:gd name="adj1" fmla="val 18900000"/>
            <a:gd name="adj2" fmla="val 2700000"/>
            <a:gd name="adj3" fmla="val 28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36FC6C-00C3-4571-A5C2-4788A805781C}">
      <dsp:nvSpPr>
        <dsp:cNvPr id="0" name=""/>
        <dsp:cNvSpPr/>
      </dsp:nvSpPr>
      <dsp:spPr>
        <a:xfrm>
          <a:off x="1640278" y="1473916"/>
          <a:ext cx="6246421" cy="26244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98" tIns="147320" rIns="147320" bIns="147320" numCol="1" spcCol="1270" anchor="ctr" anchorCtr="0">
          <a:noAutofit/>
        </a:bodyPr>
        <a:lstStyle/>
        <a:p>
          <a:pPr marL="0" lvl="0" indent="0" algn="l" defTabSz="2578100">
            <a:lnSpc>
              <a:spcPct val="90000"/>
            </a:lnSpc>
            <a:spcBef>
              <a:spcPct val="0"/>
            </a:spcBef>
            <a:spcAft>
              <a:spcPct val="35000"/>
            </a:spcAft>
            <a:buNone/>
          </a:pPr>
          <a:r>
            <a:rPr lang="id-ID" sz="5800" kern="1200" dirty="0">
              <a:latin typeface="Arial" panose="020B0604020202020204" pitchFamily="34" charset="0"/>
              <a:cs typeface="Arial" panose="020B0604020202020204" pitchFamily="34" charset="0"/>
            </a:rPr>
            <a:t>Ukuran Frekuensi Penyakit</a:t>
          </a:r>
        </a:p>
      </dsp:txBody>
      <dsp:txXfrm>
        <a:off x="1640278" y="1473916"/>
        <a:ext cx="6246421" cy="2624446"/>
      </dsp:txXfrm>
    </dsp:sp>
    <dsp:sp modelId="{1D1943D5-25EF-4657-91FC-A665B7A42DC7}">
      <dsp:nvSpPr>
        <dsp:cNvPr id="0" name=""/>
        <dsp:cNvSpPr/>
      </dsp:nvSpPr>
      <dsp:spPr>
        <a:xfrm>
          <a:off x="0" y="1145860"/>
          <a:ext cx="3280557" cy="328055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4882653"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77845-4A5C-4E99-940B-914B70056AFF}">
      <dsp:nvSpPr>
        <dsp:cNvPr id="0" name=""/>
        <dsp:cNvSpPr/>
      </dsp:nvSpPr>
      <dsp:spPr>
        <a:xfrm>
          <a:off x="799884" y="621632"/>
          <a:ext cx="7063861" cy="12430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703" tIns="66040" rIns="66040" bIns="66040" numCol="1" spcCol="1270" anchor="ctr" anchorCtr="0">
          <a:noAutofit/>
        </a:bodyPr>
        <a:lstStyle/>
        <a:p>
          <a:pPr marL="0" lvl="0" indent="0" algn="l" defTabSz="1155700">
            <a:lnSpc>
              <a:spcPct val="90000"/>
            </a:lnSpc>
            <a:spcBef>
              <a:spcPct val="0"/>
            </a:spcBef>
            <a:spcAft>
              <a:spcPct val="35000"/>
            </a:spcAft>
            <a:buNone/>
          </a:pPr>
          <a:r>
            <a:rPr lang="id-ID" altLang="id-ID" sz="2600" kern="1200" dirty="0"/>
            <a:t>Frekuensi masalah kesehatan : besarnya masalah kesehatan yg ditemukan dlm kelompok masy.</a:t>
          </a:r>
        </a:p>
      </dsp:txBody>
      <dsp:txXfrm>
        <a:off x="799884" y="621632"/>
        <a:ext cx="7063861" cy="1243090"/>
      </dsp:txXfrm>
    </dsp:sp>
    <dsp:sp modelId="{0AF3570F-1451-4064-97A1-E08D978DFAD6}">
      <dsp:nvSpPr>
        <dsp:cNvPr id="0" name=""/>
        <dsp:cNvSpPr/>
      </dsp:nvSpPr>
      <dsp:spPr>
        <a:xfrm>
          <a:off x="22953" y="466245"/>
          <a:ext cx="1553862" cy="155386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AFB8F-42C4-42BD-9FC2-95600B0A68A8}">
      <dsp:nvSpPr>
        <dsp:cNvPr id="0" name=""/>
        <dsp:cNvSpPr/>
      </dsp:nvSpPr>
      <dsp:spPr>
        <a:xfrm>
          <a:off x="799884" y="2486615"/>
          <a:ext cx="7063861" cy="124309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703" tIns="66040" rIns="66040" bIns="66040" numCol="1" spcCol="1270" anchor="ctr" anchorCtr="0">
          <a:noAutofit/>
        </a:bodyPr>
        <a:lstStyle/>
        <a:p>
          <a:pPr marL="0" lvl="0" indent="0" algn="l" defTabSz="1155700">
            <a:lnSpc>
              <a:spcPct val="90000"/>
            </a:lnSpc>
            <a:spcBef>
              <a:spcPct val="0"/>
            </a:spcBef>
            <a:spcAft>
              <a:spcPct val="35000"/>
            </a:spcAft>
            <a:buNone/>
          </a:pPr>
          <a:r>
            <a:rPr lang="id-ID" altLang="id-ID" sz="2600" kern="1200"/>
            <a:t>Tujuannya mengetahui besaran masalah kesehatan disuatu t4</a:t>
          </a:r>
          <a:r>
            <a:rPr lang="id-ID" altLang="id-ID" sz="2600" kern="1200">
              <a:sym typeface="Wingdings" panose="05000000000000000000" pitchFamily="2" charset="2"/>
            </a:rPr>
            <a:t>dpt disusun berbagai alternatif pemecahan masalah.</a:t>
          </a:r>
          <a:endParaRPr lang="id-ID" altLang="id-ID" sz="2600" kern="1200" dirty="0"/>
        </a:p>
      </dsp:txBody>
      <dsp:txXfrm>
        <a:off x="799884" y="2486615"/>
        <a:ext cx="7063861" cy="1243090"/>
      </dsp:txXfrm>
    </dsp:sp>
    <dsp:sp modelId="{B475F7BA-B0EC-4750-9BF8-FED3C3E1E258}">
      <dsp:nvSpPr>
        <dsp:cNvPr id="0" name=""/>
        <dsp:cNvSpPr/>
      </dsp:nvSpPr>
      <dsp:spPr>
        <a:xfrm>
          <a:off x="22953" y="2331229"/>
          <a:ext cx="1553862" cy="1553862"/>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4FBD-7F9E-41DE-8601-1D493E97192D}">
      <dsp:nvSpPr>
        <dsp:cNvPr id="0" name=""/>
        <dsp:cNvSpPr/>
      </dsp:nvSpPr>
      <dsp:spPr>
        <a:xfrm>
          <a:off x="1441330" y="0"/>
          <a:ext cx="4351338"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AD939-C6BF-4DBC-A85D-B98955902BBF}">
      <dsp:nvSpPr>
        <dsp:cNvPr id="0" name=""/>
        <dsp:cNvSpPr/>
      </dsp:nvSpPr>
      <dsp:spPr>
        <a:xfrm>
          <a:off x="3616999" y="437470"/>
          <a:ext cx="2828369" cy="103004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d-ID" sz="3800" kern="1200" dirty="0"/>
            <a:t>Rate/Angka</a:t>
          </a:r>
        </a:p>
      </dsp:txBody>
      <dsp:txXfrm>
        <a:off x="3667282" y="487753"/>
        <a:ext cx="2727803" cy="929477"/>
      </dsp:txXfrm>
    </dsp:sp>
    <dsp:sp modelId="{CB0B4D04-AAE6-4E2F-9B65-2249DA790F53}">
      <dsp:nvSpPr>
        <dsp:cNvPr id="0" name=""/>
        <dsp:cNvSpPr/>
      </dsp:nvSpPr>
      <dsp:spPr>
        <a:xfrm>
          <a:off x="3616999" y="1596269"/>
          <a:ext cx="2828369" cy="1030043"/>
        </a:xfrm>
        <a:prstGeom prst="round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d-ID" sz="3800" kern="1200" dirty="0"/>
            <a:t>Proporsi</a:t>
          </a:r>
        </a:p>
      </dsp:txBody>
      <dsp:txXfrm>
        <a:off x="3667282" y="1646552"/>
        <a:ext cx="2727803" cy="929477"/>
      </dsp:txXfrm>
    </dsp:sp>
    <dsp:sp modelId="{873BD36B-8A5D-4388-8137-6A18E4B8D712}">
      <dsp:nvSpPr>
        <dsp:cNvPr id="0" name=""/>
        <dsp:cNvSpPr/>
      </dsp:nvSpPr>
      <dsp:spPr>
        <a:xfrm>
          <a:off x="3616999" y="2755068"/>
          <a:ext cx="2828369" cy="1030043"/>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d-ID" sz="3800" kern="1200" dirty="0"/>
            <a:t>Rasio</a:t>
          </a:r>
        </a:p>
      </dsp:txBody>
      <dsp:txXfrm>
        <a:off x="3667282" y="2805351"/>
        <a:ext cx="2727803" cy="929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9199-8A89-44CC-B045-1D5FF3D1387C}">
      <dsp:nvSpPr>
        <dsp:cNvPr id="0" name=""/>
        <dsp:cNvSpPr/>
      </dsp:nvSpPr>
      <dsp:spPr>
        <a:xfrm>
          <a:off x="-5806103" y="-963831"/>
          <a:ext cx="7499942" cy="7499942"/>
        </a:xfrm>
        <a:prstGeom prst="blockArc">
          <a:avLst>
            <a:gd name="adj1" fmla="val 18900000"/>
            <a:gd name="adj2" fmla="val 2700000"/>
            <a:gd name="adj3" fmla="val 28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9C714C-5430-43C5-B64C-B19A51397C61}">
      <dsp:nvSpPr>
        <dsp:cNvPr id="0" name=""/>
        <dsp:cNvSpPr/>
      </dsp:nvSpPr>
      <dsp:spPr>
        <a:xfrm>
          <a:off x="1640278" y="1473916"/>
          <a:ext cx="6246421" cy="26244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98" tIns="137160" rIns="137160" bIns="137160" numCol="1" spcCol="1270" anchor="ctr" anchorCtr="0">
          <a:noAutofit/>
        </a:bodyPr>
        <a:lstStyle/>
        <a:p>
          <a:pPr marL="0" lvl="0" indent="0" algn="l" defTabSz="2400300">
            <a:lnSpc>
              <a:spcPct val="90000"/>
            </a:lnSpc>
            <a:spcBef>
              <a:spcPct val="0"/>
            </a:spcBef>
            <a:spcAft>
              <a:spcPct val="35000"/>
            </a:spcAft>
            <a:buNone/>
          </a:pPr>
          <a:r>
            <a:rPr lang="id-ID" sz="5400" kern="1200" dirty="0">
              <a:latin typeface="Arial" panose="020B0604020202020204" pitchFamily="34" charset="0"/>
              <a:cs typeface="Arial" panose="020B0604020202020204" pitchFamily="34" charset="0"/>
            </a:rPr>
            <a:t>Penggunaan Informasi</a:t>
          </a:r>
        </a:p>
      </dsp:txBody>
      <dsp:txXfrm>
        <a:off x="1640278" y="1473916"/>
        <a:ext cx="6246421" cy="2624446"/>
      </dsp:txXfrm>
    </dsp:sp>
    <dsp:sp modelId="{E514EE06-7027-4B85-853D-72740944A3E9}">
      <dsp:nvSpPr>
        <dsp:cNvPr id="0" name=""/>
        <dsp:cNvSpPr/>
      </dsp:nvSpPr>
      <dsp:spPr>
        <a:xfrm>
          <a:off x="0" y="1145860"/>
          <a:ext cx="3280557" cy="328055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7A5E-A0D7-4348-8115-13073A22A95E}" type="datetimeFigureOut">
              <a:rPr lang="id-ID" smtClean="0"/>
              <a:t>19/03/2020</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CC704-0396-40F0-9648-6BAAF4F582FB}" type="slidenum">
              <a:rPr lang="id-ID" smtClean="0"/>
              <a:t>‹#›</a:t>
            </a:fld>
            <a:endParaRPr lang="id-ID"/>
          </a:p>
        </p:txBody>
      </p:sp>
    </p:spTree>
    <p:extLst>
      <p:ext uri="{BB962C8B-B14F-4D97-AF65-F5344CB8AC3E}">
        <p14:creationId xmlns:p14="http://schemas.microsoft.com/office/powerpoint/2010/main" val="311711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D7E6E29-1791-4698-9B46-6A66A54AA7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91E7AE-FF27-47D0-A215-C36EC2573017}" type="slidenum">
              <a:rPr lang="en-GB" altLang="id-ID">
                <a:latin typeface="Arial" panose="020B0604020202020204" pitchFamily="34" charset="0"/>
              </a:rPr>
              <a:pPr>
                <a:spcBef>
                  <a:spcPct val="0"/>
                </a:spcBef>
              </a:pPr>
              <a:t>34</a:t>
            </a:fld>
            <a:endParaRPr lang="en-GB" altLang="id-ID">
              <a:latin typeface="Arial" panose="020B0604020202020204" pitchFamily="34" charset="0"/>
            </a:endParaRPr>
          </a:p>
        </p:txBody>
      </p:sp>
      <p:sp>
        <p:nvSpPr>
          <p:cNvPr id="25603" name="Rectangle 2">
            <a:extLst>
              <a:ext uri="{FF2B5EF4-FFF2-40B4-BE49-F238E27FC236}">
                <a16:creationId xmlns:a16="http://schemas.microsoft.com/office/drawing/2014/main" id="{A358BAF0-CB70-483B-90B9-AADA6B11F4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82E65FB8-E8BE-4D6B-9A00-915AF68A03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6B6AAA2-AB5E-48E9-BE8C-0E1518A06B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F86648-A9A4-4381-BC83-7BF214544A26}" type="slidenum">
              <a:rPr lang="en-GB" altLang="id-ID">
                <a:latin typeface="Arial" panose="020B0604020202020204" pitchFamily="34" charset="0"/>
              </a:rPr>
              <a:pPr>
                <a:spcBef>
                  <a:spcPct val="0"/>
                </a:spcBef>
              </a:pPr>
              <a:t>48</a:t>
            </a:fld>
            <a:endParaRPr lang="en-GB" altLang="id-ID">
              <a:latin typeface="Arial" panose="020B0604020202020204" pitchFamily="34" charset="0"/>
            </a:endParaRPr>
          </a:p>
        </p:txBody>
      </p:sp>
      <p:sp>
        <p:nvSpPr>
          <p:cNvPr id="61443" name="Rectangle 2">
            <a:extLst>
              <a:ext uri="{FF2B5EF4-FFF2-40B4-BE49-F238E27FC236}">
                <a16:creationId xmlns:a16="http://schemas.microsoft.com/office/drawing/2014/main" id="{3326D65D-1512-451D-A678-342FE5668F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4D3D9650-FA9D-4B07-B02F-F9EB15937C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11CEE74-8510-406D-AD26-53B639EE25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DB3505-0D83-4C31-8346-DF5E4FD4F313}" type="slidenum">
              <a:rPr lang="en-GB" altLang="id-ID">
                <a:latin typeface="Arial" panose="020B0604020202020204" pitchFamily="34" charset="0"/>
              </a:rPr>
              <a:pPr>
                <a:spcBef>
                  <a:spcPct val="0"/>
                </a:spcBef>
              </a:pPr>
              <a:t>49</a:t>
            </a:fld>
            <a:endParaRPr lang="en-GB" altLang="id-ID">
              <a:latin typeface="Arial" panose="020B0604020202020204" pitchFamily="34" charset="0"/>
            </a:endParaRPr>
          </a:p>
        </p:txBody>
      </p:sp>
      <p:sp>
        <p:nvSpPr>
          <p:cNvPr id="63491" name="Rectangle 2">
            <a:extLst>
              <a:ext uri="{FF2B5EF4-FFF2-40B4-BE49-F238E27FC236}">
                <a16:creationId xmlns:a16="http://schemas.microsoft.com/office/drawing/2014/main" id="{308B899C-393A-42D5-8790-8DBCE683FA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C618CFC3-8B99-4DB9-8C01-ED3E78ED48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885A224-002D-446C-BAA3-DE0C4C687A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501C03-B46B-4AFB-A577-FC4B22F608A4}" type="slidenum">
              <a:rPr lang="en-GB" altLang="id-ID">
                <a:latin typeface="Arial" panose="020B0604020202020204" pitchFamily="34" charset="0"/>
              </a:rPr>
              <a:pPr>
                <a:spcBef>
                  <a:spcPct val="0"/>
                </a:spcBef>
              </a:pPr>
              <a:t>35</a:t>
            </a:fld>
            <a:endParaRPr lang="en-GB" altLang="id-ID">
              <a:latin typeface="Arial" panose="020B0604020202020204" pitchFamily="34" charset="0"/>
            </a:endParaRPr>
          </a:p>
        </p:txBody>
      </p:sp>
      <p:sp>
        <p:nvSpPr>
          <p:cNvPr id="27651" name="Rectangle 2">
            <a:extLst>
              <a:ext uri="{FF2B5EF4-FFF2-40B4-BE49-F238E27FC236}">
                <a16:creationId xmlns:a16="http://schemas.microsoft.com/office/drawing/2014/main" id="{8B8D3C87-E56D-4025-AD33-8EEB533D2E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E140B111-246D-4F6F-AF07-4C0852A9A2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C780FFC-14A4-4BF3-B15D-4F41F8EBE7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DD5720-ECCA-40E2-B2ED-99D929761E3E}" type="slidenum">
              <a:rPr lang="en-GB" altLang="id-ID">
                <a:latin typeface="Arial" panose="020B0604020202020204" pitchFamily="34" charset="0"/>
              </a:rPr>
              <a:pPr>
                <a:spcBef>
                  <a:spcPct val="0"/>
                </a:spcBef>
              </a:pPr>
              <a:t>39</a:t>
            </a:fld>
            <a:endParaRPr lang="en-GB" altLang="id-ID">
              <a:latin typeface="Arial" panose="020B0604020202020204" pitchFamily="34" charset="0"/>
            </a:endParaRPr>
          </a:p>
        </p:txBody>
      </p:sp>
      <p:sp>
        <p:nvSpPr>
          <p:cNvPr id="32771" name="Rectangle 2">
            <a:extLst>
              <a:ext uri="{FF2B5EF4-FFF2-40B4-BE49-F238E27FC236}">
                <a16:creationId xmlns:a16="http://schemas.microsoft.com/office/drawing/2014/main" id="{8F968299-4B5D-468B-8BC1-000E752A1D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F2222B0D-78B7-481A-A0E4-68B9D29D57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35500C7-B999-4CF1-974E-E9700F28FD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6327F9-E34B-4E8D-9775-988B00D19196}" type="slidenum">
              <a:rPr lang="en-GB" altLang="id-ID">
                <a:latin typeface="Arial" panose="020B0604020202020204" pitchFamily="34" charset="0"/>
              </a:rPr>
              <a:pPr>
                <a:spcBef>
                  <a:spcPct val="0"/>
                </a:spcBef>
              </a:pPr>
              <a:t>40</a:t>
            </a:fld>
            <a:endParaRPr lang="en-GB" altLang="id-ID">
              <a:latin typeface="Arial" panose="020B0604020202020204" pitchFamily="34" charset="0"/>
            </a:endParaRPr>
          </a:p>
        </p:txBody>
      </p:sp>
      <p:sp>
        <p:nvSpPr>
          <p:cNvPr id="34819" name="Rectangle 2">
            <a:extLst>
              <a:ext uri="{FF2B5EF4-FFF2-40B4-BE49-F238E27FC236}">
                <a16:creationId xmlns:a16="http://schemas.microsoft.com/office/drawing/2014/main" id="{EC8A127C-86A0-45B1-99EB-E10993B502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16FDECFE-6504-401E-ADB3-24C96DC21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1566F96-5875-46FF-8A64-6F13C0958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2308A2-2681-4903-A65F-9BA5DF61A723}" type="slidenum">
              <a:rPr lang="en-GB" altLang="id-ID">
                <a:latin typeface="Arial" panose="020B0604020202020204" pitchFamily="34" charset="0"/>
              </a:rPr>
              <a:pPr>
                <a:spcBef>
                  <a:spcPct val="0"/>
                </a:spcBef>
              </a:pPr>
              <a:t>42</a:t>
            </a:fld>
            <a:endParaRPr lang="en-GB" altLang="id-ID">
              <a:latin typeface="Arial" panose="020B0604020202020204" pitchFamily="34" charset="0"/>
            </a:endParaRPr>
          </a:p>
        </p:txBody>
      </p:sp>
      <p:sp>
        <p:nvSpPr>
          <p:cNvPr id="37891" name="Rectangle 2">
            <a:extLst>
              <a:ext uri="{FF2B5EF4-FFF2-40B4-BE49-F238E27FC236}">
                <a16:creationId xmlns:a16="http://schemas.microsoft.com/office/drawing/2014/main" id="{1D61078B-C2E7-41DC-BEF2-7468341B0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B6ABA519-19F1-426E-B1D8-161A6EFC15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8010B28-DB15-4E0C-8DCD-C36A166750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B1B5E2-BE93-437E-9738-459B5F203A9C}" type="slidenum">
              <a:rPr lang="en-GB" altLang="id-ID">
                <a:latin typeface="Arial" panose="020B0604020202020204" pitchFamily="34" charset="0"/>
              </a:rPr>
              <a:pPr>
                <a:spcBef>
                  <a:spcPct val="0"/>
                </a:spcBef>
              </a:pPr>
              <a:t>44</a:t>
            </a:fld>
            <a:endParaRPr lang="en-GB" altLang="id-ID">
              <a:latin typeface="Arial" panose="020B0604020202020204" pitchFamily="34" charset="0"/>
            </a:endParaRPr>
          </a:p>
        </p:txBody>
      </p:sp>
      <p:sp>
        <p:nvSpPr>
          <p:cNvPr id="40963" name="Rectangle 2">
            <a:extLst>
              <a:ext uri="{FF2B5EF4-FFF2-40B4-BE49-F238E27FC236}">
                <a16:creationId xmlns:a16="http://schemas.microsoft.com/office/drawing/2014/main" id="{CD1828D9-5B9E-4B50-B8EC-DF7C0D29AF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3017D3C7-7D39-458C-A237-AC97D20EB8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8DD0551-62DC-49C7-B02E-C6F0460C0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A3A009-EEE1-48E8-B23D-298802492B27}" type="slidenum">
              <a:rPr lang="en-GB" altLang="id-ID">
                <a:latin typeface="Arial" panose="020B0604020202020204" pitchFamily="34" charset="0"/>
              </a:rPr>
              <a:pPr>
                <a:spcBef>
                  <a:spcPct val="0"/>
                </a:spcBef>
              </a:pPr>
              <a:t>45</a:t>
            </a:fld>
            <a:endParaRPr lang="en-GB" altLang="id-ID">
              <a:latin typeface="Arial" panose="020B0604020202020204" pitchFamily="34" charset="0"/>
            </a:endParaRPr>
          </a:p>
        </p:txBody>
      </p:sp>
      <p:sp>
        <p:nvSpPr>
          <p:cNvPr id="55299" name="Rectangle 2">
            <a:extLst>
              <a:ext uri="{FF2B5EF4-FFF2-40B4-BE49-F238E27FC236}">
                <a16:creationId xmlns:a16="http://schemas.microsoft.com/office/drawing/2014/main" id="{61B1D4CD-89A7-4AD9-9F93-C10C711C07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19149FCF-E81A-4094-9BCB-D78D0376D2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B2AE117-73C8-4D3C-8F30-FC6C43DF99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6FD6D7-C436-4871-8CC6-D22DDA5A30BE}" type="slidenum">
              <a:rPr lang="en-GB" altLang="id-ID">
                <a:latin typeface="Arial" panose="020B0604020202020204" pitchFamily="34" charset="0"/>
              </a:rPr>
              <a:pPr>
                <a:spcBef>
                  <a:spcPct val="0"/>
                </a:spcBef>
              </a:pPr>
              <a:t>46</a:t>
            </a:fld>
            <a:endParaRPr lang="en-GB" altLang="id-ID">
              <a:latin typeface="Arial" panose="020B0604020202020204" pitchFamily="34" charset="0"/>
            </a:endParaRPr>
          </a:p>
        </p:txBody>
      </p:sp>
      <p:sp>
        <p:nvSpPr>
          <p:cNvPr id="57347" name="Rectangle 2">
            <a:extLst>
              <a:ext uri="{FF2B5EF4-FFF2-40B4-BE49-F238E27FC236}">
                <a16:creationId xmlns:a16="http://schemas.microsoft.com/office/drawing/2014/main" id="{B403A3E0-E058-4B3F-9CC8-D23A57531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4F7A3BB3-23CF-4492-A1D0-BCFB2C18CD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0FCC134-636F-4B41-B8F3-2AD1CB43E9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8D13F8-F509-4BA2-8BAA-92FC7EBCC14E}" type="slidenum">
              <a:rPr lang="en-GB" altLang="id-ID">
                <a:latin typeface="Arial" panose="020B0604020202020204" pitchFamily="34" charset="0"/>
              </a:rPr>
              <a:pPr>
                <a:spcBef>
                  <a:spcPct val="0"/>
                </a:spcBef>
              </a:pPr>
              <a:t>47</a:t>
            </a:fld>
            <a:endParaRPr lang="en-GB" altLang="id-ID">
              <a:latin typeface="Arial" panose="020B0604020202020204" pitchFamily="34" charset="0"/>
            </a:endParaRPr>
          </a:p>
        </p:txBody>
      </p:sp>
      <p:sp>
        <p:nvSpPr>
          <p:cNvPr id="59395" name="Rectangle 2">
            <a:extLst>
              <a:ext uri="{FF2B5EF4-FFF2-40B4-BE49-F238E27FC236}">
                <a16:creationId xmlns:a16="http://schemas.microsoft.com/office/drawing/2014/main" id="{A1A5384D-7143-472F-A59C-9271AAF2E9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9F8E966A-3755-4516-9B38-8294FA920A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86F873-088B-41B0-97C5-244C7209F351}"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194718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6F873-088B-41B0-97C5-244C7209F351}"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67165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6F873-088B-41B0-97C5-244C7209F351}"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145368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6F873-088B-41B0-97C5-244C7209F351}"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14847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86F873-088B-41B0-97C5-244C7209F351}" type="datetimeFigureOut">
              <a:rPr lang="id-ID" smtClean="0"/>
              <a:t>19/03/2020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200419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86F873-088B-41B0-97C5-244C7209F351}" type="datetimeFigureOut">
              <a:rPr lang="id-ID" smtClean="0"/>
              <a:t>19/03/2020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160772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6F873-088B-41B0-97C5-244C7209F351}" type="datetimeFigureOut">
              <a:rPr lang="id-ID" smtClean="0"/>
              <a:t>19/03/2020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307023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86F873-088B-41B0-97C5-244C7209F351}" type="datetimeFigureOut">
              <a:rPr lang="id-ID" smtClean="0"/>
              <a:t>19/03/2020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3720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6F873-088B-41B0-97C5-244C7209F351}" type="datetimeFigureOut">
              <a:rPr lang="id-ID" smtClean="0"/>
              <a:t>19/03/2020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411313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86F873-088B-41B0-97C5-244C7209F351}" type="datetimeFigureOut">
              <a:rPr lang="id-ID" smtClean="0"/>
              <a:t>19/03/2020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299093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86F873-088B-41B0-97C5-244C7209F351}" type="datetimeFigureOut">
              <a:rPr lang="id-ID" smtClean="0"/>
              <a:t>19/03/2020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BFDC0A-13BF-4993-AC74-29061441E10D}" type="slidenum">
              <a:rPr lang="id-ID" smtClean="0"/>
              <a:t>‹#›</a:t>
            </a:fld>
            <a:endParaRPr lang="id-ID"/>
          </a:p>
        </p:txBody>
      </p:sp>
    </p:spTree>
    <p:extLst>
      <p:ext uri="{BB962C8B-B14F-4D97-AF65-F5344CB8AC3E}">
        <p14:creationId xmlns:p14="http://schemas.microsoft.com/office/powerpoint/2010/main" val="16199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6F873-088B-41B0-97C5-244C7209F351}" type="datetimeFigureOut">
              <a:rPr lang="id-ID" smtClean="0"/>
              <a:t>19/03/2020</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FDC0A-13BF-4993-AC74-29061441E10D}" type="slidenum">
              <a:rPr lang="id-ID" smtClean="0"/>
              <a:t>‹#›</a:t>
            </a:fld>
            <a:endParaRPr lang="id-ID"/>
          </a:p>
        </p:txBody>
      </p:sp>
    </p:spTree>
    <p:extLst>
      <p:ext uri="{BB962C8B-B14F-4D97-AF65-F5344CB8AC3E}">
        <p14:creationId xmlns:p14="http://schemas.microsoft.com/office/powerpoint/2010/main" val="130368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0.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9A5977-435A-4DBF-BF63-5468BCA62515}"/>
              </a:ext>
            </a:extLst>
          </p:cNvPr>
          <p:cNvSpPr>
            <a:spLocks noGrp="1"/>
          </p:cNvSpPr>
          <p:nvPr>
            <p:ph type="ctrTitle"/>
          </p:nvPr>
        </p:nvSpPr>
        <p:spPr/>
        <p:txBody>
          <a:bodyPr>
            <a:normAutofit fontScale="90000"/>
          </a:bodyPr>
          <a:lstStyle/>
          <a:p>
            <a:r>
              <a:rPr lang="id-ID" dirty="0">
                <a:solidFill>
                  <a:schemeClr val="bg1"/>
                </a:solidFill>
                <a:latin typeface="Arial Black" panose="020B0A04020102020204" pitchFamily="34" charset="0"/>
              </a:rPr>
              <a:t>UKURAN KESEHATAN DAN PENYAKIT</a:t>
            </a:r>
          </a:p>
        </p:txBody>
      </p:sp>
      <p:sp>
        <p:nvSpPr>
          <p:cNvPr id="3" name="Subtitle 2">
            <a:extLst>
              <a:ext uri="{FF2B5EF4-FFF2-40B4-BE49-F238E27FC236}">
                <a16:creationId xmlns:a16="http://schemas.microsoft.com/office/drawing/2014/main" id="{0B142764-A3F9-497C-B9B7-2BD2419F8265}"/>
              </a:ext>
            </a:extLst>
          </p:cNvPr>
          <p:cNvSpPr>
            <a:spLocks noGrp="1"/>
          </p:cNvSpPr>
          <p:nvPr>
            <p:ph type="subTitle" idx="1"/>
          </p:nvPr>
        </p:nvSpPr>
        <p:spPr/>
        <p:txBody>
          <a:bodyPr>
            <a:normAutofit lnSpcReduction="10000"/>
          </a:bodyPr>
          <a:lstStyle/>
          <a:p>
            <a:r>
              <a:rPr lang="id-ID" dirty="0">
                <a:solidFill>
                  <a:schemeClr val="bg1"/>
                </a:solidFill>
                <a:latin typeface="Arial" panose="020B0604020202020204" pitchFamily="34" charset="0"/>
                <a:cs typeface="Arial" panose="020B0604020202020204" pitchFamily="34" charset="0"/>
              </a:rPr>
              <a:t>Fitria Dewi Puspita Anggraini</a:t>
            </a:r>
          </a:p>
          <a:p>
            <a:r>
              <a:rPr lang="id-ID" dirty="0">
                <a:solidFill>
                  <a:schemeClr val="bg1"/>
                </a:solidFill>
                <a:latin typeface="Arial" panose="020B0604020202020204" pitchFamily="34" charset="0"/>
                <a:cs typeface="Arial" panose="020B0604020202020204" pitchFamily="34" charset="0"/>
              </a:rPr>
              <a:t>Fakultas Kesehatan</a:t>
            </a:r>
          </a:p>
          <a:p>
            <a:r>
              <a:rPr lang="id-ID" dirty="0">
                <a:solidFill>
                  <a:schemeClr val="bg1"/>
                </a:solidFill>
                <a:latin typeface="Arial" panose="020B0604020202020204" pitchFamily="34" charset="0"/>
                <a:cs typeface="Arial" panose="020B0604020202020204" pitchFamily="34" charset="0"/>
              </a:rPr>
              <a:t>Universitas Dian Nuswantoro</a:t>
            </a:r>
          </a:p>
          <a:p>
            <a:r>
              <a:rPr lang="id-ID" dirty="0">
                <a:solidFill>
                  <a:schemeClr val="bg1"/>
                </a:solidFill>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84320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Konsep Sakit dan Penyakit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Penyakit (</a:t>
            </a:r>
            <a:r>
              <a:rPr lang="id-ID" i="1" dirty="0">
                <a:solidFill>
                  <a:schemeClr val="bg1"/>
                </a:solidFill>
                <a:latin typeface="Arial" panose="020B0604020202020204" pitchFamily="34" charset="0"/>
                <a:cs typeface="Arial" panose="020B0604020202020204" pitchFamily="34" charset="0"/>
              </a:rPr>
              <a:t>disease</a:t>
            </a:r>
            <a:r>
              <a:rPr lang="id-ID" dirty="0">
                <a:solidFill>
                  <a:schemeClr val="bg1"/>
                </a:solidFill>
                <a:latin typeface="Arial" panose="020B0604020202020204" pitchFamily="34" charset="0"/>
                <a:cs typeface="Arial" panose="020B0604020202020204" pitchFamily="34" charset="0"/>
              </a:rPr>
              <a:t>) </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 bentuk reaksi biologis terhadap organisme, benda asing atau luka (</a:t>
            </a:r>
            <a:r>
              <a:rPr lang="id-ID" i="1" dirty="0">
                <a:solidFill>
                  <a:schemeClr val="bg1"/>
                </a:solidFill>
                <a:latin typeface="Arial" panose="020B0604020202020204" pitchFamily="34" charset="0"/>
                <a:cs typeface="Arial" panose="020B0604020202020204" pitchFamily="34" charset="0"/>
                <a:sym typeface="Wingdings" panose="05000000000000000000" pitchFamily="2" charset="2"/>
              </a:rPr>
              <a:t>injury</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 yang ditandai oleh perubahan fungsi tubuh sebagai organisme biologis.</a:t>
            </a:r>
          </a:p>
          <a:p>
            <a:pPr marL="0" indent="0" algn="just">
              <a:buNone/>
            </a:pPr>
            <a:endParaRPr lang="id-ID"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0" indent="0" algn="just">
              <a:buNone/>
            </a:pP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Sakit (</a:t>
            </a:r>
            <a:r>
              <a:rPr lang="id-ID" i="1" dirty="0">
                <a:solidFill>
                  <a:schemeClr val="bg1"/>
                </a:solidFill>
                <a:latin typeface="Arial" panose="020B0604020202020204" pitchFamily="34" charset="0"/>
                <a:cs typeface="Arial" panose="020B0604020202020204" pitchFamily="34" charset="0"/>
                <a:sym typeface="Wingdings" panose="05000000000000000000" pitchFamily="2" charset="2"/>
              </a:rPr>
              <a:t>illness</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  penilaian seseorang terhadap penyakit sehubungan dengan pengalaman yang langsung dialaminya, ditandai dengan perasaan tidak enak (</a:t>
            </a:r>
            <a:r>
              <a:rPr lang="id-ID" i="1" dirty="0">
                <a:solidFill>
                  <a:schemeClr val="bg1"/>
                </a:solidFill>
                <a:latin typeface="Arial" panose="020B0604020202020204" pitchFamily="34" charset="0"/>
                <a:cs typeface="Arial" panose="020B0604020202020204" pitchFamily="34" charset="0"/>
                <a:sym typeface="Wingdings" panose="05000000000000000000" pitchFamily="2" charset="2"/>
              </a:rPr>
              <a:t>feeling unwell</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id-ID"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01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758239114"/>
              </p:ext>
            </p:extLst>
          </p:nvPr>
        </p:nvGraphicFramePr>
        <p:xfrm>
          <a:off x="628650" y="604684"/>
          <a:ext cx="7886700" cy="55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62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pPr algn="ctr"/>
            <a:r>
              <a:rPr lang="id-ID" b="1" dirty="0">
                <a:solidFill>
                  <a:schemeClr val="bg1"/>
                </a:solidFill>
                <a:latin typeface="Arial" panose="020B0604020202020204" pitchFamily="34" charset="0"/>
                <a:cs typeface="Arial" panose="020B0604020202020204" pitchFamily="34" charset="0"/>
              </a:rPr>
              <a:t>Definisi Sumber Data Epidemiologi</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Data Epidemiologi merupakan komponen dasar dari informasi epidemiologi yang akan diproses lebih lanjut untuk menghasilkan informasi epidemiologi. Data ini nantinya dapat melihat masalah kesehatan yang sedang terjadi. </a:t>
            </a:r>
          </a:p>
        </p:txBody>
      </p:sp>
    </p:spTree>
    <p:extLst>
      <p:ext uri="{BB962C8B-B14F-4D97-AF65-F5344CB8AC3E}">
        <p14:creationId xmlns:p14="http://schemas.microsoft.com/office/powerpoint/2010/main" val="31329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pPr algn="ctr"/>
            <a:r>
              <a:rPr lang="id-ID" b="1" dirty="0">
                <a:solidFill>
                  <a:schemeClr val="bg1"/>
                </a:solidFill>
                <a:latin typeface="Arial" panose="020B0604020202020204" pitchFamily="34" charset="0"/>
                <a:cs typeface="Arial" panose="020B0604020202020204" pitchFamily="34" charset="0"/>
              </a:rPr>
              <a:t>Sumber Data Epidemiologi</a:t>
            </a:r>
          </a:p>
        </p:txBody>
      </p:sp>
      <p:graphicFrame>
        <p:nvGraphicFramePr>
          <p:cNvPr id="2" name="Content Placeholder 1">
            <a:extLst>
              <a:ext uri="{FF2B5EF4-FFF2-40B4-BE49-F238E27FC236}">
                <a16:creationId xmlns:a16="http://schemas.microsoft.com/office/drawing/2014/main" id="{6A54EF4C-DCF5-4539-A3E3-51096BF86DD0}"/>
              </a:ext>
            </a:extLst>
          </p:cNvPr>
          <p:cNvGraphicFramePr>
            <a:graphicFrameLocks noGrp="1"/>
          </p:cNvGraphicFramePr>
          <p:nvPr>
            <p:ph idx="1"/>
            <p:extLst>
              <p:ext uri="{D42A27DB-BD31-4B8C-83A1-F6EECF244321}">
                <p14:modId xmlns:p14="http://schemas.microsoft.com/office/powerpoint/2010/main" val="387597813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39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pPr algn="ctr"/>
            <a:r>
              <a:rPr lang="id-ID" b="1" i="1" dirty="0">
                <a:solidFill>
                  <a:schemeClr val="bg1"/>
                </a:solidFill>
                <a:latin typeface="Arial" panose="020B0604020202020204" pitchFamily="34" charset="0"/>
                <a:cs typeface="Arial" panose="020B0604020202020204" pitchFamily="34" charset="0"/>
              </a:rPr>
              <a:t>Surveillance</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fontScale="85000" lnSpcReduction="20000"/>
          </a:bodyPr>
          <a:lstStyle/>
          <a:p>
            <a:pPr marL="0" indent="0" algn="just">
              <a:buNone/>
            </a:pPr>
            <a:r>
              <a:rPr lang="id-ID" i="1" dirty="0">
                <a:solidFill>
                  <a:schemeClr val="bg1"/>
                </a:solidFill>
                <a:latin typeface="Arial" panose="020B0604020202020204" pitchFamily="34" charset="0"/>
                <a:cs typeface="Arial" panose="020B0604020202020204" pitchFamily="34" charset="0"/>
              </a:rPr>
              <a:t>Surveillance </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 pencatatan dan pelaporan data yang dilakukan secara rutin dan terus-menerus dalam epidemiologi.</a:t>
            </a:r>
          </a:p>
          <a:p>
            <a:pPr marL="0" indent="0" algn="just">
              <a:buNone/>
            </a:pP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Variabel yang diobservasi berkaitan dengan orang, waktu, dan tempat.</a:t>
            </a:r>
          </a:p>
          <a:p>
            <a:pPr marL="0" indent="0" algn="just">
              <a:buNone/>
            </a:pP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Sebagai sumber </a:t>
            </a:r>
            <a:r>
              <a:rPr lang="id-ID" i="1" dirty="0">
                <a:solidFill>
                  <a:schemeClr val="bg1"/>
                </a:solidFill>
                <a:latin typeface="Arial" panose="020B0604020202020204" pitchFamily="34" charset="0"/>
                <a:cs typeface="Arial" panose="020B0604020202020204" pitchFamily="34" charset="0"/>
                <a:sym typeface="Wingdings" panose="05000000000000000000" pitchFamily="2" charset="2"/>
              </a:rPr>
              <a:t>surveillance, </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menurut WHO terdapat 10 macam sumber data, yaitu:</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Data mortalitas 		6. Hasil penyelidikan wabah</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Data morbiditas		7. Survei khusus</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Data epidemik		8. Survei vektor dan resevoir</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Hasil tes laboratorium	9. Data demografik</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Laporan investigasi kasus 	10. Data lingkungan</a:t>
            </a:r>
          </a:p>
        </p:txBody>
      </p:sp>
    </p:spTree>
    <p:extLst>
      <p:ext uri="{BB962C8B-B14F-4D97-AF65-F5344CB8AC3E}">
        <p14:creationId xmlns:p14="http://schemas.microsoft.com/office/powerpoint/2010/main" val="58294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pPr algn="ctr"/>
            <a:r>
              <a:rPr lang="id-ID" b="1" dirty="0">
                <a:solidFill>
                  <a:schemeClr val="bg1"/>
                </a:solidFill>
                <a:latin typeface="Arial" panose="020B0604020202020204" pitchFamily="34" charset="0"/>
                <a:cs typeface="Arial" panose="020B0604020202020204" pitchFamily="34" charset="0"/>
              </a:rPr>
              <a:t>Masalah Data</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Dalam menghadapi data, kendala yang mungkin muncul meliputi:</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Bagaimana mendapatkan data</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Bagaimana membaca data</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Bagaimana menginterpretasikan data</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Bagaimana menyebarluaskan data</a:t>
            </a:r>
          </a:p>
        </p:txBody>
      </p:sp>
    </p:spTree>
    <p:extLst>
      <p:ext uri="{BB962C8B-B14F-4D97-AF65-F5344CB8AC3E}">
        <p14:creationId xmlns:p14="http://schemas.microsoft.com/office/powerpoint/2010/main" val="308554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pPr algn="ctr"/>
            <a:r>
              <a:rPr lang="id-ID" b="1" dirty="0">
                <a:solidFill>
                  <a:schemeClr val="bg1"/>
                </a:solidFill>
                <a:latin typeface="Arial" panose="020B0604020202020204" pitchFamily="34" charset="0"/>
                <a:cs typeface="Arial" panose="020B0604020202020204" pitchFamily="34" charset="0"/>
              </a:rPr>
              <a:t>Masalah Data</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lnSpcReduction="10000"/>
          </a:bodyPr>
          <a:lstStyle/>
          <a:p>
            <a:pPr marL="0" indent="0" algn="just">
              <a:buNone/>
            </a:pPr>
            <a:r>
              <a:rPr lang="id-ID" dirty="0">
                <a:solidFill>
                  <a:schemeClr val="bg1"/>
                </a:solidFill>
                <a:latin typeface="Arial" panose="020B0604020202020204" pitchFamily="34" charset="0"/>
                <a:cs typeface="Arial" panose="020B0604020202020204" pitchFamily="34" charset="0"/>
              </a:rPr>
              <a:t>Kemungkinan kendala dalam menghadapi data dapat berupa:</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Ketidaklengkapan data</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Kesulitan memperoleh data yang diinginkan</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Kesenjangan antara data yang sudah tersedia dengan informasi yang dibutuhkan</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Ketidakserasian data yang diperoleh dari berbagai sumber</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Kemungkinan data bias</a:t>
            </a:r>
          </a:p>
          <a:p>
            <a:pPr marL="514350" indent="-514350" algn="just">
              <a:buAutoNum type="arabicPeriod"/>
            </a:pPr>
            <a:r>
              <a:rPr lang="id-ID" dirty="0">
                <a:solidFill>
                  <a:schemeClr val="bg1"/>
                </a:solidFill>
                <a:latin typeface="Arial" panose="020B0604020202020204" pitchFamily="34" charset="0"/>
                <a:cs typeface="Arial" panose="020B0604020202020204" pitchFamily="34" charset="0"/>
              </a:rPr>
              <a:t>Adanya pola penyakit yang terselubung</a:t>
            </a:r>
          </a:p>
        </p:txBody>
      </p:sp>
    </p:spTree>
    <p:extLst>
      <p:ext uri="{BB962C8B-B14F-4D97-AF65-F5344CB8AC3E}">
        <p14:creationId xmlns:p14="http://schemas.microsoft.com/office/powerpoint/2010/main" val="48609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3728913140"/>
              </p:ext>
            </p:extLst>
          </p:nvPr>
        </p:nvGraphicFramePr>
        <p:xfrm>
          <a:off x="628650" y="604684"/>
          <a:ext cx="7886700" cy="55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752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CBDC3504-742C-4E1C-9E08-C1AB9C25F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092" t="32932" r="29222" b="21581"/>
          <a:stretch>
            <a:fillRect/>
          </a:stretch>
        </p:blipFill>
        <p:spPr bwMode="auto">
          <a:xfrm>
            <a:off x="263166" y="164998"/>
            <a:ext cx="4821601" cy="345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CCDBA12E-0CEC-43E3-B00F-E22E305B4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100" t="26367" r="27525" b="28711"/>
          <a:stretch>
            <a:fillRect/>
          </a:stretch>
        </p:blipFill>
        <p:spPr bwMode="auto">
          <a:xfrm>
            <a:off x="3603267" y="3621190"/>
            <a:ext cx="527526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80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5494874B-45D7-41A8-83BB-72E7CC5E1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394" t="31250" r="27525" b="29688"/>
          <a:stretch>
            <a:fillRect/>
          </a:stretch>
        </p:blipFill>
        <p:spPr bwMode="auto">
          <a:xfrm>
            <a:off x="4684713" y="4414838"/>
            <a:ext cx="445928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0C21E7E3-5E5B-4DE2-BF87-0399EAF80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54" t="14844" r="18704" b="16797"/>
          <a:stretch>
            <a:fillRect/>
          </a:stretch>
        </p:blipFill>
        <p:spPr bwMode="auto">
          <a:xfrm>
            <a:off x="0" y="-29497"/>
            <a:ext cx="71437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35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2311414385"/>
              </p:ext>
            </p:extLst>
          </p:nvPr>
        </p:nvGraphicFramePr>
        <p:xfrm>
          <a:off x="628650" y="604684"/>
          <a:ext cx="7886700" cy="55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7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A95C4F0-8C7C-4437-9770-E249E7F85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00" t="18555" r="27525" b="11133"/>
          <a:stretch>
            <a:fillRect/>
          </a:stretch>
        </p:blipFill>
        <p:spPr bwMode="auto">
          <a:xfrm>
            <a:off x="1245778" y="541619"/>
            <a:ext cx="6357937"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3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5EB025A-97A0-479C-9743-EEABD433A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96" t="21484" r="27525" b="16016"/>
          <a:stretch>
            <a:fillRect/>
          </a:stretch>
        </p:blipFill>
        <p:spPr bwMode="auto">
          <a:xfrm>
            <a:off x="1107281" y="472281"/>
            <a:ext cx="6929437"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68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452A280D-8EC4-4C76-B207-F1DE7DBF7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58" t="22461" r="27525" b="13086"/>
          <a:stretch>
            <a:fillRect/>
          </a:stretch>
        </p:blipFill>
        <p:spPr bwMode="auto">
          <a:xfrm>
            <a:off x="954035" y="555370"/>
            <a:ext cx="7541035" cy="56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68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1734845619"/>
              </p:ext>
            </p:extLst>
          </p:nvPr>
        </p:nvGraphicFramePr>
        <p:xfrm>
          <a:off x="628650" y="604684"/>
          <a:ext cx="7886700" cy="55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42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E28A3B-9C07-4C86-B589-F0FDC20E7D2E}"/>
              </a:ext>
            </a:extLst>
          </p:cNvPr>
          <p:cNvSpPr>
            <a:spLocks noGrp="1"/>
          </p:cNvSpPr>
          <p:nvPr>
            <p:ph type="title"/>
          </p:nvPr>
        </p:nvSpPr>
        <p:spPr>
          <a:xfrm>
            <a:off x="746637" y="681037"/>
            <a:ext cx="7886700" cy="1325563"/>
          </a:xfrm>
        </p:spPr>
        <p:txBody>
          <a:bodyPr/>
          <a:lstStyle/>
          <a:p>
            <a:pPr algn="ctr"/>
            <a:r>
              <a:rPr lang="id-ID" dirty="0">
                <a:solidFill>
                  <a:schemeClr val="bg1"/>
                </a:solidFill>
                <a:latin typeface="Arial Black" panose="020B0A04020102020204" pitchFamily="34" charset="0"/>
              </a:rPr>
              <a:t>UKURAN FREKUENSI PENYAKIT</a:t>
            </a:r>
          </a:p>
        </p:txBody>
      </p:sp>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427534989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21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D9AE784-20F8-4F0F-8EDE-7FB5320D35E7}"/>
              </a:ext>
            </a:extLst>
          </p:cNvPr>
          <p:cNvSpPr>
            <a:spLocks noGrp="1"/>
          </p:cNvSpPr>
          <p:nvPr>
            <p:ph idx="1"/>
          </p:nvPr>
        </p:nvSpPr>
        <p:spPr>
          <a:xfrm>
            <a:off x="628650" y="999716"/>
            <a:ext cx="7886700" cy="4351338"/>
          </a:xfrm>
        </p:spPr>
        <p:txBody>
          <a:bodyPr>
            <a:normAutofit lnSpcReduction="10000"/>
          </a:bodyPr>
          <a:lstStyle/>
          <a:p>
            <a:pPr algn="just"/>
            <a:r>
              <a:rPr lang="id-ID" dirty="0">
                <a:solidFill>
                  <a:schemeClr val="bg1"/>
                </a:solidFill>
                <a:latin typeface="Arial" panose="020B0604020202020204" pitchFamily="34" charset="0"/>
                <a:cs typeface="Arial" panose="020B0604020202020204" pitchFamily="34" charset="0"/>
              </a:rPr>
              <a:t>Mengupayakan agar masalah kesehatan yg diukur hanya masalah yg dimaksud.</a:t>
            </a:r>
          </a:p>
          <a:p>
            <a:pPr algn="just"/>
            <a:r>
              <a:rPr lang="id-ID" dirty="0">
                <a:solidFill>
                  <a:schemeClr val="bg1"/>
                </a:solidFill>
                <a:latin typeface="Arial" panose="020B0604020202020204" pitchFamily="34" charset="0"/>
                <a:cs typeface="Arial" panose="020B0604020202020204" pitchFamily="34" charset="0"/>
              </a:rPr>
              <a:t>Mengupayakan agar masalah kesehatan yg diukur masuk dlm pengukuran (kelengkapan data).</a:t>
            </a:r>
          </a:p>
          <a:p>
            <a:pPr algn="just"/>
            <a:r>
              <a:rPr lang="id-ID" dirty="0">
                <a:solidFill>
                  <a:schemeClr val="bg1"/>
                </a:solidFill>
                <a:latin typeface="Arial" panose="020B0604020202020204" pitchFamily="34" charset="0"/>
                <a:cs typeface="Arial" panose="020B0604020202020204" pitchFamily="34" charset="0"/>
              </a:rPr>
              <a:t>Mengupayakan agar penyajian hasil pengukuran dlm format yg memberikan keterangan yg optimal.</a:t>
            </a:r>
          </a:p>
          <a:p>
            <a:pPr algn="just"/>
            <a:r>
              <a:rPr lang="id-ID" dirty="0">
                <a:solidFill>
                  <a:schemeClr val="bg1"/>
                </a:solidFill>
                <a:latin typeface="Arial" panose="020B0604020202020204" pitchFamily="34" charset="0"/>
                <a:cs typeface="Arial" panose="020B0604020202020204" pitchFamily="34" charset="0"/>
              </a:rPr>
              <a:t>Ukuran epidemiologi selalu dipengaruhi oleh faktor person (orang), faktor </a:t>
            </a:r>
            <a:r>
              <a:rPr lang="id-ID" i="1" dirty="0">
                <a:solidFill>
                  <a:schemeClr val="bg1"/>
                </a:solidFill>
                <a:latin typeface="Arial" panose="020B0604020202020204" pitchFamily="34" charset="0"/>
                <a:cs typeface="Arial" panose="020B0604020202020204" pitchFamily="34" charset="0"/>
              </a:rPr>
              <a:t>place </a:t>
            </a:r>
            <a:r>
              <a:rPr lang="id-ID" dirty="0">
                <a:solidFill>
                  <a:schemeClr val="bg1"/>
                </a:solidFill>
                <a:latin typeface="Arial" panose="020B0604020202020204" pitchFamily="34" charset="0"/>
                <a:cs typeface="Arial" panose="020B0604020202020204" pitchFamily="34" charset="0"/>
              </a:rPr>
              <a:t>(tempat) dan faktor </a:t>
            </a:r>
            <a:r>
              <a:rPr lang="id-ID" i="1" dirty="0">
                <a:solidFill>
                  <a:schemeClr val="bg1"/>
                </a:solidFill>
                <a:latin typeface="Arial" panose="020B0604020202020204" pitchFamily="34" charset="0"/>
                <a:cs typeface="Arial" panose="020B0604020202020204" pitchFamily="34" charset="0"/>
              </a:rPr>
              <a:t>time </a:t>
            </a:r>
            <a:r>
              <a:rPr lang="id-ID" dirty="0">
                <a:solidFill>
                  <a:schemeClr val="bg1"/>
                </a:solidFill>
                <a:latin typeface="Arial" panose="020B0604020202020204" pitchFamily="34" charset="0"/>
                <a:cs typeface="Arial" panose="020B0604020202020204" pitchFamily="34" charset="0"/>
              </a:rPr>
              <a:t>(waktu).</a:t>
            </a:r>
          </a:p>
          <a:p>
            <a:pPr algn="just"/>
            <a:endParaRPr lang="id-ID" dirty="0">
              <a:solidFill>
                <a:schemeClr val="bg1"/>
              </a:solidFill>
              <a:latin typeface="Arial" panose="020B0604020202020204" pitchFamily="34" charset="0"/>
              <a:cs typeface="Arial" panose="020B0604020202020204" pitchFamily="34" charset="0"/>
            </a:endParaRPr>
          </a:p>
          <a:p>
            <a:pPr algn="just"/>
            <a:endParaRPr lang="id-ID" dirty="0">
              <a:solidFill>
                <a:schemeClr val="bg1"/>
              </a:solidFill>
              <a:latin typeface="Arial" panose="020B0604020202020204" pitchFamily="34" charset="0"/>
              <a:cs typeface="Arial" panose="020B0604020202020204" pitchFamily="34" charset="0"/>
            </a:endParaRPr>
          </a:p>
          <a:p>
            <a:pPr algn="just"/>
            <a:endParaRPr lang="id-ID"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24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C756A1-165F-4295-A8B9-F4D932557AD7}"/>
              </a:ext>
            </a:extLst>
          </p:cNvPr>
          <p:cNvSpPr>
            <a:spLocks noGrp="1"/>
          </p:cNvSpPr>
          <p:nvPr>
            <p:ph type="title"/>
          </p:nvPr>
        </p:nvSpPr>
        <p:spPr/>
        <p:txBody>
          <a:bodyPr/>
          <a:lstStyle/>
          <a:p>
            <a:pPr algn="ctr"/>
            <a:r>
              <a:rPr lang="id-ID" dirty="0">
                <a:solidFill>
                  <a:schemeClr val="bg1"/>
                </a:solidFill>
                <a:latin typeface="Arial Black" panose="020B0A04020102020204" pitchFamily="34" charset="0"/>
              </a:rPr>
              <a:t>Ukuran Frekuensi Penyakit</a:t>
            </a:r>
          </a:p>
        </p:txBody>
      </p:sp>
      <p:graphicFrame>
        <p:nvGraphicFramePr>
          <p:cNvPr id="5" name="Content Placeholder 4">
            <a:extLst>
              <a:ext uri="{FF2B5EF4-FFF2-40B4-BE49-F238E27FC236}">
                <a16:creationId xmlns:a16="http://schemas.microsoft.com/office/drawing/2014/main" id="{CDC983D5-5D1F-41D9-869B-7BCD897657CC}"/>
              </a:ext>
            </a:extLst>
          </p:cNvPr>
          <p:cNvGraphicFramePr>
            <a:graphicFrameLocks noGrp="1"/>
          </p:cNvGraphicFramePr>
          <p:nvPr>
            <p:ph idx="1"/>
            <p:extLst>
              <p:ext uri="{D42A27DB-BD31-4B8C-83A1-F6EECF244321}">
                <p14:modId xmlns:p14="http://schemas.microsoft.com/office/powerpoint/2010/main" val="26559172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87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C756A1-165F-4295-A8B9-F4D932557AD7}"/>
              </a:ext>
            </a:extLst>
          </p:cNvPr>
          <p:cNvSpPr>
            <a:spLocks noGrp="1"/>
          </p:cNvSpPr>
          <p:nvPr>
            <p:ph type="title"/>
          </p:nvPr>
        </p:nvSpPr>
        <p:spPr/>
        <p:txBody>
          <a:bodyPr/>
          <a:lstStyle/>
          <a:p>
            <a:pPr algn="ctr"/>
            <a:r>
              <a:rPr lang="id-ID" dirty="0">
                <a:solidFill>
                  <a:schemeClr val="bg1"/>
                </a:solidFill>
                <a:latin typeface="Arial Black" panose="020B0A04020102020204" pitchFamily="34" charset="0"/>
              </a:rPr>
              <a:t>Rate/Angka</a:t>
            </a:r>
          </a:p>
        </p:txBody>
      </p:sp>
      <p:sp>
        <p:nvSpPr>
          <p:cNvPr id="4" name="Content Placeholder 3">
            <a:extLst>
              <a:ext uri="{FF2B5EF4-FFF2-40B4-BE49-F238E27FC236}">
                <a16:creationId xmlns:a16="http://schemas.microsoft.com/office/drawing/2014/main" id="{1D35087E-D84E-4424-8DEA-3FCF7F9C322B}"/>
              </a:ext>
            </a:extLst>
          </p:cNvPr>
          <p:cNvSpPr>
            <a:spLocks noGrp="1"/>
          </p:cNvSpPr>
          <p:nvPr>
            <p:ph idx="1"/>
          </p:nvPr>
        </p:nvSpPr>
        <p:spPr/>
        <p:txBody>
          <a:bodyPr>
            <a:normAutofit lnSpcReduction="10000"/>
          </a:bodyPr>
          <a:lstStyle/>
          <a:p>
            <a:pPr marL="0" indent="0" algn="just">
              <a:buNone/>
            </a:pPr>
            <a:r>
              <a:rPr lang="id-ID" dirty="0">
                <a:solidFill>
                  <a:schemeClr val="bg1"/>
                </a:solidFill>
                <a:latin typeface="Arial" panose="020B0604020202020204" pitchFamily="34" charset="0"/>
                <a:cs typeface="Arial" panose="020B0604020202020204" pitchFamily="34" charset="0"/>
              </a:rPr>
              <a:t>Rate (angka) </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 ukuran yang umum digunakan untuk peristiwa yang akan diukur, biasanya untuk analisis atatistik di bidang kesehatan. Rate (angka) mendeskripsikan suatu jumlah kejadian dihubungkan dengan populasi yang bersangkutan. Peristiwa yang biasanya diukur dalam bentuk angka diantaranya adalah angka kesakitan, seperti </a:t>
            </a:r>
            <a:r>
              <a:rPr lang="id-ID" i="1" dirty="0">
                <a:solidFill>
                  <a:schemeClr val="bg1"/>
                </a:solidFill>
                <a:latin typeface="Arial" panose="020B0604020202020204" pitchFamily="34" charset="0"/>
                <a:cs typeface="Arial" panose="020B0604020202020204" pitchFamily="34" charset="0"/>
                <a:sym typeface="Wingdings" panose="05000000000000000000" pitchFamily="2" charset="2"/>
              </a:rPr>
              <a:t>incidence rate, prevalence rate (point prevalence rate</a:t>
            </a:r>
            <a:r>
              <a:rPr lang="id-ID"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id-ID" i="1" dirty="0">
                <a:solidFill>
                  <a:schemeClr val="bg1"/>
                </a:solidFill>
                <a:latin typeface="Arial" panose="020B0604020202020204" pitchFamily="34" charset="0"/>
                <a:cs typeface="Arial" panose="020B0604020202020204" pitchFamily="34" charset="0"/>
                <a:sym typeface="Wingdings" panose="05000000000000000000" pitchFamily="2" charset="2"/>
              </a:rPr>
              <a:t>periode prevalence rate, attack rate. </a:t>
            </a:r>
            <a:r>
              <a:rPr lang="id-ID">
                <a:solidFill>
                  <a:schemeClr val="bg1"/>
                </a:solidFill>
                <a:latin typeface="Arial" panose="020B0604020202020204" pitchFamily="34" charset="0"/>
                <a:cs typeface="Arial" panose="020B0604020202020204" pitchFamily="34" charset="0"/>
                <a:sym typeface="Wingdings" panose="05000000000000000000" pitchFamily="2" charset="2"/>
              </a:rPr>
              <a:t>Angka kematian, misalnya </a:t>
            </a:r>
            <a:r>
              <a:rPr lang="id-ID" i="1">
                <a:solidFill>
                  <a:schemeClr val="bg1"/>
                </a:solidFill>
                <a:latin typeface="Arial" panose="020B0604020202020204" pitchFamily="34" charset="0"/>
                <a:cs typeface="Arial" panose="020B0604020202020204" pitchFamily="34" charset="0"/>
                <a:sym typeface="Wingdings" panose="05000000000000000000" pitchFamily="2" charset="2"/>
              </a:rPr>
              <a:t>crude death rate, age spesific death rate, </a:t>
            </a:r>
            <a:r>
              <a:rPr lang="id-ID">
                <a:solidFill>
                  <a:schemeClr val="bg1"/>
                </a:solidFill>
                <a:latin typeface="Arial" panose="020B0604020202020204" pitchFamily="34" charset="0"/>
                <a:cs typeface="Arial" panose="020B0604020202020204" pitchFamily="34" charset="0"/>
                <a:sym typeface="Wingdings" panose="05000000000000000000" pitchFamily="2" charset="2"/>
              </a:rPr>
              <a:t>dan </a:t>
            </a:r>
            <a:r>
              <a:rPr lang="id-ID" i="1">
                <a:solidFill>
                  <a:schemeClr val="bg1"/>
                </a:solidFill>
                <a:latin typeface="Arial" panose="020B0604020202020204" pitchFamily="34" charset="0"/>
                <a:cs typeface="Arial" panose="020B0604020202020204" pitchFamily="34" charset="0"/>
                <a:sym typeface="Wingdings" panose="05000000000000000000" pitchFamily="2" charset="2"/>
              </a:rPr>
              <a:t>cause disease spesific death rate</a:t>
            </a:r>
            <a:r>
              <a:rPr lang="id-ID">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id-ID"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041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sil gambar untuk background powerpoint menarik">
            <a:extLst>
              <a:ext uri="{FF2B5EF4-FFF2-40B4-BE49-F238E27FC236}">
                <a16:creationId xmlns:a16="http://schemas.microsoft.com/office/drawing/2014/main" id="{DBB441BB-EA65-4B69-868E-9DF71D3B0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8434" name="Title 1">
            <a:extLst>
              <a:ext uri="{FF2B5EF4-FFF2-40B4-BE49-F238E27FC236}">
                <a16:creationId xmlns:a16="http://schemas.microsoft.com/office/drawing/2014/main" id="{241045BF-7B7D-4F3A-A741-FA60B4A61AA5}"/>
              </a:ext>
            </a:extLst>
          </p:cNvPr>
          <p:cNvSpPr>
            <a:spLocks noGrp="1" noChangeArrowheads="1"/>
          </p:cNvSpPr>
          <p:nvPr>
            <p:ph type="title"/>
          </p:nvPr>
        </p:nvSpPr>
        <p:spPr/>
        <p:txBody>
          <a:bodyPr/>
          <a:lstStyle/>
          <a:p>
            <a:pPr eaLnBrk="1" hangingPunct="1"/>
            <a:r>
              <a:rPr lang="id-ID" altLang="id-ID" dirty="0">
                <a:solidFill>
                  <a:schemeClr val="bg1"/>
                </a:solidFill>
              </a:rPr>
              <a:t>Rate</a:t>
            </a:r>
          </a:p>
        </p:txBody>
      </p:sp>
      <p:sp>
        <p:nvSpPr>
          <p:cNvPr id="18435" name="Content Placeholder 2">
            <a:extLst>
              <a:ext uri="{FF2B5EF4-FFF2-40B4-BE49-F238E27FC236}">
                <a16:creationId xmlns:a16="http://schemas.microsoft.com/office/drawing/2014/main" id="{9BB4F513-76FE-4C0A-89AE-4FE9F531A1D8}"/>
              </a:ext>
            </a:extLst>
          </p:cNvPr>
          <p:cNvSpPr>
            <a:spLocks noGrp="1" noChangeArrowheads="1"/>
          </p:cNvSpPr>
          <p:nvPr>
            <p:ph idx="1"/>
          </p:nvPr>
        </p:nvSpPr>
        <p:spPr>
          <a:xfrm>
            <a:off x="1714500" y="1600200"/>
            <a:ext cx="6972300" cy="4525963"/>
          </a:xfrm>
        </p:spPr>
        <p:txBody>
          <a:bodyPr/>
          <a:lstStyle/>
          <a:p>
            <a:pPr algn="just" eaLnBrk="1" hangingPunct="1"/>
            <a:r>
              <a:rPr lang="id-ID" altLang="id-ID" dirty="0">
                <a:solidFill>
                  <a:schemeClr val="bg1"/>
                </a:solidFill>
              </a:rPr>
              <a:t>Adalah ukuran proporsi yg memasukan unsur periode waktu pengamatan dlm denominatornya</a:t>
            </a:r>
          </a:p>
          <a:p>
            <a:pPr eaLnBrk="1" hangingPunct="1"/>
            <a:r>
              <a:rPr lang="id-ID" altLang="id-ID" dirty="0">
                <a:solidFill>
                  <a:schemeClr val="bg1"/>
                </a:solidFill>
              </a:rPr>
              <a:t>Rumus menghitung rate:</a:t>
            </a:r>
          </a:p>
        </p:txBody>
      </p:sp>
      <p:sp>
        <p:nvSpPr>
          <p:cNvPr id="18436" name="Rectangle 2">
            <a:extLst>
              <a:ext uri="{FF2B5EF4-FFF2-40B4-BE49-F238E27FC236}">
                <a16:creationId xmlns:a16="http://schemas.microsoft.com/office/drawing/2014/main" id="{DB0AAAD4-F3A1-4C2A-BE95-165D2F85EF3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pic>
        <p:nvPicPr>
          <p:cNvPr id="18437" name="Picture 1">
            <a:extLst>
              <a:ext uri="{FF2B5EF4-FFF2-40B4-BE49-F238E27FC236}">
                <a16:creationId xmlns:a16="http://schemas.microsoft.com/office/drawing/2014/main" id="{B1B305E1-9CFF-4EEE-8667-EBA9D306FD0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213" y="4149725"/>
            <a:ext cx="3792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340EAC11-36A8-4399-AD85-1C5910A7D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a:extLst>
              <a:ext uri="{FF2B5EF4-FFF2-40B4-BE49-F238E27FC236}">
                <a16:creationId xmlns:a16="http://schemas.microsoft.com/office/drawing/2014/main" id="{833A9B14-D217-4537-B003-4FDF52528414}"/>
              </a:ext>
            </a:extLst>
          </p:cNvPr>
          <p:cNvSpPr>
            <a:spLocks noGrp="1" noChangeArrowheads="1"/>
          </p:cNvSpPr>
          <p:nvPr>
            <p:ph type="title"/>
          </p:nvPr>
        </p:nvSpPr>
        <p:spPr>
          <a:xfrm>
            <a:off x="457200" y="484570"/>
            <a:ext cx="8229600" cy="647700"/>
          </a:xfrm>
        </p:spPr>
        <p:txBody>
          <a:bodyPr/>
          <a:lstStyle/>
          <a:p>
            <a:pPr eaLnBrk="1" hangingPunct="1"/>
            <a:r>
              <a:rPr lang="sv-SE" altLang="ja-JP" sz="3600" b="1" i="1" dirty="0">
                <a:solidFill>
                  <a:schemeClr val="bg1"/>
                </a:solidFill>
                <a:ea typeface="ＭＳ Ｐゴシック" panose="020B0600070205080204" pitchFamily="34" charset="-128"/>
              </a:rPr>
              <a:t>Population at risk</a:t>
            </a:r>
            <a:endParaRPr lang="id-ID" altLang="id-ID" sz="3600" dirty="0">
              <a:solidFill>
                <a:schemeClr val="bg1"/>
              </a:solidFill>
            </a:endParaRPr>
          </a:p>
        </p:txBody>
      </p:sp>
      <p:sp>
        <p:nvSpPr>
          <p:cNvPr id="5" name="Content Placeholder 4">
            <a:extLst>
              <a:ext uri="{FF2B5EF4-FFF2-40B4-BE49-F238E27FC236}">
                <a16:creationId xmlns:a16="http://schemas.microsoft.com/office/drawing/2014/main" id="{B00987B3-7236-4EDC-B46C-D96F3AD316B7}"/>
              </a:ext>
            </a:extLst>
          </p:cNvPr>
          <p:cNvSpPr>
            <a:spLocks noGrp="1"/>
          </p:cNvSpPr>
          <p:nvPr>
            <p:ph idx="1"/>
          </p:nvPr>
        </p:nvSpPr>
        <p:spPr>
          <a:xfrm>
            <a:off x="1066954" y="1523617"/>
            <a:ext cx="7472362" cy="4525963"/>
          </a:xfrm>
        </p:spPr>
        <p:txBody>
          <a:bodyPr>
            <a:normAutofit/>
          </a:bodyPr>
          <a:lstStyle/>
          <a:p>
            <a:pPr algn="just" eaLnBrk="1" hangingPunct="1">
              <a:defRPr/>
            </a:pPr>
            <a:r>
              <a:rPr lang="id-ID" altLang="ja-JP" sz="3000" dirty="0">
                <a:solidFill>
                  <a:schemeClr val="bg1"/>
                </a:solidFill>
                <a:ea typeface="ＭＳ Ｐゴシック" pitchFamily="34" charset="-128"/>
              </a:rPr>
              <a:t>Adalah p</a:t>
            </a:r>
            <a:r>
              <a:rPr lang="sv-SE" altLang="ja-JP" sz="3000" dirty="0">
                <a:solidFill>
                  <a:schemeClr val="bg1"/>
                </a:solidFill>
                <a:ea typeface="ＭＳ Ｐゴシック" pitchFamily="34" charset="-128"/>
              </a:rPr>
              <a:t>opulasi yang retan terhadap penyakit adalah sekumpulan individu yang belum/tidak menderita penyakit tetapi mempunyai risiko untuk menderita penyakit. </a:t>
            </a:r>
            <a:endParaRPr lang="id-ID" altLang="ja-JP" sz="3000" dirty="0">
              <a:solidFill>
                <a:schemeClr val="bg1"/>
              </a:solidFill>
              <a:ea typeface="ＭＳ Ｐゴシック" pitchFamily="34" charset="-128"/>
            </a:endParaRPr>
          </a:p>
          <a:p>
            <a:pPr algn="just" eaLnBrk="1" hangingPunct="1">
              <a:defRPr/>
            </a:pPr>
            <a:r>
              <a:rPr lang="id-ID" altLang="ja-JP" sz="3000" dirty="0">
                <a:solidFill>
                  <a:schemeClr val="bg1"/>
                </a:solidFill>
                <a:ea typeface="ＭＳ Ｐゴシック" pitchFamily="34" charset="-128"/>
              </a:rPr>
              <a:t>Populasi yg mengalami keterpaparan &amp; mempunyai risiko u/ sakit</a:t>
            </a:r>
            <a:endParaRPr lang="sv-SE" altLang="ja-JP" sz="3000" dirty="0">
              <a:solidFill>
                <a:schemeClr val="bg1"/>
              </a:solidFill>
              <a:ea typeface="ＭＳ Ｐゴシック" pitchFamily="34" charset="-128"/>
            </a:endParaRPr>
          </a:p>
          <a:p>
            <a:pPr marL="609600" indent="-609600" algn="just" eaLnBrk="1" hangingPunct="1">
              <a:lnSpc>
                <a:spcPct val="80000"/>
              </a:lnSpc>
              <a:defRPr/>
            </a:pPr>
            <a:r>
              <a:rPr lang="sv-SE" altLang="ja-JP" sz="2800" dirty="0">
                <a:solidFill>
                  <a:schemeClr val="bg1"/>
                </a:solidFill>
                <a:ea typeface="ＭＳ Ｐゴシック" pitchFamily="34" charset="-128"/>
              </a:rPr>
              <a:t>Contoh :</a:t>
            </a:r>
          </a:p>
          <a:p>
            <a:pPr marL="990600" lvl="1" indent="-533400" algn="just" eaLnBrk="1" hangingPunct="1">
              <a:lnSpc>
                <a:spcPct val="80000"/>
              </a:lnSpc>
              <a:defRPr/>
            </a:pPr>
            <a:r>
              <a:rPr lang="sv-SE" altLang="ja-JP" sz="2400" dirty="0">
                <a:solidFill>
                  <a:schemeClr val="bg1"/>
                </a:solidFill>
                <a:ea typeface="ＭＳ Ｐゴシック" pitchFamily="34" charset="-128"/>
              </a:rPr>
              <a:t>Penelitian tentang karsinoma servik, </a:t>
            </a:r>
            <a:r>
              <a:rPr lang="sv-SE" altLang="ja-JP" sz="2400" i="1" dirty="0">
                <a:solidFill>
                  <a:schemeClr val="bg1"/>
                </a:solidFill>
                <a:ea typeface="ＭＳ Ｐゴシック" pitchFamily="34" charset="-128"/>
              </a:rPr>
              <a:t>pop. at risk</a:t>
            </a:r>
            <a:r>
              <a:rPr lang="sv-SE" altLang="ja-JP" sz="2400" dirty="0">
                <a:solidFill>
                  <a:schemeClr val="bg1"/>
                </a:solidFill>
                <a:ea typeface="ＭＳ Ｐゴシック" pitchFamily="34" charset="-128"/>
              </a:rPr>
              <a:t> adl semua wanita usia  25–69 tahun  </a:t>
            </a:r>
          </a:p>
          <a:p>
            <a:pPr marL="990600" lvl="1" indent="-533400" algn="just" eaLnBrk="1" hangingPunct="1">
              <a:lnSpc>
                <a:spcPct val="80000"/>
              </a:lnSpc>
              <a:defRPr/>
            </a:pPr>
            <a:r>
              <a:rPr lang="sv-SE" altLang="ja-JP" sz="2400" dirty="0">
                <a:solidFill>
                  <a:schemeClr val="bg1"/>
                </a:solidFill>
                <a:ea typeface="ＭＳ Ｐゴシック" pitchFamily="34" charset="-128"/>
              </a:rPr>
              <a:t>Penelitian tentang luka2 akibat kerja, </a:t>
            </a:r>
            <a:r>
              <a:rPr lang="sv-SE" altLang="ja-JP" sz="2400" i="1" dirty="0">
                <a:solidFill>
                  <a:schemeClr val="bg1"/>
                </a:solidFill>
                <a:ea typeface="ＭＳ Ｐゴシック" pitchFamily="34" charset="-128"/>
              </a:rPr>
              <a:t>pop. at risk</a:t>
            </a:r>
            <a:r>
              <a:rPr lang="sv-SE" altLang="ja-JP" sz="2400" dirty="0">
                <a:solidFill>
                  <a:schemeClr val="bg1"/>
                </a:solidFill>
                <a:ea typeface="ＭＳ Ｐゴシック" pitchFamily="34" charset="-128"/>
              </a:rPr>
              <a:t> adl angkatan kerja</a:t>
            </a:r>
            <a:endParaRPr lang="en-GB"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730813524"/>
              </p:ext>
            </p:extLst>
          </p:nvPr>
        </p:nvGraphicFramePr>
        <p:xfrm>
          <a:off x="628650" y="604684"/>
          <a:ext cx="7886700" cy="55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974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40D65863-918C-45C7-9F35-4FF6AC780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0482" name="Title 1">
            <a:extLst>
              <a:ext uri="{FF2B5EF4-FFF2-40B4-BE49-F238E27FC236}">
                <a16:creationId xmlns:a16="http://schemas.microsoft.com/office/drawing/2014/main" id="{4FBB1663-D30B-41C0-B690-49C7BA2BBDF6}"/>
              </a:ext>
            </a:extLst>
          </p:cNvPr>
          <p:cNvSpPr>
            <a:spLocks noGrp="1" noChangeArrowheads="1"/>
          </p:cNvSpPr>
          <p:nvPr>
            <p:ph type="title"/>
          </p:nvPr>
        </p:nvSpPr>
        <p:spPr/>
        <p:txBody>
          <a:bodyPr/>
          <a:lstStyle/>
          <a:p>
            <a:pPr eaLnBrk="1" hangingPunct="1"/>
            <a:r>
              <a:rPr lang="sv-SE" altLang="ja-JP" b="1" dirty="0">
                <a:solidFill>
                  <a:schemeClr val="bg1"/>
                </a:solidFill>
                <a:ea typeface="ＭＳ Ｐゴシック" panose="020B0600070205080204" pitchFamily="34" charset="-128"/>
              </a:rPr>
              <a:t>Ukuran morbiditas</a:t>
            </a:r>
            <a:endParaRPr lang="id-ID" altLang="id-ID" dirty="0">
              <a:solidFill>
                <a:schemeClr val="bg1"/>
              </a:solidFill>
            </a:endParaRPr>
          </a:p>
        </p:txBody>
      </p:sp>
      <p:sp>
        <p:nvSpPr>
          <p:cNvPr id="20483" name="Content Placeholder 2">
            <a:extLst>
              <a:ext uri="{FF2B5EF4-FFF2-40B4-BE49-F238E27FC236}">
                <a16:creationId xmlns:a16="http://schemas.microsoft.com/office/drawing/2014/main" id="{8DAAD2A2-6366-4F36-BCC6-F2331284935B}"/>
              </a:ext>
            </a:extLst>
          </p:cNvPr>
          <p:cNvSpPr>
            <a:spLocks noGrp="1" noChangeArrowheads="1"/>
          </p:cNvSpPr>
          <p:nvPr>
            <p:ph idx="1"/>
          </p:nvPr>
        </p:nvSpPr>
        <p:spPr>
          <a:xfrm>
            <a:off x="1357313" y="1600200"/>
            <a:ext cx="7329487" cy="4525963"/>
          </a:xfrm>
        </p:spPr>
        <p:txBody>
          <a:bodyPr/>
          <a:lstStyle/>
          <a:p>
            <a:pPr algn="just" eaLnBrk="1" hangingPunct="1"/>
            <a:r>
              <a:rPr lang="id-ID" altLang="id-ID" dirty="0">
                <a:solidFill>
                  <a:schemeClr val="bg1"/>
                </a:solidFill>
              </a:rPr>
              <a:t>Indeks kesakitan/ukuran morbiditas digunakan untuk menggambarkan kejadian penyakit di populasi/peluang (risiko) terjadinya penyakit. </a:t>
            </a:r>
          </a:p>
          <a:p>
            <a:pPr algn="just" eaLnBrk="1" hangingPunct="1"/>
            <a:r>
              <a:rPr lang="id-ID" altLang="id-ID" dirty="0">
                <a:solidFill>
                  <a:schemeClr val="bg1"/>
                </a:solidFill>
              </a:rPr>
              <a:t>Atau merupakan derajat sakit, cedera/gangguan pd suatu populasi </a:t>
            </a:r>
          </a:p>
          <a:p>
            <a:pPr algn="just" eaLnBrk="1" hangingPunct="1"/>
            <a:r>
              <a:rPr lang="id-ID" altLang="id-ID" dirty="0">
                <a:solidFill>
                  <a:schemeClr val="bg1"/>
                </a:solidFill>
              </a:rPr>
              <a:t>Indeks yg digunakan adalah insiden dan prevalensi.</a:t>
            </a:r>
          </a:p>
          <a:p>
            <a:pPr algn="just" eaLnBrk="1" hangingPunct="1"/>
            <a:endParaRPr lang="id-ID" altLang="id-ID"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A870043B-67EE-47B1-BD53-C9524E6CA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a:extLst>
              <a:ext uri="{FF2B5EF4-FFF2-40B4-BE49-F238E27FC236}">
                <a16:creationId xmlns:a16="http://schemas.microsoft.com/office/drawing/2014/main" id="{3FB9A409-EC83-4F43-907C-13C2CB268E41}"/>
              </a:ext>
            </a:extLst>
          </p:cNvPr>
          <p:cNvSpPr>
            <a:spLocks noGrp="1" noChangeArrowheads="1"/>
          </p:cNvSpPr>
          <p:nvPr>
            <p:ph type="title"/>
          </p:nvPr>
        </p:nvSpPr>
        <p:spPr/>
        <p:txBody>
          <a:bodyPr/>
          <a:lstStyle/>
          <a:p>
            <a:pPr eaLnBrk="1" hangingPunct="1"/>
            <a:r>
              <a:rPr lang="id-ID" altLang="id-ID" dirty="0">
                <a:solidFill>
                  <a:schemeClr val="bg1"/>
                </a:solidFill>
              </a:rPr>
              <a:t>Insidensi </a:t>
            </a:r>
          </a:p>
        </p:txBody>
      </p:sp>
      <p:sp>
        <p:nvSpPr>
          <p:cNvPr id="21507" name="Content Placeholder 2">
            <a:extLst>
              <a:ext uri="{FF2B5EF4-FFF2-40B4-BE49-F238E27FC236}">
                <a16:creationId xmlns:a16="http://schemas.microsoft.com/office/drawing/2014/main" id="{D4B38841-B1FB-4949-B5A3-B49031CF2DE6}"/>
              </a:ext>
            </a:extLst>
          </p:cNvPr>
          <p:cNvSpPr>
            <a:spLocks noGrp="1" noChangeArrowheads="1"/>
          </p:cNvSpPr>
          <p:nvPr>
            <p:ph idx="1"/>
          </p:nvPr>
        </p:nvSpPr>
        <p:spPr>
          <a:xfrm>
            <a:off x="1500188" y="1600200"/>
            <a:ext cx="7186612" cy="4525963"/>
          </a:xfrm>
        </p:spPr>
        <p:txBody>
          <a:bodyPr/>
          <a:lstStyle/>
          <a:p>
            <a:pPr algn="just" eaLnBrk="1" hangingPunct="1"/>
            <a:r>
              <a:rPr lang="id-ID" altLang="id-ID" dirty="0">
                <a:solidFill>
                  <a:schemeClr val="bg1"/>
                </a:solidFill>
              </a:rPr>
              <a:t>Adalah gambaran ttg frekuensi penderita baru suatu penyakit yg ditentukan pd waktu tertentu pada sekelompok masyarakat.</a:t>
            </a:r>
          </a:p>
          <a:p>
            <a:pPr algn="just" eaLnBrk="1" hangingPunct="1"/>
            <a:r>
              <a:rPr lang="id-ID" altLang="id-ID" dirty="0">
                <a:solidFill>
                  <a:schemeClr val="bg1"/>
                </a:solidFill>
              </a:rPr>
              <a:t>Ukuran insiden penyakit terdiri dari angka insidensi (</a:t>
            </a:r>
            <a:r>
              <a:rPr lang="id-ID" altLang="id-ID" i="1" dirty="0">
                <a:solidFill>
                  <a:schemeClr val="bg1"/>
                </a:solidFill>
              </a:rPr>
              <a:t>insidence rate</a:t>
            </a:r>
            <a:r>
              <a:rPr lang="id-ID" altLang="id-ID" dirty="0">
                <a:solidFill>
                  <a:schemeClr val="bg1"/>
                </a:solidFill>
              </a:rPr>
              <a:t>), angka serangan (</a:t>
            </a:r>
            <a:r>
              <a:rPr lang="id-ID" altLang="id-ID" i="1" dirty="0">
                <a:solidFill>
                  <a:schemeClr val="bg1"/>
                </a:solidFill>
              </a:rPr>
              <a:t>attack rate</a:t>
            </a:r>
            <a:r>
              <a:rPr lang="id-ID" altLang="id-ID" dirty="0">
                <a:solidFill>
                  <a:schemeClr val="bg1"/>
                </a:solidFill>
              </a:rPr>
              <a:t>), insidensi kumulatif (</a:t>
            </a:r>
            <a:r>
              <a:rPr lang="id-ID" altLang="id-ID" i="1" dirty="0">
                <a:solidFill>
                  <a:schemeClr val="bg1"/>
                </a:solidFill>
              </a:rPr>
              <a:t>cumulative incidence)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84E1A5E7-8CE1-4D78-879E-D8679A4AC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2530" name="Title 1">
            <a:extLst>
              <a:ext uri="{FF2B5EF4-FFF2-40B4-BE49-F238E27FC236}">
                <a16:creationId xmlns:a16="http://schemas.microsoft.com/office/drawing/2014/main" id="{8277C731-F0B2-4F99-BBF1-036C47FF62B9}"/>
              </a:ext>
            </a:extLst>
          </p:cNvPr>
          <p:cNvSpPr>
            <a:spLocks noGrp="1" noChangeArrowheads="1"/>
          </p:cNvSpPr>
          <p:nvPr>
            <p:ph type="title"/>
          </p:nvPr>
        </p:nvSpPr>
        <p:spPr>
          <a:xfrm>
            <a:off x="457200" y="700088"/>
            <a:ext cx="8229600" cy="850900"/>
          </a:xfrm>
        </p:spPr>
        <p:txBody>
          <a:bodyPr/>
          <a:lstStyle/>
          <a:p>
            <a:pPr eaLnBrk="1" hangingPunct="1"/>
            <a:r>
              <a:rPr lang="id-ID" altLang="id-ID" sz="4000" dirty="0">
                <a:solidFill>
                  <a:schemeClr val="bg1"/>
                </a:solidFill>
              </a:rPr>
              <a:t>Insidensi rate (</a:t>
            </a:r>
            <a:r>
              <a:rPr lang="id-ID" altLang="id-ID" sz="4000" i="1" dirty="0">
                <a:solidFill>
                  <a:schemeClr val="bg1"/>
                </a:solidFill>
              </a:rPr>
              <a:t>incidance rate</a:t>
            </a:r>
            <a:r>
              <a:rPr lang="id-ID" altLang="id-ID" sz="4000" dirty="0">
                <a:solidFill>
                  <a:schemeClr val="bg1"/>
                </a:solidFill>
              </a:rPr>
              <a:t>)</a:t>
            </a:r>
          </a:p>
        </p:txBody>
      </p:sp>
      <p:sp>
        <p:nvSpPr>
          <p:cNvPr id="22531" name="Content Placeholder 2">
            <a:extLst>
              <a:ext uri="{FF2B5EF4-FFF2-40B4-BE49-F238E27FC236}">
                <a16:creationId xmlns:a16="http://schemas.microsoft.com/office/drawing/2014/main" id="{E8D7A8BE-6602-4188-8EAD-BAD72476683D}"/>
              </a:ext>
            </a:extLst>
          </p:cNvPr>
          <p:cNvSpPr>
            <a:spLocks noGrp="1" noChangeArrowheads="1"/>
          </p:cNvSpPr>
          <p:nvPr>
            <p:ph idx="1"/>
          </p:nvPr>
        </p:nvSpPr>
        <p:spPr>
          <a:xfrm>
            <a:off x="942975" y="1740311"/>
            <a:ext cx="7258050" cy="4525963"/>
          </a:xfrm>
        </p:spPr>
        <p:txBody>
          <a:bodyPr/>
          <a:lstStyle/>
          <a:p>
            <a:pPr algn="just" eaLnBrk="1" hangingPunct="1"/>
            <a:r>
              <a:rPr lang="id-ID" altLang="id-ID" sz="2800" dirty="0">
                <a:solidFill>
                  <a:schemeClr val="bg1"/>
                </a:solidFill>
              </a:rPr>
              <a:t>Ad</a:t>
            </a:r>
            <a:r>
              <a:rPr lang="id-ID" altLang="id-ID" dirty="0">
                <a:solidFill>
                  <a:schemeClr val="bg1"/>
                </a:solidFill>
              </a:rPr>
              <a:t>alah j</a:t>
            </a:r>
            <a:r>
              <a:rPr lang="id-ID" altLang="id-ID" sz="2800" dirty="0">
                <a:solidFill>
                  <a:schemeClr val="bg1"/>
                </a:solidFill>
              </a:rPr>
              <a:t>umlah penderita baru suatu penyakit yg ditemukan pada waktu tertentu dibanding dng jumlah penduduk yg mungkin terkena penyakit tersebut pada pertengahan tahun tersebut.</a:t>
            </a:r>
          </a:p>
          <a:p>
            <a:pPr algn="just" eaLnBrk="1" hangingPunct="1"/>
            <a:r>
              <a:rPr lang="id-ID" altLang="id-ID" sz="2800" dirty="0">
                <a:solidFill>
                  <a:schemeClr val="bg1"/>
                </a:solidFill>
              </a:rPr>
              <a:t>Jumlah kasus baru suatu penyakit yg muncul dlm suatu periode waktu dibandingkan dengan unit populasi tertentu dlm periode waktu tertentu.</a:t>
            </a:r>
          </a:p>
          <a:p>
            <a:pPr algn="just" eaLnBrk="1" hangingPunct="1"/>
            <a:r>
              <a:rPr lang="id-ID" altLang="id-ID" sz="2800" dirty="0">
                <a:solidFill>
                  <a:schemeClr val="bg1"/>
                </a:solidFill>
              </a:rPr>
              <a:t>Biasanya digunakan u/ pnykt yg bersifat akut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sil gambar untuk background powerpoint menarik">
            <a:extLst>
              <a:ext uri="{FF2B5EF4-FFF2-40B4-BE49-F238E27FC236}">
                <a16:creationId xmlns:a16="http://schemas.microsoft.com/office/drawing/2014/main" id="{FBFC57FA-2189-4C16-B388-FABFCF36D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3554" name="Content Placeholder 2">
            <a:extLst>
              <a:ext uri="{FF2B5EF4-FFF2-40B4-BE49-F238E27FC236}">
                <a16:creationId xmlns:a16="http://schemas.microsoft.com/office/drawing/2014/main" id="{67DCAF2E-08B5-4AD2-B57D-A577C360A5F9}"/>
              </a:ext>
            </a:extLst>
          </p:cNvPr>
          <p:cNvSpPr>
            <a:spLocks noGrp="1" noChangeArrowheads="1"/>
          </p:cNvSpPr>
          <p:nvPr>
            <p:ph idx="1"/>
          </p:nvPr>
        </p:nvSpPr>
        <p:spPr>
          <a:xfrm>
            <a:off x="1357313" y="1063625"/>
            <a:ext cx="7329487" cy="4525963"/>
          </a:xfrm>
        </p:spPr>
        <p:txBody>
          <a:bodyPr/>
          <a:lstStyle/>
          <a:p>
            <a:pPr algn="just" eaLnBrk="1" hangingPunct="1"/>
            <a:r>
              <a:rPr lang="sv-SE" altLang="ja-JP" dirty="0">
                <a:solidFill>
                  <a:schemeClr val="bg1"/>
                </a:solidFill>
                <a:ea typeface="ＭＳ Ｐゴシック" panose="020B0600070205080204" pitchFamily="34" charset="-128"/>
              </a:rPr>
              <a:t>Pengamatan harus bersifat dinamis dimana ukuran disini menggambarkan kecepatan/ kekuatan perubahan keadaan karena pengaruh lingk. </a:t>
            </a:r>
            <a:r>
              <a:rPr lang="en-US" altLang="ja-JP" dirty="0">
                <a:solidFill>
                  <a:schemeClr val="bg1"/>
                </a:solidFill>
                <a:ea typeface="ＭＳ Ｐゴシック" panose="020B0600070205080204" pitchFamily="34" charset="-128"/>
              </a:rPr>
              <a:t>I</a:t>
            </a:r>
            <a:r>
              <a:rPr lang="id-ID" altLang="ja-JP" dirty="0">
                <a:solidFill>
                  <a:schemeClr val="bg1"/>
                </a:solidFill>
                <a:ea typeface="ＭＳ Ｐゴシック" panose="020B0600070205080204" pitchFamily="34" charset="-128"/>
              </a:rPr>
              <a:t>nsiden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bukan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ukuran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probabilitas</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nilai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antara</a:t>
            </a:r>
            <a:r>
              <a:rPr lang="en-US" altLang="ja-JP" dirty="0">
                <a:solidFill>
                  <a:schemeClr val="bg1"/>
                </a:solidFill>
                <a:ea typeface="ＭＳ Ｐゴシック" panose="020B0600070205080204" pitchFamily="34" charset="-128"/>
              </a:rPr>
              <a:t> 0 – </a:t>
            </a:r>
            <a:r>
              <a:rPr lang="en-US" altLang="ja-JP" dirty="0" err="1">
                <a:solidFill>
                  <a:schemeClr val="bg1"/>
                </a:solidFill>
                <a:ea typeface="ＭＳ Ｐゴシック" panose="020B0600070205080204" pitchFamily="34" charset="-128"/>
              </a:rPr>
              <a:t>hampir</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tak</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terhingga</a:t>
            </a:r>
            <a:r>
              <a:rPr lang="en-US" altLang="ja-JP" dirty="0">
                <a:solidFill>
                  <a:schemeClr val="bg1"/>
                </a:solidFill>
                <a:ea typeface="ＭＳ Ｐゴシック" panose="020B0600070205080204" pitchFamily="34" charset="-128"/>
              </a:rPr>
              <a:t>.</a:t>
            </a:r>
            <a:endParaRPr lang="en-GB" altLang="id-ID" dirty="0">
              <a:solidFill>
                <a:schemeClr val="bg1"/>
              </a:solidFill>
            </a:endParaRPr>
          </a:p>
          <a:p>
            <a:pPr algn="just" eaLnBrk="1" hangingPunct="1"/>
            <a:endParaRPr lang="id-ID" altLang="id-ID"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1AE1A980-7108-4957-A46E-2D74BE50A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a:extLst>
              <a:ext uri="{FF2B5EF4-FFF2-40B4-BE49-F238E27FC236}">
                <a16:creationId xmlns:a16="http://schemas.microsoft.com/office/drawing/2014/main" id="{1898B4F5-6DA1-48BC-8DC5-207804344D31}"/>
              </a:ext>
            </a:extLst>
          </p:cNvPr>
          <p:cNvSpPr>
            <a:spLocks noGrp="1" noChangeArrowheads="1"/>
          </p:cNvSpPr>
          <p:nvPr>
            <p:ph type="title"/>
          </p:nvPr>
        </p:nvSpPr>
        <p:spPr>
          <a:xfrm>
            <a:off x="628650" y="748584"/>
            <a:ext cx="7886700" cy="1325563"/>
          </a:xfrm>
        </p:spPr>
        <p:txBody>
          <a:bodyPr/>
          <a:lstStyle/>
          <a:p>
            <a:pPr eaLnBrk="1" hangingPunct="1"/>
            <a:r>
              <a:rPr lang="en-US" altLang="ja-JP" b="1" dirty="0" err="1">
                <a:solidFill>
                  <a:schemeClr val="bg1"/>
                </a:solidFill>
                <a:ea typeface="ＭＳ Ｐゴシック" panose="020B0600070205080204" pitchFamily="34" charset="-128"/>
              </a:rPr>
              <a:t>Insidensi</a:t>
            </a:r>
            <a:r>
              <a:rPr lang="en-US" altLang="ja-JP" b="1" dirty="0">
                <a:solidFill>
                  <a:schemeClr val="bg1"/>
                </a:solidFill>
                <a:ea typeface="ＭＳ Ｐゴシック" panose="020B0600070205080204" pitchFamily="34" charset="-128"/>
              </a:rPr>
              <a:t> Rate </a:t>
            </a:r>
            <a:br>
              <a:rPr lang="en-US" altLang="ja-JP" b="1" dirty="0">
                <a:solidFill>
                  <a:schemeClr val="bg1"/>
                </a:solidFill>
                <a:ea typeface="ＭＳ Ｐゴシック" panose="020B0600070205080204" pitchFamily="34" charset="-128"/>
              </a:rPr>
            </a:br>
            <a:r>
              <a:rPr lang="en-US" altLang="ja-JP" b="1" dirty="0">
                <a:solidFill>
                  <a:schemeClr val="bg1"/>
                </a:solidFill>
                <a:ea typeface="ＭＳ Ｐゴシック" panose="020B0600070205080204" pitchFamily="34" charset="-128"/>
              </a:rPr>
              <a:t>(</a:t>
            </a:r>
            <a:r>
              <a:rPr lang="en-US" altLang="ja-JP" b="1" i="1" dirty="0">
                <a:solidFill>
                  <a:schemeClr val="bg1"/>
                </a:solidFill>
                <a:ea typeface="ＭＳ Ｐゴシック" panose="020B0600070205080204" pitchFamily="34" charset="-128"/>
              </a:rPr>
              <a:t>Incidence Rate</a:t>
            </a:r>
            <a:r>
              <a:rPr lang="en-US" altLang="ja-JP" b="1" dirty="0">
                <a:solidFill>
                  <a:schemeClr val="bg1"/>
                </a:solidFill>
                <a:ea typeface="ＭＳ Ｐゴシック" panose="020B0600070205080204" pitchFamily="34" charset="-128"/>
              </a:rPr>
              <a:t>)</a:t>
            </a:r>
            <a:endParaRPr lang="en-GB" altLang="id-ID" b="1" dirty="0">
              <a:solidFill>
                <a:schemeClr val="bg1"/>
              </a:solidFill>
            </a:endParaRPr>
          </a:p>
        </p:txBody>
      </p:sp>
      <p:sp>
        <p:nvSpPr>
          <p:cNvPr id="24579" name="Rectangle 3">
            <a:extLst>
              <a:ext uri="{FF2B5EF4-FFF2-40B4-BE49-F238E27FC236}">
                <a16:creationId xmlns:a16="http://schemas.microsoft.com/office/drawing/2014/main" id="{C0B40633-4BA6-43F2-8926-02950734037A}"/>
              </a:ext>
            </a:extLst>
          </p:cNvPr>
          <p:cNvSpPr>
            <a:spLocks noGrp="1" noChangeArrowheads="1"/>
          </p:cNvSpPr>
          <p:nvPr>
            <p:ph type="body" idx="1"/>
          </p:nvPr>
        </p:nvSpPr>
        <p:spPr>
          <a:xfrm>
            <a:off x="1114425" y="2355084"/>
            <a:ext cx="7400925" cy="4525963"/>
          </a:xfrm>
        </p:spPr>
        <p:txBody>
          <a:bodyPr/>
          <a:lstStyle/>
          <a:p>
            <a:pPr algn="just" eaLnBrk="1" hangingPunct="1"/>
            <a:r>
              <a:rPr lang="en-US" altLang="ja-JP" sz="2800" dirty="0" err="1">
                <a:solidFill>
                  <a:schemeClr val="bg1"/>
                </a:solidFill>
                <a:ea typeface="ＭＳ Ｐゴシック" panose="020B0600070205080204" pitchFamily="34" charset="-128"/>
              </a:rPr>
              <a:t>Menurut</a:t>
            </a:r>
            <a:r>
              <a:rPr lang="en-US" altLang="ja-JP" sz="2800" dirty="0">
                <a:solidFill>
                  <a:schemeClr val="bg1"/>
                </a:solidFill>
                <a:ea typeface="ＭＳ Ｐゴシック" panose="020B0600070205080204" pitchFamily="34" charset="-128"/>
              </a:rPr>
              <a:t> Last, </a:t>
            </a:r>
            <a:r>
              <a:rPr lang="en-US" altLang="ja-JP" sz="2800" dirty="0" err="1">
                <a:solidFill>
                  <a:schemeClr val="bg1"/>
                </a:solidFill>
                <a:ea typeface="ＭＳ Ｐゴシック" panose="020B0600070205080204" pitchFamily="34" charset="-128"/>
              </a:rPr>
              <a:t>cara</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menghitung</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Insidensi</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sebagai</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tingkat</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insidensi</a:t>
            </a:r>
            <a:r>
              <a:rPr lang="en-US" altLang="ja-JP" sz="2800" dirty="0">
                <a:solidFill>
                  <a:schemeClr val="bg1"/>
                </a:solidFill>
                <a:ea typeface="ＭＳ Ｐゴシック" panose="020B0600070205080204" pitchFamily="34" charset="-128"/>
              </a:rPr>
              <a:t> orang / </a:t>
            </a:r>
            <a:r>
              <a:rPr lang="en-US" altLang="ja-JP" sz="2800" i="1" dirty="0">
                <a:solidFill>
                  <a:schemeClr val="bg1"/>
                </a:solidFill>
                <a:ea typeface="ＭＳ Ｐゴシック" panose="020B0600070205080204" pitchFamily="34" charset="-128"/>
              </a:rPr>
              <a:t>person-time incidence rate</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Insidensi</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ini</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digunakan</a:t>
            </a:r>
            <a:r>
              <a:rPr lang="en-US" altLang="ja-JP" sz="2800" dirty="0">
                <a:solidFill>
                  <a:schemeClr val="bg1"/>
                </a:solidFill>
                <a:ea typeface="ＭＳ Ｐゴシック" panose="020B0600070205080204" pitchFamily="34" charset="-128"/>
              </a:rPr>
              <a:t> pada </a:t>
            </a:r>
            <a:r>
              <a:rPr lang="en-US" altLang="ja-JP" sz="2800" dirty="0" err="1">
                <a:solidFill>
                  <a:schemeClr val="bg1"/>
                </a:solidFill>
                <a:ea typeface="ＭＳ Ｐゴシック" panose="020B0600070205080204" pitchFamily="34" charset="-128"/>
              </a:rPr>
              <a:t>studi</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prospektif</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yaitu</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investigasi</a:t>
            </a:r>
            <a:r>
              <a:rPr lang="en-US" altLang="ja-JP" sz="2800" dirty="0">
                <a:solidFill>
                  <a:schemeClr val="bg1"/>
                </a:solidFill>
                <a:ea typeface="ＭＳ Ｐゴシック" panose="020B0600070205080204" pitchFamily="34" charset="-128"/>
              </a:rPr>
              <a:t> yang </a:t>
            </a:r>
            <a:r>
              <a:rPr lang="en-US" altLang="ja-JP" sz="2800" dirty="0" err="1">
                <a:solidFill>
                  <a:schemeClr val="bg1"/>
                </a:solidFill>
                <a:ea typeface="ＭＳ Ｐゴシック" panose="020B0600070205080204" pitchFamily="34" charset="-128"/>
              </a:rPr>
              <a:t>melacak</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kasus</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seiring</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perjalanan</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waktu</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ke</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depan</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Digunakan</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ketika</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banyak</a:t>
            </a:r>
            <a:r>
              <a:rPr lang="en-US" altLang="ja-JP" sz="2800" dirty="0">
                <a:solidFill>
                  <a:schemeClr val="bg1"/>
                </a:solidFill>
                <a:ea typeface="ＭＳ Ｐゴシック" panose="020B0600070205080204" pitchFamily="34" charset="-128"/>
              </a:rPr>
              <a:t> factor </a:t>
            </a:r>
            <a:r>
              <a:rPr lang="en-US" altLang="ja-JP" sz="2800" dirty="0" err="1">
                <a:solidFill>
                  <a:schemeClr val="bg1"/>
                </a:solidFill>
                <a:ea typeface="ＭＳ Ｐゴシック" panose="020B0600070205080204" pitchFamily="34" charset="-128"/>
              </a:rPr>
              <a:t>datang</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secara</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bersamaan</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usia</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jenis</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kelamin</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ras</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dalam</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periode</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waktu</a:t>
            </a:r>
            <a:r>
              <a:rPr lang="en-US" altLang="ja-JP" sz="2800" dirty="0">
                <a:solidFill>
                  <a:schemeClr val="bg1"/>
                </a:solidFill>
                <a:ea typeface="ＭＳ Ｐゴシック" panose="020B0600070205080204" pitchFamily="34" charset="-128"/>
              </a:rPr>
              <a:t> yang </a:t>
            </a:r>
            <a:r>
              <a:rPr lang="en-US" altLang="ja-JP" sz="2800" dirty="0" err="1">
                <a:solidFill>
                  <a:schemeClr val="bg1"/>
                </a:solidFill>
                <a:ea typeface="ＭＳ Ｐゴシック" panose="020B0600070205080204" pitchFamily="34" charset="-128"/>
              </a:rPr>
              <a:t>bervariasi</a:t>
            </a:r>
            <a:r>
              <a:rPr lang="en-US" altLang="ja-JP" sz="2800" dirty="0">
                <a:solidFill>
                  <a:schemeClr val="bg1"/>
                </a:solidFill>
                <a:ea typeface="ＭＳ Ｐゴシック" panose="020B0600070205080204" pitchFamily="34" charset="-128"/>
              </a:rPr>
              <a:t>. </a:t>
            </a:r>
            <a:endParaRPr lang="en-GB" altLang="id-ID" sz="2800" dirty="0">
              <a:solidFill>
                <a:schemeClr val="bg1"/>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sil gambar untuk background powerpoint menarik">
            <a:extLst>
              <a:ext uri="{FF2B5EF4-FFF2-40B4-BE49-F238E27FC236}">
                <a16:creationId xmlns:a16="http://schemas.microsoft.com/office/drawing/2014/main" id="{FD0230D0-F34D-40CA-95A2-A821241C3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a:extLst>
              <a:ext uri="{FF2B5EF4-FFF2-40B4-BE49-F238E27FC236}">
                <a16:creationId xmlns:a16="http://schemas.microsoft.com/office/drawing/2014/main" id="{F6A70EE4-CFD4-4AB0-81BF-E3D9772401CD}"/>
              </a:ext>
            </a:extLst>
          </p:cNvPr>
          <p:cNvSpPr>
            <a:spLocks noGrp="1" noChangeArrowheads="1"/>
          </p:cNvSpPr>
          <p:nvPr>
            <p:ph type="title"/>
          </p:nvPr>
        </p:nvSpPr>
        <p:spPr>
          <a:xfrm>
            <a:off x="1371600" y="585788"/>
            <a:ext cx="6400800" cy="1258888"/>
          </a:xfrm>
        </p:spPr>
        <p:txBody>
          <a:bodyPr>
            <a:normAutofit fontScale="90000"/>
          </a:bodyPr>
          <a:lstStyle/>
          <a:p>
            <a:pPr eaLnBrk="1" hangingPunct="1"/>
            <a:r>
              <a:rPr lang="en-US" altLang="ja-JP" b="1" dirty="0" err="1">
                <a:solidFill>
                  <a:schemeClr val="bg1"/>
                </a:solidFill>
                <a:ea typeface="ＭＳ Ｐゴシック" panose="020B0600070205080204" pitchFamily="34" charset="-128"/>
              </a:rPr>
              <a:t>Insidensi</a:t>
            </a:r>
            <a:r>
              <a:rPr lang="en-US" altLang="ja-JP" b="1" dirty="0">
                <a:solidFill>
                  <a:schemeClr val="bg1"/>
                </a:solidFill>
                <a:ea typeface="ＭＳ Ｐゴシック" panose="020B0600070205080204" pitchFamily="34" charset="-128"/>
              </a:rPr>
              <a:t> Rate </a:t>
            </a:r>
            <a:br>
              <a:rPr lang="en-US" altLang="ja-JP" b="1" dirty="0">
                <a:solidFill>
                  <a:schemeClr val="bg1"/>
                </a:solidFill>
                <a:ea typeface="ＭＳ Ｐゴシック" panose="020B0600070205080204" pitchFamily="34" charset="-128"/>
              </a:rPr>
            </a:br>
            <a:r>
              <a:rPr lang="en-US" altLang="ja-JP" b="1" dirty="0">
                <a:solidFill>
                  <a:schemeClr val="bg1"/>
                </a:solidFill>
                <a:ea typeface="ＭＳ Ｐゴシック" panose="020B0600070205080204" pitchFamily="34" charset="-128"/>
              </a:rPr>
              <a:t>(</a:t>
            </a:r>
            <a:r>
              <a:rPr lang="en-US" altLang="ja-JP" b="1" i="1" dirty="0">
                <a:solidFill>
                  <a:schemeClr val="bg1"/>
                </a:solidFill>
                <a:ea typeface="ＭＳ Ｐゴシック" panose="020B0600070205080204" pitchFamily="34" charset="-128"/>
              </a:rPr>
              <a:t>Incidence Rate</a:t>
            </a:r>
            <a:r>
              <a:rPr lang="en-US" altLang="ja-JP" b="1" dirty="0">
                <a:solidFill>
                  <a:schemeClr val="bg1"/>
                </a:solidFill>
                <a:ea typeface="ＭＳ Ｐゴシック" panose="020B0600070205080204" pitchFamily="34" charset="-128"/>
              </a:rPr>
              <a:t>)</a:t>
            </a:r>
            <a:endParaRPr lang="en-GB" altLang="id-ID" b="1" dirty="0">
              <a:solidFill>
                <a:schemeClr val="bg1"/>
              </a:solidFill>
            </a:endParaRPr>
          </a:p>
        </p:txBody>
      </p:sp>
      <p:sp>
        <p:nvSpPr>
          <p:cNvPr id="26627" name="Rectangle 5">
            <a:extLst>
              <a:ext uri="{FF2B5EF4-FFF2-40B4-BE49-F238E27FC236}">
                <a16:creationId xmlns:a16="http://schemas.microsoft.com/office/drawing/2014/main" id="{40B1A7D6-5286-4D83-AE5A-D0D89DA905A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graphicFrame>
        <p:nvGraphicFramePr>
          <p:cNvPr id="26628" name="Object 2">
            <a:extLst>
              <a:ext uri="{FF2B5EF4-FFF2-40B4-BE49-F238E27FC236}">
                <a16:creationId xmlns:a16="http://schemas.microsoft.com/office/drawing/2014/main" id="{89D0569F-A63E-4C27-B39A-4A59FD41FBD7}"/>
              </a:ext>
            </a:extLst>
          </p:cNvPr>
          <p:cNvGraphicFramePr>
            <a:graphicFrameLocks noChangeAspect="1"/>
          </p:cNvGraphicFramePr>
          <p:nvPr/>
        </p:nvGraphicFramePr>
        <p:xfrm>
          <a:off x="1908175" y="2924175"/>
          <a:ext cx="5975350" cy="1035050"/>
        </p:xfrm>
        <a:graphic>
          <a:graphicData uri="http://schemas.openxmlformats.org/presentationml/2006/ole">
            <mc:AlternateContent xmlns:mc="http://schemas.openxmlformats.org/markup-compatibility/2006">
              <mc:Choice xmlns:v="urn:schemas-microsoft-com:vml" Requires="v">
                <p:oleObj spid="_x0000_s1028" name="Microsoft Equation 3.0" r:id="rId5" imgW="2476500" imgH="431800" progId="Equation.3">
                  <p:embed/>
                </p:oleObj>
              </mc:Choice>
              <mc:Fallback>
                <p:oleObj name="Microsoft Equation 3.0" r:id="rId5" imgW="2476500" imgH="431800" progId="Equation.3">
                  <p:embed/>
                  <p:pic>
                    <p:nvPicPr>
                      <p:cNvPr id="26628" name="Object 2">
                        <a:extLst>
                          <a:ext uri="{FF2B5EF4-FFF2-40B4-BE49-F238E27FC236}">
                            <a16:creationId xmlns:a16="http://schemas.microsoft.com/office/drawing/2014/main" id="{89D0569F-A63E-4C27-B39A-4A59FD41F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924175"/>
                        <a:ext cx="5975350" cy="1035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TextBox 5">
            <a:extLst>
              <a:ext uri="{FF2B5EF4-FFF2-40B4-BE49-F238E27FC236}">
                <a16:creationId xmlns:a16="http://schemas.microsoft.com/office/drawing/2014/main" id="{C6F13B0C-0D64-4CE6-B0FB-120E5C1D5948}"/>
              </a:ext>
            </a:extLst>
          </p:cNvPr>
          <p:cNvSpPr txBox="1">
            <a:spLocks noChangeArrowheads="1"/>
          </p:cNvSpPr>
          <p:nvPr/>
        </p:nvSpPr>
        <p:spPr bwMode="auto">
          <a:xfrm>
            <a:off x="2143125" y="1989138"/>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d-ID" altLang="id-ID" sz="3600" dirty="0">
                <a:solidFill>
                  <a:schemeClr val="bg1"/>
                </a:solidFill>
              </a:rPr>
              <a:t>Rumus: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sil gambar untuk background powerpoint menarik">
            <a:extLst>
              <a:ext uri="{FF2B5EF4-FFF2-40B4-BE49-F238E27FC236}">
                <a16:creationId xmlns:a16="http://schemas.microsoft.com/office/drawing/2014/main" id="{0B1A5C3D-4A86-4C5E-86CD-A16289029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8674" name="Content Placeholder 2">
            <a:extLst>
              <a:ext uri="{FF2B5EF4-FFF2-40B4-BE49-F238E27FC236}">
                <a16:creationId xmlns:a16="http://schemas.microsoft.com/office/drawing/2014/main" id="{57BDA7D3-543D-479E-AA17-F40D675D01A7}"/>
              </a:ext>
            </a:extLst>
          </p:cNvPr>
          <p:cNvSpPr>
            <a:spLocks noGrp="1" noChangeArrowheads="1"/>
          </p:cNvSpPr>
          <p:nvPr>
            <p:ph idx="1"/>
          </p:nvPr>
        </p:nvSpPr>
        <p:spPr>
          <a:xfrm>
            <a:off x="339213" y="747559"/>
            <a:ext cx="8450826" cy="5840413"/>
          </a:xfrm>
        </p:spPr>
        <p:txBody>
          <a:bodyPr>
            <a:normAutofit/>
          </a:bodyPr>
          <a:lstStyle/>
          <a:p>
            <a:pPr algn="just" eaLnBrk="1" hangingPunct="1">
              <a:lnSpc>
                <a:spcPct val="80000"/>
              </a:lnSpc>
            </a:pPr>
            <a:r>
              <a:rPr lang="en-US" altLang="ja-JP" sz="2400" dirty="0" err="1">
                <a:solidFill>
                  <a:schemeClr val="bg1"/>
                </a:solidFill>
                <a:ea typeface="ＭＳ Ｐゴシック" panose="020B0600070205080204" pitchFamily="34" charset="-128"/>
              </a:rPr>
              <a:t>Beberapa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hal</a:t>
            </a:r>
            <a:r>
              <a:rPr lang="en-US" altLang="ja-JP" sz="2400" dirty="0">
                <a:solidFill>
                  <a:schemeClr val="bg1"/>
                </a:solidFill>
                <a:ea typeface="ＭＳ Ｐゴシック" panose="020B0600070205080204" pitchFamily="34" charset="-128"/>
              </a:rPr>
              <a:t> yang </a:t>
            </a:r>
            <a:r>
              <a:rPr lang="en-US" altLang="ja-JP" sz="2400" dirty="0" err="1">
                <a:solidFill>
                  <a:schemeClr val="bg1"/>
                </a:solidFill>
                <a:ea typeface="ＭＳ Ｐゴシック" panose="020B0600070205080204" pitchFamily="34" charset="-128"/>
              </a:rPr>
              <a:t>perlu</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diperhatikan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dalam</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perhitungan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insidensi</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yaitu</a:t>
            </a:r>
            <a:r>
              <a:rPr lang="en-US" altLang="ja-JP" sz="2400" dirty="0">
                <a:solidFill>
                  <a:schemeClr val="bg1"/>
                </a:solidFill>
                <a:ea typeface="ＭＳ Ｐゴシック" panose="020B0600070205080204" pitchFamily="34" charset="-128"/>
              </a:rPr>
              <a:t> :</a:t>
            </a:r>
          </a:p>
          <a:p>
            <a:pPr lvl="1" algn="just" eaLnBrk="1" hangingPunct="1">
              <a:lnSpc>
                <a:spcPct val="80000"/>
              </a:lnSpc>
            </a:pPr>
            <a:r>
              <a:rPr lang="en-US" altLang="ja-JP" i="1" dirty="0">
                <a:solidFill>
                  <a:schemeClr val="bg1"/>
                </a:solidFill>
                <a:ea typeface="ＭＳ Ｐゴシック" panose="020B0600070205080204" pitchFamily="34" charset="-128"/>
              </a:rPr>
              <a:t>Time of onset</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yaitu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hari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tanggal</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kejadian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suatu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kesakitan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perlu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diketahui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dengan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pasti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tidak</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semua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penyakit</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dapat</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didiagnosis</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dengan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cepat</a:t>
            </a:r>
            <a:endParaRPr lang="en-US" altLang="ja-JP" dirty="0">
              <a:solidFill>
                <a:schemeClr val="bg1"/>
              </a:solidFill>
              <a:ea typeface="ＭＳ Ｐゴシック" panose="020B0600070205080204" pitchFamily="34" charset="-128"/>
            </a:endParaRPr>
          </a:p>
          <a:p>
            <a:pPr lvl="1" algn="just" eaLnBrk="1" hangingPunct="1">
              <a:lnSpc>
                <a:spcPct val="80000"/>
              </a:lnSpc>
            </a:pPr>
            <a:r>
              <a:rPr lang="en-US" altLang="ja-JP" i="1" dirty="0">
                <a:solidFill>
                  <a:schemeClr val="bg1"/>
                </a:solidFill>
                <a:ea typeface="ＭＳ Ｐゴシック" panose="020B0600070205080204" pitchFamily="34" charset="-128"/>
              </a:rPr>
              <a:t>Period of observation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biasanya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insidensi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dihitung</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dalam</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periode</a:t>
            </a:r>
            <a:r>
              <a:rPr lang="en-US" altLang="ja-JP" dirty="0">
                <a:solidFill>
                  <a:schemeClr val="bg1"/>
                </a:solidFill>
                <a:ea typeface="ＭＳ Ｐゴシック" panose="020B0600070205080204" pitchFamily="34" charset="-128"/>
              </a:rPr>
              <a:t> 1 </a:t>
            </a:r>
            <a:r>
              <a:rPr lang="en-US" altLang="ja-JP" dirty="0" err="1">
                <a:solidFill>
                  <a:schemeClr val="bg1"/>
                </a:solidFill>
                <a:ea typeface="ＭＳ Ｐゴシック" panose="020B0600070205080204" pitchFamily="34" charset="-128"/>
              </a:rPr>
              <a:t>tahun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atau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lebih</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bila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terjadi</a:t>
            </a:r>
            <a:r>
              <a:rPr lang="en-US" altLang="ja-JP" dirty="0">
                <a:solidFill>
                  <a:schemeClr val="bg1"/>
                </a:solidFill>
                <a:ea typeface="ＭＳ Ｐゴシック" panose="020B0600070205080204" pitchFamily="34" charset="-128"/>
              </a:rPr>
              <a:t> pada </a:t>
            </a:r>
            <a:r>
              <a:rPr lang="en-US" altLang="ja-JP" dirty="0" err="1">
                <a:solidFill>
                  <a:schemeClr val="bg1"/>
                </a:solidFill>
                <a:ea typeface="ＭＳ Ｐゴシック" panose="020B0600070205080204" pitchFamily="34" charset="-128"/>
              </a:rPr>
              <a:t>saat</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wabah</a:t>
            </a:r>
            <a:r>
              <a:rPr lang="en-US" altLang="ja-JP" dirty="0">
                <a:solidFill>
                  <a:schemeClr val="bg1"/>
                </a:solidFill>
                <a:ea typeface="ＭＳ Ｐゴシック" panose="020B0600070205080204" pitchFamily="34" charset="-128"/>
              </a:rPr>
              <a:t>/ KLB </a:t>
            </a:r>
            <a:r>
              <a:rPr lang="en-US" altLang="ja-JP" dirty="0" err="1">
                <a:solidFill>
                  <a:schemeClr val="bg1"/>
                </a:solidFill>
                <a:ea typeface="ＭＳ Ｐゴシック" panose="020B0600070205080204" pitchFamily="34" charset="-128"/>
              </a:rPr>
              <a:t>maka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dihitung</a:t>
            </a:r>
            <a:r>
              <a:rPr lang="en-US" altLang="ja-JP" dirty="0">
                <a:solidFill>
                  <a:schemeClr val="bg1"/>
                </a:solidFill>
                <a:ea typeface="ＭＳ Ｐゴシック" panose="020B0600070205080204" pitchFamily="34" charset="-128"/>
              </a:rPr>
              <a:t> attack rate.</a:t>
            </a:r>
          </a:p>
          <a:p>
            <a:pPr lvl="1" algn="just" eaLnBrk="1" hangingPunct="1">
              <a:lnSpc>
                <a:spcPct val="80000"/>
              </a:lnSpc>
            </a:pPr>
            <a:r>
              <a:rPr lang="en-US" altLang="ja-JP" i="1" dirty="0" err="1">
                <a:solidFill>
                  <a:schemeClr val="bg1"/>
                </a:solidFill>
                <a:ea typeface="ＭＳ Ｐゴシック" panose="020B0600070205080204" pitchFamily="34" charset="-128"/>
              </a:rPr>
              <a:t>Penggunaan</a:t>
            </a:r>
            <a:r>
              <a:rPr lang="en-US" altLang="ja-JP" i="1" dirty="0">
                <a:solidFill>
                  <a:schemeClr val="bg1"/>
                </a:solidFill>
                <a:ea typeface="ＭＳ Ｐゴシック" panose="020B0600070205080204" pitchFamily="34" charset="-128"/>
              </a:rPr>
              <a:t> denominator/</a:t>
            </a:r>
            <a:r>
              <a:rPr lang="en-US" altLang="ja-JP" i="1" dirty="0" err="1">
                <a:solidFill>
                  <a:schemeClr val="bg1"/>
                </a:solidFill>
                <a:ea typeface="ＭＳ Ｐゴシック" panose="020B0600070205080204" pitchFamily="34" charset="-128"/>
              </a:rPr>
              <a:t>penyebut</a:t>
            </a:r>
            <a:r>
              <a:rPr lang="en-US" altLang="ja-JP" i="1"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yaitu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jumlah</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populasi</a:t>
            </a:r>
            <a:r>
              <a:rPr lang="en-US" altLang="ja-JP" dirty="0">
                <a:solidFill>
                  <a:schemeClr val="bg1"/>
                </a:solidFill>
                <a:ea typeface="ＭＳ Ｐゴシック" panose="020B0600070205080204" pitchFamily="34" charset="-128"/>
              </a:rPr>
              <a:t> yang </a:t>
            </a:r>
            <a:r>
              <a:rPr lang="en-US" altLang="ja-JP" dirty="0" err="1">
                <a:solidFill>
                  <a:schemeClr val="bg1"/>
                </a:solidFill>
                <a:ea typeface="ＭＳ Ｐゴシック" panose="020B0600070205080204" pitchFamily="34" charset="-128"/>
              </a:rPr>
              <a:t>berisiko</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atau</a:t>
            </a:r>
            <a:r>
              <a:rPr lang="en-US" altLang="ja-JP" dirty="0">
                <a:solidFill>
                  <a:schemeClr val="bg1"/>
                </a:solidFill>
                <a:ea typeface="ＭＳ Ｐゴシック" panose="020B0600070205080204" pitchFamily="34" charset="-128"/>
              </a:rPr>
              <a:t>  </a:t>
            </a:r>
            <a:r>
              <a:rPr lang="en-US" altLang="ja-JP" i="1" dirty="0">
                <a:solidFill>
                  <a:schemeClr val="bg1"/>
                </a:solidFill>
                <a:ea typeface="ＭＳ Ｐゴシック" panose="020B0600070205080204" pitchFamily="34" charset="-128"/>
              </a:rPr>
              <a:t>person-year</a:t>
            </a:r>
            <a:r>
              <a:rPr lang="en-US" altLang="ja-JP" dirty="0">
                <a:solidFill>
                  <a:schemeClr val="bg1"/>
                </a:solidFill>
                <a:ea typeface="ＭＳ Ｐゴシック" panose="020B0600070205080204" pitchFamily="34" charset="-128"/>
              </a:rPr>
              <a:t> (</a:t>
            </a:r>
            <a:r>
              <a:rPr lang="en-US" altLang="ja-JP" i="1" dirty="0">
                <a:solidFill>
                  <a:schemeClr val="bg1"/>
                </a:solidFill>
                <a:ea typeface="ＭＳ Ｐゴシック" panose="020B0600070205080204" pitchFamily="34" charset="-128"/>
              </a:rPr>
              <a:t>person-time incidence rate</a:t>
            </a:r>
            <a:r>
              <a:rPr lang="en-US" altLang="ja-JP" dirty="0">
                <a:solidFill>
                  <a:schemeClr val="bg1"/>
                </a:solidFill>
                <a:ea typeface="ＭＳ Ｐゴシック" panose="020B0600070205080204" pitchFamily="34" charset="-128"/>
              </a:rPr>
              <a:t>). Person-year </a:t>
            </a:r>
            <a:r>
              <a:rPr lang="en-US" altLang="ja-JP" dirty="0" err="1">
                <a:solidFill>
                  <a:schemeClr val="bg1"/>
                </a:solidFill>
                <a:ea typeface="ＭＳ Ｐゴシック" panose="020B0600070205080204" pitchFamily="34" charset="-128"/>
              </a:rPr>
              <a:t>adalah</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jumlah</a:t>
            </a:r>
            <a:r>
              <a:rPr lang="en-US" altLang="ja-JP" dirty="0">
                <a:solidFill>
                  <a:schemeClr val="bg1"/>
                </a:solidFill>
                <a:ea typeface="ＭＳ Ｐゴシック" panose="020B0600070205080204" pitchFamily="34" charset="-128"/>
              </a:rPr>
              <a:t> orang yang </a:t>
            </a:r>
            <a:r>
              <a:rPr lang="en-US" altLang="ja-JP" dirty="0" err="1">
                <a:solidFill>
                  <a:schemeClr val="bg1"/>
                </a:solidFill>
                <a:ea typeface="ＭＳ Ｐゴシック" panose="020B0600070205080204" pitchFamily="34" charset="-128"/>
              </a:rPr>
              <a:t>mempunyai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risiko</a:t>
            </a:r>
            <a:r>
              <a:rPr lang="en-US" altLang="ja-JP" dirty="0">
                <a:solidFill>
                  <a:schemeClr val="bg1"/>
                </a:solidFill>
                <a:ea typeface="ＭＳ Ｐゴシック" panose="020B0600070205080204" pitchFamily="34" charset="-128"/>
              </a:rPr>
              <a:t> yang </a:t>
            </a:r>
            <a:r>
              <a:rPr lang="en-US" altLang="ja-JP" dirty="0" err="1">
                <a:solidFill>
                  <a:schemeClr val="bg1"/>
                </a:solidFill>
                <a:ea typeface="ＭＳ Ｐゴシック" panose="020B0600070205080204" pitchFamily="34" charset="-128"/>
              </a:rPr>
              <a:t>diobservasi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dalam</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beberapa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periode</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waktu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tertentu</a:t>
            </a:r>
            <a:r>
              <a:rPr lang="en-US" altLang="ja-JP" dirty="0">
                <a:solidFill>
                  <a:schemeClr val="bg1"/>
                </a:solidFill>
                <a:ea typeface="ＭＳ Ｐゴシック" panose="020B0600070205080204" pitchFamily="34" charset="-128"/>
              </a:rPr>
              <a:t>.</a:t>
            </a:r>
          </a:p>
          <a:p>
            <a:pPr lvl="1" algn="just" eaLnBrk="1" hangingPunct="1">
              <a:lnSpc>
                <a:spcPct val="80000"/>
              </a:lnSpc>
            </a:pPr>
            <a:r>
              <a:rPr lang="en-US" altLang="ja-JP" i="1" dirty="0">
                <a:solidFill>
                  <a:schemeClr val="bg1"/>
                </a:solidFill>
                <a:ea typeface="ＭＳ Ｐゴシック" panose="020B0600070205080204" pitchFamily="34" charset="-128"/>
              </a:rPr>
              <a:t>Numerator/</a:t>
            </a:r>
            <a:r>
              <a:rPr lang="en-US" altLang="ja-JP" i="1" dirty="0" err="1">
                <a:solidFill>
                  <a:schemeClr val="bg1"/>
                </a:solidFill>
                <a:ea typeface="ＭＳ Ｐゴシック" panose="020B0600070205080204" pitchFamily="34" charset="-128"/>
              </a:rPr>
              <a:t>pembilang</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perlu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diperhatikan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apakah</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kasus</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baru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atau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pernah</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menderita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penyakit</a:t>
            </a:r>
            <a:r>
              <a:rPr lang="en-US" altLang="ja-JP" dirty="0">
                <a:solidFill>
                  <a:schemeClr val="bg1"/>
                </a:solidFill>
                <a:ea typeface="ＭＳ Ｐゴシック" panose="020B0600070205080204" pitchFamily="34" charset="-128"/>
              </a:rPr>
              <a:t> yang </a:t>
            </a:r>
            <a:r>
              <a:rPr lang="en-US" altLang="ja-JP" dirty="0" err="1">
                <a:solidFill>
                  <a:schemeClr val="bg1"/>
                </a:solidFill>
                <a:ea typeface="ＭＳ Ｐゴシック" panose="020B0600070205080204" pitchFamily="34" charset="-128"/>
              </a:rPr>
              <a:t>sama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karena</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kejadian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kesakitan</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dapat</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terjadi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lebih</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dari</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satu</a:t>
            </a:r>
            <a:r>
              <a:rPr lang="en-US" altLang="ja-JP" dirty="0">
                <a:solidFill>
                  <a:schemeClr val="bg1"/>
                </a:solidFill>
                <a:ea typeface="ＭＳ Ｐゴシック" panose="020B0600070205080204" pitchFamily="34" charset="-128"/>
              </a:rPr>
              <a:t> kali pada orang yang </a:t>
            </a:r>
            <a:r>
              <a:rPr lang="en-US" altLang="ja-JP" dirty="0" err="1">
                <a:solidFill>
                  <a:schemeClr val="bg1"/>
                </a:solidFill>
                <a:ea typeface="ＭＳ Ｐゴシック" panose="020B0600070205080204" pitchFamily="34" charset="-128"/>
              </a:rPr>
              <a:t>sama</a:t>
            </a:r>
            <a:r>
              <a:rPr lang="en-US" altLang="ja-JP" dirty="0">
                <a:solidFill>
                  <a:schemeClr val="bg1"/>
                </a:solidFill>
                <a:ea typeface="ＭＳ Ｐゴシック" panose="020B0600070205080204" pitchFamily="34" charset="-128"/>
              </a:rPr>
              <a:t> pada </a:t>
            </a:r>
            <a:r>
              <a:rPr lang="en-US" altLang="ja-JP" dirty="0" err="1">
                <a:solidFill>
                  <a:schemeClr val="bg1"/>
                </a:solidFill>
                <a:ea typeface="ＭＳ Ｐゴシック" panose="020B0600070205080204" pitchFamily="34" charset="-128"/>
              </a:rPr>
              <a:t>waktu</a:t>
            </a:r>
            <a:r>
              <a:rPr lang="en-US" altLang="ja-JP" dirty="0">
                <a:solidFill>
                  <a:schemeClr val="bg1"/>
                </a:solidFill>
                <a:ea typeface="ＭＳ Ｐゴシック" panose="020B0600070205080204" pitchFamily="34" charset="-128"/>
              </a:rPr>
              <a:t> </a:t>
            </a:r>
            <a:r>
              <a:rPr lang="en-US" altLang="ja-JP" dirty="0" err="1">
                <a:solidFill>
                  <a:schemeClr val="bg1"/>
                </a:solidFill>
                <a:ea typeface="ＭＳ Ｐゴシック" panose="020B0600070205080204" pitchFamily="34" charset="-128"/>
              </a:rPr>
              <a:t>tertentu</a:t>
            </a:r>
            <a:r>
              <a:rPr lang="en-US" altLang="ja-JP" dirty="0">
                <a:solidFill>
                  <a:schemeClr val="bg1"/>
                </a:solidFill>
                <a:ea typeface="ＭＳ Ｐゴシック" panose="020B0600070205080204" pitchFamily="34" charset="-128"/>
              </a:rPr>
              <a:t>.</a:t>
            </a:r>
            <a:endParaRPr lang="en-GB" altLang="id-ID" dirty="0">
              <a:solidFill>
                <a:schemeClr val="bg1"/>
              </a:solidFill>
            </a:endParaRPr>
          </a:p>
          <a:p>
            <a:pPr algn="just" eaLnBrk="1" hangingPunct="1"/>
            <a:endParaRPr lang="id-ID" altLang="id-ID" sz="40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sil gambar untuk background powerpoint menarik">
            <a:extLst>
              <a:ext uri="{FF2B5EF4-FFF2-40B4-BE49-F238E27FC236}">
                <a16:creationId xmlns:a16="http://schemas.microsoft.com/office/drawing/2014/main" id="{4CD94095-FFDB-4445-BB25-7EE91A965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29698" name="Title 1">
            <a:extLst>
              <a:ext uri="{FF2B5EF4-FFF2-40B4-BE49-F238E27FC236}">
                <a16:creationId xmlns:a16="http://schemas.microsoft.com/office/drawing/2014/main" id="{F0DA3ECC-32CF-47DF-9A2A-263AE0D31E28}"/>
              </a:ext>
            </a:extLst>
          </p:cNvPr>
          <p:cNvSpPr>
            <a:spLocks noGrp="1" noChangeArrowheads="1"/>
          </p:cNvSpPr>
          <p:nvPr>
            <p:ph type="title"/>
          </p:nvPr>
        </p:nvSpPr>
        <p:spPr>
          <a:xfrm>
            <a:off x="457200" y="404812"/>
            <a:ext cx="8229600" cy="706437"/>
          </a:xfrm>
        </p:spPr>
        <p:txBody>
          <a:bodyPr/>
          <a:lstStyle/>
          <a:p>
            <a:pPr algn="l" eaLnBrk="1" hangingPunct="1"/>
            <a:r>
              <a:rPr lang="id-ID" altLang="id-ID" sz="3600" dirty="0">
                <a:solidFill>
                  <a:schemeClr val="bg1"/>
                </a:solidFill>
              </a:rPr>
              <a:t>Contoh:</a:t>
            </a:r>
          </a:p>
        </p:txBody>
      </p:sp>
      <p:sp>
        <p:nvSpPr>
          <p:cNvPr id="29699" name="Content Placeholder 2">
            <a:extLst>
              <a:ext uri="{FF2B5EF4-FFF2-40B4-BE49-F238E27FC236}">
                <a16:creationId xmlns:a16="http://schemas.microsoft.com/office/drawing/2014/main" id="{A1E87ED7-9F39-4DBB-9E15-55E0AC4734D9}"/>
              </a:ext>
            </a:extLst>
          </p:cNvPr>
          <p:cNvSpPr>
            <a:spLocks noGrp="1" noChangeArrowheads="1"/>
          </p:cNvSpPr>
          <p:nvPr>
            <p:ph idx="1"/>
          </p:nvPr>
        </p:nvSpPr>
        <p:spPr>
          <a:xfrm>
            <a:off x="4140200" y="1308100"/>
            <a:ext cx="4762500" cy="5145088"/>
          </a:xfrm>
        </p:spPr>
        <p:txBody>
          <a:bodyPr/>
          <a:lstStyle/>
          <a:p>
            <a:pPr algn="just" eaLnBrk="1" hangingPunct="1"/>
            <a:r>
              <a:rPr lang="id-ID" altLang="id-ID" sz="2800" dirty="0">
                <a:solidFill>
                  <a:schemeClr val="bg1"/>
                </a:solidFill>
              </a:rPr>
              <a:t>Jumlah penduduk kecamatan X tgl 1 juli 2009 ad/: 100.000 org. Berdasarkan laporan dari puskesmas setempat, di temukan penderita baru penyakit tuberkulosis paru sbg brkt:</a:t>
            </a:r>
          </a:p>
        </p:txBody>
      </p:sp>
      <p:graphicFrame>
        <p:nvGraphicFramePr>
          <p:cNvPr id="4" name="Table 3">
            <a:extLst>
              <a:ext uri="{FF2B5EF4-FFF2-40B4-BE49-F238E27FC236}">
                <a16:creationId xmlns:a16="http://schemas.microsoft.com/office/drawing/2014/main" id="{60D984A6-7604-4E07-949B-543348FECA98}"/>
              </a:ext>
            </a:extLst>
          </p:cNvPr>
          <p:cNvGraphicFramePr>
            <a:graphicFrameLocks noGrp="1"/>
          </p:cNvGraphicFramePr>
          <p:nvPr/>
        </p:nvGraphicFramePr>
        <p:xfrm>
          <a:off x="323850" y="981075"/>
          <a:ext cx="3840163" cy="5547108"/>
        </p:xfrm>
        <a:graphic>
          <a:graphicData uri="http://schemas.openxmlformats.org/drawingml/2006/table">
            <a:tbl>
              <a:tblPr firstRow="1" bandRow="1">
                <a:tableStyleId>{5C22544A-7EE6-4342-B048-85BDC9FD1C3A}</a:tableStyleId>
              </a:tblPr>
              <a:tblGrid>
                <a:gridCol w="2002380">
                  <a:extLst>
                    <a:ext uri="{9D8B030D-6E8A-4147-A177-3AD203B41FA5}">
                      <a16:colId xmlns:a16="http://schemas.microsoft.com/office/drawing/2014/main" val="20000"/>
                    </a:ext>
                  </a:extLst>
                </a:gridCol>
                <a:gridCol w="1837783">
                  <a:extLst>
                    <a:ext uri="{9D8B030D-6E8A-4147-A177-3AD203B41FA5}">
                      <a16:colId xmlns:a16="http://schemas.microsoft.com/office/drawing/2014/main" val="20001"/>
                    </a:ext>
                  </a:extLst>
                </a:gridCol>
              </a:tblGrid>
              <a:tr h="396195">
                <a:tc>
                  <a:txBody>
                    <a:bodyPr/>
                    <a:lstStyle/>
                    <a:p>
                      <a:r>
                        <a:rPr lang="id-ID" sz="2000" dirty="0">
                          <a:solidFill>
                            <a:srgbClr val="663300"/>
                          </a:solidFill>
                        </a:rPr>
                        <a:t>Bulan  </a:t>
                      </a:r>
                    </a:p>
                  </a:txBody>
                  <a:tcPr marL="91442" marR="91442" marT="45711" marB="45711">
                    <a:solidFill>
                      <a:srgbClr val="FFFF99"/>
                    </a:solidFill>
                  </a:tcPr>
                </a:tc>
                <a:tc>
                  <a:txBody>
                    <a:bodyPr/>
                    <a:lstStyle/>
                    <a:p>
                      <a:r>
                        <a:rPr lang="id-ID" sz="2000" dirty="0">
                          <a:solidFill>
                            <a:srgbClr val="663300"/>
                          </a:solidFill>
                        </a:rPr>
                        <a:t>Jumlah </a:t>
                      </a:r>
                    </a:p>
                  </a:txBody>
                  <a:tcPr marL="91442" marR="91442" marT="45711" marB="45711">
                    <a:solidFill>
                      <a:srgbClr val="FFFF99"/>
                    </a:solidFill>
                  </a:tcPr>
                </a:tc>
                <a:extLst>
                  <a:ext uri="{0D108BD9-81ED-4DB2-BD59-A6C34878D82A}">
                    <a16:rowId xmlns:a16="http://schemas.microsoft.com/office/drawing/2014/main" val="10000"/>
                  </a:ext>
                </a:extLst>
              </a:tr>
              <a:tr h="396195">
                <a:tc>
                  <a:txBody>
                    <a:bodyPr/>
                    <a:lstStyle/>
                    <a:p>
                      <a:r>
                        <a:rPr lang="id-ID" sz="2000" dirty="0"/>
                        <a:t>Januari (1)</a:t>
                      </a:r>
                    </a:p>
                  </a:txBody>
                  <a:tcPr marL="91442" marR="91442" marT="45711" marB="45711">
                    <a:solidFill>
                      <a:srgbClr val="FFFF99"/>
                    </a:solidFill>
                  </a:tcPr>
                </a:tc>
                <a:tc>
                  <a:txBody>
                    <a:bodyPr/>
                    <a:lstStyle/>
                    <a:p>
                      <a:r>
                        <a:rPr lang="id-ID" sz="2000" dirty="0"/>
                        <a:t>7</a:t>
                      </a:r>
                    </a:p>
                  </a:txBody>
                  <a:tcPr marL="91442" marR="91442" marT="45711" marB="45711">
                    <a:solidFill>
                      <a:srgbClr val="FFFF99"/>
                    </a:solidFill>
                  </a:tcPr>
                </a:tc>
                <a:extLst>
                  <a:ext uri="{0D108BD9-81ED-4DB2-BD59-A6C34878D82A}">
                    <a16:rowId xmlns:a16="http://schemas.microsoft.com/office/drawing/2014/main" val="10001"/>
                  </a:ext>
                </a:extLst>
              </a:tr>
              <a:tr h="396195">
                <a:tc>
                  <a:txBody>
                    <a:bodyPr/>
                    <a:lstStyle/>
                    <a:p>
                      <a:r>
                        <a:rPr lang="id-ID" sz="2000" dirty="0"/>
                        <a:t>Feb </a:t>
                      </a:r>
                    </a:p>
                  </a:txBody>
                  <a:tcPr marL="91442" marR="91442" marT="45711" marB="45711">
                    <a:solidFill>
                      <a:srgbClr val="FFFF99"/>
                    </a:solidFill>
                  </a:tcPr>
                </a:tc>
                <a:tc>
                  <a:txBody>
                    <a:bodyPr/>
                    <a:lstStyle/>
                    <a:p>
                      <a:r>
                        <a:rPr lang="id-ID" sz="2000" dirty="0"/>
                        <a:t>5</a:t>
                      </a:r>
                    </a:p>
                  </a:txBody>
                  <a:tcPr marL="91442" marR="91442" marT="45711" marB="45711">
                    <a:solidFill>
                      <a:srgbClr val="FFFF99"/>
                    </a:solidFill>
                  </a:tcPr>
                </a:tc>
                <a:extLst>
                  <a:ext uri="{0D108BD9-81ED-4DB2-BD59-A6C34878D82A}">
                    <a16:rowId xmlns:a16="http://schemas.microsoft.com/office/drawing/2014/main" val="10002"/>
                  </a:ext>
                </a:extLst>
              </a:tr>
              <a:tr h="396195">
                <a:tc>
                  <a:txBody>
                    <a:bodyPr/>
                    <a:lstStyle/>
                    <a:p>
                      <a:r>
                        <a:rPr lang="id-ID" sz="2000" dirty="0"/>
                        <a:t>Maret</a:t>
                      </a:r>
                    </a:p>
                  </a:txBody>
                  <a:tcPr marL="91442" marR="91442" marT="45711" marB="45711">
                    <a:solidFill>
                      <a:srgbClr val="FFFF99"/>
                    </a:solidFill>
                  </a:tcPr>
                </a:tc>
                <a:tc>
                  <a:txBody>
                    <a:bodyPr/>
                    <a:lstStyle/>
                    <a:p>
                      <a:r>
                        <a:rPr lang="id-ID" sz="2000" dirty="0"/>
                        <a:t>2</a:t>
                      </a:r>
                    </a:p>
                  </a:txBody>
                  <a:tcPr marL="91442" marR="91442" marT="45711" marB="45711">
                    <a:solidFill>
                      <a:srgbClr val="FFFF99"/>
                    </a:solidFill>
                  </a:tcPr>
                </a:tc>
                <a:extLst>
                  <a:ext uri="{0D108BD9-81ED-4DB2-BD59-A6C34878D82A}">
                    <a16:rowId xmlns:a16="http://schemas.microsoft.com/office/drawing/2014/main" val="10003"/>
                  </a:ext>
                </a:extLst>
              </a:tr>
              <a:tr h="396195">
                <a:tc>
                  <a:txBody>
                    <a:bodyPr/>
                    <a:lstStyle/>
                    <a:p>
                      <a:r>
                        <a:rPr lang="id-ID" sz="2000" dirty="0"/>
                        <a:t>April </a:t>
                      </a:r>
                    </a:p>
                  </a:txBody>
                  <a:tcPr marL="91442" marR="91442" marT="45711" marB="45711">
                    <a:solidFill>
                      <a:srgbClr val="FFFF99"/>
                    </a:solidFill>
                  </a:tcPr>
                </a:tc>
                <a:tc>
                  <a:txBody>
                    <a:bodyPr/>
                    <a:lstStyle/>
                    <a:p>
                      <a:r>
                        <a:rPr lang="id-ID" sz="2000" dirty="0"/>
                        <a:t>8</a:t>
                      </a:r>
                    </a:p>
                  </a:txBody>
                  <a:tcPr marL="91442" marR="91442" marT="45711" marB="45711">
                    <a:solidFill>
                      <a:srgbClr val="FFFF99"/>
                    </a:solidFill>
                  </a:tcPr>
                </a:tc>
                <a:extLst>
                  <a:ext uri="{0D108BD9-81ED-4DB2-BD59-A6C34878D82A}">
                    <a16:rowId xmlns:a16="http://schemas.microsoft.com/office/drawing/2014/main" val="10004"/>
                  </a:ext>
                </a:extLst>
              </a:tr>
              <a:tr h="396195">
                <a:tc>
                  <a:txBody>
                    <a:bodyPr/>
                    <a:lstStyle/>
                    <a:p>
                      <a:r>
                        <a:rPr lang="id-ID" sz="2000" dirty="0"/>
                        <a:t>Mei</a:t>
                      </a:r>
                    </a:p>
                  </a:txBody>
                  <a:tcPr marL="91442" marR="91442" marT="45711" marB="45711">
                    <a:solidFill>
                      <a:srgbClr val="FFFF99"/>
                    </a:solidFill>
                  </a:tcPr>
                </a:tc>
                <a:tc>
                  <a:txBody>
                    <a:bodyPr/>
                    <a:lstStyle/>
                    <a:p>
                      <a:r>
                        <a:rPr lang="id-ID" sz="2000" dirty="0"/>
                        <a:t>9</a:t>
                      </a:r>
                    </a:p>
                  </a:txBody>
                  <a:tcPr marL="91442" marR="91442" marT="45711" marB="45711">
                    <a:solidFill>
                      <a:srgbClr val="FFFF99"/>
                    </a:solidFill>
                  </a:tcPr>
                </a:tc>
                <a:extLst>
                  <a:ext uri="{0D108BD9-81ED-4DB2-BD59-A6C34878D82A}">
                    <a16:rowId xmlns:a16="http://schemas.microsoft.com/office/drawing/2014/main" val="10005"/>
                  </a:ext>
                </a:extLst>
              </a:tr>
              <a:tr h="396195">
                <a:tc>
                  <a:txBody>
                    <a:bodyPr/>
                    <a:lstStyle/>
                    <a:p>
                      <a:r>
                        <a:rPr lang="id-ID" sz="2000" dirty="0"/>
                        <a:t>Juni</a:t>
                      </a:r>
                    </a:p>
                  </a:txBody>
                  <a:tcPr marL="91442" marR="91442" marT="45711" marB="45711">
                    <a:solidFill>
                      <a:srgbClr val="FFFF99"/>
                    </a:solidFill>
                  </a:tcPr>
                </a:tc>
                <a:tc>
                  <a:txBody>
                    <a:bodyPr/>
                    <a:lstStyle/>
                    <a:p>
                      <a:r>
                        <a:rPr lang="id-ID" sz="2000" dirty="0"/>
                        <a:t>11</a:t>
                      </a:r>
                    </a:p>
                  </a:txBody>
                  <a:tcPr marL="91442" marR="91442" marT="45711" marB="45711">
                    <a:solidFill>
                      <a:srgbClr val="FFFF99"/>
                    </a:solidFill>
                  </a:tcPr>
                </a:tc>
                <a:extLst>
                  <a:ext uri="{0D108BD9-81ED-4DB2-BD59-A6C34878D82A}">
                    <a16:rowId xmlns:a16="http://schemas.microsoft.com/office/drawing/2014/main" val="10006"/>
                  </a:ext>
                </a:extLst>
              </a:tr>
              <a:tr h="396195">
                <a:tc>
                  <a:txBody>
                    <a:bodyPr/>
                    <a:lstStyle/>
                    <a:p>
                      <a:r>
                        <a:rPr lang="id-ID" sz="2000" dirty="0"/>
                        <a:t>Juli</a:t>
                      </a:r>
                    </a:p>
                  </a:txBody>
                  <a:tcPr marL="91442" marR="91442" marT="45711" marB="45711">
                    <a:solidFill>
                      <a:srgbClr val="FFFF99"/>
                    </a:solidFill>
                  </a:tcPr>
                </a:tc>
                <a:tc>
                  <a:txBody>
                    <a:bodyPr/>
                    <a:lstStyle/>
                    <a:p>
                      <a:r>
                        <a:rPr lang="id-ID" sz="2000" dirty="0"/>
                        <a:t>9</a:t>
                      </a:r>
                    </a:p>
                  </a:txBody>
                  <a:tcPr marL="91442" marR="91442" marT="45711" marB="45711">
                    <a:solidFill>
                      <a:srgbClr val="FFFF99"/>
                    </a:solidFill>
                  </a:tcPr>
                </a:tc>
                <a:extLst>
                  <a:ext uri="{0D108BD9-81ED-4DB2-BD59-A6C34878D82A}">
                    <a16:rowId xmlns:a16="http://schemas.microsoft.com/office/drawing/2014/main" val="10007"/>
                  </a:ext>
                </a:extLst>
              </a:tr>
              <a:tr h="396195">
                <a:tc>
                  <a:txBody>
                    <a:bodyPr/>
                    <a:lstStyle/>
                    <a:p>
                      <a:r>
                        <a:rPr lang="id-ID" sz="2000" dirty="0"/>
                        <a:t>Agustus</a:t>
                      </a:r>
                    </a:p>
                  </a:txBody>
                  <a:tcPr marL="91442" marR="91442" marT="45711" marB="45711">
                    <a:solidFill>
                      <a:srgbClr val="FFFF99"/>
                    </a:solidFill>
                  </a:tcPr>
                </a:tc>
                <a:tc>
                  <a:txBody>
                    <a:bodyPr/>
                    <a:lstStyle/>
                    <a:p>
                      <a:r>
                        <a:rPr lang="id-ID" sz="2000" dirty="0"/>
                        <a:t>10</a:t>
                      </a:r>
                    </a:p>
                  </a:txBody>
                  <a:tcPr marL="91442" marR="91442" marT="45711" marB="45711">
                    <a:solidFill>
                      <a:srgbClr val="FFFF99"/>
                    </a:solidFill>
                  </a:tcPr>
                </a:tc>
                <a:extLst>
                  <a:ext uri="{0D108BD9-81ED-4DB2-BD59-A6C34878D82A}">
                    <a16:rowId xmlns:a16="http://schemas.microsoft.com/office/drawing/2014/main" val="10008"/>
                  </a:ext>
                </a:extLst>
              </a:tr>
              <a:tr h="396195">
                <a:tc>
                  <a:txBody>
                    <a:bodyPr/>
                    <a:lstStyle/>
                    <a:p>
                      <a:r>
                        <a:rPr lang="id-ID" sz="2000" dirty="0"/>
                        <a:t>September</a:t>
                      </a:r>
                    </a:p>
                  </a:txBody>
                  <a:tcPr marL="91442" marR="91442" marT="45711" marB="45711">
                    <a:solidFill>
                      <a:srgbClr val="FFFF99"/>
                    </a:solidFill>
                  </a:tcPr>
                </a:tc>
                <a:tc>
                  <a:txBody>
                    <a:bodyPr/>
                    <a:lstStyle/>
                    <a:p>
                      <a:r>
                        <a:rPr lang="id-ID" sz="2000" dirty="0"/>
                        <a:t>3</a:t>
                      </a:r>
                    </a:p>
                  </a:txBody>
                  <a:tcPr marL="91442" marR="91442" marT="45711" marB="45711">
                    <a:solidFill>
                      <a:srgbClr val="FFFF99"/>
                    </a:solidFill>
                  </a:tcPr>
                </a:tc>
                <a:extLst>
                  <a:ext uri="{0D108BD9-81ED-4DB2-BD59-A6C34878D82A}">
                    <a16:rowId xmlns:a16="http://schemas.microsoft.com/office/drawing/2014/main" val="10009"/>
                  </a:ext>
                </a:extLst>
              </a:tr>
              <a:tr h="396195">
                <a:tc>
                  <a:txBody>
                    <a:bodyPr/>
                    <a:lstStyle/>
                    <a:p>
                      <a:r>
                        <a:rPr lang="id-ID" sz="2000" dirty="0"/>
                        <a:t>Oktober </a:t>
                      </a:r>
                    </a:p>
                  </a:txBody>
                  <a:tcPr marL="91442" marR="91442" marT="45711" marB="45711">
                    <a:solidFill>
                      <a:srgbClr val="FFFF99"/>
                    </a:solidFill>
                  </a:tcPr>
                </a:tc>
                <a:tc>
                  <a:txBody>
                    <a:bodyPr/>
                    <a:lstStyle/>
                    <a:p>
                      <a:r>
                        <a:rPr lang="id-ID" sz="2000" dirty="0"/>
                        <a:t>5</a:t>
                      </a:r>
                    </a:p>
                  </a:txBody>
                  <a:tcPr marL="91442" marR="91442" marT="45711" marB="45711">
                    <a:solidFill>
                      <a:srgbClr val="FFFF99"/>
                    </a:solidFill>
                  </a:tcPr>
                </a:tc>
                <a:extLst>
                  <a:ext uri="{0D108BD9-81ED-4DB2-BD59-A6C34878D82A}">
                    <a16:rowId xmlns:a16="http://schemas.microsoft.com/office/drawing/2014/main" val="10010"/>
                  </a:ext>
                </a:extLst>
              </a:tr>
              <a:tr h="396195">
                <a:tc>
                  <a:txBody>
                    <a:bodyPr/>
                    <a:lstStyle/>
                    <a:p>
                      <a:r>
                        <a:rPr lang="id-ID" sz="2000" dirty="0"/>
                        <a:t>November </a:t>
                      </a:r>
                    </a:p>
                  </a:txBody>
                  <a:tcPr marL="91442" marR="91442" marT="45711" marB="45711">
                    <a:solidFill>
                      <a:srgbClr val="FFFF99"/>
                    </a:solidFill>
                  </a:tcPr>
                </a:tc>
                <a:tc>
                  <a:txBody>
                    <a:bodyPr/>
                    <a:lstStyle/>
                    <a:p>
                      <a:r>
                        <a:rPr lang="id-ID" sz="2000" dirty="0"/>
                        <a:t>7</a:t>
                      </a:r>
                    </a:p>
                  </a:txBody>
                  <a:tcPr marL="91442" marR="91442" marT="45711" marB="45711">
                    <a:solidFill>
                      <a:srgbClr val="FFFF99"/>
                    </a:solidFill>
                  </a:tcPr>
                </a:tc>
                <a:extLst>
                  <a:ext uri="{0D108BD9-81ED-4DB2-BD59-A6C34878D82A}">
                    <a16:rowId xmlns:a16="http://schemas.microsoft.com/office/drawing/2014/main" val="10011"/>
                  </a:ext>
                </a:extLst>
              </a:tr>
              <a:tr h="396195">
                <a:tc>
                  <a:txBody>
                    <a:bodyPr/>
                    <a:lstStyle/>
                    <a:p>
                      <a:r>
                        <a:rPr lang="id-ID" sz="2000" dirty="0"/>
                        <a:t>Desember</a:t>
                      </a:r>
                    </a:p>
                  </a:txBody>
                  <a:tcPr marL="91442" marR="91442" marT="45711" marB="45711">
                    <a:solidFill>
                      <a:srgbClr val="FFFF99"/>
                    </a:solidFill>
                  </a:tcPr>
                </a:tc>
                <a:tc>
                  <a:txBody>
                    <a:bodyPr/>
                    <a:lstStyle/>
                    <a:p>
                      <a:r>
                        <a:rPr lang="id-ID" sz="2000" dirty="0"/>
                        <a:t>8</a:t>
                      </a:r>
                    </a:p>
                  </a:txBody>
                  <a:tcPr marL="91442" marR="91442" marT="45711" marB="45711">
                    <a:solidFill>
                      <a:srgbClr val="FFFF99"/>
                    </a:solidFill>
                  </a:tcPr>
                </a:tc>
                <a:extLst>
                  <a:ext uri="{0D108BD9-81ED-4DB2-BD59-A6C34878D82A}">
                    <a16:rowId xmlns:a16="http://schemas.microsoft.com/office/drawing/2014/main" val="10012"/>
                  </a:ext>
                </a:extLst>
              </a:tr>
              <a:tr h="396195">
                <a:tc>
                  <a:txBody>
                    <a:bodyPr/>
                    <a:lstStyle/>
                    <a:p>
                      <a:r>
                        <a:rPr lang="id-ID" sz="2000" dirty="0"/>
                        <a:t>Jumlah</a:t>
                      </a:r>
                      <a:r>
                        <a:rPr lang="id-ID" sz="2000" baseline="0" dirty="0"/>
                        <a:t> </a:t>
                      </a:r>
                      <a:endParaRPr lang="id-ID" sz="2000" dirty="0"/>
                    </a:p>
                  </a:txBody>
                  <a:tcPr marL="91442" marR="91442" marT="45711" marB="45711">
                    <a:solidFill>
                      <a:srgbClr val="FFFF99"/>
                    </a:solidFill>
                  </a:tcPr>
                </a:tc>
                <a:tc>
                  <a:txBody>
                    <a:bodyPr/>
                    <a:lstStyle/>
                    <a:p>
                      <a:r>
                        <a:rPr lang="id-ID" sz="2000" dirty="0"/>
                        <a:t>84</a:t>
                      </a:r>
                    </a:p>
                  </a:txBody>
                  <a:tcPr marL="91442" marR="91442" marT="45711" marB="45711">
                    <a:solidFill>
                      <a:srgbClr val="FFFF99"/>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asil gambar untuk background powerpoint menarik">
            <a:extLst>
              <a:ext uri="{FF2B5EF4-FFF2-40B4-BE49-F238E27FC236}">
                <a16:creationId xmlns:a16="http://schemas.microsoft.com/office/drawing/2014/main" id="{F6AF3634-C743-432E-B987-254408FEB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0722" name="Content Placeholder 2">
            <a:extLst>
              <a:ext uri="{FF2B5EF4-FFF2-40B4-BE49-F238E27FC236}">
                <a16:creationId xmlns:a16="http://schemas.microsoft.com/office/drawing/2014/main" id="{099FF212-BCDD-4BB6-B58D-D085D7AD8AEB}"/>
              </a:ext>
            </a:extLst>
          </p:cNvPr>
          <p:cNvSpPr>
            <a:spLocks noGrp="1" noChangeArrowheads="1"/>
          </p:cNvSpPr>
          <p:nvPr>
            <p:ph idx="1"/>
          </p:nvPr>
        </p:nvSpPr>
        <p:spPr>
          <a:xfrm>
            <a:off x="339213" y="650875"/>
            <a:ext cx="8347587" cy="4279899"/>
          </a:xfrm>
        </p:spPr>
        <p:txBody>
          <a:bodyPr/>
          <a:lstStyle/>
          <a:p>
            <a:pPr algn="just" eaLnBrk="1" hangingPunct="1"/>
            <a:r>
              <a:rPr lang="id-ID" altLang="id-ID" dirty="0">
                <a:solidFill>
                  <a:schemeClr val="bg1"/>
                </a:solidFill>
              </a:rPr>
              <a:t>Dari data diatas, dpt dihitung angka insiden penyakit tuberkulosis paru pd thn 2009, ad/ sbg berikut. Diket, jumlah penderita 84 org dan jumlah penduduk ad/ 100.000 org</a:t>
            </a:r>
          </a:p>
        </p:txBody>
      </p:sp>
      <p:sp>
        <p:nvSpPr>
          <p:cNvPr id="30723" name="Rectangle 2">
            <a:extLst>
              <a:ext uri="{FF2B5EF4-FFF2-40B4-BE49-F238E27FC236}">
                <a16:creationId xmlns:a16="http://schemas.microsoft.com/office/drawing/2014/main" id="{E3DF9C3F-E43B-45AC-B7CF-E1816C50EA2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pic>
        <p:nvPicPr>
          <p:cNvPr id="30724" name="Picture 1">
            <a:extLst>
              <a:ext uri="{FF2B5EF4-FFF2-40B4-BE49-F238E27FC236}">
                <a16:creationId xmlns:a16="http://schemas.microsoft.com/office/drawing/2014/main" id="{7DD21CAA-C84F-4489-BB1A-EC62B109F6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1387" y="2455864"/>
            <a:ext cx="61388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9D8678F-05DB-417B-B5AC-0A3D8741D24B}"/>
              </a:ext>
            </a:extLst>
          </p:cNvPr>
          <p:cNvSpPr txBox="1"/>
          <p:nvPr/>
        </p:nvSpPr>
        <p:spPr>
          <a:xfrm>
            <a:off x="617027" y="3573463"/>
            <a:ext cx="8069774" cy="2677656"/>
          </a:xfrm>
          <a:prstGeom prst="rect">
            <a:avLst/>
          </a:prstGeom>
          <a:noFill/>
        </p:spPr>
        <p:txBody>
          <a:bodyPr wrap="square">
            <a:spAutoFit/>
          </a:bodyPr>
          <a:lstStyle/>
          <a:p>
            <a:pPr algn="just" eaLnBrk="1" hangingPunct="1">
              <a:defRPr/>
            </a:pPr>
            <a:r>
              <a:rPr lang="id-ID" sz="2800" dirty="0">
                <a:solidFill>
                  <a:schemeClr val="bg1"/>
                </a:solidFill>
                <a:latin typeface="+mn-lt"/>
                <a:cs typeface="Arial" charset="0"/>
              </a:rPr>
              <a:t>Jadi angka insiden tuberkulosis paru di kecamatan “X” pd thn 2009 adalah 0,087%</a:t>
            </a:r>
          </a:p>
          <a:p>
            <a:pPr algn="just" eaLnBrk="1" hangingPunct="1">
              <a:defRPr/>
            </a:pPr>
            <a:r>
              <a:rPr lang="id-ID" sz="2800" dirty="0">
                <a:solidFill>
                  <a:schemeClr val="bg1"/>
                </a:solidFill>
                <a:latin typeface="+mn-lt"/>
                <a:cs typeface="Arial" charset="0"/>
              </a:rPr>
              <a:t>Angka insiden berguna u/ mengetahui masalah kesehatan yg dihadapi di suatu masyarakat , mengetahui berapa besarnya risiko terjadi masalah kesehatan.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sil gambar untuk background powerpoint menarik">
            <a:extLst>
              <a:ext uri="{FF2B5EF4-FFF2-40B4-BE49-F238E27FC236}">
                <a16:creationId xmlns:a16="http://schemas.microsoft.com/office/drawing/2014/main" id="{854E093C-22BD-433D-9018-FFBFABC20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a:extLst>
              <a:ext uri="{FF2B5EF4-FFF2-40B4-BE49-F238E27FC236}">
                <a16:creationId xmlns:a16="http://schemas.microsoft.com/office/drawing/2014/main" id="{12C97101-FE8E-4D20-922F-9C1C7965332F}"/>
              </a:ext>
            </a:extLst>
          </p:cNvPr>
          <p:cNvSpPr>
            <a:spLocks noGrp="1" noChangeArrowheads="1"/>
          </p:cNvSpPr>
          <p:nvPr>
            <p:ph type="title"/>
          </p:nvPr>
        </p:nvSpPr>
        <p:spPr>
          <a:xfrm>
            <a:off x="635290" y="721084"/>
            <a:ext cx="7886700" cy="1189242"/>
          </a:xfrm>
        </p:spPr>
        <p:txBody>
          <a:bodyPr>
            <a:normAutofit fontScale="90000"/>
          </a:bodyPr>
          <a:lstStyle/>
          <a:p>
            <a:pPr eaLnBrk="1" hangingPunct="1"/>
            <a:r>
              <a:rPr lang="en-US" altLang="ja-JP" b="1" dirty="0" err="1">
                <a:solidFill>
                  <a:schemeClr val="bg1"/>
                </a:solidFill>
                <a:ea typeface="ＭＳ Ｐゴシック" panose="020B0600070205080204" pitchFamily="34" charset="-128"/>
              </a:rPr>
              <a:t>Insidensi</a:t>
            </a:r>
            <a:r>
              <a:rPr lang="en-US" altLang="ja-JP" b="1" dirty="0">
                <a:solidFill>
                  <a:schemeClr val="bg1"/>
                </a:solidFill>
                <a:ea typeface="ＭＳ Ｐゴシック" panose="020B0600070205080204" pitchFamily="34" charset="-128"/>
              </a:rPr>
              <a:t> </a:t>
            </a:r>
            <a:r>
              <a:rPr lang="en-US" altLang="ja-JP" b="1" dirty="0" err="1">
                <a:solidFill>
                  <a:schemeClr val="bg1"/>
                </a:solidFill>
                <a:ea typeface="ＭＳ Ｐゴシック" panose="020B0600070205080204" pitchFamily="34" charset="-128"/>
              </a:rPr>
              <a:t>Kumulatif</a:t>
            </a:r>
            <a:r>
              <a:rPr lang="en-US" altLang="ja-JP" b="1" dirty="0">
                <a:solidFill>
                  <a:schemeClr val="bg1"/>
                </a:solidFill>
                <a:ea typeface="ＭＳ Ｐゴシック" panose="020B0600070205080204" pitchFamily="34" charset="-128"/>
              </a:rPr>
              <a:t> (</a:t>
            </a:r>
            <a:r>
              <a:rPr lang="en-US" altLang="ja-JP" b="1" i="1" dirty="0">
                <a:solidFill>
                  <a:schemeClr val="bg1"/>
                </a:solidFill>
                <a:ea typeface="ＭＳ Ｐゴシック" panose="020B0600070205080204" pitchFamily="34" charset="-128"/>
              </a:rPr>
              <a:t>Cumulative Incidence</a:t>
            </a:r>
            <a:r>
              <a:rPr lang="en-US" altLang="ja-JP" b="1" dirty="0">
                <a:solidFill>
                  <a:schemeClr val="bg1"/>
                </a:solidFill>
                <a:ea typeface="ＭＳ Ｐゴシック" panose="020B0600070205080204" pitchFamily="34" charset="-128"/>
              </a:rPr>
              <a:t>/ CI)</a:t>
            </a:r>
            <a:endParaRPr lang="en-GB" altLang="id-ID" b="1" dirty="0">
              <a:solidFill>
                <a:schemeClr val="bg1"/>
              </a:solidFill>
            </a:endParaRPr>
          </a:p>
        </p:txBody>
      </p:sp>
      <p:sp>
        <p:nvSpPr>
          <p:cNvPr id="4100" name="Rectangle 3">
            <a:extLst>
              <a:ext uri="{FF2B5EF4-FFF2-40B4-BE49-F238E27FC236}">
                <a16:creationId xmlns:a16="http://schemas.microsoft.com/office/drawing/2014/main" id="{8C76E8A0-2005-4198-9BBE-36C7FC995BC8}"/>
              </a:ext>
            </a:extLst>
          </p:cNvPr>
          <p:cNvSpPr>
            <a:spLocks noGrp="1" noChangeArrowheads="1"/>
          </p:cNvSpPr>
          <p:nvPr>
            <p:ph type="body" idx="1"/>
          </p:nvPr>
        </p:nvSpPr>
        <p:spPr>
          <a:xfrm>
            <a:off x="635290" y="2091252"/>
            <a:ext cx="8058150" cy="4525963"/>
          </a:xfrm>
        </p:spPr>
        <p:txBody>
          <a:bodyPr/>
          <a:lstStyle/>
          <a:p>
            <a:pPr marL="357188" indent="-336550" algn="just" eaLnBrk="1" hangingPunct="1">
              <a:lnSpc>
                <a:spcPct val="90000"/>
              </a:lnSpc>
              <a:defRPr/>
            </a:pPr>
            <a:r>
              <a:rPr lang="en-US" altLang="ja-JP" sz="2400" dirty="0" err="1">
                <a:solidFill>
                  <a:schemeClr val="bg1"/>
                </a:solidFill>
                <a:ea typeface="ＭＳ Ｐゴシック" pitchFamily="34" charset="-128"/>
              </a:rPr>
              <a:t>Adalah</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probabilitas</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risiko</a:t>
            </a:r>
            <a:r>
              <a:rPr lang="en-US" altLang="ja-JP" sz="2400" dirty="0">
                <a:solidFill>
                  <a:schemeClr val="bg1"/>
                </a:solidFill>
                <a:ea typeface="ＭＳ Ｐゴシック" pitchFamily="34" charset="-128"/>
              </a:rPr>
              <a:t> (</a:t>
            </a:r>
            <a:r>
              <a:rPr lang="en-US" altLang="ja-JP" sz="2400" i="1" dirty="0">
                <a:solidFill>
                  <a:schemeClr val="bg1"/>
                </a:solidFill>
                <a:ea typeface="ＭＳ Ｐゴシック" pitchFamily="34" charset="-128"/>
              </a:rPr>
              <a:t>risk</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seseorang</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untuk</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terkena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penyakit</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atau</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untuk</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hidup</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dalam</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periode</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waktu</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tertentu</a:t>
            </a:r>
            <a:endParaRPr lang="en-US" altLang="ja-JP" sz="2400" dirty="0">
              <a:solidFill>
                <a:schemeClr val="bg1"/>
              </a:solidFill>
              <a:ea typeface="ＭＳ Ｐゴシック" pitchFamily="34" charset="-128"/>
            </a:endParaRPr>
          </a:p>
          <a:p>
            <a:pPr marL="357188" indent="-260350" algn="just" eaLnBrk="1" hangingPunct="1">
              <a:lnSpc>
                <a:spcPct val="90000"/>
              </a:lnSpc>
              <a:defRPr/>
            </a:pPr>
            <a:r>
              <a:rPr lang="en-US" altLang="ja-JP" sz="2400" dirty="0" err="1">
                <a:solidFill>
                  <a:schemeClr val="bg1"/>
                </a:solidFill>
                <a:ea typeface="ＭＳ Ｐゴシック" pitchFamily="34" charset="-128"/>
              </a:rPr>
              <a:t>Insidensi</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kumulatif</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merupakan</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probabilitas</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risiko</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orang</a:t>
            </a:r>
            <a:r>
              <a:rPr lang="en-US" altLang="ja-JP" sz="2400" dirty="0">
                <a:solidFill>
                  <a:schemeClr val="bg1"/>
                </a:solidFill>
                <a:ea typeface="ＭＳ Ｐゴシック" pitchFamily="34" charset="-128"/>
              </a:rPr>
              <a:t> yang </a:t>
            </a:r>
            <a:r>
              <a:rPr lang="en-US" altLang="ja-JP" sz="2400" dirty="0" err="1">
                <a:solidFill>
                  <a:schemeClr val="bg1"/>
                </a:solidFill>
                <a:ea typeface="ＭＳ Ｐゴシック" pitchFamily="34" charset="-128"/>
              </a:rPr>
              <a:t>terkena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penyakit</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diantara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semua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orang</a:t>
            </a:r>
            <a:r>
              <a:rPr lang="en-US" altLang="ja-JP" sz="2400" dirty="0">
                <a:solidFill>
                  <a:schemeClr val="bg1"/>
                </a:solidFill>
                <a:ea typeface="ＭＳ Ｐゴシック" pitchFamily="34" charset="-128"/>
              </a:rPr>
              <a:t> yang </a:t>
            </a:r>
            <a:r>
              <a:rPr lang="en-US" altLang="ja-JP" sz="2400" dirty="0" err="1">
                <a:solidFill>
                  <a:schemeClr val="bg1"/>
                </a:solidFill>
                <a:ea typeface="ＭＳ Ｐゴシック" pitchFamily="34" charset="-128"/>
              </a:rPr>
              <a:t>berisiko</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terkena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penyakit</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tersebut</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Karena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merupakan</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probabilitas</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maka</a:t>
            </a:r>
            <a:r>
              <a:rPr lang="en-US" altLang="ja-JP" sz="2400" dirty="0">
                <a:solidFill>
                  <a:schemeClr val="bg1"/>
                </a:solidFill>
                <a:ea typeface="ＭＳ Ｐゴシック" pitchFamily="34" charset="-128"/>
              </a:rPr>
              <a:t> CI </a:t>
            </a:r>
            <a:r>
              <a:rPr lang="en-US" altLang="ja-JP" sz="2400" dirty="0" err="1">
                <a:solidFill>
                  <a:schemeClr val="bg1"/>
                </a:solidFill>
                <a:ea typeface="ＭＳ Ｐゴシック" pitchFamily="34" charset="-128"/>
              </a:rPr>
              <a:t>selalu</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bernilai</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antara</a:t>
            </a:r>
            <a:r>
              <a:rPr lang="en-US" altLang="ja-JP" sz="2400" dirty="0">
                <a:solidFill>
                  <a:schemeClr val="bg1"/>
                </a:solidFill>
                <a:ea typeface="ＭＳ Ｐゴシック" pitchFamily="34" charset="-128"/>
              </a:rPr>
              <a:t> 0 - 1. </a:t>
            </a:r>
            <a:r>
              <a:rPr lang="en-US" altLang="ja-JP" sz="2400" dirty="0" err="1">
                <a:solidFill>
                  <a:schemeClr val="bg1"/>
                </a:solidFill>
                <a:ea typeface="ＭＳ Ｐゴシック" pitchFamily="34" charset="-128"/>
              </a:rPr>
              <a:t>Periode</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waktu</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bisa</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beberapa</a:t>
            </a:r>
            <a:r>
              <a:rPr lang="en-US" altLang="ja-JP" sz="2400" dirty="0">
                <a:solidFill>
                  <a:schemeClr val="bg1"/>
                </a:solidFill>
                <a:ea typeface="ＭＳ Ｐゴシック" pitchFamily="34" charset="-128"/>
              </a:rPr>
              <a:t> jam, </a:t>
            </a:r>
            <a:r>
              <a:rPr lang="en-US" altLang="ja-JP" sz="2400" dirty="0" err="1">
                <a:solidFill>
                  <a:schemeClr val="bg1"/>
                </a:solidFill>
                <a:ea typeface="ＭＳ Ｐゴシック" pitchFamily="34" charset="-128"/>
              </a:rPr>
              <a:t>bulan</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tahun</a:t>
            </a:r>
            <a:r>
              <a:rPr lang="en-US" altLang="ja-JP" sz="2400" dirty="0">
                <a:solidFill>
                  <a:schemeClr val="bg1"/>
                </a:solidFill>
                <a:ea typeface="ＭＳ Ｐゴシック" pitchFamily="34" charset="-128"/>
              </a:rPr>
              <a:t> </a:t>
            </a:r>
            <a:r>
              <a:rPr lang="en-US" altLang="ja-JP" sz="2400" dirty="0" err="1">
                <a:solidFill>
                  <a:schemeClr val="bg1"/>
                </a:solidFill>
                <a:ea typeface="ＭＳ Ｐゴシック" pitchFamily="34" charset="-128"/>
              </a:rPr>
              <a:t>dll</a:t>
            </a:r>
            <a:r>
              <a:rPr lang="en-US" altLang="ja-JP" sz="2400" dirty="0">
                <a:solidFill>
                  <a:schemeClr val="bg1"/>
                </a:solidFill>
                <a:ea typeface="ＭＳ Ｐゴシック" pitchFamily="34" charset="-128"/>
              </a:rPr>
              <a:t>. </a:t>
            </a:r>
            <a:endParaRPr lang="en-GB" sz="2400" dirty="0">
              <a:solidFill>
                <a:schemeClr val="bg1"/>
              </a:solidFill>
            </a:endParaRPr>
          </a:p>
        </p:txBody>
      </p:sp>
      <p:sp>
        <p:nvSpPr>
          <p:cNvPr id="31748" name="Rectangle 5">
            <a:extLst>
              <a:ext uri="{FF2B5EF4-FFF2-40B4-BE49-F238E27FC236}">
                <a16:creationId xmlns:a16="http://schemas.microsoft.com/office/drawing/2014/main" id="{3FF3086B-4679-4A10-BA47-A1F7DA5F8BBA}"/>
              </a:ext>
            </a:extLst>
          </p:cNvPr>
          <p:cNvSpPr>
            <a:spLocks noChangeArrowheads="1"/>
          </p:cNvSpPr>
          <p:nvPr/>
        </p:nvSpPr>
        <p:spPr bwMode="auto">
          <a:xfrm>
            <a:off x="0" y="30300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solidFill>
                <a:schemeClr val="bg1"/>
              </a:solidFill>
            </a:endParaRPr>
          </a:p>
        </p:txBody>
      </p:sp>
      <p:graphicFrame>
        <p:nvGraphicFramePr>
          <p:cNvPr id="31749" name="Object 2">
            <a:extLst>
              <a:ext uri="{FF2B5EF4-FFF2-40B4-BE49-F238E27FC236}">
                <a16:creationId xmlns:a16="http://schemas.microsoft.com/office/drawing/2014/main" id="{E672670F-6CA7-4B8B-90E0-4E87F3B11CCA}"/>
              </a:ext>
            </a:extLst>
          </p:cNvPr>
          <p:cNvGraphicFramePr>
            <a:graphicFrameLocks noChangeAspect="1"/>
          </p:cNvGraphicFramePr>
          <p:nvPr>
            <p:extLst>
              <p:ext uri="{D42A27DB-BD31-4B8C-83A1-F6EECF244321}">
                <p14:modId xmlns:p14="http://schemas.microsoft.com/office/powerpoint/2010/main" val="1137907146"/>
              </p:ext>
            </p:extLst>
          </p:nvPr>
        </p:nvGraphicFramePr>
        <p:xfrm>
          <a:off x="1231900" y="5013325"/>
          <a:ext cx="7732713" cy="792163"/>
        </p:xfrm>
        <a:graphic>
          <a:graphicData uri="http://schemas.openxmlformats.org/presentationml/2006/ole">
            <mc:AlternateContent xmlns:mc="http://schemas.openxmlformats.org/markup-compatibility/2006">
              <mc:Choice xmlns:v="urn:schemas-microsoft-com:vml" Requires="v">
                <p:oleObj spid="_x0000_s2052" name="Microsoft Equation 3.0" r:id="rId5" imgW="3975100" imgH="431800" progId="Equation.3">
                  <p:embed/>
                </p:oleObj>
              </mc:Choice>
              <mc:Fallback>
                <p:oleObj name="Microsoft Equation 3.0" r:id="rId5" imgW="3975100" imgH="431800" progId="Equation.3">
                  <p:embed/>
                  <p:pic>
                    <p:nvPicPr>
                      <p:cNvPr id="31749" name="Object 2">
                        <a:extLst>
                          <a:ext uri="{FF2B5EF4-FFF2-40B4-BE49-F238E27FC236}">
                            <a16:creationId xmlns:a16="http://schemas.microsoft.com/office/drawing/2014/main" id="{E672670F-6CA7-4B8B-90E0-4E87F3B11C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900" y="5013325"/>
                        <a:ext cx="7732713" cy="792163"/>
                      </a:xfrm>
                      <a:prstGeom prst="rect">
                        <a:avLst/>
                      </a:prstGeom>
                      <a:solidFill>
                        <a:srgbClr val="CCFFFF"/>
                      </a:solidFill>
                      <a:ln>
                        <a:noFill/>
                      </a:ln>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Pengertian Sehat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lstStyle/>
          <a:p>
            <a:pPr marL="0" indent="0" algn="just">
              <a:buNone/>
            </a:pPr>
            <a:r>
              <a:rPr lang="id-ID" dirty="0">
                <a:solidFill>
                  <a:schemeClr val="bg1"/>
                </a:solidFill>
                <a:latin typeface="Arial" panose="020B0604020202020204" pitchFamily="34" charset="0"/>
                <a:cs typeface="Arial" panose="020B0604020202020204" pitchFamily="34" charset="0"/>
              </a:rPr>
              <a:t>WHO (1947) “Sehat adalah keadaan sempurna dari fisik, mental, dan sosial, tidak hanya bebas dari penyakit atau kelemahan”</a:t>
            </a:r>
          </a:p>
          <a:p>
            <a:pPr marL="0" indent="0" algn="just">
              <a:buNone/>
            </a:pPr>
            <a:endParaRPr lang="id-ID" dirty="0">
              <a:solidFill>
                <a:schemeClr val="bg1"/>
              </a:solidFill>
              <a:latin typeface="Arial" panose="020B0604020202020204" pitchFamily="34" charset="0"/>
              <a:cs typeface="Arial" panose="020B0604020202020204" pitchFamily="34" charset="0"/>
            </a:endParaRPr>
          </a:p>
          <a:p>
            <a:pPr marL="0" indent="0" algn="just">
              <a:buNone/>
            </a:pPr>
            <a:r>
              <a:rPr lang="id-ID" dirty="0">
                <a:solidFill>
                  <a:schemeClr val="bg1"/>
                </a:solidFill>
                <a:latin typeface="Arial" panose="020B0604020202020204" pitchFamily="34" charset="0"/>
                <a:cs typeface="Arial" panose="020B0604020202020204" pitchFamily="34" charset="0"/>
              </a:rPr>
              <a:t>UU No. 36  (2009) tentang Kesehatan “Kesehatan adalah keadaan sehat baik secara fisik, mental, spiritual maupun sosial yang memungkinkan setiap orang untuk hidup produktif secara sosial dan ekonomis”</a:t>
            </a:r>
          </a:p>
        </p:txBody>
      </p:sp>
    </p:spTree>
    <p:extLst>
      <p:ext uri="{BB962C8B-B14F-4D97-AF65-F5344CB8AC3E}">
        <p14:creationId xmlns:p14="http://schemas.microsoft.com/office/powerpoint/2010/main" val="1504243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sil gambar untuk background powerpoint menarik">
            <a:extLst>
              <a:ext uri="{FF2B5EF4-FFF2-40B4-BE49-F238E27FC236}">
                <a16:creationId xmlns:a16="http://schemas.microsoft.com/office/drawing/2014/main" id="{6634BBE7-1B19-402F-ACCB-21B0BBB0C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a:extLst>
              <a:ext uri="{FF2B5EF4-FFF2-40B4-BE49-F238E27FC236}">
                <a16:creationId xmlns:a16="http://schemas.microsoft.com/office/drawing/2014/main" id="{50780C85-87FF-484A-B27D-3DEF7ED117CE}"/>
              </a:ext>
            </a:extLst>
          </p:cNvPr>
          <p:cNvSpPr>
            <a:spLocks noGrp="1" noChangeArrowheads="1"/>
          </p:cNvSpPr>
          <p:nvPr>
            <p:ph type="title"/>
          </p:nvPr>
        </p:nvSpPr>
        <p:spPr>
          <a:xfrm>
            <a:off x="457200" y="380206"/>
            <a:ext cx="8229600" cy="1143001"/>
          </a:xfrm>
        </p:spPr>
        <p:txBody>
          <a:bodyPr/>
          <a:lstStyle/>
          <a:p>
            <a:pPr algn="just" eaLnBrk="1" hangingPunct="1"/>
            <a:r>
              <a:rPr lang="en-US" altLang="ja-JP" b="1" i="1" dirty="0">
                <a:solidFill>
                  <a:schemeClr val="bg1"/>
                </a:solidFill>
                <a:ea typeface="ＭＳ Ｐゴシック" panose="020B0600070205080204" pitchFamily="34" charset="-128"/>
              </a:rPr>
              <a:t>Attack Rate</a:t>
            </a:r>
            <a:endParaRPr lang="en-GB" altLang="id-ID" b="1" i="1" dirty="0">
              <a:solidFill>
                <a:schemeClr val="bg1"/>
              </a:solidFill>
            </a:endParaRPr>
          </a:p>
        </p:txBody>
      </p:sp>
      <p:sp>
        <p:nvSpPr>
          <p:cNvPr id="33795" name="Rectangle 3">
            <a:extLst>
              <a:ext uri="{FF2B5EF4-FFF2-40B4-BE49-F238E27FC236}">
                <a16:creationId xmlns:a16="http://schemas.microsoft.com/office/drawing/2014/main" id="{05EF1712-BF1C-4706-B0F5-3D125E1D5508}"/>
              </a:ext>
            </a:extLst>
          </p:cNvPr>
          <p:cNvSpPr>
            <a:spLocks noGrp="1" noChangeArrowheads="1"/>
          </p:cNvSpPr>
          <p:nvPr>
            <p:ph type="body" idx="1"/>
          </p:nvPr>
        </p:nvSpPr>
        <p:spPr>
          <a:xfrm>
            <a:off x="457200" y="1380330"/>
            <a:ext cx="8229600" cy="4525963"/>
          </a:xfrm>
        </p:spPr>
        <p:txBody>
          <a:bodyPr/>
          <a:lstStyle/>
          <a:p>
            <a:pPr marL="609600" indent="-609600" algn="just" eaLnBrk="1" hangingPunct="1"/>
            <a:r>
              <a:rPr lang="pt-BR" altLang="ja-JP" sz="3000" dirty="0">
                <a:solidFill>
                  <a:schemeClr val="bg1"/>
                </a:solidFill>
                <a:ea typeface="ＭＳ Ｐゴシック" panose="020B0600070205080204" pitchFamily="34" charset="-128"/>
              </a:rPr>
              <a:t>Adalah incidence pada suatu epidemi/ wabah</a:t>
            </a:r>
            <a:r>
              <a:rPr lang="en-GB" altLang="ja-JP" sz="3000" dirty="0">
                <a:solidFill>
                  <a:schemeClr val="bg1"/>
                </a:solidFill>
                <a:ea typeface="ＭＳ Ｐゴシック" panose="020B0600070205080204" pitchFamily="34" charset="-128"/>
              </a:rPr>
              <a:t> </a:t>
            </a:r>
            <a:endParaRPr lang="id-ID" altLang="ja-JP" sz="3000" dirty="0">
              <a:solidFill>
                <a:schemeClr val="bg1"/>
              </a:solidFill>
              <a:ea typeface="ＭＳ Ｐゴシック" panose="020B0600070205080204" pitchFamily="34" charset="-128"/>
            </a:endParaRPr>
          </a:p>
          <a:p>
            <a:pPr marL="609600" indent="-609600" algn="just" eaLnBrk="1" hangingPunct="1"/>
            <a:r>
              <a:rPr lang="id-ID" altLang="ja-JP" sz="3000" dirty="0">
                <a:solidFill>
                  <a:schemeClr val="bg1"/>
                </a:solidFill>
                <a:ea typeface="ＭＳ Ｐゴシック" panose="020B0600070205080204" pitchFamily="34" charset="-128"/>
              </a:rPr>
              <a:t>Digunakan untuk mengamati kejadian penyakit di populasi pada waktu yg terbatas,</a:t>
            </a:r>
          </a:p>
          <a:p>
            <a:pPr marL="609600" indent="-609600" algn="just" eaLnBrk="1" hangingPunct="1"/>
            <a:r>
              <a:rPr lang="id-ID" altLang="id-ID" sz="3000" dirty="0">
                <a:solidFill>
                  <a:schemeClr val="bg1"/>
                </a:solidFill>
              </a:rPr>
              <a:t>Adalah jumlah penderita baru suatu penyakit yg ditemukan pd saat ttt dibandingkan dng jumlah penduduk yg mungkin terkena penyakit tersebut pada saat yg sama  </a:t>
            </a:r>
            <a:endParaRPr lang="en-GB" altLang="id-ID" sz="3000" dirty="0">
              <a:solidFill>
                <a:schemeClr val="bg1"/>
              </a:solidFill>
            </a:endParaRPr>
          </a:p>
        </p:txBody>
      </p:sp>
      <p:sp>
        <p:nvSpPr>
          <p:cNvPr id="33796" name="Rectangle 5">
            <a:extLst>
              <a:ext uri="{FF2B5EF4-FFF2-40B4-BE49-F238E27FC236}">
                <a16:creationId xmlns:a16="http://schemas.microsoft.com/office/drawing/2014/main" id="{D228989A-208B-4FC3-90A3-45130B961FE9}"/>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graphicFrame>
        <p:nvGraphicFramePr>
          <p:cNvPr id="33797" name="Object 2">
            <a:extLst>
              <a:ext uri="{FF2B5EF4-FFF2-40B4-BE49-F238E27FC236}">
                <a16:creationId xmlns:a16="http://schemas.microsoft.com/office/drawing/2014/main" id="{C81088BE-17F9-49B8-A312-2C8172AB1143}"/>
              </a:ext>
            </a:extLst>
          </p:cNvPr>
          <p:cNvGraphicFramePr>
            <a:graphicFrameLocks noChangeAspect="1"/>
          </p:cNvGraphicFramePr>
          <p:nvPr>
            <p:extLst>
              <p:ext uri="{D42A27DB-BD31-4B8C-83A1-F6EECF244321}">
                <p14:modId xmlns:p14="http://schemas.microsoft.com/office/powerpoint/2010/main" val="1778149546"/>
              </p:ext>
            </p:extLst>
          </p:nvPr>
        </p:nvGraphicFramePr>
        <p:xfrm>
          <a:off x="1918314" y="4732597"/>
          <a:ext cx="5627688" cy="1008063"/>
        </p:xfrm>
        <a:graphic>
          <a:graphicData uri="http://schemas.openxmlformats.org/presentationml/2006/ole">
            <mc:AlternateContent xmlns:mc="http://schemas.openxmlformats.org/markup-compatibility/2006">
              <mc:Choice xmlns:v="urn:schemas-microsoft-com:vml" Requires="v">
                <p:oleObj spid="_x0000_s3076" name="Equation" r:id="rId5" imgW="2400300" imgH="431800" progId="Equation.3">
                  <p:embed/>
                </p:oleObj>
              </mc:Choice>
              <mc:Fallback>
                <p:oleObj name="Equation" r:id="rId5" imgW="2400300" imgH="431800" progId="Equation.3">
                  <p:embed/>
                  <p:pic>
                    <p:nvPicPr>
                      <p:cNvPr id="33797" name="Object 2">
                        <a:extLst>
                          <a:ext uri="{FF2B5EF4-FFF2-40B4-BE49-F238E27FC236}">
                            <a16:creationId xmlns:a16="http://schemas.microsoft.com/office/drawing/2014/main" id="{C81088BE-17F9-49B8-A312-2C8172AB1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314" y="4732597"/>
                        <a:ext cx="5627688" cy="10080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DFCED475-E124-458E-8380-37A04F79C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5842" name="Title 1">
            <a:extLst>
              <a:ext uri="{FF2B5EF4-FFF2-40B4-BE49-F238E27FC236}">
                <a16:creationId xmlns:a16="http://schemas.microsoft.com/office/drawing/2014/main" id="{2DE3A8F8-E33D-4140-A4CB-B4A697D7B888}"/>
              </a:ext>
            </a:extLst>
          </p:cNvPr>
          <p:cNvSpPr>
            <a:spLocks noGrp="1" noChangeArrowheads="1"/>
          </p:cNvSpPr>
          <p:nvPr>
            <p:ph type="title"/>
          </p:nvPr>
        </p:nvSpPr>
        <p:spPr>
          <a:xfrm>
            <a:off x="604684" y="440454"/>
            <a:ext cx="8229600" cy="1143001"/>
          </a:xfrm>
        </p:spPr>
        <p:txBody>
          <a:bodyPr/>
          <a:lstStyle/>
          <a:p>
            <a:pPr eaLnBrk="1" hangingPunct="1"/>
            <a:r>
              <a:rPr lang="en-US" altLang="ja-JP" b="1" dirty="0" err="1">
                <a:solidFill>
                  <a:schemeClr val="bg1"/>
                </a:solidFill>
                <a:ea typeface="ＭＳ Ｐゴシック" panose="020B0600070205080204" pitchFamily="34" charset="-128"/>
              </a:rPr>
              <a:t>Prevalensi</a:t>
            </a:r>
            <a:endParaRPr lang="id-ID" altLang="id-ID" dirty="0">
              <a:solidFill>
                <a:schemeClr val="bg1"/>
              </a:solidFill>
            </a:endParaRPr>
          </a:p>
        </p:txBody>
      </p:sp>
      <p:sp>
        <p:nvSpPr>
          <p:cNvPr id="35843" name="Content Placeholder 2">
            <a:extLst>
              <a:ext uri="{FF2B5EF4-FFF2-40B4-BE49-F238E27FC236}">
                <a16:creationId xmlns:a16="http://schemas.microsoft.com/office/drawing/2014/main" id="{363879F5-7BC7-43AA-9019-8D72CD63C7E8}"/>
              </a:ext>
            </a:extLst>
          </p:cNvPr>
          <p:cNvSpPr>
            <a:spLocks noGrp="1" noChangeArrowheads="1"/>
          </p:cNvSpPr>
          <p:nvPr>
            <p:ph idx="1"/>
          </p:nvPr>
        </p:nvSpPr>
        <p:spPr>
          <a:xfrm>
            <a:off x="907256" y="1583455"/>
            <a:ext cx="7329487" cy="4525962"/>
          </a:xfrm>
        </p:spPr>
        <p:txBody>
          <a:bodyPr/>
          <a:lstStyle/>
          <a:p>
            <a:pPr algn="just" eaLnBrk="1" hangingPunct="1"/>
            <a:r>
              <a:rPr lang="id-ID" altLang="id-ID" sz="2400" dirty="0">
                <a:solidFill>
                  <a:schemeClr val="bg1"/>
                </a:solidFill>
              </a:rPr>
              <a:t>Adalah gambaran ttg frekuensi penderita lama &amp; baru yg ditemukan pd jangka waktu tertentu di sekelompok masy ttt.</a:t>
            </a:r>
          </a:p>
          <a:p>
            <a:pPr algn="just" eaLnBrk="1" hangingPunct="1"/>
            <a:r>
              <a:rPr lang="pt-BR" altLang="ja-JP" sz="2400" dirty="0">
                <a:solidFill>
                  <a:schemeClr val="bg1"/>
                </a:solidFill>
                <a:ea typeface="ＭＳ Ｐゴシック" panose="020B0600070205080204" pitchFamily="34" charset="-128"/>
              </a:rPr>
              <a:t>Adalah jumlah seluruh kejadian penyakit atau jumlah kasus (penderita lama &amp; baru) pada suatu populasi pada populasi tertentu. </a:t>
            </a:r>
            <a:endParaRPr lang="id-ID" altLang="ja-JP" sz="2400" dirty="0">
              <a:solidFill>
                <a:schemeClr val="bg1"/>
              </a:solidFill>
              <a:ea typeface="ＭＳ Ｐゴシック" panose="020B0600070205080204" pitchFamily="34" charset="-128"/>
            </a:endParaRPr>
          </a:p>
          <a:p>
            <a:pPr algn="just" eaLnBrk="1" hangingPunct="1"/>
            <a:r>
              <a:rPr lang="pt-BR" altLang="ja-JP" sz="2400" dirty="0">
                <a:solidFill>
                  <a:schemeClr val="bg1"/>
                </a:solidFill>
                <a:ea typeface="ＭＳ Ｐゴシック" panose="020B0600070205080204" pitchFamily="34" charset="-128"/>
              </a:rPr>
              <a:t>Prevalensi merupakan ukuran probabilitas dimana nilai berkisar antara 0 – 1. </a:t>
            </a:r>
            <a:r>
              <a:rPr lang="en-US" altLang="ja-JP" sz="2400" dirty="0" err="1">
                <a:solidFill>
                  <a:schemeClr val="bg1"/>
                </a:solidFill>
                <a:ea typeface="ＭＳ Ｐゴシック" panose="020B0600070205080204" pitchFamily="34" charset="-128"/>
              </a:rPr>
              <a:t>Biasanya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untuk</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ukuran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penyakit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kronis</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Prevalensi</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digunakan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untuk</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merencanakan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yankes</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menilai</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kebutuhan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yankes</a:t>
            </a:r>
            <a:r>
              <a:rPr lang="en-US" altLang="ja-JP" sz="2400" dirty="0">
                <a:solidFill>
                  <a:schemeClr val="bg1"/>
                </a:solidFill>
                <a:ea typeface="ＭＳ Ｐゴシック" panose="020B0600070205080204" pitchFamily="34" charset="-128"/>
              </a:rPr>
              <a:t>, dan </a:t>
            </a:r>
            <a:r>
              <a:rPr lang="en-US" altLang="ja-JP" sz="2400" dirty="0" err="1">
                <a:solidFill>
                  <a:schemeClr val="bg1"/>
                </a:solidFill>
                <a:ea typeface="ＭＳ Ｐゴシック" panose="020B0600070205080204" pitchFamily="34" charset="-128"/>
              </a:rPr>
              <a:t>evaluasi</a:t>
            </a:r>
            <a:r>
              <a:rPr lang="en-US" altLang="ja-JP" sz="2400" dirty="0">
                <a:solidFill>
                  <a:schemeClr val="bg1"/>
                </a:solidFill>
                <a:ea typeface="ＭＳ Ｐゴシック" panose="020B0600070205080204" pitchFamily="34" charset="-128"/>
              </a:rPr>
              <a:t> program.</a:t>
            </a:r>
            <a:endParaRPr lang="en-GB" altLang="id-ID" sz="2400" dirty="0">
              <a:solidFill>
                <a:schemeClr val="bg1"/>
              </a:solidFill>
            </a:endParaRPr>
          </a:p>
          <a:p>
            <a:pPr algn="just" eaLnBrk="1" hangingPunct="1"/>
            <a:endParaRPr lang="id-ID" altLang="id-ID" sz="24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asil gambar untuk background powerpoint menarik">
            <a:extLst>
              <a:ext uri="{FF2B5EF4-FFF2-40B4-BE49-F238E27FC236}">
                <a16:creationId xmlns:a16="http://schemas.microsoft.com/office/drawing/2014/main" id="{ED8BB40D-C5A8-4B55-ACDD-D987F6982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a:extLst>
              <a:ext uri="{FF2B5EF4-FFF2-40B4-BE49-F238E27FC236}">
                <a16:creationId xmlns:a16="http://schemas.microsoft.com/office/drawing/2014/main" id="{3D1AB80C-AF00-4369-943C-442B6B291A51}"/>
              </a:ext>
            </a:extLst>
          </p:cNvPr>
          <p:cNvSpPr>
            <a:spLocks noGrp="1" noChangeArrowheads="1"/>
          </p:cNvSpPr>
          <p:nvPr>
            <p:ph type="title"/>
          </p:nvPr>
        </p:nvSpPr>
        <p:spPr/>
        <p:txBody>
          <a:bodyPr/>
          <a:lstStyle/>
          <a:p>
            <a:pPr eaLnBrk="1" hangingPunct="1"/>
            <a:r>
              <a:rPr lang="en-US" altLang="ja-JP" sz="5400" b="1" dirty="0" err="1">
                <a:solidFill>
                  <a:schemeClr val="bg1"/>
                </a:solidFill>
                <a:ea typeface="ＭＳ Ｐゴシック" panose="020B0600070205080204" pitchFamily="34" charset="-128"/>
              </a:rPr>
              <a:t>Prevalensi</a:t>
            </a:r>
            <a:endParaRPr lang="en-GB" altLang="id-ID" sz="5400" b="1" dirty="0">
              <a:solidFill>
                <a:schemeClr val="bg1"/>
              </a:solidFill>
            </a:endParaRPr>
          </a:p>
        </p:txBody>
      </p:sp>
      <p:sp>
        <p:nvSpPr>
          <p:cNvPr id="36867" name="Rectangle 3">
            <a:extLst>
              <a:ext uri="{FF2B5EF4-FFF2-40B4-BE49-F238E27FC236}">
                <a16:creationId xmlns:a16="http://schemas.microsoft.com/office/drawing/2014/main" id="{69550777-D6BF-4586-B421-14981A0E7284}"/>
              </a:ext>
            </a:extLst>
          </p:cNvPr>
          <p:cNvSpPr>
            <a:spLocks noGrp="1" noChangeArrowheads="1"/>
          </p:cNvSpPr>
          <p:nvPr>
            <p:ph type="body" idx="1"/>
          </p:nvPr>
        </p:nvSpPr>
        <p:spPr>
          <a:xfrm>
            <a:off x="373062" y="1600200"/>
            <a:ext cx="8313738" cy="4525963"/>
          </a:xfrm>
        </p:spPr>
        <p:txBody>
          <a:bodyPr/>
          <a:lstStyle/>
          <a:p>
            <a:pPr marL="609600" indent="-609600" algn="just" eaLnBrk="1" hangingPunct="1"/>
            <a:r>
              <a:rPr lang="en-US" altLang="ja-JP" sz="2800" b="1" i="1" dirty="0">
                <a:solidFill>
                  <a:schemeClr val="bg1"/>
                </a:solidFill>
                <a:ea typeface="ＭＳ Ｐゴシック" panose="020B0600070205080204" pitchFamily="34" charset="-128"/>
              </a:rPr>
              <a:t>Period prevalence rate</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bila</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tingkat</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prevalensi</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selama</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periode</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waktu</a:t>
            </a:r>
            <a:r>
              <a:rPr lang="en-US" altLang="ja-JP" sz="2800" dirty="0">
                <a:solidFill>
                  <a:schemeClr val="bg1"/>
                </a:solidFill>
                <a:ea typeface="ＭＳ Ｐゴシック" panose="020B0600070205080204" pitchFamily="34" charset="-128"/>
              </a:rPr>
              <a:t> </a:t>
            </a:r>
            <a:r>
              <a:rPr lang="en-US" altLang="ja-JP" sz="2800" dirty="0" err="1">
                <a:solidFill>
                  <a:schemeClr val="bg1"/>
                </a:solidFill>
                <a:ea typeface="ＭＳ Ｐゴシック" panose="020B0600070205080204" pitchFamily="34" charset="-128"/>
              </a:rPr>
              <a:t>tertentu</a:t>
            </a:r>
            <a:endParaRPr lang="en-US" altLang="ja-JP" sz="2800" dirty="0">
              <a:solidFill>
                <a:schemeClr val="bg1"/>
              </a:solidFill>
              <a:ea typeface="ＭＳ Ｐゴシック" panose="020B0600070205080204" pitchFamily="34" charset="-128"/>
            </a:endParaRPr>
          </a:p>
          <a:p>
            <a:pPr marL="609600" indent="-609600" eaLnBrk="1" hangingPunct="1">
              <a:buFont typeface="Wingdings" panose="05000000000000000000" pitchFamily="2" charset="2"/>
              <a:buNone/>
            </a:pPr>
            <a:endParaRPr lang="en-US" altLang="ja-JP" sz="2800" dirty="0">
              <a:solidFill>
                <a:schemeClr val="bg1"/>
              </a:solidFill>
              <a:ea typeface="ＭＳ Ｐゴシック" panose="020B0600070205080204" pitchFamily="34" charset="-128"/>
            </a:endParaRPr>
          </a:p>
          <a:p>
            <a:pPr marL="609600" indent="-609600" eaLnBrk="1" hangingPunct="1">
              <a:buFont typeface="Wingdings" panose="05000000000000000000" pitchFamily="2" charset="2"/>
              <a:buNone/>
            </a:pPr>
            <a:endParaRPr lang="en-US" altLang="ja-JP" sz="2800" b="1" i="1" dirty="0">
              <a:solidFill>
                <a:schemeClr val="bg1"/>
              </a:solidFill>
              <a:ea typeface="ＭＳ Ｐゴシック" panose="020B0600070205080204" pitchFamily="34" charset="-128"/>
            </a:endParaRPr>
          </a:p>
          <a:p>
            <a:pPr marL="609600" indent="-609600" eaLnBrk="1" hangingPunct="1"/>
            <a:r>
              <a:rPr lang="en-US" altLang="ja-JP" sz="2800" b="1" i="1" dirty="0">
                <a:solidFill>
                  <a:schemeClr val="bg1"/>
                </a:solidFill>
                <a:ea typeface="ＭＳ Ｐゴシック" panose="020B0600070205080204" pitchFamily="34" charset="-128"/>
              </a:rPr>
              <a:t>Point prevalence rate</a:t>
            </a:r>
            <a:r>
              <a:rPr lang="en-US" altLang="ja-JP" sz="2800" i="1" dirty="0">
                <a:solidFill>
                  <a:schemeClr val="bg1"/>
                </a:solidFill>
                <a:ea typeface="ＭＳ Ｐゴシック" panose="020B0600070205080204" pitchFamily="34" charset="-128"/>
              </a:rPr>
              <a:t>; </a:t>
            </a:r>
            <a:r>
              <a:rPr lang="en-US" altLang="ja-JP" sz="2800" i="1" dirty="0" err="1">
                <a:solidFill>
                  <a:schemeClr val="bg1"/>
                </a:solidFill>
                <a:ea typeface="ＭＳ Ｐゴシック" panose="020B0600070205080204" pitchFamily="34" charset="-128"/>
              </a:rPr>
              <a:t>bila</a:t>
            </a:r>
            <a:r>
              <a:rPr lang="en-US" altLang="ja-JP" sz="2800" i="1" dirty="0">
                <a:solidFill>
                  <a:schemeClr val="bg1"/>
                </a:solidFill>
                <a:ea typeface="ＭＳ Ｐゴシック" panose="020B0600070205080204" pitchFamily="34" charset="-128"/>
              </a:rPr>
              <a:t> data </a:t>
            </a:r>
            <a:r>
              <a:rPr lang="en-US" altLang="ja-JP" sz="2800" i="1" dirty="0" err="1">
                <a:solidFill>
                  <a:schemeClr val="bg1"/>
                </a:solidFill>
                <a:ea typeface="ＭＳ Ｐゴシック" panose="020B0600070205080204" pitchFamily="34" charset="-128"/>
              </a:rPr>
              <a:t>dikumpulkan</a:t>
            </a:r>
            <a:r>
              <a:rPr lang="en-US" altLang="ja-JP" sz="2800" i="1" dirty="0">
                <a:solidFill>
                  <a:schemeClr val="bg1"/>
                </a:solidFill>
                <a:ea typeface="ＭＳ Ｐゴシック" panose="020B0600070205080204" pitchFamily="34" charset="-128"/>
              </a:rPr>
              <a:t> pada </a:t>
            </a:r>
            <a:r>
              <a:rPr lang="en-US" altLang="ja-JP" sz="2800" i="1" dirty="0" err="1">
                <a:solidFill>
                  <a:schemeClr val="bg1"/>
                </a:solidFill>
                <a:ea typeface="ＭＳ Ｐゴシック" panose="020B0600070205080204" pitchFamily="34" charset="-128"/>
              </a:rPr>
              <a:t>satu</a:t>
            </a:r>
            <a:r>
              <a:rPr lang="en-US" altLang="ja-JP" sz="2800" i="1" dirty="0">
                <a:solidFill>
                  <a:schemeClr val="bg1"/>
                </a:solidFill>
                <a:ea typeface="ＭＳ Ｐゴシック" panose="020B0600070205080204" pitchFamily="34" charset="-128"/>
              </a:rPr>
              <a:t> </a:t>
            </a:r>
            <a:r>
              <a:rPr lang="en-US" altLang="ja-JP" sz="2800" i="1" dirty="0" err="1">
                <a:solidFill>
                  <a:schemeClr val="bg1"/>
                </a:solidFill>
                <a:ea typeface="ＭＳ Ｐゴシック" panose="020B0600070205080204" pitchFamily="34" charset="-128"/>
              </a:rPr>
              <a:t>titik</a:t>
            </a:r>
            <a:r>
              <a:rPr lang="en-US" altLang="ja-JP" sz="2800" i="1" dirty="0">
                <a:solidFill>
                  <a:schemeClr val="bg1"/>
                </a:solidFill>
                <a:ea typeface="ＭＳ Ｐゴシック" panose="020B0600070205080204" pitchFamily="34" charset="-128"/>
              </a:rPr>
              <a:t> </a:t>
            </a:r>
            <a:r>
              <a:rPr lang="en-US" altLang="ja-JP" sz="2800" i="1" dirty="0" err="1">
                <a:solidFill>
                  <a:schemeClr val="bg1"/>
                </a:solidFill>
                <a:ea typeface="ＭＳ Ｐゴシック" panose="020B0600070205080204" pitchFamily="34" charset="-128"/>
              </a:rPr>
              <a:t>waktu</a:t>
            </a:r>
            <a:r>
              <a:rPr lang="en-US" altLang="ja-JP" sz="2800" i="1" dirty="0">
                <a:solidFill>
                  <a:schemeClr val="bg1"/>
                </a:solidFill>
                <a:ea typeface="ＭＳ Ｐゴシック" panose="020B0600070205080204" pitchFamily="34" charset="-128"/>
              </a:rPr>
              <a:t> </a:t>
            </a:r>
            <a:r>
              <a:rPr lang="en-US" altLang="ja-JP" sz="2800" i="1" dirty="0" err="1">
                <a:solidFill>
                  <a:schemeClr val="bg1"/>
                </a:solidFill>
                <a:ea typeface="ＭＳ Ｐゴシック" panose="020B0600070205080204" pitchFamily="34" charset="-128"/>
              </a:rPr>
              <a:t>tertentu</a:t>
            </a:r>
            <a:endParaRPr lang="en-GB" altLang="id-ID" sz="2800" i="1" dirty="0">
              <a:solidFill>
                <a:schemeClr val="bg1"/>
              </a:solidFill>
            </a:endParaRPr>
          </a:p>
        </p:txBody>
      </p:sp>
      <p:sp>
        <p:nvSpPr>
          <p:cNvPr id="36868" name="Rectangle 5">
            <a:extLst>
              <a:ext uri="{FF2B5EF4-FFF2-40B4-BE49-F238E27FC236}">
                <a16:creationId xmlns:a16="http://schemas.microsoft.com/office/drawing/2014/main" id="{DF77A03A-73B0-4133-BCB4-EC772835CC6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solidFill>
                <a:schemeClr val="bg1"/>
              </a:solidFill>
            </a:endParaRPr>
          </a:p>
        </p:txBody>
      </p:sp>
      <p:graphicFrame>
        <p:nvGraphicFramePr>
          <p:cNvPr id="36869" name="Object 2">
            <a:extLst>
              <a:ext uri="{FF2B5EF4-FFF2-40B4-BE49-F238E27FC236}">
                <a16:creationId xmlns:a16="http://schemas.microsoft.com/office/drawing/2014/main" id="{D4213677-2BA2-43A9-BC61-5155C5EEE924}"/>
              </a:ext>
            </a:extLst>
          </p:cNvPr>
          <p:cNvGraphicFramePr>
            <a:graphicFrameLocks noChangeAspect="1"/>
          </p:cNvGraphicFramePr>
          <p:nvPr>
            <p:extLst>
              <p:ext uri="{D42A27DB-BD31-4B8C-83A1-F6EECF244321}">
                <p14:modId xmlns:p14="http://schemas.microsoft.com/office/powerpoint/2010/main" val="3724040063"/>
              </p:ext>
            </p:extLst>
          </p:nvPr>
        </p:nvGraphicFramePr>
        <p:xfrm>
          <a:off x="1790188" y="2525713"/>
          <a:ext cx="6407150" cy="800100"/>
        </p:xfrm>
        <a:graphic>
          <a:graphicData uri="http://schemas.openxmlformats.org/presentationml/2006/ole">
            <mc:AlternateContent xmlns:mc="http://schemas.openxmlformats.org/markup-compatibility/2006">
              <mc:Choice xmlns:v="urn:schemas-microsoft-com:vml" Requires="v">
                <p:oleObj spid="_x0000_s4102" name="Microsoft Equation 3.0" r:id="rId5" imgW="3124200" imgH="431800" progId="Equation.3">
                  <p:embed/>
                </p:oleObj>
              </mc:Choice>
              <mc:Fallback>
                <p:oleObj name="Microsoft Equation 3.0" r:id="rId5" imgW="3124200" imgH="431800" progId="Equation.3">
                  <p:embed/>
                  <p:pic>
                    <p:nvPicPr>
                      <p:cNvPr id="36869" name="Object 2">
                        <a:extLst>
                          <a:ext uri="{FF2B5EF4-FFF2-40B4-BE49-F238E27FC236}">
                            <a16:creationId xmlns:a16="http://schemas.microsoft.com/office/drawing/2014/main" id="{D4213677-2BA2-43A9-BC61-5155C5EEE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188" y="2525713"/>
                        <a:ext cx="6407150" cy="800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7">
            <a:extLst>
              <a:ext uri="{FF2B5EF4-FFF2-40B4-BE49-F238E27FC236}">
                <a16:creationId xmlns:a16="http://schemas.microsoft.com/office/drawing/2014/main" id="{7CF3156E-06AC-4698-98ED-45A7C907ABC4}"/>
              </a:ext>
            </a:extLst>
          </p:cNvPr>
          <p:cNvSpPr>
            <a:spLocks noChangeArrowheads="1"/>
          </p:cNvSpPr>
          <p:nvPr/>
        </p:nvSpPr>
        <p:spPr bwMode="auto">
          <a:xfrm>
            <a:off x="0" y="30300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solidFill>
                <a:schemeClr val="bg1"/>
              </a:solidFill>
            </a:endParaRPr>
          </a:p>
        </p:txBody>
      </p:sp>
      <p:graphicFrame>
        <p:nvGraphicFramePr>
          <p:cNvPr id="36871" name="Object 3">
            <a:extLst>
              <a:ext uri="{FF2B5EF4-FFF2-40B4-BE49-F238E27FC236}">
                <a16:creationId xmlns:a16="http://schemas.microsoft.com/office/drawing/2014/main" id="{4565F4F9-7A18-4FF1-9CA1-3E1AD46627DC}"/>
              </a:ext>
            </a:extLst>
          </p:cNvPr>
          <p:cNvGraphicFramePr>
            <a:graphicFrameLocks noChangeAspect="1"/>
          </p:cNvGraphicFramePr>
          <p:nvPr>
            <p:extLst>
              <p:ext uri="{D42A27DB-BD31-4B8C-83A1-F6EECF244321}">
                <p14:modId xmlns:p14="http://schemas.microsoft.com/office/powerpoint/2010/main" val="2229421384"/>
              </p:ext>
            </p:extLst>
          </p:nvPr>
        </p:nvGraphicFramePr>
        <p:xfrm>
          <a:off x="1790188" y="4418807"/>
          <a:ext cx="6705600" cy="792162"/>
        </p:xfrm>
        <a:graphic>
          <a:graphicData uri="http://schemas.openxmlformats.org/presentationml/2006/ole">
            <mc:AlternateContent xmlns:mc="http://schemas.openxmlformats.org/markup-compatibility/2006">
              <mc:Choice xmlns:v="urn:schemas-microsoft-com:vml" Requires="v">
                <p:oleObj spid="_x0000_s4103" name="Equation" r:id="rId7" imgW="3454400" imgH="431800" progId="Equation.3">
                  <p:embed/>
                </p:oleObj>
              </mc:Choice>
              <mc:Fallback>
                <p:oleObj name="Equation" r:id="rId7" imgW="3454400" imgH="431800" progId="Equation.3">
                  <p:embed/>
                  <p:pic>
                    <p:nvPicPr>
                      <p:cNvPr id="36871" name="Object 3">
                        <a:extLst>
                          <a:ext uri="{FF2B5EF4-FFF2-40B4-BE49-F238E27FC236}">
                            <a16:creationId xmlns:a16="http://schemas.microsoft.com/office/drawing/2014/main" id="{4565F4F9-7A18-4FF1-9CA1-3E1AD46627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0188" y="4418807"/>
                        <a:ext cx="6705600" cy="7921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6DF9713B-103E-4B7E-BB6D-A5E593CDC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8914" name="Title 1">
            <a:extLst>
              <a:ext uri="{FF2B5EF4-FFF2-40B4-BE49-F238E27FC236}">
                <a16:creationId xmlns:a16="http://schemas.microsoft.com/office/drawing/2014/main" id="{B939CD9B-D243-4FC1-8589-840A025CA08C}"/>
              </a:ext>
            </a:extLst>
          </p:cNvPr>
          <p:cNvSpPr>
            <a:spLocks noGrp="1" noChangeArrowheads="1"/>
          </p:cNvSpPr>
          <p:nvPr>
            <p:ph type="title"/>
          </p:nvPr>
        </p:nvSpPr>
        <p:spPr>
          <a:xfrm>
            <a:off x="457200" y="333376"/>
            <a:ext cx="8229600" cy="1143001"/>
          </a:xfrm>
        </p:spPr>
        <p:txBody>
          <a:bodyPr/>
          <a:lstStyle/>
          <a:p>
            <a:pPr eaLnBrk="1" hangingPunct="1"/>
            <a:r>
              <a:rPr lang="id-ID" altLang="ja-JP" sz="3600" b="1" dirty="0">
                <a:solidFill>
                  <a:schemeClr val="bg1"/>
                </a:solidFill>
                <a:ea typeface="ＭＳ Ｐゴシック" panose="020B0600070205080204" pitchFamily="34" charset="-128"/>
              </a:rPr>
              <a:t>Faktor yg mempengaruhi </a:t>
            </a:r>
            <a:r>
              <a:rPr lang="en-US" altLang="ja-JP" sz="3600" b="1" dirty="0" err="1">
                <a:solidFill>
                  <a:schemeClr val="bg1"/>
                </a:solidFill>
                <a:ea typeface="ＭＳ Ｐゴシック" panose="020B0600070205080204" pitchFamily="34" charset="-128"/>
              </a:rPr>
              <a:t>Prevalensi</a:t>
            </a:r>
            <a:endParaRPr lang="id-ID" altLang="id-ID" sz="3600" dirty="0">
              <a:solidFill>
                <a:schemeClr val="bg1"/>
              </a:solidFill>
            </a:endParaRPr>
          </a:p>
        </p:txBody>
      </p:sp>
      <p:sp>
        <p:nvSpPr>
          <p:cNvPr id="38915" name="Content Placeholder 2">
            <a:extLst>
              <a:ext uri="{FF2B5EF4-FFF2-40B4-BE49-F238E27FC236}">
                <a16:creationId xmlns:a16="http://schemas.microsoft.com/office/drawing/2014/main" id="{982728B1-53DB-46A9-B5A8-B0F456D7EF29}"/>
              </a:ext>
            </a:extLst>
          </p:cNvPr>
          <p:cNvSpPr>
            <a:spLocks noGrp="1" noChangeArrowheads="1"/>
          </p:cNvSpPr>
          <p:nvPr>
            <p:ph idx="1"/>
          </p:nvPr>
        </p:nvSpPr>
        <p:spPr>
          <a:xfrm>
            <a:off x="457200" y="1533831"/>
            <a:ext cx="8229600" cy="4990793"/>
          </a:xfrm>
        </p:spPr>
        <p:txBody>
          <a:bodyPr/>
          <a:lstStyle/>
          <a:p>
            <a:pPr marL="514350" lvl="1" indent="-514350" algn="just" eaLnBrk="1" hangingPunct="1">
              <a:lnSpc>
                <a:spcPct val="90000"/>
              </a:lnSpc>
              <a:buFontTx/>
              <a:buAutoNum type="arabicPeriod"/>
            </a:pPr>
            <a:r>
              <a:rPr lang="pt-BR" altLang="ja-JP" dirty="0">
                <a:solidFill>
                  <a:schemeClr val="bg1"/>
                </a:solidFill>
                <a:ea typeface="ＭＳ Ｐゴシック" panose="020B0600070205080204" pitchFamily="34" charset="-128"/>
              </a:rPr>
              <a:t>Keganasan penyakit</a:t>
            </a:r>
            <a:endParaRPr lang="id-ID" altLang="ja-JP" dirty="0">
              <a:solidFill>
                <a:schemeClr val="bg1"/>
              </a:solidFill>
              <a:ea typeface="ＭＳ Ｐゴシック" panose="020B0600070205080204" pitchFamily="34" charset="-128"/>
            </a:endParaRPr>
          </a:p>
          <a:p>
            <a:pPr marL="514350" lvl="1" indent="-514350" algn="just" eaLnBrk="1" hangingPunct="1">
              <a:lnSpc>
                <a:spcPct val="90000"/>
              </a:lnSpc>
              <a:buFontTx/>
              <a:buNone/>
            </a:pPr>
            <a:r>
              <a:rPr lang="id-ID" altLang="ja-JP" dirty="0">
                <a:solidFill>
                  <a:schemeClr val="bg1"/>
                </a:solidFill>
                <a:ea typeface="ＭＳ Ｐゴシック" panose="020B0600070205080204" pitchFamily="34" charset="-128"/>
              </a:rPr>
              <a:t>	</a:t>
            </a:r>
            <a:r>
              <a:rPr lang="sv-SE" altLang="ja-JP" dirty="0">
                <a:solidFill>
                  <a:schemeClr val="bg1"/>
                </a:solidFill>
                <a:ea typeface="ＭＳ Ｐゴシック" panose="020B0600070205080204" pitchFamily="34" charset="-128"/>
              </a:rPr>
              <a:t>Jika banyak yang mati karena suatu penyakit,</a:t>
            </a:r>
            <a:r>
              <a:rPr lang="id-ID" altLang="ja-JP" dirty="0">
                <a:solidFill>
                  <a:schemeClr val="bg1"/>
                </a:solidFill>
                <a:ea typeface="ＭＳ Ｐゴシック" panose="020B0600070205080204" pitchFamily="34" charset="-128"/>
              </a:rPr>
              <a:t> </a:t>
            </a:r>
            <a:r>
              <a:rPr lang="sv-SE" altLang="ja-JP" dirty="0">
                <a:solidFill>
                  <a:schemeClr val="bg1"/>
                </a:solidFill>
                <a:ea typeface="ＭＳ Ｐゴシック" panose="020B0600070205080204" pitchFamily="34" charset="-128"/>
              </a:rPr>
              <a:t>maka prevalensi menurun.</a:t>
            </a:r>
            <a:endParaRPr lang="id-ID" altLang="ja-JP" dirty="0">
              <a:solidFill>
                <a:schemeClr val="bg1"/>
              </a:solidFill>
              <a:ea typeface="ＭＳ Ｐゴシック" panose="020B0600070205080204" pitchFamily="34" charset="-128"/>
            </a:endParaRPr>
          </a:p>
          <a:p>
            <a:pPr marL="514350" lvl="1" indent="-514350" algn="just" eaLnBrk="1" hangingPunct="1">
              <a:lnSpc>
                <a:spcPct val="90000"/>
              </a:lnSpc>
              <a:buFontTx/>
              <a:buNone/>
            </a:pPr>
            <a:r>
              <a:rPr lang="id-ID" altLang="ja-JP" dirty="0">
                <a:solidFill>
                  <a:schemeClr val="bg1"/>
                </a:solidFill>
                <a:ea typeface="ＭＳ Ｐゴシック" panose="020B0600070205080204" pitchFamily="34" charset="-128"/>
              </a:rPr>
              <a:t>2.   </a:t>
            </a:r>
            <a:r>
              <a:rPr lang="pt-BR" altLang="ja-JP" dirty="0">
                <a:solidFill>
                  <a:schemeClr val="bg1"/>
                </a:solidFill>
                <a:ea typeface="ＭＳ Ｐゴシック" panose="020B0600070205080204" pitchFamily="34" charset="-128"/>
              </a:rPr>
              <a:t>Durasi penyakit</a:t>
            </a:r>
            <a:endParaRPr lang="id-ID" altLang="ja-JP" dirty="0">
              <a:solidFill>
                <a:schemeClr val="bg1"/>
              </a:solidFill>
              <a:ea typeface="ＭＳ Ｐゴシック" panose="020B0600070205080204" pitchFamily="34" charset="-128"/>
            </a:endParaRPr>
          </a:p>
          <a:p>
            <a:pPr marL="514350" lvl="1" indent="-514350" algn="just" eaLnBrk="1" hangingPunct="1">
              <a:lnSpc>
                <a:spcPct val="90000"/>
              </a:lnSpc>
              <a:buFontTx/>
              <a:buNone/>
            </a:pPr>
            <a:r>
              <a:rPr lang="id-ID" altLang="ja-JP" dirty="0">
                <a:solidFill>
                  <a:schemeClr val="bg1"/>
                </a:solidFill>
                <a:ea typeface="ＭＳ Ｐゴシック" panose="020B0600070205080204" pitchFamily="34" charset="-128"/>
              </a:rPr>
              <a:t>	</a:t>
            </a:r>
            <a:r>
              <a:rPr lang="sv-SE" altLang="ja-JP" dirty="0">
                <a:solidFill>
                  <a:schemeClr val="bg1"/>
                </a:solidFill>
                <a:ea typeface="ＭＳ Ｐゴシック" panose="020B0600070205080204" pitchFamily="34" charset="-128"/>
              </a:rPr>
              <a:t>Jika durasi penyakit singkat, maka jumlah penderita lebih sedikit, sehingga prevalensi menurun. Jika durasi penyakit lama, maka jumlah penderita meningkat, sehingga prevalensi meningkat.</a:t>
            </a:r>
            <a:endParaRPr lang="id-ID" altLang="ja-JP" dirty="0">
              <a:solidFill>
                <a:schemeClr val="bg1"/>
              </a:solidFill>
              <a:ea typeface="ＭＳ Ｐゴシック" panose="020B0600070205080204" pitchFamily="34" charset="-128"/>
            </a:endParaRPr>
          </a:p>
          <a:p>
            <a:pPr marL="514350" lvl="1" indent="-514350" algn="just" eaLnBrk="1" hangingPunct="1">
              <a:lnSpc>
                <a:spcPct val="90000"/>
              </a:lnSpc>
              <a:buFontTx/>
              <a:buNone/>
            </a:pPr>
            <a:r>
              <a:rPr lang="id-ID" altLang="ja-JP" dirty="0">
                <a:solidFill>
                  <a:schemeClr val="bg1"/>
                </a:solidFill>
                <a:ea typeface="ＭＳ Ｐゴシック" panose="020B0600070205080204" pitchFamily="34" charset="-128"/>
              </a:rPr>
              <a:t>3.   </a:t>
            </a:r>
            <a:r>
              <a:rPr lang="sv-SE" altLang="ja-JP" dirty="0">
                <a:solidFill>
                  <a:schemeClr val="bg1"/>
                </a:solidFill>
                <a:ea typeface="ＭＳ Ｐゴシック" panose="020B0600070205080204" pitchFamily="34" charset="-128"/>
              </a:rPr>
              <a:t>Jumlah kasus baru</a:t>
            </a:r>
            <a:endParaRPr lang="id-ID" altLang="ja-JP" dirty="0">
              <a:solidFill>
                <a:schemeClr val="bg1"/>
              </a:solidFill>
              <a:ea typeface="ＭＳ Ｐゴシック" panose="020B0600070205080204" pitchFamily="34" charset="-128"/>
            </a:endParaRPr>
          </a:p>
          <a:p>
            <a:pPr marL="514350" lvl="1" indent="-514350" algn="just" eaLnBrk="1" hangingPunct="1">
              <a:lnSpc>
                <a:spcPct val="90000"/>
              </a:lnSpc>
              <a:buFontTx/>
              <a:buNone/>
            </a:pPr>
            <a:r>
              <a:rPr lang="id-ID" altLang="ja-JP" dirty="0">
                <a:solidFill>
                  <a:schemeClr val="bg1"/>
                </a:solidFill>
                <a:ea typeface="ＭＳ Ｐゴシック" panose="020B0600070205080204" pitchFamily="34" charset="-128"/>
              </a:rPr>
              <a:t>	</a:t>
            </a:r>
            <a:r>
              <a:rPr lang="sv-SE" altLang="ja-JP" dirty="0">
                <a:solidFill>
                  <a:schemeClr val="bg1"/>
                </a:solidFill>
                <a:ea typeface="ＭＳ Ｐゴシック" panose="020B0600070205080204" pitchFamily="34" charset="-128"/>
              </a:rPr>
              <a:t>Jika jumlah kasus meningkat, dengan demikian prevalensi meningkat.</a:t>
            </a:r>
            <a:endParaRPr lang="en-GB" altLang="id-ID" dirty="0">
              <a:solidFill>
                <a:schemeClr val="bg1"/>
              </a:solidFill>
            </a:endParaRPr>
          </a:p>
          <a:p>
            <a:pPr algn="just" eaLnBrk="1" hangingPunct="1"/>
            <a:endParaRPr lang="id-ID" altLang="id-ID"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FF6144D4-33AB-4E98-BEB5-F936075A2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a:extLst>
              <a:ext uri="{FF2B5EF4-FFF2-40B4-BE49-F238E27FC236}">
                <a16:creationId xmlns:a16="http://schemas.microsoft.com/office/drawing/2014/main" id="{6BDA9020-DB5A-410F-B741-7E0D8BF3CDDD}"/>
              </a:ext>
            </a:extLst>
          </p:cNvPr>
          <p:cNvSpPr>
            <a:spLocks noGrp="1" noChangeArrowheads="1"/>
          </p:cNvSpPr>
          <p:nvPr>
            <p:ph type="title"/>
          </p:nvPr>
        </p:nvSpPr>
        <p:spPr>
          <a:xfrm>
            <a:off x="685800" y="265878"/>
            <a:ext cx="7772400" cy="1143001"/>
          </a:xfrm>
        </p:spPr>
        <p:txBody>
          <a:bodyPr/>
          <a:lstStyle/>
          <a:p>
            <a:pPr eaLnBrk="1" hangingPunct="1"/>
            <a:r>
              <a:rPr lang="en-US" altLang="ja-JP" sz="3200" b="1" dirty="0" err="1">
                <a:solidFill>
                  <a:schemeClr val="bg1"/>
                </a:solidFill>
                <a:ea typeface="ＭＳ Ｐゴシック" panose="020B0600070205080204" pitchFamily="34" charset="-128"/>
              </a:rPr>
              <a:t>Hubungan</a:t>
            </a:r>
            <a:r>
              <a:rPr lang="en-US" altLang="ja-JP" sz="3200" b="1" dirty="0">
                <a:solidFill>
                  <a:schemeClr val="bg1"/>
                </a:solidFill>
                <a:ea typeface="ＭＳ Ｐゴシック" panose="020B0600070205080204" pitchFamily="34" charset="-128"/>
              </a:rPr>
              <a:t> </a:t>
            </a:r>
            <a:r>
              <a:rPr lang="en-US" altLang="ja-JP" sz="3200" b="1" dirty="0" err="1">
                <a:solidFill>
                  <a:schemeClr val="bg1"/>
                </a:solidFill>
                <a:ea typeface="ＭＳ Ｐゴシック" panose="020B0600070205080204" pitchFamily="34" charset="-128"/>
              </a:rPr>
              <a:t>Insiden</a:t>
            </a:r>
            <a:r>
              <a:rPr lang="en-US" altLang="ja-JP" sz="3200" b="1" dirty="0">
                <a:solidFill>
                  <a:schemeClr val="bg1"/>
                </a:solidFill>
                <a:ea typeface="ＭＳ Ｐゴシック" panose="020B0600070205080204" pitchFamily="34" charset="-128"/>
              </a:rPr>
              <a:t> &amp;  </a:t>
            </a:r>
            <a:r>
              <a:rPr lang="en-US" altLang="ja-JP" sz="3200" b="1" dirty="0" err="1">
                <a:solidFill>
                  <a:schemeClr val="bg1"/>
                </a:solidFill>
                <a:ea typeface="ＭＳ Ｐゴシック" panose="020B0600070205080204" pitchFamily="34" charset="-128"/>
              </a:rPr>
              <a:t>prevalen</a:t>
            </a:r>
            <a:endParaRPr lang="en-GB" altLang="id-ID" sz="3200" b="1" dirty="0">
              <a:solidFill>
                <a:schemeClr val="bg1"/>
              </a:solidFill>
            </a:endParaRPr>
          </a:p>
        </p:txBody>
      </p:sp>
      <p:sp>
        <p:nvSpPr>
          <p:cNvPr id="39939" name="Rectangle 3">
            <a:extLst>
              <a:ext uri="{FF2B5EF4-FFF2-40B4-BE49-F238E27FC236}">
                <a16:creationId xmlns:a16="http://schemas.microsoft.com/office/drawing/2014/main" id="{0F0E3B50-D1BD-404C-AE07-1CA7CFA26A96}"/>
              </a:ext>
            </a:extLst>
          </p:cNvPr>
          <p:cNvSpPr>
            <a:spLocks noGrp="1" noChangeArrowheads="1"/>
          </p:cNvSpPr>
          <p:nvPr>
            <p:ph type="body" idx="1"/>
          </p:nvPr>
        </p:nvSpPr>
        <p:spPr>
          <a:xfrm>
            <a:off x="427704" y="1408879"/>
            <a:ext cx="8171784" cy="4752975"/>
          </a:xfrm>
        </p:spPr>
        <p:txBody>
          <a:bodyPr>
            <a:normAutofit lnSpcReduction="10000"/>
          </a:bodyPr>
          <a:lstStyle/>
          <a:p>
            <a:pPr marL="609600" indent="-609600" algn="just" eaLnBrk="1" hangingPunct="1">
              <a:lnSpc>
                <a:spcPct val="80000"/>
              </a:lnSpc>
            </a:pPr>
            <a:r>
              <a:rPr lang="pt-BR" altLang="ja-JP" sz="2400" dirty="0">
                <a:solidFill>
                  <a:schemeClr val="bg1"/>
                </a:solidFill>
                <a:ea typeface="ＭＳ Ｐゴシック" panose="020B0600070205080204" pitchFamily="34" charset="-128"/>
              </a:rPr>
              <a:t>Prevalence menggambarkan keadaan suatu masalah kesehatan pada suatu saat. </a:t>
            </a:r>
            <a:r>
              <a:rPr lang="en-US" altLang="ja-JP" sz="2400" dirty="0" err="1">
                <a:solidFill>
                  <a:schemeClr val="bg1"/>
                </a:solidFill>
                <a:ea typeface="ＭＳ Ｐゴシック" panose="020B0600070205080204" pitchFamily="34" charset="-128"/>
              </a:rPr>
              <a:t>Besarnya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nilai</a:t>
            </a:r>
            <a:r>
              <a:rPr lang="en-US" altLang="ja-JP" sz="2400" dirty="0">
                <a:solidFill>
                  <a:schemeClr val="bg1"/>
                </a:solidFill>
                <a:ea typeface="ＭＳ Ｐゴシック" panose="020B0600070205080204" pitchFamily="34" charset="-128"/>
              </a:rPr>
              <a:t> prevalence </a:t>
            </a:r>
            <a:r>
              <a:rPr lang="en-US" altLang="ja-JP" sz="2400" dirty="0" err="1">
                <a:solidFill>
                  <a:schemeClr val="bg1"/>
                </a:solidFill>
                <a:ea typeface="ＭＳ Ｐゴシック" panose="020B0600070205080204" pitchFamily="34" charset="-128"/>
              </a:rPr>
              <a:t>ditentukan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banyaknya</a:t>
            </a:r>
            <a:r>
              <a:rPr lang="en-US" altLang="ja-JP" sz="2400" dirty="0">
                <a:solidFill>
                  <a:schemeClr val="bg1"/>
                </a:solidFill>
                <a:ea typeface="ＭＳ Ｐゴシック" panose="020B0600070205080204" pitchFamily="34" charset="-128"/>
              </a:rPr>
              <a:t> orang yang </a:t>
            </a:r>
            <a:r>
              <a:rPr lang="en-US" altLang="ja-JP" sz="2400" dirty="0" err="1">
                <a:solidFill>
                  <a:schemeClr val="bg1"/>
                </a:solidFill>
                <a:ea typeface="ＭＳ Ｐゴシック" panose="020B0600070205080204" pitchFamily="34" charset="-128"/>
              </a:rPr>
              <a:t>sakit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sebelumnya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insiden</a:t>
            </a:r>
            <a:r>
              <a:rPr lang="en-US" altLang="ja-JP" sz="2400" dirty="0">
                <a:solidFill>
                  <a:schemeClr val="bg1"/>
                </a:solidFill>
                <a:ea typeface="ＭＳ Ｐゴシック" panose="020B0600070205080204" pitchFamily="34" charset="-128"/>
              </a:rPr>
              <a:t> = I) </a:t>
            </a:r>
            <a:r>
              <a:rPr lang="en-US" altLang="ja-JP" sz="2400" dirty="0" err="1">
                <a:solidFill>
                  <a:schemeClr val="bg1"/>
                </a:solidFill>
                <a:ea typeface="ＭＳ Ｐゴシック" panose="020B0600070205080204" pitchFamily="34" charset="-128"/>
              </a:rPr>
              <a:t>serta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lamanya</a:t>
            </a:r>
            <a:r>
              <a:rPr lang="en-US" altLang="ja-JP" sz="2400" dirty="0">
                <a:solidFill>
                  <a:schemeClr val="bg1"/>
                </a:solidFill>
                <a:ea typeface="ＭＳ Ｐゴシック" panose="020B0600070205080204" pitchFamily="34" charset="-128"/>
              </a:rPr>
              <a:t> orang </a:t>
            </a:r>
            <a:r>
              <a:rPr lang="en-US" altLang="ja-JP" sz="2400" dirty="0" err="1">
                <a:solidFill>
                  <a:schemeClr val="bg1"/>
                </a:solidFill>
                <a:ea typeface="ＭＳ Ｐゴシック" panose="020B0600070205080204" pitchFamily="34" charset="-128"/>
              </a:rPr>
              <a:t>menderita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penyakit</a:t>
            </a:r>
            <a:r>
              <a:rPr lang="en-US" altLang="ja-JP" sz="2400" dirty="0">
                <a:solidFill>
                  <a:schemeClr val="bg1"/>
                </a:solidFill>
                <a:ea typeface="ＭＳ Ｐゴシック" panose="020B0600070205080204" pitchFamily="34" charset="-128"/>
              </a:rPr>
              <a:t> (duration = d). </a:t>
            </a:r>
          </a:p>
          <a:p>
            <a:pPr marL="609600" indent="-609600" algn="just" eaLnBrk="1" hangingPunct="1">
              <a:lnSpc>
                <a:spcPct val="80000"/>
              </a:lnSpc>
            </a:pPr>
            <a:r>
              <a:rPr lang="en-US" altLang="ja-JP" sz="2400" dirty="0">
                <a:solidFill>
                  <a:schemeClr val="bg1"/>
                </a:solidFill>
                <a:ea typeface="ＭＳ Ｐゴシック" panose="020B0600070205080204" pitchFamily="34" charset="-128"/>
              </a:rPr>
              <a:t>Jika </a:t>
            </a:r>
            <a:r>
              <a:rPr lang="en-US" altLang="ja-JP" sz="2400" dirty="0" err="1">
                <a:solidFill>
                  <a:schemeClr val="bg1"/>
                </a:solidFill>
                <a:ea typeface="ＭＳ Ｐゴシック" panose="020B0600070205080204" pitchFamily="34" charset="-128"/>
              </a:rPr>
              <a:t>jumlah</a:t>
            </a:r>
            <a:r>
              <a:rPr lang="en-US" altLang="ja-JP" sz="2400" dirty="0">
                <a:solidFill>
                  <a:schemeClr val="bg1"/>
                </a:solidFill>
                <a:ea typeface="ＭＳ Ｐゴシック" panose="020B0600070205080204" pitchFamily="34" charset="-128"/>
              </a:rPr>
              <a:t> org yang </a:t>
            </a:r>
            <a:r>
              <a:rPr lang="en-US" altLang="ja-JP" sz="2400" dirty="0" err="1">
                <a:solidFill>
                  <a:schemeClr val="bg1"/>
                </a:solidFill>
                <a:ea typeface="ＭＳ Ｐゴシック" panose="020B0600070205080204" pitchFamily="34" charset="-128"/>
              </a:rPr>
              <a:t>sakit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sebelumnya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tidak</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begitu</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banyak</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tetapi</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berlangsung</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cukup</a:t>
            </a:r>
            <a:r>
              <a:rPr lang="en-US" altLang="ja-JP" sz="2400" dirty="0">
                <a:solidFill>
                  <a:schemeClr val="bg1"/>
                </a:solidFill>
                <a:ea typeface="ＭＳ Ｐゴシック" panose="020B0600070205080204" pitchFamily="34" charset="-128"/>
              </a:rPr>
              <a:t> lama, </a:t>
            </a:r>
            <a:r>
              <a:rPr lang="en-US" altLang="ja-JP" sz="2400" dirty="0" err="1">
                <a:solidFill>
                  <a:schemeClr val="bg1"/>
                </a:solidFill>
                <a:ea typeface="ＭＳ Ｐゴシック" panose="020B0600070205080204" pitchFamily="34" charset="-128"/>
              </a:rPr>
              <a:t>maka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kemungkinan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terjadi</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peningkatan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jumlah</a:t>
            </a:r>
            <a:r>
              <a:rPr lang="en-US" altLang="ja-JP" sz="2400" dirty="0">
                <a:solidFill>
                  <a:schemeClr val="bg1"/>
                </a:solidFill>
                <a:ea typeface="ＭＳ Ｐゴシック" panose="020B0600070205080204" pitchFamily="34" charset="-128"/>
              </a:rPr>
              <a:t> orang yang </a:t>
            </a:r>
            <a:r>
              <a:rPr lang="en-US" altLang="ja-JP" sz="2400" dirty="0" err="1">
                <a:solidFill>
                  <a:schemeClr val="bg1"/>
                </a:solidFill>
                <a:ea typeface="ＭＳ Ｐゴシック" panose="020B0600070205080204" pitchFamily="34" charset="-128"/>
              </a:rPr>
              <a:t>menderita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sakit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sehingga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dirumuskan</a:t>
            </a:r>
            <a:r>
              <a:rPr lang="en-US" altLang="ja-JP" sz="2400" dirty="0">
                <a:solidFill>
                  <a:schemeClr val="bg1"/>
                </a:solidFill>
                <a:ea typeface="ＭＳ Ｐゴシック" panose="020B0600070205080204" pitchFamily="34" charset="-128"/>
              </a:rPr>
              <a:t> :</a:t>
            </a:r>
            <a:endParaRPr lang="en-US" altLang="ja-JP" sz="2400" i="1" dirty="0">
              <a:solidFill>
                <a:schemeClr val="bg1"/>
              </a:solidFill>
              <a:ea typeface="ＭＳ Ｐゴシック" panose="020B0600070205080204" pitchFamily="34" charset="-128"/>
            </a:endParaRPr>
          </a:p>
          <a:p>
            <a:pPr marL="609600" indent="-609600" algn="just" eaLnBrk="1" hangingPunct="1">
              <a:lnSpc>
                <a:spcPct val="80000"/>
              </a:lnSpc>
              <a:buFont typeface="Wingdings" panose="05000000000000000000" pitchFamily="2" charset="2"/>
              <a:buNone/>
            </a:pPr>
            <a:r>
              <a:rPr lang="en-US" altLang="ja-JP" sz="2400" i="1" dirty="0">
                <a:solidFill>
                  <a:schemeClr val="bg1"/>
                </a:solidFill>
                <a:ea typeface="ＭＳ Ｐゴシック" panose="020B0600070205080204" pitchFamily="34" charset="-128"/>
              </a:rPr>
              <a:t>			P = I x d</a:t>
            </a:r>
            <a:endParaRPr lang="en-GB" altLang="ja-JP" sz="2400" dirty="0">
              <a:solidFill>
                <a:schemeClr val="bg1"/>
              </a:solidFill>
              <a:ea typeface="ＭＳ Ｐゴシック" panose="020B0600070205080204" pitchFamily="34" charset="-128"/>
            </a:endParaRPr>
          </a:p>
          <a:p>
            <a:pPr marL="609600" indent="-609600" algn="just" eaLnBrk="1" hangingPunct="1">
              <a:lnSpc>
                <a:spcPct val="80000"/>
              </a:lnSpc>
            </a:pPr>
            <a:r>
              <a:rPr lang="en-US" altLang="ja-JP" sz="2400" dirty="0" err="1">
                <a:solidFill>
                  <a:schemeClr val="bg1"/>
                </a:solidFill>
                <a:ea typeface="ＭＳ Ｐゴシック" panose="020B0600070205080204" pitchFamily="34" charset="-128"/>
              </a:rPr>
              <a:t>Rumus</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tersebut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berlaku</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jika</a:t>
            </a:r>
            <a:r>
              <a:rPr lang="en-US" altLang="ja-JP" sz="2400" dirty="0">
                <a:solidFill>
                  <a:schemeClr val="bg1"/>
                </a:solidFill>
                <a:ea typeface="ＭＳ Ｐゴシック" panose="020B0600070205080204" pitchFamily="34" charset="-128"/>
              </a:rPr>
              <a:t> :</a:t>
            </a:r>
            <a:endParaRPr lang="en-GB" altLang="ja-JP" sz="2400" dirty="0">
              <a:solidFill>
                <a:schemeClr val="bg1"/>
              </a:solidFill>
              <a:ea typeface="ＭＳ Ｐゴシック" panose="020B0600070205080204" pitchFamily="34" charset="-128"/>
            </a:endParaRPr>
          </a:p>
          <a:p>
            <a:pPr marL="990600" lvl="1" indent="-533400" algn="just" eaLnBrk="1" hangingPunct="1">
              <a:lnSpc>
                <a:spcPct val="80000"/>
              </a:lnSpc>
            </a:pPr>
            <a:r>
              <a:rPr lang="sv-SE" altLang="ja-JP" sz="2400" dirty="0">
                <a:solidFill>
                  <a:schemeClr val="bg1"/>
                </a:solidFill>
                <a:ea typeface="ＭＳ Ｐゴシック" panose="020B0600070205080204" pitchFamily="34" charset="-128"/>
              </a:rPr>
              <a:t>Nilai I dlm wkt cukup lama bersifat konstan, artinya tidak ada perubahan menyolok</a:t>
            </a:r>
          </a:p>
          <a:p>
            <a:pPr marL="990600" lvl="1" indent="-533400" algn="just" eaLnBrk="1" hangingPunct="1">
              <a:lnSpc>
                <a:spcPct val="80000"/>
              </a:lnSpc>
            </a:pPr>
            <a:r>
              <a:rPr lang="sv-SE" altLang="ja-JP" sz="2400" dirty="0">
                <a:solidFill>
                  <a:schemeClr val="bg1"/>
                </a:solidFill>
                <a:ea typeface="ＭＳ Ｐゴシック" panose="020B0600070205080204" pitchFamily="34" charset="-128"/>
              </a:rPr>
              <a:t>Lama berlangsungnya penyakit bersifat stabil, artinya tidak ada perubahan menyolok</a:t>
            </a:r>
            <a:endParaRPr lang="en-GB" altLang="id-ID" sz="2400" dirty="0">
              <a:solidFill>
                <a:schemeClr val="bg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asil gambar untuk background powerpoint menarik">
            <a:extLst>
              <a:ext uri="{FF2B5EF4-FFF2-40B4-BE49-F238E27FC236}">
                <a16:creationId xmlns:a16="http://schemas.microsoft.com/office/drawing/2014/main" id="{FBB26B75-F4E5-4563-9516-30BC5C1F6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2">
            <a:extLst>
              <a:ext uri="{FF2B5EF4-FFF2-40B4-BE49-F238E27FC236}">
                <a16:creationId xmlns:a16="http://schemas.microsoft.com/office/drawing/2014/main" id="{9E32748A-FBDD-47C4-BC09-AF145615C989}"/>
              </a:ext>
            </a:extLst>
          </p:cNvPr>
          <p:cNvSpPr>
            <a:spLocks noGrp="1" noChangeArrowheads="1"/>
          </p:cNvSpPr>
          <p:nvPr>
            <p:ph type="title"/>
          </p:nvPr>
        </p:nvSpPr>
        <p:spPr/>
        <p:txBody>
          <a:bodyPr/>
          <a:lstStyle/>
          <a:p>
            <a:pPr algn="just" eaLnBrk="1" hangingPunct="1"/>
            <a:r>
              <a:rPr lang="en-US" altLang="ja-JP" sz="4800" b="1">
                <a:solidFill>
                  <a:schemeClr val="bg1"/>
                </a:solidFill>
                <a:ea typeface="ＭＳ Ｐゴシック" panose="020B0600070205080204" pitchFamily="34" charset="-128"/>
              </a:rPr>
              <a:t>Ukuran Mortalitas</a:t>
            </a:r>
            <a:endParaRPr lang="en-GB" altLang="id-ID" sz="4800" b="1">
              <a:solidFill>
                <a:schemeClr val="bg1"/>
              </a:solidFill>
            </a:endParaRPr>
          </a:p>
        </p:txBody>
      </p:sp>
      <p:sp>
        <p:nvSpPr>
          <p:cNvPr id="54275" name="Rectangle 3">
            <a:extLst>
              <a:ext uri="{FF2B5EF4-FFF2-40B4-BE49-F238E27FC236}">
                <a16:creationId xmlns:a16="http://schemas.microsoft.com/office/drawing/2014/main" id="{4E4009EF-DAD2-4CAF-8929-66D19C044E09}"/>
              </a:ext>
            </a:extLst>
          </p:cNvPr>
          <p:cNvSpPr>
            <a:spLocks noGrp="1" noChangeArrowheads="1"/>
          </p:cNvSpPr>
          <p:nvPr>
            <p:ph type="body" idx="1"/>
          </p:nvPr>
        </p:nvSpPr>
        <p:spPr/>
        <p:txBody>
          <a:bodyPr/>
          <a:lstStyle/>
          <a:p>
            <a:pPr marL="609600" indent="-609600" algn="just" eaLnBrk="1" hangingPunct="1"/>
            <a:r>
              <a:rPr lang="sv-SE" altLang="ja-JP" sz="2000" b="1" i="1" dirty="0">
                <a:solidFill>
                  <a:schemeClr val="bg1"/>
                </a:solidFill>
                <a:ea typeface="ＭＳ Ｐゴシック" panose="020B0600070205080204" pitchFamily="34" charset="-128"/>
              </a:rPr>
              <a:t>Crude Death Rate</a:t>
            </a:r>
            <a:r>
              <a:rPr lang="sv-SE" altLang="ja-JP" sz="2000" b="1" dirty="0">
                <a:solidFill>
                  <a:schemeClr val="bg1"/>
                </a:solidFill>
                <a:ea typeface="ＭＳ Ｐゴシック" panose="020B0600070205080204" pitchFamily="34" charset="-128"/>
              </a:rPr>
              <a:t> (CDR/ Angka Kematian Kasar)</a:t>
            </a:r>
            <a:endParaRPr lang="en-US" altLang="ja-JP" sz="2000" dirty="0">
              <a:solidFill>
                <a:schemeClr val="bg1"/>
              </a:solidFill>
              <a:ea typeface="ＭＳ Ｐゴシック" panose="020B0600070205080204" pitchFamily="34" charset="-128"/>
            </a:endParaRPr>
          </a:p>
          <a:p>
            <a:pPr marL="609600" indent="-609600" algn="just" eaLnBrk="1" hangingPunct="1">
              <a:buFont typeface="Wingdings" panose="05000000000000000000" pitchFamily="2" charset="2"/>
              <a:buNone/>
            </a:pPr>
            <a:r>
              <a:rPr lang="sv-SE" altLang="ja-JP" sz="2000" dirty="0">
                <a:solidFill>
                  <a:schemeClr val="bg1"/>
                </a:solidFill>
                <a:ea typeface="ＭＳ Ｐゴシック" panose="020B0600070205080204" pitchFamily="34" charset="-128"/>
              </a:rPr>
              <a:t>	Adalah banyaknya kematian pada suatu tahun tertentu dibagi dengan jml penddk pada pertghan tahun tsb, biasanya dinyatakan untuk 1000 org. CDR disebut kasar karena tidak memperhitungkan tentang usia, jenis kelamin, atau variabel lain.</a:t>
            </a:r>
          </a:p>
          <a:p>
            <a:pPr marL="609600" indent="-609600" algn="just" eaLnBrk="1" hangingPunct="1">
              <a:buFont typeface="Wingdings" panose="05000000000000000000" pitchFamily="2" charset="2"/>
              <a:buNone/>
            </a:pPr>
            <a:endParaRPr lang="en-US" altLang="ja-JP" sz="2000" dirty="0">
              <a:solidFill>
                <a:schemeClr val="bg1"/>
              </a:solidFill>
              <a:ea typeface="ＭＳ Ｐゴシック" panose="020B0600070205080204" pitchFamily="34" charset="-128"/>
            </a:endParaRPr>
          </a:p>
          <a:p>
            <a:pPr marL="609600" indent="-609600" algn="just" eaLnBrk="1" hangingPunct="1">
              <a:buFont typeface="Wingdings" panose="05000000000000000000" pitchFamily="2" charset="2"/>
              <a:buNone/>
            </a:pPr>
            <a:endParaRPr lang="en-GB" altLang="id-ID" sz="2000" dirty="0">
              <a:solidFill>
                <a:schemeClr val="bg1"/>
              </a:solidFill>
            </a:endParaRPr>
          </a:p>
        </p:txBody>
      </p:sp>
      <p:sp>
        <p:nvSpPr>
          <p:cNvPr id="54276" name="Rectangle 5">
            <a:extLst>
              <a:ext uri="{FF2B5EF4-FFF2-40B4-BE49-F238E27FC236}">
                <a16:creationId xmlns:a16="http://schemas.microsoft.com/office/drawing/2014/main" id="{D1CD6008-2182-419B-9C96-1AF77C4EFE3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graphicFrame>
        <p:nvGraphicFramePr>
          <p:cNvPr id="54277" name="Object 2">
            <a:extLst>
              <a:ext uri="{FF2B5EF4-FFF2-40B4-BE49-F238E27FC236}">
                <a16:creationId xmlns:a16="http://schemas.microsoft.com/office/drawing/2014/main" id="{9103A214-CC5C-42D0-935F-6A60937A7AC1}"/>
              </a:ext>
            </a:extLst>
          </p:cNvPr>
          <p:cNvGraphicFramePr>
            <a:graphicFrameLocks noChangeAspect="1"/>
          </p:cNvGraphicFramePr>
          <p:nvPr/>
        </p:nvGraphicFramePr>
        <p:xfrm>
          <a:off x="1619250" y="4076700"/>
          <a:ext cx="6740525" cy="936625"/>
        </p:xfrm>
        <a:graphic>
          <a:graphicData uri="http://schemas.openxmlformats.org/presentationml/2006/ole">
            <mc:AlternateContent xmlns:mc="http://schemas.openxmlformats.org/markup-compatibility/2006">
              <mc:Choice xmlns:v="urn:schemas-microsoft-com:vml" Requires="v">
                <p:oleObj spid="_x0000_s6148" name="Microsoft Equation 3.0" r:id="rId5" imgW="3086100" imgH="431800" progId="Equation.3">
                  <p:embed/>
                </p:oleObj>
              </mc:Choice>
              <mc:Fallback>
                <p:oleObj name="Microsoft Equation 3.0" r:id="rId5" imgW="3086100" imgH="431800" progId="Equation.3">
                  <p:embed/>
                  <p:pic>
                    <p:nvPicPr>
                      <p:cNvPr id="54277" name="Object 2">
                        <a:extLst>
                          <a:ext uri="{FF2B5EF4-FFF2-40B4-BE49-F238E27FC236}">
                            <a16:creationId xmlns:a16="http://schemas.microsoft.com/office/drawing/2014/main" id="{9103A214-CC5C-42D0-935F-6A60937A7A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076700"/>
                        <a:ext cx="6740525" cy="936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8" name="Rectangle 7">
            <a:extLst>
              <a:ext uri="{FF2B5EF4-FFF2-40B4-BE49-F238E27FC236}">
                <a16:creationId xmlns:a16="http://schemas.microsoft.com/office/drawing/2014/main" id="{E29E88CD-853B-45BA-8905-664D11BB22CB}"/>
              </a:ext>
            </a:extLst>
          </p:cNvPr>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graphicFrame>
        <p:nvGraphicFramePr>
          <p:cNvPr id="54279" name="Object 3">
            <a:extLst>
              <a:ext uri="{FF2B5EF4-FFF2-40B4-BE49-F238E27FC236}">
                <a16:creationId xmlns:a16="http://schemas.microsoft.com/office/drawing/2014/main" id="{FBA6FB00-EC6C-4C11-A4AF-718DC43F03A7}"/>
              </a:ext>
            </a:extLst>
          </p:cNvPr>
          <p:cNvGraphicFramePr>
            <a:graphicFrameLocks noChangeAspect="1"/>
          </p:cNvGraphicFramePr>
          <p:nvPr/>
        </p:nvGraphicFramePr>
        <p:xfrm>
          <a:off x="1071563" y="5476875"/>
          <a:ext cx="7677150" cy="688975"/>
        </p:xfrm>
        <a:graphic>
          <a:graphicData uri="http://schemas.openxmlformats.org/presentationml/2006/ole">
            <mc:AlternateContent xmlns:mc="http://schemas.openxmlformats.org/markup-compatibility/2006">
              <mc:Choice xmlns:v="urn:schemas-microsoft-com:vml" Requires="v">
                <p:oleObj spid="_x0000_s6149" name="Microsoft Equation 3.0" r:id="rId7" imgW="4356100" imgH="393700" progId="Equation.3">
                  <p:embed/>
                </p:oleObj>
              </mc:Choice>
              <mc:Fallback>
                <p:oleObj name="Microsoft Equation 3.0" r:id="rId7" imgW="4356100" imgH="393700" progId="Equation.3">
                  <p:embed/>
                  <p:pic>
                    <p:nvPicPr>
                      <p:cNvPr id="54279" name="Object 3">
                        <a:extLst>
                          <a:ext uri="{FF2B5EF4-FFF2-40B4-BE49-F238E27FC236}">
                            <a16:creationId xmlns:a16="http://schemas.microsoft.com/office/drawing/2014/main" id="{FBA6FB00-EC6C-4C11-A4AF-718DC43F0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5476875"/>
                        <a:ext cx="7677150" cy="688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sil gambar untuk background powerpoint menarik">
            <a:extLst>
              <a:ext uri="{FF2B5EF4-FFF2-40B4-BE49-F238E27FC236}">
                <a16:creationId xmlns:a16="http://schemas.microsoft.com/office/drawing/2014/main" id="{2F6D84BC-F375-477F-AD1A-F289B0264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a:extLst>
              <a:ext uri="{FF2B5EF4-FFF2-40B4-BE49-F238E27FC236}">
                <a16:creationId xmlns:a16="http://schemas.microsoft.com/office/drawing/2014/main" id="{86C4A7B7-B8C4-4869-9103-2A4F0CAF21C3}"/>
              </a:ext>
            </a:extLst>
          </p:cNvPr>
          <p:cNvSpPr>
            <a:spLocks noGrp="1" noChangeArrowheads="1"/>
          </p:cNvSpPr>
          <p:nvPr>
            <p:ph type="title"/>
          </p:nvPr>
        </p:nvSpPr>
        <p:spPr/>
        <p:txBody>
          <a:bodyPr/>
          <a:lstStyle/>
          <a:p>
            <a:pPr algn="just" eaLnBrk="1" hangingPunct="1"/>
            <a:r>
              <a:rPr lang="en-US" altLang="ja-JP" sz="4800" b="1">
                <a:solidFill>
                  <a:schemeClr val="bg1"/>
                </a:solidFill>
                <a:ea typeface="ＭＳ Ｐゴシック" panose="020B0600070205080204" pitchFamily="34" charset="-128"/>
              </a:rPr>
              <a:t>Ukuran Mortalitas</a:t>
            </a:r>
            <a:endParaRPr lang="en-GB" altLang="id-ID" sz="4800" b="1">
              <a:solidFill>
                <a:schemeClr val="bg1"/>
              </a:solidFill>
            </a:endParaRPr>
          </a:p>
        </p:txBody>
      </p:sp>
      <p:sp>
        <p:nvSpPr>
          <p:cNvPr id="56323" name="Rectangle 3">
            <a:extLst>
              <a:ext uri="{FF2B5EF4-FFF2-40B4-BE49-F238E27FC236}">
                <a16:creationId xmlns:a16="http://schemas.microsoft.com/office/drawing/2014/main" id="{45B056B7-F23E-413E-9904-185FBB59A3B9}"/>
              </a:ext>
            </a:extLst>
          </p:cNvPr>
          <p:cNvSpPr>
            <a:spLocks noGrp="1" noChangeArrowheads="1"/>
          </p:cNvSpPr>
          <p:nvPr>
            <p:ph type="body" idx="1"/>
          </p:nvPr>
        </p:nvSpPr>
        <p:spPr/>
        <p:txBody>
          <a:bodyPr/>
          <a:lstStyle/>
          <a:p>
            <a:pPr marL="609600" indent="-609600" algn="just" eaLnBrk="1" hangingPunct="1"/>
            <a:r>
              <a:rPr lang="sv-SE" altLang="ja-JP" sz="2400" b="1" i="1" dirty="0">
                <a:solidFill>
                  <a:schemeClr val="bg1"/>
                </a:solidFill>
                <a:ea typeface="ＭＳ Ｐゴシック" panose="020B0600070205080204" pitchFamily="34" charset="-128"/>
              </a:rPr>
              <a:t>Infant Mortality Rate</a:t>
            </a:r>
            <a:r>
              <a:rPr lang="sv-SE" altLang="ja-JP" sz="2400" b="1" dirty="0">
                <a:solidFill>
                  <a:schemeClr val="bg1"/>
                </a:solidFill>
                <a:ea typeface="ＭＳ Ｐゴシック" panose="020B0600070205080204" pitchFamily="34" charset="-128"/>
              </a:rPr>
              <a:t> (IMR/ Angka Kematian Bayi)</a:t>
            </a:r>
            <a:endParaRPr lang="en-US" altLang="ja-JP" sz="2400" dirty="0">
              <a:solidFill>
                <a:schemeClr val="bg1"/>
              </a:solidFill>
              <a:ea typeface="ＭＳ Ｐゴシック" panose="020B0600070205080204" pitchFamily="34" charset="-128"/>
            </a:endParaRPr>
          </a:p>
          <a:p>
            <a:pPr marL="609600" indent="-609600" algn="just" eaLnBrk="1" hangingPunct="1">
              <a:buFont typeface="Wingdings" panose="05000000000000000000" pitchFamily="2" charset="2"/>
              <a:buNone/>
            </a:pPr>
            <a:r>
              <a:rPr lang="sv-SE" altLang="ja-JP" sz="2400" dirty="0">
                <a:solidFill>
                  <a:schemeClr val="bg1"/>
                </a:solidFill>
                <a:ea typeface="ＭＳ Ｐゴシック" panose="020B0600070205080204" pitchFamily="34" charset="-128"/>
              </a:rPr>
              <a:t>	Adalah jml kematian bayi yang usianya &lt; 1 tahun per 1000 kelhiran pada tahun tersebut</a:t>
            </a:r>
            <a:r>
              <a:rPr lang="en-GB" altLang="ja-JP" sz="2400" dirty="0">
                <a:solidFill>
                  <a:schemeClr val="bg1"/>
                </a:solidFill>
                <a:ea typeface="ＭＳ Ｐゴシック" panose="020B0600070205080204" pitchFamily="34" charset="-128"/>
              </a:rPr>
              <a:t> </a:t>
            </a:r>
            <a:endParaRPr lang="en-GB" altLang="id-ID" sz="2400" dirty="0">
              <a:solidFill>
                <a:schemeClr val="bg1"/>
              </a:solidFill>
            </a:endParaRPr>
          </a:p>
        </p:txBody>
      </p:sp>
      <p:sp>
        <p:nvSpPr>
          <p:cNvPr id="56324" name="Rectangle 5">
            <a:extLst>
              <a:ext uri="{FF2B5EF4-FFF2-40B4-BE49-F238E27FC236}">
                <a16:creationId xmlns:a16="http://schemas.microsoft.com/office/drawing/2014/main" id="{FB19EE27-0DA1-4B2C-A3A2-6D14E3291ED8}"/>
              </a:ext>
            </a:extLst>
          </p:cNvPr>
          <p:cNvSpPr>
            <a:spLocks noChangeArrowheads="1"/>
          </p:cNvSpPr>
          <p:nvPr/>
        </p:nvSpPr>
        <p:spPr bwMode="auto">
          <a:xfrm>
            <a:off x="0" y="30300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graphicFrame>
        <p:nvGraphicFramePr>
          <p:cNvPr id="56325" name="Object 2">
            <a:extLst>
              <a:ext uri="{FF2B5EF4-FFF2-40B4-BE49-F238E27FC236}">
                <a16:creationId xmlns:a16="http://schemas.microsoft.com/office/drawing/2014/main" id="{5100C335-446B-48B9-BBC1-E23D5262A634}"/>
              </a:ext>
            </a:extLst>
          </p:cNvPr>
          <p:cNvGraphicFramePr>
            <a:graphicFrameLocks noChangeAspect="1"/>
          </p:cNvGraphicFramePr>
          <p:nvPr>
            <p:extLst>
              <p:ext uri="{D42A27DB-BD31-4B8C-83A1-F6EECF244321}">
                <p14:modId xmlns:p14="http://schemas.microsoft.com/office/powerpoint/2010/main" val="1306221843"/>
              </p:ext>
            </p:extLst>
          </p:nvPr>
        </p:nvGraphicFramePr>
        <p:xfrm>
          <a:off x="1836738" y="3814763"/>
          <a:ext cx="6696075" cy="909637"/>
        </p:xfrm>
        <a:graphic>
          <a:graphicData uri="http://schemas.openxmlformats.org/presentationml/2006/ole">
            <mc:AlternateContent xmlns:mc="http://schemas.openxmlformats.org/markup-compatibility/2006">
              <mc:Choice xmlns:v="urn:schemas-microsoft-com:vml" Requires="v">
                <p:oleObj spid="_x0000_s7171" name="Microsoft Equation 3.0" r:id="rId5" imgW="3149600" imgH="431800" progId="Equation.3">
                  <p:embed/>
                </p:oleObj>
              </mc:Choice>
              <mc:Fallback>
                <p:oleObj name="Microsoft Equation 3.0" r:id="rId5" imgW="3149600" imgH="431800" progId="Equation.3">
                  <p:embed/>
                  <p:pic>
                    <p:nvPicPr>
                      <p:cNvPr id="56325" name="Object 2">
                        <a:extLst>
                          <a:ext uri="{FF2B5EF4-FFF2-40B4-BE49-F238E27FC236}">
                            <a16:creationId xmlns:a16="http://schemas.microsoft.com/office/drawing/2014/main" id="{5100C335-446B-48B9-BBC1-E23D5262A6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6738" y="3814763"/>
                        <a:ext cx="6696075" cy="9096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asil gambar untuk background powerpoint menarik">
            <a:extLst>
              <a:ext uri="{FF2B5EF4-FFF2-40B4-BE49-F238E27FC236}">
                <a16:creationId xmlns:a16="http://schemas.microsoft.com/office/drawing/2014/main" id="{B26EBA3C-2803-4833-A002-C65007BE3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a:extLst>
              <a:ext uri="{FF2B5EF4-FFF2-40B4-BE49-F238E27FC236}">
                <a16:creationId xmlns:a16="http://schemas.microsoft.com/office/drawing/2014/main" id="{45AC2AB9-398C-4EAA-B989-92796EFD380C}"/>
              </a:ext>
            </a:extLst>
          </p:cNvPr>
          <p:cNvSpPr>
            <a:spLocks noGrp="1" noChangeArrowheads="1"/>
          </p:cNvSpPr>
          <p:nvPr>
            <p:ph type="title"/>
          </p:nvPr>
        </p:nvSpPr>
        <p:spPr/>
        <p:txBody>
          <a:bodyPr/>
          <a:lstStyle/>
          <a:p>
            <a:pPr marL="685800" indent="-685800" algn="just" eaLnBrk="1" hangingPunct="1"/>
            <a:r>
              <a:rPr lang="en-US" altLang="ja-JP" sz="4800" b="1">
                <a:solidFill>
                  <a:schemeClr val="bg1"/>
                </a:solidFill>
                <a:ea typeface="ＭＳ Ｐゴシック" panose="020B0600070205080204" pitchFamily="34" charset="-128"/>
              </a:rPr>
              <a:t>Ukuran Mortalitas</a:t>
            </a:r>
            <a:endParaRPr lang="en-GB" altLang="id-ID" sz="4800" b="1">
              <a:solidFill>
                <a:schemeClr val="bg1"/>
              </a:solidFill>
            </a:endParaRPr>
          </a:p>
        </p:txBody>
      </p:sp>
      <p:sp>
        <p:nvSpPr>
          <p:cNvPr id="58371" name="Rectangle 3">
            <a:extLst>
              <a:ext uri="{FF2B5EF4-FFF2-40B4-BE49-F238E27FC236}">
                <a16:creationId xmlns:a16="http://schemas.microsoft.com/office/drawing/2014/main" id="{59B52FA1-F38D-4332-BE83-9CC28F9135D8}"/>
              </a:ext>
            </a:extLst>
          </p:cNvPr>
          <p:cNvSpPr>
            <a:spLocks noGrp="1" noChangeArrowheads="1"/>
          </p:cNvSpPr>
          <p:nvPr>
            <p:ph type="body" idx="1"/>
          </p:nvPr>
        </p:nvSpPr>
        <p:spPr/>
        <p:txBody>
          <a:bodyPr/>
          <a:lstStyle/>
          <a:p>
            <a:pPr marL="609600" indent="-609600" algn="just" eaLnBrk="1" hangingPunct="1"/>
            <a:r>
              <a:rPr lang="sv-SE" altLang="ja-JP" sz="2400" b="1" i="1" dirty="0">
                <a:solidFill>
                  <a:schemeClr val="bg1"/>
                </a:solidFill>
                <a:ea typeface="ＭＳ Ｐゴシック" panose="020B0600070205080204" pitchFamily="34" charset="-128"/>
              </a:rPr>
              <a:t>Maternal Mortality Rate</a:t>
            </a:r>
            <a:r>
              <a:rPr lang="sv-SE" altLang="ja-JP" sz="2400" b="1" dirty="0">
                <a:solidFill>
                  <a:schemeClr val="bg1"/>
                </a:solidFill>
                <a:ea typeface="ＭＳ Ｐゴシック" panose="020B0600070205080204" pitchFamily="34" charset="-128"/>
              </a:rPr>
              <a:t> (MMR/ Angka Kematian Ibu)</a:t>
            </a:r>
          </a:p>
          <a:p>
            <a:pPr marL="609600" indent="-609600" algn="just" eaLnBrk="1" hangingPunct="1"/>
            <a:endParaRPr lang="sv-SE" altLang="ja-JP" sz="2400" b="1" dirty="0">
              <a:solidFill>
                <a:schemeClr val="bg1"/>
              </a:solidFill>
              <a:ea typeface="ＭＳ Ｐゴシック" panose="020B0600070205080204" pitchFamily="34" charset="-128"/>
            </a:endParaRPr>
          </a:p>
          <a:p>
            <a:pPr marL="609600" indent="-609600" algn="just" eaLnBrk="1" hangingPunct="1"/>
            <a:endParaRPr lang="sv-SE" altLang="ja-JP" sz="2400" b="1" dirty="0">
              <a:solidFill>
                <a:schemeClr val="bg1"/>
              </a:solidFill>
              <a:ea typeface="ＭＳ Ｐゴシック" panose="020B0600070205080204" pitchFamily="34" charset="-128"/>
            </a:endParaRPr>
          </a:p>
          <a:p>
            <a:pPr marL="609600" indent="-609600" algn="just" eaLnBrk="1" hangingPunct="1"/>
            <a:r>
              <a:rPr lang="sv-SE" altLang="ja-JP" sz="2400" b="1" i="1" dirty="0">
                <a:solidFill>
                  <a:schemeClr val="bg1"/>
                </a:solidFill>
                <a:ea typeface="ＭＳ Ｐゴシック" panose="020B0600070205080204" pitchFamily="34" charset="-128"/>
              </a:rPr>
              <a:t>Age Specific Death Rate (ASDR/ </a:t>
            </a:r>
            <a:r>
              <a:rPr lang="sv-SE" altLang="ja-JP" sz="2400" b="1" dirty="0">
                <a:solidFill>
                  <a:schemeClr val="bg1"/>
                </a:solidFill>
                <a:ea typeface="ＭＳ Ｐゴシック" panose="020B0600070205080204" pitchFamily="34" charset="-128"/>
              </a:rPr>
              <a:t>Angka Kematian menurut Usia)</a:t>
            </a:r>
            <a:endParaRPr lang="en-US" altLang="ja-JP" sz="2400" dirty="0">
              <a:solidFill>
                <a:schemeClr val="bg1"/>
              </a:solidFill>
              <a:ea typeface="ＭＳ Ｐゴシック" panose="020B0600070205080204" pitchFamily="34" charset="-128"/>
            </a:endParaRPr>
          </a:p>
          <a:p>
            <a:pPr marL="609600" indent="-609600" algn="just" eaLnBrk="1" hangingPunct="1"/>
            <a:endParaRPr lang="en-GB" altLang="id-ID" sz="2400" b="1" dirty="0">
              <a:solidFill>
                <a:schemeClr val="bg1"/>
              </a:solidFill>
            </a:endParaRPr>
          </a:p>
        </p:txBody>
      </p:sp>
      <p:sp>
        <p:nvSpPr>
          <p:cNvPr id="58372" name="Rectangle 5">
            <a:extLst>
              <a:ext uri="{FF2B5EF4-FFF2-40B4-BE49-F238E27FC236}">
                <a16:creationId xmlns:a16="http://schemas.microsoft.com/office/drawing/2014/main" id="{AA4869F9-4B13-47B2-A879-F215B4CB8F3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graphicFrame>
        <p:nvGraphicFramePr>
          <p:cNvPr id="58373" name="Object 2">
            <a:extLst>
              <a:ext uri="{FF2B5EF4-FFF2-40B4-BE49-F238E27FC236}">
                <a16:creationId xmlns:a16="http://schemas.microsoft.com/office/drawing/2014/main" id="{61FB9BA9-1E66-42E6-B8B7-F85AC58CA03F}"/>
              </a:ext>
            </a:extLst>
          </p:cNvPr>
          <p:cNvGraphicFramePr>
            <a:graphicFrameLocks noChangeAspect="1"/>
          </p:cNvGraphicFramePr>
          <p:nvPr>
            <p:extLst>
              <p:ext uri="{D42A27DB-BD31-4B8C-83A1-F6EECF244321}">
                <p14:modId xmlns:p14="http://schemas.microsoft.com/office/powerpoint/2010/main" val="1713165797"/>
              </p:ext>
            </p:extLst>
          </p:nvPr>
        </p:nvGraphicFramePr>
        <p:xfrm>
          <a:off x="250825" y="2492375"/>
          <a:ext cx="8770938" cy="720725"/>
        </p:xfrm>
        <a:graphic>
          <a:graphicData uri="http://schemas.openxmlformats.org/presentationml/2006/ole">
            <mc:AlternateContent xmlns:mc="http://schemas.openxmlformats.org/markup-compatibility/2006">
              <mc:Choice xmlns:v="urn:schemas-microsoft-com:vml" Requires="v">
                <p:oleObj spid="_x0000_s8196" name="Microsoft Equation 3.0" r:id="rId5" imgW="5219700" imgH="431800" progId="Equation.3">
                  <p:embed/>
                </p:oleObj>
              </mc:Choice>
              <mc:Fallback>
                <p:oleObj name="Microsoft Equation 3.0" r:id="rId5" imgW="5219700" imgH="431800" progId="Equation.3">
                  <p:embed/>
                  <p:pic>
                    <p:nvPicPr>
                      <p:cNvPr id="58373" name="Object 2">
                        <a:extLst>
                          <a:ext uri="{FF2B5EF4-FFF2-40B4-BE49-F238E27FC236}">
                            <a16:creationId xmlns:a16="http://schemas.microsoft.com/office/drawing/2014/main" id="{61FB9BA9-1E66-42E6-B8B7-F85AC58CA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492375"/>
                        <a:ext cx="8770938" cy="7207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Rectangle 7">
            <a:extLst>
              <a:ext uri="{FF2B5EF4-FFF2-40B4-BE49-F238E27FC236}">
                <a16:creationId xmlns:a16="http://schemas.microsoft.com/office/drawing/2014/main" id="{1F0BF49F-62E0-46A1-864E-08C0DF9F9AF4}"/>
              </a:ext>
            </a:extLst>
          </p:cNvPr>
          <p:cNvSpPr>
            <a:spLocks noChangeArrowheads="1"/>
          </p:cNvSpPr>
          <p:nvPr/>
        </p:nvSpPr>
        <p:spPr bwMode="auto">
          <a:xfrm>
            <a:off x="0" y="30300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graphicFrame>
        <p:nvGraphicFramePr>
          <p:cNvPr id="58375" name="Object 3">
            <a:extLst>
              <a:ext uri="{FF2B5EF4-FFF2-40B4-BE49-F238E27FC236}">
                <a16:creationId xmlns:a16="http://schemas.microsoft.com/office/drawing/2014/main" id="{3A2C0854-3672-4188-A7AA-E29A78D96661}"/>
              </a:ext>
            </a:extLst>
          </p:cNvPr>
          <p:cNvGraphicFramePr>
            <a:graphicFrameLocks noChangeAspect="1"/>
          </p:cNvGraphicFramePr>
          <p:nvPr>
            <p:extLst>
              <p:ext uri="{D42A27DB-BD31-4B8C-83A1-F6EECF244321}">
                <p14:modId xmlns:p14="http://schemas.microsoft.com/office/powerpoint/2010/main" val="2526029724"/>
              </p:ext>
            </p:extLst>
          </p:nvPr>
        </p:nvGraphicFramePr>
        <p:xfrm>
          <a:off x="1085850" y="4365625"/>
          <a:ext cx="7518400" cy="865188"/>
        </p:xfrm>
        <a:graphic>
          <a:graphicData uri="http://schemas.openxmlformats.org/presentationml/2006/ole">
            <mc:AlternateContent xmlns:mc="http://schemas.openxmlformats.org/markup-compatibility/2006">
              <mc:Choice xmlns:v="urn:schemas-microsoft-com:vml" Requires="v">
                <p:oleObj spid="_x0000_s8197" name="Microsoft Equation 3.0" r:id="rId7" imgW="3721100" imgH="431800" progId="Equation.3">
                  <p:embed/>
                </p:oleObj>
              </mc:Choice>
              <mc:Fallback>
                <p:oleObj name="Microsoft Equation 3.0" r:id="rId7" imgW="3721100" imgH="431800" progId="Equation.3">
                  <p:embed/>
                  <p:pic>
                    <p:nvPicPr>
                      <p:cNvPr id="58375" name="Object 3">
                        <a:extLst>
                          <a:ext uri="{FF2B5EF4-FFF2-40B4-BE49-F238E27FC236}">
                            <a16:creationId xmlns:a16="http://schemas.microsoft.com/office/drawing/2014/main" id="{3A2C0854-3672-4188-A7AA-E29A78D966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850" y="4365625"/>
                        <a:ext cx="7518400" cy="8651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asil gambar untuk background powerpoint menarik">
            <a:extLst>
              <a:ext uri="{FF2B5EF4-FFF2-40B4-BE49-F238E27FC236}">
                <a16:creationId xmlns:a16="http://schemas.microsoft.com/office/drawing/2014/main" id="{9B15B205-AE6D-4750-88F2-E2124CB9B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2">
            <a:extLst>
              <a:ext uri="{FF2B5EF4-FFF2-40B4-BE49-F238E27FC236}">
                <a16:creationId xmlns:a16="http://schemas.microsoft.com/office/drawing/2014/main" id="{229D3F71-03F4-430B-8E32-AFAC01E539C4}"/>
              </a:ext>
            </a:extLst>
          </p:cNvPr>
          <p:cNvSpPr>
            <a:spLocks noGrp="1" noChangeArrowheads="1"/>
          </p:cNvSpPr>
          <p:nvPr>
            <p:ph type="title"/>
          </p:nvPr>
        </p:nvSpPr>
        <p:spPr/>
        <p:txBody>
          <a:bodyPr/>
          <a:lstStyle/>
          <a:p>
            <a:pPr algn="just" eaLnBrk="1" hangingPunct="1"/>
            <a:r>
              <a:rPr lang="en-US" altLang="ja-JP" sz="4800" b="1">
                <a:solidFill>
                  <a:schemeClr val="bg1"/>
                </a:solidFill>
                <a:ea typeface="ＭＳ Ｐゴシック" panose="020B0600070205080204" pitchFamily="34" charset="-128"/>
              </a:rPr>
              <a:t>Ukuran Mortalitas</a:t>
            </a:r>
            <a:endParaRPr lang="en-GB" altLang="id-ID" sz="4800" b="1">
              <a:solidFill>
                <a:schemeClr val="bg1"/>
              </a:solidFill>
            </a:endParaRPr>
          </a:p>
        </p:txBody>
      </p:sp>
      <p:sp>
        <p:nvSpPr>
          <p:cNvPr id="60419" name="Rectangle 3">
            <a:extLst>
              <a:ext uri="{FF2B5EF4-FFF2-40B4-BE49-F238E27FC236}">
                <a16:creationId xmlns:a16="http://schemas.microsoft.com/office/drawing/2014/main" id="{B8975249-DBCB-460D-92A8-15EA1F148DD0}"/>
              </a:ext>
            </a:extLst>
          </p:cNvPr>
          <p:cNvSpPr>
            <a:spLocks noGrp="1" noChangeArrowheads="1"/>
          </p:cNvSpPr>
          <p:nvPr>
            <p:ph type="body" idx="1"/>
          </p:nvPr>
        </p:nvSpPr>
        <p:spPr/>
        <p:txBody>
          <a:bodyPr/>
          <a:lstStyle/>
          <a:p>
            <a:pPr marL="609600" indent="-609600" algn="just" eaLnBrk="1" hangingPunct="1">
              <a:lnSpc>
                <a:spcPct val="90000"/>
              </a:lnSpc>
            </a:pPr>
            <a:r>
              <a:rPr lang="sv-SE" altLang="ja-JP" sz="2400" b="1" i="1" dirty="0">
                <a:solidFill>
                  <a:schemeClr val="bg1"/>
                </a:solidFill>
                <a:ea typeface="ＭＳ Ｐゴシック" panose="020B0600070205080204" pitchFamily="34" charset="-128"/>
              </a:rPr>
              <a:t>Cause Specific Death Rate (</a:t>
            </a:r>
            <a:r>
              <a:rPr lang="sv-SE" altLang="ja-JP" sz="2400" b="1" dirty="0">
                <a:solidFill>
                  <a:schemeClr val="bg1"/>
                </a:solidFill>
                <a:ea typeface="ＭＳ Ｐゴシック" panose="020B0600070205080204" pitchFamily="34" charset="-128"/>
              </a:rPr>
              <a:t>CSDR/ Angka Kematian menurut Penyebab tertentu)</a:t>
            </a:r>
            <a:endParaRPr lang="id-ID" altLang="ja-JP" sz="2400" b="1" dirty="0">
              <a:solidFill>
                <a:schemeClr val="bg1"/>
              </a:solidFill>
              <a:ea typeface="ＭＳ Ｐゴシック" panose="020B0600070205080204" pitchFamily="34" charset="-128"/>
            </a:endParaRPr>
          </a:p>
          <a:p>
            <a:pPr marL="609600" indent="-609600" algn="just" eaLnBrk="1" hangingPunct="1">
              <a:lnSpc>
                <a:spcPct val="90000"/>
              </a:lnSpc>
            </a:pPr>
            <a:endParaRPr lang="sv-SE" altLang="ja-JP" sz="2400" b="1" dirty="0">
              <a:solidFill>
                <a:schemeClr val="bg1"/>
              </a:solidFill>
              <a:ea typeface="ＭＳ Ｐゴシック" panose="020B0600070205080204" pitchFamily="34" charset="-128"/>
            </a:endParaRPr>
          </a:p>
          <a:p>
            <a:pPr marL="609600" indent="-609600" algn="just" eaLnBrk="1" hangingPunct="1">
              <a:lnSpc>
                <a:spcPct val="90000"/>
              </a:lnSpc>
            </a:pPr>
            <a:endParaRPr lang="sv-SE" altLang="ja-JP" sz="2400" b="1" dirty="0">
              <a:solidFill>
                <a:schemeClr val="bg1"/>
              </a:solidFill>
              <a:ea typeface="ＭＳ Ｐゴシック" panose="020B0600070205080204" pitchFamily="34" charset="-128"/>
            </a:endParaRPr>
          </a:p>
          <a:p>
            <a:pPr marL="609600" indent="-609600" algn="just" eaLnBrk="1" hangingPunct="1">
              <a:lnSpc>
                <a:spcPct val="90000"/>
              </a:lnSpc>
            </a:pPr>
            <a:endParaRPr lang="sv-SE" altLang="ja-JP" sz="2400" b="1" dirty="0">
              <a:solidFill>
                <a:schemeClr val="bg1"/>
              </a:solidFill>
              <a:ea typeface="ＭＳ Ｐゴシック" panose="020B0600070205080204" pitchFamily="34" charset="-128"/>
            </a:endParaRPr>
          </a:p>
          <a:p>
            <a:pPr marL="609600" indent="-609600" algn="just" eaLnBrk="1" hangingPunct="1">
              <a:lnSpc>
                <a:spcPct val="90000"/>
              </a:lnSpc>
            </a:pPr>
            <a:r>
              <a:rPr lang="sv-SE" altLang="ja-JP" sz="2400" b="1" i="1" dirty="0">
                <a:solidFill>
                  <a:schemeClr val="bg1"/>
                </a:solidFill>
                <a:ea typeface="ＭＳ Ｐゴシック" panose="020B0600070205080204" pitchFamily="34" charset="-128"/>
              </a:rPr>
              <a:t>Case Fatality Rate (CFR</a:t>
            </a:r>
            <a:r>
              <a:rPr lang="sv-SE" altLang="ja-JP" sz="2400" b="1" dirty="0">
                <a:solidFill>
                  <a:schemeClr val="bg1"/>
                </a:solidFill>
                <a:ea typeface="ＭＳ Ｐゴシック" panose="020B0600070205080204" pitchFamily="34" charset="-128"/>
              </a:rPr>
              <a:t>/ Angka Fatalitas Kasus</a:t>
            </a:r>
            <a:r>
              <a:rPr lang="sv-SE" altLang="ja-JP" sz="2400" b="1" i="1" dirty="0">
                <a:solidFill>
                  <a:schemeClr val="bg1"/>
                </a:solidFill>
                <a:ea typeface="ＭＳ Ｐゴシック" panose="020B0600070205080204" pitchFamily="34" charset="-128"/>
              </a:rPr>
              <a:t>)</a:t>
            </a:r>
            <a:endParaRPr lang="en-US" altLang="ja-JP" sz="2400" dirty="0">
              <a:solidFill>
                <a:schemeClr val="bg1"/>
              </a:solidFill>
              <a:ea typeface="ＭＳ Ｐゴシック" panose="020B0600070205080204" pitchFamily="34" charset="-128"/>
            </a:endParaRPr>
          </a:p>
          <a:p>
            <a:pPr marL="609600" indent="-609600" algn="just" eaLnBrk="1" hangingPunct="1">
              <a:lnSpc>
                <a:spcPct val="90000"/>
              </a:lnSpc>
              <a:buFont typeface="Wingdings" panose="05000000000000000000" pitchFamily="2" charset="2"/>
              <a:buNone/>
            </a:pPr>
            <a:r>
              <a:rPr lang="en-US" altLang="ja-JP" sz="2400" i="1" dirty="0">
                <a:solidFill>
                  <a:schemeClr val="bg1"/>
                </a:solidFill>
                <a:ea typeface="ＭＳ Ｐゴシック" panose="020B0600070205080204" pitchFamily="34" charset="-128"/>
              </a:rPr>
              <a:t>	Case Fatality Rate</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menunjukkan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seberapa</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fatalkah</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suatu</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penyakit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dapat</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menimbulkan</a:t>
            </a:r>
            <a:r>
              <a:rPr lang="en-US" altLang="ja-JP" sz="2400" dirty="0">
                <a:solidFill>
                  <a:schemeClr val="bg1"/>
                </a:solidFill>
                <a:ea typeface="ＭＳ Ｐゴシック" panose="020B0600070205080204" pitchFamily="34" charset="-128"/>
              </a:rPr>
              <a:t> </a:t>
            </a:r>
            <a:r>
              <a:rPr lang="en-US" altLang="ja-JP" sz="2400" dirty="0" err="1">
                <a:solidFill>
                  <a:schemeClr val="bg1"/>
                </a:solidFill>
                <a:ea typeface="ＭＳ Ｐゴシック" panose="020B0600070205080204" pitchFamily="34" charset="-128"/>
              </a:rPr>
              <a:t>kematian</a:t>
            </a:r>
            <a:endParaRPr lang="en-GB" altLang="id-ID" sz="2400" dirty="0">
              <a:solidFill>
                <a:schemeClr val="bg1"/>
              </a:solidFill>
            </a:endParaRPr>
          </a:p>
        </p:txBody>
      </p:sp>
      <p:sp>
        <p:nvSpPr>
          <p:cNvPr id="60420" name="Rectangle 5">
            <a:extLst>
              <a:ext uri="{FF2B5EF4-FFF2-40B4-BE49-F238E27FC236}">
                <a16:creationId xmlns:a16="http://schemas.microsoft.com/office/drawing/2014/main" id="{F024C837-A441-44EC-9B79-E36FF478975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graphicFrame>
        <p:nvGraphicFramePr>
          <p:cNvPr id="60421" name="Object 2">
            <a:extLst>
              <a:ext uri="{FF2B5EF4-FFF2-40B4-BE49-F238E27FC236}">
                <a16:creationId xmlns:a16="http://schemas.microsoft.com/office/drawing/2014/main" id="{792F5F74-95D2-46E5-B8F4-F7049353FE73}"/>
              </a:ext>
            </a:extLst>
          </p:cNvPr>
          <p:cNvGraphicFramePr>
            <a:graphicFrameLocks noChangeAspect="1"/>
          </p:cNvGraphicFramePr>
          <p:nvPr>
            <p:extLst>
              <p:ext uri="{D42A27DB-BD31-4B8C-83A1-F6EECF244321}">
                <p14:modId xmlns:p14="http://schemas.microsoft.com/office/powerpoint/2010/main" val="2709728303"/>
              </p:ext>
            </p:extLst>
          </p:nvPr>
        </p:nvGraphicFramePr>
        <p:xfrm>
          <a:off x="1258888" y="2554288"/>
          <a:ext cx="5832475" cy="803275"/>
        </p:xfrm>
        <a:graphic>
          <a:graphicData uri="http://schemas.openxmlformats.org/presentationml/2006/ole">
            <mc:AlternateContent xmlns:mc="http://schemas.openxmlformats.org/markup-compatibility/2006">
              <mc:Choice xmlns:v="urn:schemas-microsoft-com:vml" Requires="v">
                <p:oleObj spid="_x0000_s9220" name="Microsoft Equation 3.0" r:id="rId5" imgW="3111500" imgH="431800" progId="Equation.3">
                  <p:embed/>
                </p:oleObj>
              </mc:Choice>
              <mc:Fallback>
                <p:oleObj name="Microsoft Equation 3.0" r:id="rId5" imgW="3111500" imgH="431800" progId="Equation.3">
                  <p:embed/>
                  <p:pic>
                    <p:nvPicPr>
                      <p:cNvPr id="60421" name="Object 2">
                        <a:extLst>
                          <a:ext uri="{FF2B5EF4-FFF2-40B4-BE49-F238E27FC236}">
                            <a16:creationId xmlns:a16="http://schemas.microsoft.com/office/drawing/2014/main" id="{792F5F74-95D2-46E5-B8F4-F7049353FE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554288"/>
                        <a:ext cx="5832475" cy="8032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2" name="Rectangle 7">
            <a:extLst>
              <a:ext uri="{FF2B5EF4-FFF2-40B4-BE49-F238E27FC236}">
                <a16:creationId xmlns:a16="http://schemas.microsoft.com/office/drawing/2014/main" id="{6BDDE76E-A55F-4BB3-AA0B-2853D7BA5838}"/>
              </a:ext>
            </a:extLst>
          </p:cNvPr>
          <p:cNvSpPr>
            <a:spLocks noChangeArrowheads="1"/>
          </p:cNvSpPr>
          <p:nvPr/>
        </p:nvSpPr>
        <p:spPr bwMode="auto">
          <a:xfrm>
            <a:off x="0" y="30284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graphicFrame>
        <p:nvGraphicFramePr>
          <p:cNvPr id="60423" name="Object 3">
            <a:extLst>
              <a:ext uri="{FF2B5EF4-FFF2-40B4-BE49-F238E27FC236}">
                <a16:creationId xmlns:a16="http://schemas.microsoft.com/office/drawing/2014/main" id="{CD771DE2-D740-411C-8183-6FF5504EAB13}"/>
              </a:ext>
            </a:extLst>
          </p:cNvPr>
          <p:cNvGraphicFramePr>
            <a:graphicFrameLocks noChangeAspect="1"/>
          </p:cNvGraphicFramePr>
          <p:nvPr>
            <p:extLst>
              <p:ext uri="{D42A27DB-BD31-4B8C-83A1-F6EECF244321}">
                <p14:modId xmlns:p14="http://schemas.microsoft.com/office/powerpoint/2010/main" val="3879529679"/>
              </p:ext>
            </p:extLst>
          </p:nvPr>
        </p:nvGraphicFramePr>
        <p:xfrm>
          <a:off x="1258888" y="4873625"/>
          <a:ext cx="6337300" cy="642938"/>
        </p:xfrm>
        <a:graphic>
          <a:graphicData uri="http://schemas.openxmlformats.org/presentationml/2006/ole">
            <mc:AlternateContent xmlns:mc="http://schemas.openxmlformats.org/markup-compatibility/2006">
              <mc:Choice xmlns:v="urn:schemas-microsoft-com:vml" Requires="v">
                <p:oleObj spid="_x0000_s9221" name="Microsoft Equation 3.0" r:id="rId7" imgW="4229100" imgH="431800" progId="Equation.3">
                  <p:embed/>
                </p:oleObj>
              </mc:Choice>
              <mc:Fallback>
                <p:oleObj name="Microsoft Equation 3.0" r:id="rId7" imgW="4229100" imgH="431800" progId="Equation.3">
                  <p:embed/>
                  <p:pic>
                    <p:nvPicPr>
                      <p:cNvPr id="60423" name="Object 3">
                        <a:extLst>
                          <a:ext uri="{FF2B5EF4-FFF2-40B4-BE49-F238E27FC236}">
                            <a16:creationId xmlns:a16="http://schemas.microsoft.com/office/drawing/2014/main" id="{CD771DE2-D740-411C-8183-6FF5504EAB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4873625"/>
                        <a:ext cx="6337300" cy="6429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asil gambar untuk background powerpoint menarik">
            <a:extLst>
              <a:ext uri="{FF2B5EF4-FFF2-40B4-BE49-F238E27FC236}">
                <a16:creationId xmlns:a16="http://schemas.microsoft.com/office/drawing/2014/main" id="{D158553E-387F-4963-A97D-0FAEB8A6D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a:extLst>
              <a:ext uri="{FF2B5EF4-FFF2-40B4-BE49-F238E27FC236}">
                <a16:creationId xmlns:a16="http://schemas.microsoft.com/office/drawing/2014/main" id="{CBB5C99A-0F33-4E23-8B26-E455DED6630C}"/>
              </a:ext>
            </a:extLst>
          </p:cNvPr>
          <p:cNvSpPr>
            <a:spLocks noGrp="1" noChangeArrowheads="1"/>
          </p:cNvSpPr>
          <p:nvPr>
            <p:ph type="title"/>
          </p:nvPr>
        </p:nvSpPr>
        <p:spPr>
          <a:xfrm>
            <a:off x="1606346" y="685502"/>
            <a:ext cx="6400800" cy="392113"/>
          </a:xfrm>
        </p:spPr>
        <p:txBody>
          <a:bodyPr>
            <a:normAutofit fontScale="90000"/>
          </a:bodyPr>
          <a:lstStyle/>
          <a:p>
            <a:pPr eaLnBrk="1" hangingPunct="1"/>
            <a:r>
              <a:rPr lang="en-US" altLang="id-ID" b="1" dirty="0">
                <a:solidFill>
                  <a:schemeClr val="bg1"/>
                </a:solidFill>
              </a:rPr>
              <a:t>Latihan </a:t>
            </a:r>
            <a:r>
              <a:rPr lang="en-US" altLang="id-ID" b="1" dirty="0" err="1">
                <a:solidFill>
                  <a:schemeClr val="bg1"/>
                </a:solidFill>
              </a:rPr>
              <a:t>Soal</a:t>
            </a:r>
            <a:endParaRPr lang="en-GB" altLang="id-ID" b="1" dirty="0">
              <a:solidFill>
                <a:schemeClr val="bg1"/>
              </a:solidFill>
            </a:endParaRPr>
          </a:p>
        </p:txBody>
      </p:sp>
      <p:grpSp>
        <p:nvGrpSpPr>
          <p:cNvPr id="62467" name="Group 4">
            <a:extLst>
              <a:ext uri="{FF2B5EF4-FFF2-40B4-BE49-F238E27FC236}">
                <a16:creationId xmlns:a16="http://schemas.microsoft.com/office/drawing/2014/main" id="{B26E7F93-34CA-4B5E-BEC1-47579AD1533A}"/>
              </a:ext>
            </a:extLst>
          </p:cNvPr>
          <p:cNvGrpSpPr>
            <a:grpSpLocks/>
          </p:cNvGrpSpPr>
          <p:nvPr/>
        </p:nvGrpSpPr>
        <p:grpSpPr bwMode="auto">
          <a:xfrm>
            <a:off x="1566658" y="1618151"/>
            <a:ext cx="6480175" cy="4445000"/>
            <a:chOff x="3681" y="7553"/>
            <a:chExt cx="6840" cy="4505"/>
          </a:xfrm>
        </p:grpSpPr>
        <p:sp>
          <p:nvSpPr>
            <p:cNvPr id="62468" name="Line 5">
              <a:extLst>
                <a:ext uri="{FF2B5EF4-FFF2-40B4-BE49-F238E27FC236}">
                  <a16:creationId xmlns:a16="http://schemas.microsoft.com/office/drawing/2014/main" id="{94C44410-C498-48E3-AA6C-C1ECFC0B0F9D}"/>
                </a:ext>
              </a:extLst>
            </p:cNvPr>
            <p:cNvSpPr>
              <a:spLocks noChangeShapeType="1"/>
            </p:cNvSpPr>
            <p:nvPr/>
          </p:nvSpPr>
          <p:spPr bwMode="auto">
            <a:xfrm>
              <a:off x="4401" y="7553"/>
              <a:ext cx="0" cy="30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69" name="Line 6">
              <a:extLst>
                <a:ext uri="{FF2B5EF4-FFF2-40B4-BE49-F238E27FC236}">
                  <a16:creationId xmlns:a16="http://schemas.microsoft.com/office/drawing/2014/main" id="{A5F9FD61-1E3D-4C71-92C1-F333228EAD5E}"/>
                </a:ext>
              </a:extLst>
            </p:cNvPr>
            <p:cNvSpPr>
              <a:spLocks noChangeShapeType="1"/>
            </p:cNvSpPr>
            <p:nvPr/>
          </p:nvSpPr>
          <p:spPr bwMode="auto">
            <a:xfrm>
              <a:off x="9261" y="7553"/>
              <a:ext cx="0" cy="30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0" name="Line 7">
              <a:extLst>
                <a:ext uri="{FF2B5EF4-FFF2-40B4-BE49-F238E27FC236}">
                  <a16:creationId xmlns:a16="http://schemas.microsoft.com/office/drawing/2014/main" id="{D2AB79D6-58AB-40F8-90F9-F8CFDC5F0B73}"/>
                </a:ext>
              </a:extLst>
            </p:cNvPr>
            <p:cNvSpPr>
              <a:spLocks noChangeShapeType="1"/>
            </p:cNvSpPr>
            <p:nvPr/>
          </p:nvSpPr>
          <p:spPr bwMode="auto">
            <a:xfrm>
              <a:off x="4221" y="7834"/>
              <a:ext cx="5251"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1" name="Line 8">
              <a:extLst>
                <a:ext uri="{FF2B5EF4-FFF2-40B4-BE49-F238E27FC236}">
                  <a16:creationId xmlns:a16="http://schemas.microsoft.com/office/drawing/2014/main" id="{C0549358-1F50-42D4-AA04-5B295812E078}"/>
                </a:ext>
              </a:extLst>
            </p:cNvPr>
            <p:cNvSpPr>
              <a:spLocks noChangeShapeType="1"/>
            </p:cNvSpPr>
            <p:nvPr/>
          </p:nvSpPr>
          <p:spPr bwMode="auto">
            <a:xfrm>
              <a:off x="4221" y="8213"/>
              <a:ext cx="2276"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2" name="Line 9">
              <a:extLst>
                <a:ext uri="{FF2B5EF4-FFF2-40B4-BE49-F238E27FC236}">
                  <a16:creationId xmlns:a16="http://schemas.microsoft.com/office/drawing/2014/main" id="{CBFF4590-CB06-4D2C-8C6B-E2309E2176E2}"/>
                </a:ext>
              </a:extLst>
            </p:cNvPr>
            <p:cNvSpPr>
              <a:spLocks noChangeShapeType="1"/>
            </p:cNvSpPr>
            <p:nvPr/>
          </p:nvSpPr>
          <p:spPr bwMode="auto">
            <a:xfrm>
              <a:off x="4221" y="8573"/>
              <a:ext cx="3851"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3" name="Line 10">
              <a:extLst>
                <a:ext uri="{FF2B5EF4-FFF2-40B4-BE49-F238E27FC236}">
                  <a16:creationId xmlns:a16="http://schemas.microsoft.com/office/drawing/2014/main" id="{B030D62C-A918-4B4A-9263-A6EDFF51780C}"/>
                </a:ext>
              </a:extLst>
            </p:cNvPr>
            <p:cNvSpPr>
              <a:spLocks noChangeShapeType="1"/>
            </p:cNvSpPr>
            <p:nvPr/>
          </p:nvSpPr>
          <p:spPr bwMode="auto">
            <a:xfrm>
              <a:off x="6381" y="9354"/>
              <a:ext cx="3151"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4" name="Line 11">
              <a:extLst>
                <a:ext uri="{FF2B5EF4-FFF2-40B4-BE49-F238E27FC236}">
                  <a16:creationId xmlns:a16="http://schemas.microsoft.com/office/drawing/2014/main" id="{DCD0F040-2800-4948-9105-A78B6E7B788B}"/>
                </a:ext>
              </a:extLst>
            </p:cNvPr>
            <p:cNvSpPr>
              <a:spLocks noChangeShapeType="1"/>
            </p:cNvSpPr>
            <p:nvPr/>
          </p:nvSpPr>
          <p:spPr bwMode="auto">
            <a:xfrm>
              <a:off x="5841" y="8913"/>
              <a:ext cx="2976"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5" name="Line 12">
              <a:extLst>
                <a:ext uri="{FF2B5EF4-FFF2-40B4-BE49-F238E27FC236}">
                  <a16:creationId xmlns:a16="http://schemas.microsoft.com/office/drawing/2014/main" id="{807D24C9-FBCF-4698-A5EF-51117838D10E}"/>
                </a:ext>
              </a:extLst>
            </p:cNvPr>
            <p:cNvSpPr>
              <a:spLocks noChangeShapeType="1"/>
            </p:cNvSpPr>
            <p:nvPr/>
          </p:nvSpPr>
          <p:spPr bwMode="auto">
            <a:xfrm>
              <a:off x="4221" y="9714"/>
              <a:ext cx="2276"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6" name="Text Box 13">
              <a:extLst>
                <a:ext uri="{FF2B5EF4-FFF2-40B4-BE49-F238E27FC236}">
                  <a16:creationId xmlns:a16="http://schemas.microsoft.com/office/drawing/2014/main" id="{E77E6E96-5A37-42EC-836D-627502A4D91F}"/>
                </a:ext>
              </a:extLst>
            </p:cNvPr>
            <p:cNvSpPr txBox="1">
              <a:spLocks noChangeArrowheads="1"/>
            </p:cNvSpPr>
            <p:nvPr/>
          </p:nvSpPr>
          <p:spPr bwMode="auto">
            <a:xfrm>
              <a:off x="3681" y="10254"/>
              <a:ext cx="162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id-ID" sz="1500">
                  <a:latin typeface="Franklin Gothic Book" panose="020B0503020102020204" pitchFamily="34" charset="0"/>
                </a:rPr>
                <a:t>1 Des’93</a:t>
              </a:r>
              <a:endParaRPr lang="en-GB" altLang="id-ID" sz="1800"/>
            </a:p>
          </p:txBody>
        </p:sp>
        <p:sp>
          <p:nvSpPr>
            <p:cNvPr id="62477" name="Text Box 14">
              <a:extLst>
                <a:ext uri="{FF2B5EF4-FFF2-40B4-BE49-F238E27FC236}">
                  <a16:creationId xmlns:a16="http://schemas.microsoft.com/office/drawing/2014/main" id="{FD7C2FF6-153E-49C0-8A42-E3EFA16C6D76}"/>
                </a:ext>
              </a:extLst>
            </p:cNvPr>
            <p:cNvSpPr txBox="1">
              <a:spLocks noChangeArrowheads="1"/>
            </p:cNvSpPr>
            <p:nvPr/>
          </p:nvSpPr>
          <p:spPr bwMode="auto">
            <a:xfrm>
              <a:off x="8721" y="10254"/>
              <a:ext cx="162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id-ID" sz="1500">
                  <a:latin typeface="Franklin Gothic Book" panose="020B0503020102020204" pitchFamily="34" charset="0"/>
                </a:rPr>
                <a:t>1 Agst’ 94</a:t>
              </a:r>
              <a:endParaRPr lang="en-GB" altLang="id-ID" sz="1800"/>
            </a:p>
          </p:txBody>
        </p:sp>
        <p:sp>
          <p:nvSpPr>
            <p:cNvPr id="62478" name="Line 15">
              <a:extLst>
                <a:ext uri="{FF2B5EF4-FFF2-40B4-BE49-F238E27FC236}">
                  <a16:creationId xmlns:a16="http://schemas.microsoft.com/office/drawing/2014/main" id="{9995694C-7198-471B-B635-F5824E5AC134}"/>
                </a:ext>
              </a:extLst>
            </p:cNvPr>
            <p:cNvSpPr>
              <a:spLocks noChangeShapeType="1"/>
            </p:cNvSpPr>
            <p:nvPr/>
          </p:nvSpPr>
          <p:spPr bwMode="auto">
            <a:xfrm>
              <a:off x="7101" y="8193"/>
              <a:ext cx="1925"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2479" name="Text Box 16">
              <a:extLst>
                <a:ext uri="{FF2B5EF4-FFF2-40B4-BE49-F238E27FC236}">
                  <a16:creationId xmlns:a16="http://schemas.microsoft.com/office/drawing/2014/main" id="{2C987372-2943-4422-B3A0-7B061D85B709}"/>
                </a:ext>
              </a:extLst>
            </p:cNvPr>
            <p:cNvSpPr txBox="1">
              <a:spLocks noChangeArrowheads="1"/>
            </p:cNvSpPr>
            <p:nvPr/>
          </p:nvSpPr>
          <p:spPr bwMode="auto">
            <a:xfrm>
              <a:off x="7281" y="10798"/>
              <a:ext cx="3240" cy="1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500">
                  <a:latin typeface="Franklin Gothic Book" panose="020B0503020102020204" pitchFamily="34" charset="0"/>
                </a:rPr>
                <a:t>Keterangan :</a:t>
              </a:r>
            </a:p>
            <a:p>
              <a:pPr lvl="1" eaLnBrk="1" hangingPunct="1">
                <a:spcBef>
                  <a:spcPct val="0"/>
                </a:spcBef>
                <a:buFontTx/>
                <a:buNone/>
              </a:pPr>
              <a:r>
                <a:rPr lang="en-GB" altLang="id-ID" sz="1500">
                  <a:latin typeface="Franklin Gothic Book" panose="020B0503020102020204" pitchFamily="34" charset="0"/>
                </a:rPr>
                <a:t>* = waktu mulai sakit</a:t>
              </a:r>
            </a:p>
            <a:p>
              <a:pPr lvl="1" eaLnBrk="1" hangingPunct="1">
                <a:spcBef>
                  <a:spcPct val="0"/>
                </a:spcBef>
                <a:buFontTx/>
                <a:buNone/>
              </a:pPr>
              <a:r>
                <a:rPr lang="en-GB" altLang="id-ID" sz="1500">
                  <a:latin typeface="Franklin Gothic Book" panose="020B0503020102020204" pitchFamily="34" charset="0"/>
                </a:rPr>
                <a:t>! =  waktu berhenti sakit</a:t>
              </a:r>
            </a:p>
            <a:p>
              <a:pPr lvl="1" eaLnBrk="1" hangingPunct="1">
                <a:spcBef>
                  <a:spcPct val="0"/>
                </a:spcBef>
                <a:buFontTx/>
                <a:buNone/>
              </a:pPr>
              <a:r>
                <a:rPr lang="en-GB" altLang="id-ID" sz="1500">
                  <a:latin typeface="Franklin Gothic Book" panose="020B0503020102020204" pitchFamily="34" charset="0"/>
                </a:rPr>
                <a:t>R= kambuhan</a:t>
              </a:r>
              <a:endParaRPr lang="en-GB" altLang="id-ID" sz="1800"/>
            </a:p>
          </p:txBody>
        </p:sp>
        <p:sp>
          <p:nvSpPr>
            <p:cNvPr id="62480" name="Text Box 17">
              <a:extLst>
                <a:ext uri="{FF2B5EF4-FFF2-40B4-BE49-F238E27FC236}">
                  <a16:creationId xmlns:a16="http://schemas.microsoft.com/office/drawing/2014/main" id="{C51E0EFA-3A67-44AE-8F16-303892D06F17}"/>
                </a:ext>
              </a:extLst>
            </p:cNvPr>
            <p:cNvSpPr txBox="1">
              <a:spLocks noChangeArrowheads="1"/>
            </p:cNvSpPr>
            <p:nvPr/>
          </p:nvSpPr>
          <p:spPr bwMode="auto">
            <a:xfrm>
              <a:off x="3681" y="7654"/>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A *</a:t>
              </a:r>
              <a:endParaRPr lang="en-GB" altLang="id-ID" sz="1800"/>
            </a:p>
          </p:txBody>
        </p:sp>
        <p:sp>
          <p:nvSpPr>
            <p:cNvPr id="62481" name="Text Box 18">
              <a:extLst>
                <a:ext uri="{FF2B5EF4-FFF2-40B4-BE49-F238E27FC236}">
                  <a16:creationId xmlns:a16="http://schemas.microsoft.com/office/drawing/2014/main" id="{3EDD0513-C53B-49C5-B9F4-EF00EB52F3A9}"/>
                </a:ext>
              </a:extLst>
            </p:cNvPr>
            <p:cNvSpPr txBox="1">
              <a:spLocks noChangeArrowheads="1"/>
            </p:cNvSpPr>
            <p:nvPr/>
          </p:nvSpPr>
          <p:spPr bwMode="auto">
            <a:xfrm>
              <a:off x="3711" y="8029"/>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B *</a:t>
              </a:r>
              <a:endParaRPr lang="en-GB" altLang="id-ID" sz="1800"/>
            </a:p>
          </p:txBody>
        </p:sp>
        <p:sp>
          <p:nvSpPr>
            <p:cNvPr id="62482" name="Text Box 19">
              <a:extLst>
                <a:ext uri="{FF2B5EF4-FFF2-40B4-BE49-F238E27FC236}">
                  <a16:creationId xmlns:a16="http://schemas.microsoft.com/office/drawing/2014/main" id="{386951E3-BBC6-4B0F-ABA2-A6157F1AACE6}"/>
                </a:ext>
              </a:extLst>
            </p:cNvPr>
            <p:cNvSpPr txBox="1">
              <a:spLocks noChangeArrowheads="1"/>
            </p:cNvSpPr>
            <p:nvPr/>
          </p:nvSpPr>
          <p:spPr bwMode="auto">
            <a:xfrm>
              <a:off x="3711" y="8389"/>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C *</a:t>
              </a:r>
              <a:endParaRPr lang="en-GB" altLang="id-ID" sz="1800"/>
            </a:p>
          </p:txBody>
        </p:sp>
        <p:sp>
          <p:nvSpPr>
            <p:cNvPr id="62483" name="Text Box 20">
              <a:extLst>
                <a:ext uri="{FF2B5EF4-FFF2-40B4-BE49-F238E27FC236}">
                  <a16:creationId xmlns:a16="http://schemas.microsoft.com/office/drawing/2014/main" id="{CF33B4B5-7E49-4B11-AAD3-AFEC66FE4C11}"/>
                </a:ext>
              </a:extLst>
            </p:cNvPr>
            <p:cNvSpPr txBox="1">
              <a:spLocks noChangeArrowheads="1"/>
            </p:cNvSpPr>
            <p:nvPr/>
          </p:nvSpPr>
          <p:spPr bwMode="auto">
            <a:xfrm>
              <a:off x="3741" y="9544"/>
              <a:ext cx="700"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F *</a:t>
              </a:r>
              <a:endParaRPr lang="en-GB" altLang="id-ID" sz="1800"/>
            </a:p>
          </p:txBody>
        </p:sp>
        <p:sp>
          <p:nvSpPr>
            <p:cNvPr id="62484" name="Text Box 21">
              <a:extLst>
                <a:ext uri="{FF2B5EF4-FFF2-40B4-BE49-F238E27FC236}">
                  <a16:creationId xmlns:a16="http://schemas.microsoft.com/office/drawing/2014/main" id="{806D5286-BEC8-4614-8A44-200466406CA9}"/>
                </a:ext>
              </a:extLst>
            </p:cNvPr>
            <p:cNvSpPr txBox="1">
              <a:spLocks noChangeArrowheads="1"/>
            </p:cNvSpPr>
            <p:nvPr/>
          </p:nvSpPr>
          <p:spPr bwMode="auto">
            <a:xfrm>
              <a:off x="3741" y="9139"/>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E</a:t>
              </a:r>
              <a:endParaRPr lang="en-GB" altLang="id-ID" sz="1800"/>
            </a:p>
          </p:txBody>
        </p:sp>
        <p:sp>
          <p:nvSpPr>
            <p:cNvPr id="62485" name="Text Box 22">
              <a:extLst>
                <a:ext uri="{FF2B5EF4-FFF2-40B4-BE49-F238E27FC236}">
                  <a16:creationId xmlns:a16="http://schemas.microsoft.com/office/drawing/2014/main" id="{CF724E49-3B1D-4BDE-8DC7-1FDD79A2A029}"/>
                </a:ext>
              </a:extLst>
            </p:cNvPr>
            <p:cNvSpPr txBox="1">
              <a:spLocks noChangeArrowheads="1"/>
            </p:cNvSpPr>
            <p:nvPr/>
          </p:nvSpPr>
          <p:spPr bwMode="auto">
            <a:xfrm>
              <a:off x="3711" y="8749"/>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D</a:t>
              </a:r>
              <a:endParaRPr lang="en-GB" altLang="id-ID" sz="1800"/>
            </a:p>
          </p:txBody>
        </p:sp>
        <p:sp>
          <p:nvSpPr>
            <p:cNvPr id="62486" name="Text Box 23">
              <a:extLst>
                <a:ext uri="{FF2B5EF4-FFF2-40B4-BE49-F238E27FC236}">
                  <a16:creationId xmlns:a16="http://schemas.microsoft.com/office/drawing/2014/main" id="{C0448945-D401-48D2-A802-E0FDFC14BF19}"/>
                </a:ext>
              </a:extLst>
            </p:cNvPr>
            <p:cNvSpPr txBox="1">
              <a:spLocks noChangeArrowheads="1"/>
            </p:cNvSpPr>
            <p:nvPr/>
          </p:nvSpPr>
          <p:spPr bwMode="auto">
            <a:xfrm>
              <a:off x="6516" y="8014"/>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R</a:t>
              </a:r>
              <a:endParaRPr lang="en-GB" altLang="id-ID" sz="1800"/>
            </a:p>
          </p:txBody>
        </p:sp>
        <p:sp>
          <p:nvSpPr>
            <p:cNvPr id="62487" name="Text Box 24">
              <a:extLst>
                <a:ext uri="{FF2B5EF4-FFF2-40B4-BE49-F238E27FC236}">
                  <a16:creationId xmlns:a16="http://schemas.microsoft.com/office/drawing/2014/main" id="{851C422D-FC43-4506-AED4-651BECB77034}"/>
                </a:ext>
              </a:extLst>
            </p:cNvPr>
            <p:cNvSpPr txBox="1">
              <a:spLocks noChangeArrowheads="1"/>
            </p:cNvSpPr>
            <p:nvPr/>
          </p:nvSpPr>
          <p:spPr bwMode="auto">
            <a:xfrm>
              <a:off x="9561" y="7639"/>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a:t>
              </a:r>
              <a:endParaRPr lang="en-GB" altLang="id-ID" sz="1800"/>
            </a:p>
          </p:txBody>
        </p:sp>
        <p:sp>
          <p:nvSpPr>
            <p:cNvPr id="62488" name="Text Box 25">
              <a:extLst>
                <a:ext uri="{FF2B5EF4-FFF2-40B4-BE49-F238E27FC236}">
                  <a16:creationId xmlns:a16="http://schemas.microsoft.com/office/drawing/2014/main" id="{FEB3F421-1C8A-45E7-A4C0-5C3471ED2A0D}"/>
                </a:ext>
              </a:extLst>
            </p:cNvPr>
            <p:cNvSpPr txBox="1">
              <a:spLocks noChangeArrowheads="1"/>
            </p:cNvSpPr>
            <p:nvPr/>
          </p:nvSpPr>
          <p:spPr bwMode="auto">
            <a:xfrm>
              <a:off x="9036" y="7999"/>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a:t>
              </a:r>
              <a:endParaRPr lang="en-GB" altLang="id-ID" sz="1800"/>
            </a:p>
          </p:txBody>
        </p:sp>
        <p:sp>
          <p:nvSpPr>
            <p:cNvPr id="62489" name="Text Box 26">
              <a:extLst>
                <a:ext uri="{FF2B5EF4-FFF2-40B4-BE49-F238E27FC236}">
                  <a16:creationId xmlns:a16="http://schemas.microsoft.com/office/drawing/2014/main" id="{8B92DC4D-E575-4F87-BCCF-8BF325B6793D}"/>
                </a:ext>
              </a:extLst>
            </p:cNvPr>
            <p:cNvSpPr txBox="1">
              <a:spLocks noChangeArrowheads="1"/>
            </p:cNvSpPr>
            <p:nvPr/>
          </p:nvSpPr>
          <p:spPr bwMode="auto">
            <a:xfrm>
              <a:off x="8121" y="8389"/>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a:t>
              </a:r>
              <a:endParaRPr lang="en-GB" altLang="id-ID" sz="1800"/>
            </a:p>
          </p:txBody>
        </p:sp>
        <p:sp>
          <p:nvSpPr>
            <p:cNvPr id="62490" name="Text Box 27">
              <a:extLst>
                <a:ext uri="{FF2B5EF4-FFF2-40B4-BE49-F238E27FC236}">
                  <a16:creationId xmlns:a16="http://schemas.microsoft.com/office/drawing/2014/main" id="{DFC68A44-E63F-4DA5-8BFA-D82992C43270}"/>
                </a:ext>
              </a:extLst>
            </p:cNvPr>
            <p:cNvSpPr txBox="1">
              <a:spLocks noChangeArrowheads="1"/>
            </p:cNvSpPr>
            <p:nvPr/>
          </p:nvSpPr>
          <p:spPr bwMode="auto">
            <a:xfrm>
              <a:off x="8811" y="8734"/>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a:t>
              </a:r>
              <a:endParaRPr lang="en-GB" altLang="id-ID" sz="1800"/>
            </a:p>
          </p:txBody>
        </p:sp>
        <p:sp>
          <p:nvSpPr>
            <p:cNvPr id="62491" name="Text Box 28">
              <a:extLst>
                <a:ext uri="{FF2B5EF4-FFF2-40B4-BE49-F238E27FC236}">
                  <a16:creationId xmlns:a16="http://schemas.microsoft.com/office/drawing/2014/main" id="{8E6C3F72-054D-4BAD-9FA2-6A0633A55C3F}"/>
                </a:ext>
              </a:extLst>
            </p:cNvPr>
            <p:cNvSpPr txBox="1">
              <a:spLocks noChangeArrowheads="1"/>
            </p:cNvSpPr>
            <p:nvPr/>
          </p:nvSpPr>
          <p:spPr bwMode="auto">
            <a:xfrm>
              <a:off x="9531" y="9169"/>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a:t>
              </a:r>
              <a:endParaRPr lang="en-GB" altLang="id-ID" sz="1800"/>
            </a:p>
          </p:txBody>
        </p:sp>
        <p:sp>
          <p:nvSpPr>
            <p:cNvPr id="62492" name="Text Box 29">
              <a:extLst>
                <a:ext uri="{FF2B5EF4-FFF2-40B4-BE49-F238E27FC236}">
                  <a16:creationId xmlns:a16="http://schemas.microsoft.com/office/drawing/2014/main" id="{CB0754C4-40B8-4581-9BF0-878133D72809}"/>
                </a:ext>
              </a:extLst>
            </p:cNvPr>
            <p:cNvSpPr txBox="1">
              <a:spLocks noChangeArrowheads="1"/>
            </p:cNvSpPr>
            <p:nvPr/>
          </p:nvSpPr>
          <p:spPr bwMode="auto">
            <a:xfrm>
              <a:off x="6561" y="9544"/>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 </a:t>
              </a:r>
              <a:endParaRPr lang="en-GB" altLang="id-ID" sz="1800"/>
            </a:p>
          </p:txBody>
        </p:sp>
        <p:sp>
          <p:nvSpPr>
            <p:cNvPr id="62493" name="Text Box 30">
              <a:extLst>
                <a:ext uri="{FF2B5EF4-FFF2-40B4-BE49-F238E27FC236}">
                  <a16:creationId xmlns:a16="http://schemas.microsoft.com/office/drawing/2014/main" id="{CDA326EC-9E2F-4882-A64F-7DEEF5F3B759}"/>
                </a:ext>
              </a:extLst>
            </p:cNvPr>
            <p:cNvSpPr txBox="1">
              <a:spLocks noChangeArrowheads="1"/>
            </p:cNvSpPr>
            <p:nvPr/>
          </p:nvSpPr>
          <p:spPr bwMode="auto">
            <a:xfrm>
              <a:off x="5526" y="8719"/>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a:t>
              </a:r>
              <a:endParaRPr lang="en-GB" altLang="id-ID" sz="1800"/>
            </a:p>
          </p:txBody>
        </p:sp>
        <p:sp>
          <p:nvSpPr>
            <p:cNvPr id="62494" name="Text Box 31">
              <a:extLst>
                <a:ext uri="{FF2B5EF4-FFF2-40B4-BE49-F238E27FC236}">
                  <a16:creationId xmlns:a16="http://schemas.microsoft.com/office/drawing/2014/main" id="{BD4AC82E-5ABF-4857-8737-7E792F938794}"/>
                </a:ext>
              </a:extLst>
            </p:cNvPr>
            <p:cNvSpPr txBox="1">
              <a:spLocks noChangeArrowheads="1"/>
            </p:cNvSpPr>
            <p:nvPr/>
          </p:nvSpPr>
          <p:spPr bwMode="auto">
            <a:xfrm>
              <a:off x="6096" y="9139"/>
              <a:ext cx="72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id-ID" sz="1600"/>
                <a:t>*</a:t>
              </a:r>
              <a:endParaRPr lang="en-GB" altLang="id-ID" sz="1800"/>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Indikator dari Dimensi Sehat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514350" indent="-514350" algn="just">
              <a:buFont typeface="+mj-lt"/>
              <a:buAutoNum type="arabicPeriod"/>
            </a:pPr>
            <a:r>
              <a:rPr lang="id-ID" dirty="0">
                <a:solidFill>
                  <a:schemeClr val="bg1"/>
                </a:solidFill>
                <a:latin typeface="Arial" panose="020B0604020202020204" pitchFamily="34" charset="0"/>
                <a:cs typeface="Arial" panose="020B0604020202020204" pitchFamily="34" charset="0"/>
              </a:rPr>
              <a:t>Kesehatan Fisik</a:t>
            </a:r>
          </a:p>
          <a:p>
            <a:pPr marL="0" indent="0" algn="just">
              <a:buNone/>
            </a:pPr>
            <a:r>
              <a:rPr lang="id-ID" dirty="0">
                <a:solidFill>
                  <a:schemeClr val="bg1"/>
                </a:solidFill>
                <a:latin typeface="Arial" panose="020B0604020202020204" pitchFamily="34" charset="0"/>
                <a:cs typeface="Arial" panose="020B0604020202020204" pitchFamily="34" charset="0"/>
              </a:rPr>
              <a:t>	seseorang tidak merasa sakit dan memang secara klinis tidak ada penyakit, semua organ tubuh normal dan tidak ada gangguan fungsi tubuh.</a:t>
            </a:r>
          </a:p>
          <a:p>
            <a:pPr marL="0" indent="0" algn="just">
              <a:buNone/>
            </a:pPr>
            <a:r>
              <a:rPr lang="id-ID" dirty="0">
                <a:solidFill>
                  <a:schemeClr val="bg1"/>
                </a:solidFill>
                <a:latin typeface="Arial" panose="020B0604020202020204" pitchFamily="34" charset="0"/>
                <a:cs typeface="Arial" panose="020B0604020202020204" pitchFamily="34" charset="0"/>
              </a:rPr>
              <a:t>2. Kesehatan Mental</a:t>
            </a:r>
          </a:p>
          <a:p>
            <a:pPr marL="0" indent="0" algn="just">
              <a:buNone/>
            </a:pPr>
            <a:r>
              <a:rPr lang="id-ID" dirty="0">
                <a:solidFill>
                  <a:schemeClr val="bg1"/>
                </a:solidFill>
                <a:latin typeface="Arial" panose="020B0604020202020204" pitchFamily="34" charset="0"/>
                <a:cs typeface="Arial" panose="020B0604020202020204" pitchFamily="34" charset="0"/>
              </a:rPr>
              <a:t>	suatu kondisi yang memungkinkan perkembangan fisik, intelektual dan emosional yang optimal dari seseorang dan perkembangan itu berjalan selaras dengan keadaan orang lain.</a:t>
            </a:r>
          </a:p>
        </p:txBody>
      </p:sp>
    </p:spTree>
    <p:extLst>
      <p:ext uri="{BB962C8B-B14F-4D97-AF65-F5344CB8AC3E}">
        <p14:creationId xmlns:p14="http://schemas.microsoft.com/office/powerpoint/2010/main" val="1397515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F5A45A5F-82AF-40D9-A973-E85E8E1F5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64514" name="Slide Number Placeholder 4">
            <a:extLst>
              <a:ext uri="{FF2B5EF4-FFF2-40B4-BE49-F238E27FC236}">
                <a16:creationId xmlns:a16="http://schemas.microsoft.com/office/drawing/2014/main" id="{A9EAC5BA-3F50-462C-A7FA-CB2FD37193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1AC1701-3FFE-44A2-9E99-38805D14B216}" type="slidenum">
              <a:rPr lang="en-US" altLang="id-ID" sz="1400"/>
              <a:pPr>
                <a:spcBef>
                  <a:spcPct val="0"/>
                </a:spcBef>
                <a:buFontTx/>
                <a:buNone/>
              </a:pPr>
              <a:t>50</a:t>
            </a:fld>
            <a:endParaRPr lang="en-US" altLang="id-ID" sz="1400"/>
          </a:p>
        </p:txBody>
      </p:sp>
      <p:sp>
        <p:nvSpPr>
          <p:cNvPr id="64515" name="Rectangle 32">
            <a:extLst>
              <a:ext uri="{FF2B5EF4-FFF2-40B4-BE49-F238E27FC236}">
                <a16:creationId xmlns:a16="http://schemas.microsoft.com/office/drawing/2014/main" id="{DD30C055-587C-4C81-8E30-CDA31DF1E2C4}"/>
              </a:ext>
            </a:extLst>
          </p:cNvPr>
          <p:cNvSpPr>
            <a:spLocks noGrp="1" noChangeArrowheads="1"/>
          </p:cNvSpPr>
          <p:nvPr>
            <p:ph idx="1"/>
          </p:nvPr>
        </p:nvSpPr>
        <p:spPr>
          <a:xfrm>
            <a:off x="412956" y="1258499"/>
            <a:ext cx="8539214" cy="3835922"/>
          </a:xfrm>
        </p:spPr>
        <p:txBody>
          <a:bodyPr wrap="square" anchor="ctr">
            <a:spAutoFit/>
          </a:bodyPr>
          <a:lstStyle/>
          <a:p>
            <a:pPr algn="just" eaLnBrk="1" hangingPunct="1">
              <a:tabLst>
                <a:tab pos="1028700" algn="l"/>
              </a:tabLst>
            </a:pPr>
            <a:r>
              <a:rPr lang="sv-SE" altLang="ja-JP" dirty="0">
                <a:solidFill>
                  <a:schemeClr val="bg1"/>
                </a:solidFill>
                <a:ea typeface="ＭＳ Ｐゴシック" panose="020B0600070205080204" pitchFamily="34" charset="-128"/>
              </a:rPr>
              <a:t>Diketahui populasi yang diamati ada 100 orang</a:t>
            </a:r>
          </a:p>
          <a:p>
            <a:pPr marL="0" indent="0" algn="just" eaLnBrk="1" hangingPunct="1">
              <a:buNone/>
              <a:tabLst>
                <a:tab pos="1028700" algn="l"/>
              </a:tabLst>
            </a:pPr>
            <a:r>
              <a:rPr lang="sv-SE" altLang="ja-JP" dirty="0">
                <a:solidFill>
                  <a:schemeClr val="bg1"/>
                </a:solidFill>
                <a:ea typeface="ＭＳ Ｐゴシック" panose="020B0600070205080204" pitchFamily="34" charset="-128"/>
              </a:rPr>
              <a:t>Soal :</a:t>
            </a:r>
            <a:endParaRPr lang="en-GB" altLang="ja-JP" dirty="0">
              <a:solidFill>
                <a:schemeClr val="bg1"/>
              </a:solidFill>
              <a:ea typeface="ＭＳ Ｐゴシック" panose="020B0600070205080204" pitchFamily="34" charset="-128"/>
            </a:endParaRPr>
          </a:p>
          <a:p>
            <a:pPr algn="just" eaLnBrk="1" hangingPunct="1">
              <a:tabLst>
                <a:tab pos="1028700" algn="l"/>
              </a:tabLst>
            </a:pPr>
            <a:r>
              <a:rPr lang="sv-SE" altLang="ja-JP" dirty="0">
                <a:solidFill>
                  <a:schemeClr val="bg1"/>
                </a:solidFill>
                <a:ea typeface="ＭＳ Ｐゴシック" panose="020B0600070205080204" pitchFamily="34" charset="-128"/>
              </a:rPr>
              <a:t>Berapakah  point prevalence rate pada 1 Desember 1993 ?</a:t>
            </a:r>
            <a:endParaRPr lang="en-GB" altLang="ja-JP" dirty="0">
              <a:solidFill>
                <a:schemeClr val="bg1"/>
              </a:solidFill>
              <a:ea typeface="ＭＳ Ｐゴシック" panose="020B0600070205080204" pitchFamily="34" charset="-128"/>
            </a:endParaRPr>
          </a:p>
          <a:p>
            <a:pPr algn="just" eaLnBrk="1" hangingPunct="1">
              <a:tabLst>
                <a:tab pos="1028700" algn="l"/>
              </a:tabLst>
            </a:pPr>
            <a:r>
              <a:rPr lang="sv-SE" altLang="ja-JP" dirty="0">
                <a:solidFill>
                  <a:schemeClr val="bg1"/>
                </a:solidFill>
                <a:ea typeface="ＭＳ Ｐゴシック" panose="020B0600070205080204" pitchFamily="34" charset="-128"/>
              </a:rPr>
              <a:t>Berapa incidence rate penyakit tersebut ?</a:t>
            </a:r>
            <a:endParaRPr lang="en-GB" altLang="ja-JP" dirty="0">
              <a:solidFill>
                <a:schemeClr val="bg1"/>
              </a:solidFill>
              <a:ea typeface="ＭＳ Ｐゴシック" panose="020B0600070205080204" pitchFamily="34" charset="-128"/>
            </a:endParaRPr>
          </a:p>
          <a:p>
            <a:pPr algn="just" eaLnBrk="1" hangingPunct="1">
              <a:tabLst>
                <a:tab pos="1028700" algn="l"/>
              </a:tabLst>
            </a:pPr>
            <a:r>
              <a:rPr lang="sv-SE" altLang="ja-JP" dirty="0">
                <a:solidFill>
                  <a:schemeClr val="bg1"/>
                </a:solidFill>
                <a:ea typeface="ＭＳ Ｐゴシック" panose="020B0600070205080204" pitchFamily="34" charset="-128"/>
              </a:rPr>
              <a:t>Berapa period prevalence rate mulai 1 Des’ 93 s/d 1 Agst’ 94 ?</a:t>
            </a:r>
            <a:endParaRPr lang="en-GB" altLang="ja-JP" dirty="0">
              <a:solidFill>
                <a:schemeClr val="bg1"/>
              </a:solidFill>
              <a:ea typeface="ＭＳ Ｐゴシック" panose="020B0600070205080204" pitchFamily="34" charset="-128"/>
            </a:endParaRPr>
          </a:p>
          <a:p>
            <a:pPr algn="just">
              <a:tabLst>
                <a:tab pos="1028700" algn="l"/>
              </a:tabLst>
            </a:pPr>
            <a:endParaRPr lang="en-GB" altLang="ja-JP" dirty="0">
              <a:solidFill>
                <a:schemeClr val="bg1"/>
              </a:solidFill>
              <a:ea typeface="ＭＳ Ｐゴシック" panose="020B0600070205080204"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sil gambar untuk background powerpoint menarik">
            <a:extLst>
              <a:ext uri="{FF2B5EF4-FFF2-40B4-BE49-F238E27FC236}">
                <a16:creationId xmlns:a16="http://schemas.microsoft.com/office/drawing/2014/main" id="{1352B66F-1D54-4987-B895-92DF23C2D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a:extLst>
              <a:ext uri="{FF2B5EF4-FFF2-40B4-BE49-F238E27FC236}">
                <a16:creationId xmlns:a16="http://schemas.microsoft.com/office/drawing/2014/main" id="{FBD24593-FAB8-4505-930F-E6E93203A3AE}"/>
              </a:ext>
            </a:extLst>
          </p:cNvPr>
          <p:cNvSpPr>
            <a:spLocks noGrp="1" noChangeArrowheads="1"/>
          </p:cNvSpPr>
          <p:nvPr>
            <p:ph type="title"/>
          </p:nvPr>
        </p:nvSpPr>
        <p:spPr/>
        <p:txBody>
          <a:bodyPr/>
          <a:lstStyle/>
          <a:p>
            <a:pPr eaLnBrk="1" hangingPunct="1"/>
            <a:r>
              <a:rPr lang="id-ID" altLang="id-ID" dirty="0">
                <a:solidFill>
                  <a:schemeClr val="bg1"/>
                </a:solidFill>
              </a:rPr>
              <a:t>Rasio</a:t>
            </a:r>
          </a:p>
        </p:txBody>
      </p:sp>
      <p:sp>
        <p:nvSpPr>
          <p:cNvPr id="13315" name="Content Placeholder 2">
            <a:extLst>
              <a:ext uri="{FF2B5EF4-FFF2-40B4-BE49-F238E27FC236}">
                <a16:creationId xmlns:a16="http://schemas.microsoft.com/office/drawing/2014/main" id="{DA3DA723-46FD-42B1-8A94-E60F3BBD1417}"/>
              </a:ext>
            </a:extLst>
          </p:cNvPr>
          <p:cNvSpPr>
            <a:spLocks noGrp="1" noChangeArrowheads="1"/>
          </p:cNvSpPr>
          <p:nvPr>
            <p:ph idx="1"/>
          </p:nvPr>
        </p:nvSpPr>
        <p:spPr>
          <a:xfrm>
            <a:off x="628651" y="1600200"/>
            <a:ext cx="8191500" cy="4525963"/>
          </a:xfrm>
        </p:spPr>
        <p:txBody>
          <a:bodyPr/>
          <a:lstStyle/>
          <a:p>
            <a:pPr algn="just" eaLnBrk="1" hangingPunct="1"/>
            <a:r>
              <a:rPr lang="id-ID" altLang="id-ID" dirty="0">
                <a:solidFill>
                  <a:schemeClr val="bg1"/>
                </a:solidFill>
              </a:rPr>
              <a:t>Rasio adalah perbandingan 1 peristiwa (event) sbg numerator (a) &amp; peristiwa lainnya yg tdk berhubungan sbg denominator (b) </a:t>
            </a:r>
          </a:p>
          <a:p>
            <a:pPr algn="just" eaLnBrk="1" hangingPunct="1"/>
            <a:endParaRPr lang="id-ID" altLang="id-ID" dirty="0">
              <a:solidFill>
                <a:schemeClr val="bg1"/>
              </a:solidFill>
            </a:endParaRPr>
          </a:p>
        </p:txBody>
      </p:sp>
      <p:graphicFrame>
        <p:nvGraphicFramePr>
          <p:cNvPr id="13316" name="Object 3">
            <a:extLst>
              <a:ext uri="{FF2B5EF4-FFF2-40B4-BE49-F238E27FC236}">
                <a16:creationId xmlns:a16="http://schemas.microsoft.com/office/drawing/2014/main" id="{AB36DFEA-51D4-418B-A87C-C38F35C0D095}"/>
              </a:ext>
            </a:extLst>
          </p:cNvPr>
          <p:cNvGraphicFramePr>
            <a:graphicFrameLocks noChangeAspect="1"/>
          </p:cNvGraphicFramePr>
          <p:nvPr>
            <p:extLst>
              <p:ext uri="{D42A27DB-BD31-4B8C-83A1-F6EECF244321}">
                <p14:modId xmlns:p14="http://schemas.microsoft.com/office/powerpoint/2010/main" val="545815340"/>
              </p:ext>
            </p:extLst>
          </p:nvPr>
        </p:nvGraphicFramePr>
        <p:xfrm>
          <a:off x="2806597" y="2960306"/>
          <a:ext cx="2232025" cy="1325562"/>
        </p:xfrm>
        <a:graphic>
          <a:graphicData uri="http://schemas.openxmlformats.org/presentationml/2006/ole">
            <mc:AlternateContent xmlns:mc="http://schemas.openxmlformats.org/markup-compatibility/2006">
              <mc:Choice xmlns:v="urn:schemas-microsoft-com:vml" Requires="v">
                <p:oleObj spid="_x0000_s5123" name="Microsoft Equation 3.0" r:id="rId4" imgW="660113" imgH="393529" progId="Equation.3">
                  <p:embed/>
                </p:oleObj>
              </mc:Choice>
              <mc:Fallback>
                <p:oleObj name="Microsoft Equation 3.0" r:id="rId4" imgW="660113" imgH="393529" progId="Equation.3">
                  <p:embed/>
                  <p:pic>
                    <p:nvPicPr>
                      <p:cNvPr id="13316" name="Object 3">
                        <a:extLst>
                          <a:ext uri="{FF2B5EF4-FFF2-40B4-BE49-F238E27FC236}">
                            <a16:creationId xmlns:a16="http://schemas.microsoft.com/office/drawing/2014/main" id="{AB36DFEA-51D4-418B-A87C-C38F35C0D0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597" y="2960306"/>
                        <a:ext cx="2232025" cy="1325562"/>
                      </a:xfrm>
                      <a:prstGeom prst="rect">
                        <a:avLst/>
                      </a:prstGeom>
                      <a:solidFill>
                        <a:schemeClr val="bg1"/>
                      </a:solidFill>
                      <a:ln>
                        <a:noFill/>
                      </a:ln>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4D9C4A59-033D-4A63-BC50-1EF715D32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a:extLst>
              <a:ext uri="{FF2B5EF4-FFF2-40B4-BE49-F238E27FC236}">
                <a16:creationId xmlns:a16="http://schemas.microsoft.com/office/drawing/2014/main" id="{1642C1EF-AE91-47F6-9DB0-1A9ADDAC2F5C}"/>
              </a:ext>
            </a:extLst>
          </p:cNvPr>
          <p:cNvSpPr>
            <a:spLocks noGrp="1" noChangeArrowheads="1"/>
          </p:cNvSpPr>
          <p:nvPr>
            <p:ph type="title"/>
          </p:nvPr>
        </p:nvSpPr>
        <p:spPr/>
        <p:txBody>
          <a:bodyPr/>
          <a:lstStyle/>
          <a:p>
            <a:pPr eaLnBrk="1" hangingPunct="1"/>
            <a:r>
              <a:rPr lang="id-ID" altLang="id-ID">
                <a:solidFill>
                  <a:schemeClr val="bg1"/>
                </a:solidFill>
              </a:rPr>
              <a:t>Contoh Rasio</a:t>
            </a:r>
          </a:p>
        </p:txBody>
      </p:sp>
      <p:sp>
        <p:nvSpPr>
          <p:cNvPr id="14339" name="Content Placeholder 2">
            <a:extLst>
              <a:ext uri="{FF2B5EF4-FFF2-40B4-BE49-F238E27FC236}">
                <a16:creationId xmlns:a16="http://schemas.microsoft.com/office/drawing/2014/main" id="{1611D113-A24C-4CC3-B56F-AE05B752DBDB}"/>
              </a:ext>
            </a:extLst>
          </p:cNvPr>
          <p:cNvSpPr>
            <a:spLocks noGrp="1" noChangeArrowheads="1"/>
          </p:cNvSpPr>
          <p:nvPr>
            <p:ph idx="1"/>
          </p:nvPr>
        </p:nvSpPr>
        <p:spPr>
          <a:xfrm>
            <a:off x="800101" y="1500188"/>
            <a:ext cx="7886700" cy="4525962"/>
          </a:xfrm>
        </p:spPr>
        <p:txBody>
          <a:bodyPr/>
          <a:lstStyle/>
          <a:p>
            <a:pPr algn="just" eaLnBrk="1" hangingPunct="1"/>
            <a:r>
              <a:rPr lang="id-ID" altLang="id-ID" dirty="0">
                <a:solidFill>
                  <a:schemeClr val="bg1"/>
                </a:solidFill>
              </a:rPr>
              <a:t>Dinas kesehatan scr rutin melakukan pengumpulan data penyakit HIV/AIDS melalui kegiatan surveilans. Pd thn 2009, jmlh kasus HIV/AIDS di kota “X” berdasarkan jenis kelaminditemukan sebanyak 86 terjadi pd laki2 &amp; 29 pd perempuan.hitunglah brp rasio kejadian HIV/AIDS antara pria dan wanitadi kota “X” pd thn 2009?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background powerpoint menarik">
            <a:extLst>
              <a:ext uri="{FF2B5EF4-FFF2-40B4-BE49-F238E27FC236}">
                <a16:creationId xmlns:a16="http://schemas.microsoft.com/office/drawing/2014/main" id="{263711B7-5FBF-40ED-A3A6-089FDBBDF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5362" name="Title 1">
            <a:extLst>
              <a:ext uri="{FF2B5EF4-FFF2-40B4-BE49-F238E27FC236}">
                <a16:creationId xmlns:a16="http://schemas.microsoft.com/office/drawing/2014/main" id="{B86D707F-D2A8-4684-B996-02FC8E6A003C}"/>
              </a:ext>
            </a:extLst>
          </p:cNvPr>
          <p:cNvSpPr>
            <a:spLocks noGrp="1" noChangeArrowheads="1"/>
          </p:cNvSpPr>
          <p:nvPr>
            <p:ph type="title"/>
          </p:nvPr>
        </p:nvSpPr>
        <p:spPr/>
        <p:txBody>
          <a:bodyPr/>
          <a:lstStyle/>
          <a:p>
            <a:pPr algn="just" eaLnBrk="1" hangingPunct="1"/>
            <a:r>
              <a:rPr lang="id-ID" altLang="id-ID" sz="3200">
                <a:solidFill>
                  <a:schemeClr val="bg1"/>
                </a:solidFill>
              </a:rPr>
              <a:t>Rasio = 86/29 = 2,9 :1</a:t>
            </a:r>
          </a:p>
        </p:txBody>
      </p:sp>
      <p:sp>
        <p:nvSpPr>
          <p:cNvPr id="15363" name="Content Placeholder 2">
            <a:extLst>
              <a:ext uri="{FF2B5EF4-FFF2-40B4-BE49-F238E27FC236}">
                <a16:creationId xmlns:a16="http://schemas.microsoft.com/office/drawing/2014/main" id="{0D4FC3BE-BF44-4BAE-9C5D-139006AFEF47}"/>
              </a:ext>
            </a:extLst>
          </p:cNvPr>
          <p:cNvSpPr>
            <a:spLocks noGrp="1" noChangeArrowheads="1"/>
          </p:cNvSpPr>
          <p:nvPr>
            <p:ph idx="1"/>
          </p:nvPr>
        </p:nvSpPr>
        <p:spPr>
          <a:xfrm>
            <a:off x="628650" y="1600200"/>
            <a:ext cx="8058150" cy="4525963"/>
          </a:xfrm>
        </p:spPr>
        <p:txBody>
          <a:bodyPr/>
          <a:lstStyle/>
          <a:p>
            <a:pPr algn="just" eaLnBrk="1" hangingPunct="1"/>
            <a:r>
              <a:rPr lang="id-ID" altLang="id-ID" dirty="0">
                <a:solidFill>
                  <a:schemeClr val="bg1"/>
                </a:solidFill>
              </a:rPr>
              <a:t>Berarti ditemukan 3 org  pria pengidap HIV-AIDS pada setiap 1 org wanita pengidap HIV-AIDS atau dng kata lain rasio HIV-AIDS antara pria : wanita adalah 3:1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asil gambar untuk background powerpoint menarik">
            <a:extLst>
              <a:ext uri="{FF2B5EF4-FFF2-40B4-BE49-F238E27FC236}">
                <a16:creationId xmlns:a16="http://schemas.microsoft.com/office/drawing/2014/main" id="{B66B8485-DD51-46AF-B52F-6C16C5D2A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6386" name="Title 1">
            <a:extLst>
              <a:ext uri="{FF2B5EF4-FFF2-40B4-BE49-F238E27FC236}">
                <a16:creationId xmlns:a16="http://schemas.microsoft.com/office/drawing/2014/main" id="{C629EBD8-56A9-4700-A599-5FBACE21E896}"/>
              </a:ext>
            </a:extLst>
          </p:cNvPr>
          <p:cNvSpPr>
            <a:spLocks noGrp="1" noChangeArrowheads="1"/>
          </p:cNvSpPr>
          <p:nvPr>
            <p:ph type="title"/>
          </p:nvPr>
        </p:nvSpPr>
        <p:spPr/>
        <p:txBody>
          <a:bodyPr/>
          <a:lstStyle/>
          <a:p>
            <a:pPr algn="just" eaLnBrk="1" hangingPunct="1"/>
            <a:r>
              <a:rPr lang="id-ID" altLang="id-ID">
                <a:solidFill>
                  <a:schemeClr val="bg1"/>
                </a:solidFill>
              </a:rPr>
              <a:t>Proporsi</a:t>
            </a:r>
          </a:p>
        </p:txBody>
      </p:sp>
      <p:sp>
        <p:nvSpPr>
          <p:cNvPr id="16387" name="Content Placeholder 2">
            <a:extLst>
              <a:ext uri="{FF2B5EF4-FFF2-40B4-BE49-F238E27FC236}">
                <a16:creationId xmlns:a16="http://schemas.microsoft.com/office/drawing/2014/main" id="{45F03FE1-4CA3-4C40-A61F-D4C264476AD6}"/>
              </a:ext>
            </a:extLst>
          </p:cNvPr>
          <p:cNvSpPr>
            <a:spLocks noGrp="1" noChangeArrowheads="1"/>
          </p:cNvSpPr>
          <p:nvPr>
            <p:ph idx="1"/>
          </p:nvPr>
        </p:nvSpPr>
        <p:spPr>
          <a:xfrm>
            <a:off x="2000250" y="1600200"/>
            <a:ext cx="6686550" cy="4525963"/>
          </a:xfrm>
        </p:spPr>
        <p:txBody>
          <a:bodyPr/>
          <a:lstStyle/>
          <a:p>
            <a:pPr algn="just" eaLnBrk="1" hangingPunct="1"/>
            <a:r>
              <a:rPr lang="id-ID" altLang="id-ID" dirty="0">
                <a:solidFill>
                  <a:schemeClr val="bg1"/>
                </a:solidFill>
              </a:rPr>
              <a:t>Adalah ukuran yg membandingkan 1 peristiwa sbg numerator(a) &amp; peristiwa lainnya sbg denominator yg mengandung peristiwa numerator (a+b).</a:t>
            </a:r>
          </a:p>
          <a:p>
            <a:pPr algn="just" eaLnBrk="1" hangingPunct="1"/>
            <a:r>
              <a:rPr lang="id-ID" altLang="id-ID" dirty="0">
                <a:solidFill>
                  <a:schemeClr val="bg1"/>
                </a:solidFill>
              </a:rPr>
              <a:t>Rumus proporsi</a:t>
            </a:r>
          </a:p>
          <a:p>
            <a:pPr algn="just" eaLnBrk="1" hangingPunct="1">
              <a:buFontTx/>
              <a:buNone/>
            </a:pPr>
            <a:endParaRPr lang="id-ID" altLang="id-ID" dirty="0">
              <a:solidFill>
                <a:schemeClr val="bg1"/>
              </a:solidFill>
            </a:endParaRPr>
          </a:p>
        </p:txBody>
      </p:sp>
      <p:sp>
        <p:nvSpPr>
          <p:cNvPr id="16388" name="Rectangle 2">
            <a:extLst>
              <a:ext uri="{FF2B5EF4-FFF2-40B4-BE49-F238E27FC236}">
                <a16:creationId xmlns:a16="http://schemas.microsoft.com/office/drawing/2014/main" id="{C33BB932-C2B8-4F82-AFA1-24B44B8B800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d-ID" altLang="id-ID" sz="1800"/>
          </a:p>
        </p:txBody>
      </p:sp>
      <p:pic>
        <p:nvPicPr>
          <p:cNvPr id="16389" name="Picture 1">
            <a:extLst>
              <a:ext uri="{FF2B5EF4-FFF2-40B4-BE49-F238E27FC236}">
                <a16:creationId xmlns:a16="http://schemas.microsoft.com/office/drawing/2014/main" id="{87CDC172-58DD-4FB5-9016-707AD6A0E54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9829" y="3863181"/>
            <a:ext cx="37211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asil gambar untuk background powerpoint menarik">
            <a:extLst>
              <a:ext uri="{FF2B5EF4-FFF2-40B4-BE49-F238E27FC236}">
                <a16:creationId xmlns:a16="http://schemas.microsoft.com/office/drawing/2014/main" id="{608AF4C1-490C-495F-8A18-3F45FE5D2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a:extLst>
              <a:ext uri="{FF2B5EF4-FFF2-40B4-BE49-F238E27FC236}">
                <a16:creationId xmlns:a16="http://schemas.microsoft.com/office/drawing/2014/main" id="{07A02607-7CC8-45F2-88CB-780F85084425}"/>
              </a:ext>
            </a:extLst>
          </p:cNvPr>
          <p:cNvSpPr>
            <a:spLocks noGrp="1" noChangeArrowheads="1"/>
          </p:cNvSpPr>
          <p:nvPr>
            <p:ph type="title"/>
          </p:nvPr>
        </p:nvSpPr>
        <p:spPr/>
        <p:txBody>
          <a:bodyPr/>
          <a:lstStyle/>
          <a:p>
            <a:pPr algn="just" eaLnBrk="1" hangingPunct="1"/>
            <a:r>
              <a:rPr lang="id-ID" altLang="id-ID" dirty="0">
                <a:solidFill>
                  <a:schemeClr val="bg1"/>
                </a:solidFill>
              </a:rPr>
              <a:t>Contoh Proporsi</a:t>
            </a:r>
          </a:p>
        </p:txBody>
      </p:sp>
      <p:sp>
        <p:nvSpPr>
          <p:cNvPr id="17411" name="Content Placeholder 2">
            <a:extLst>
              <a:ext uri="{FF2B5EF4-FFF2-40B4-BE49-F238E27FC236}">
                <a16:creationId xmlns:a16="http://schemas.microsoft.com/office/drawing/2014/main" id="{1C7C8C6A-F094-4024-96AC-F5678E97A9A6}"/>
              </a:ext>
            </a:extLst>
          </p:cNvPr>
          <p:cNvSpPr>
            <a:spLocks noGrp="1" noChangeArrowheads="1"/>
          </p:cNvSpPr>
          <p:nvPr>
            <p:ph idx="1"/>
          </p:nvPr>
        </p:nvSpPr>
        <p:spPr>
          <a:xfrm>
            <a:off x="2214563" y="1600200"/>
            <a:ext cx="6472237" cy="4525963"/>
          </a:xfrm>
        </p:spPr>
        <p:txBody>
          <a:bodyPr/>
          <a:lstStyle/>
          <a:p>
            <a:pPr algn="just" eaLnBrk="1" hangingPunct="1"/>
            <a:r>
              <a:rPr lang="id-ID" altLang="id-ID">
                <a:solidFill>
                  <a:schemeClr val="bg1"/>
                </a:solidFill>
              </a:rPr>
              <a:t>Pada contoh soal rasio HIV/AIDS, hitunglah brp proporsi penyakit HIV/AIDS pd wanita</a:t>
            </a:r>
          </a:p>
        </p:txBody>
      </p:sp>
      <p:sp>
        <p:nvSpPr>
          <p:cNvPr id="17412" name="Rectangle 2">
            <a:extLst>
              <a:ext uri="{FF2B5EF4-FFF2-40B4-BE49-F238E27FC236}">
                <a16:creationId xmlns:a16="http://schemas.microsoft.com/office/drawing/2014/main" id="{B615B307-E048-4F15-9C67-FA3AEE92732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pic>
        <p:nvPicPr>
          <p:cNvPr id="17413" name="Picture 1">
            <a:extLst>
              <a:ext uri="{FF2B5EF4-FFF2-40B4-BE49-F238E27FC236}">
                <a16:creationId xmlns:a16="http://schemas.microsoft.com/office/drawing/2014/main" id="{F6F66AC7-7FAC-49E4-B0ED-D5F628049EC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357563"/>
            <a:ext cx="3619500" cy="10080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4" name="Rectangle 4">
            <a:extLst>
              <a:ext uri="{FF2B5EF4-FFF2-40B4-BE49-F238E27FC236}">
                <a16:creationId xmlns:a16="http://schemas.microsoft.com/office/drawing/2014/main" id="{F715B441-4507-4878-A00B-879532CEE87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id-ID" altLang="id-ID" sz="1800">
              <a:solidFill>
                <a:schemeClr val="bg1"/>
              </a:solidFill>
            </a:endParaRPr>
          </a:p>
        </p:txBody>
      </p:sp>
      <p:pic>
        <p:nvPicPr>
          <p:cNvPr id="17415" name="Picture 3">
            <a:extLst>
              <a:ext uri="{FF2B5EF4-FFF2-40B4-BE49-F238E27FC236}">
                <a16:creationId xmlns:a16="http://schemas.microsoft.com/office/drawing/2014/main" id="{AD866694-A414-432C-9FB1-197CB728C2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3357563"/>
            <a:ext cx="3875087" cy="9350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6" name="TextBox 7">
            <a:extLst>
              <a:ext uri="{FF2B5EF4-FFF2-40B4-BE49-F238E27FC236}">
                <a16:creationId xmlns:a16="http://schemas.microsoft.com/office/drawing/2014/main" id="{D5E1268C-01AF-4137-96E9-A80AC4B89733}"/>
              </a:ext>
            </a:extLst>
          </p:cNvPr>
          <p:cNvSpPr txBox="1">
            <a:spLocks noChangeArrowheads="1"/>
          </p:cNvSpPr>
          <p:nvPr/>
        </p:nvSpPr>
        <p:spPr bwMode="auto">
          <a:xfrm>
            <a:off x="2214563" y="4389436"/>
            <a:ext cx="6192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d-ID" altLang="id-ID" dirty="0">
                <a:solidFill>
                  <a:schemeClr val="bg1"/>
                </a:solidFill>
              </a:rPr>
              <a:t>Atau ¼ , berarti dari 4 kasus HIV/AIDS yg dilaporkan, 1 kasus terjadi pada pria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8B521E3-98F0-4922-A683-4E278131E2E4}"/>
              </a:ext>
            </a:extLst>
          </p:cNvPr>
          <p:cNvGraphicFramePr>
            <a:graphicFrameLocks noGrp="1"/>
          </p:cNvGraphicFramePr>
          <p:nvPr>
            <p:ph idx="1"/>
            <p:extLst>
              <p:ext uri="{D42A27DB-BD31-4B8C-83A1-F6EECF244321}">
                <p14:modId xmlns:p14="http://schemas.microsoft.com/office/powerpoint/2010/main" val="3401559398"/>
              </p:ext>
            </p:extLst>
          </p:nvPr>
        </p:nvGraphicFramePr>
        <p:xfrm>
          <a:off x="628650" y="604684"/>
          <a:ext cx="7886700" cy="55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721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2FB9131-F750-446A-B82C-AFE5E84CAA5C}"/>
              </a:ext>
            </a:extLst>
          </p:cNvPr>
          <p:cNvSpPr>
            <a:spLocks noGrp="1"/>
          </p:cNvSpPr>
          <p:nvPr>
            <p:ph type="title"/>
          </p:nvPr>
        </p:nvSpPr>
        <p:spPr>
          <a:xfrm>
            <a:off x="628650" y="503494"/>
            <a:ext cx="7886700" cy="1325563"/>
          </a:xfrm>
        </p:spPr>
        <p:txBody>
          <a:bodyPr/>
          <a:lstStyle/>
          <a:p>
            <a:r>
              <a:rPr lang="id-ID" b="1" dirty="0">
                <a:solidFill>
                  <a:schemeClr val="bg1"/>
                </a:solidFill>
              </a:rPr>
              <a:t>Penggunaan Informasi Data Epidemiologi</a:t>
            </a:r>
          </a:p>
        </p:txBody>
      </p:sp>
      <p:sp>
        <p:nvSpPr>
          <p:cNvPr id="5" name="Content Placeholder 4">
            <a:extLst>
              <a:ext uri="{FF2B5EF4-FFF2-40B4-BE49-F238E27FC236}">
                <a16:creationId xmlns:a16="http://schemas.microsoft.com/office/drawing/2014/main" id="{BECDCB80-899D-4664-9A0A-3F6E8EA56317}"/>
              </a:ext>
            </a:extLst>
          </p:cNvPr>
          <p:cNvSpPr>
            <a:spLocks noGrp="1"/>
          </p:cNvSpPr>
          <p:nvPr>
            <p:ph idx="1"/>
          </p:nvPr>
        </p:nvSpPr>
        <p:spPr>
          <a:xfrm>
            <a:off x="628650" y="1829057"/>
            <a:ext cx="7886700" cy="4351338"/>
          </a:xfrm>
        </p:spPr>
        <p:txBody>
          <a:bodyPr>
            <a:normAutofit lnSpcReduction="10000"/>
          </a:bodyPr>
          <a:lstStyle/>
          <a:p>
            <a:pPr marL="0" indent="0" algn="just">
              <a:buNone/>
            </a:pPr>
            <a:r>
              <a:rPr lang="id-ID" dirty="0">
                <a:solidFill>
                  <a:schemeClr val="bg1"/>
                </a:solidFill>
              </a:rPr>
              <a:t>Data epidemiologi yang telah dikumpulkan akan mampu menemukan dan mencatat hal-hal di bawah ini:</a:t>
            </a:r>
          </a:p>
          <a:p>
            <a:pPr algn="just"/>
            <a:r>
              <a:rPr lang="id-ID" dirty="0">
                <a:solidFill>
                  <a:schemeClr val="bg1"/>
                </a:solidFill>
              </a:rPr>
              <a:t>Kelompok resiko terbesar dari suatu masalah kesehatan.</a:t>
            </a:r>
          </a:p>
          <a:p>
            <a:pPr algn="just"/>
            <a:r>
              <a:rPr lang="id-ID" dirty="0">
                <a:solidFill>
                  <a:schemeClr val="bg1"/>
                </a:solidFill>
              </a:rPr>
              <a:t>Jenis agen penyakit dan karakteristiknya.</a:t>
            </a:r>
          </a:p>
          <a:p>
            <a:pPr algn="just"/>
            <a:r>
              <a:rPr lang="id-ID" dirty="0">
                <a:solidFill>
                  <a:schemeClr val="bg1"/>
                </a:solidFill>
              </a:rPr>
              <a:t>Resevoir dari penyakit infeksi.</a:t>
            </a:r>
          </a:p>
          <a:p>
            <a:pPr algn="just"/>
            <a:r>
              <a:rPr lang="id-ID" dirty="0">
                <a:solidFill>
                  <a:schemeClr val="bg1"/>
                </a:solidFill>
              </a:rPr>
              <a:t>Keadaan dan proses berlangsungnya transmisi.</a:t>
            </a:r>
          </a:p>
          <a:p>
            <a:pPr algn="just"/>
            <a:r>
              <a:rPr lang="id-ID" dirty="0">
                <a:solidFill>
                  <a:schemeClr val="bg1"/>
                </a:solidFill>
              </a:rPr>
              <a:t>Kejadian penyakit atau masalah kesehatan secara keseluruhan</a:t>
            </a:r>
          </a:p>
          <a:p>
            <a:pPr algn="just"/>
            <a:endParaRPr lang="id-ID" dirty="0">
              <a:solidFill>
                <a:schemeClr val="bg1"/>
              </a:solidFill>
            </a:endParaRPr>
          </a:p>
          <a:p>
            <a:pPr algn="just"/>
            <a:endParaRPr lang="id-ID" dirty="0">
              <a:solidFill>
                <a:schemeClr val="bg1"/>
              </a:solidFill>
            </a:endParaRPr>
          </a:p>
        </p:txBody>
      </p:sp>
    </p:spTree>
    <p:extLst>
      <p:ext uri="{BB962C8B-B14F-4D97-AF65-F5344CB8AC3E}">
        <p14:creationId xmlns:p14="http://schemas.microsoft.com/office/powerpoint/2010/main" val="4143045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69CDD8E-4768-4D6D-AE66-113EF7DCBF71}"/>
              </a:ext>
            </a:extLst>
          </p:cNvPr>
          <p:cNvSpPr/>
          <p:nvPr/>
        </p:nvSpPr>
        <p:spPr>
          <a:xfrm>
            <a:off x="1644759" y="2967335"/>
            <a:ext cx="585448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ID" sz="5400" b="1" cap="all" dirty="0">
                <a:ln w="0"/>
                <a:solidFill>
                  <a:schemeClr val="bg1"/>
                </a:solidFill>
                <a:effectLst>
                  <a:reflection blurRad="12700" stA="50000" endPos="50000" dist="5000" dir="5400000" sy="-100000" rotWithShape="0"/>
                </a:effectLst>
                <a:sym typeface="Wingdings" pitchFamily="2" charset="2"/>
              </a:rPr>
              <a:t> </a:t>
            </a:r>
            <a:r>
              <a:rPr lang="en-ID" sz="5400" b="1" cap="all" dirty="0" err="1">
                <a:ln w="0"/>
                <a:solidFill>
                  <a:schemeClr val="bg1"/>
                </a:solidFill>
                <a:effectLst>
                  <a:reflection blurRad="12700" stA="50000" endPos="50000" dist="5000" dir="5400000" sy="-100000" rotWithShape="0"/>
                </a:effectLst>
              </a:rPr>
              <a:t>terima</a:t>
            </a:r>
            <a:r>
              <a:rPr lang="en-ID" sz="5400" b="1" cap="all" dirty="0">
                <a:ln w="0"/>
                <a:solidFill>
                  <a:schemeClr val="bg1"/>
                </a:solidFill>
                <a:effectLst>
                  <a:reflection blurRad="12700" stA="50000" endPos="50000" dist="5000" dir="5400000" sy="-100000" rotWithShape="0"/>
                </a:effectLst>
              </a:rPr>
              <a:t> </a:t>
            </a:r>
            <a:r>
              <a:rPr lang="en-ID" sz="5400" b="1" cap="all" dirty="0" err="1">
                <a:ln w="0"/>
                <a:solidFill>
                  <a:schemeClr val="bg1"/>
                </a:solidFill>
                <a:effectLst>
                  <a:reflection blurRad="12700" stA="50000" endPos="50000" dist="5000" dir="5400000" sy="-100000" rotWithShape="0"/>
                </a:effectLst>
              </a:rPr>
              <a:t>kasih</a:t>
            </a:r>
            <a:r>
              <a:rPr lang="en-ID" sz="5400" b="1" cap="all" dirty="0">
                <a:ln w="0"/>
                <a:solidFill>
                  <a:schemeClr val="bg1"/>
                </a:solidFill>
                <a:effectLst>
                  <a:reflection blurRad="12700" stA="50000" endPos="50000" dist="5000" dir="5400000" sy="-100000" rotWithShape="0"/>
                </a:effectLst>
              </a:rPr>
              <a:t> </a:t>
            </a:r>
            <a:r>
              <a:rPr lang="en-ID" sz="5400" b="1" cap="all" dirty="0">
                <a:ln w="0"/>
                <a:solidFill>
                  <a:schemeClr val="bg1"/>
                </a:solidFill>
                <a:effectLst>
                  <a:reflection blurRad="12700" stA="50000" endPos="50000" dist="5000" dir="5400000" sy="-100000" rotWithShape="0"/>
                </a:effectLst>
                <a:sym typeface="Wingdings" pitchFamily="2" charset="2"/>
              </a:rPr>
              <a:t></a:t>
            </a:r>
            <a:endParaRPr lang="en-US" sz="5400" b="1" cap="all" spc="0" dirty="0">
              <a:ln w="0"/>
              <a:solidFill>
                <a:schemeClr val="bg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01576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Indikator dari Dimensi Sehat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3. Kesehatan Spiritual</a:t>
            </a:r>
          </a:p>
          <a:p>
            <a:pPr marL="0" indent="0" algn="just">
              <a:buNone/>
            </a:pPr>
            <a:r>
              <a:rPr lang="id-ID" dirty="0">
                <a:solidFill>
                  <a:schemeClr val="bg1"/>
                </a:solidFill>
                <a:latin typeface="Arial" panose="020B0604020202020204" pitchFamily="34" charset="0"/>
                <a:cs typeface="Arial" panose="020B0604020202020204" pitchFamily="34" charset="0"/>
              </a:rPr>
              <a:t>	seseorang mampu mengekspresikan rasa syukur, pujian atau penyembuhan terhadap sang pencipta.</a:t>
            </a:r>
          </a:p>
          <a:p>
            <a:pPr marL="0" indent="0" algn="just">
              <a:buNone/>
            </a:pPr>
            <a:r>
              <a:rPr lang="id-ID" dirty="0">
                <a:solidFill>
                  <a:schemeClr val="bg1"/>
                </a:solidFill>
                <a:latin typeface="Arial" panose="020B0604020202020204" pitchFamily="34" charset="0"/>
                <a:cs typeface="Arial" panose="020B0604020202020204" pitchFamily="34" charset="0"/>
              </a:rPr>
              <a:t>4. Kesehatan Sosial</a:t>
            </a:r>
          </a:p>
          <a:p>
            <a:pPr marL="0" indent="0" algn="just">
              <a:buNone/>
            </a:pPr>
            <a:r>
              <a:rPr lang="id-ID" dirty="0">
                <a:solidFill>
                  <a:schemeClr val="bg1"/>
                </a:solidFill>
                <a:latin typeface="Arial" panose="020B0604020202020204" pitchFamily="34" charset="0"/>
                <a:cs typeface="Arial" panose="020B0604020202020204" pitchFamily="34" charset="0"/>
              </a:rPr>
              <a:t>	seseorang mampu memelihara dan memajukan kehidupannya sendiri serta keluarganya dalam masyarakat yang memungkinkan bekerja dan menikmati hiburan pada waktunya.</a:t>
            </a:r>
          </a:p>
          <a:p>
            <a:pPr marL="0" indent="0" algn="just">
              <a:buNone/>
            </a:pPr>
            <a:endParaRPr lang="id-ID"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51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Indikator dari Dimensi Sehat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5. Kesehatan ekonomi</a:t>
            </a:r>
          </a:p>
          <a:p>
            <a:pPr marL="0" indent="0" algn="just">
              <a:buNone/>
            </a:pPr>
            <a:r>
              <a:rPr lang="id-ID" dirty="0">
                <a:solidFill>
                  <a:schemeClr val="bg1"/>
                </a:solidFill>
                <a:latin typeface="Arial" panose="020B0604020202020204" pitchFamily="34" charset="0"/>
                <a:cs typeface="Arial" panose="020B0604020202020204" pitchFamily="34" charset="0"/>
              </a:rPr>
              <a:t>	terlihat dari produktifitas seseorang yang sudah dewasa, mempunyai pekerjaan atau menghasilkan secara ekonomi. Dapat juga terlihat dari perilaku produktif secara sosial, yakni mempunyai kegiatan.</a:t>
            </a:r>
          </a:p>
        </p:txBody>
      </p:sp>
    </p:spTree>
    <p:extLst>
      <p:ext uri="{BB962C8B-B14F-4D97-AF65-F5344CB8AC3E}">
        <p14:creationId xmlns:p14="http://schemas.microsoft.com/office/powerpoint/2010/main" val="229351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Definisi Sakit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Parkins (1937) “Sakit adalah suatu keadaan yang tidak menyenangkan yang menimpa seseorang sehingga menimbulkan gangguan aktifitas sehari-hari, baik jasmani, rohani maupun sosial.</a:t>
            </a:r>
          </a:p>
          <a:p>
            <a:pPr marL="0" indent="0" algn="just">
              <a:buNone/>
            </a:pPr>
            <a:endParaRPr lang="id-ID"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06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ackground powerpoint menarik">
            <a:extLst>
              <a:ext uri="{FF2B5EF4-FFF2-40B4-BE49-F238E27FC236}">
                <a16:creationId xmlns:a16="http://schemas.microsoft.com/office/drawing/2014/main" id="{6D6582E3-1787-4D7C-8800-73ECDAE89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2"/>
            <a:ext cx="9144000" cy="68844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591D8A-432F-4989-87F0-E0B1F87F8B92}"/>
              </a:ext>
            </a:extLst>
          </p:cNvPr>
          <p:cNvSpPr>
            <a:spLocks noGrp="1"/>
          </p:cNvSpPr>
          <p:nvPr>
            <p:ph type="title"/>
          </p:nvPr>
        </p:nvSpPr>
        <p:spPr/>
        <p:txBody>
          <a:bodyPr/>
          <a:lstStyle/>
          <a:p>
            <a:r>
              <a:rPr lang="id-ID" b="1" dirty="0">
                <a:solidFill>
                  <a:schemeClr val="bg1"/>
                </a:solidFill>
                <a:latin typeface="Arial" panose="020B0604020202020204" pitchFamily="34" charset="0"/>
                <a:cs typeface="Arial" panose="020B0604020202020204" pitchFamily="34" charset="0"/>
              </a:rPr>
              <a:t>Definisi Penyakit</a:t>
            </a:r>
          </a:p>
        </p:txBody>
      </p:sp>
      <p:sp>
        <p:nvSpPr>
          <p:cNvPr id="5" name="Content Placeholder 4">
            <a:extLst>
              <a:ext uri="{FF2B5EF4-FFF2-40B4-BE49-F238E27FC236}">
                <a16:creationId xmlns:a16="http://schemas.microsoft.com/office/drawing/2014/main" id="{277B57EC-CFE7-41CB-B45F-D211A08F2A8C}"/>
              </a:ext>
            </a:extLst>
          </p:cNvPr>
          <p:cNvSpPr>
            <a:spLocks noGrp="1"/>
          </p:cNvSpPr>
          <p:nvPr>
            <p:ph idx="1"/>
          </p:nvPr>
        </p:nvSpPr>
        <p:spPr/>
        <p:txBody>
          <a:bodyPr>
            <a:normAutofit/>
          </a:bodyPr>
          <a:lstStyle/>
          <a:p>
            <a:pPr marL="0" indent="0" algn="just">
              <a:buNone/>
            </a:pPr>
            <a:r>
              <a:rPr lang="id-ID" dirty="0">
                <a:solidFill>
                  <a:schemeClr val="bg1"/>
                </a:solidFill>
                <a:latin typeface="Arial" panose="020B0604020202020204" pitchFamily="34" charset="0"/>
                <a:cs typeface="Arial" panose="020B0604020202020204" pitchFamily="34" charset="0"/>
              </a:rPr>
              <a:t>Cassell “Penyakit adalah sesuatu yang didapatkan oleh seorang pasien sepulang dari dokter setelah </a:t>
            </a:r>
            <a:r>
              <a:rPr lang="id-ID">
                <a:solidFill>
                  <a:schemeClr val="bg1"/>
                </a:solidFill>
                <a:latin typeface="Arial" panose="020B0604020202020204" pitchFamily="34" charset="0"/>
                <a:cs typeface="Arial" panose="020B0604020202020204" pitchFamily="34" charset="0"/>
              </a:rPr>
              <a:t>merasakan gejala-gejala.”</a:t>
            </a:r>
            <a:endParaRPr lang="id-ID" dirty="0">
              <a:solidFill>
                <a:schemeClr val="bg1"/>
              </a:solidFill>
              <a:latin typeface="Arial" panose="020B0604020202020204" pitchFamily="34" charset="0"/>
              <a:cs typeface="Arial" panose="020B0604020202020204" pitchFamily="34" charset="0"/>
            </a:endParaRPr>
          </a:p>
          <a:p>
            <a:pPr marL="0" indent="0" algn="just">
              <a:buNone/>
            </a:pPr>
            <a:r>
              <a:rPr lang="id-ID" dirty="0">
                <a:solidFill>
                  <a:schemeClr val="bg1"/>
                </a:solidFill>
                <a:latin typeface="Arial" panose="020B0604020202020204" pitchFamily="34" charset="0"/>
                <a:cs typeface="Arial" panose="020B0604020202020204" pitchFamily="34" charset="0"/>
              </a:rPr>
              <a:t>Kleinmen “Penyakit adalah gangguan fungsi atau adaptasi dari proses-proses biologis dan psikofisiologis pada seseorang.”</a:t>
            </a:r>
          </a:p>
          <a:p>
            <a:pPr marL="0" indent="0" algn="just">
              <a:buNone/>
            </a:pPr>
            <a:endParaRPr lang="id-ID"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374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2226</Words>
  <Application>Microsoft Office PowerPoint</Application>
  <PresentationFormat>On-screen Show (4:3)</PresentationFormat>
  <Paragraphs>266</Paragraphs>
  <Slides>58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Arial</vt:lpstr>
      <vt:lpstr>Arial Black</vt:lpstr>
      <vt:lpstr>Calibri</vt:lpstr>
      <vt:lpstr>Calibri Light</vt:lpstr>
      <vt:lpstr>Franklin Gothic Book</vt:lpstr>
      <vt:lpstr>Wingdings</vt:lpstr>
      <vt:lpstr>Office Theme</vt:lpstr>
      <vt:lpstr>Microsoft Equation 3.0</vt:lpstr>
      <vt:lpstr>UKURAN KESEHATAN DAN PENYAKIT</vt:lpstr>
      <vt:lpstr>PowerPoint Presentation</vt:lpstr>
      <vt:lpstr>PowerPoint Presentation</vt:lpstr>
      <vt:lpstr>Pengertian Sehat</vt:lpstr>
      <vt:lpstr>Indikator dari Dimensi Sehat</vt:lpstr>
      <vt:lpstr>Indikator dari Dimensi Sehat</vt:lpstr>
      <vt:lpstr>Indikator dari Dimensi Sehat</vt:lpstr>
      <vt:lpstr>Definisi Sakit</vt:lpstr>
      <vt:lpstr>Definisi Penyakit</vt:lpstr>
      <vt:lpstr>Konsep Sakit dan Penyakit</vt:lpstr>
      <vt:lpstr>PowerPoint Presentation</vt:lpstr>
      <vt:lpstr>Definisi Sumber Data Epidemiologi</vt:lpstr>
      <vt:lpstr>Sumber Data Epidemiologi</vt:lpstr>
      <vt:lpstr>Surveillance</vt:lpstr>
      <vt:lpstr>Masalah Data</vt:lpstr>
      <vt:lpstr>Masalah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UKURAN FREKUENSI PENYAKIT</vt:lpstr>
      <vt:lpstr>PowerPoint Presentation</vt:lpstr>
      <vt:lpstr>Ukuran Frekuensi Penyakit</vt:lpstr>
      <vt:lpstr>Rate/Angka</vt:lpstr>
      <vt:lpstr>Rate</vt:lpstr>
      <vt:lpstr>Population at risk</vt:lpstr>
      <vt:lpstr>Ukuran morbiditas</vt:lpstr>
      <vt:lpstr>Insidensi </vt:lpstr>
      <vt:lpstr>Insidensi rate (incidance rate)</vt:lpstr>
      <vt:lpstr>PowerPoint Presentation</vt:lpstr>
      <vt:lpstr>Insidensi Rate  (Incidence Rate)</vt:lpstr>
      <vt:lpstr>Insidensi Rate  (Incidence Rate)</vt:lpstr>
      <vt:lpstr>PowerPoint Presentation</vt:lpstr>
      <vt:lpstr>Contoh:</vt:lpstr>
      <vt:lpstr>PowerPoint Presentation</vt:lpstr>
      <vt:lpstr>Insidensi Kumulatif (Cumulative Incidence/ CI)</vt:lpstr>
      <vt:lpstr>Attack Rate</vt:lpstr>
      <vt:lpstr>Prevalensi</vt:lpstr>
      <vt:lpstr>Prevalensi</vt:lpstr>
      <vt:lpstr>Faktor yg mempengaruhi Prevalensi</vt:lpstr>
      <vt:lpstr>Hubungan Insiden &amp;  prevalen</vt:lpstr>
      <vt:lpstr>Ukuran Mortalitas</vt:lpstr>
      <vt:lpstr>Ukuran Mortalitas</vt:lpstr>
      <vt:lpstr>Ukuran Mortalitas</vt:lpstr>
      <vt:lpstr>Ukuran Mortalitas</vt:lpstr>
      <vt:lpstr>Latihan Soal</vt:lpstr>
      <vt:lpstr>PowerPoint Presentation</vt:lpstr>
      <vt:lpstr>Rasio</vt:lpstr>
      <vt:lpstr>Contoh Rasio</vt:lpstr>
      <vt:lpstr>Rasio = 86/29 = 2,9 :1</vt:lpstr>
      <vt:lpstr>Proporsi</vt:lpstr>
      <vt:lpstr>Contoh Proporsi</vt:lpstr>
      <vt:lpstr>PowerPoint Presentation</vt:lpstr>
      <vt:lpstr>Penggunaan Informasi Data Epidemiologi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UKURAN KESEHATAN DAN PENYAKIT</dc:title>
  <dc:creator>ASUS</dc:creator>
  <cp:lastModifiedBy>ASUS</cp:lastModifiedBy>
  <cp:revision>21</cp:revision>
  <dcterms:created xsi:type="dcterms:W3CDTF">2020-03-11T06:16:48Z</dcterms:created>
  <dcterms:modified xsi:type="dcterms:W3CDTF">2020-03-19T01:54:46Z</dcterms:modified>
</cp:coreProperties>
</file>