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4" r:id="rId4"/>
    <p:sldMasterId id="2147483698" r:id="rId5"/>
    <p:sldMasterId id="2147483711" r:id="rId6"/>
  </p:sldMasterIdLst>
  <p:sldIdLst>
    <p:sldId id="270" r:id="rId7"/>
    <p:sldId id="274" r:id="rId8"/>
    <p:sldId id="336" r:id="rId9"/>
    <p:sldId id="278" r:id="rId10"/>
    <p:sldId id="337" r:id="rId11"/>
    <p:sldId id="298" r:id="rId12"/>
    <p:sldId id="341" r:id="rId13"/>
    <p:sldId id="343" r:id="rId14"/>
    <p:sldId id="304" r:id="rId15"/>
    <p:sldId id="340" r:id="rId16"/>
    <p:sldId id="338" r:id="rId17"/>
    <p:sldId id="289" r:id="rId18"/>
    <p:sldId id="307" r:id="rId19"/>
    <p:sldId id="348" r:id="rId20"/>
    <p:sldId id="284" r:id="rId21"/>
    <p:sldId id="295" r:id="rId22"/>
    <p:sldId id="352" r:id="rId23"/>
    <p:sldId id="282" r:id="rId24"/>
    <p:sldId id="294" r:id="rId25"/>
    <p:sldId id="354" r:id="rId26"/>
    <p:sldId id="288" r:id="rId27"/>
    <p:sldId id="306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6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9144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14274" y="1816249"/>
            <a:ext cx="1625618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518528" y="1816249"/>
            <a:ext cx="1625618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845646" y="1816249"/>
            <a:ext cx="1625618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30E36F-C7C7-4EA5-ADC7-1214136E55D6}"/>
              </a:ext>
            </a:extLst>
          </p:cNvPr>
          <p:cNvGrpSpPr/>
          <p:nvPr userDrawn="1"/>
        </p:nvGrpSpPr>
        <p:grpSpPr>
          <a:xfrm>
            <a:off x="7696489" y="107789"/>
            <a:ext cx="1304312" cy="1178086"/>
            <a:chOff x="8502423" y="107789"/>
            <a:chExt cx="1584119" cy="10731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5CB2B9-B783-48A0-BAE8-249B822E1722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6FCA40-33D9-421D-BC01-3D47AA882500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283181-E07E-4C7B-A9CE-F4DF27285AA7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547697-327D-4206-823A-2325495ACB20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390F3C-4E78-47EF-95CA-1FF927BF7BD7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372" y="228448"/>
            <a:ext cx="4054041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6483442-B242-4345-BAEE-34256734FC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5119" y="206993"/>
            <a:ext cx="8794581" cy="5234328"/>
          </a:xfrm>
          <a:custGeom>
            <a:avLst/>
            <a:gdLst>
              <a:gd name="connsiteX0" fmla="*/ 8823938 w 11726108"/>
              <a:gd name="connsiteY0" fmla="*/ 2707770 h 5234328"/>
              <a:gd name="connsiteX1" fmla="*/ 8876360 w 11726108"/>
              <a:gd name="connsiteY1" fmla="*/ 2727782 h 5234328"/>
              <a:gd name="connsiteX2" fmla="*/ 8278317 w 11726108"/>
              <a:gd name="connsiteY2" fmla="*/ 2939678 h 5234328"/>
              <a:gd name="connsiteX3" fmla="*/ 7983016 w 11726108"/>
              <a:gd name="connsiteY3" fmla="*/ 3019725 h 5234328"/>
              <a:gd name="connsiteX4" fmla="*/ 7955721 w 11726108"/>
              <a:gd name="connsiteY4" fmla="*/ 3045621 h 5234328"/>
              <a:gd name="connsiteX5" fmla="*/ 7831644 w 11726108"/>
              <a:gd name="connsiteY5" fmla="*/ 3069168 h 5234328"/>
              <a:gd name="connsiteX6" fmla="*/ 7290676 w 11726108"/>
              <a:gd name="connsiteY6" fmla="*/ 3179823 h 5234328"/>
              <a:gd name="connsiteX7" fmla="*/ 7317971 w 11726108"/>
              <a:gd name="connsiteY7" fmla="*/ 3132737 h 5234328"/>
              <a:gd name="connsiteX8" fmla="*/ 7980535 w 11726108"/>
              <a:gd name="connsiteY8" fmla="*/ 2986763 h 5234328"/>
              <a:gd name="connsiteX9" fmla="*/ 8231168 w 11726108"/>
              <a:gd name="connsiteY9" fmla="*/ 2899652 h 5234328"/>
              <a:gd name="connsiteX10" fmla="*/ 8777098 w 11726108"/>
              <a:gd name="connsiteY10" fmla="*/ 2708950 h 5234328"/>
              <a:gd name="connsiteX11" fmla="*/ 8823938 w 11726108"/>
              <a:gd name="connsiteY11" fmla="*/ 2707770 h 5234328"/>
              <a:gd name="connsiteX12" fmla="*/ 8360204 w 11726108"/>
              <a:gd name="connsiteY12" fmla="*/ 2555918 h 5234328"/>
              <a:gd name="connsiteX13" fmla="*/ 7615755 w 11726108"/>
              <a:gd name="connsiteY13" fmla="*/ 2739560 h 5234328"/>
              <a:gd name="connsiteX14" fmla="*/ 8360204 w 11726108"/>
              <a:gd name="connsiteY14" fmla="*/ 2555918 h 5234328"/>
              <a:gd name="connsiteX15" fmla="*/ 9196478 w 11726108"/>
              <a:gd name="connsiteY15" fmla="*/ 2308708 h 5234328"/>
              <a:gd name="connsiteX16" fmla="*/ 8854029 w 11726108"/>
              <a:gd name="connsiteY16" fmla="*/ 2421720 h 5234328"/>
              <a:gd name="connsiteX17" fmla="*/ 8546321 w 11726108"/>
              <a:gd name="connsiteY17" fmla="*/ 2506474 h 5234328"/>
              <a:gd name="connsiteX18" fmla="*/ 8528948 w 11726108"/>
              <a:gd name="connsiteY18" fmla="*/ 2511186 h 5234328"/>
              <a:gd name="connsiteX19" fmla="*/ 8571136 w 11726108"/>
              <a:gd name="connsiteY19" fmla="*/ 2501768 h 5234328"/>
              <a:gd name="connsiteX20" fmla="*/ 8876363 w 11726108"/>
              <a:gd name="connsiteY20" fmla="*/ 2417009 h 5234328"/>
              <a:gd name="connsiteX21" fmla="*/ 9196478 w 11726108"/>
              <a:gd name="connsiteY21" fmla="*/ 2308708 h 5234328"/>
              <a:gd name="connsiteX22" fmla="*/ 1317682 w 11726108"/>
              <a:gd name="connsiteY22" fmla="*/ 2141549 h 5234328"/>
              <a:gd name="connsiteX23" fmla="*/ 1362350 w 11726108"/>
              <a:gd name="connsiteY23" fmla="*/ 2228660 h 5234328"/>
              <a:gd name="connsiteX24" fmla="*/ 2198620 w 11726108"/>
              <a:gd name="connsiteY24" fmla="*/ 2499414 h 5234328"/>
              <a:gd name="connsiteX25" fmla="*/ 1317682 w 11726108"/>
              <a:gd name="connsiteY25" fmla="*/ 2141549 h 5234328"/>
              <a:gd name="connsiteX26" fmla="*/ 1564283 w 11726108"/>
              <a:gd name="connsiteY26" fmla="*/ 1756609 h 5234328"/>
              <a:gd name="connsiteX27" fmla="*/ 1454166 w 11726108"/>
              <a:gd name="connsiteY27" fmla="*/ 1767205 h 5234328"/>
              <a:gd name="connsiteX28" fmla="*/ 1945506 w 11726108"/>
              <a:gd name="connsiteY28" fmla="*/ 1957907 h 5234328"/>
              <a:gd name="connsiteX29" fmla="*/ 2091916 w 11726108"/>
              <a:gd name="connsiteY29" fmla="*/ 1995575 h 5234328"/>
              <a:gd name="connsiteX30" fmla="*/ 1975286 w 11726108"/>
              <a:gd name="connsiteY30" fmla="*/ 1936717 h 5234328"/>
              <a:gd name="connsiteX31" fmla="*/ 1650205 w 11726108"/>
              <a:gd name="connsiteY31" fmla="*/ 1774265 h 5234328"/>
              <a:gd name="connsiteX32" fmla="*/ 1564283 w 11726108"/>
              <a:gd name="connsiteY32" fmla="*/ 1756609 h 5234328"/>
              <a:gd name="connsiteX33" fmla="*/ 9948374 w 11726108"/>
              <a:gd name="connsiteY33" fmla="*/ 1451718 h 5234328"/>
              <a:gd name="connsiteX34" fmla="*/ 9916113 w 11726108"/>
              <a:gd name="connsiteY34" fmla="*/ 1461132 h 5234328"/>
              <a:gd name="connsiteX35" fmla="*/ 9593517 w 11726108"/>
              <a:gd name="connsiteY35" fmla="*/ 1574145 h 5234328"/>
              <a:gd name="connsiteX36" fmla="*/ 9583590 w 11726108"/>
              <a:gd name="connsiteY36" fmla="*/ 1543537 h 5234328"/>
              <a:gd name="connsiteX37" fmla="*/ 9528996 w 11726108"/>
              <a:gd name="connsiteY37" fmla="*/ 1569434 h 5234328"/>
              <a:gd name="connsiteX38" fmla="*/ 9417327 w 11726108"/>
              <a:gd name="connsiteY38" fmla="*/ 1644774 h 5234328"/>
              <a:gd name="connsiteX39" fmla="*/ 8948326 w 11726108"/>
              <a:gd name="connsiteY39" fmla="*/ 1826062 h 5234328"/>
              <a:gd name="connsiteX40" fmla="*/ 9921074 w 11726108"/>
              <a:gd name="connsiteY40" fmla="*/ 1463490 h 5234328"/>
              <a:gd name="connsiteX41" fmla="*/ 9948374 w 11726108"/>
              <a:gd name="connsiteY41" fmla="*/ 1451718 h 5234328"/>
              <a:gd name="connsiteX42" fmla="*/ 10566270 w 11726108"/>
              <a:gd name="connsiteY42" fmla="*/ 1070310 h 5234328"/>
              <a:gd name="connsiteX43" fmla="*/ 10310671 w 11726108"/>
              <a:gd name="connsiteY43" fmla="*/ 1183318 h 5234328"/>
              <a:gd name="connsiteX44" fmla="*/ 9720074 w 11726108"/>
              <a:gd name="connsiteY44" fmla="*/ 1487033 h 5234328"/>
              <a:gd name="connsiteX45" fmla="*/ 10189080 w 11726108"/>
              <a:gd name="connsiteY45" fmla="*/ 1301038 h 5234328"/>
              <a:gd name="connsiteX46" fmla="*/ 10186600 w 11726108"/>
              <a:gd name="connsiteY46" fmla="*/ 1286909 h 5234328"/>
              <a:gd name="connsiteX47" fmla="*/ 10313156 w 11726108"/>
              <a:gd name="connsiteY47" fmla="*/ 1230404 h 5234328"/>
              <a:gd name="connsiteX48" fmla="*/ 10323083 w 11726108"/>
              <a:gd name="connsiteY48" fmla="*/ 1232758 h 5234328"/>
              <a:gd name="connsiteX49" fmla="*/ 10566270 w 11726108"/>
              <a:gd name="connsiteY49" fmla="*/ 1070310 h 5234328"/>
              <a:gd name="connsiteX50" fmla="*/ 2714391 w 11726108"/>
              <a:gd name="connsiteY50" fmla="*/ 505 h 5234328"/>
              <a:gd name="connsiteX51" fmla="*/ 2796663 w 11726108"/>
              <a:gd name="connsiteY51" fmla="*/ 1420 h 5234328"/>
              <a:gd name="connsiteX52" fmla="*/ 3687527 w 11726108"/>
              <a:gd name="connsiteY52" fmla="*/ 192127 h 5234328"/>
              <a:gd name="connsiteX53" fmla="*/ 4181342 w 11726108"/>
              <a:gd name="connsiteY53" fmla="*/ 288657 h 5234328"/>
              <a:gd name="connsiteX54" fmla="*/ 4340159 w 11726108"/>
              <a:gd name="connsiteY54" fmla="*/ 307489 h 5234328"/>
              <a:gd name="connsiteX55" fmla="*/ 4563499 w 11726108"/>
              <a:gd name="connsiteY55" fmla="*/ 305135 h 5234328"/>
              <a:gd name="connsiteX56" fmla="*/ 4692535 w 11726108"/>
              <a:gd name="connsiteY56" fmla="*/ 286303 h 5234328"/>
              <a:gd name="connsiteX57" fmla="*/ 4955576 w 11726108"/>
              <a:gd name="connsiteY57" fmla="*/ 234506 h 5234328"/>
              <a:gd name="connsiteX58" fmla="*/ 5335246 w 11726108"/>
              <a:gd name="connsiteY58" fmla="*/ 307489 h 5234328"/>
              <a:gd name="connsiteX59" fmla="*/ 5387360 w 11726108"/>
              <a:gd name="connsiteY59" fmla="*/ 328678 h 5234328"/>
              <a:gd name="connsiteX60" fmla="*/ 5456842 w 11726108"/>
              <a:gd name="connsiteY60" fmla="*/ 396958 h 5234328"/>
              <a:gd name="connsiteX61" fmla="*/ 5481656 w 11726108"/>
              <a:gd name="connsiteY61" fmla="*/ 441691 h 5234328"/>
              <a:gd name="connsiteX62" fmla="*/ 6017659 w 11726108"/>
              <a:gd name="connsiteY62" fmla="*/ 484070 h 5234328"/>
              <a:gd name="connsiteX63" fmla="*/ 6603300 w 11726108"/>
              <a:gd name="connsiteY63" fmla="*/ 422855 h 5234328"/>
              <a:gd name="connsiteX64" fmla="*/ 6635556 w 11726108"/>
              <a:gd name="connsiteY64" fmla="*/ 432273 h 5234328"/>
              <a:gd name="connsiteX65" fmla="*/ 6829114 w 11726108"/>
              <a:gd name="connsiteY65" fmla="*/ 611203 h 5234328"/>
              <a:gd name="connsiteX66" fmla="*/ 6891155 w 11726108"/>
              <a:gd name="connsiteY66" fmla="*/ 663001 h 5234328"/>
              <a:gd name="connsiteX67" fmla="*/ 7203824 w 11726108"/>
              <a:gd name="connsiteY67" fmla="*/ 778367 h 5234328"/>
              <a:gd name="connsiteX68" fmla="*/ 7521459 w 11726108"/>
              <a:gd name="connsiteY68" fmla="*/ 778367 h 5234328"/>
              <a:gd name="connsiteX69" fmla="*/ 7635609 w 11726108"/>
              <a:gd name="connsiteY69" fmla="*/ 773656 h 5234328"/>
              <a:gd name="connsiteX70" fmla="*/ 7767126 w 11726108"/>
              <a:gd name="connsiteY70" fmla="*/ 754824 h 5234328"/>
              <a:gd name="connsiteX71" fmla="*/ 7834128 w 11726108"/>
              <a:gd name="connsiteY71" fmla="*/ 750113 h 5234328"/>
              <a:gd name="connsiteX72" fmla="*/ 7916017 w 11726108"/>
              <a:gd name="connsiteY72" fmla="*/ 731276 h 5234328"/>
              <a:gd name="connsiteX73" fmla="*/ 7992945 w 11726108"/>
              <a:gd name="connsiteY73" fmla="*/ 731276 h 5234328"/>
              <a:gd name="connsiteX74" fmla="*/ 8156724 w 11726108"/>
              <a:gd name="connsiteY74" fmla="*/ 728923 h 5234328"/>
              <a:gd name="connsiteX75" fmla="*/ 8243579 w 11726108"/>
              <a:gd name="connsiteY75" fmla="*/ 717151 h 5234328"/>
              <a:gd name="connsiteX76" fmla="*/ 8414803 w 11726108"/>
              <a:gd name="connsiteY76" fmla="*/ 707733 h 5234328"/>
              <a:gd name="connsiteX77" fmla="*/ 8454505 w 11726108"/>
              <a:gd name="connsiteY77" fmla="*/ 707733 h 5234328"/>
              <a:gd name="connsiteX78" fmla="*/ 8461947 w 11726108"/>
              <a:gd name="connsiteY78" fmla="*/ 688901 h 5234328"/>
              <a:gd name="connsiteX79" fmla="*/ 8456986 w 11726108"/>
              <a:gd name="connsiteY79" fmla="*/ 679483 h 5234328"/>
              <a:gd name="connsiteX80" fmla="*/ 8447059 w 11726108"/>
              <a:gd name="connsiteY80" fmla="*/ 677126 h 5234328"/>
              <a:gd name="connsiteX81" fmla="*/ 8464432 w 11726108"/>
              <a:gd name="connsiteY81" fmla="*/ 674772 h 5234328"/>
              <a:gd name="connsiteX82" fmla="*/ 8469393 w 11726108"/>
              <a:gd name="connsiteY82" fmla="*/ 674772 h 5234328"/>
              <a:gd name="connsiteX83" fmla="*/ 8476839 w 11726108"/>
              <a:gd name="connsiteY83" fmla="*/ 672419 h 5234328"/>
              <a:gd name="connsiteX84" fmla="*/ 8509095 w 11726108"/>
              <a:gd name="connsiteY84" fmla="*/ 670065 h 5234328"/>
              <a:gd name="connsiteX85" fmla="*/ 8610838 w 11726108"/>
              <a:gd name="connsiteY85" fmla="*/ 691255 h 5234328"/>
              <a:gd name="connsiteX86" fmla="*/ 9144364 w 11726108"/>
              <a:gd name="connsiteY86" fmla="*/ 700673 h 5234328"/>
              <a:gd name="connsiteX87" fmla="*/ 9216327 w 11726108"/>
              <a:gd name="connsiteY87" fmla="*/ 721863 h 5234328"/>
              <a:gd name="connsiteX88" fmla="*/ 9171660 w 11726108"/>
              <a:gd name="connsiteY88" fmla="*/ 752466 h 5234328"/>
              <a:gd name="connsiteX89" fmla="*/ 7015231 w 11726108"/>
              <a:gd name="connsiteY89" fmla="*/ 1169193 h 5234328"/>
              <a:gd name="connsiteX90" fmla="*/ 7183971 w 11726108"/>
              <a:gd name="connsiteY90" fmla="*/ 1265719 h 5234328"/>
              <a:gd name="connsiteX91" fmla="*/ 7456938 w 11726108"/>
              <a:gd name="connsiteY91" fmla="*/ 1268077 h 5234328"/>
              <a:gd name="connsiteX92" fmla="*/ 8251020 w 11726108"/>
              <a:gd name="connsiteY92" fmla="*/ 1037349 h 5234328"/>
              <a:gd name="connsiteX93" fmla="*/ 8474354 w 11726108"/>
              <a:gd name="connsiteY93" fmla="*/ 1016159 h 5234328"/>
              <a:gd name="connsiteX94" fmla="*/ 8546321 w 11726108"/>
              <a:gd name="connsiteY94" fmla="*/ 1013801 h 5234328"/>
              <a:gd name="connsiteX95" fmla="*/ 9305662 w 11726108"/>
              <a:gd name="connsiteY95" fmla="*/ 799556 h 5234328"/>
              <a:gd name="connsiteX96" fmla="*/ 9732481 w 11726108"/>
              <a:gd name="connsiteY96" fmla="*/ 684190 h 5234328"/>
              <a:gd name="connsiteX97" fmla="*/ 9891299 w 11726108"/>
              <a:gd name="connsiteY97" fmla="*/ 679483 h 5234328"/>
              <a:gd name="connsiteX98" fmla="*/ 9916113 w 11726108"/>
              <a:gd name="connsiteY98" fmla="*/ 674772 h 5234328"/>
              <a:gd name="connsiteX99" fmla="*/ 9918594 w 11726108"/>
              <a:gd name="connsiteY99" fmla="*/ 707733 h 5234328"/>
              <a:gd name="connsiteX100" fmla="*/ 9725035 w 11726108"/>
              <a:gd name="connsiteY100" fmla="*/ 808974 h 5234328"/>
              <a:gd name="connsiteX101" fmla="*/ 8868917 w 11726108"/>
              <a:gd name="connsiteY101" fmla="*/ 1082081 h 5234328"/>
              <a:gd name="connsiteX102" fmla="*/ 8849064 w 11726108"/>
              <a:gd name="connsiteY102" fmla="*/ 1086788 h 5234328"/>
              <a:gd name="connsiteX103" fmla="*/ 8876363 w 11726108"/>
              <a:gd name="connsiteY103" fmla="*/ 1082081 h 5234328"/>
              <a:gd name="connsiteX104" fmla="*/ 10015375 w 11726108"/>
              <a:gd name="connsiteY104" fmla="*/ 750113 h 5234328"/>
              <a:gd name="connsiteX105" fmla="*/ 10087338 w 11726108"/>
              <a:gd name="connsiteY105" fmla="*/ 768949 h 5234328"/>
              <a:gd name="connsiteX106" fmla="*/ 9757296 w 11726108"/>
              <a:gd name="connsiteY106" fmla="*/ 900793 h 5234328"/>
              <a:gd name="connsiteX107" fmla="*/ 8581062 w 11726108"/>
              <a:gd name="connsiteY107" fmla="*/ 1209215 h 5234328"/>
              <a:gd name="connsiteX108" fmla="*/ 8375097 w 11726108"/>
              <a:gd name="connsiteY108" fmla="*/ 1275137 h 5234328"/>
              <a:gd name="connsiteX109" fmla="*/ 9062475 w 11726108"/>
              <a:gd name="connsiteY109" fmla="*/ 1237469 h 5234328"/>
              <a:gd name="connsiteX110" fmla="*/ 10119598 w 11726108"/>
              <a:gd name="connsiteY110" fmla="*/ 808974 h 5234328"/>
              <a:gd name="connsiteX111" fmla="*/ 10141932 w 11726108"/>
              <a:gd name="connsiteY111" fmla="*/ 799556 h 5234328"/>
              <a:gd name="connsiteX112" fmla="*/ 10365266 w 11726108"/>
              <a:gd name="connsiteY112" fmla="*/ 703026 h 5234328"/>
              <a:gd name="connsiteX113" fmla="*/ 10429787 w 11726108"/>
              <a:gd name="connsiteY113" fmla="*/ 641811 h 5234328"/>
              <a:gd name="connsiteX114" fmla="*/ 10506710 w 11726108"/>
              <a:gd name="connsiteY114" fmla="*/ 615915 h 5234328"/>
              <a:gd name="connsiteX115" fmla="*/ 10563790 w 11726108"/>
              <a:gd name="connsiteY115" fmla="*/ 632393 h 5234328"/>
              <a:gd name="connsiteX116" fmla="*/ 10536490 w 11726108"/>
              <a:gd name="connsiteY116" fmla="*/ 728923 h 5234328"/>
              <a:gd name="connsiteX117" fmla="*/ 10534010 w 11726108"/>
              <a:gd name="connsiteY117" fmla="*/ 754824 h 5234328"/>
              <a:gd name="connsiteX118" fmla="*/ 10479415 w 11726108"/>
              <a:gd name="connsiteY118" fmla="*/ 783074 h 5234328"/>
              <a:gd name="connsiteX119" fmla="*/ 9955820 w 11726108"/>
              <a:gd name="connsiteY119" fmla="*/ 1098560 h 5234328"/>
              <a:gd name="connsiteX120" fmla="*/ 9844150 w 11726108"/>
              <a:gd name="connsiteY120" fmla="*/ 1162129 h 5234328"/>
              <a:gd name="connsiteX121" fmla="*/ 9973188 w 11726108"/>
              <a:gd name="connsiteY121" fmla="*/ 1093853 h 5234328"/>
              <a:gd name="connsiteX122" fmla="*/ 10476935 w 11726108"/>
              <a:gd name="connsiteY122" fmla="*/ 827806 h 5234328"/>
              <a:gd name="connsiteX123" fmla="*/ 10543936 w 11726108"/>
              <a:gd name="connsiteY123" fmla="*/ 820746 h 5234328"/>
              <a:gd name="connsiteX124" fmla="*/ 10563790 w 11726108"/>
              <a:gd name="connsiteY124" fmla="*/ 848996 h 5234328"/>
              <a:gd name="connsiteX125" fmla="*/ 10613418 w 11726108"/>
              <a:gd name="connsiteY125" fmla="*/ 943172 h 5234328"/>
              <a:gd name="connsiteX126" fmla="*/ 10628306 w 11726108"/>
              <a:gd name="connsiteY126" fmla="*/ 950233 h 5234328"/>
              <a:gd name="connsiteX127" fmla="*/ 10620860 w 11726108"/>
              <a:gd name="connsiteY127" fmla="*/ 1020866 h 5234328"/>
              <a:gd name="connsiteX128" fmla="*/ 10608453 w 11726108"/>
              <a:gd name="connsiteY128" fmla="*/ 1049120 h 5234328"/>
              <a:gd name="connsiteX129" fmla="*/ 10690342 w 11726108"/>
              <a:gd name="connsiteY129" fmla="*/ 1042056 h 5234328"/>
              <a:gd name="connsiteX130" fmla="*/ 10737495 w 11726108"/>
              <a:gd name="connsiteY130" fmla="*/ 1013801 h 5234328"/>
              <a:gd name="connsiteX131" fmla="*/ 10814418 w 11726108"/>
              <a:gd name="connsiteY131" fmla="*/ 971422 h 5234328"/>
              <a:gd name="connsiteX132" fmla="*/ 10861571 w 11726108"/>
              <a:gd name="connsiteY132" fmla="*/ 940819 h 5234328"/>
              <a:gd name="connsiteX133" fmla="*/ 10921126 w 11726108"/>
              <a:gd name="connsiteY133" fmla="*/ 903146 h 5234328"/>
              <a:gd name="connsiteX134" fmla="*/ 11084905 w 11726108"/>
              <a:gd name="connsiteY134" fmla="*/ 799556 h 5234328"/>
              <a:gd name="connsiteX135" fmla="*/ 11141980 w 11726108"/>
              <a:gd name="connsiteY135" fmla="*/ 761884 h 5234328"/>
              <a:gd name="connsiteX136" fmla="*/ 11300797 w 11726108"/>
              <a:gd name="connsiteY136" fmla="*/ 707733 h 5234328"/>
              <a:gd name="connsiteX137" fmla="*/ 11231315 w 11726108"/>
              <a:gd name="connsiteY137" fmla="*/ 780720 h 5234328"/>
              <a:gd name="connsiteX138" fmla="*/ 10958348 w 11726108"/>
              <a:gd name="connsiteY138" fmla="*/ 966715 h 5234328"/>
              <a:gd name="connsiteX139" fmla="*/ 10660566 w 11726108"/>
              <a:gd name="connsiteY139" fmla="*/ 1136232 h 5234328"/>
              <a:gd name="connsiteX140" fmla="*/ 10610933 w 11726108"/>
              <a:gd name="connsiteY140" fmla="*/ 1159775 h 5234328"/>
              <a:gd name="connsiteX141" fmla="*/ 10462047 w 11726108"/>
              <a:gd name="connsiteY141" fmla="*/ 1230404 h 5234328"/>
              <a:gd name="connsiteX142" fmla="*/ 10397526 w 11726108"/>
              <a:gd name="connsiteY142" fmla="*/ 1279848 h 5234328"/>
              <a:gd name="connsiteX143" fmla="*/ 10404972 w 11726108"/>
              <a:gd name="connsiteY143" fmla="*/ 1317516 h 5234328"/>
              <a:gd name="connsiteX144" fmla="*/ 10387599 w 11726108"/>
              <a:gd name="connsiteY144" fmla="*/ 1324581 h 5234328"/>
              <a:gd name="connsiteX145" fmla="*/ 10323083 w 11726108"/>
              <a:gd name="connsiteY145" fmla="*/ 1371667 h 5234328"/>
              <a:gd name="connsiteX146" fmla="*/ 10335490 w 11726108"/>
              <a:gd name="connsiteY146" fmla="*/ 1468197 h 5234328"/>
              <a:gd name="connsiteX147" fmla="*/ 10365266 w 11726108"/>
              <a:gd name="connsiteY147" fmla="*/ 1489386 h 5234328"/>
              <a:gd name="connsiteX148" fmla="*/ 10429787 w 11726108"/>
              <a:gd name="connsiteY148" fmla="*/ 1508223 h 5234328"/>
              <a:gd name="connsiteX149" fmla="*/ 10467008 w 11726108"/>
              <a:gd name="connsiteY149" fmla="*/ 1519994 h 5234328"/>
              <a:gd name="connsiteX150" fmla="*/ 10489342 w 11726108"/>
              <a:gd name="connsiteY150" fmla="*/ 1512930 h 5234328"/>
              <a:gd name="connsiteX151" fmla="*/ 10531529 w 11726108"/>
              <a:gd name="connsiteY151" fmla="*/ 1475262 h 5234328"/>
              <a:gd name="connsiteX152" fmla="*/ 10551382 w 11726108"/>
              <a:gd name="connsiteY152" fmla="*/ 1468197 h 5234328"/>
              <a:gd name="connsiteX153" fmla="*/ 10591084 w 11726108"/>
              <a:gd name="connsiteY153" fmla="*/ 1472908 h 5234328"/>
              <a:gd name="connsiteX154" fmla="*/ 10888866 w 11726108"/>
              <a:gd name="connsiteY154" fmla="*/ 1376378 h 5234328"/>
              <a:gd name="connsiteX155" fmla="*/ 10898793 w 11726108"/>
              <a:gd name="connsiteY155" fmla="*/ 1376378 h 5234328"/>
              <a:gd name="connsiteX156" fmla="*/ 10908715 w 11726108"/>
              <a:gd name="connsiteY156" fmla="*/ 1418757 h 5234328"/>
              <a:gd name="connsiteX157" fmla="*/ 10888866 w 11726108"/>
              <a:gd name="connsiteY157" fmla="*/ 1442301 h 5234328"/>
              <a:gd name="connsiteX158" fmla="*/ 10789604 w 11726108"/>
              <a:gd name="connsiteY158" fmla="*/ 1491740 h 5234328"/>
              <a:gd name="connsiteX159" fmla="*/ 10732529 w 11726108"/>
              <a:gd name="connsiteY159" fmla="*/ 1541184 h 5234328"/>
              <a:gd name="connsiteX160" fmla="*/ 10702754 w 11726108"/>
              <a:gd name="connsiteY160" fmla="*/ 1555309 h 5234328"/>
              <a:gd name="connsiteX161" fmla="*/ 10640713 w 11726108"/>
              <a:gd name="connsiteY161" fmla="*/ 1562373 h 5234328"/>
              <a:gd name="connsiteX162" fmla="*/ 10094784 w 11726108"/>
              <a:gd name="connsiteY162" fmla="*/ 1802519 h 5234328"/>
              <a:gd name="connsiteX163" fmla="*/ 10037709 w 11726108"/>
              <a:gd name="connsiteY163" fmla="*/ 1849606 h 5234328"/>
              <a:gd name="connsiteX164" fmla="*/ 9963261 w 11726108"/>
              <a:gd name="connsiteY164" fmla="*/ 1868442 h 5234328"/>
              <a:gd name="connsiteX165" fmla="*/ 9772188 w 11726108"/>
              <a:gd name="connsiteY165" fmla="*/ 1993221 h 5234328"/>
              <a:gd name="connsiteX166" fmla="*/ 9747369 w 11726108"/>
              <a:gd name="connsiteY166" fmla="*/ 2040312 h 5234328"/>
              <a:gd name="connsiteX167" fmla="*/ 9727520 w 11726108"/>
              <a:gd name="connsiteY167" fmla="*/ 2056790 h 5234328"/>
              <a:gd name="connsiteX168" fmla="*/ 9628258 w 11726108"/>
              <a:gd name="connsiteY168" fmla="*/ 2115648 h 5234328"/>
              <a:gd name="connsiteX169" fmla="*/ 9268436 w 11726108"/>
              <a:gd name="connsiteY169" fmla="*/ 2292229 h 5234328"/>
              <a:gd name="connsiteX170" fmla="*/ 9712628 w 11726108"/>
              <a:gd name="connsiteY170" fmla="*/ 2136837 h 5234328"/>
              <a:gd name="connsiteX171" fmla="*/ 9757296 w 11726108"/>
              <a:gd name="connsiteY171" fmla="*/ 2122712 h 5234328"/>
              <a:gd name="connsiteX172" fmla="*/ 9772188 w 11726108"/>
              <a:gd name="connsiteY172" fmla="*/ 2150967 h 5234328"/>
              <a:gd name="connsiteX173" fmla="*/ 10392565 w 11726108"/>
              <a:gd name="connsiteY173" fmla="*/ 1915528 h 5234328"/>
              <a:gd name="connsiteX174" fmla="*/ 10494303 w 11726108"/>
              <a:gd name="connsiteY174" fmla="*/ 1875502 h 5234328"/>
              <a:gd name="connsiteX175" fmla="*/ 10566270 w 11726108"/>
              <a:gd name="connsiteY175" fmla="*/ 1844899 h 5234328"/>
              <a:gd name="connsiteX176" fmla="*/ 10603492 w 11726108"/>
              <a:gd name="connsiteY176" fmla="*/ 1804873 h 5234328"/>
              <a:gd name="connsiteX177" fmla="*/ 10625826 w 11726108"/>
              <a:gd name="connsiteY177" fmla="*/ 1797808 h 5234328"/>
              <a:gd name="connsiteX178" fmla="*/ 10668008 w 11726108"/>
              <a:gd name="connsiteY178" fmla="*/ 1804873 h 5234328"/>
              <a:gd name="connsiteX179" fmla="*/ 10769751 w 11726108"/>
              <a:gd name="connsiteY179" fmla="*/ 1760140 h 5234328"/>
              <a:gd name="connsiteX180" fmla="*/ 10841718 w 11726108"/>
              <a:gd name="connsiteY180" fmla="*/ 1729532 h 5234328"/>
              <a:gd name="connsiteX181" fmla="*/ 11524131 w 11726108"/>
              <a:gd name="connsiteY181" fmla="*/ 1423464 h 5234328"/>
              <a:gd name="connsiteX182" fmla="*/ 11705282 w 11726108"/>
              <a:gd name="connsiteY182" fmla="*/ 1404628 h 5234328"/>
              <a:gd name="connsiteX183" fmla="*/ 11725135 w 11726108"/>
              <a:gd name="connsiteY183" fmla="*/ 1425818 h 5234328"/>
              <a:gd name="connsiteX184" fmla="*/ 11720170 w 11726108"/>
              <a:gd name="connsiteY184" fmla="*/ 1472908 h 5234328"/>
              <a:gd name="connsiteX185" fmla="*/ 11697836 w 11726108"/>
              <a:gd name="connsiteY185" fmla="*/ 1501158 h 5234328"/>
              <a:gd name="connsiteX186" fmla="*/ 11536538 w 11726108"/>
              <a:gd name="connsiteY186" fmla="*/ 1611813 h 5234328"/>
              <a:gd name="connsiteX187" fmla="*/ 11385167 w 11726108"/>
              <a:gd name="connsiteY187" fmla="*/ 1708343 h 5234328"/>
              <a:gd name="connsiteX188" fmla="*/ 11310724 w 11726108"/>
              <a:gd name="connsiteY188" fmla="*/ 1750722 h 5234328"/>
              <a:gd name="connsiteX189" fmla="*/ 11211462 w 11726108"/>
              <a:gd name="connsiteY189" fmla="*/ 1802519 h 5234328"/>
              <a:gd name="connsiteX190" fmla="*/ 11164314 w 11726108"/>
              <a:gd name="connsiteY190" fmla="*/ 1823709 h 5234328"/>
              <a:gd name="connsiteX191" fmla="*/ 10844198 w 11726108"/>
              <a:gd name="connsiteY191" fmla="*/ 1967325 h 5234328"/>
              <a:gd name="connsiteX192" fmla="*/ 10834272 w 11726108"/>
              <a:gd name="connsiteY192" fmla="*/ 1995575 h 5234328"/>
              <a:gd name="connsiteX193" fmla="*/ 10836752 w 11726108"/>
              <a:gd name="connsiteY193" fmla="*/ 2002639 h 5234328"/>
              <a:gd name="connsiteX194" fmla="*/ 10687861 w 11726108"/>
              <a:gd name="connsiteY194" fmla="*/ 2073273 h 5234328"/>
              <a:gd name="connsiteX195" fmla="*/ 10658086 w 11726108"/>
              <a:gd name="connsiteY195" fmla="*/ 2085044 h 5234328"/>
              <a:gd name="connsiteX196" fmla="*/ 10563790 w 11726108"/>
              <a:gd name="connsiteY196" fmla="*/ 2122712 h 5234328"/>
              <a:gd name="connsiteX197" fmla="*/ 9640665 w 11726108"/>
              <a:gd name="connsiteY197" fmla="*/ 2442910 h 5234328"/>
              <a:gd name="connsiteX198" fmla="*/ 9429734 w 11726108"/>
              <a:gd name="connsiteY198" fmla="*/ 2508832 h 5234328"/>
              <a:gd name="connsiteX199" fmla="*/ 9089770 w 11726108"/>
              <a:gd name="connsiteY199" fmla="*/ 2603004 h 5234328"/>
              <a:gd name="connsiteX200" fmla="*/ 9015327 w 11726108"/>
              <a:gd name="connsiteY200" fmla="*/ 2619487 h 5234328"/>
              <a:gd name="connsiteX201" fmla="*/ 8754767 w 11726108"/>
              <a:gd name="connsiteY201" fmla="*/ 2683056 h 5234328"/>
              <a:gd name="connsiteX202" fmla="*/ 8712580 w 11726108"/>
              <a:gd name="connsiteY202" fmla="*/ 2654802 h 5234328"/>
              <a:gd name="connsiteX203" fmla="*/ 7518974 w 11726108"/>
              <a:gd name="connsiteY203" fmla="*/ 2930262 h 5234328"/>
              <a:gd name="connsiteX204" fmla="*/ 7250972 w 11726108"/>
              <a:gd name="connsiteY204" fmla="*/ 3172766 h 5234328"/>
              <a:gd name="connsiteX205" fmla="*/ 7273306 w 11726108"/>
              <a:gd name="connsiteY205" fmla="*/ 3196309 h 5234328"/>
              <a:gd name="connsiteX206" fmla="*/ 7275787 w 11726108"/>
              <a:gd name="connsiteY206" fmla="*/ 3196309 h 5234328"/>
              <a:gd name="connsiteX207" fmla="*/ 7059894 w 11726108"/>
              <a:gd name="connsiteY207" fmla="*/ 3387011 h 5234328"/>
              <a:gd name="connsiteX208" fmla="*/ 6769559 w 11726108"/>
              <a:gd name="connsiteY208" fmla="*/ 3509438 h 5234328"/>
              <a:gd name="connsiteX209" fmla="*/ 6633076 w 11726108"/>
              <a:gd name="connsiteY209" fmla="*/ 3507084 h 5234328"/>
              <a:gd name="connsiteX210" fmla="*/ 6576001 w 11726108"/>
              <a:gd name="connsiteY210" fmla="*/ 3497666 h 5234328"/>
              <a:gd name="connsiteX211" fmla="*/ 6402296 w 11726108"/>
              <a:gd name="connsiteY211" fmla="*/ 3485895 h 5234328"/>
              <a:gd name="connsiteX212" fmla="*/ 6362589 w 11726108"/>
              <a:gd name="connsiteY212" fmla="*/ 3485895 h 5234328"/>
              <a:gd name="connsiteX213" fmla="*/ 6074734 w 11726108"/>
              <a:gd name="connsiteY213" fmla="*/ 3483541 h 5234328"/>
              <a:gd name="connsiteX214" fmla="*/ 5759585 w 11726108"/>
              <a:gd name="connsiteY214" fmla="*/ 3389365 h 5234328"/>
              <a:gd name="connsiteX215" fmla="*/ 5402248 w 11726108"/>
              <a:gd name="connsiteY215" fmla="*/ 3417619 h 5234328"/>
              <a:gd name="connsiteX216" fmla="*/ 5342692 w 11726108"/>
              <a:gd name="connsiteY216" fmla="*/ 3476477 h 5234328"/>
              <a:gd name="connsiteX217" fmla="*/ 5330285 w 11726108"/>
              <a:gd name="connsiteY217" fmla="*/ 3497666 h 5234328"/>
              <a:gd name="connsiteX218" fmla="*/ 5342692 w 11726108"/>
              <a:gd name="connsiteY218" fmla="*/ 3643640 h 5234328"/>
              <a:gd name="connsiteX219" fmla="*/ 5345174 w 11726108"/>
              <a:gd name="connsiteY219" fmla="*/ 3808446 h 5234328"/>
              <a:gd name="connsiteX220" fmla="*/ 5377433 w 11726108"/>
              <a:gd name="connsiteY220" fmla="*/ 3994441 h 5234328"/>
              <a:gd name="connsiteX221" fmla="*/ 5379914 w 11726108"/>
              <a:gd name="connsiteY221" fmla="*/ 4032109 h 5234328"/>
              <a:gd name="connsiteX222" fmla="*/ 5372468 w 11726108"/>
              <a:gd name="connsiteY222" fmla="*/ 4185143 h 5234328"/>
              <a:gd name="connsiteX223" fmla="*/ 5362546 w 11726108"/>
              <a:gd name="connsiteY223" fmla="*/ 4234587 h 5234328"/>
              <a:gd name="connsiteX224" fmla="*/ 5369987 w 11726108"/>
              <a:gd name="connsiteY224" fmla="*/ 4279320 h 5234328"/>
              <a:gd name="connsiteX225" fmla="*/ 5389841 w 11726108"/>
              <a:gd name="connsiteY225" fmla="*/ 4427647 h 5234328"/>
              <a:gd name="connsiteX226" fmla="*/ 5464284 w 11726108"/>
              <a:gd name="connsiteY226" fmla="*/ 4684271 h 5234328"/>
              <a:gd name="connsiteX227" fmla="*/ 5494064 w 11726108"/>
              <a:gd name="connsiteY227" fmla="*/ 4773736 h 5234328"/>
              <a:gd name="connsiteX228" fmla="*/ 5518878 w 11726108"/>
              <a:gd name="connsiteY228" fmla="*/ 4820827 h 5234328"/>
              <a:gd name="connsiteX229" fmla="*/ 5553619 w 11726108"/>
              <a:gd name="connsiteY229" fmla="*/ 4924417 h 5234328"/>
              <a:gd name="connsiteX230" fmla="*/ 5561065 w 11726108"/>
              <a:gd name="connsiteY230" fmla="*/ 5119830 h 5234328"/>
              <a:gd name="connsiteX231" fmla="*/ 5536251 w 11726108"/>
              <a:gd name="connsiteY231" fmla="*/ 5171628 h 5234328"/>
              <a:gd name="connsiteX232" fmla="*/ 5439470 w 11726108"/>
              <a:gd name="connsiteY232" fmla="*/ 5225779 h 5234328"/>
              <a:gd name="connsiteX233" fmla="*/ 5293060 w 11726108"/>
              <a:gd name="connsiteY233" fmla="*/ 5216360 h 5234328"/>
              <a:gd name="connsiteX234" fmla="*/ 5164022 w 11726108"/>
              <a:gd name="connsiteY234" fmla="*/ 5056262 h 5234328"/>
              <a:gd name="connsiteX235" fmla="*/ 5166507 w 11726108"/>
              <a:gd name="connsiteY235" fmla="*/ 4773736 h 5234328"/>
              <a:gd name="connsiteX236" fmla="*/ 5295540 w 11726108"/>
              <a:gd name="connsiteY236" fmla="*/ 4265195 h 5234328"/>
              <a:gd name="connsiteX237" fmla="*/ 5315393 w 11726108"/>
              <a:gd name="connsiteY237" fmla="*/ 4138057 h 5234328"/>
              <a:gd name="connsiteX238" fmla="*/ 5322839 w 11726108"/>
              <a:gd name="connsiteY238" fmla="*/ 4095678 h 5234328"/>
              <a:gd name="connsiteX239" fmla="*/ 5273206 w 11726108"/>
              <a:gd name="connsiteY239" fmla="*/ 3598907 h 5234328"/>
              <a:gd name="connsiteX240" fmla="*/ 5161542 w 11726108"/>
              <a:gd name="connsiteY240" fmla="*/ 3474123 h 5234328"/>
              <a:gd name="connsiteX241" fmla="*/ 5101986 w 11726108"/>
              <a:gd name="connsiteY241" fmla="*/ 3424684 h 5234328"/>
              <a:gd name="connsiteX242" fmla="*/ 5000243 w 11726108"/>
              <a:gd name="connsiteY242" fmla="*/ 3379951 h 5234328"/>
              <a:gd name="connsiteX243" fmla="*/ 4883613 w 11726108"/>
              <a:gd name="connsiteY243" fmla="*/ 3370533 h 5234328"/>
              <a:gd name="connsiteX244" fmla="*/ 4826538 w 11726108"/>
              <a:gd name="connsiteY244" fmla="*/ 3370533 h 5234328"/>
              <a:gd name="connsiteX245" fmla="*/ 4605685 w 11726108"/>
              <a:gd name="connsiteY245" fmla="*/ 3372886 h 5234328"/>
              <a:gd name="connsiteX246" fmla="*/ 4451829 w 11726108"/>
              <a:gd name="connsiteY246" fmla="*/ 3410554 h 5234328"/>
              <a:gd name="connsiteX247" fmla="*/ 4154048 w 11726108"/>
              <a:gd name="connsiteY247" fmla="*/ 3415266 h 5234328"/>
              <a:gd name="connsiteX248" fmla="*/ 3958008 w 11726108"/>
              <a:gd name="connsiteY248" fmla="*/ 3415266 h 5234328"/>
              <a:gd name="connsiteX249" fmla="*/ 3580819 w 11726108"/>
              <a:gd name="connsiteY249" fmla="*/ 3346985 h 5234328"/>
              <a:gd name="connsiteX250" fmla="*/ 3493969 w 11726108"/>
              <a:gd name="connsiteY250" fmla="*/ 3264585 h 5234328"/>
              <a:gd name="connsiteX251" fmla="*/ 3407114 w 11726108"/>
              <a:gd name="connsiteY251" fmla="*/ 3189245 h 5234328"/>
              <a:gd name="connsiteX252" fmla="*/ 3305371 w 11726108"/>
              <a:gd name="connsiteY252" fmla="*/ 3085654 h 5234328"/>
              <a:gd name="connsiteX253" fmla="*/ 3280557 w 11726108"/>
              <a:gd name="connsiteY253" fmla="*/ 3036210 h 5234328"/>
              <a:gd name="connsiteX254" fmla="*/ 3181299 w 11726108"/>
              <a:gd name="connsiteY254" fmla="*/ 3036210 h 5234328"/>
              <a:gd name="connsiteX255" fmla="*/ 3134146 w 11726108"/>
              <a:gd name="connsiteY255" fmla="*/ 3080943 h 5234328"/>
              <a:gd name="connsiteX256" fmla="*/ 3005109 w 11726108"/>
              <a:gd name="connsiteY256" fmla="*/ 3540045 h 5234328"/>
              <a:gd name="connsiteX257" fmla="*/ 3037369 w 11726108"/>
              <a:gd name="connsiteY257" fmla="*/ 3693080 h 5234328"/>
              <a:gd name="connsiteX258" fmla="*/ 3037369 w 11726108"/>
              <a:gd name="connsiteY258" fmla="*/ 3808446 h 5234328"/>
              <a:gd name="connsiteX259" fmla="*/ 2791697 w 11726108"/>
              <a:gd name="connsiteY259" fmla="*/ 3803734 h 5234328"/>
              <a:gd name="connsiteX260" fmla="*/ 2786736 w 11726108"/>
              <a:gd name="connsiteY260" fmla="*/ 3587136 h 5234328"/>
              <a:gd name="connsiteX261" fmla="*/ 2858703 w 11726108"/>
              <a:gd name="connsiteY261" fmla="*/ 3481188 h 5234328"/>
              <a:gd name="connsiteX262" fmla="*/ 2962922 w 11726108"/>
              <a:gd name="connsiteY262" fmla="*/ 3316382 h 5234328"/>
              <a:gd name="connsiteX263" fmla="*/ 3007594 w 11726108"/>
              <a:gd name="connsiteY263" fmla="*/ 3175120 h 5234328"/>
              <a:gd name="connsiteX264" fmla="*/ 3007594 w 11726108"/>
              <a:gd name="connsiteY264" fmla="*/ 3005603 h 5234328"/>
              <a:gd name="connsiteX265" fmla="*/ 2747034 w 11726108"/>
              <a:gd name="connsiteY265" fmla="*/ 2963224 h 5234328"/>
              <a:gd name="connsiteX266" fmla="*/ 2632885 w 11726108"/>
              <a:gd name="connsiteY266" fmla="*/ 2984413 h 5234328"/>
              <a:gd name="connsiteX267" fmla="*/ 2508808 w 11726108"/>
              <a:gd name="connsiteY267" fmla="*/ 2982060 h 5234328"/>
              <a:gd name="connsiteX268" fmla="*/ 2086950 w 11726108"/>
              <a:gd name="connsiteY268" fmla="*/ 2890241 h 5234328"/>
              <a:gd name="connsiteX269" fmla="*/ 1888431 w 11726108"/>
              <a:gd name="connsiteY269" fmla="*/ 2890241 h 5234328"/>
              <a:gd name="connsiteX270" fmla="*/ 1697353 w 11726108"/>
              <a:gd name="connsiteY270" fmla="*/ 2673638 h 5234328"/>
              <a:gd name="connsiteX271" fmla="*/ 1640283 w 11726108"/>
              <a:gd name="connsiteY271" fmla="*/ 2586526 h 5234328"/>
              <a:gd name="connsiteX272" fmla="*/ 1198572 w 11726108"/>
              <a:gd name="connsiteY272" fmla="*/ 2464095 h 5234328"/>
              <a:gd name="connsiteX273" fmla="*/ 1178718 w 11726108"/>
              <a:gd name="connsiteY273" fmla="*/ 2457035 h 5234328"/>
              <a:gd name="connsiteX274" fmla="*/ 1044720 w 11726108"/>
              <a:gd name="connsiteY274" fmla="*/ 2442910 h 5234328"/>
              <a:gd name="connsiteX275" fmla="*/ 650157 w 11726108"/>
              <a:gd name="connsiteY275" fmla="*/ 2325190 h 5234328"/>
              <a:gd name="connsiteX276" fmla="*/ 550900 w 11726108"/>
              <a:gd name="connsiteY276" fmla="*/ 2247497 h 5234328"/>
              <a:gd name="connsiteX277" fmla="*/ 359817 w 11726108"/>
              <a:gd name="connsiteY277" fmla="*/ 2134484 h 5234328"/>
              <a:gd name="connsiteX278" fmla="*/ 300266 w 11726108"/>
              <a:gd name="connsiteY278" fmla="*/ 2089751 h 5234328"/>
              <a:gd name="connsiteX279" fmla="*/ 134003 w 11726108"/>
              <a:gd name="connsiteY279" fmla="*/ 1946135 h 5234328"/>
              <a:gd name="connsiteX280" fmla="*/ 54594 w 11726108"/>
              <a:gd name="connsiteY280" fmla="*/ 1847252 h 5234328"/>
              <a:gd name="connsiteX281" fmla="*/ 2485 w 11726108"/>
              <a:gd name="connsiteY281" fmla="*/ 1736597 h 5234328"/>
              <a:gd name="connsiteX282" fmla="*/ 0 w 11726108"/>
              <a:gd name="connsiteY282" fmla="*/ 1595335 h 5234328"/>
              <a:gd name="connsiteX283" fmla="*/ 205965 w 11726108"/>
              <a:gd name="connsiteY283" fmla="*/ 1510576 h 5234328"/>
              <a:gd name="connsiteX284" fmla="*/ 332522 w 11726108"/>
              <a:gd name="connsiteY284" fmla="*/ 1543537 h 5234328"/>
              <a:gd name="connsiteX285" fmla="*/ 270486 w 11726108"/>
              <a:gd name="connsiteY285" fmla="*/ 1475262 h 5234328"/>
              <a:gd name="connsiteX286" fmla="*/ 213412 w 11726108"/>
              <a:gd name="connsiteY286" fmla="*/ 1366960 h 5234328"/>
              <a:gd name="connsiteX287" fmla="*/ 220858 w 11726108"/>
              <a:gd name="connsiteY287" fmla="*/ 1251594 h 5234328"/>
              <a:gd name="connsiteX288" fmla="*/ 409450 w 11726108"/>
              <a:gd name="connsiteY288" fmla="*/ 1178607 h 5234328"/>
              <a:gd name="connsiteX289" fmla="*/ 411936 w 11726108"/>
              <a:gd name="connsiteY289" fmla="*/ 1178607 h 5234328"/>
              <a:gd name="connsiteX290" fmla="*/ 414416 w 11726108"/>
              <a:gd name="connsiteY290" fmla="*/ 1178607 h 5234328"/>
              <a:gd name="connsiteX291" fmla="*/ 513674 w 11726108"/>
              <a:gd name="connsiteY291" fmla="*/ 1249240 h 5234328"/>
              <a:gd name="connsiteX292" fmla="*/ 781675 w 11726108"/>
              <a:gd name="connsiteY292" fmla="*/ 1416400 h 5234328"/>
              <a:gd name="connsiteX293" fmla="*/ 960346 w 11726108"/>
              <a:gd name="connsiteY293" fmla="*/ 1512930 h 5234328"/>
              <a:gd name="connsiteX294" fmla="*/ 1007494 w 11726108"/>
              <a:gd name="connsiteY294" fmla="*/ 1571792 h 5234328"/>
              <a:gd name="connsiteX295" fmla="*/ 684898 w 11726108"/>
              <a:gd name="connsiteY295" fmla="*/ 1505865 h 5234328"/>
              <a:gd name="connsiteX296" fmla="*/ 1186165 w 11726108"/>
              <a:gd name="connsiteY296" fmla="*/ 1738951 h 5234328"/>
              <a:gd name="connsiteX297" fmla="*/ 1057127 w 11726108"/>
              <a:gd name="connsiteY297" fmla="*/ 1576498 h 5234328"/>
              <a:gd name="connsiteX298" fmla="*/ 985160 w 11726108"/>
              <a:gd name="connsiteY298" fmla="*/ 1482322 h 5234328"/>
              <a:gd name="connsiteX299" fmla="*/ 808974 w 11726108"/>
              <a:gd name="connsiteY299" fmla="*/ 1390503 h 5234328"/>
              <a:gd name="connsiteX300" fmla="*/ 516154 w 11726108"/>
              <a:gd name="connsiteY300" fmla="*/ 1188025 h 5234328"/>
              <a:gd name="connsiteX301" fmla="*/ 411936 w 11726108"/>
              <a:gd name="connsiteY301" fmla="*/ 1176254 h 5234328"/>
              <a:gd name="connsiteX302" fmla="*/ 387117 w 11726108"/>
              <a:gd name="connsiteY302" fmla="*/ 1131521 h 5234328"/>
              <a:gd name="connsiteX303" fmla="*/ 367263 w 11726108"/>
              <a:gd name="connsiteY303" fmla="*/ 1013801 h 5234328"/>
              <a:gd name="connsiteX304" fmla="*/ 918158 w 11726108"/>
              <a:gd name="connsiteY304" fmla="*/ 990258 h 5234328"/>
              <a:gd name="connsiteX305" fmla="*/ 1017420 w 11726108"/>
              <a:gd name="connsiteY305" fmla="*/ 1027931 h 5234328"/>
              <a:gd name="connsiteX306" fmla="*/ 1019901 w 11726108"/>
              <a:gd name="connsiteY306" fmla="*/ 950233 h 5234328"/>
              <a:gd name="connsiteX307" fmla="*/ 1064569 w 11726108"/>
              <a:gd name="connsiteY307" fmla="*/ 898440 h 5234328"/>
              <a:gd name="connsiteX308" fmla="*/ 1235793 w 11726108"/>
              <a:gd name="connsiteY308" fmla="*/ 717151 h 5234328"/>
              <a:gd name="connsiteX309" fmla="*/ 1245720 w 11726108"/>
              <a:gd name="connsiteY309" fmla="*/ 655936 h 5234328"/>
              <a:gd name="connsiteX310" fmla="*/ 1255647 w 11726108"/>
              <a:gd name="connsiteY310" fmla="*/ 592372 h 5234328"/>
              <a:gd name="connsiteX311" fmla="*/ 1521167 w 11726108"/>
              <a:gd name="connsiteY311" fmla="*/ 394600 h 5234328"/>
              <a:gd name="connsiteX312" fmla="*/ 1962879 w 11726108"/>
              <a:gd name="connsiteY312" fmla="*/ 272174 h 5234328"/>
              <a:gd name="connsiteX313" fmla="*/ 2570849 w 11726108"/>
              <a:gd name="connsiteY313" fmla="*/ 274527 h 5234328"/>
              <a:gd name="connsiteX314" fmla="*/ 2714391 w 11726108"/>
              <a:gd name="connsiteY314" fmla="*/ 505 h 52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11726108" h="5234328">
                <a:moveTo>
                  <a:pt x="8823938" y="2707770"/>
                </a:moveTo>
                <a:cubicBezTo>
                  <a:pt x="8840379" y="2707770"/>
                  <a:pt x="8857749" y="2711301"/>
                  <a:pt x="8876360" y="2727782"/>
                </a:cubicBezTo>
                <a:cubicBezTo>
                  <a:pt x="8682802" y="2819605"/>
                  <a:pt x="8479317" y="2873755"/>
                  <a:pt x="8278317" y="2939678"/>
                </a:cubicBezTo>
                <a:cubicBezTo>
                  <a:pt x="8179055" y="2965574"/>
                  <a:pt x="8087239" y="3012660"/>
                  <a:pt x="7983016" y="3019725"/>
                </a:cubicBezTo>
                <a:cubicBezTo>
                  <a:pt x="7973089" y="3029143"/>
                  <a:pt x="7965643" y="3036207"/>
                  <a:pt x="7955721" y="3045621"/>
                </a:cubicBezTo>
                <a:cubicBezTo>
                  <a:pt x="7916014" y="3062104"/>
                  <a:pt x="7878793" y="3092711"/>
                  <a:pt x="7831644" y="3069168"/>
                </a:cubicBezTo>
                <a:cubicBezTo>
                  <a:pt x="7650493" y="3102129"/>
                  <a:pt x="7479269" y="3186883"/>
                  <a:pt x="7290676" y="3179823"/>
                </a:cubicBezTo>
                <a:cubicBezTo>
                  <a:pt x="7290676" y="3158633"/>
                  <a:pt x="7293156" y="3137444"/>
                  <a:pt x="7317971" y="3132737"/>
                </a:cubicBezTo>
                <a:cubicBezTo>
                  <a:pt x="7541305" y="3090358"/>
                  <a:pt x="7754716" y="3015018"/>
                  <a:pt x="7980535" y="2986763"/>
                </a:cubicBezTo>
                <a:cubicBezTo>
                  <a:pt x="8054983" y="2930259"/>
                  <a:pt x="8146794" y="2925553"/>
                  <a:pt x="8231168" y="2899652"/>
                </a:cubicBezTo>
                <a:cubicBezTo>
                  <a:pt x="8412315" y="2833730"/>
                  <a:pt x="8603393" y="2791350"/>
                  <a:pt x="8777098" y="2708950"/>
                </a:cubicBezTo>
                <a:cubicBezTo>
                  <a:pt x="8791988" y="2711303"/>
                  <a:pt x="8807498" y="2707771"/>
                  <a:pt x="8823938" y="2707770"/>
                </a:cubicBezTo>
                <a:close/>
                <a:moveTo>
                  <a:pt x="8360204" y="2555918"/>
                </a:moveTo>
                <a:cubicBezTo>
                  <a:pt x="8109576" y="2612422"/>
                  <a:pt x="7853977" y="2640677"/>
                  <a:pt x="7615755" y="2739560"/>
                </a:cubicBezTo>
                <a:cubicBezTo>
                  <a:pt x="7863903" y="2673638"/>
                  <a:pt x="8112056" y="2617129"/>
                  <a:pt x="8360204" y="2555918"/>
                </a:cubicBezTo>
                <a:close/>
                <a:moveTo>
                  <a:pt x="9196478" y="2308708"/>
                </a:moveTo>
                <a:cubicBezTo>
                  <a:pt x="9084809" y="2348733"/>
                  <a:pt x="8970655" y="2388759"/>
                  <a:pt x="8854029" y="2421720"/>
                </a:cubicBezTo>
                <a:cubicBezTo>
                  <a:pt x="8754767" y="2459388"/>
                  <a:pt x="8650544" y="2478225"/>
                  <a:pt x="8546321" y="2506474"/>
                </a:cubicBezTo>
                <a:cubicBezTo>
                  <a:pt x="8541356" y="2508832"/>
                  <a:pt x="8533914" y="2508832"/>
                  <a:pt x="8528948" y="2511186"/>
                </a:cubicBezTo>
                <a:cubicBezTo>
                  <a:pt x="8543841" y="2508832"/>
                  <a:pt x="8556248" y="2506474"/>
                  <a:pt x="8571136" y="2501768"/>
                </a:cubicBezTo>
                <a:cubicBezTo>
                  <a:pt x="8675358" y="2478225"/>
                  <a:pt x="8777101" y="2454681"/>
                  <a:pt x="8876363" y="2417009"/>
                </a:cubicBezTo>
                <a:cubicBezTo>
                  <a:pt x="8985547" y="2384048"/>
                  <a:pt x="9092251" y="2351087"/>
                  <a:pt x="9196478" y="2308708"/>
                </a:cubicBezTo>
                <a:close/>
                <a:moveTo>
                  <a:pt x="1317682" y="2141549"/>
                </a:moveTo>
                <a:cubicBezTo>
                  <a:pt x="1297829" y="2193346"/>
                  <a:pt x="1335055" y="2219242"/>
                  <a:pt x="1362350" y="2228660"/>
                </a:cubicBezTo>
                <a:cubicBezTo>
                  <a:pt x="1640283" y="2320479"/>
                  <a:pt x="1920691" y="2409944"/>
                  <a:pt x="2198620" y="2499414"/>
                </a:cubicBezTo>
                <a:cubicBezTo>
                  <a:pt x="1928133" y="2329897"/>
                  <a:pt x="1605537" y="2280458"/>
                  <a:pt x="1317682" y="2141549"/>
                </a:cubicBezTo>
                <a:close/>
                <a:moveTo>
                  <a:pt x="1564283" y="1756609"/>
                </a:moveTo>
                <a:cubicBezTo>
                  <a:pt x="1532955" y="1759553"/>
                  <a:pt x="1497594" y="1767205"/>
                  <a:pt x="1454166" y="1767205"/>
                </a:cubicBezTo>
                <a:cubicBezTo>
                  <a:pt x="1630356" y="1847252"/>
                  <a:pt x="1781727" y="1913174"/>
                  <a:pt x="1945506" y="1957907"/>
                </a:cubicBezTo>
                <a:cubicBezTo>
                  <a:pt x="1990173" y="1981450"/>
                  <a:pt x="2032356" y="2012057"/>
                  <a:pt x="2091916" y="1995575"/>
                </a:cubicBezTo>
                <a:cubicBezTo>
                  <a:pt x="2062136" y="1955553"/>
                  <a:pt x="2017468" y="1950842"/>
                  <a:pt x="1975286" y="1936717"/>
                </a:cubicBezTo>
                <a:cubicBezTo>
                  <a:pt x="1866097" y="1884920"/>
                  <a:pt x="1749462" y="1842541"/>
                  <a:pt x="1650205" y="1774265"/>
                </a:cubicBezTo>
                <a:cubicBezTo>
                  <a:pt x="1622908" y="1755431"/>
                  <a:pt x="1595612" y="1753666"/>
                  <a:pt x="1564283" y="1756609"/>
                </a:cubicBezTo>
                <a:close/>
                <a:moveTo>
                  <a:pt x="9948374" y="1451718"/>
                </a:moveTo>
                <a:cubicBezTo>
                  <a:pt x="9938447" y="1454072"/>
                  <a:pt x="9928520" y="1458779"/>
                  <a:pt x="9916113" y="1461132"/>
                </a:cubicBezTo>
                <a:cubicBezTo>
                  <a:pt x="9809409" y="1498805"/>
                  <a:pt x="9700221" y="1536473"/>
                  <a:pt x="9593517" y="1574145"/>
                </a:cubicBezTo>
                <a:cubicBezTo>
                  <a:pt x="9586071" y="1564727"/>
                  <a:pt x="9583590" y="1555309"/>
                  <a:pt x="9583590" y="1543537"/>
                </a:cubicBezTo>
                <a:cubicBezTo>
                  <a:pt x="9566222" y="1552955"/>
                  <a:pt x="9546369" y="1562373"/>
                  <a:pt x="9528996" y="1569434"/>
                </a:cubicBezTo>
                <a:cubicBezTo>
                  <a:pt x="9484333" y="1585917"/>
                  <a:pt x="9434700" y="1595335"/>
                  <a:pt x="9417327" y="1644774"/>
                </a:cubicBezTo>
                <a:cubicBezTo>
                  <a:pt x="9278363" y="1743657"/>
                  <a:pt x="9082324" y="1715408"/>
                  <a:pt x="8948326" y="1826062"/>
                </a:cubicBezTo>
                <a:cubicBezTo>
                  <a:pt x="9278363" y="1717761"/>
                  <a:pt x="9613370" y="1623584"/>
                  <a:pt x="9921074" y="1463490"/>
                </a:cubicBezTo>
                <a:cubicBezTo>
                  <a:pt x="9931001" y="1458779"/>
                  <a:pt x="9940927" y="1456425"/>
                  <a:pt x="9948374" y="1451718"/>
                </a:cubicBezTo>
                <a:close/>
                <a:moveTo>
                  <a:pt x="10566270" y="1070310"/>
                </a:moveTo>
                <a:cubicBezTo>
                  <a:pt x="10474454" y="1093853"/>
                  <a:pt x="10392565" y="1136232"/>
                  <a:pt x="10310671" y="1183318"/>
                </a:cubicBezTo>
                <a:cubicBezTo>
                  <a:pt x="10119598" y="1293973"/>
                  <a:pt x="9928520" y="1404628"/>
                  <a:pt x="9720074" y="1487033"/>
                </a:cubicBezTo>
                <a:cubicBezTo>
                  <a:pt x="9876411" y="1425818"/>
                  <a:pt x="10032743" y="1362249"/>
                  <a:pt x="10189080" y="1301038"/>
                </a:cubicBezTo>
                <a:cubicBezTo>
                  <a:pt x="10189080" y="1296327"/>
                  <a:pt x="10189080" y="1291620"/>
                  <a:pt x="10186600" y="1286909"/>
                </a:cubicBezTo>
                <a:cubicBezTo>
                  <a:pt x="10218855" y="1246887"/>
                  <a:pt x="10261042" y="1228051"/>
                  <a:pt x="10313156" y="1230404"/>
                </a:cubicBezTo>
                <a:cubicBezTo>
                  <a:pt x="10315637" y="1230404"/>
                  <a:pt x="10318117" y="1232758"/>
                  <a:pt x="10323083" y="1232758"/>
                </a:cubicBezTo>
                <a:cubicBezTo>
                  <a:pt x="10380153" y="1148004"/>
                  <a:pt x="10486862" y="1126814"/>
                  <a:pt x="10566270" y="1070310"/>
                </a:cubicBezTo>
                <a:close/>
                <a:moveTo>
                  <a:pt x="2714391" y="505"/>
                </a:moveTo>
                <a:cubicBezTo>
                  <a:pt x="2738891" y="-419"/>
                  <a:pt x="2766265" y="-51"/>
                  <a:pt x="2796663" y="1420"/>
                </a:cubicBezTo>
                <a:cubicBezTo>
                  <a:pt x="3104371" y="15550"/>
                  <a:pt x="3392226" y="121493"/>
                  <a:pt x="3687527" y="192127"/>
                </a:cubicBezTo>
                <a:cubicBezTo>
                  <a:pt x="3848824" y="232153"/>
                  <a:pt x="4010123" y="286303"/>
                  <a:pt x="4181342" y="288657"/>
                </a:cubicBezTo>
                <a:cubicBezTo>
                  <a:pt x="4230975" y="309846"/>
                  <a:pt x="4290531" y="281592"/>
                  <a:pt x="4340159" y="307489"/>
                </a:cubicBezTo>
                <a:cubicBezTo>
                  <a:pt x="4414607" y="316907"/>
                  <a:pt x="4489050" y="319264"/>
                  <a:pt x="4563499" y="305135"/>
                </a:cubicBezTo>
                <a:cubicBezTo>
                  <a:pt x="4603201" y="281592"/>
                  <a:pt x="4652829" y="307489"/>
                  <a:pt x="4692535" y="286303"/>
                </a:cubicBezTo>
                <a:cubicBezTo>
                  <a:pt x="4786833" y="295717"/>
                  <a:pt x="4866240" y="248631"/>
                  <a:pt x="4955576" y="234506"/>
                </a:cubicBezTo>
                <a:cubicBezTo>
                  <a:pt x="5097020" y="208605"/>
                  <a:pt x="5218616" y="229795"/>
                  <a:pt x="5335246" y="307489"/>
                </a:cubicBezTo>
                <a:cubicBezTo>
                  <a:pt x="5352620" y="309846"/>
                  <a:pt x="5369987" y="321618"/>
                  <a:pt x="5387360" y="328678"/>
                </a:cubicBezTo>
                <a:cubicBezTo>
                  <a:pt x="5409689" y="352226"/>
                  <a:pt x="5432023" y="375769"/>
                  <a:pt x="5456842" y="396958"/>
                </a:cubicBezTo>
                <a:cubicBezTo>
                  <a:pt x="5464284" y="413437"/>
                  <a:pt x="5479176" y="427561"/>
                  <a:pt x="5481656" y="441691"/>
                </a:cubicBezTo>
                <a:cubicBezTo>
                  <a:pt x="5650401" y="575889"/>
                  <a:pt x="5811698" y="566471"/>
                  <a:pt x="6017659" y="484070"/>
                </a:cubicBezTo>
                <a:cubicBezTo>
                  <a:pt x="6191364" y="413437"/>
                  <a:pt x="6394849" y="302782"/>
                  <a:pt x="6603300" y="422855"/>
                </a:cubicBezTo>
                <a:cubicBezTo>
                  <a:pt x="6613222" y="427561"/>
                  <a:pt x="6625629" y="432273"/>
                  <a:pt x="6635556" y="432273"/>
                </a:cubicBezTo>
                <a:cubicBezTo>
                  <a:pt x="6695111" y="498195"/>
                  <a:pt x="6754671" y="559410"/>
                  <a:pt x="6829114" y="611203"/>
                </a:cubicBezTo>
                <a:cubicBezTo>
                  <a:pt x="6856414" y="622975"/>
                  <a:pt x="6876267" y="639458"/>
                  <a:pt x="6891155" y="663001"/>
                </a:cubicBezTo>
                <a:cubicBezTo>
                  <a:pt x="6978005" y="743048"/>
                  <a:pt x="7082228" y="785427"/>
                  <a:pt x="7203824" y="778367"/>
                </a:cubicBezTo>
                <a:cubicBezTo>
                  <a:pt x="7310528" y="792492"/>
                  <a:pt x="7417231" y="792492"/>
                  <a:pt x="7521459" y="778367"/>
                </a:cubicBezTo>
                <a:cubicBezTo>
                  <a:pt x="7561161" y="787785"/>
                  <a:pt x="7598382" y="783074"/>
                  <a:pt x="7635609" y="773656"/>
                </a:cubicBezTo>
                <a:cubicBezTo>
                  <a:pt x="7677791" y="754824"/>
                  <a:pt x="7724939" y="776009"/>
                  <a:pt x="7767126" y="754824"/>
                </a:cubicBezTo>
                <a:cubicBezTo>
                  <a:pt x="7789460" y="752466"/>
                  <a:pt x="7811794" y="752466"/>
                  <a:pt x="7834128" y="750113"/>
                </a:cubicBezTo>
                <a:cubicBezTo>
                  <a:pt x="7861423" y="745406"/>
                  <a:pt x="7888718" y="738341"/>
                  <a:pt x="7916017" y="731276"/>
                </a:cubicBezTo>
                <a:cubicBezTo>
                  <a:pt x="7940832" y="745406"/>
                  <a:pt x="7965646" y="738341"/>
                  <a:pt x="7992945" y="731276"/>
                </a:cubicBezTo>
                <a:cubicBezTo>
                  <a:pt x="8047535" y="745406"/>
                  <a:pt x="8102130" y="733634"/>
                  <a:pt x="8156724" y="728923"/>
                </a:cubicBezTo>
                <a:cubicBezTo>
                  <a:pt x="8179058" y="670065"/>
                  <a:pt x="8216279" y="731276"/>
                  <a:pt x="8243579" y="717151"/>
                </a:cubicBezTo>
                <a:cubicBezTo>
                  <a:pt x="8300649" y="714798"/>
                  <a:pt x="8357724" y="724216"/>
                  <a:pt x="8414803" y="707733"/>
                </a:cubicBezTo>
                <a:cubicBezTo>
                  <a:pt x="8427210" y="707733"/>
                  <a:pt x="8439618" y="707733"/>
                  <a:pt x="8454505" y="707733"/>
                </a:cubicBezTo>
                <a:cubicBezTo>
                  <a:pt x="8461947" y="700673"/>
                  <a:pt x="8464432" y="695962"/>
                  <a:pt x="8461947" y="688901"/>
                </a:cubicBezTo>
                <a:cubicBezTo>
                  <a:pt x="8461947" y="681837"/>
                  <a:pt x="8459466" y="679483"/>
                  <a:pt x="8456986" y="679483"/>
                </a:cubicBezTo>
                <a:cubicBezTo>
                  <a:pt x="8454505" y="679483"/>
                  <a:pt x="8449540" y="677126"/>
                  <a:pt x="8447059" y="677126"/>
                </a:cubicBezTo>
                <a:cubicBezTo>
                  <a:pt x="8452025" y="677126"/>
                  <a:pt x="8459466" y="674772"/>
                  <a:pt x="8464432" y="674772"/>
                </a:cubicBezTo>
                <a:cubicBezTo>
                  <a:pt x="8466912" y="674772"/>
                  <a:pt x="8466912" y="674772"/>
                  <a:pt x="8469393" y="674772"/>
                </a:cubicBezTo>
                <a:cubicBezTo>
                  <a:pt x="8471874" y="674772"/>
                  <a:pt x="8474354" y="674772"/>
                  <a:pt x="8476839" y="672419"/>
                </a:cubicBezTo>
                <a:cubicBezTo>
                  <a:pt x="8486761" y="672419"/>
                  <a:pt x="8499168" y="672419"/>
                  <a:pt x="8509095" y="670065"/>
                </a:cubicBezTo>
                <a:cubicBezTo>
                  <a:pt x="8543841" y="672419"/>
                  <a:pt x="8576101" y="686544"/>
                  <a:pt x="8610838" y="691255"/>
                </a:cubicBezTo>
                <a:cubicBezTo>
                  <a:pt x="8789508" y="695962"/>
                  <a:pt x="8968174" y="679483"/>
                  <a:pt x="9144364" y="700673"/>
                </a:cubicBezTo>
                <a:cubicBezTo>
                  <a:pt x="9166698" y="717151"/>
                  <a:pt x="9201440" y="693608"/>
                  <a:pt x="9216327" y="721863"/>
                </a:cubicBezTo>
                <a:cubicBezTo>
                  <a:pt x="9218808" y="724216"/>
                  <a:pt x="9186552" y="743048"/>
                  <a:pt x="9171660" y="752466"/>
                </a:cubicBezTo>
                <a:cubicBezTo>
                  <a:pt x="8476839" y="999677"/>
                  <a:pt x="7727420" y="999677"/>
                  <a:pt x="7015231" y="1169193"/>
                </a:cubicBezTo>
                <a:cubicBezTo>
                  <a:pt x="7049972" y="1251594"/>
                  <a:pt x="7104562" y="1270430"/>
                  <a:pt x="7183971" y="1265719"/>
                </a:cubicBezTo>
                <a:cubicBezTo>
                  <a:pt x="7273306" y="1258659"/>
                  <a:pt x="7365122" y="1263366"/>
                  <a:pt x="7456938" y="1268077"/>
                </a:cubicBezTo>
                <a:cubicBezTo>
                  <a:pt x="7752234" y="1286909"/>
                  <a:pt x="7995426" y="1140939"/>
                  <a:pt x="8251020" y="1037349"/>
                </a:cubicBezTo>
                <a:cubicBezTo>
                  <a:pt x="8325463" y="1006741"/>
                  <a:pt x="8394950" y="976133"/>
                  <a:pt x="8474354" y="1016159"/>
                </a:cubicBezTo>
                <a:cubicBezTo>
                  <a:pt x="8499168" y="1030284"/>
                  <a:pt x="8521502" y="1020866"/>
                  <a:pt x="8546321" y="1013801"/>
                </a:cubicBezTo>
                <a:cubicBezTo>
                  <a:pt x="8801916" y="952590"/>
                  <a:pt x="9057510" y="889022"/>
                  <a:pt x="9305662" y="799556"/>
                </a:cubicBezTo>
                <a:cubicBezTo>
                  <a:pt x="9454553" y="780720"/>
                  <a:pt x="9595998" y="735988"/>
                  <a:pt x="9732481" y="684190"/>
                </a:cubicBezTo>
                <a:cubicBezTo>
                  <a:pt x="9792037" y="663001"/>
                  <a:pt x="9836704" y="663001"/>
                  <a:pt x="9891299" y="679483"/>
                </a:cubicBezTo>
                <a:cubicBezTo>
                  <a:pt x="9898740" y="677126"/>
                  <a:pt x="9906186" y="674772"/>
                  <a:pt x="9916113" y="674772"/>
                </a:cubicBezTo>
                <a:cubicBezTo>
                  <a:pt x="9923559" y="684190"/>
                  <a:pt x="9923559" y="695962"/>
                  <a:pt x="9918594" y="707733"/>
                </a:cubicBezTo>
                <a:cubicBezTo>
                  <a:pt x="9861519" y="754824"/>
                  <a:pt x="9792037" y="783074"/>
                  <a:pt x="9725035" y="808974"/>
                </a:cubicBezTo>
                <a:cubicBezTo>
                  <a:pt x="9447107" y="917272"/>
                  <a:pt x="9159252" y="1002030"/>
                  <a:pt x="8868917" y="1082081"/>
                </a:cubicBezTo>
                <a:cubicBezTo>
                  <a:pt x="8861471" y="1082081"/>
                  <a:pt x="8856510" y="1084435"/>
                  <a:pt x="8849064" y="1086788"/>
                </a:cubicBezTo>
                <a:cubicBezTo>
                  <a:pt x="8858990" y="1086788"/>
                  <a:pt x="8868917" y="1084435"/>
                  <a:pt x="8876363" y="1082081"/>
                </a:cubicBezTo>
                <a:cubicBezTo>
                  <a:pt x="9263475" y="992612"/>
                  <a:pt x="9650592" y="910211"/>
                  <a:pt x="10015375" y="750113"/>
                </a:cubicBezTo>
                <a:cubicBezTo>
                  <a:pt x="10040189" y="752466"/>
                  <a:pt x="10069965" y="743048"/>
                  <a:pt x="10087338" y="768949"/>
                </a:cubicBezTo>
                <a:cubicBezTo>
                  <a:pt x="9978149" y="813681"/>
                  <a:pt x="9868965" y="860767"/>
                  <a:pt x="9757296" y="900793"/>
                </a:cubicBezTo>
                <a:cubicBezTo>
                  <a:pt x="9375144" y="1034991"/>
                  <a:pt x="8970655" y="1103267"/>
                  <a:pt x="8581062" y="1209215"/>
                </a:cubicBezTo>
                <a:cubicBezTo>
                  <a:pt x="8511576" y="1230404"/>
                  <a:pt x="8444579" y="1253947"/>
                  <a:pt x="8375097" y="1275137"/>
                </a:cubicBezTo>
                <a:cubicBezTo>
                  <a:pt x="8605876" y="1286909"/>
                  <a:pt x="8836656" y="1324581"/>
                  <a:pt x="9062475" y="1237469"/>
                </a:cubicBezTo>
                <a:cubicBezTo>
                  <a:pt x="9417327" y="1098560"/>
                  <a:pt x="9774668" y="971422"/>
                  <a:pt x="10119598" y="808974"/>
                </a:cubicBezTo>
                <a:cubicBezTo>
                  <a:pt x="10127040" y="808974"/>
                  <a:pt x="10134486" y="806617"/>
                  <a:pt x="10141932" y="799556"/>
                </a:cubicBezTo>
                <a:cubicBezTo>
                  <a:pt x="10226302" y="787785"/>
                  <a:pt x="10293303" y="740694"/>
                  <a:pt x="10365266" y="703026"/>
                </a:cubicBezTo>
                <a:cubicBezTo>
                  <a:pt x="10387599" y="681837"/>
                  <a:pt x="10407453" y="658294"/>
                  <a:pt x="10429787" y="641811"/>
                </a:cubicBezTo>
                <a:cubicBezTo>
                  <a:pt x="10454601" y="630039"/>
                  <a:pt x="10479415" y="620621"/>
                  <a:pt x="10506710" y="615915"/>
                </a:cubicBezTo>
                <a:cubicBezTo>
                  <a:pt x="10524083" y="615915"/>
                  <a:pt x="10543936" y="620621"/>
                  <a:pt x="10563790" y="632393"/>
                </a:cubicBezTo>
                <a:cubicBezTo>
                  <a:pt x="10613418" y="679483"/>
                  <a:pt x="10538971" y="693608"/>
                  <a:pt x="10536490" y="728923"/>
                </a:cubicBezTo>
                <a:cubicBezTo>
                  <a:pt x="10536490" y="738341"/>
                  <a:pt x="10534010" y="747759"/>
                  <a:pt x="10534010" y="754824"/>
                </a:cubicBezTo>
                <a:cubicBezTo>
                  <a:pt x="10516637" y="766595"/>
                  <a:pt x="10499269" y="776009"/>
                  <a:pt x="10479415" y="783074"/>
                </a:cubicBezTo>
                <a:cubicBezTo>
                  <a:pt x="10305710" y="889022"/>
                  <a:pt x="10139447" y="1004383"/>
                  <a:pt x="9955820" y="1098560"/>
                </a:cubicBezTo>
                <a:cubicBezTo>
                  <a:pt x="9923559" y="1117396"/>
                  <a:pt x="9891299" y="1136232"/>
                  <a:pt x="9844150" y="1162129"/>
                </a:cubicBezTo>
                <a:cubicBezTo>
                  <a:pt x="9898740" y="1138586"/>
                  <a:pt x="9933486" y="1110331"/>
                  <a:pt x="9973188" y="1093853"/>
                </a:cubicBezTo>
                <a:cubicBezTo>
                  <a:pt x="10136966" y="997323"/>
                  <a:pt x="10305710" y="912565"/>
                  <a:pt x="10476935" y="827806"/>
                </a:cubicBezTo>
                <a:cubicBezTo>
                  <a:pt x="10499269" y="823099"/>
                  <a:pt x="10521602" y="820746"/>
                  <a:pt x="10543936" y="820746"/>
                </a:cubicBezTo>
                <a:cubicBezTo>
                  <a:pt x="10548897" y="830160"/>
                  <a:pt x="10553863" y="839578"/>
                  <a:pt x="10563790" y="848996"/>
                </a:cubicBezTo>
                <a:cubicBezTo>
                  <a:pt x="10623345" y="860767"/>
                  <a:pt x="10601011" y="910211"/>
                  <a:pt x="10613418" y="943172"/>
                </a:cubicBezTo>
                <a:cubicBezTo>
                  <a:pt x="10620860" y="945526"/>
                  <a:pt x="10625826" y="945526"/>
                  <a:pt x="10628306" y="950233"/>
                </a:cubicBezTo>
                <a:cubicBezTo>
                  <a:pt x="10613418" y="969069"/>
                  <a:pt x="10591084" y="987905"/>
                  <a:pt x="10620860" y="1020866"/>
                </a:cubicBezTo>
                <a:cubicBezTo>
                  <a:pt x="10628306" y="1027931"/>
                  <a:pt x="10620860" y="1039702"/>
                  <a:pt x="10608453" y="1049120"/>
                </a:cubicBezTo>
                <a:cubicBezTo>
                  <a:pt x="10635752" y="1039702"/>
                  <a:pt x="10660566" y="1032638"/>
                  <a:pt x="10690342" y="1042056"/>
                </a:cubicBezTo>
                <a:cubicBezTo>
                  <a:pt x="10705234" y="1032638"/>
                  <a:pt x="10722602" y="1023220"/>
                  <a:pt x="10737495" y="1013801"/>
                </a:cubicBezTo>
                <a:cubicBezTo>
                  <a:pt x="10752382" y="983198"/>
                  <a:pt x="10777197" y="969069"/>
                  <a:pt x="10814418" y="971422"/>
                </a:cubicBezTo>
                <a:cubicBezTo>
                  <a:pt x="10829306" y="962009"/>
                  <a:pt x="10846679" y="950233"/>
                  <a:pt x="10861571" y="940819"/>
                </a:cubicBezTo>
                <a:cubicBezTo>
                  <a:pt x="10873978" y="917272"/>
                  <a:pt x="10893827" y="905500"/>
                  <a:pt x="10921126" y="903146"/>
                </a:cubicBezTo>
                <a:cubicBezTo>
                  <a:pt x="10988123" y="886668"/>
                  <a:pt x="11037757" y="844289"/>
                  <a:pt x="11084905" y="799556"/>
                </a:cubicBezTo>
                <a:cubicBezTo>
                  <a:pt x="11097312" y="776009"/>
                  <a:pt x="11117165" y="764237"/>
                  <a:pt x="11141980" y="761884"/>
                </a:cubicBezTo>
                <a:cubicBezTo>
                  <a:pt x="11199054" y="757177"/>
                  <a:pt x="11228830" y="679483"/>
                  <a:pt x="11300797" y="707733"/>
                </a:cubicBezTo>
                <a:cubicBezTo>
                  <a:pt x="11303278" y="757177"/>
                  <a:pt x="11241242" y="745406"/>
                  <a:pt x="11231315" y="780720"/>
                </a:cubicBezTo>
                <a:cubicBezTo>
                  <a:pt x="11154387" y="860767"/>
                  <a:pt x="11057605" y="914918"/>
                  <a:pt x="10958348" y="966715"/>
                </a:cubicBezTo>
                <a:cubicBezTo>
                  <a:pt x="10861571" y="1025573"/>
                  <a:pt x="10747417" y="1058534"/>
                  <a:pt x="10660566" y="1136232"/>
                </a:cubicBezTo>
                <a:cubicBezTo>
                  <a:pt x="10650640" y="1155064"/>
                  <a:pt x="10630786" y="1159775"/>
                  <a:pt x="10610933" y="1159775"/>
                </a:cubicBezTo>
                <a:cubicBezTo>
                  <a:pt x="10561304" y="1183318"/>
                  <a:pt x="10511676" y="1206861"/>
                  <a:pt x="10462047" y="1230404"/>
                </a:cubicBezTo>
                <a:cubicBezTo>
                  <a:pt x="10449635" y="1258659"/>
                  <a:pt x="10429787" y="1277495"/>
                  <a:pt x="10397526" y="1279848"/>
                </a:cubicBezTo>
                <a:cubicBezTo>
                  <a:pt x="10402492" y="1291620"/>
                  <a:pt x="10404972" y="1305745"/>
                  <a:pt x="10404972" y="1317516"/>
                </a:cubicBezTo>
                <a:cubicBezTo>
                  <a:pt x="10400007" y="1319870"/>
                  <a:pt x="10395046" y="1322227"/>
                  <a:pt x="10387599" y="1324581"/>
                </a:cubicBezTo>
                <a:cubicBezTo>
                  <a:pt x="10367746" y="1341059"/>
                  <a:pt x="10347897" y="1359895"/>
                  <a:pt x="10323083" y="1371667"/>
                </a:cubicBezTo>
                <a:cubicBezTo>
                  <a:pt x="10236228" y="1414046"/>
                  <a:pt x="10261042" y="1444654"/>
                  <a:pt x="10335490" y="1468197"/>
                </a:cubicBezTo>
                <a:cubicBezTo>
                  <a:pt x="10345412" y="1477615"/>
                  <a:pt x="10355339" y="1484680"/>
                  <a:pt x="10365266" y="1489386"/>
                </a:cubicBezTo>
                <a:cubicBezTo>
                  <a:pt x="10380153" y="1510576"/>
                  <a:pt x="10402492" y="1515283"/>
                  <a:pt x="10429787" y="1508223"/>
                </a:cubicBezTo>
                <a:cubicBezTo>
                  <a:pt x="10442194" y="1510576"/>
                  <a:pt x="10454601" y="1515283"/>
                  <a:pt x="10467008" y="1519994"/>
                </a:cubicBezTo>
                <a:cubicBezTo>
                  <a:pt x="10474454" y="1517641"/>
                  <a:pt x="10481896" y="1515283"/>
                  <a:pt x="10489342" y="1512930"/>
                </a:cubicBezTo>
                <a:cubicBezTo>
                  <a:pt x="10504230" y="1501158"/>
                  <a:pt x="10516637" y="1484680"/>
                  <a:pt x="10531529" y="1475262"/>
                </a:cubicBezTo>
                <a:cubicBezTo>
                  <a:pt x="10538971" y="1472908"/>
                  <a:pt x="10543936" y="1470550"/>
                  <a:pt x="10551382" y="1468197"/>
                </a:cubicBezTo>
                <a:cubicBezTo>
                  <a:pt x="10561304" y="1465844"/>
                  <a:pt x="10576197" y="1465844"/>
                  <a:pt x="10591084" y="1472908"/>
                </a:cubicBezTo>
                <a:cubicBezTo>
                  <a:pt x="10697788" y="1461132"/>
                  <a:pt x="10784643" y="1395210"/>
                  <a:pt x="10888866" y="1376378"/>
                </a:cubicBezTo>
                <a:cubicBezTo>
                  <a:pt x="10891346" y="1376378"/>
                  <a:pt x="10893827" y="1376378"/>
                  <a:pt x="10898793" y="1376378"/>
                </a:cubicBezTo>
                <a:cubicBezTo>
                  <a:pt x="10906234" y="1390503"/>
                  <a:pt x="10911200" y="1404628"/>
                  <a:pt x="10908715" y="1418757"/>
                </a:cubicBezTo>
                <a:cubicBezTo>
                  <a:pt x="10901273" y="1425818"/>
                  <a:pt x="10893827" y="1432882"/>
                  <a:pt x="10888866" y="1442301"/>
                </a:cubicBezTo>
                <a:cubicBezTo>
                  <a:pt x="10851644" y="1449361"/>
                  <a:pt x="10816899" y="1463490"/>
                  <a:pt x="10789604" y="1491740"/>
                </a:cubicBezTo>
                <a:cubicBezTo>
                  <a:pt x="10772236" y="1510576"/>
                  <a:pt x="10754863" y="1527055"/>
                  <a:pt x="10732529" y="1541184"/>
                </a:cubicBezTo>
                <a:cubicBezTo>
                  <a:pt x="10722602" y="1545891"/>
                  <a:pt x="10712680" y="1550602"/>
                  <a:pt x="10702754" y="1555309"/>
                </a:cubicBezTo>
                <a:cubicBezTo>
                  <a:pt x="10682900" y="1562373"/>
                  <a:pt x="10663047" y="1564727"/>
                  <a:pt x="10640713" y="1562373"/>
                </a:cubicBezTo>
                <a:cubicBezTo>
                  <a:pt x="10459562" y="1642421"/>
                  <a:pt x="10278415" y="1722468"/>
                  <a:pt x="10094784" y="1802519"/>
                </a:cubicBezTo>
                <a:cubicBezTo>
                  <a:pt x="10079891" y="1823709"/>
                  <a:pt x="10065004" y="1842541"/>
                  <a:pt x="10037709" y="1849606"/>
                </a:cubicBezTo>
                <a:cubicBezTo>
                  <a:pt x="10012894" y="1859023"/>
                  <a:pt x="9988076" y="1861377"/>
                  <a:pt x="9963261" y="1868442"/>
                </a:cubicBezTo>
                <a:cubicBezTo>
                  <a:pt x="9901225" y="1910821"/>
                  <a:pt x="9859038" y="1983803"/>
                  <a:pt x="9772188" y="1993221"/>
                </a:cubicBezTo>
                <a:cubicBezTo>
                  <a:pt x="9767222" y="2009704"/>
                  <a:pt x="9757296" y="2023829"/>
                  <a:pt x="9747369" y="2040312"/>
                </a:cubicBezTo>
                <a:cubicBezTo>
                  <a:pt x="9739927" y="2045019"/>
                  <a:pt x="9732481" y="2052083"/>
                  <a:pt x="9727520" y="2056790"/>
                </a:cubicBezTo>
                <a:cubicBezTo>
                  <a:pt x="9697740" y="2082687"/>
                  <a:pt x="9665480" y="2103876"/>
                  <a:pt x="9628258" y="2115648"/>
                </a:cubicBezTo>
                <a:cubicBezTo>
                  <a:pt x="9506662" y="2172156"/>
                  <a:pt x="9392512" y="2238079"/>
                  <a:pt x="9268436" y="2292229"/>
                </a:cubicBezTo>
                <a:cubicBezTo>
                  <a:pt x="9412366" y="2231014"/>
                  <a:pt x="9568703" y="2200406"/>
                  <a:pt x="9712628" y="2136837"/>
                </a:cubicBezTo>
                <a:cubicBezTo>
                  <a:pt x="9727520" y="2132131"/>
                  <a:pt x="9742408" y="2127424"/>
                  <a:pt x="9757296" y="2122712"/>
                </a:cubicBezTo>
                <a:cubicBezTo>
                  <a:pt x="9762261" y="2132131"/>
                  <a:pt x="9764742" y="2141549"/>
                  <a:pt x="9772188" y="2150967"/>
                </a:cubicBezTo>
                <a:cubicBezTo>
                  <a:pt x="9980634" y="2080333"/>
                  <a:pt x="10191560" y="2007351"/>
                  <a:pt x="10392565" y="1915528"/>
                </a:cubicBezTo>
                <a:cubicBezTo>
                  <a:pt x="10414899" y="1877860"/>
                  <a:pt x="10449635" y="1866088"/>
                  <a:pt x="10494303" y="1875502"/>
                </a:cubicBezTo>
                <a:cubicBezTo>
                  <a:pt x="10519117" y="1866088"/>
                  <a:pt x="10541456" y="1854312"/>
                  <a:pt x="10566270" y="1844899"/>
                </a:cubicBezTo>
                <a:cubicBezTo>
                  <a:pt x="10576197" y="1828416"/>
                  <a:pt x="10588604" y="1814291"/>
                  <a:pt x="10603492" y="1804873"/>
                </a:cubicBezTo>
                <a:cubicBezTo>
                  <a:pt x="10610933" y="1802519"/>
                  <a:pt x="10618379" y="1800166"/>
                  <a:pt x="10625826" y="1797808"/>
                </a:cubicBezTo>
                <a:cubicBezTo>
                  <a:pt x="10638233" y="1795455"/>
                  <a:pt x="10653120" y="1797808"/>
                  <a:pt x="10668008" y="1804873"/>
                </a:cubicBezTo>
                <a:cubicBezTo>
                  <a:pt x="10707715" y="1800166"/>
                  <a:pt x="10739975" y="1783683"/>
                  <a:pt x="10769751" y="1760140"/>
                </a:cubicBezTo>
                <a:cubicBezTo>
                  <a:pt x="10784643" y="1734239"/>
                  <a:pt x="10802011" y="1705990"/>
                  <a:pt x="10841718" y="1729532"/>
                </a:cubicBezTo>
                <a:cubicBezTo>
                  <a:pt x="11079939" y="1649485"/>
                  <a:pt x="11295831" y="1522348"/>
                  <a:pt x="11524131" y="1423464"/>
                </a:cubicBezTo>
                <a:cubicBezTo>
                  <a:pt x="11583686" y="1397568"/>
                  <a:pt x="11638280" y="1362249"/>
                  <a:pt x="11705282" y="1404628"/>
                </a:cubicBezTo>
                <a:cubicBezTo>
                  <a:pt x="11715209" y="1411693"/>
                  <a:pt x="11720170" y="1418757"/>
                  <a:pt x="11725135" y="1425818"/>
                </a:cubicBezTo>
                <a:cubicBezTo>
                  <a:pt x="11727616" y="1444654"/>
                  <a:pt x="11725135" y="1458779"/>
                  <a:pt x="11720170" y="1472908"/>
                </a:cubicBezTo>
                <a:cubicBezTo>
                  <a:pt x="11712728" y="1482322"/>
                  <a:pt x="11705282" y="1491740"/>
                  <a:pt x="11697836" y="1501158"/>
                </a:cubicBezTo>
                <a:cubicBezTo>
                  <a:pt x="11653168" y="1550602"/>
                  <a:pt x="11613466" y="1604753"/>
                  <a:pt x="11536538" y="1611813"/>
                </a:cubicBezTo>
                <a:cubicBezTo>
                  <a:pt x="11486909" y="1644774"/>
                  <a:pt x="11434795" y="1675382"/>
                  <a:pt x="11385167" y="1708343"/>
                </a:cubicBezTo>
                <a:cubicBezTo>
                  <a:pt x="11370279" y="1736597"/>
                  <a:pt x="11342980" y="1748369"/>
                  <a:pt x="11310724" y="1750722"/>
                </a:cubicBezTo>
                <a:cubicBezTo>
                  <a:pt x="11273498" y="1760140"/>
                  <a:pt x="11236276" y="1771912"/>
                  <a:pt x="11211462" y="1802519"/>
                </a:cubicBezTo>
                <a:cubicBezTo>
                  <a:pt x="11201535" y="1823709"/>
                  <a:pt x="11184167" y="1826062"/>
                  <a:pt x="11164314" y="1823709"/>
                </a:cubicBezTo>
                <a:cubicBezTo>
                  <a:pt x="11050164" y="1854312"/>
                  <a:pt x="10950902" y="1920239"/>
                  <a:pt x="10844198" y="1967325"/>
                </a:cubicBezTo>
                <a:cubicBezTo>
                  <a:pt x="10836752" y="1974385"/>
                  <a:pt x="10834272" y="1983803"/>
                  <a:pt x="10834272" y="1995575"/>
                </a:cubicBezTo>
                <a:cubicBezTo>
                  <a:pt x="10834272" y="1997933"/>
                  <a:pt x="10834272" y="2000286"/>
                  <a:pt x="10836752" y="2002639"/>
                </a:cubicBezTo>
                <a:cubicBezTo>
                  <a:pt x="10787123" y="2026182"/>
                  <a:pt x="10737495" y="2047372"/>
                  <a:pt x="10687861" y="2073273"/>
                </a:cubicBezTo>
                <a:cubicBezTo>
                  <a:pt x="10677935" y="2077980"/>
                  <a:pt x="10668008" y="2082687"/>
                  <a:pt x="10658086" y="2085044"/>
                </a:cubicBezTo>
                <a:cubicBezTo>
                  <a:pt x="10625826" y="2094462"/>
                  <a:pt x="10593565" y="2108587"/>
                  <a:pt x="10563790" y="2122712"/>
                </a:cubicBezTo>
                <a:cubicBezTo>
                  <a:pt x="10261042" y="2242785"/>
                  <a:pt x="9953334" y="2348733"/>
                  <a:pt x="9640665" y="2442910"/>
                </a:cubicBezTo>
                <a:cubicBezTo>
                  <a:pt x="9568703" y="2461742"/>
                  <a:pt x="9499221" y="2485285"/>
                  <a:pt x="9429734" y="2508832"/>
                </a:cubicBezTo>
                <a:cubicBezTo>
                  <a:pt x="9315589" y="2537082"/>
                  <a:pt x="9201440" y="2567690"/>
                  <a:pt x="9089770" y="2603004"/>
                </a:cubicBezTo>
                <a:cubicBezTo>
                  <a:pt x="9064956" y="2610069"/>
                  <a:pt x="9040142" y="2614776"/>
                  <a:pt x="9015327" y="2619487"/>
                </a:cubicBezTo>
                <a:cubicBezTo>
                  <a:pt x="8930953" y="2647737"/>
                  <a:pt x="8844102" y="2671280"/>
                  <a:pt x="8754767" y="2683056"/>
                </a:cubicBezTo>
                <a:cubicBezTo>
                  <a:pt x="8739880" y="2673638"/>
                  <a:pt x="8724992" y="2666573"/>
                  <a:pt x="8712580" y="2654802"/>
                </a:cubicBezTo>
                <a:cubicBezTo>
                  <a:pt x="8313056" y="2744267"/>
                  <a:pt x="7911052" y="2817254"/>
                  <a:pt x="7518974" y="2930262"/>
                </a:cubicBezTo>
                <a:cubicBezTo>
                  <a:pt x="7419712" y="2958517"/>
                  <a:pt x="7268340" y="3019728"/>
                  <a:pt x="7250972" y="3172766"/>
                </a:cubicBezTo>
                <a:cubicBezTo>
                  <a:pt x="7255933" y="3182180"/>
                  <a:pt x="7263379" y="3189245"/>
                  <a:pt x="7273306" y="3196309"/>
                </a:cubicBezTo>
                <a:cubicBezTo>
                  <a:pt x="7273306" y="3196309"/>
                  <a:pt x="7273306" y="3196309"/>
                  <a:pt x="7275787" y="3196309"/>
                </a:cubicBezTo>
                <a:cubicBezTo>
                  <a:pt x="7241046" y="3295193"/>
                  <a:pt x="7151710" y="3342279"/>
                  <a:pt x="7059894" y="3387011"/>
                </a:cubicBezTo>
                <a:cubicBezTo>
                  <a:pt x="6965598" y="3434097"/>
                  <a:pt x="6891155" y="3521214"/>
                  <a:pt x="6769559" y="3509438"/>
                </a:cubicBezTo>
                <a:cubicBezTo>
                  <a:pt x="6724891" y="3509438"/>
                  <a:pt x="6677743" y="3509438"/>
                  <a:pt x="6633076" y="3507084"/>
                </a:cubicBezTo>
                <a:cubicBezTo>
                  <a:pt x="6613222" y="3504731"/>
                  <a:pt x="6593373" y="3502377"/>
                  <a:pt x="6576001" y="3497666"/>
                </a:cubicBezTo>
                <a:cubicBezTo>
                  <a:pt x="6518926" y="3478834"/>
                  <a:pt x="6459370" y="3485895"/>
                  <a:pt x="6402296" y="3485895"/>
                </a:cubicBezTo>
                <a:cubicBezTo>
                  <a:pt x="6389888" y="3485895"/>
                  <a:pt x="6374996" y="3485895"/>
                  <a:pt x="6362589" y="3485895"/>
                </a:cubicBezTo>
                <a:cubicBezTo>
                  <a:pt x="6265812" y="3485895"/>
                  <a:pt x="6169035" y="3488248"/>
                  <a:pt x="6074734" y="3483541"/>
                </a:cubicBezTo>
                <a:cubicBezTo>
                  <a:pt x="5965550" y="3467063"/>
                  <a:pt x="5866288" y="3415266"/>
                  <a:pt x="5759585" y="3389365"/>
                </a:cubicBezTo>
                <a:cubicBezTo>
                  <a:pt x="5635508" y="3361115"/>
                  <a:pt x="5516397" y="3356404"/>
                  <a:pt x="5402248" y="3417619"/>
                </a:cubicBezTo>
                <a:cubicBezTo>
                  <a:pt x="5377433" y="3434097"/>
                  <a:pt x="5360061" y="3455287"/>
                  <a:pt x="5342692" y="3476477"/>
                </a:cubicBezTo>
                <a:cubicBezTo>
                  <a:pt x="5337731" y="3483541"/>
                  <a:pt x="5332766" y="3490606"/>
                  <a:pt x="5330285" y="3497666"/>
                </a:cubicBezTo>
                <a:cubicBezTo>
                  <a:pt x="5335246" y="3547110"/>
                  <a:pt x="5315393" y="3596550"/>
                  <a:pt x="5342692" y="3643640"/>
                </a:cubicBezTo>
                <a:cubicBezTo>
                  <a:pt x="5342692" y="3697791"/>
                  <a:pt x="5345174" y="3754295"/>
                  <a:pt x="5345174" y="3808446"/>
                </a:cubicBezTo>
                <a:cubicBezTo>
                  <a:pt x="5369987" y="3867303"/>
                  <a:pt x="5379914" y="3930872"/>
                  <a:pt x="5377433" y="3994441"/>
                </a:cubicBezTo>
                <a:cubicBezTo>
                  <a:pt x="5379914" y="4006212"/>
                  <a:pt x="5382394" y="4020337"/>
                  <a:pt x="5379914" y="4032109"/>
                </a:cubicBezTo>
                <a:cubicBezTo>
                  <a:pt x="5377433" y="4083906"/>
                  <a:pt x="5387360" y="4133350"/>
                  <a:pt x="5372468" y="4185143"/>
                </a:cubicBezTo>
                <a:cubicBezTo>
                  <a:pt x="5369987" y="4201626"/>
                  <a:pt x="5367507" y="4218109"/>
                  <a:pt x="5362546" y="4234587"/>
                </a:cubicBezTo>
                <a:cubicBezTo>
                  <a:pt x="5365026" y="4248712"/>
                  <a:pt x="5367507" y="4265195"/>
                  <a:pt x="5369987" y="4279320"/>
                </a:cubicBezTo>
                <a:cubicBezTo>
                  <a:pt x="5392321" y="4326406"/>
                  <a:pt x="5365026" y="4380556"/>
                  <a:pt x="5389841" y="4427647"/>
                </a:cubicBezTo>
                <a:cubicBezTo>
                  <a:pt x="5427062" y="4510047"/>
                  <a:pt x="5397282" y="4608931"/>
                  <a:pt x="5464284" y="4684271"/>
                </a:cubicBezTo>
                <a:cubicBezTo>
                  <a:pt x="5496545" y="4707814"/>
                  <a:pt x="5496545" y="4740775"/>
                  <a:pt x="5494064" y="4773736"/>
                </a:cubicBezTo>
                <a:cubicBezTo>
                  <a:pt x="5501510" y="4790219"/>
                  <a:pt x="5508951" y="4804344"/>
                  <a:pt x="5518878" y="4820827"/>
                </a:cubicBezTo>
                <a:cubicBezTo>
                  <a:pt x="5561065" y="4846723"/>
                  <a:pt x="5568508" y="4882038"/>
                  <a:pt x="5553619" y="4924417"/>
                </a:cubicBezTo>
                <a:cubicBezTo>
                  <a:pt x="5553619" y="4990339"/>
                  <a:pt x="5548659" y="5056262"/>
                  <a:pt x="5561065" y="5119830"/>
                </a:cubicBezTo>
                <a:cubicBezTo>
                  <a:pt x="5558580" y="5138667"/>
                  <a:pt x="5553619" y="5159856"/>
                  <a:pt x="5536251" y="5171628"/>
                </a:cubicBezTo>
                <a:cubicBezTo>
                  <a:pt x="5503990" y="5188111"/>
                  <a:pt x="5481656" y="5221067"/>
                  <a:pt x="5439470" y="5225779"/>
                </a:cubicBezTo>
                <a:cubicBezTo>
                  <a:pt x="5389841" y="5232843"/>
                  <a:pt x="5340212" y="5244615"/>
                  <a:pt x="5293060" y="5216360"/>
                </a:cubicBezTo>
                <a:cubicBezTo>
                  <a:pt x="5228543" y="5178692"/>
                  <a:pt x="5201248" y="5112770"/>
                  <a:pt x="5164022" y="5056262"/>
                </a:cubicBezTo>
                <a:cubicBezTo>
                  <a:pt x="5149134" y="4962090"/>
                  <a:pt x="5146654" y="4867913"/>
                  <a:pt x="5166507" y="4773736"/>
                </a:cubicBezTo>
                <a:cubicBezTo>
                  <a:pt x="5223577" y="4608931"/>
                  <a:pt x="5293060" y="4444125"/>
                  <a:pt x="5295540" y="4265195"/>
                </a:cubicBezTo>
                <a:cubicBezTo>
                  <a:pt x="5315393" y="4225169"/>
                  <a:pt x="5293060" y="4178083"/>
                  <a:pt x="5315393" y="4138057"/>
                </a:cubicBezTo>
                <a:cubicBezTo>
                  <a:pt x="5317878" y="4123932"/>
                  <a:pt x="5320359" y="4109807"/>
                  <a:pt x="5322839" y="4095678"/>
                </a:cubicBezTo>
                <a:cubicBezTo>
                  <a:pt x="5312912" y="3928519"/>
                  <a:pt x="5332766" y="3759002"/>
                  <a:pt x="5273206" y="3598907"/>
                </a:cubicBezTo>
                <a:cubicBezTo>
                  <a:pt x="5218616" y="3570653"/>
                  <a:pt x="5208689" y="3507084"/>
                  <a:pt x="5161542" y="3474123"/>
                </a:cubicBezTo>
                <a:cubicBezTo>
                  <a:pt x="5144168" y="3455287"/>
                  <a:pt x="5124315" y="3438809"/>
                  <a:pt x="5101986" y="3424684"/>
                </a:cubicBezTo>
                <a:cubicBezTo>
                  <a:pt x="5069726" y="3405847"/>
                  <a:pt x="5034984" y="3394076"/>
                  <a:pt x="5000243" y="3379951"/>
                </a:cubicBezTo>
                <a:cubicBezTo>
                  <a:pt x="4963017" y="3363468"/>
                  <a:pt x="4920835" y="3368175"/>
                  <a:pt x="4883613" y="3370533"/>
                </a:cubicBezTo>
                <a:cubicBezTo>
                  <a:pt x="4863760" y="3370533"/>
                  <a:pt x="4846392" y="3372886"/>
                  <a:pt x="4826538" y="3370533"/>
                </a:cubicBezTo>
                <a:cubicBezTo>
                  <a:pt x="4752091" y="3370533"/>
                  <a:pt x="4680128" y="3368175"/>
                  <a:pt x="4605685" y="3372886"/>
                </a:cubicBezTo>
                <a:cubicBezTo>
                  <a:pt x="4553571" y="3377593"/>
                  <a:pt x="4501457" y="3389365"/>
                  <a:pt x="4451829" y="3410554"/>
                </a:cubicBezTo>
                <a:cubicBezTo>
                  <a:pt x="4352567" y="3450580"/>
                  <a:pt x="4255790" y="3450580"/>
                  <a:pt x="4154048" y="3415266"/>
                </a:cubicBezTo>
                <a:cubicBezTo>
                  <a:pt x="4089531" y="3389365"/>
                  <a:pt x="4022530" y="3384658"/>
                  <a:pt x="3958008" y="3415266"/>
                </a:cubicBezTo>
                <a:cubicBezTo>
                  <a:pt x="3816564" y="3471770"/>
                  <a:pt x="3692488" y="3438809"/>
                  <a:pt x="3580819" y="3346985"/>
                </a:cubicBezTo>
                <a:cubicBezTo>
                  <a:pt x="3551043" y="3321089"/>
                  <a:pt x="3523744" y="3290481"/>
                  <a:pt x="3493969" y="3264585"/>
                </a:cubicBezTo>
                <a:cubicBezTo>
                  <a:pt x="3464189" y="3241042"/>
                  <a:pt x="3429447" y="3219852"/>
                  <a:pt x="3407114" y="3189245"/>
                </a:cubicBezTo>
                <a:cubicBezTo>
                  <a:pt x="3377338" y="3151577"/>
                  <a:pt x="3345077" y="3113904"/>
                  <a:pt x="3305371" y="3085654"/>
                </a:cubicBezTo>
                <a:cubicBezTo>
                  <a:pt x="3297929" y="3069172"/>
                  <a:pt x="3285518" y="3052689"/>
                  <a:pt x="3280557" y="3036210"/>
                </a:cubicBezTo>
                <a:cubicBezTo>
                  <a:pt x="3248296" y="3022086"/>
                  <a:pt x="3216040" y="3017374"/>
                  <a:pt x="3181299" y="3036210"/>
                </a:cubicBezTo>
                <a:cubicBezTo>
                  <a:pt x="3173853" y="3059753"/>
                  <a:pt x="3158965" y="3073878"/>
                  <a:pt x="3134146" y="3080943"/>
                </a:cubicBezTo>
                <a:cubicBezTo>
                  <a:pt x="3084518" y="3231624"/>
                  <a:pt x="3067149" y="3391723"/>
                  <a:pt x="3005109" y="3540045"/>
                </a:cubicBezTo>
                <a:cubicBezTo>
                  <a:pt x="2982775" y="3591843"/>
                  <a:pt x="3029928" y="3641287"/>
                  <a:pt x="3037369" y="3693080"/>
                </a:cubicBezTo>
                <a:cubicBezTo>
                  <a:pt x="3049777" y="3730752"/>
                  <a:pt x="3049777" y="3770773"/>
                  <a:pt x="3037369" y="3808446"/>
                </a:cubicBezTo>
                <a:cubicBezTo>
                  <a:pt x="2952995" y="3897911"/>
                  <a:pt x="2873591" y="3869657"/>
                  <a:pt x="2791697" y="3803734"/>
                </a:cubicBezTo>
                <a:cubicBezTo>
                  <a:pt x="2704847" y="3733105"/>
                  <a:pt x="2734627" y="3660118"/>
                  <a:pt x="2786736" y="3587136"/>
                </a:cubicBezTo>
                <a:cubicBezTo>
                  <a:pt x="2811551" y="3551817"/>
                  <a:pt x="2833884" y="3516502"/>
                  <a:pt x="2858703" y="3481188"/>
                </a:cubicBezTo>
                <a:cubicBezTo>
                  <a:pt x="2873591" y="3415266"/>
                  <a:pt x="2910813" y="3361115"/>
                  <a:pt x="2962922" y="3316382"/>
                </a:cubicBezTo>
                <a:cubicBezTo>
                  <a:pt x="2987741" y="3271650"/>
                  <a:pt x="3015036" y="3229270"/>
                  <a:pt x="3007594" y="3175120"/>
                </a:cubicBezTo>
                <a:cubicBezTo>
                  <a:pt x="3024962" y="3118615"/>
                  <a:pt x="3024962" y="3062107"/>
                  <a:pt x="3007594" y="3005603"/>
                </a:cubicBezTo>
                <a:cubicBezTo>
                  <a:pt x="2945554" y="2866694"/>
                  <a:pt x="2833884" y="2951452"/>
                  <a:pt x="2747034" y="2963224"/>
                </a:cubicBezTo>
                <a:cubicBezTo>
                  <a:pt x="2712293" y="2967935"/>
                  <a:pt x="2670106" y="2970288"/>
                  <a:pt x="2632885" y="2984413"/>
                </a:cubicBezTo>
                <a:cubicBezTo>
                  <a:pt x="2590697" y="2984413"/>
                  <a:pt x="2550995" y="2984413"/>
                  <a:pt x="2508808" y="2982060"/>
                </a:cubicBezTo>
                <a:cubicBezTo>
                  <a:pt x="2372325" y="2930262"/>
                  <a:pt x="2243287" y="2854922"/>
                  <a:pt x="2086950" y="2890241"/>
                </a:cubicBezTo>
                <a:cubicBezTo>
                  <a:pt x="2019949" y="2890241"/>
                  <a:pt x="1955432" y="2890241"/>
                  <a:pt x="1888431" y="2890241"/>
                </a:cubicBezTo>
                <a:cubicBezTo>
                  <a:pt x="1799096" y="2838444"/>
                  <a:pt x="1744501" y="2758392"/>
                  <a:pt x="1697353" y="2673638"/>
                </a:cubicBezTo>
                <a:cubicBezTo>
                  <a:pt x="1684946" y="2640677"/>
                  <a:pt x="1697353" y="2591233"/>
                  <a:pt x="1640283" y="2586526"/>
                </a:cubicBezTo>
                <a:cubicBezTo>
                  <a:pt x="1498834" y="2522957"/>
                  <a:pt x="1352423" y="2482931"/>
                  <a:pt x="1198572" y="2464095"/>
                </a:cubicBezTo>
                <a:cubicBezTo>
                  <a:pt x="1191126" y="2461742"/>
                  <a:pt x="1186165" y="2459388"/>
                  <a:pt x="1178718" y="2457035"/>
                </a:cubicBezTo>
                <a:cubicBezTo>
                  <a:pt x="1136531" y="2442910"/>
                  <a:pt x="1089383" y="2442910"/>
                  <a:pt x="1044720" y="2442910"/>
                </a:cubicBezTo>
                <a:cubicBezTo>
                  <a:pt x="913197" y="2402884"/>
                  <a:pt x="781675" y="2362858"/>
                  <a:pt x="650157" y="2325190"/>
                </a:cubicBezTo>
                <a:cubicBezTo>
                  <a:pt x="625343" y="2289871"/>
                  <a:pt x="593082" y="2261622"/>
                  <a:pt x="550900" y="2247497"/>
                </a:cubicBezTo>
                <a:cubicBezTo>
                  <a:pt x="498786" y="2193346"/>
                  <a:pt x="424343" y="2169798"/>
                  <a:pt x="359817" y="2134484"/>
                </a:cubicBezTo>
                <a:cubicBezTo>
                  <a:pt x="339968" y="2120359"/>
                  <a:pt x="320115" y="2103876"/>
                  <a:pt x="300266" y="2089751"/>
                </a:cubicBezTo>
                <a:cubicBezTo>
                  <a:pt x="245672" y="2042665"/>
                  <a:pt x="188597" y="1995575"/>
                  <a:pt x="134003" y="1946135"/>
                </a:cubicBezTo>
                <a:cubicBezTo>
                  <a:pt x="106708" y="1913174"/>
                  <a:pt x="81894" y="1880213"/>
                  <a:pt x="54594" y="1847252"/>
                </a:cubicBezTo>
                <a:cubicBezTo>
                  <a:pt x="37221" y="1809580"/>
                  <a:pt x="19853" y="1774265"/>
                  <a:pt x="2485" y="1736597"/>
                </a:cubicBezTo>
                <a:cubicBezTo>
                  <a:pt x="2485" y="1689507"/>
                  <a:pt x="0" y="1642421"/>
                  <a:pt x="0" y="1595335"/>
                </a:cubicBezTo>
                <a:cubicBezTo>
                  <a:pt x="42187" y="1501158"/>
                  <a:pt x="126561" y="1515283"/>
                  <a:pt x="205965" y="1510576"/>
                </a:cubicBezTo>
                <a:cubicBezTo>
                  <a:pt x="240706" y="1531766"/>
                  <a:pt x="280413" y="1538826"/>
                  <a:pt x="332522" y="1543537"/>
                </a:cubicBezTo>
                <a:cubicBezTo>
                  <a:pt x="307708" y="1515283"/>
                  <a:pt x="290340" y="1496451"/>
                  <a:pt x="270486" y="1475262"/>
                </a:cubicBezTo>
                <a:cubicBezTo>
                  <a:pt x="250633" y="1439943"/>
                  <a:pt x="233265" y="1402275"/>
                  <a:pt x="213412" y="1366960"/>
                </a:cubicBezTo>
                <a:cubicBezTo>
                  <a:pt x="213412" y="1329288"/>
                  <a:pt x="203485" y="1289266"/>
                  <a:pt x="220858" y="1251594"/>
                </a:cubicBezTo>
                <a:cubicBezTo>
                  <a:pt x="280413" y="1220986"/>
                  <a:pt x="339968" y="1188025"/>
                  <a:pt x="409450" y="1178607"/>
                </a:cubicBezTo>
                <a:cubicBezTo>
                  <a:pt x="409450" y="1178607"/>
                  <a:pt x="409450" y="1178607"/>
                  <a:pt x="411936" y="1178607"/>
                </a:cubicBezTo>
                <a:cubicBezTo>
                  <a:pt x="411936" y="1178607"/>
                  <a:pt x="414416" y="1178607"/>
                  <a:pt x="414416" y="1178607"/>
                </a:cubicBezTo>
                <a:cubicBezTo>
                  <a:pt x="434265" y="1218633"/>
                  <a:pt x="471486" y="1237469"/>
                  <a:pt x="513674" y="1249240"/>
                </a:cubicBezTo>
                <a:cubicBezTo>
                  <a:pt x="593082" y="1319870"/>
                  <a:pt x="679932" y="1378732"/>
                  <a:pt x="781675" y="1416400"/>
                </a:cubicBezTo>
                <a:cubicBezTo>
                  <a:pt x="841235" y="1449361"/>
                  <a:pt x="900790" y="1479968"/>
                  <a:pt x="960346" y="1512930"/>
                </a:cubicBezTo>
                <a:cubicBezTo>
                  <a:pt x="975233" y="1534119"/>
                  <a:pt x="1012459" y="1538826"/>
                  <a:pt x="1007494" y="1571792"/>
                </a:cubicBezTo>
                <a:cubicBezTo>
                  <a:pt x="905751" y="1574145"/>
                  <a:pt x="823862" y="1496451"/>
                  <a:pt x="684898" y="1505865"/>
                </a:cubicBezTo>
                <a:cubicBezTo>
                  <a:pt x="848676" y="1614166"/>
                  <a:pt x="997567" y="1677735"/>
                  <a:pt x="1186165" y="1738951"/>
                </a:cubicBezTo>
                <a:cubicBezTo>
                  <a:pt x="1129085" y="1668317"/>
                  <a:pt x="1094349" y="1621231"/>
                  <a:pt x="1057127" y="1576498"/>
                </a:cubicBezTo>
                <a:cubicBezTo>
                  <a:pt x="1037274" y="1541184"/>
                  <a:pt x="1027347" y="1501158"/>
                  <a:pt x="985160" y="1482322"/>
                </a:cubicBezTo>
                <a:cubicBezTo>
                  <a:pt x="930566" y="1447007"/>
                  <a:pt x="875976" y="1406982"/>
                  <a:pt x="808974" y="1390503"/>
                </a:cubicBezTo>
                <a:cubicBezTo>
                  <a:pt x="694825" y="1345771"/>
                  <a:pt x="640230" y="1223344"/>
                  <a:pt x="516154" y="1188025"/>
                </a:cubicBezTo>
                <a:cubicBezTo>
                  <a:pt x="483893" y="1164482"/>
                  <a:pt x="446672" y="1185672"/>
                  <a:pt x="411936" y="1176254"/>
                </a:cubicBezTo>
                <a:cubicBezTo>
                  <a:pt x="416897" y="1155064"/>
                  <a:pt x="397043" y="1145646"/>
                  <a:pt x="387117" y="1131521"/>
                </a:cubicBezTo>
                <a:cubicBezTo>
                  <a:pt x="372229" y="1093853"/>
                  <a:pt x="354856" y="1056181"/>
                  <a:pt x="367263" y="1013801"/>
                </a:cubicBezTo>
                <a:cubicBezTo>
                  <a:pt x="550900" y="997323"/>
                  <a:pt x="727085" y="839578"/>
                  <a:pt x="918158" y="990258"/>
                </a:cubicBezTo>
                <a:cubicBezTo>
                  <a:pt x="942973" y="1023220"/>
                  <a:pt x="977714" y="1044409"/>
                  <a:pt x="1017420" y="1027931"/>
                </a:cubicBezTo>
                <a:cubicBezTo>
                  <a:pt x="1027347" y="1023220"/>
                  <a:pt x="1019901" y="978487"/>
                  <a:pt x="1019901" y="950233"/>
                </a:cubicBezTo>
                <a:cubicBezTo>
                  <a:pt x="1049681" y="945526"/>
                  <a:pt x="1062088" y="924336"/>
                  <a:pt x="1064569" y="898440"/>
                </a:cubicBezTo>
                <a:cubicBezTo>
                  <a:pt x="1104271" y="823099"/>
                  <a:pt x="1245720" y="834871"/>
                  <a:pt x="1235793" y="717151"/>
                </a:cubicBezTo>
                <a:cubicBezTo>
                  <a:pt x="1245720" y="698315"/>
                  <a:pt x="1245720" y="677126"/>
                  <a:pt x="1245720" y="655936"/>
                </a:cubicBezTo>
                <a:cubicBezTo>
                  <a:pt x="1248200" y="634751"/>
                  <a:pt x="1253161" y="613561"/>
                  <a:pt x="1255647" y="592372"/>
                </a:cubicBezTo>
                <a:cubicBezTo>
                  <a:pt x="1300314" y="469941"/>
                  <a:pt x="1399572" y="441691"/>
                  <a:pt x="1521167" y="394600"/>
                </a:cubicBezTo>
                <a:cubicBezTo>
                  <a:pt x="1667578" y="338096"/>
                  <a:pt x="1816468" y="319264"/>
                  <a:pt x="1962879" y="272174"/>
                </a:cubicBezTo>
                <a:cubicBezTo>
                  <a:pt x="2163879" y="208605"/>
                  <a:pt x="2362398" y="178002"/>
                  <a:pt x="2570849" y="274527"/>
                </a:cubicBezTo>
                <a:cubicBezTo>
                  <a:pt x="2512218" y="76763"/>
                  <a:pt x="2542890" y="6976"/>
                  <a:pt x="2714391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7696489" y="107789"/>
            <a:ext cx="130431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2548332" y="2717708"/>
            <a:ext cx="6595670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550109" y="1571014"/>
            <a:ext cx="1998222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047" y="1982584"/>
            <a:ext cx="1716345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26119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740800"/>
            <a:ext cx="1519244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A0690-E7F7-41C8-A4C3-AF6246F8AF8C}"/>
              </a:ext>
            </a:extLst>
          </p:cNvPr>
          <p:cNvGrpSpPr/>
          <p:nvPr userDrawn="1"/>
        </p:nvGrpSpPr>
        <p:grpSpPr>
          <a:xfrm>
            <a:off x="-5139" y="6212732"/>
            <a:ext cx="9149139" cy="645268"/>
            <a:chOff x="-6852" y="6212732"/>
            <a:chExt cx="12198852" cy="6452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88AD5E-262E-4C68-83F4-171987E7466B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6D8891-1BE1-4054-BDCD-0AB1F2AAC910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EA4CA1-01A2-4D9F-BC67-22F87C3A8BDD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05E8119-078F-43B2-911B-4CC1D41D97D4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1FFA15D-44B8-4D5C-9563-C3C11F139703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91478B-FAB4-4DF0-9CE3-765C9FF41D8E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ABC433-F2AF-4E1B-976F-671EBFB11E0F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8E19C7A-91CE-41DA-99C4-D9D8AE6FCF51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C4124-7B9E-4F50-83AC-8D3F1278D22F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B4CE3C-2F20-453F-A9E3-6731F5A3C2C6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8ABEB1-5F18-4D54-ABC3-49273B4FFF33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458066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2" y="3429000"/>
            <a:ext cx="458062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414672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7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25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7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7696489" y="107789"/>
            <a:ext cx="130431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8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90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39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90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1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27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08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52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6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066A96-B70B-4E37-88DA-BF2448472903}"/>
              </a:ext>
            </a:extLst>
          </p:cNvPr>
          <p:cNvGrpSpPr/>
          <p:nvPr userDrawn="1"/>
        </p:nvGrpSpPr>
        <p:grpSpPr>
          <a:xfrm>
            <a:off x="-5139" y="6212732"/>
            <a:ext cx="9149139" cy="645268"/>
            <a:chOff x="-6852" y="6212732"/>
            <a:chExt cx="12198852" cy="645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4B0064-1A43-4797-9CF6-D09B61FF301A}"/>
                </a:ext>
              </a:extLst>
            </p:cNvPr>
            <p:cNvSpPr/>
            <p:nvPr userDrawn="1"/>
          </p:nvSpPr>
          <p:spPr>
            <a:xfrm>
              <a:off x="11469701" y="6212732"/>
              <a:ext cx="645268" cy="645268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5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9D567A-B70E-4CF1-A2A5-B470E7A6872A}"/>
                </a:ext>
              </a:extLst>
            </p:cNvPr>
            <p:cNvGrpSpPr/>
            <p:nvPr userDrawn="1"/>
          </p:nvGrpSpPr>
          <p:grpSpPr>
            <a:xfrm>
              <a:off x="-6852" y="6308547"/>
              <a:ext cx="12198852" cy="331976"/>
              <a:chOff x="0" y="6075349"/>
              <a:chExt cx="14993765" cy="37243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3CB199B-17BC-42FF-ABAE-65318E81A21C}"/>
                  </a:ext>
                </a:extLst>
              </p:cNvPr>
              <p:cNvSpPr/>
              <p:nvPr/>
            </p:nvSpPr>
            <p:spPr>
              <a:xfrm>
                <a:off x="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8BA6EEB-05D1-46A7-B741-72E78D167219}"/>
                  </a:ext>
                </a:extLst>
              </p:cNvPr>
              <p:cNvSpPr/>
              <p:nvPr/>
            </p:nvSpPr>
            <p:spPr>
              <a:xfrm>
                <a:off x="1881798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48973A0-7628-4247-A4D5-E417047847F8}"/>
                  </a:ext>
                </a:extLst>
              </p:cNvPr>
              <p:cNvSpPr/>
              <p:nvPr/>
            </p:nvSpPr>
            <p:spPr>
              <a:xfrm>
                <a:off x="3748442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CCEEA8-9997-4DA3-8000-42F35A9F8323}"/>
                  </a:ext>
                </a:extLst>
              </p:cNvPr>
              <p:cNvSpPr/>
              <p:nvPr/>
            </p:nvSpPr>
            <p:spPr>
              <a:xfrm>
                <a:off x="5630240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26DF4E0-D9A0-4717-86CE-9345E7B5896E}"/>
                  </a:ext>
                </a:extLst>
              </p:cNvPr>
              <p:cNvSpPr/>
              <p:nvPr/>
            </p:nvSpPr>
            <p:spPr>
              <a:xfrm>
                <a:off x="7496884" y="6075349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D5176F-1C94-4BAF-BDCB-3F77577DBEF0}"/>
                  </a:ext>
                </a:extLst>
              </p:cNvPr>
              <p:cNvSpPr/>
              <p:nvPr/>
            </p:nvSpPr>
            <p:spPr>
              <a:xfrm>
                <a:off x="9378682" y="6075354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143FAC-C3D1-4CED-8279-2E34AF41F1BC}"/>
                  </a:ext>
                </a:extLst>
              </p:cNvPr>
              <p:cNvSpPr/>
              <p:nvPr userDrawn="1"/>
            </p:nvSpPr>
            <p:spPr>
              <a:xfrm>
                <a:off x="11245325" y="6075350"/>
                <a:ext cx="188179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AC8D7A4-3FF6-43AD-BC35-73681334A5F1}"/>
                  </a:ext>
                </a:extLst>
              </p:cNvPr>
              <p:cNvSpPr/>
              <p:nvPr userDrawn="1"/>
            </p:nvSpPr>
            <p:spPr>
              <a:xfrm>
                <a:off x="13111968" y="6075350"/>
                <a:ext cx="1881797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81798" h="372428">
                    <a:moveTo>
                      <a:pt x="1881798" y="263843"/>
                    </a:moveTo>
                    <a:lnTo>
                      <a:pt x="1588428" y="263843"/>
                    </a:lnTo>
                    <a:lnTo>
                      <a:pt x="1560806" y="301943"/>
                    </a:lnTo>
                    <a:lnTo>
                      <a:pt x="1520800" y="132398"/>
                    </a:lnTo>
                    <a:lnTo>
                      <a:pt x="1484606" y="263843"/>
                    </a:lnTo>
                    <a:lnTo>
                      <a:pt x="1396975" y="263843"/>
                    </a:lnTo>
                    <a:lnTo>
                      <a:pt x="1383640" y="314325"/>
                    </a:lnTo>
                    <a:lnTo>
                      <a:pt x="1359828" y="256223"/>
                    </a:lnTo>
                    <a:lnTo>
                      <a:pt x="1336015" y="300990"/>
                    </a:lnTo>
                    <a:lnTo>
                      <a:pt x="1291248" y="0"/>
                    </a:lnTo>
                    <a:lnTo>
                      <a:pt x="1236003" y="372428"/>
                    </a:lnTo>
                    <a:lnTo>
                      <a:pt x="1215048" y="263843"/>
                    </a:lnTo>
                    <a:lnTo>
                      <a:pt x="989306" y="263843"/>
                    </a:lnTo>
                    <a:lnTo>
                      <a:pt x="959778" y="322898"/>
                    </a:lnTo>
                    <a:lnTo>
                      <a:pt x="924535" y="129540"/>
                    </a:lnTo>
                    <a:lnTo>
                      <a:pt x="881673" y="263843"/>
                    </a:lnTo>
                    <a:lnTo>
                      <a:pt x="794995" y="263843"/>
                    </a:lnTo>
                    <a:lnTo>
                      <a:pt x="770231" y="300990"/>
                    </a:lnTo>
                    <a:lnTo>
                      <a:pt x="744513" y="254318"/>
                    </a:lnTo>
                    <a:lnTo>
                      <a:pt x="711175" y="315278"/>
                    </a:lnTo>
                    <a:lnTo>
                      <a:pt x="679743" y="51435"/>
                    </a:lnTo>
                    <a:lnTo>
                      <a:pt x="638785" y="356235"/>
                    </a:lnTo>
                    <a:lnTo>
                      <a:pt x="611163" y="263843"/>
                    </a:lnTo>
                    <a:lnTo>
                      <a:pt x="541631" y="263843"/>
                    </a:lnTo>
                    <a:lnTo>
                      <a:pt x="513056" y="216218"/>
                    </a:lnTo>
                    <a:lnTo>
                      <a:pt x="480670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35883E-310A-4C68-AB04-1E7BE091CEB2}"/>
                  </a:ext>
                </a:extLst>
              </p:cNvPr>
              <p:cNvSpPr/>
              <p:nvPr userDrawn="1"/>
            </p:nvSpPr>
            <p:spPr>
              <a:xfrm>
                <a:off x="14101274" y="6075350"/>
                <a:ext cx="794662" cy="372429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0699 h 372428"/>
                  <a:gd name="connsiteX0" fmla="*/ 1881798 w 1881798"/>
                  <a:gd name="connsiteY0" fmla="*/ 263843 h 372428"/>
                  <a:gd name="connsiteX1" fmla="*/ 1588428 w 1881798"/>
                  <a:gd name="connsiteY1" fmla="*/ 263843 h 372428"/>
                  <a:gd name="connsiteX2" fmla="*/ 1560806 w 1881798"/>
                  <a:gd name="connsiteY2" fmla="*/ 301943 h 372428"/>
                  <a:gd name="connsiteX3" fmla="*/ 1520800 w 1881798"/>
                  <a:gd name="connsiteY3" fmla="*/ 132398 h 372428"/>
                  <a:gd name="connsiteX4" fmla="*/ 1484606 w 1881798"/>
                  <a:gd name="connsiteY4" fmla="*/ 263843 h 372428"/>
                  <a:gd name="connsiteX5" fmla="*/ 1396975 w 1881798"/>
                  <a:gd name="connsiteY5" fmla="*/ 263843 h 372428"/>
                  <a:gd name="connsiteX6" fmla="*/ 1383640 w 1881798"/>
                  <a:gd name="connsiteY6" fmla="*/ 314325 h 372428"/>
                  <a:gd name="connsiteX7" fmla="*/ 1359828 w 1881798"/>
                  <a:gd name="connsiteY7" fmla="*/ 256223 h 372428"/>
                  <a:gd name="connsiteX8" fmla="*/ 1336015 w 1881798"/>
                  <a:gd name="connsiteY8" fmla="*/ 300990 h 372428"/>
                  <a:gd name="connsiteX9" fmla="*/ 1291248 w 1881798"/>
                  <a:gd name="connsiteY9" fmla="*/ 0 h 372428"/>
                  <a:gd name="connsiteX10" fmla="*/ 1236003 w 1881798"/>
                  <a:gd name="connsiteY10" fmla="*/ 372428 h 372428"/>
                  <a:gd name="connsiteX11" fmla="*/ 1215048 w 1881798"/>
                  <a:gd name="connsiteY11" fmla="*/ 263843 h 372428"/>
                  <a:gd name="connsiteX12" fmla="*/ 989306 w 1881798"/>
                  <a:gd name="connsiteY12" fmla="*/ 263843 h 372428"/>
                  <a:gd name="connsiteX13" fmla="*/ 959778 w 1881798"/>
                  <a:gd name="connsiteY13" fmla="*/ 322898 h 372428"/>
                  <a:gd name="connsiteX14" fmla="*/ 924535 w 1881798"/>
                  <a:gd name="connsiteY14" fmla="*/ 129540 h 372428"/>
                  <a:gd name="connsiteX15" fmla="*/ 881673 w 1881798"/>
                  <a:gd name="connsiteY15" fmla="*/ 263843 h 372428"/>
                  <a:gd name="connsiteX16" fmla="*/ 794995 w 1881798"/>
                  <a:gd name="connsiteY16" fmla="*/ 263843 h 372428"/>
                  <a:gd name="connsiteX17" fmla="*/ 770231 w 1881798"/>
                  <a:gd name="connsiteY17" fmla="*/ 300990 h 372428"/>
                  <a:gd name="connsiteX18" fmla="*/ 744513 w 1881798"/>
                  <a:gd name="connsiteY18" fmla="*/ 254318 h 372428"/>
                  <a:gd name="connsiteX19" fmla="*/ 711175 w 1881798"/>
                  <a:gd name="connsiteY19" fmla="*/ 315278 h 372428"/>
                  <a:gd name="connsiteX20" fmla="*/ 679743 w 1881798"/>
                  <a:gd name="connsiteY20" fmla="*/ 51435 h 372428"/>
                  <a:gd name="connsiteX21" fmla="*/ 638785 w 1881798"/>
                  <a:gd name="connsiteY21" fmla="*/ 356235 h 372428"/>
                  <a:gd name="connsiteX22" fmla="*/ 611163 w 1881798"/>
                  <a:gd name="connsiteY22" fmla="*/ 263843 h 372428"/>
                  <a:gd name="connsiteX23" fmla="*/ 541631 w 1881798"/>
                  <a:gd name="connsiteY23" fmla="*/ 263843 h 372428"/>
                  <a:gd name="connsiteX24" fmla="*/ 513056 w 1881798"/>
                  <a:gd name="connsiteY24" fmla="*/ 216218 h 372428"/>
                  <a:gd name="connsiteX25" fmla="*/ 480670 w 1881798"/>
                  <a:gd name="connsiteY25" fmla="*/ 263843 h 372428"/>
                  <a:gd name="connsiteX26" fmla="*/ 0 w 1881798"/>
                  <a:gd name="connsiteY26" fmla="*/ 263842 h 372428"/>
                  <a:gd name="connsiteX0" fmla="*/ 1401128 w 1401128"/>
                  <a:gd name="connsiteY0" fmla="*/ 263843 h 372428"/>
                  <a:gd name="connsiteX1" fmla="*/ 1107758 w 1401128"/>
                  <a:gd name="connsiteY1" fmla="*/ 263843 h 372428"/>
                  <a:gd name="connsiteX2" fmla="*/ 1080136 w 1401128"/>
                  <a:gd name="connsiteY2" fmla="*/ 301943 h 372428"/>
                  <a:gd name="connsiteX3" fmla="*/ 1040130 w 1401128"/>
                  <a:gd name="connsiteY3" fmla="*/ 132398 h 372428"/>
                  <a:gd name="connsiteX4" fmla="*/ 1003936 w 1401128"/>
                  <a:gd name="connsiteY4" fmla="*/ 263843 h 372428"/>
                  <a:gd name="connsiteX5" fmla="*/ 916305 w 1401128"/>
                  <a:gd name="connsiteY5" fmla="*/ 263843 h 372428"/>
                  <a:gd name="connsiteX6" fmla="*/ 902970 w 1401128"/>
                  <a:gd name="connsiteY6" fmla="*/ 314325 h 372428"/>
                  <a:gd name="connsiteX7" fmla="*/ 879158 w 1401128"/>
                  <a:gd name="connsiteY7" fmla="*/ 256223 h 372428"/>
                  <a:gd name="connsiteX8" fmla="*/ 855345 w 1401128"/>
                  <a:gd name="connsiteY8" fmla="*/ 300990 h 372428"/>
                  <a:gd name="connsiteX9" fmla="*/ 810578 w 1401128"/>
                  <a:gd name="connsiteY9" fmla="*/ 0 h 372428"/>
                  <a:gd name="connsiteX10" fmla="*/ 755333 w 1401128"/>
                  <a:gd name="connsiteY10" fmla="*/ 372428 h 372428"/>
                  <a:gd name="connsiteX11" fmla="*/ 734378 w 1401128"/>
                  <a:gd name="connsiteY11" fmla="*/ 263843 h 372428"/>
                  <a:gd name="connsiteX12" fmla="*/ 508636 w 1401128"/>
                  <a:gd name="connsiteY12" fmla="*/ 263843 h 372428"/>
                  <a:gd name="connsiteX13" fmla="*/ 479108 w 1401128"/>
                  <a:gd name="connsiteY13" fmla="*/ 322898 h 372428"/>
                  <a:gd name="connsiteX14" fmla="*/ 443865 w 1401128"/>
                  <a:gd name="connsiteY14" fmla="*/ 129540 h 372428"/>
                  <a:gd name="connsiteX15" fmla="*/ 401003 w 1401128"/>
                  <a:gd name="connsiteY15" fmla="*/ 263843 h 372428"/>
                  <a:gd name="connsiteX16" fmla="*/ 314325 w 1401128"/>
                  <a:gd name="connsiteY16" fmla="*/ 263843 h 372428"/>
                  <a:gd name="connsiteX17" fmla="*/ 289561 w 1401128"/>
                  <a:gd name="connsiteY17" fmla="*/ 300990 h 372428"/>
                  <a:gd name="connsiteX18" fmla="*/ 263843 w 1401128"/>
                  <a:gd name="connsiteY18" fmla="*/ 254318 h 372428"/>
                  <a:gd name="connsiteX19" fmla="*/ 230505 w 1401128"/>
                  <a:gd name="connsiteY19" fmla="*/ 315278 h 372428"/>
                  <a:gd name="connsiteX20" fmla="*/ 199073 w 1401128"/>
                  <a:gd name="connsiteY20" fmla="*/ 51435 h 372428"/>
                  <a:gd name="connsiteX21" fmla="*/ 158115 w 1401128"/>
                  <a:gd name="connsiteY21" fmla="*/ 356235 h 372428"/>
                  <a:gd name="connsiteX22" fmla="*/ 130493 w 1401128"/>
                  <a:gd name="connsiteY22" fmla="*/ 263843 h 372428"/>
                  <a:gd name="connsiteX23" fmla="*/ 60961 w 1401128"/>
                  <a:gd name="connsiteY23" fmla="*/ 263843 h 372428"/>
                  <a:gd name="connsiteX24" fmla="*/ 32386 w 1401128"/>
                  <a:gd name="connsiteY24" fmla="*/ 216218 h 372428"/>
                  <a:gd name="connsiteX25" fmla="*/ 0 w 1401128"/>
                  <a:gd name="connsiteY25" fmla="*/ 263843 h 372428"/>
                  <a:gd name="connsiteX0" fmla="*/ 1368742 w 1368742"/>
                  <a:gd name="connsiteY0" fmla="*/ 263843 h 372428"/>
                  <a:gd name="connsiteX1" fmla="*/ 1075372 w 1368742"/>
                  <a:gd name="connsiteY1" fmla="*/ 263843 h 372428"/>
                  <a:gd name="connsiteX2" fmla="*/ 1047750 w 1368742"/>
                  <a:gd name="connsiteY2" fmla="*/ 301943 h 372428"/>
                  <a:gd name="connsiteX3" fmla="*/ 1007744 w 1368742"/>
                  <a:gd name="connsiteY3" fmla="*/ 132398 h 372428"/>
                  <a:gd name="connsiteX4" fmla="*/ 971550 w 1368742"/>
                  <a:gd name="connsiteY4" fmla="*/ 263843 h 372428"/>
                  <a:gd name="connsiteX5" fmla="*/ 883919 w 1368742"/>
                  <a:gd name="connsiteY5" fmla="*/ 263843 h 372428"/>
                  <a:gd name="connsiteX6" fmla="*/ 870584 w 1368742"/>
                  <a:gd name="connsiteY6" fmla="*/ 314325 h 372428"/>
                  <a:gd name="connsiteX7" fmla="*/ 846772 w 1368742"/>
                  <a:gd name="connsiteY7" fmla="*/ 256223 h 372428"/>
                  <a:gd name="connsiteX8" fmla="*/ 822959 w 1368742"/>
                  <a:gd name="connsiteY8" fmla="*/ 300990 h 372428"/>
                  <a:gd name="connsiteX9" fmla="*/ 778192 w 1368742"/>
                  <a:gd name="connsiteY9" fmla="*/ 0 h 372428"/>
                  <a:gd name="connsiteX10" fmla="*/ 722947 w 1368742"/>
                  <a:gd name="connsiteY10" fmla="*/ 372428 h 372428"/>
                  <a:gd name="connsiteX11" fmla="*/ 701992 w 1368742"/>
                  <a:gd name="connsiteY11" fmla="*/ 263843 h 372428"/>
                  <a:gd name="connsiteX12" fmla="*/ 476250 w 1368742"/>
                  <a:gd name="connsiteY12" fmla="*/ 263843 h 372428"/>
                  <a:gd name="connsiteX13" fmla="*/ 446722 w 1368742"/>
                  <a:gd name="connsiteY13" fmla="*/ 322898 h 372428"/>
                  <a:gd name="connsiteX14" fmla="*/ 411479 w 1368742"/>
                  <a:gd name="connsiteY14" fmla="*/ 129540 h 372428"/>
                  <a:gd name="connsiteX15" fmla="*/ 368617 w 1368742"/>
                  <a:gd name="connsiteY15" fmla="*/ 263843 h 372428"/>
                  <a:gd name="connsiteX16" fmla="*/ 281939 w 1368742"/>
                  <a:gd name="connsiteY16" fmla="*/ 263843 h 372428"/>
                  <a:gd name="connsiteX17" fmla="*/ 257175 w 1368742"/>
                  <a:gd name="connsiteY17" fmla="*/ 300990 h 372428"/>
                  <a:gd name="connsiteX18" fmla="*/ 231457 w 1368742"/>
                  <a:gd name="connsiteY18" fmla="*/ 254318 h 372428"/>
                  <a:gd name="connsiteX19" fmla="*/ 198119 w 1368742"/>
                  <a:gd name="connsiteY19" fmla="*/ 315278 h 372428"/>
                  <a:gd name="connsiteX20" fmla="*/ 166687 w 1368742"/>
                  <a:gd name="connsiteY20" fmla="*/ 51435 h 372428"/>
                  <a:gd name="connsiteX21" fmla="*/ 125729 w 1368742"/>
                  <a:gd name="connsiteY21" fmla="*/ 356235 h 372428"/>
                  <a:gd name="connsiteX22" fmla="*/ 98107 w 1368742"/>
                  <a:gd name="connsiteY22" fmla="*/ 263843 h 372428"/>
                  <a:gd name="connsiteX23" fmla="*/ 28575 w 1368742"/>
                  <a:gd name="connsiteY23" fmla="*/ 263843 h 372428"/>
                  <a:gd name="connsiteX24" fmla="*/ 0 w 1368742"/>
                  <a:gd name="connsiteY24" fmla="*/ 216218 h 372428"/>
                  <a:gd name="connsiteX0" fmla="*/ 1340168 w 1340168"/>
                  <a:gd name="connsiteY0" fmla="*/ 263843 h 372428"/>
                  <a:gd name="connsiteX1" fmla="*/ 1046798 w 1340168"/>
                  <a:gd name="connsiteY1" fmla="*/ 263843 h 372428"/>
                  <a:gd name="connsiteX2" fmla="*/ 1019176 w 1340168"/>
                  <a:gd name="connsiteY2" fmla="*/ 301943 h 372428"/>
                  <a:gd name="connsiteX3" fmla="*/ 979170 w 1340168"/>
                  <a:gd name="connsiteY3" fmla="*/ 132398 h 372428"/>
                  <a:gd name="connsiteX4" fmla="*/ 942976 w 1340168"/>
                  <a:gd name="connsiteY4" fmla="*/ 263843 h 372428"/>
                  <a:gd name="connsiteX5" fmla="*/ 855345 w 1340168"/>
                  <a:gd name="connsiteY5" fmla="*/ 263843 h 372428"/>
                  <a:gd name="connsiteX6" fmla="*/ 842010 w 1340168"/>
                  <a:gd name="connsiteY6" fmla="*/ 314325 h 372428"/>
                  <a:gd name="connsiteX7" fmla="*/ 818198 w 1340168"/>
                  <a:gd name="connsiteY7" fmla="*/ 256223 h 372428"/>
                  <a:gd name="connsiteX8" fmla="*/ 794385 w 1340168"/>
                  <a:gd name="connsiteY8" fmla="*/ 300990 h 372428"/>
                  <a:gd name="connsiteX9" fmla="*/ 749618 w 1340168"/>
                  <a:gd name="connsiteY9" fmla="*/ 0 h 372428"/>
                  <a:gd name="connsiteX10" fmla="*/ 694373 w 1340168"/>
                  <a:gd name="connsiteY10" fmla="*/ 372428 h 372428"/>
                  <a:gd name="connsiteX11" fmla="*/ 673418 w 1340168"/>
                  <a:gd name="connsiteY11" fmla="*/ 263843 h 372428"/>
                  <a:gd name="connsiteX12" fmla="*/ 447676 w 1340168"/>
                  <a:gd name="connsiteY12" fmla="*/ 263843 h 372428"/>
                  <a:gd name="connsiteX13" fmla="*/ 418148 w 1340168"/>
                  <a:gd name="connsiteY13" fmla="*/ 322898 h 372428"/>
                  <a:gd name="connsiteX14" fmla="*/ 382905 w 1340168"/>
                  <a:gd name="connsiteY14" fmla="*/ 129540 h 372428"/>
                  <a:gd name="connsiteX15" fmla="*/ 340043 w 1340168"/>
                  <a:gd name="connsiteY15" fmla="*/ 263843 h 372428"/>
                  <a:gd name="connsiteX16" fmla="*/ 253365 w 1340168"/>
                  <a:gd name="connsiteY16" fmla="*/ 263843 h 372428"/>
                  <a:gd name="connsiteX17" fmla="*/ 228601 w 1340168"/>
                  <a:gd name="connsiteY17" fmla="*/ 300990 h 372428"/>
                  <a:gd name="connsiteX18" fmla="*/ 202883 w 1340168"/>
                  <a:gd name="connsiteY18" fmla="*/ 254318 h 372428"/>
                  <a:gd name="connsiteX19" fmla="*/ 169545 w 1340168"/>
                  <a:gd name="connsiteY19" fmla="*/ 315278 h 372428"/>
                  <a:gd name="connsiteX20" fmla="*/ 138113 w 1340168"/>
                  <a:gd name="connsiteY20" fmla="*/ 51435 h 372428"/>
                  <a:gd name="connsiteX21" fmla="*/ 97155 w 1340168"/>
                  <a:gd name="connsiteY21" fmla="*/ 356235 h 372428"/>
                  <a:gd name="connsiteX22" fmla="*/ 69533 w 1340168"/>
                  <a:gd name="connsiteY22" fmla="*/ 263843 h 372428"/>
                  <a:gd name="connsiteX23" fmla="*/ 1 w 1340168"/>
                  <a:gd name="connsiteY23" fmla="*/ 263843 h 372428"/>
                  <a:gd name="connsiteX0" fmla="*/ 1270635 w 1270635"/>
                  <a:gd name="connsiteY0" fmla="*/ 263843 h 372428"/>
                  <a:gd name="connsiteX1" fmla="*/ 977265 w 1270635"/>
                  <a:gd name="connsiteY1" fmla="*/ 263843 h 372428"/>
                  <a:gd name="connsiteX2" fmla="*/ 949643 w 1270635"/>
                  <a:gd name="connsiteY2" fmla="*/ 301943 h 372428"/>
                  <a:gd name="connsiteX3" fmla="*/ 909637 w 1270635"/>
                  <a:gd name="connsiteY3" fmla="*/ 132398 h 372428"/>
                  <a:gd name="connsiteX4" fmla="*/ 873443 w 1270635"/>
                  <a:gd name="connsiteY4" fmla="*/ 263843 h 372428"/>
                  <a:gd name="connsiteX5" fmla="*/ 785812 w 1270635"/>
                  <a:gd name="connsiteY5" fmla="*/ 263843 h 372428"/>
                  <a:gd name="connsiteX6" fmla="*/ 772477 w 1270635"/>
                  <a:gd name="connsiteY6" fmla="*/ 314325 h 372428"/>
                  <a:gd name="connsiteX7" fmla="*/ 748665 w 1270635"/>
                  <a:gd name="connsiteY7" fmla="*/ 256223 h 372428"/>
                  <a:gd name="connsiteX8" fmla="*/ 724852 w 1270635"/>
                  <a:gd name="connsiteY8" fmla="*/ 300990 h 372428"/>
                  <a:gd name="connsiteX9" fmla="*/ 680085 w 1270635"/>
                  <a:gd name="connsiteY9" fmla="*/ 0 h 372428"/>
                  <a:gd name="connsiteX10" fmla="*/ 624840 w 1270635"/>
                  <a:gd name="connsiteY10" fmla="*/ 372428 h 372428"/>
                  <a:gd name="connsiteX11" fmla="*/ 603885 w 1270635"/>
                  <a:gd name="connsiteY11" fmla="*/ 263843 h 372428"/>
                  <a:gd name="connsiteX12" fmla="*/ 378143 w 1270635"/>
                  <a:gd name="connsiteY12" fmla="*/ 263843 h 372428"/>
                  <a:gd name="connsiteX13" fmla="*/ 348615 w 1270635"/>
                  <a:gd name="connsiteY13" fmla="*/ 322898 h 372428"/>
                  <a:gd name="connsiteX14" fmla="*/ 313372 w 1270635"/>
                  <a:gd name="connsiteY14" fmla="*/ 129540 h 372428"/>
                  <a:gd name="connsiteX15" fmla="*/ 270510 w 1270635"/>
                  <a:gd name="connsiteY15" fmla="*/ 263843 h 372428"/>
                  <a:gd name="connsiteX16" fmla="*/ 183832 w 1270635"/>
                  <a:gd name="connsiteY16" fmla="*/ 263843 h 372428"/>
                  <a:gd name="connsiteX17" fmla="*/ 159068 w 1270635"/>
                  <a:gd name="connsiteY17" fmla="*/ 300990 h 372428"/>
                  <a:gd name="connsiteX18" fmla="*/ 133350 w 1270635"/>
                  <a:gd name="connsiteY18" fmla="*/ 254318 h 372428"/>
                  <a:gd name="connsiteX19" fmla="*/ 100012 w 1270635"/>
                  <a:gd name="connsiteY19" fmla="*/ 315278 h 372428"/>
                  <a:gd name="connsiteX20" fmla="*/ 68580 w 1270635"/>
                  <a:gd name="connsiteY20" fmla="*/ 51435 h 372428"/>
                  <a:gd name="connsiteX21" fmla="*/ 27622 w 1270635"/>
                  <a:gd name="connsiteY21" fmla="*/ 356235 h 372428"/>
                  <a:gd name="connsiteX22" fmla="*/ 0 w 1270635"/>
                  <a:gd name="connsiteY22" fmla="*/ 263843 h 372428"/>
                  <a:gd name="connsiteX0" fmla="*/ 1243013 w 1243013"/>
                  <a:gd name="connsiteY0" fmla="*/ 263843 h 372428"/>
                  <a:gd name="connsiteX1" fmla="*/ 949643 w 1243013"/>
                  <a:gd name="connsiteY1" fmla="*/ 263843 h 372428"/>
                  <a:gd name="connsiteX2" fmla="*/ 922021 w 1243013"/>
                  <a:gd name="connsiteY2" fmla="*/ 301943 h 372428"/>
                  <a:gd name="connsiteX3" fmla="*/ 882015 w 1243013"/>
                  <a:gd name="connsiteY3" fmla="*/ 132398 h 372428"/>
                  <a:gd name="connsiteX4" fmla="*/ 845821 w 1243013"/>
                  <a:gd name="connsiteY4" fmla="*/ 263843 h 372428"/>
                  <a:gd name="connsiteX5" fmla="*/ 758190 w 1243013"/>
                  <a:gd name="connsiteY5" fmla="*/ 263843 h 372428"/>
                  <a:gd name="connsiteX6" fmla="*/ 744855 w 1243013"/>
                  <a:gd name="connsiteY6" fmla="*/ 314325 h 372428"/>
                  <a:gd name="connsiteX7" fmla="*/ 721043 w 1243013"/>
                  <a:gd name="connsiteY7" fmla="*/ 256223 h 372428"/>
                  <a:gd name="connsiteX8" fmla="*/ 697230 w 1243013"/>
                  <a:gd name="connsiteY8" fmla="*/ 300990 h 372428"/>
                  <a:gd name="connsiteX9" fmla="*/ 652463 w 1243013"/>
                  <a:gd name="connsiteY9" fmla="*/ 0 h 372428"/>
                  <a:gd name="connsiteX10" fmla="*/ 597218 w 1243013"/>
                  <a:gd name="connsiteY10" fmla="*/ 372428 h 372428"/>
                  <a:gd name="connsiteX11" fmla="*/ 576263 w 1243013"/>
                  <a:gd name="connsiteY11" fmla="*/ 263843 h 372428"/>
                  <a:gd name="connsiteX12" fmla="*/ 350521 w 1243013"/>
                  <a:gd name="connsiteY12" fmla="*/ 263843 h 372428"/>
                  <a:gd name="connsiteX13" fmla="*/ 320993 w 1243013"/>
                  <a:gd name="connsiteY13" fmla="*/ 322898 h 372428"/>
                  <a:gd name="connsiteX14" fmla="*/ 285750 w 1243013"/>
                  <a:gd name="connsiteY14" fmla="*/ 129540 h 372428"/>
                  <a:gd name="connsiteX15" fmla="*/ 242888 w 1243013"/>
                  <a:gd name="connsiteY15" fmla="*/ 263843 h 372428"/>
                  <a:gd name="connsiteX16" fmla="*/ 156210 w 1243013"/>
                  <a:gd name="connsiteY16" fmla="*/ 263843 h 372428"/>
                  <a:gd name="connsiteX17" fmla="*/ 131446 w 1243013"/>
                  <a:gd name="connsiteY17" fmla="*/ 300990 h 372428"/>
                  <a:gd name="connsiteX18" fmla="*/ 105728 w 1243013"/>
                  <a:gd name="connsiteY18" fmla="*/ 254318 h 372428"/>
                  <a:gd name="connsiteX19" fmla="*/ 72390 w 1243013"/>
                  <a:gd name="connsiteY19" fmla="*/ 315278 h 372428"/>
                  <a:gd name="connsiteX20" fmla="*/ 40958 w 1243013"/>
                  <a:gd name="connsiteY20" fmla="*/ 51435 h 372428"/>
                  <a:gd name="connsiteX21" fmla="*/ 0 w 1243013"/>
                  <a:gd name="connsiteY21" fmla="*/ 356235 h 372428"/>
                  <a:gd name="connsiteX0" fmla="*/ 1202055 w 1202055"/>
                  <a:gd name="connsiteY0" fmla="*/ 263843 h 372428"/>
                  <a:gd name="connsiteX1" fmla="*/ 908685 w 1202055"/>
                  <a:gd name="connsiteY1" fmla="*/ 263843 h 372428"/>
                  <a:gd name="connsiteX2" fmla="*/ 881063 w 1202055"/>
                  <a:gd name="connsiteY2" fmla="*/ 301943 h 372428"/>
                  <a:gd name="connsiteX3" fmla="*/ 841057 w 1202055"/>
                  <a:gd name="connsiteY3" fmla="*/ 132398 h 372428"/>
                  <a:gd name="connsiteX4" fmla="*/ 804863 w 1202055"/>
                  <a:gd name="connsiteY4" fmla="*/ 263843 h 372428"/>
                  <a:gd name="connsiteX5" fmla="*/ 717232 w 1202055"/>
                  <a:gd name="connsiteY5" fmla="*/ 263843 h 372428"/>
                  <a:gd name="connsiteX6" fmla="*/ 703897 w 1202055"/>
                  <a:gd name="connsiteY6" fmla="*/ 314325 h 372428"/>
                  <a:gd name="connsiteX7" fmla="*/ 680085 w 1202055"/>
                  <a:gd name="connsiteY7" fmla="*/ 256223 h 372428"/>
                  <a:gd name="connsiteX8" fmla="*/ 656272 w 1202055"/>
                  <a:gd name="connsiteY8" fmla="*/ 300990 h 372428"/>
                  <a:gd name="connsiteX9" fmla="*/ 611505 w 1202055"/>
                  <a:gd name="connsiteY9" fmla="*/ 0 h 372428"/>
                  <a:gd name="connsiteX10" fmla="*/ 556260 w 1202055"/>
                  <a:gd name="connsiteY10" fmla="*/ 372428 h 372428"/>
                  <a:gd name="connsiteX11" fmla="*/ 535305 w 1202055"/>
                  <a:gd name="connsiteY11" fmla="*/ 263843 h 372428"/>
                  <a:gd name="connsiteX12" fmla="*/ 309563 w 1202055"/>
                  <a:gd name="connsiteY12" fmla="*/ 263843 h 372428"/>
                  <a:gd name="connsiteX13" fmla="*/ 280035 w 1202055"/>
                  <a:gd name="connsiteY13" fmla="*/ 322898 h 372428"/>
                  <a:gd name="connsiteX14" fmla="*/ 244792 w 1202055"/>
                  <a:gd name="connsiteY14" fmla="*/ 129540 h 372428"/>
                  <a:gd name="connsiteX15" fmla="*/ 201930 w 1202055"/>
                  <a:gd name="connsiteY15" fmla="*/ 263843 h 372428"/>
                  <a:gd name="connsiteX16" fmla="*/ 115252 w 1202055"/>
                  <a:gd name="connsiteY16" fmla="*/ 263843 h 372428"/>
                  <a:gd name="connsiteX17" fmla="*/ 90488 w 1202055"/>
                  <a:gd name="connsiteY17" fmla="*/ 300990 h 372428"/>
                  <a:gd name="connsiteX18" fmla="*/ 64770 w 1202055"/>
                  <a:gd name="connsiteY18" fmla="*/ 254318 h 372428"/>
                  <a:gd name="connsiteX19" fmla="*/ 31432 w 1202055"/>
                  <a:gd name="connsiteY19" fmla="*/ 315278 h 372428"/>
                  <a:gd name="connsiteX20" fmla="*/ 0 w 1202055"/>
                  <a:gd name="connsiteY20" fmla="*/ 51435 h 372428"/>
                  <a:gd name="connsiteX0" fmla="*/ 1170623 w 1170623"/>
                  <a:gd name="connsiteY0" fmla="*/ 263843 h 372428"/>
                  <a:gd name="connsiteX1" fmla="*/ 877253 w 1170623"/>
                  <a:gd name="connsiteY1" fmla="*/ 263843 h 372428"/>
                  <a:gd name="connsiteX2" fmla="*/ 849631 w 1170623"/>
                  <a:gd name="connsiteY2" fmla="*/ 301943 h 372428"/>
                  <a:gd name="connsiteX3" fmla="*/ 809625 w 1170623"/>
                  <a:gd name="connsiteY3" fmla="*/ 132398 h 372428"/>
                  <a:gd name="connsiteX4" fmla="*/ 773431 w 1170623"/>
                  <a:gd name="connsiteY4" fmla="*/ 263843 h 372428"/>
                  <a:gd name="connsiteX5" fmla="*/ 685800 w 1170623"/>
                  <a:gd name="connsiteY5" fmla="*/ 263843 h 372428"/>
                  <a:gd name="connsiteX6" fmla="*/ 672465 w 1170623"/>
                  <a:gd name="connsiteY6" fmla="*/ 314325 h 372428"/>
                  <a:gd name="connsiteX7" fmla="*/ 648653 w 1170623"/>
                  <a:gd name="connsiteY7" fmla="*/ 256223 h 372428"/>
                  <a:gd name="connsiteX8" fmla="*/ 624840 w 1170623"/>
                  <a:gd name="connsiteY8" fmla="*/ 300990 h 372428"/>
                  <a:gd name="connsiteX9" fmla="*/ 580073 w 1170623"/>
                  <a:gd name="connsiteY9" fmla="*/ 0 h 372428"/>
                  <a:gd name="connsiteX10" fmla="*/ 524828 w 1170623"/>
                  <a:gd name="connsiteY10" fmla="*/ 372428 h 372428"/>
                  <a:gd name="connsiteX11" fmla="*/ 503873 w 1170623"/>
                  <a:gd name="connsiteY11" fmla="*/ 263843 h 372428"/>
                  <a:gd name="connsiteX12" fmla="*/ 278131 w 1170623"/>
                  <a:gd name="connsiteY12" fmla="*/ 263843 h 372428"/>
                  <a:gd name="connsiteX13" fmla="*/ 248603 w 1170623"/>
                  <a:gd name="connsiteY13" fmla="*/ 322898 h 372428"/>
                  <a:gd name="connsiteX14" fmla="*/ 213360 w 1170623"/>
                  <a:gd name="connsiteY14" fmla="*/ 129540 h 372428"/>
                  <a:gd name="connsiteX15" fmla="*/ 170498 w 1170623"/>
                  <a:gd name="connsiteY15" fmla="*/ 263843 h 372428"/>
                  <a:gd name="connsiteX16" fmla="*/ 83820 w 1170623"/>
                  <a:gd name="connsiteY16" fmla="*/ 263843 h 372428"/>
                  <a:gd name="connsiteX17" fmla="*/ 59056 w 1170623"/>
                  <a:gd name="connsiteY17" fmla="*/ 300990 h 372428"/>
                  <a:gd name="connsiteX18" fmla="*/ 33338 w 1170623"/>
                  <a:gd name="connsiteY18" fmla="*/ 254318 h 372428"/>
                  <a:gd name="connsiteX19" fmla="*/ 0 w 1170623"/>
                  <a:gd name="connsiteY19" fmla="*/ 315278 h 372428"/>
                  <a:gd name="connsiteX0" fmla="*/ 1137285 w 1137285"/>
                  <a:gd name="connsiteY0" fmla="*/ 263843 h 372428"/>
                  <a:gd name="connsiteX1" fmla="*/ 843915 w 1137285"/>
                  <a:gd name="connsiteY1" fmla="*/ 263843 h 372428"/>
                  <a:gd name="connsiteX2" fmla="*/ 816293 w 1137285"/>
                  <a:gd name="connsiteY2" fmla="*/ 301943 h 372428"/>
                  <a:gd name="connsiteX3" fmla="*/ 776287 w 1137285"/>
                  <a:gd name="connsiteY3" fmla="*/ 132398 h 372428"/>
                  <a:gd name="connsiteX4" fmla="*/ 740093 w 1137285"/>
                  <a:gd name="connsiteY4" fmla="*/ 263843 h 372428"/>
                  <a:gd name="connsiteX5" fmla="*/ 652462 w 1137285"/>
                  <a:gd name="connsiteY5" fmla="*/ 263843 h 372428"/>
                  <a:gd name="connsiteX6" fmla="*/ 639127 w 1137285"/>
                  <a:gd name="connsiteY6" fmla="*/ 314325 h 372428"/>
                  <a:gd name="connsiteX7" fmla="*/ 615315 w 1137285"/>
                  <a:gd name="connsiteY7" fmla="*/ 256223 h 372428"/>
                  <a:gd name="connsiteX8" fmla="*/ 591502 w 1137285"/>
                  <a:gd name="connsiteY8" fmla="*/ 300990 h 372428"/>
                  <a:gd name="connsiteX9" fmla="*/ 546735 w 1137285"/>
                  <a:gd name="connsiteY9" fmla="*/ 0 h 372428"/>
                  <a:gd name="connsiteX10" fmla="*/ 491490 w 1137285"/>
                  <a:gd name="connsiteY10" fmla="*/ 372428 h 372428"/>
                  <a:gd name="connsiteX11" fmla="*/ 470535 w 1137285"/>
                  <a:gd name="connsiteY11" fmla="*/ 263843 h 372428"/>
                  <a:gd name="connsiteX12" fmla="*/ 244793 w 1137285"/>
                  <a:gd name="connsiteY12" fmla="*/ 263843 h 372428"/>
                  <a:gd name="connsiteX13" fmla="*/ 215265 w 1137285"/>
                  <a:gd name="connsiteY13" fmla="*/ 322898 h 372428"/>
                  <a:gd name="connsiteX14" fmla="*/ 180022 w 1137285"/>
                  <a:gd name="connsiteY14" fmla="*/ 129540 h 372428"/>
                  <a:gd name="connsiteX15" fmla="*/ 137160 w 1137285"/>
                  <a:gd name="connsiteY15" fmla="*/ 263843 h 372428"/>
                  <a:gd name="connsiteX16" fmla="*/ 50482 w 1137285"/>
                  <a:gd name="connsiteY16" fmla="*/ 263843 h 372428"/>
                  <a:gd name="connsiteX17" fmla="*/ 25718 w 1137285"/>
                  <a:gd name="connsiteY17" fmla="*/ 300990 h 372428"/>
                  <a:gd name="connsiteX18" fmla="*/ 0 w 1137285"/>
                  <a:gd name="connsiteY18" fmla="*/ 254318 h 372428"/>
                  <a:gd name="connsiteX0" fmla="*/ 1111567 w 1111567"/>
                  <a:gd name="connsiteY0" fmla="*/ 263843 h 372428"/>
                  <a:gd name="connsiteX1" fmla="*/ 818197 w 1111567"/>
                  <a:gd name="connsiteY1" fmla="*/ 263843 h 372428"/>
                  <a:gd name="connsiteX2" fmla="*/ 790575 w 1111567"/>
                  <a:gd name="connsiteY2" fmla="*/ 301943 h 372428"/>
                  <a:gd name="connsiteX3" fmla="*/ 750569 w 1111567"/>
                  <a:gd name="connsiteY3" fmla="*/ 132398 h 372428"/>
                  <a:gd name="connsiteX4" fmla="*/ 714375 w 1111567"/>
                  <a:gd name="connsiteY4" fmla="*/ 263843 h 372428"/>
                  <a:gd name="connsiteX5" fmla="*/ 626744 w 1111567"/>
                  <a:gd name="connsiteY5" fmla="*/ 263843 h 372428"/>
                  <a:gd name="connsiteX6" fmla="*/ 613409 w 1111567"/>
                  <a:gd name="connsiteY6" fmla="*/ 314325 h 372428"/>
                  <a:gd name="connsiteX7" fmla="*/ 589597 w 1111567"/>
                  <a:gd name="connsiteY7" fmla="*/ 256223 h 372428"/>
                  <a:gd name="connsiteX8" fmla="*/ 565784 w 1111567"/>
                  <a:gd name="connsiteY8" fmla="*/ 300990 h 372428"/>
                  <a:gd name="connsiteX9" fmla="*/ 521017 w 1111567"/>
                  <a:gd name="connsiteY9" fmla="*/ 0 h 372428"/>
                  <a:gd name="connsiteX10" fmla="*/ 465772 w 1111567"/>
                  <a:gd name="connsiteY10" fmla="*/ 372428 h 372428"/>
                  <a:gd name="connsiteX11" fmla="*/ 444817 w 1111567"/>
                  <a:gd name="connsiteY11" fmla="*/ 263843 h 372428"/>
                  <a:gd name="connsiteX12" fmla="*/ 219075 w 1111567"/>
                  <a:gd name="connsiteY12" fmla="*/ 263843 h 372428"/>
                  <a:gd name="connsiteX13" fmla="*/ 189547 w 1111567"/>
                  <a:gd name="connsiteY13" fmla="*/ 322898 h 372428"/>
                  <a:gd name="connsiteX14" fmla="*/ 154304 w 1111567"/>
                  <a:gd name="connsiteY14" fmla="*/ 129540 h 372428"/>
                  <a:gd name="connsiteX15" fmla="*/ 111442 w 1111567"/>
                  <a:gd name="connsiteY15" fmla="*/ 263843 h 372428"/>
                  <a:gd name="connsiteX16" fmla="*/ 24764 w 1111567"/>
                  <a:gd name="connsiteY16" fmla="*/ 263843 h 372428"/>
                  <a:gd name="connsiteX17" fmla="*/ 0 w 1111567"/>
                  <a:gd name="connsiteY17" fmla="*/ 300990 h 372428"/>
                  <a:gd name="connsiteX0" fmla="*/ 1086803 w 1086803"/>
                  <a:gd name="connsiteY0" fmla="*/ 263843 h 372428"/>
                  <a:gd name="connsiteX1" fmla="*/ 793433 w 1086803"/>
                  <a:gd name="connsiteY1" fmla="*/ 263843 h 372428"/>
                  <a:gd name="connsiteX2" fmla="*/ 765811 w 1086803"/>
                  <a:gd name="connsiteY2" fmla="*/ 301943 h 372428"/>
                  <a:gd name="connsiteX3" fmla="*/ 725805 w 1086803"/>
                  <a:gd name="connsiteY3" fmla="*/ 132398 h 372428"/>
                  <a:gd name="connsiteX4" fmla="*/ 689611 w 1086803"/>
                  <a:gd name="connsiteY4" fmla="*/ 263843 h 372428"/>
                  <a:gd name="connsiteX5" fmla="*/ 601980 w 1086803"/>
                  <a:gd name="connsiteY5" fmla="*/ 263843 h 372428"/>
                  <a:gd name="connsiteX6" fmla="*/ 588645 w 1086803"/>
                  <a:gd name="connsiteY6" fmla="*/ 314325 h 372428"/>
                  <a:gd name="connsiteX7" fmla="*/ 564833 w 1086803"/>
                  <a:gd name="connsiteY7" fmla="*/ 256223 h 372428"/>
                  <a:gd name="connsiteX8" fmla="*/ 541020 w 1086803"/>
                  <a:gd name="connsiteY8" fmla="*/ 300990 h 372428"/>
                  <a:gd name="connsiteX9" fmla="*/ 496253 w 1086803"/>
                  <a:gd name="connsiteY9" fmla="*/ 0 h 372428"/>
                  <a:gd name="connsiteX10" fmla="*/ 441008 w 1086803"/>
                  <a:gd name="connsiteY10" fmla="*/ 372428 h 372428"/>
                  <a:gd name="connsiteX11" fmla="*/ 420053 w 1086803"/>
                  <a:gd name="connsiteY11" fmla="*/ 263843 h 372428"/>
                  <a:gd name="connsiteX12" fmla="*/ 194311 w 1086803"/>
                  <a:gd name="connsiteY12" fmla="*/ 263843 h 372428"/>
                  <a:gd name="connsiteX13" fmla="*/ 164783 w 1086803"/>
                  <a:gd name="connsiteY13" fmla="*/ 322898 h 372428"/>
                  <a:gd name="connsiteX14" fmla="*/ 129540 w 1086803"/>
                  <a:gd name="connsiteY14" fmla="*/ 129540 h 372428"/>
                  <a:gd name="connsiteX15" fmla="*/ 86678 w 1086803"/>
                  <a:gd name="connsiteY15" fmla="*/ 263843 h 372428"/>
                  <a:gd name="connsiteX16" fmla="*/ 0 w 1086803"/>
                  <a:gd name="connsiteY16" fmla="*/ 263843 h 372428"/>
                  <a:gd name="connsiteX0" fmla="*/ 1000125 w 1000125"/>
                  <a:gd name="connsiteY0" fmla="*/ 263843 h 372428"/>
                  <a:gd name="connsiteX1" fmla="*/ 706755 w 1000125"/>
                  <a:gd name="connsiteY1" fmla="*/ 263843 h 372428"/>
                  <a:gd name="connsiteX2" fmla="*/ 679133 w 1000125"/>
                  <a:gd name="connsiteY2" fmla="*/ 301943 h 372428"/>
                  <a:gd name="connsiteX3" fmla="*/ 639127 w 1000125"/>
                  <a:gd name="connsiteY3" fmla="*/ 132398 h 372428"/>
                  <a:gd name="connsiteX4" fmla="*/ 602933 w 1000125"/>
                  <a:gd name="connsiteY4" fmla="*/ 263843 h 372428"/>
                  <a:gd name="connsiteX5" fmla="*/ 515302 w 1000125"/>
                  <a:gd name="connsiteY5" fmla="*/ 263843 h 372428"/>
                  <a:gd name="connsiteX6" fmla="*/ 501967 w 1000125"/>
                  <a:gd name="connsiteY6" fmla="*/ 314325 h 372428"/>
                  <a:gd name="connsiteX7" fmla="*/ 478155 w 1000125"/>
                  <a:gd name="connsiteY7" fmla="*/ 256223 h 372428"/>
                  <a:gd name="connsiteX8" fmla="*/ 454342 w 1000125"/>
                  <a:gd name="connsiteY8" fmla="*/ 300990 h 372428"/>
                  <a:gd name="connsiteX9" fmla="*/ 409575 w 1000125"/>
                  <a:gd name="connsiteY9" fmla="*/ 0 h 372428"/>
                  <a:gd name="connsiteX10" fmla="*/ 354330 w 1000125"/>
                  <a:gd name="connsiteY10" fmla="*/ 372428 h 372428"/>
                  <a:gd name="connsiteX11" fmla="*/ 333375 w 1000125"/>
                  <a:gd name="connsiteY11" fmla="*/ 263843 h 372428"/>
                  <a:gd name="connsiteX12" fmla="*/ 107633 w 1000125"/>
                  <a:gd name="connsiteY12" fmla="*/ 263843 h 372428"/>
                  <a:gd name="connsiteX13" fmla="*/ 78105 w 1000125"/>
                  <a:gd name="connsiteY13" fmla="*/ 322898 h 372428"/>
                  <a:gd name="connsiteX14" fmla="*/ 42862 w 1000125"/>
                  <a:gd name="connsiteY14" fmla="*/ 129540 h 372428"/>
                  <a:gd name="connsiteX15" fmla="*/ 0 w 1000125"/>
                  <a:gd name="connsiteY15" fmla="*/ 263843 h 372428"/>
                  <a:gd name="connsiteX0" fmla="*/ 957263 w 957263"/>
                  <a:gd name="connsiteY0" fmla="*/ 263843 h 372428"/>
                  <a:gd name="connsiteX1" fmla="*/ 663893 w 957263"/>
                  <a:gd name="connsiteY1" fmla="*/ 263843 h 372428"/>
                  <a:gd name="connsiteX2" fmla="*/ 636271 w 957263"/>
                  <a:gd name="connsiteY2" fmla="*/ 301943 h 372428"/>
                  <a:gd name="connsiteX3" fmla="*/ 596265 w 957263"/>
                  <a:gd name="connsiteY3" fmla="*/ 132398 h 372428"/>
                  <a:gd name="connsiteX4" fmla="*/ 560071 w 957263"/>
                  <a:gd name="connsiteY4" fmla="*/ 263843 h 372428"/>
                  <a:gd name="connsiteX5" fmla="*/ 472440 w 957263"/>
                  <a:gd name="connsiteY5" fmla="*/ 263843 h 372428"/>
                  <a:gd name="connsiteX6" fmla="*/ 459105 w 957263"/>
                  <a:gd name="connsiteY6" fmla="*/ 314325 h 372428"/>
                  <a:gd name="connsiteX7" fmla="*/ 435293 w 957263"/>
                  <a:gd name="connsiteY7" fmla="*/ 256223 h 372428"/>
                  <a:gd name="connsiteX8" fmla="*/ 411480 w 957263"/>
                  <a:gd name="connsiteY8" fmla="*/ 300990 h 372428"/>
                  <a:gd name="connsiteX9" fmla="*/ 366713 w 957263"/>
                  <a:gd name="connsiteY9" fmla="*/ 0 h 372428"/>
                  <a:gd name="connsiteX10" fmla="*/ 311468 w 957263"/>
                  <a:gd name="connsiteY10" fmla="*/ 372428 h 372428"/>
                  <a:gd name="connsiteX11" fmla="*/ 290513 w 957263"/>
                  <a:gd name="connsiteY11" fmla="*/ 263843 h 372428"/>
                  <a:gd name="connsiteX12" fmla="*/ 64771 w 957263"/>
                  <a:gd name="connsiteY12" fmla="*/ 263843 h 372428"/>
                  <a:gd name="connsiteX13" fmla="*/ 35243 w 957263"/>
                  <a:gd name="connsiteY13" fmla="*/ 322898 h 372428"/>
                  <a:gd name="connsiteX14" fmla="*/ 0 w 957263"/>
                  <a:gd name="connsiteY14" fmla="*/ 129540 h 372428"/>
                  <a:gd name="connsiteX0" fmla="*/ 922021 w 922021"/>
                  <a:gd name="connsiteY0" fmla="*/ 263843 h 372428"/>
                  <a:gd name="connsiteX1" fmla="*/ 628651 w 922021"/>
                  <a:gd name="connsiteY1" fmla="*/ 263843 h 372428"/>
                  <a:gd name="connsiteX2" fmla="*/ 601029 w 922021"/>
                  <a:gd name="connsiteY2" fmla="*/ 301943 h 372428"/>
                  <a:gd name="connsiteX3" fmla="*/ 561023 w 922021"/>
                  <a:gd name="connsiteY3" fmla="*/ 132398 h 372428"/>
                  <a:gd name="connsiteX4" fmla="*/ 524829 w 922021"/>
                  <a:gd name="connsiteY4" fmla="*/ 263843 h 372428"/>
                  <a:gd name="connsiteX5" fmla="*/ 437198 w 922021"/>
                  <a:gd name="connsiteY5" fmla="*/ 263843 h 372428"/>
                  <a:gd name="connsiteX6" fmla="*/ 423863 w 922021"/>
                  <a:gd name="connsiteY6" fmla="*/ 314325 h 372428"/>
                  <a:gd name="connsiteX7" fmla="*/ 400051 w 922021"/>
                  <a:gd name="connsiteY7" fmla="*/ 256223 h 372428"/>
                  <a:gd name="connsiteX8" fmla="*/ 376238 w 922021"/>
                  <a:gd name="connsiteY8" fmla="*/ 300990 h 372428"/>
                  <a:gd name="connsiteX9" fmla="*/ 331471 w 922021"/>
                  <a:gd name="connsiteY9" fmla="*/ 0 h 372428"/>
                  <a:gd name="connsiteX10" fmla="*/ 276226 w 922021"/>
                  <a:gd name="connsiteY10" fmla="*/ 372428 h 372428"/>
                  <a:gd name="connsiteX11" fmla="*/ 255271 w 922021"/>
                  <a:gd name="connsiteY11" fmla="*/ 263843 h 372428"/>
                  <a:gd name="connsiteX12" fmla="*/ 29529 w 922021"/>
                  <a:gd name="connsiteY12" fmla="*/ 263843 h 372428"/>
                  <a:gd name="connsiteX13" fmla="*/ 1 w 922021"/>
                  <a:gd name="connsiteY13" fmla="*/ 322898 h 372428"/>
                  <a:gd name="connsiteX0" fmla="*/ 892491 w 892491"/>
                  <a:gd name="connsiteY0" fmla="*/ 263843 h 372428"/>
                  <a:gd name="connsiteX1" fmla="*/ 599121 w 892491"/>
                  <a:gd name="connsiteY1" fmla="*/ 263843 h 372428"/>
                  <a:gd name="connsiteX2" fmla="*/ 571499 w 892491"/>
                  <a:gd name="connsiteY2" fmla="*/ 301943 h 372428"/>
                  <a:gd name="connsiteX3" fmla="*/ 531493 w 892491"/>
                  <a:gd name="connsiteY3" fmla="*/ 132398 h 372428"/>
                  <a:gd name="connsiteX4" fmla="*/ 495299 w 892491"/>
                  <a:gd name="connsiteY4" fmla="*/ 263843 h 372428"/>
                  <a:gd name="connsiteX5" fmla="*/ 407668 w 892491"/>
                  <a:gd name="connsiteY5" fmla="*/ 263843 h 372428"/>
                  <a:gd name="connsiteX6" fmla="*/ 394333 w 892491"/>
                  <a:gd name="connsiteY6" fmla="*/ 314325 h 372428"/>
                  <a:gd name="connsiteX7" fmla="*/ 370521 w 892491"/>
                  <a:gd name="connsiteY7" fmla="*/ 256223 h 372428"/>
                  <a:gd name="connsiteX8" fmla="*/ 346708 w 892491"/>
                  <a:gd name="connsiteY8" fmla="*/ 300990 h 372428"/>
                  <a:gd name="connsiteX9" fmla="*/ 301941 w 892491"/>
                  <a:gd name="connsiteY9" fmla="*/ 0 h 372428"/>
                  <a:gd name="connsiteX10" fmla="*/ 246696 w 892491"/>
                  <a:gd name="connsiteY10" fmla="*/ 372428 h 372428"/>
                  <a:gd name="connsiteX11" fmla="*/ 225741 w 892491"/>
                  <a:gd name="connsiteY11" fmla="*/ 263843 h 372428"/>
                  <a:gd name="connsiteX12" fmla="*/ -1 w 892491"/>
                  <a:gd name="connsiteY12" fmla="*/ 263843 h 372428"/>
                  <a:gd name="connsiteX0" fmla="*/ 892492 w 892492"/>
                  <a:gd name="connsiteY0" fmla="*/ 263843 h 372428"/>
                  <a:gd name="connsiteX1" fmla="*/ 794663 w 892492"/>
                  <a:gd name="connsiteY1" fmla="*/ 261783 h 372428"/>
                  <a:gd name="connsiteX2" fmla="*/ 599122 w 892492"/>
                  <a:gd name="connsiteY2" fmla="*/ 263843 h 372428"/>
                  <a:gd name="connsiteX3" fmla="*/ 571500 w 892492"/>
                  <a:gd name="connsiteY3" fmla="*/ 301943 h 372428"/>
                  <a:gd name="connsiteX4" fmla="*/ 531494 w 892492"/>
                  <a:gd name="connsiteY4" fmla="*/ 132398 h 372428"/>
                  <a:gd name="connsiteX5" fmla="*/ 495300 w 892492"/>
                  <a:gd name="connsiteY5" fmla="*/ 263843 h 372428"/>
                  <a:gd name="connsiteX6" fmla="*/ 407669 w 892492"/>
                  <a:gd name="connsiteY6" fmla="*/ 263843 h 372428"/>
                  <a:gd name="connsiteX7" fmla="*/ 394334 w 892492"/>
                  <a:gd name="connsiteY7" fmla="*/ 314325 h 372428"/>
                  <a:gd name="connsiteX8" fmla="*/ 370522 w 892492"/>
                  <a:gd name="connsiteY8" fmla="*/ 256223 h 372428"/>
                  <a:gd name="connsiteX9" fmla="*/ 346709 w 892492"/>
                  <a:gd name="connsiteY9" fmla="*/ 300990 h 372428"/>
                  <a:gd name="connsiteX10" fmla="*/ 301942 w 892492"/>
                  <a:gd name="connsiteY10" fmla="*/ 0 h 372428"/>
                  <a:gd name="connsiteX11" fmla="*/ 246697 w 892492"/>
                  <a:gd name="connsiteY11" fmla="*/ 372428 h 372428"/>
                  <a:gd name="connsiteX12" fmla="*/ 225742 w 892492"/>
                  <a:gd name="connsiteY12" fmla="*/ 263843 h 372428"/>
                  <a:gd name="connsiteX13" fmla="*/ 0 w 892492"/>
                  <a:gd name="connsiteY13" fmla="*/ 263843 h 372428"/>
                  <a:gd name="connsiteX0" fmla="*/ 794663 w 794663"/>
                  <a:gd name="connsiteY0" fmla="*/ 261783 h 372428"/>
                  <a:gd name="connsiteX1" fmla="*/ 599122 w 794663"/>
                  <a:gd name="connsiteY1" fmla="*/ 263843 h 372428"/>
                  <a:gd name="connsiteX2" fmla="*/ 571500 w 794663"/>
                  <a:gd name="connsiteY2" fmla="*/ 301943 h 372428"/>
                  <a:gd name="connsiteX3" fmla="*/ 531494 w 794663"/>
                  <a:gd name="connsiteY3" fmla="*/ 132398 h 372428"/>
                  <a:gd name="connsiteX4" fmla="*/ 495300 w 794663"/>
                  <a:gd name="connsiteY4" fmla="*/ 263843 h 372428"/>
                  <a:gd name="connsiteX5" fmla="*/ 407669 w 794663"/>
                  <a:gd name="connsiteY5" fmla="*/ 263843 h 372428"/>
                  <a:gd name="connsiteX6" fmla="*/ 394334 w 794663"/>
                  <a:gd name="connsiteY6" fmla="*/ 314325 h 372428"/>
                  <a:gd name="connsiteX7" fmla="*/ 370522 w 794663"/>
                  <a:gd name="connsiteY7" fmla="*/ 256223 h 372428"/>
                  <a:gd name="connsiteX8" fmla="*/ 346709 w 794663"/>
                  <a:gd name="connsiteY8" fmla="*/ 300990 h 372428"/>
                  <a:gd name="connsiteX9" fmla="*/ 301942 w 794663"/>
                  <a:gd name="connsiteY9" fmla="*/ 0 h 372428"/>
                  <a:gd name="connsiteX10" fmla="*/ 246697 w 794663"/>
                  <a:gd name="connsiteY10" fmla="*/ 372428 h 372428"/>
                  <a:gd name="connsiteX11" fmla="*/ 225742 w 794663"/>
                  <a:gd name="connsiteY11" fmla="*/ 263843 h 372428"/>
                  <a:gd name="connsiteX12" fmla="*/ 0 w 794663"/>
                  <a:gd name="connsiteY12" fmla="*/ 263843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663" h="372428">
                    <a:moveTo>
                      <a:pt x="794663" y="261783"/>
                    </a:moveTo>
                    <a:lnTo>
                      <a:pt x="599122" y="263843"/>
                    </a:lnTo>
                    <a:lnTo>
                      <a:pt x="571500" y="301943"/>
                    </a:lnTo>
                    <a:lnTo>
                      <a:pt x="531494" y="132398"/>
                    </a:lnTo>
                    <a:lnTo>
                      <a:pt x="495300" y="263843"/>
                    </a:lnTo>
                    <a:lnTo>
                      <a:pt x="407669" y="263843"/>
                    </a:lnTo>
                    <a:lnTo>
                      <a:pt x="394334" y="314325"/>
                    </a:lnTo>
                    <a:lnTo>
                      <a:pt x="370522" y="256223"/>
                    </a:lnTo>
                    <a:lnTo>
                      <a:pt x="346709" y="300990"/>
                    </a:lnTo>
                    <a:lnTo>
                      <a:pt x="301942" y="0"/>
                    </a:lnTo>
                    <a:lnTo>
                      <a:pt x="246697" y="372428"/>
                    </a:lnTo>
                    <a:lnTo>
                      <a:pt x="225742" y="263843"/>
                    </a:lnTo>
                    <a:lnTo>
                      <a:pt x="0" y="263843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9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98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07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51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45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35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9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09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27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9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1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01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88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34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17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3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11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844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7696489" y="107789"/>
            <a:ext cx="130431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7888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5" r:id="rId13"/>
    <p:sldLayoutId id="2147483678" r:id="rId14"/>
    <p:sldLayoutId id="2147483679" r:id="rId15"/>
    <p:sldLayoutId id="2147483681" r:id="rId16"/>
    <p:sldLayoutId id="2147483680" r:id="rId17"/>
    <p:sldLayoutId id="2147483682" r:id="rId18"/>
    <p:sldLayoutId id="2147483660" r:id="rId19"/>
    <p:sldLayoutId id="2147483659" r:id="rId20"/>
    <p:sldLayoutId id="2147483683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1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6464E-1D03-4A94-BD5C-6B83FB646A9F}"/>
              </a:ext>
            </a:extLst>
          </p:cNvPr>
          <p:cNvSpPr/>
          <p:nvPr/>
        </p:nvSpPr>
        <p:spPr>
          <a:xfrm>
            <a:off x="0" y="4449604"/>
            <a:ext cx="9144000" cy="10826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288397" y="125255"/>
            <a:ext cx="6973323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6600" b="1" dirty="0">
                <a:solidFill>
                  <a:schemeClr val="bg1"/>
                </a:solidFill>
                <a:latin typeface="Broadway" panose="04040905080002020502" pitchFamily="82" charset="0"/>
              </a:rPr>
              <a:t>Konsep Penyebab dalam Epidemiologi</a:t>
            </a:r>
            <a:endParaRPr lang="ko-KR" altLang="en-US" sz="6600" b="1" dirty="0">
              <a:solidFill>
                <a:schemeClr val="bg1"/>
              </a:solidFill>
              <a:latin typeface="Broadway" panose="04040905080002020502" pitchFamily="8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1362462" y="5493031"/>
            <a:ext cx="54625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Fitria Dewi Puspita Anggraini</a:t>
            </a:r>
          </a:p>
          <a:p>
            <a:pPr algn="ctr"/>
            <a:r>
              <a:rPr lang="id-ID" altLang="ko-KR" sz="2000" b="1" dirty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Fakultas Kesehatan</a:t>
            </a:r>
          </a:p>
          <a:p>
            <a:pPr algn="ctr"/>
            <a:r>
              <a:rPr lang="id-ID" altLang="ko-KR" sz="2000" b="1" dirty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Universitas Dian Nuswantoro</a:t>
            </a:r>
          </a:p>
          <a:p>
            <a:pPr algn="ctr"/>
            <a:r>
              <a:rPr lang="id-ID" altLang="ko-KR" sz="2000" b="1" dirty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bg1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2486025" y="2893219"/>
            <a:ext cx="6657975" cy="10826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4572000" y="3136612"/>
            <a:ext cx="457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Riwayat Alamiah Penyakit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4419600" y="2158796"/>
            <a:ext cx="3616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dirty="0">
                <a:solidFill>
                  <a:schemeClr val="bg1"/>
                </a:solidFill>
                <a:cs typeface="Arial" pitchFamily="34" charset="0"/>
              </a:rPr>
              <a:t>Riwayat alamiah suatu penyakit adalah perkembangan penyakit secara alamiah tanpa campur tangan medis atau bentuk intervensi lainnya sehingga suatu penyakit berlangsung secara natural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5C970-4D3D-4C92-B762-9967D3EAC149}"/>
              </a:ext>
            </a:extLst>
          </p:cNvPr>
          <p:cNvSpPr txBox="1"/>
          <p:nvPr/>
        </p:nvSpPr>
        <p:spPr>
          <a:xfrm>
            <a:off x="3629890" y="644572"/>
            <a:ext cx="453472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r>
              <a:rPr lang="id-ID" altLang="ko-KR" sz="4000" b="1" dirty="0">
                <a:solidFill>
                  <a:schemeClr val="bg1"/>
                </a:solidFill>
                <a:cs typeface="Arial" pitchFamily="34" charset="0"/>
              </a:rPr>
              <a:t>efinisi Riwayat Alamiah Penyakit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883FC-6D4D-4B7C-AFFC-42A774246802}"/>
              </a:ext>
            </a:extLst>
          </p:cNvPr>
          <p:cNvSpPr txBox="1"/>
          <p:nvPr/>
        </p:nvSpPr>
        <p:spPr>
          <a:xfrm>
            <a:off x="4268915" y="1158742"/>
            <a:ext cx="3683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Tahapan Riwayat Alamiah Penyakit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83CC6-4641-4127-A3B7-70B1AF541717}"/>
              </a:ext>
            </a:extLst>
          </p:cNvPr>
          <p:cNvSpPr txBox="1"/>
          <p:nvPr/>
        </p:nvSpPr>
        <p:spPr>
          <a:xfrm>
            <a:off x="4986618" y="2867145"/>
            <a:ext cx="353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cs typeface="Arial" pitchFamily="34" charset="0"/>
              </a:rPr>
              <a:t>Tahap Pre Patogenesis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AEFEA-EE0F-4851-A321-2447DF821B3F}"/>
              </a:ext>
            </a:extLst>
          </p:cNvPr>
          <p:cNvSpPr txBox="1"/>
          <p:nvPr/>
        </p:nvSpPr>
        <p:spPr>
          <a:xfrm>
            <a:off x="4986618" y="3531041"/>
            <a:ext cx="353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cs typeface="Arial" pitchFamily="34" charset="0"/>
              </a:rPr>
              <a:t>Tahap Patogenesis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3A5DF-CD88-46B7-B4C4-A9CF748B85CE}"/>
              </a:ext>
            </a:extLst>
          </p:cNvPr>
          <p:cNvSpPr txBox="1"/>
          <p:nvPr/>
        </p:nvSpPr>
        <p:spPr>
          <a:xfrm>
            <a:off x="4986618" y="4194938"/>
            <a:ext cx="385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>
                <a:solidFill>
                  <a:schemeClr val="bg1"/>
                </a:solidFill>
                <a:cs typeface="Arial" pitchFamily="34" charset="0"/>
              </a:rPr>
              <a:t>Tahap Pasca Patogenesis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31E47B-0736-4B7F-95F1-62C1C577E249}"/>
              </a:ext>
            </a:extLst>
          </p:cNvPr>
          <p:cNvSpPr/>
          <p:nvPr/>
        </p:nvSpPr>
        <p:spPr>
          <a:xfrm>
            <a:off x="4297315" y="2890883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44BCCF-21DF-40E7-8D7C-A446AA803954}"/>
              </a:ext>
            </a:extLst>
          </p:cNvPr>
          <p:cNvSpPr/>
          <p:nvPr/>
        </p:nvSpPr>
        <p:spPr>
          <a:xfrm>
            <a:off x="4297315" y="3554779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5DD60D-58CB-44E2-973B-744B61D6AEE8}"/>
              </a:ext>
            </a:extLst>
          </p:cNvPr>
          <p:cNvSpPr/>
          <p:nvPr/>
        </p:nvSpPr>
        <p:spPr>
          <a:xfrm>
            <a:off x="4297315" y="4218675"/>
            <a:ext cx="486054" cy="4860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4435364" y="3660386"/>
            <a:ext cx="209957" cy="29537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4349562" y="3018872"/>
            <a:ext cx="381562" cy="267593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4396044" y="4366107"/>
            <a:ext cx="335076" cy="24323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26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56D6AE-936D-4659-8E23-8434BD4609EB}"/>
              </a:ext>
            </a:extLst>
          </p:cNvPr>
          <p:cNvSpPr/>
          <p:nvPr/>
        </p:nvSpPr>
        <p:spPr>
          <a:xfrm>
            <a:off x="673314" y="1005727"/>
            <a:ext cx="2678906" cy="4995023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26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/>
              <a:t>Tahap Pre Patogenesis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BD1948-0137-422D-8FDF-6C814CC00B22}"/>
              </a:ext>
            </a:extLst>
          </p:cNvPr>
          <p:cNvGrpSpPr>
            <a:grpSpLocks noChangeAspect="1"/>
          </p:cNvGrpSpPr>
          <p:nvPr/>
        </p:nvGrpSpPr>
        <p:grpSpPr>
          <a:xfrm>
            <a:off x="4760270" y="2468888"/>
            <a:ext cx="832466" cy="297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6B9916B5-E893-4272-9223-F702395C07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40C0592-DC6E-4681-ACAF-19E0F21AB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D534EA5-7C52-4982-9232-AA4F32081D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AC4DCF-A924-4FCE-BCA1-195FF4CB8E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38D231-D176-4AED-BA3B-F51DF8296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82F88E-4C22-4465-BF02-3931EAD6F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9C46B6-D84F-4981-AD88-F4C77A5A7A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D5C459-6D64-403C-891C-E2DF19EA16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6AC4CB5-8FE9-4C24-99E1-E63D2D4FDE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614C7D-D87E-4730-AD7D-CD66162032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BA508D-22FB-4662-B39D-AF50F239E5E5}"/>
              </a:ext>
            </a:extLst>
          </p:cNvPr>
          <p:cNvGrpSpPr>
            <a:grpSpLocks noChangeAspect="1"/>
          </p:cNvGrpSpPr>
          <p:nvPr/>
        </p:nvGrpSpPr>
        <p:grpSpPr>
          <a:xfrm>
            <a:off x="3446268" y="2198888"/>
            <a:ext cx="931580" cy="324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3D20C0A-CE46-49AB-92A9-E0AA816AE6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410A3B8-A197-4EE9-9E56-6F25C76AD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F7E9A7-66B1-4955-B3B7-9617D2E55D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7AD8EE-173D-4328-A93D-7660C6047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1155FD-6C3A-4062-A74B-3184FE5EB9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1736253-8262-4A3C-A2B4-648C8994E2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4EBFC0B-F651-4653-A5AA-862922B78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7DAB6D0-EE8C-4682-A79D-F6D207D82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3300B52-34C6-4F8F-ADD6-ACF98A90AE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A8038A-06C9-4368-BC19-711CDE1EE1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8352157" y="2187376"/>
            <a:ext cx="108012" cy="91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230E8-036D-4B23-A941-4E7FF5ED1D80}"/>
              </a:ext>
            </a:extLst>
          </p:cNvPr>
          <p:cNvSpPr txBox="1"/>
          <p:nvPr/>
        </p:nvSpPr>
        <p:spPr>
          <a:xfrm>
            <a:off x="5510237" y="1505613"/>
            <a:ext cx="2303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Terjadi interaksi antara </a:t>
            </a:r>
            <a:r>
              <a:rPr lang="id-ID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host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(pejamu), agen, dan lingkungan di luar tubuh, di mana agen masih ada di luar tubuh pejamu dan mengembangkan potensi infektifitasnya sehingga siap penyerang pejamu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8352157" y="4493674"/>
            <a:ext cx="108012" cy="918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2F1125-F23C-492C-9987-4CAF80F0F559}"/>
              </a:ext>
            </a:extLst>
          </p:cNvPr>
          <p:cNvSpPr txBox="1"/>
          <p:nvPr/>
        </p:nvSpPr>
        <p:spPr>
          <a:xfrm>
            <a:off x="5393055" y="4367466"/>
            <a:ext cx="2303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Belum ada tanda-tanda sakit selama daya tahan tubuh pejamu masih kuat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691125" y="2187376"/>
            <a:ext cx="108012" cy="918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64516-5685-4014-AA3A-9FCB60BFA069}"/>
              </a:ext>
            </a:extLst>
          </p:cNvPr>
          <p:cNvSpPr txBox="1"/>
          <p:nvPr/>
        </p:nvSpPr>
        <p:spPr>
          <a:xfrm>
            <a:off x="1088017" y="3062316"/>
            <a:ext cx="230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Seseorang masih berada dalam keadaan normal/sehat tetapi mereka memiliki kemungkinan terkena serangan agen penyakit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691125" y="4493674"/>
            <a:ext cx="108012" cy="918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9257C-FDAD-4386-B18E-6EBB6979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20" y="141004"/>
            <a:ext cx="6233679" cy="6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aphic 17">
            <a:extLst>
              <a:ext uri="{FF2B5EF4-FFF2-40B4-BE49-F238E27FC236}">
                <a16:creationId xmlns:a16="http://schemas.microsoft.com/office/drawing/2014/main" id="{CA753B4B-2F98-4365-A880-C943E7412BBC}"/>
              </a:ext>
            </a:extLst>
          </p:cNvPr>
          <p:cNvGrpSpPr/>
          <p:nvPr/>
        </p:nvGrpSpPr>
        <p:grpSpPr>
          <a:xfrm>
            <a:off x="486207" y="2595848"/>
            <a:ext cx="4282933" cy="2513520"/>
            <a:chOff x="2687161" y="3731096"/>
            <a:chExt cx="5158677" cy="3027467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9EAB244-DBE9-4ACA-95CE-AF58954F63F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E51D40-D461-480E-909D-BA389C6991B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DA1E9B-669B-4CA5-85CD-8E56D5246C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7DB21B1-820A-43AB-AD51-AD41D07AF14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8E41866-40AB-4A41-839D-F4F41C44FF3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BB47FA3-AE16-4041-BB18-ABC6A2F7D42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289D15B-88D2-4F02-BD4E-33D7CEEF7AE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802A754-DEF2-4175-91DD-FB269418037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EE465BC-2D0A-4348-AFCE-E8E26B73AF3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0B9E064-8AEB-44F4-AFB4-033FF103E85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BE7FEC1-6AEC-4690-A852-E6544FDE2B4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4E4708C-F18C-48B8-B167-E8F2E3442E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B27108-CC8E-4C92-8CBF-52A665FD84A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AB0418C-0F5D-4299-82F6-01E964AC2D2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E656800-7DC7-4D05-B075-5147E96221C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4138037-24DF-4826-93B3-9B66F388C0F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58FE82E-ECDA-4159-B45E-A8A955B47C1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D4FBBF1-07B5-4899-97CF-4BBCD5A72B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A0DD872-92A3-408B-B87A-585CB7DCF7E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BB4920-0BDF-420D-84FD-DF6ED4DC032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124F316-9032-4FE9-8223-1C9CD929BDD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CE9BEE8-8D5B-4600-B239-27120A535F9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2A4AC54-3D8A-4728-AA92-8288874C0F1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8F091D7-60A2-4118-A2BD-D4D1CF1D444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F55E637-EBC8-437C-9D71-29B77CA9064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5A19360-C9C2-4F8F-9C7D-65B333B78E0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CD80B3E-7580-437D-8A21-E35B69A367F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9FCFDF5-33B1-4620-AEB6-AA645FD4C79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62F4A8EA-AAD8-479E-98E9-09BCDAECC46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167D434-13C3-4FAC-9A85-4606BCB3577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C5C0C1E-9007-490D-A35C-B6B4D5037BD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8200BB-B082-47AE-AC2D-FA30E82679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87D086D-5764-4270-A601-0CE2B82D531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E9EE58C-3029-4BA4-9378-F19444BC6A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55C42F9-9793-496D-A070-DC5282717F1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E2D0689-5003-4BF5-9D23-C3FC311B9D5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E310E8C-1997-4CBC-B2A3-46005AB6FBE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717F7F-5A7D-4D12-B939-224AFB11D02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B89605D-9BD4-49AD-B72A-0B79EBCBFCF3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CC10E0-DF55-44D0-9E40-2CBA1F7794E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96D9454-98FE-43BD-9884-9C570DFFCEB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C8C63F0-5965-450D-8541-8D4E4633B3E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562ADD-42F0-4313-AF38-C458C928D14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4681732-0E6B-4DB8-9DD9-E9F8409144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E466528-1503-494A-A997-934A067325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D6E4B8F-0A06-4DBD-82CE-7F3DF79DE9D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3395A45A-DEDB-4AC0-B5C5-75D2411CA54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9B60BF9-6A96-46AD-A972-E4D7B73BD8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AED4332-88F7-4AEA-9B12-9B3C43B606B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9A848C4-7F87-4B2B-9C8D-9D8339FB852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32DF1C-4BF1-495E-B25E-56141B5ACFB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0FC38B4-FF11-4E2C-9EE5-E08886A32C3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917A4E1-DD66-4F8D-BABD-19C03EFEB46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8A355F1-2CD4-48CF-976B-23019227D18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45872E6-EDE9-4053-8152-5251AD368E2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0A8C7EF-D384-476E-A45F-673B3CEBF94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0687313-749E-4057-B812-29DFEC36A8D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7AB8727-C0AF-403F-B357-102267584A0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F41CC03-1E31-4400-95F7-8C6D8A43E4B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CBD88D2-3B3F-418B-8A87-D1AAD882082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53652DB-B401-4A47-976D-D5CB8C6BBC2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27F2CA3-72EE-4721-8C38-E85470FA94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7C27D09-051D-48E2-9948-3498EFC46E2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AE5A324-1798-4A00-966B-C34FB04B498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F9FE7726-1A34-48AD-A02D-E10782C7C5E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6CBB08C-C7B9-49F4-81D9-DF747ED45467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C270DE86-74C5-441B-B412-9D5918264E9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D767EDA-1DEC-4F5F-972F-715DEECC2BB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8754890-EBCC-4866-975F-BF6C2F19CA1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1DFB766-7D27-45B7-8795-A9D69B7EC0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FB568B0-175C-43EB-B4B3-DC0E26CA4A1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4C7E124-A629-4555-B687-AD69245EF5D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AA8ACEE-F837-4EA2-9B36-BB842DADAC7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7D4B4DB-0DF1-47E3-9D6A-ED87C948E89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5DCAAD0-2765-4201-B80F-0419CB2D753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F942E19-800D-4629-AA6A-F7609685276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61D127E-5410-4CC0-BD36-6203EA64742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00DA1C1-FD75-450D-94DF-805B3DCE7B8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939DA61-09DA-4DDA-9EDE-C8794F321D7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2DED781-854B-4516-9D7D-BB192A2C56C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E58A831-5902-41D3-AD05-1ECFDCC911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67CCD2E-E434-46AE-A85F-D2AE60BFCB3D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F50341-999B-41C3-98E3-537BF0E1C3AB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39BD159-38BD-448E-9BB3-ECCAE3C3C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E679476-E284-424A-B87B-A17F0D55B1A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B771F15-A05E-44E2-B0B9-FEFC5C73AAF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F4BBEB-116E-4605-ABAA-975F22301EE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55605D5-B298-4BD1-A8A3-D0E5F1D4F28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E77407C-AC17-4832-A637-6A9347F40FC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27A2317-4C60-4A0A-BA94-D4EAA0F6C82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D963E55-6AA7-4AD8-85FA-B53CDBEF46C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9069564-61DD-4105-A22C-85D6F906505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6232830-EEA1-4288-A439-A5A563F9C46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D0BEACB-EC9D-432A-B2D5-D06C2A32527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96D3E83-1BB0-49EC-8CBF-E40206E8768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F47B294-9FB5-4773-96EA-9233FDB6B3F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4046CD0-F517-4639-A21B-44673EDA730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F831271-4B08-474B-9107-9DB41C8096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E45E2AEB-D8F1-412C-9FF4-8DB73ED06EC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12EB08E-8DFC-4A48-B82C-4E3614D7E68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4235D0-C7D5-4528-B876-684495191E8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4E6313F4-87E7-4276-A838-8793F16528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F2B28CE-3407-4B4D-837E-A77CD8EB33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B48458A-3521-40AB-84C3-43DB7A36FD9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EDCCC914-EDCA-4E55-AC62-F85D7FE030C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640E4DA-7B47-45BF-BE30-9EC86C6663F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34E2A72-EA9F-4227-AB24-6D7B8283504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E212CDE-3D0F-46C8-A361-56AEA1B0AB3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6B72C562-9E4D-4092-8DEA-4F05E28F7DE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CE0507C-F17D-47B5-B446-378B058B425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16C5C88-D9F5-4037-8E39-D51E7A416A0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FBD3D29-5388-42E7-AC45-F6DE9BD6F87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/>
              <a:t>Tahap Patogenesis</a:t>
            </a:r>
            <a:endParaRPr lang="en-US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3874A9-A932-445F-8FFA-12C6DD1D0230}"/>
              </a:ext>
            </a:extLst>
          </p:cNvPr>
          <p:cNvGrpSpPr/>
          <p:nvPr/>
        </p:nvGrpSpPr>
        <p:grpSpPr>
          <a:xfrm>
            <a:off x="6605972" y="2165813"/>
            <a:ext cx="2022717" cy="282311"/>
            <a:chOff x="8288570" y="5180606"/>
            <a:chExt cx="2696956" cy="3764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42E37D-DBCD-48FE-9A40-F0A34C8ADFFF}"/>
                </a:ext>
              </a:extLst>
            </p:cNvPr>
            <p:cNvSpPr/>
            <p:nvPr/>
          </p:nvSpPr>
          <p:spPr>
            <a:xfrm>
              <a:off x="8288570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D09042-DE38-4B9D-A3C3-A183ECA6B87C}"/>
                </a:ext>
              </a:extLst>
            </p:cNvPr>
            <p:cNvSpPr/>
            <p:nvPr/>
          </p:nvSpPr>
          <p:spPr>
            <a:xfrm>
              <a:off x="8560309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6A84A5-35C8-4948-8169-D6759F24C878}"/>
                </a:ext>
              </a:extLst>
            </p:cNvPr>
            <p:cNvSpPr/>
            <p:nvPr/>
          </p:nvSpPr>
          <p:spPr>
            <a:xfrm>
              <a:off x="8832048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26107E-50B5-4523-A351-A8FC065BD985}"/>
                </a:ext>
              </a:extLst>
            </p:cNvPr>
            <p:cNvSpPr/>
            <p:nvPr/>
          </p:nvSpPr>
          <p:spPr>
            <a:xfrm>
              <a:off x="9103787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D19E65-9058-4CD2-B8AD-C5C6BFF4C824}"/>
                </a:ext>
              </a:extLst>
            </p:cNvPr>
            <p:cNvSpPr/>
            <p:nvPr/>
          </p:nvSpPr>
          <p:spPr>
            <a:xfrm>
              <a:off x="9375526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4EFA81-D1B9-464E-886F-96418712472F}"/>
                </a:ext>
              </a:extLst>
            </p:cNvPr>
            <p:cNvSpPr/>
            <p:nvPr/>
          </p:nvSpPr>
          <p:spPr>
            <a:xfrm>
              <a:off x="9647265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7D3D4C-2187-405C-A4BE-B0EEC426183A}"/>
                </a:ext>
              </a:extLst>
            </p:cNvPr>
            <p:cNvSpPr/>
            <p:nvPr/>
          </p:nvSpPr>
          <p:spPr>
            <a:xfrm>
              <a:off x="991900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B3EFF2-CEE3-4A99-8378-93BF20502A8A}"/>
                </a:ext>
              </a:extLst>
            </p:cNvPr>
            <p:cNvSpPr/>
            <p:nvPr/>
          </p:nvSpPr>
          <p:spPr>
            <a:xfrm>
              <a:off x="10190743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C17A18-6673-47A7-B270-991BC8A7142F}"/>
                </a:ext>
              </a:extLst>
            </p:cNvPr>
            <p:cNvSpPr/>
            <p:nvPr/>
          </p:nvSpPr>
          <p:spPr>
            <a:xfrm>
              <a:off x="10462482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E92C3D-D504-412C-9B8B-B76D6B4DD830}"/>
                </a:ext>
              </a:extLst>
            </p:cNvPr>
            <p:cNvSpPr/>
            <p:nvPr/>
          </p:nvSpPr>
          <p:spPr>
            <a:xfrm>
              <a:off x="1073422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166C98-BE2B-4EC4-89AF-25DC12FDE204}"/>
              </a:ext>
            </a:extLst>
          </p:cNvPr>
          <p:cNvGrpSpPr/>
          <p:nvPr/>
        </p:nvGrpSpPr>
        <p:grpSpPr>
          <a:xfrm>
            <a:off x="6594606" y="4460310"/>
            <a:ext cx="2030120" cy="496400"/>
            <a:chOff x="7403211" y="4343290"/>
            <a:chExt cx="2706826" cy="661867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AFBB03E-46E9-40EB-A3E1-4D9E05FFC99F}"/>
                </a:ext>
              </a:extLst>
            </p:cNvPr>
            <p:cNvSpPr/>
            <p:nvPr/>
          </p:nvSpPr>
          <p:spPr>
            <a:xfrm>
              <a:off x="740321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7EF4DA03-1619-463D-BCE5-87B0FF221EA6}"/>
                </a:ext>
              </a:extLst>
            </p:cNvPr>
            <p:cNvSpPr/>
            <p:nvPr/>
          </p:nvSpPr>
          <p:spPr>
            <a:xfrm>
              <a:off x="767604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C7E17C9-E004-48E6-A86D-F9E8F65CF99E}"/>
                </a:ext>
              </a:extLst>
            </p:cNvPr>
            <p:cNvSpPr/>
            <p:nvPr/>
          </p:nvSpPr>
          <p:spPr>
            <a:xfrm>
              <a:off x="794888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35D2F07C-E4D5-49A7-A50B-ACDCAC1A3B95}"/>
                </a:ext>
              </a:extLst>
            </p:cNvPr>
            <p:cNvSpPr/>
            <p:nvPr/>
          </p:nvSpPr>
          <p:spPr>
            <a:xfrm>
              <a:off x="822171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F53499FD-0AA6-4CF0-905D-D1FA3CFB1582}"/>
                </a:ext>
              </a:extLst>
            </p:cNvPr>
            <p:cNvSpPr/>
            <p:nvPr/>
          </p:nvSpPr>
          <p:spPr>
            <a:xfrm>
              <a:off x="849455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9B9BCBB-9C89-4016-A211-9D5344180BF0}"/>
                </a:ext>
              </a:extLst>
            </p:cNvPr>
            <p:cNvSpPr/>
            <p:nvPr/>
          </p:nvSpPr>
          <p:spPr>
            <a:xfrm>
              <a:off x="876739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E094A2A4-8ED2-4F37-8B2C-A5C39ACCAAD7}"/>
                </a:ext>
              </a:extLst>
            </p:cNvPr>
            <p:cNvSpPr/>
            <p:nvPr/>
          </p:nvSpPr>
          <p:spPr>
            <a:xfrm>
              <a:off x="904022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8481EE77-D767-4DB0-97B8-EC1845BDCA11}"/>
                </a:ext>
              </a:extLst>
            </p:cNvPr>
            <p:cNvSpPr/>
            <p:nvPr/>
          </p:nvSpPr>
          <p:spPr>
            <a:xfrm>
              <a:off x="931306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978B6D2E-05E9-42AF-80B4-C8BDC8CAE081}"/>
                </a:ext>
              </a:extLst>
            </p:cNvPr>
            <p:cNvSpPr/>
            <p:nvPr/>
          </p:nvSpPr>
          <p:spPr>
            <a:xfrm>
              <a:off x="958589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A698FD8E-C463-4A7C-85EE-87487C6DEEEB}"/>
                </a:ext>
              </a:extLst>
            </p:cNvPr>
            <p:cNvSpPr/>
            <p:nvPr/>
          </p:nvSpPr>
          <p:spPr>
            <a:xfrm>
              <a:off x="985873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id="{65F8EA4B-B7B8-4670-AAC8-FDD69722B080}"/>
              </a:ext>
            </a:extLst>
          </p:cNvPr>
          <p:cNvSpPr/>
          <p:nvPr/>
        </p:nvSpPr>
        <p:spPr>
          <a:xfrm>
            <a:off x="1109339" y="1951790"/>
            <a:ext cx="611344" cy="6113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74A4F0A-1FAF-4B9A-8BA7-309A3B66ABCA}"/>
              </a:ext>
            </a:extLst>
          </p:cNvPr>
          <p:cNvSpPr/>
          <p:nvPr/>
        </p:nvSpPr>
        <p:spPr>
          <a:xfrm>
            <a:off x="2286408" y="1951790"/>
            <a:ext cx="611344" cy="6113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A3ED245-89B7-49DF-9E7D-8C5CC12A378B}"/>
              </a:ext>
            </a:extLst>
          </p:cNvPr>
          <p:cNvSpPr/>
          <p:nvPr/>
        </p:nvSpPr>
        <p:spPr>
          <a:xfrm>
            <a:off x="3463477" y="1951790"/>
            <a:ext cx="611344" cy="6113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Freeform 47">
            <a:extLst>
              <a:ext uri="{FF2B5EF4-FFF2-40B4-BE49-F238E27FC236}">
                <a16:creationId xmlns:a16="http://schemas.microsoft.com/office/drawing/2014/main" id="{9DB2C299-33BD-4D09-8D49-437EE7E8E8FD}"/>
              </a:ext>
            </a:extLst>
          </p:cNvPr>
          <p:cNvSpPr>
            <a:spLocks noChangeAspect="1"/>
          </p:cNvSpPr>
          <p:nvPr/>
        </p:nvSpPr>
        <p:spPr>
          <a:xfrm>
            <a:off x="1236187" y="2071598"/>
            <a:ext cx="355691" cy="355475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47" name="Freeform 48">
            <a:extLst>
              <a:ext uri="{FF2B5EF4-FFF2-40B4-BE49-F238E27FC236}">
                <a16:creationId xmlns:a16="http://schemas.microsoft.com/office/drawing/2014/main" id="{1AE4C691-4BAC-4291-8851-3CCE379DE3A8}"/>
              </a:ext>
            </a:extLst>
          </p:cNvPr>
          <p:cNvSpPr>
            <a:spLocks noChangeAspect="1"/>
          </p:cNvSpPr>
          <p:nvPr/>
        </p:nvSpPr>
        <p:spPr>
          <a:xfrm>
            <a:off x="2446529" y="2135350"/>
            <a:ext cx="355475" cy="29604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148" name="Freeform 99">
            <a:extLst>
              <a:ext uri="{FF2B5EF4-FFF2-40B4-BE49-F238E27FC236}">
                <a16:creationId xmlns:a16="http://schemas.microsoft.com/office/drawing/2014/main" id="{B37CFE59-3FA0-477A-B3AC-14533B6F946C}"/>
              </a:ext>
            </a:extLst>
          </p:cNvPr>
          <p:cNvSpPr>
            <a:spLocks noChangeAspect="1"/>
          </p:cNvSpPr>
          <p:nvPr/>
        </p:nvSpPr>
        <p:spPr>
          <a:xfrm>
            <a:off x="3631711" y="2075909"/>
            <a:ext cx="260841" cy="326375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3C42C4A-1778-469E-B479-B5E9F053EBC0}"/>
              </a:ext>
            </a:extLst>
          </p:cNvPr>
          <p:cNvSpPr txBox="1"/>
          <p:nvPr/>
        </p:nvSpPr>
        <p:spPr>
          <a:xfrm>
            <a:off x="7198998" y="2500055"/>
            <a:ext cx="145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Inkubasi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D15A149-FCFF-4B1E-8123-0C40993B9A4C}"/>
              </a:ext>
            </a:extLst>
          </p:cNvPr>
          <p:cNvGrpSpPr/>
          <p:nvPr/>
        </p:nvGrpSpPr>
        <p:grpSpPr>
          <a:xfrm>
            <a:off x="6560327" y="3170475"/>
            <a:ext cx="2124103" cy="500986"/>
            <a:chOff x="6532967" y="4003363"/>
            <a:chExt cx="2832137" cy="667981"/>
          </a:xfrm>
        </p:grpSpPr>
        <p:sp>
          <p:nvSpPr>
            <p:cNvPr id="151" name="Round Same Side Corner Rectangle 20">
              <a:extLst>
                <a:ext uri="{FF2B5EF4-FFF2-40B4-BE49-F238E27FC236}">
                  <a16:creationId xmlns:a16="http://schemas.microsoft.com/office/drawing/2014/main" id="{4A57F5B5-A9CD-49C4-BE8B-F4A767415AC7}"/>
                </a:ext>
              </a:extLst>
            </p:cNvPr>
            <p:cNvSpPr/>
            <p:nvPr/>
          </p:nvSpPr>
          <p:spPr>
            <a:xfrm rot="10800000">
              <a:off x="6532967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2" name="Round Same Side Corner Rectangle 20">
              <a:extLst>
                <a:ext uri="{FF2B5EF4-FFF2-40B4-BE49-F238E27FC236}">
                  <a16:creationId xmlns:a16="http://schemas.microsoft.com/office/drawing/2014/main" id="{41EFCD6E-11DE-4FD1-B065-E990BB8C22DE}"/>
                </a:ext>
              </a:extLst>
            </p:cNvPr>
            <p:cNvSpPr/>
            <p:nvPr/>
          </p:nvSpPr>
          <p:spPr>
            <a:xfrm rot="10800000">
              <a:off x="6812856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3" name="Round Same Side Corner Rectangle 20">
              <a:extLst>
                <a:ext uri="{FF2B5EF4-FFF2-40B4-BE49-F238E27FC236}">
                  <a16:creationId xmlns:a16="http://schemas.microsoft.com/office/drawing/2014/main" id="{FA6640E4-08EE-43D0-9A08-F453020071C7}"/>
                </a:ext>
              </a:extLst>
            </p:cNvPr>
            <p:cNvSpPr/>
            <p:nvPr/>
          </p:nvSpPr>
          <p:spPr>
            <a:xfrm rot="10800000">
              <a:off x="7092745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4" name="Round Same Side Corner Rectangle 20">
              <a:extLst>
                <a:ext uri="{FF2B5EF4-FFF2-40B4-BE49-F238E27FC236}">
                  <a16:creationId xmlns:a16="http://schemas.microsoft.com/office/drawing/2014/main" id="{5CDFBE6F-E74E-4063-B17B-B4410C801B16}"/>
                </a:ext>
              </a:extLst>
            </p:cNvPr>
            <p:cNvSpPr/>
            <p:nvPr/>
          </p:nvSpPr>
          <p:spPr>
            <a:xfrm rot="10800000">
              <a:off x="7372634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5" name="Round Same Side Corner Rectangle 20">
              <a:extLst>
                <a:ext uri="{FF2B5EF4-FFF2-40B4-BE49-F238E27FC236}">
                  <a16:creationId xmlns:a16="http://schemas.microsoft.com/office/drawing/2014/main" id="{E40C587F-1835-494B-9252-F13D42E91A09}"/>
                </a:ext>
              </a:extLst>
            </p:cNvPr>
            <p:cNvSpPr/>
            <p:nvPr/>
          </p:nvSpPr>
          <p:spPr>
            <a:xfrm rot="10800000">
              <a:off x="7652523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6" name="Round Same Side Corner Rectangle 20">
              <a:extLst>
                <a:ext uri="{FF2B5EF4-FFF2-40B4-BE49-F238E27FC236}">
                  <a16:creationId xmlns:a16="http://schemas.microsoft.com/office/drawing/2014/main" id="{0EDC60E0-D908-4E55-A9D0-541C50D5024E}"/>
                </a:ext>
              </a:extLst>
            </p:cNvPr>
            <p:cNvSpPr/>
            <p:nvPr/>
          </p:nvSpPr>
          <p:spPr>
            <a:xfrm rot="10800000">
              <a:off x="7932412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7" name="Round Same Side Corner Rectangle 20">
              <a:extLst>
                <a:ext uri="{FF2B5EF4-FFF2-40B4-BE49-F238E27FC236}">
                  <a16:creationId xmlns:a16="http://schemas.microsoft.com/office/drawing/2014/main" id="{6B93E65E-B461-4A44-A92D-21EBC4A04560}"/>
                </a:ext>
              </a:extLst>
            </p:cNvPr>
            <p:cNvSpPr/>
            <p:nvPr/>
          </p:nvSpPr>
          <p:spPr>
            <a:xfrm rot="10800000">
              <a:off x="8212301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8" name="Round Same Side Corner Rectangle 20">
              <a:extLst>
                <a:ext uri="{FF2B5EF4-FFF2-40B4-BE49-F238E27FC236}">
                  <a16:creationId xmlns:a16="http://schemas.microsoft.com/office/drawing/2014/main" id="{D8C21B59-942C-452F-B582-DD1847418241}"/>
                </a:ext>
              </a:extLst>
            </p:cNvPr>
            <p:cNvSpPr/>
            <p:nvPr/>
          </p:nvSpPr>
          <p:spPr>
            <a:xfrm rot="10800000">
              <a:off x="8492190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9" name="Round Same Side Corner Rectangle 20">
              <a:extLst>
                <a:ext uri="{FF2B5EF4-FFF2-40B4-BE49-F238E27FC236}">
                  <a16:creationId xmlns:a16="http://schemas.microsoft.com/office/drawing/2014/main" id="{6E42091B-AFA9-4741-AFBA-2B817B83F7A7}"/>
                </a:ext>
              </a:extLst>
            </p:cNvPr>
            <p:cNvSpPr/>
            <p:nvPr/>
          </p:nvSpPr>
          <p:spPr>
            <a:xfrm rot="10800000">
              <a:off x="8772079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0" name="Round Same Side Corner Rectangle 20">
              <a:extLst>
                <a:ext uri="{FF2B5EF4-FFF2-40B4-BE49-F238E27FC236}">
                  <a16:creationId xmlns:a16="http://schemas.microsoft.com/office/drawing/2014/main" id="{A9F945DC-E34E-4C59-9D95-18B29D0DF13C}"/>
                </a:ext>
              </a:extLst>
            </p:cNvPr>
            <p:cNvSpPr/>
            <p:nvPr/>
          </p:nvSpPr>
          <p:spPr>
            <a:xfrm rot="10800000">
              <a:off x="9051968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BA2DCBD9-DF34-471A-BA56-AC1F211F3FD4}"/>
              </a:ext>
            </a:extLst>
          </p:cNvPr>
          <p:cNvSpPr txBox="1"/>
          <p:nvPr/>
        </p:nvSpPr>
        <p:spPr>
          <a:xfrm>
            <a:off x="7247747" y="3767686"/>
            <a:ext cx="145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Dini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E5A10DB-EB24-40EE-AD4E-D04F9070D7AC}"/>
              </a:ext>
            </a:extLst>
          </p:cNvPr>
          <p:cNvSpPr txBox="1"/>
          <p:nvPr/>
        </p:nvSpPr>
        <p:spPr>
          <a:xfrm>
            <a:off x="7282027" y="5055227"/>
            <a:ext cx="145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 Lanjut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7AC5351-AF4B-4D45-BD0C-3E347404CCC4}"/>
              </a:ext>
            </a:extLst>
          </p:cNvPr>
          <p:cNvGrpSpPr/>
          <p:nvPr/>
        </p:nvGrpSpPr>
        <p:grpSpPr>
          <a:xfrm>
            <a:off x="5083160" y="2124524"/>
            <a:ext cx="824097" cy="1556555"/>
            <a:chOff x="208600" y="1261447"/>
            <a:chExt cx="1217670" cy="2299935"/>
          </a:xfrm>
        </p:grpSpPr>
        <p:grpSp>
          <p:nvGrpSpPr>
            <p:cNvPr id="170" name="그룹 2">
              <a:extLst>
                <a:ext uri="{FF2B5EF4-FFF2-40B4-BE49-F238E27FC236}">
                  <a16:creationId xmlns:a16="http://schemas.microsoft.com/office/drawing/2014/main" id="{81891D26-51A0-4B8E-BA99-F502A5279D0C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175" name="Hexagon 5">
                <a:extLst>
                  <a:ext uri="{FF2B5EF4-FFF2-40B4-BE49-F238E27FC236}">
                    <a16:creationId xmlns:a16="http://schemas.microsoft.com/office/drawing/2014/main" id="{E5A75138-1A2F-48A3-AD59-9FED192F824F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Hexagon 5">
                <a:extLst>
                  <a:ext uri="{FF2B5EF4-FFF2-40B4-BE49-F238E27FC236}">
                    <a16:creationId xmlns:a16="http://schemas.microsoft.com/office/drawing/2014/main" id="{C72FD08A-BAA7-41EE-A956-DF1B56C80E96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71" name="Rounded Rectangle 20">
              <a:extLst>
                <a:ext uri="{FF2B5EF4-FFF2-40B4-BE49-F238E27FC236}">
                  <a16:creationId xmlns:a16="http://schemas.microsoft.com/office/drawing/2014/main" id="{08CF9BC6-491F-4A34-8836-6F043817D094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sp>
          <p:nvSpPr>
            <p:cNvPr id="172" name="Teardrop 21">
              <a:extLst>
                <a:ext uri="{FF2B5EF4-FFF2-40B4-BE49-F238E27FC236}">
                  <a16:creationId xmlns:a16="http://schemas.microsoft.com/office/drawing/2014/main" id="{A0D6F6A1-97F3-4C00-8AAB-58B242AF74EE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/>
            </a:p>
          </p:txBody>
        </p:sp>
        <p:sp>
          <p:nvSpPr>
            <p:cNvPr id="173" name="Rectangle 22">
              <a:extLst>
                <a:ext uri="{FF2B5EF4-FFF2-40B4-BE49-F238E27FC236}">
                  <a16:creationId xmlns:a16="http://schemas.microsoft.com/office/drawing/2014/main" id="{066F26B8-EC1E-44D2-B0DE-B3F95D5CE394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sp>
          <p:nvSpPr>
            <p:cNvPr id="174" name="Rectangle 23">
              <a:extLst>
                <a:ext uri="{FF2B5EF4-FFF2-40B4-BE49-F238E27FC236}">
                  <a16:creationId xmlns:a16="http://schemas.microsoft.com/office/drawing/2014/main" id="{760875EC-1FFB-4C33-9C4E-DBB7C89EAD3B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</p:grp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39EE80EA-5C39-4456-8ABE-7D7A0FA5A059}"/>
              </a:ext>
            </a:extLst>
          </p:cNvPr>
          <p:cNvCxnSpPr>
            <a:cxnSpLocks/>
            <a:stCxn id="142" idx="4"/>
          </p:cNvCxnSpPr>
          <p:nvPr/>
        </p:nvCxnSpPr>
        <p:spPr>
          <a:xfrm rot="16200000" flipH="1">
            <a:off x="2657470" y="1320675"/>
            <a:ext cx="1571612" cy="4056529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9880A76-70AC-4905-AD8A-C73F6E22813B}"/>
              </a:ext>
            </a:extLst>
          </p:cNvPr>
          <p:cNvCxnSpPr>
            <a:cxnSpLocks/>
          </p:cNvCxnSpPr>
          <p:nvPr/>
        </p:nvCxnSpPr>
        <p:spPr>
          <a:xfrm>
            <a:off x="5495207" y="3330969"/>
            <a:ext cx="0" cy="156163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140BD2F2-10CC-41C6-9807-9EFB00FAC1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35265" y="3201298"/>
            <a:ext cx="1577340" cy="289556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F545DCE-1ADB-4372-8A05-3E9F216FCCC1}"/>
              </a:ext>
            </a:extLst>
          </p:cNvPr>
          <p:cNvGrpSpPr/>
          <p:nvPr/>
        </p:nvGrpSpPr>
        <p:grpSpPr>
          <a:xfrm>
            <a:off x="5163177" y="4610117"/>
            <a:ext cx="664161" cy="1072121"/>
            <a:chOff x="5488239" y="3038587"/>
            <a:chExt cx="885548" cy="1429494"/>
          </a:xfrm>
        </p:grpSpPr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C9D1B154-4700-495E-BE18-BE18E876BB93}"/>
                </a:ext>
              </a:extLst>
            </p:cNvPr>
            <p:cNvSpPr/>
            <p:nvPr/>
          </p:nvSpPr>
          <p:spPr>
            <a:xfrm>
              <a:off x="5488239" y="3038587"/>
              <a:ext cx="885548" cy="1429494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  <a:gd name="connsiteX0" fmla="*/ 0 w 564066"/>
                <a:gd name="connsiteY0" fmla="*/ 669061 h 942421"/>
                <a:gd name="connsiteX1" fmla="*/ 51564 w 564066"/>
                <a:gd name="connsiteY1" fmla="*/ 480301 h 942421"/>
                <a:gd name="connsiteX2" fmla="*/ 246770 w 564066"/>
                <a:gd name="connsiteY2" fmla="*/ 59043 h 942421"/>
                <a:gd name="connsiteX3" fmla="*/ 280378 w 564066"/>
                <a:gd name="connsiteY3" fmla="*/ 31880 h 942421"/>
                <a:gd name="connsiteX4" fmla="*/ 534514 w 564066"/>
                <a:gd name="connsiteY4" fmla="*/ 534627 h 942421"/>
                <a:gd name="connsiteX5" fmla="*/ 562598 w 564066"/>
                <a:gd name="connsiteY5" fmla="*/ 690699 h 942421"/>
                <a:gd name="connsiteX6" fmla="*/ 394095 w 564066"/>
                <a:gd name="connsiteY6" fmla="*/ 918133 h 942421"/>
                <a:gd name="connsiteX7" fmla="*/ 2762 w 564066"/>
                <a:gd name="connsiteY7" fmla="*/ 709575 h 942421"/>
                <a:gd name="connsiteX8" fmla="*/ 0 w 564066"/>
                <a:gd name="connsiteY8" fmla="*/ 669061 h 942421"/>
                <a:gd name="connsiteX0" fmla="*/ 0 w 564066"/>
                <a:gd name="connsiteY0" fmla="*/ 637353 h 910713"/>
                <a:gd name="connsiteX1" fmla="*/ 51564 w 564066"/>
                <a:gd name="connsiteY1" fmla="*/ 448593 h 910713"/>
                <a:gd name="connsiteX2" fmla="*/ 280378 w 564066"/>
                <a:gd name="connsiteY2" fmla="*/ 172 h 910713"/>
                <a:gd name="connsiteX3" fmla="*/ 534514 w 564066"/>
                <a:gd name="connsiteY3" fmla="*/ 502919 h 910713"/>
                <a:gd name="connsiteX4" fmla="*/ 562598 w 564066"/>
                <a:gd name="connsiteY4" fmla="*/ 658991 h 910713"/>
                <a:gd name="connsiteX5" fmla="*/ 394095 w 564066"/>
                <a:gd name="connsiteY5" fmla="*/ 886425 h 910713"/>
                <a:gd name="connsiteX6" fmla="*/ 2762 w 564066"/>
                <a:gd name="connsiteY6" fmla="*/ 677867 h 910713"/>
                <a:gd name="connsiteX7" fmla="*/ 0 w 564066"/>
                <a:gd name="connsiteY7" fmla="*/ 637353 h 910713"/>
                <a:gd name="connsiteX0" fmla="*/ 0 w 564066"/>
                <a:gd name="connsiteY0" fmla="*/ 644292 h 917652"/>
                <a:gd name="connsiteX1" fmla="*/ 51564 w 564066"/>
                <a:gd name="connsiteY1" fmla="*/ 455532 h 917652"/>
                <a:gd name="connsiteX2" fmla="*/ 280378 w 564066"/>
                <a:gd name="connsiteY2" fmla="*/ 7111 h 917652"/>
                <a:gd name="connsiteX3" fmla="*/ 534514 w 564066"/>
                <a:gd name="connsiteY3" fmla="*/ 509858 h 917652"/>
                <a:gd name="connsiteX4" fmla="*/ 562598 w 564066"/>
                <a:gd name="connsiteY4" fmla="*/ 665930 h 917652"/>
                <a:gd name="connsiteX5" fmla="*/ 394095 w 564066"/>
                <a:gd name="connsiteY5" fmla="*/ 893364 h 917652"/>
                <a:gd name="connsiteX6" fmla="*/ 2762 w 564066"/>
                <a:gd name="connsiteY6" fmla="*/ 684806 h 917652"/>
                <a:gd name="connsiteX7" fmla="*/ 0 w 564066"/>
                <a:gd name="connsiteY7" fmla="*/ 644292 h 917652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  <a:gd name="connsiteX0" fmla="*/ 0 w 564066"/>
                <a:gd name="connsiteY0" fmla="*/ 637181 h 910541"/>
                <a:gd name="connsiteX1" fmla="*/ 51564 w 564066"/>
                <a:gd name="connsiteY1" fmla="*/ 448421 h 910541"/>
                <a:gd name="connsiteX2" fmla="*/ 280378 w 564066"/>
                <a:gd name="connsiteY2" fmla="*/ 0 h 910541"/>
                <a:gd name="connsiteX3" fmla="*/ 534514 w 564066"/>
                <a:gd name="connsiteY3" fmla="*/ 502747 h 910541"/>
                <a:gd name="connsiteX4" fmla="*/ 562598 w 564066"/>
                <a:gd name="connsiteY4" fmla="*/ 658819 h 910541"/>
                <a:gd name="connsiteX5" fmla="*/ 394095 w 564066"/>
                <a:gd name="connsiteY5" fmla="*/ 886253 h 910541"/>
                <a:gd name="connsiteX6" fmla="*/ 2762 w 564066"/>
                <a:gd name="connsiteY6" fmla="*/ 677695 h 910541"/>
                <a:gd name="connsiteX7" fmla="*/ 0 w 564066"/>
                <a:gd name="connsiteY7" fmla="*/ 637181 h 91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066" h="910541">
                  <a:moveTo>
                    <a:pt x="0" y="637181"/>
                  </a:moveTo>
                  <a:cubicBezTo>
                    <a:pt x="0" y="569504"/>
                    <a:pt x="4834" y="554618"/>
                    <a:pt x="51564" y="448421"/>
                  </a:cubicBezTo>
                  <a:cubicBezTo>
                    <a:pt x="98294" y="342224"/>
                    <a:pt x="199886" y="152047"/>
                    <a:pt x="280378" y="0"/>
                  </a:cubicBezTo>
                  <a:cubicBezTo>
                    <a:pt x="371255" y="153387"/>
                    <a:pt x="487477" y="392944"/>
                    <a:pt x="534514" y="502747"/>
                  </a:cubicBezTo>
                  <a:cubicBezTo>
                    <a:pt x="555692" y="552009"/>
                    <a:pt x="568583" y="604493"/>
                    <a:pt x="562598" y="658819"/>
                  </a:cubicBezTo>
                  <a:cubicBezTo>
                    <a:pt x="550627" y="767011"/>
                    <a:pt x="491237" y="842055"/>
                    <a:pt x="394095" y="886253"/>
                  </a:cubicBezTo>
                  <a:cubicBezTo>
                    <a:pt x="229735" y="960836"/>
                    <a:pt x="33609" y="855867"/>
                    <a:pt x="2762" y="677695"/>
                  </a:cubicBezTo>
                  <a:cubicBezTo>
                    <a:pt x="921" y="664344"/>
                    <a:pt x="921" y="650532"/>
                    <a:pt x="0" y="637181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AC41E2D-5270-4946-B3D8-B2F3D47ECA16}"/>
                </a:ext>
              </a:extLst>
            </p:cNvPr>
            <p:cNvSpPr/>
            <p:nvPr/>
          </p:nvSpPr>
          <p:spPr>
            <a:xfrm>
              <a:off x="5587341" y="3661590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cxnSp>
        <p:nvCxnSpPr>
          <p:cNvPr id="313" name="Connector: Elbow 312">
            <a:extLst>
              <a:ext uri="{FF2B5EF4-FFF2-40B4-BE49-F238E27FC236}">
                <a16:creationId xmlns:a16="http://schemas.microsoft.com/office/drawing/2014/main" id="{2E179D50-E57F-4815-A03A-E8D36481E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6025" y="3190939"/>
            <a:ext cx="1577340" cy="289556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FA7F917-AD95-4416-B85F-1CD31C76444E}"/>
              </a:ext>
            </a:extLst>
          </p:cNvPr>
          <p:cNvGrpSpPr/>
          <p:nvPr/>
        </p:nvGrpSpPr>
        <p:grpSpPr>
          <a:xfrm>
            <a:off x="3921456" y="1254479"/>
            <a:ext cx="865445" cy="1634653"/>
            <a:chOff x="5361173" y="529638"/>
            <a:chExt cx="1153927" cy="217953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1689773-27AB-4E7D-AB2F-9EE4374FA685}"/>
                </a:ext>
              </a:extLst>
            </p:cNvPr>
            <p:cNvGrpSpPr/>
            <p:nvPr/>
          </p:nvGrpSpPr>
          <p:grpSpPr>
            <a:xfrm>
              <a:off x="5361173" y="529638"/>
              <a:ext cx="1153927" cy="2179537"/>
              <a:chOff x="9406779" y="538766"/>
              <a:chExt cx="1512168" cy="2856184"/>
            </a:xfrm>
          </p:grpSpPr>
          <p:sp>
            <p:nvSpPr>
              <p:cNvPr id="4" name="Hexagon 5">
                <a:extLst>
                  <a:ext uri="{FF2B5EF4-FFF2-40B4-BE49-F238E27FC236}">
                    <a16:creationId xmlns:a16="http://schemas.microsoft.com/office/drawing/2014/main" id="{0F9F79D2-5A57-4CDE-A882-9B98C9914192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Hexagon 5">
                <a:extLst>
                  <a:ext uri="{FF2B5EF4-FFF2-40B4-BE49-F238E27FC236}">
                    <a16:creationId xmlns:a16="http://schemas.microsoft.com/office/drawing/2014/main" id="{48E4B2B4-20F1-47E4-8853-BF284C9671EA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240C9-5771-4457-8298-13BD6D06D03E}"/>
                </a:ext>
              </a:extLst>
            </p:cNvPr>
            <p:cNvGrpSpPr/>
            <p:nvPr/>
          </p:nvGrpSpPr>
          <p:grpSpPr>
            <a:xfrm>
              <a:off x="5577068" y="931982"/>
              <a:ext cx="722137" cy="1134788"/>
              <a:chOff x="11160727" y="482548"/>
              <a:chExt cx="381810" cy="599988"/>
            </a:xfrm>
          </p:grpSpPr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7ECAC4C8-AE86-4AEE-918E-92CD06435A1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1" name="Teardrop 21">
                <a:extLst>
                  <a:ext uri="{FF2B5EF4-FFF2-40B4-BE49-F238E27FC236}">
                    <a16:creationId xmlns:a16="http://schemas.microsoft.com/office/drawing/2014/main" id="{A065E873-7518-448B-93CB-AE59BEE9B4CE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92487519-8F31-41BB-B228-D508567EEDE1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43AAAD69-989C-4FEF-8245-11CD716F073C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E55C70-DFE8-4B2C-BFC2-516F62ADA60C}"/>
                </a:ext>
              </a:extLst>
            </p:cNvPr>
            <p:cNvSpPr/>
            <p:nvPr/>
          </p:nvSpPr>
          <p:spPr>
            <a:xfrm>
              <a:off x="5828255" y="1245300"/>
              <a:ext cx="211386" cy="262620"/>
            </a:xfrm>
            <a:custGeom>
              <a:avLst/>
              <a:gdLst/>
              <a:ahLst/>
              <a:cxnLst/>
              <a:rect l="l" t="t" r="r" b="b"/>
              <a:pathLst>
                <a:path w="424425" h="527294">
                  <a:moveTo>
                    <a:pt x="208442" y="83582"/>
                  </a:moveTo>
                  <a:cubicBezTo>
                    <a:pt x="204942" y="100517"/>
                    <a:pt x="201143" y="118614"/>
                    <a:pt x="197043" y="137871"/>
                  </a:cubicBezTo>
                  <a:cubicBezTo>
                    <a:pt x="192943" y="157128"/>
                    <a:pt x="188972" y="174722"/>
                    <a:pt x="185130" y="190652"/>
                  </a:cubicBezTo>
                  <a:lnTo>
                    <a:pt x="153589" y="311353"/>
                  </a:lnTo>
                  <a:lnTo>
                    <a:pt x="266038" y="311353"/>
                  </a:lnTo>
                  <a:lnTo>
                    <a:pt x="234497" y="191292"/>
                  </a:lnTo>
                  <a:cubicBezTo>
                    <a:pt x="230326" y="174412"/>
                    <a:pt x="226155" y="156375"/>
                    <a:pt x="221984" y="137179"/>
                  </a:cubicBezTo>
                  <a:cubicBezTo>
                    <a:pt x="217813" y="117984"/>
                    <a:pt x="213985" y="100118"/>
                    <a:pt x="210499" y="83582"/>
                  </a:cubicBezTo>
                  <a:close/>
                  <a:moveTo>
                    <a:pt x="149475" y="0"/>
                  </a:moveTo>
                  <a:lnTo>
                    <a:pt x="277009" y="0"/>
                  </a:lnTo>
                  <a:lnTo>
                    <a:pt x="424425" y="527294"/>
                  </a:lnTo>
                  <a:lnTo>
                    <a:pt x="318148" y="527294"/>
                  </a:lnTo>
                  <a:lnTo>
                    <a:pt x="280437" y="388077"/>
                  </a:lnTo>
                  <a:lnTo>
                    <a:pt x="139190" y="388077"/>
                  </a:lnTo>
                  <a:lnTo>
                    <a:pt x="102850" y="527294"/>
                  </a:lnTo>
                  <a:lnTo>
                    <a:pt x="0" y="527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CC1F16-CEA8-40AE-BC6D-11570B828AFB}"/>
              </a:ext>
            </a:extLst>
          </p:cNvPr>
          <p:cNvGrpSpPr/>
          <p:nvPr/>
        </p:nvGrpSpPr>
        <p:grpSpPr>
          <a:xfrm>
            <a:off x="5148970" y="1254479"/>
            <a:ext cx="865445" cy="1634653"/>
            <a:chOff x="6866123" y="529638"/>
            <a:chExt cx="1153927" cy="2179537"/>
          </a:xfrm>
        </p:grpSpPr>
        <p:grpSp>
          <p:nvGrpSpPr>
            <p:cNvPr id="6" name="그룹 2">
              <a:extLst>
                <a:ext uri="{FF2B5EF4-FFF2-40B4-BE49-F238E27FC236}">
                  <a16:creationId xmlns:a16="http://schemas.microsoft.com/office/drawing/2014/main" id="{B636441E-824B-4E3C-82DD-60A696217B8A}"/>
                </a:ext>
              </a:extLst>
            </p:cNvPr>
            <p:cNvGrpSpPr/>
            <p:nvPr/>
          </p:nvGrpSpPr>
          <p:grpSpPr>
            <a:xfrm>
              <a:off x="6866123" y="529638"/>
              <a:ext cx="1153927" cy="2179537"/>
              <a:chOff x="9406779" y="538766"/>
              <a:chExt cx="1512168" cy="2856184"/>
            </a:xfrm>
          </p:grpSpPr>
          <p:sp>
            <p:nvSpPr>
              <p:cNvPr id="7" name="Hexagon 5">
                <a:extLst>
                  <a:ext uri="{FF2B5EF4-FFF2-40B4-BE49-F238E27FC236}">
                    <a16:creationId xmlns:a16="http://schemas.microsoft.com/office/drawing/2014/main" id="{3B7CDE3F-8024-49BC-B31F-4EF6EECC875B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Hexagon 5">
                <a:extLst>
                  <a:ext uri="{FF2B5EF4-FFF2-40B4-BE49-F238E27FC236}">
                    <a16:creationId xmlns:a16="http://schemas.microsoft.com/office/drawing/2014/main" id="{DEED4738-5536-480C-9A31-553AD4FA5E6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5E3FBD-A022-4094-A5DE-75396B309CA6}"/>
                </a:ext>
              </a:extLst>
            </p:cNvPr>
            <p:cNvGrpSpPr/>
            <p:nvPr/>
          </p:nvGrpSpPr>
          <p:grpSpPr>
            <a:xfrm>
              <a:off x="7082018" y="931982"/>
              <a:ext cx="722137" cy="1134788"/>
              <a:chOff x="11160727" y="482548"/>
              <a:chExt cx="381810" cy="599988"/>
            </a:xfrm>
          </p:grpSpPr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AF59F70C-B48B-48A4-BCB2-6E8E34B40887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6" name="Teardrop 21">
                <a:extLst>
                  <a:ext uri="{FF2B5EF4-FFF2-40B4-BE49-F238E27FC236}">
                    <a16:creationId xmlns:a16="http://schemas.microsoft.com/office/drawing/2014/main" id="{D604F87E-EA64-4E3C-978D-BA127A6B12A8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924B265-CA27-4C5E-A30B-5BDD747FEC2D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77301C7F-7562-4A40-8C3F-986217E8C576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5CAD46-F1E7-42BB-8AC8-6382B7DA80E6}"/>
                </a:ext>
              </a:extLst>
            </p:cNvPr>
            <p:cNvSpPr/>
            <p:nvPr/>
          </p:nvSpPr>
          <p:spPr>
            <a:xfrm>
              <a:off x="7356180" y="1243078"/>
              <a:ext cx="173813" cy="267065"/>
            </a:xfrm>
            <a:custGeom>
              <a:avLst/>
              <a:gdLst/>
              <a:ahLst/>
              <a:cxnLst/>
              <a:rect l="l" t="t" r="r" b="b"/>
              <a:pathLst>
                <a:path w="348986" h="536220">
                  <a:moveTo>
                    <a:pt x="100727" y="292761"/>
                  </a:moveTo>
                  <a:lnTo>
                    <a:pt x="100727" y="457437"/>
                  </a:lnTo>
                  <a:cubicBezTo>
                    <a:pt x="105802" y="458452"/>
                    <a:pt x="111606" y="459167"/>
                    <a:pt x="118139" y="459581"/>
                  </a:cubicBezTo>
                  <a:cubicBezTo>
                    <a:pt x="124673" y="459996"/>
                    <a:pt x="132364" y="460196"/>
                    <a:pt x="141214" y="460182"/>
                  </a:cubicBezTo>
                  <a:cubicBezTo>
                    <a:pt x="169463" y="460396"/>
                    <a:pt x="193252" y="453792"/>
                    <a:pt x="212580" y="440369"/>
                  </a:cubicBezTo>
                  <a:cubicBezTo>
                    <a:pt x="231908" y="426946"/>
                    <a:pt x="241973" y="405418"/>
                    <a:pt x="242773" y="375785"/>
                  </a:cubicBezTo>
                  <a:cubicBezTo>
                    <a:pt x="241687" y="345608"/>
                    <a:pt x="230822" y="324137"/>
                    <a:pt x="210178" y="311372"/>
                  </a:cubicBezTo>
                  <a:cubicBezTo>
                    <a:pt x="189535" y="298607"/>
                    <a:pt x="165633" y="292403"/>
                    <a:pt x="138471" y="292761"/>
                  </a:cubicBezTo>
                  <a:close/>
                  <a:moveTo>
                    <a:pt x="145334" y="75362"/>
                  </a:moveTo>
                  <a:cubicBezTo>
                    <a:pt x="134425" y="75377"/>
                    <a:pt x="125361" y="75691"/>
                    <a:pt x="118141" y="76306"/>
                  </a:cubicBezTo>
                  <a:cubicBezTo>
                    <a:pt x="110921" y="76921"/>
                    <a:pt x="105116" y="77750"/>
                    <a:pt x="100727" y="78794"/>
                  </a:cubicBezTo>
                  <a:lnTo>
                    <a:pt x="100727" y="218780"/>
                  </a:lnTo>
                  <a:lnTo>
                    <a:pt x="137785" y="218780"/>
                  </a:lnTo>
                  <a:cubicBezTo>
                    <a:pt x="166836" y="218394"/>
                    <a:pt x="189369" y="211446"/>
                    <a:pt x="205381" y="197937"/>
                  </a:cubicBezTo>
                  <a:cubicBezTo>
                    <a:pt x="221394" y="184427"/>
                    <a:pt x="229514" y="166671"/>
                    <a:pt x="229743" y="144670"/>
                  </a:cubicBezTo>
                  <a:cubicBezTo>
                    <a:pt x="229057" y="118965"/>
                    <a:pt x="220650" y="100895"/>
                    <a:pt x="204523" y="90459"/>
                  </a:cubicBezTo>
                  <a:cubicBezTo>
                    <a:pt x="188396" y="80023"/>
                    <a:pt x="168666" y="74991"/>
                    <a:pt x="145334" y="75362"/>
                  </a:cubicBezTo>
                  <a:close/>
                  <a:moveTo>
                    <a:pt x="133667" y="10"/>
                  </a:moveTo>
                  <a:cubicBezTo>
                    <a:pt x="165378" y="-176"/>
                    <a:pt x="193052" y="2250"/>
                    <a:pt x="216687" y="7288"/>
                  </a:cubicBezTo>
                  <a:cubicBezTo>
                    <a:pt x="240323" y="12326"/>
                    <a:pt x="261120" y="21088"/>
                    <a:pt x="279078" y="33576"/>
                  </a:cubicBezTo>
                  <a:cubicBezTo>
                    <a:pt x="295009" y="44307"/>
                    <a:pt x="307515" y="58129"/>
                    <a:pt x="316594" y="75042"/>
                  </a:cubicBezTo>
                  <a:cubicBezTo>
                    <a:pt x="325673" y="91954"/>
                    <a:pt x="330298" y="111275"/>
                    <a:pt x="330470" y="133004"/>
                  </a:cubicBezTo>
                  <a:cubicBezTo>
                    <a:pt x="330469" y="157436"/>
                    <a:pt x="323446" y="179763"/>
                    <a:pt x="309401" y="199985"/>
                  </a:cubicBezTo>
                  <a:cubicBezTo>
                    <a:pt x="295355" y="220206"/>
                    <a:pt x="274288" y="235833"/>
                    <a:pt x="246199" y="246866"/>
                  </a:cubicBezTo>
                  <a:lnTo>
                    <a:pt x="246199" y="249606"/>
                  </a:lnTo>
                  <a:cubicBezTo>
                    <a:pt x="276264" y="257368"/>
                    <a:pt x="300762" y="272334"/>
                    <a:pt x="319692" y="294502"/>
                  </a:cubicBezTo>
                  <a:cubicBezTo>
                    <a:pt x="338622" y="316671"/>
                    <a:pt x="348387" y="344680"/>
                    <a:pt x="348986" y="378529"/>
                  </a:cubicBezTo>
                  <a:cubicBezTo>
                    <a:pt x="348915" y="399344"/>
                    <a:pt x="344775" y="419126"/>
                    <a:pt x="336566" y="437876"/>
                  </a:cubicBezTo>
                  <a:cubicBezTo>
                    <a:pt x="328357" y="456627"/>
                    <a:pt x="316508" y="472967"/>
                    <a:pt x="301019" y="486898"/>
                  </a:cubicBezTo>
                  <a:cubicBezTo>
                    <a:pt x="283446" y="503039"/>
                    <a:pt x="259306" y="515284"/>
                    <a:pt x="228598" y="523633"/>
                  </a:cubicBezTo>
                  <a:cubicBezTo>
                    <a:pt x="197890" y="531981"/>
                    <a:pt x="159155" y="536177"/>
                    <a:pt x="112392" y="536220"/>
                  </a:cubicBezTo>
                  <a:cubicBezTo>
                    <a:pt x="87359" y="536149"/>
                    <a:pt x="65456" y="535435"/>
                    <a:pt x="46682" y="534079"/>
                  </a:cubicBezTo>
                  <a:cubicBezTo>
                    <a:pt x="27908" y="532723"/>
                    <a:pt x="12348" y="531154"/>
                    <a:pt x="0" y="529370"/>
                  </a:cubicBezTo>
                  <a:lnTo>
                    <a:pt x="0" y="10970"/>
                  </a:lnTo>
                  <a:cubicBezTo>
                    <a:pt x="15545" y="7816"/>
                    <a:pt x="35161" y="5219"/>
                    <a:pt x="58849" y="3178"/>
                  </a:cubicBezTo>
                  <a:cubicBezTo>
                    <a:pt x="82537" y="1137"/>
                    <a:pt x="107476" y="81"/>
                    <a:pt x="13366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B2F317-A934-44CB-AD39-C865BCEC33F5}"/>
              </a:ext>
            </a:extLst>
          </p:cNvPr>
          <p:cNvGrpSpPr/>
          <p:nvPr/>
        </p:nvGrpSpPr>
        <p:grpSpPr>
          <a:xfrm>
            <a:off x="6376483" y="1254479"/>
            <a:ext cx="865445" cy="1634653"/>
            <a:chOff x="8371073" y="529638"/>
            <a:chExt cx="1153927" cy="2179537"/>
          </a:xfrm>
        </p:grpSpPr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id="{D69E9A46-FF0E-4394-AC8B-12AC8339BFD7}"/>
                </a:ext>
              </a:extLst>
            </p:cNvPr>
            <p:cNvGrpSpPr/>
            <p:nvPr/>
          </p:nvGrpSpPr>
          <p:grpSpPr>
            <a:xfrm>
              <a:off x="8371073" y="529638"/>
              <a:ext cx="1153927" cy="2179537"/>
              <a:chOff x="9406779" y="538766"/>
              <a:chExt cx="1512168" cy="2856184"/>
            </a:xfrm>
          </p:grpSpPr>
          <p:sp>
            <p:nvSpPr>
              <p:cNvPr id="10" name="Hexagon 5">
                <a:extLst>
                  <a:ext uri="{FF2B5EF4-FFF2-40B4-BE49-F238E27FC236}">
                    <a16:creationId xmlns:a16="http://schemas.microsoft.com/office/drawing/2014/main" id="{EF428075-A7FB-475D-9E05-66BDD4F82E09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Hexagon 5">
                <a:extLst>
                  <a:ext uri="{FF2B5EF4-FFF2-40B4-BE49-F238E27FC236}">
                    <a16:creationId xmlns:a16="http://schemas.microsoft.com/office/drawing/2014/main" id="{3D415AA7-7026-4C73-B2DB-2B4F90E5425F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62A9B8-F1C4-4A55-B153-08F3A8A1FBD0}"/>
                </a:ext>
              </a:extLst>
            </p:cNvPr>
            <p:cNvGrpSpPr/>
            <p:nvPr/>
          </p:nvGrpSpPr>
          <p:grpSpPr>
            <a:xfrm>
              <a:off x="8586968" y="931982"/>
              <a:ext cx="722137" cy="1134788"/>
              <a:chOff x="11160727" y="482548"/>
              <a:chExt cx="381810" cy="599988"/>
            </a:xfrm>
          </p:grpSpPr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34EF9E16-FF95-4BC5-9C8C-8375F9AFB2CC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1" name="Teardrop 21">
                <a:extLst>
                  <a:ext uri="{FF2B5EF4-FFF2-40B4-BE49-F238E27FC236}">
                    <a16:creationId xmlns:a16="http://schemas.microsoft.com/office/drawing/2014/main" id="{8D2FE359-F9C9-4642-9A82-9EEB8ADE9F10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FCA03A43-4770-4496-9BC4-83E994D3A328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97B8C582-00DD-4D6F-82F5-A55AE309DBF3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BE05A3-DE04-46E5-B8B7-6B1C6CD2F092}"/>
                </a:ext>
              </a:extLst>
            </p:cNvPr>
            <p:cNvSpPr/>
            <p:nvPr/>
          </p:nvSpPr>
          <p:spPr>
            <a:xfrm>
              <a:off x="8837903" y="1241372"/>
              <a:ext cx="220266" cy="270476"/>
            </a:xfrm>
            <a:custGeom>
              <a:avLst/>
              <a:gdLst/>
              <a:ahLst/>
              <a:cxnLst/>
              <a:rect l="l" t="t" r="r" b="b"/>
              <a:pathLst>
                <a:path w="442256" h="543068">
                  <a:moveTo>
                    <a:pt x="222156" y="82896"/>
                  </a:moveTo>
                  <a:cubicBezTo>
                    <a:pt x="195671" y="83434"/>
                    <a:pt x="173862" y="92572"/>
                    <a:pt x="156727" y="110309"/>
                  </a:cubicBezTo>
                  <a:cubicBezTo>
                    <a:pt x="139593" y="128046"/>
                    <a:pt x="126880" y="151157"/>
                    <a:pt x="118588" y="179641"/>
                  </a:cubicBezTo>
                  <a:cubicBezTo>
                    <a:pt x="110296" y="208125"/>
                    <a:pt x="106171" y="238756"/>
                    <a:pt x="106214" y="271534"/>
                  </a:cubicBezTo>
                  <a:cubicBezTo>
                    <a:pt x="106252" y="306471"/>
                    <a:pt x="110673" y="338118"/>
                    <a:pt x="119477" y="366475"/>
                  </a:cubicBezTo>
                  <a:cubicBezTo>
                    <a:pt x="128282" y="394832"/>
                    <a:pt x="141240" y="417435"/>
                    <a:pt x="158354" y="434283"/>
                  </a:cubicBezTo>
                  <a:cubicBezTo>
                    <a:pt x="175467" y="451132"/>
                    <a:pt x="196506" y="459761"/>
                    <a:pt x="221470" y="460172"/>
                  </a:cubicBezTo>
                  <a:cubicBezTo>
                    <a:pt x="246642" y="459787"/>
                    <a:pt x="267724" y="451183"/>
                    <a:pt x="284715" y="434360"/>
                  </a:cubicBezTo>
                  <a:cubicBezTo>
                    <a:pt x="301705" y="417537"/>
                    <a:pt x="314503" y="394807"/>
                    <a:pt x="323109" y="366170"/>
                  </a:cubicBezTo>
                  <a:cubicBezTo>
                    <a:pt x="331714" y="337534"/>
                    <a:pt x="336026" y="305302"/>
                    <a:pt x="336042" y="269476"/>
                  </a:cubicBezTo>
                  <a:cubicBezTo>
                    <a:pt x="336072" y="236724"/>
                    <a:pt x="331973" y="206271"/>
                    <a:pt x="323744" y="178117"/>
                  </a:cubicBezTo>
                  <a:cubicBezTo>
                    <a:pt x="315515" y="149963"/>
                    <a:pt x="302980" y="127183"/>
                    <a:pt x="286137" y="109775"/>
                  </a:cubicBezTo>
                  <a:cubicBezTo>
                    <a:pt x="269295" y="92368"/>
                    <a:pt x="247968" y="83409"/>
                    <a:pt x="222156" y="82896"/>
                  </a:cubicBezTo>
                  <a:close/>
                  <a:moveTo>
                    <a:pt x="224901" y="0"/>
                  </a:moveTo>
                  <a:cubicBezTo>
                    <a:pt x="273575" y="672"/>
                    <a:pt x="314002" y="13188"/>
                    <a:pt x="346181" y="37548"/>
                  </a:cubicBezTo>
                  <a:cubicBezTo>
                    <a:pt x="378359" y="61908"/>
                    <a:pt x="402422" y="94080"/>
                    <a:pt x="418369" y="134065"/>
                  </a:cubicBezTo>
                  <a:cubicBezTo>
                    <a:pt x="434315" y="174049"/>
                    <a:pt x="442278" y="217815"/>
                    <a:pt x="442256" y="265360"/>
                  </a:cubicBezTo>
                  <a:cubicBezTo>
                    <a:pt x="441914" y="326663"/>
                    <a:pt x="432243" y="377898"/>
                    <a:pt x="413242" y="419064"/>
                  </a:cubicBezTo>
                  <a:cubicBezTo>
                    <a:pt x="394241" y="460230"/>
                    <a:pt x="367961" y="491183"/>
                    <a:pt x="334402" y="511922"/>
                  </a:cubicBezTo>
                  <a:cubicBezTo>
                    <a:pt x="300843" y="532662"/>
                    <a:pt x="262056" y="543044"/>
                    <a:pt x="218040" y="543068"/>
                  </a:cubicBezTo>
                  <a:cubicBezTo>
                    <a:pt x="171515" y="542574"/>
                    <a:pt x="132044" y="530617"/>
                    <a:pt x="99628" y="507197"/>
                  </a:cubicBezTo>
                  <a:cubicBezTo>
                    <a:pt x="67213" y="483777"/>
                    <a:pt x="42533" y="451858"/>
                    <a:pt x="25588" y="411442"/>
                  </a:cubicBezTo>
                  <a:cubicBezTo>
                    <a:pt x="8643" y="371025"/>
                    <a:pt x="114" y="325075"/>
                    <a:pt x="0" y="273592"/>
                  </a:cubicBezTo>
                  <a:cubicBezTo>
                    <a:pt x="224" y="220546"/>
                    <a:pt x="9447" y="173529"/>
                    <a:pt x="27669" y="132541"/>
                  </a:cubicBezTo>
                  <a:cubicBezTo>
                    <a:pt x="45892" y="91552"/>
                    <a:pt x="71774" y="59329"/>
                    <a:pt x="105316" y="35871"/>
                  </a:cubicBezTo>
                  <a:cubicBezTo>
                    <a:pt x="138858" y="12413"/>
                    <a:pt x="178719" y="456"/>
                    <a:pt x="224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00648E-9C0E-4C05-A150-0D250E714345}"/>
              </a:ext>
            </a:extLst>
          </p:cNvPr>
          <p:cNvGrpSpPr/>
          <p:nvPr/>
        </p:nvGrpSpPr>
        <p:grpSpPr>
          <a:xfrm>
            <a:off x="7603996" y="1254479"/>
            <a:ext cx="865445" cy="1634653"/>
            <a:chOff x="9876023" y="529638"/>
            <a:chExt cx="1153927" cy="2179537"/>
          </a:xfrm>
        </p:grpSpPr>
        <p:grpSp>
          <p:nvGrpSpPr>
            <p:cNvPr id="12" name="그룹 2">
              <a:extLst>
                <a:ext uri="{FF2B5EF4-FFF2-40B4-BE49-F238E27FC236}">
                  <a16:creationId xmlns:a16="http://schemas.microsoft.com/office/drawing/2014/main" id="{CD993EFD-7EF5-4BB4-9564-E8F909C65C41}"/>
                </a:ext>
              </a:extLst>
            </p:cNvPr>
            <p:cNvGrpSpPr/>
            <p:nvPr/>
          </p:nvGrpSpPr>
          <p:grpSpPr>
            <a:xfrm>
              <a:off x="9876023" y="529638"/>
              <a:ext cx="1153927" cy="2179537"/>
              <a:chOff x="9406779" y="538766"/>
              <a:chExt cx="1512168" cy="2856184"/>
            </a:xfrm>
          </p:grpSpPr>
          <p:sp>
            <p:nvSpPr>
              <p:cNvPr id="13" name="Hexagon 5">
                <a:extLst>
                  <a:ext uri="{FF2B5EF4-FFF2-40B4-BE49-F238E27FC236}">
                    <a16:creationId xmlns:a16="http://schemas.microsoft.com/office/drawing/2014/main" id="{4519D839-D3F2-4B6D-8898-E03440E029BD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Hexagon 5">
                <a:extLst>
                  <a:ext uri="{FF2B5EF4-FFF2-40B4-BE49-F238E27FC236}">
                    <a16:creationId xmlns:a16="http://schemas.microsoft.com/office/drawing/2014/main" id="{88E081F7-6EFE-4EAB-8D8A-2487C4DAA0B8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E824B7-4F8A-4077-94CA-1E60BF61CAD2}"/>
                </a:ext>
              </a:extLst>
            </p:cNvPr>
            <p:cNvGrpSpPr/>
            <p:nvPr/>
          </p:nvGrpSpPr>
          <p:grpSpPr>
            <a:xfrm>
              <a:off x="10091918" y="931982"/>
              <a:ext cx="722137" cy="1134788"/>
              <a:chOff x="11160727" y="482548"/>
              <a:chExt cx="381810" cy="599988"/>
            </a:xfrm>
          </p:grpSpPr>
          <p:sp>
            <p:nvSpPr>
              <p:cNvPr id="35" name="Rounded Rectangle 20">
                <a:extLst>
                  <a:ext uri="{FF2B5EF4-FFF2-40B4-BE49-F238E27FC236}">
                    <a16:creationId xmlns:a16="http://schemas.microsoft.com/office/drawing/2014/main" id="{2105DF4A-EEB8-41EB-A4C6-BBD5B32CAE23}"/>
                  </a:ext>
                </a:extLst>
              </p:cNvPr>
              <p:cNvSpPr/>
              <p:nvPr/>
            </p:nvSpPr>
            <p:spPr>
              <a:xfrm>
                <a:off x="11160727" y="482548"/>
                <a:ext cx="381810" cy="5999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6" name="Teardrop 21">
                <a:extLst>
                  <a:ext uri="{FF2B5EF4-FFF2-40B4-BE49-F238E27FC236}">
                    <a16:creationId xmlns:a16="http://schemas.microsoft.com/office/drawing/2014/main" id="{8E504BEC-4207-470A-8574-F5DA117E7795}"/>
                  </a:ext>
                </a:extLst>
              </p:cNvPr>
              <p:cNvSpPr/>
              <p:nvPr/>
            </p:nvSpPr>
            <p:spPr>
              <a:xfrm rot="18900000">
                <a:off x="11254274" y="626839"/>
                <a:ext cx="194718" cy="194718"/>
              </a:xfrm>
              <a:prstGeom prst="teardrop">
                <a:avLst>
                  <a:gd name="adj" fmla="val 14164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  <p:sp>
            <p:nvSpPr>
              <p:cNvPr id="37" name="Rectangle 22">
                <a:extLst>
                  <a:ext uri="{FF2B5EF4-FFF2-40B4-BE49-F238E27FC236}">
                    <a16:creationId xmlns:a16="http://schemas.microsoft.com/office/drawing/2014/main" id="{1425575B-0BBD-4F44-9FFA-0218164C7879}"/>
                  </a:ext>
                </a:extLst>
              </p:cNvPr>
              <p:cNvSpPr/>
              <p:nvPr/>
            </p:nvSpPr>
            <p:spPr>
              <a:xfrm>
                <a:off x="11228920" y="884133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2B22D216-18A1-4D28-8EFC-E94648E03AC1}"/>
                  </a:ext>
                </a:extLst>
              </p:cNvPr>
              <p:cNvSpPr/>
              <p:nvPr/>
            </p:nvSpPr>
            <p:spPr>
              <a:xfrm>
                <a:off x="11228920" y="958764"/>
                <a:ext cx="245422" cy="272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82B5DF-11A2-4C1A-97E3-56B217D62978}"/>
                </a:ext>
              </a:extLst>
            </p:cNvPr>
            <p:cNvSpPr/>
            <p:nvPr/>
          </p:nvSpPr>
          <p:spPr>
            <a:xfrm>
              <a:off x="10298751" y="1243077"/>
              <a:ext cx="289420" cy="267066"/>
            </a:xfrm>
            <a:custGeom>
              <a:avLst/>
              <a:gdLst/>
              <a:ahLst/>
              <a:cxnLst/>
              <a:rect l="l" t="t" r="r" b="b"/>
              <a:pathLst>
                <a:path w="806491" h="536220">
                  <a:moveTo>
                    <a:pt x="558231" y="292761"/>
                  </a:moveTo>
                  <a:lnTo>
                    <a:pt x="558231" y="457437"/>
                  </a:lnTo>
                  <a:cubicBezTo>
                    <a:pt x="563306" y="458452"/>
                    <a:pt x="569111" y="459167"/>
                    <a:pt x="575644" y="459581"/>
                  </a:cubicBezTo>
                  <a:cubicBezTo>
                    <a:pt x="582177" y="459996"/>
                    <a:pt x="589869" y="460196"/>
                    <a:pt x="598718" y="460182"/>
                  </a:cubicBezTo>
                  <a:cubicBezTo>
                    <a:pt x="626967" y="460396"/>
                    <a:pt x="650756" y="453792"/>
                    <a:pt x="670084" y="440369"/>
                  </a:cubicBezTo>
                  <a:cubicBezTo>
                    <a:pt x="689413" y="426946"/>
                    <a:pt x="699477" y="405418"/>
                    <a:pt x="700278" y="375785"/>
                  </a:cubicBezTo>
                  <a:cubicBezTo>
                    <a:pt x="699191" y="345608"/>
                    <a:pt x="688326" y="324137"/>
                    <a:pt x="667683" y="311372"/>
                  </a:cubicBezTo>
                  <a:cubicBezTo>
                    <a:pt x="647040" y="298607"/>
                    <a:pt x="623137" y="292403"/>
                    <a:pt x="595976" y="292761"/>
                  </a:cubicBezTo>
                  <a:close/>
                  <a:moveTo>
                    <a:pt x="208441" y="87707"/>
                  </a:moveTo>
                  <a:cubicBezTo>
                    <a:pt x="204942" y="104642"/>
                    <a:pt x="201142" y="122739"/>
                    <a:pt x="197042" y="141996"/>
                  </a:cubicBezTo>
                  <a:cubicBezTo>
                    <a:pt x="192943" y="161253"/>
                    <a:pt x="188971" y="178847"/>
                    <a:pt x="185129" y="194777"/>
                  </a:cubicBezTo>
                  <a:lnTo>
                    <a:pt x="153588" y="315478"/>
                  </a:lnTo>
                  <a:lnTo>
                    <a:pt x="266037" y="315478"/>
                  </a:lnTo>
                  <a:lnTo>
                    <a:pt x="234497" y="195417"/>
                  </a:lnTo>
                  <a:cubicBezTo>
                    <a:pt x="230326" y="178537"/>
                    <a:pt x="226154" y="160500"/>
                    <a:pt x="221983" y="141304"/>
                  </a:cubicBezTo>
                  <a:cubicBezTo>
                    <a:pt x="217812" y="122109"/>
                    <a:pt x="213984" y="104243"/>
                    <a:pt x="210498" y="87707"/>
                  </a:cubicBezTo>
                  <a:close/>
                  <a:moveTo>
                    <a:pt x="602838" y="75362"/>
                  </a:moveTo>
                  <a:cubicBezTo>
                    <a:pt x="591929" y="75377"/>
                    <a:pt x="582865" y="75691"/>
                    <a:pt x="575645" y="76306"/>
                  </a:cubicBezTo>
                  <a:cubicBezTo>
                    <a:pt x="568425" y="76921"/>
                    <a:pt x="562620" y="77750"/>
                    <a:pt x="558231" y="78794"/>
                  </a:cubicBezTo>
                  <a:lnTo>
                    <a:pt x="558231" y="218780"/>
                  </a:lnTo>
                  <a:lnTo>
                    <a:pt x="595289" y="218780"/>
                  </a:lnTo>
                  <a:cubicBezTo>
                    <a:pt x="624341" y="218394"/>
                    <a:pt x="646873" y="211446"/>
                    <a:pt x="662885" y="197937"/>
                  </a:cubicBezTo>
                  <a:cubicBezTo>
                    <a:pt x="678898" y="184427"/>
                    <a:pt x="687019" y="166671"/>
                    <a:pt x="687247" y="144670"/>
                  </a:cubicBezTo>
                  <a:cubicBezTo>
                    <a:pt x="686561" y="118965"/>
                    <a:pt x="678155" y="100895"/>
                    <a:pt x="662028" y="90459"/>
                  </a:cubicBezTo>
                  <a:cubicBezTo>
                    <a:pt x="645901" y="80023"/>
                    <a:pt x="626171" y="74991"/>
                    <a:pt x="602838" y="75362"/>
                  </a:cubicBezTo>
                  <a:close/>
                  <a:moveTo>
                    <a:pt x="149474" y="4125"/>
                  </a:moveTo>
                  <a:lnTo>
                    <a:pt x="277008" y="4125"/>
                  </a:lnTo>
                  <a:lnTo>
                    <a:pt x="424424" y="531419"/>
                  </a:lnTo>
                  <a:lnTo>
                    <a:pt x="318148" y="531419"/>
                  </a:lnTo>
                  <a:lnTo>
                    <a:pt x="280436" y="392202"/>
                  </a:lnTo>
                  <a:lnTo>
                    <a:pt x="139189" y="392202"/>
                  </a:lnTo>
                  <a:lnTo>
                    <a:pt x="102849" y="531419"/>
                  </a:lnTo>
                  <a:lnTo>
                    <a:pt x="0" y="531419"/>
                  </a:lnTo>
                  <a:close/>
                  <a:moveTo>
                    <a:pt x="591172" y="10"/>
                  </a:moveTo>
                  <a:cubicBezTo>
                    <a:pt x="622883" y="-176"/>
                    <a:pt x="650556" y="2250"/>
                    <a:pt x="674192" y="7288"/>
                  </a:cubicBezTo>
                  <a:cubicBezTo>
                    <a:pt x="697827" y="12326"/>
                    <a:pt x="718624" y="21088"/>
                    <a:pt x="736583" y="33576"/>
                  </a:cubicBezTo>
                  <a:cubicBezTo>
                    <a:pt x="752514" y="44307"/>
                    <a:pt x="765019" y="58129"/>
                    <a:pt x="774098" y="75042"/>
                  </a:cubicBezTo>
                  <a:cubicBezTo>
                    <a:pt x="783178" y="91954"/>
                    <a:pt x="787803" y="111275"/>
                    <a:pt x="787974" y="133004"/>
                  </a:cubicBezTo>
                  <a:cubicBezTo>
                    <a:pt x="787974" y="157436"/>
                    <a:pt x="780951" y="179763"/>
                    <a:pt x="766905" y="199985"/>
                  </a:cubicBezTo>
                  <a:cubicBezTo>
                    <a:pt x="752859" y="220206"/>
                    <a:pt x="731792" y="235833"/>
                    <a:pt x="703704" y="246866"/>
                  </a:cubicBezTo>
                  <a:lnTo>
                    <a:pt x="703704" y="249606"/>
                  </a:lnTo>
                  <a:cubicBezTo>
                    <a:pt x="733769" y="257368"/>
                    <a:pt x="758267" y="272334"/>
                    <a:pt x="777197" y="294502"/>
                  </a:cubicBezTo>
                  <a:cubicBezTo>
                    <a:pt x="796126" y="316671"/>
                    <a:pt x="805891" y="344680"/>
                    <a:pt x="806491" y="378529"/>
                  </a:cubicBezTo>
                  <a:cubicBezTo>
                    <a:pt x="806419" y="399344"/>
                    <a:pt x="802279" y="419126"/>
                    <a:pt x="794071" y="437876"/>
                  </a:cubicBezTo>
                  <a:cubicBezTo>
                    <a:pt x="785862" y="456627"/>
                    <a:pt x="774013" y="472967"/>
                    <a:pt x="758523" y="486898"/>
                  </a:cubicBezTo>
                  <a:cubicBezTo>
                    <a:pt x="740950" y="503039"/>
                    <a:pt x="716810" y="515284"/>
                    <a:pt x="686102" y="523633"/>
                  </a:cubicBezTo>
                  <a:cubicBezTo>
                    <a:pt x="655395" y="531981"/>
                    <a:pt x="616660" y="536177"/>
                    <a:pt x="569897" y="536220"/>
                  </a:cubicBezTo>
                  <a:cubicBezTo>
                    <a:pt x="544864" y="536149"/>
                    <a:pt x="522961" y="535435"/>
                    <a:pt x="504187" y="534079"/>
                  </a:cubicBezTo>
                  <a:cubicBezTo>
                    <a:pt x="485413" y="532723"/>
                    <a:pt x="469852" y="531154"/>
                    <a:pt x="457504" y="529370"/>
                  </a:cubicBezTo>
                  <a:lnTo>
                    <a:pt x="457504" y="10970"/>
                  </a:lnTo>
                  <a:cubicBezTo>
                    <a:pt x="473049" y="7816"/>
                    <a:pt x="492665" y="5219"/>
                    <a:pt x="516353" y="3178"/>
                  </a:cubicBezTo>
                  <a:cubicBezTo>
                    <a:pt x="540041" y="1137"/>
                    <a:pt x="564981" y="81"/>
                    <a:pt x="59117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62B3D87-5C46-4CB5-8481-56E6A483DFD0}"/>
              </a:ext>
            </a:extLst>
          </p:cNvPr>
          <p:cNvSpPr/>
          <p:nvPr/>
        </p:nvSpPr>
        <p:spPr>
          <a:xfrm>
            <a:off x="2780172" y="3573152"/>
            <a:ext cx="713904" cy="342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3EB2C3-852C-4938-ABC6-4648ADA37536}"/>
              </a:ext>
            </a:extLst>
          </p:cNvPr>
          <p:cNvGrpSpPr/>
          <p:nvPr/>
        </p:nvGrpSpPr>
        <p:grpSpPr>
          <a:xfrm>
            <a:off x="1488002" y="2509285"/>
            <a:ext cx="6571517" cy="1503785"/>
            <a:chOff x="1984003" y="2202714"/>
            <a:chExt cx="8762022" cy="200504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B4F60E-D017-4D19-A091-5A18EE395A37}"/>
                </a:ext>
              </a:extLst>
            </p:cNvPr>
            <p:cNvSpPr/>
            <p:nvPr/>
          </p:nvSpPr>
          <p:spPr>
            <a:xfrm>
              <a:off x="5781153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99B8E7-BED8-4973-9564-7BB343F4ABCE}"/>
                </a:ext>
              </a:extLst>
            </p:cNvPr>
            <p:cNvSpPr/>
            <p:nvPr/>
          </p:nvSpPr>
          <p:spPr>
            <a:xfrm>
              <a:off x="7420547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4147FD-B368-43C2-9E37-982B402F72E6}"/>
                </a:ext>
              </a:extLst>
            </p:cNvPr>
            <p:cNvSpPr/>
            <p:nvPr/>
          </p:nvSpPr>
          <p:spPr>
            <a:xfrm>
              <a:off x="9059941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9A9E2A4-5CD6-4883-AF3F-F8C464B4AA90}"/>
                </a:ext>
              </a:extLst>
            </p:cNvPr>
            <p:cNvSpPr/>
            <p:nvPr/>
          </p:nvSpPr>
          <p:spPr>
            <a:xfrm>
              <a:off x="10699335" y="2202714"/>
              <a:ext cx="46690" cy="14687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B40805A-5C41-4ACC-92A8-A71DFF3CCC51}"/>
                </a:ext>
              </a:extLst>
            </p:cNvPr>
            <p:cNvGrpSpPr/>
            <p:nvPr/>
          </p:nvGrpSpPr>
          <p:grpSpPr>
            <a:xfrm>
              <a:off x="1984003" y="2381650"/>
              <a:ext cx="8758101" cy="1826110"/>
              <a:chOff x="1984003" y="2381650"/>
              <a:chExt cx="8758101" cy="1826110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8F0DF4-BF7B-435C-B1FA-570AAE312A72}"/>
                  </a:ext>
                </a:extLst>
              </p:cNvPr>
              <p:cNvSpPr/>
              <p:nvPr/>
            </p:nvSpPr>
            <p:spPr>
              <a:xfrm rot="10800000" flipV="1">
                <a:off x="2733812" y="3060295"/>
                <a:ext cx="3080708" cy="1147465"/>
              </a:xfrm>
              <a:custGeom>
                <a:avLst/>
                <a:gdLst>
                  <a:gd name="connsiteX0" fmla="*/ 876020 w 3080708"/>
                  <a:gd name="connsiteY0" fmla="*/ 1147435 h 1147465"/>
                  <a:gd name="connsiteX1" fmla="*/ 898068 w 3080708"/>
                  <a:gd name="connsiteY1" fmla="*/ 1125933 h 1147465"/>
                  <a:gd name="connsiteX2" fmla="*/ 900781 w 3080708"/>
                  <a:gd name="connsiteY2" fmla="*/ 1104431 h 1147465"/>
                  <a:gd name="connsiteX3" fmla="*/ 946571 w 3080708"/>
                  <a:gd name="connsiteY3" fmla="*/ 682243 h 1147465"/>
                  <a:gd name="connsiteX4" fmla="*/ 988970 w 3080708"/>
                  <a:gd name="connsiteY4" fmla="*/ 300443 h 1147465"/>
                  <a:gd name="connsiteX5" fmla="*/ 998127 w 3080708"/>
                  <a:gd name="connsiteY5" fmla="*/ 220248 h 1147465"/>
                  <a:gd name="connsiteX6" fmla="*/ 1027977 w 3080708"/>
                  <a:gd name="connsiteY6" fmla="*/ 434684 h 1147465"/>
                  <a:gd name="connsiteX7" fmla="*/ 1061896 w 3080708"/>
                  <a:gd name="connsiteY7" fmla="*/ 702292 h 1147465"/>
                  <a:gd name="connsiteX8" fmla="*/ 1100225 w 3080708"/>
                  <a:gd name="connsiteY8" fmla="*/ 717111 h 1147465"/>
                  <a:gd name="connsiteX9" fmla="*/ 1123628 w 3080708"/>
                  <a:gd name="connsiteY9" fmla="*/ 694447 h 1147465"/>
                  <a:gd name="connsiteX10" fmla="*/ 1176880 w 3080708"/>
                  <a:gd name="connsiteY10" fmla="*/ 622096 h 1147465"/>
                  <a:gd name="connsiteX11" fmla="*/ 1206390 w 3080708"/>
                  <a:gd name="connsiteY11" fmla="*/ 608150 h 1147465"/>
                  <a:gd name="connsiteX12" fmla="*/ 2091673 w 3080708"/>
                  <a:gd name="connsiteY12" fmla="*/ 608440 h 1147465"/>
                  <a:gd name="connsiteX13" fmla="*/ 2130341 w 3080708"/>
                  <a:gd name="connsiteY13" fmla="*/ 583742 h 1147465"/>
                  <a:gd name="connsiteX14" fmla="*/ 2159171 w 3080708"/>
                  <a:gd name="connsiteY14" fmla="*/ 506161 h 1147465"/>
                  <a:gd name="connsiteX15" fmla="*/ 2162225 w 3080708"/>
                  <a:gd name="connsiteY15" fmla="*/ 518655 h 1147465"/>
                  <a:gd name="connsiteX16" fmla="*/ 2252787 w 3080708"/>
                  <a:gd name="connsiteY16" fmla="*/ 947817 h 1147465"/>
                  <a:gd name="connsiteX17" fmla="*/ 2290777 w 3080708"/>
                  <a:gd name="connsiteY17" fmla="*/ 1127386 h 1147465"/>
                  <a:gd name="connsiteX18" fmla="*/ 2321304 w 3080708"/>
                  <a:gd name="connsiteY18" fmla="*/ 1146563 h 1147465"/>
                  <a:gd name="connsiteX19" fmla="*/ 2338602 w 3080708"/>
                  <a:gd name="connsiteY19" fmla="*/ 1120994 h 1147465"/>
                  <a:gd name="connsiteX20" fmla="*/ 2362685 w 3080708"/>
                  <a:gd name="connsiteY20" fmla="*/ 901909 h 1147465"/>
                  <a:gd name="connsiteX21" fmla="*/ 2396266 w 3080708"/>
                  <a:gd name="connsiteY21" fmla="*/ 599433 h 1147465"/>
                  <a:gd name="connsiteX22" fmla="*/ 2425435 w 3080708"/>
                  <a:gd name="connsiteY22" fmla="*/ 329790 h 1147465"/>
                  <a:gd name="connsiteX23" fmla="*/ 2437985 w 3080708"/>
                  <a:gd name="connsiteY23" fmla="*/ 219376 h 1147465"/>
                  <a:gd name="connsiteX24" fmla="*/ 2441716 w 3080708"/>
                  <a:gd name="connsiteY24" fmla="*/ 225769 h 1147465"/>
                  <a:gd name="connsiteX25" fmla="*/ 2476313 w 3080708"/>
                  <a:gd name="connsiteY25" fmla="*/ 500641 h 1147465"/>
                  <a:gd name="connsiteX26" fmla="*/ 2501753 w 3080708"/>
                  <a:gd name="connsiteY26" fmla="*/ 700548 h 1147465"/>
                  <a:gd name="connsiteX27" fmla="*/ 2542116 w 3080708"/>
                  <a:gd name="connsiteY27" fmla="*/ 715367 h 1147465"/>
                  <a:gd name="connsiteX28" fmla="*/ 2564164 w 3080708"/>
                  <a:gd name="connsiteY28" fmla="*/ 693575 h 1147465"/>
                  <a:gd name="connsiteX29" fmla="*/ 2618434 w 3080708"/>
                  <a:gd name="connsiteY29" fmla="*/ 619772 h 1147465"/>
                  <a:gd name="connsiteX30" fmla="*/ 2643872 w 3080708"/>
                  <a:gd name="connsiteY30" fmla="*/ 607568 h 1147465"/>
                  <a:gd name="connsiteX31" fmla="*/ 2974582 w 3080708"/>
                  <a:gd name="connsiteY31" fmla="*/ 607859 h 1147465"/>
                  <a:gd name="connsiteX32" fmla="*/ 3066162 w 3080708"/>
                  <a:gd name="connsiteY32" fmla="*/ 607859 h 1147465"/>
                  <a:gd name="connsiteX33" fmla="*/ 3079392 w 3080708"/>
                  <a:gd name="connsiteY33" fmla="*/ 604372 h 1147465"/>
                  <a:gd name="connsiteX34" fmla="*/ 3078713 w 3080708"/>
                  <a:gd name="connsiteY34" fmla="*/ 578512 h 1147465"/>
                  <a:gd name="connsiteX35" fmla="*/ 3060057 w 3080708"/>
                  <a:gd name="connsiteY35" fmla="*/ 575897 h 1147465"/>
                  <a:gd name="connsiteX36" fmla="*/ 2624200 w 3080708"/>
                  <a:gd name="connsiteY36" fmla="*/ 575316 h 1147465"/>
                  <a:gd name="connsiteX37" fmla="*/ 2585871 w 3080708"/>
                  <a:gd name="connsiteY37" fmla="*/ 593622 h 1147465"/>
                  <a:gd name="connsiteX38" fmla="*/ 2542455 w 3080708"/>
                  <a:gd name="connsiteY38" fmla="*/ 652315 h 1147465"/>
                  <a:gd name="connsiteX39" fmla="*/ 2541098 w 3080708"/>
                  <a:gd name="connsiteY39" fmla="*/ 643599 h 1147465"/>
                  <a:gd name="connsiteX40" fmla="*/ 2512946 w 3080708"/>
                  <a:gd name="connsiteY40" fmla="*/ 424804 h 1147465"/>
                  <a:gd name="connsiteX41" fmla="*/ 2483097 w 3080708"/>
                  <a:gd name="connsiteY41" fmla="*/ 188867 h 1147465"/>
                  <a:gd name="connsiteX42" fmla="*/ 2461390 w 3080708"/>
                  <a:gd name="connsiteY42" fmla="*/ 19178 h 1147465"/>
                  <a:gd name="connsiteX43" fmla="*/ 2435611 w 3080708"/>
                  <a:gd name="connsiteY43" fmla="*/ 291 h 1147465"/>
                  <a:gd name="connsiteX44" fmla="*/ 2413902 w 3080708"/>
                  <a:gd name="connsiteY44" fmla="*/ 22956 h 1147465"/>
                  <a:gd name="connsiteX45" fmla="*/ 2396604 w 3080708"/>
                  <a:gd name="connsiteY45" fmla="*/ 180150 h 1147465"/>
                  <a:gd name="connsiteX46" fmla="*/ 2360990 w 3080708"/>
                  <a:gd name="connsiteY46" fmla="*/ 507324 h 1147465"/>
                  <a:gd name="connsiteX47" fmla="*/ 2321983 w 3080708"/>
                  <a:gd name="connsiteY47" fmla="*/ 854547 h 1147465"/>
                  <a:gd name="connsiteX48" fmla="*/ 2308415 w 3080708"/>
                  <a:gd name="connsiteY48" fmla="*/ 979199 h 1147465"/>
                  <a:gd name="connsiteX49" fmla="*/ 2304005 w 3080708"/>
                  <a:gd name="connsiteY49" fmla="*/ 974840 h 1147465"/>
                  <a:gd name="connsiteX50" fmla="*/ 2265338 w 3080708"/>
                  <a:gd name="connsiteY50" fmla="*/ 788008 h 1147465"/>
                  <a:gd name="connsiteX51" fmla="*/ 2190377 w 3080708"/>
                  <a:gd name="connsiteY51" fmla="*/ 431487 h 1147465"/>
                  <a:gd name="connsiteX52" fmla="*/ 2165956 w 3080708"/>
                  <a:gd name="connsiteY52" fmla="*/ 406498 h 1147465"/>
                  <a:gd name="connsiteX53" fmla="*/ 2139159 w 3080708"/>
                  <a:gd name="connsiteY53" fmla="*/ 429743 h 1147465"/>
                  <a:gd name="connsiteX54" fmla="*/ 2092352 w 3080708"/>
                  <a:gd name="connsiteY54" fmla="*/ 559916 h 1147465"/>
                  <a:gd name="connsiteX55" fmla="*/ 2066573 w 3080708"/>
                  <a:gd name="connsiteY55" fmla="*/ 575897 h 1147465"/>
                  <a:gd name="connsiteX56" fmla="*/ 1186379 w 3080708"/>
                  <a:gd name="connsiteY56" fmla="*/ 575025 h 1147465"/>
                  <a:gd name="connsiteX57" fmla="*/ 1143980 w 3080708"/>
                  <a:gd name="connsiteY57" fmla="*/ 595074 h 1147465"/>
                  <a:gd name="connsiteX58" fmla="*/ 1101920 w 3080708"/>
                  <a:gd name="connsiteY58" fmla="*/ 652315 h 1147465"/>
                  <a:gd name="connsiteX59" fmla="*/ 1094457 w 3080708"/>
                  <a:gd name="connsiteY59" fmla="*/ 596237 h 1147465"/>
                  <a:gd name="connsiteX60" fmla="*/ 1021193 w 3080708"/>
                  <a:gd name="connsiteY60" fmla="*/ 20630 h 1147465"/>
                  <a:gd name="connsiteX61" fmla="*/ 997450 w 3080708"/>
                  <a:gd name="connsiteY61" fmla="*/ 0 h 1147465"/>
                  <a:gd name="connsiteX62" fmla="*/ 973707 w 3080708"/>
                  <a:gd name="connsiteY62" fmla="*/ 20921 h 1147465"/>
                  <a:gd name="connsiteX63" fmla="*/ 961495 w 3080708"/>
                  <a:gd name="connsiteY63" fmla="*/ 133369 h 1147465"/>
                  <a:gd name="connsiteX64" fmla="*/ 922490 w 3080708"/>
                  <a:gd name="connsiteY64" fmla="*/ 492214 h 1147465"/>
                  <a:gd name="connsiteX65" fmla="*/ 878733 w 3080708"/>
                  <a:gd name="connsiteY65" fmla="*/ 887090 h 1147465"/>
                  <a:gd name="connsiteX66" fmla="*/ 868218 w 3080708"/>
                  <a:gd name="connsiteY66" fmla="*/ 979199 h 1147465"/>
                  <a:gd name="connsiteX67" fmla="*/ 858043 w 3080708"/>
                  <a:gd name="connsiteY67" fmla="*/ 940845 h 1147465"/>
                  <a:gd name="connsiteX68" fmla="*/ 749503 w 3080708"/>
                  <a:gd name="connsiteY68" fmla="*/ 425967 h 1147465"/>
                  <a:gd name="connsiteX69" fmla="*/ 726776 w 3080708"/>
                  <a:gd name="connsiteY69" fmla="*/ 406208 h 1147465"/>
                  <a:gd name="connsiteX70" fmla="*/ 701338 w 3080708"/>
                  <a:gd name="connsiteY70" fmla="*/ 423642 h 1147465"/>
                  <a:gd name="connsiteX71" fmla="*/ 652494 w 3080708"/>
                  <a:gd name="connsiteY71" fmla="*/ 559625 h 1147465"/>
                  <a:gd name="connsiteX72" fmla="*/ 627056 w 3080708"/>
                  <a:gd name="connsiteY72" fmla="*/ 575897 h 1147465"/>
                  <a:gd name="connsiteX73" fmla="*/ 0 w 3080708"/>
                  <a:gd name="connsiteY73" fmla="*/ 575097 h 1147465"/>
                  <a:gd name="connsiteX74" fmla="*/ 0 w 3080708"/>
                  <a:gd name="connsiteY74" fmla="*/ 607876 h 1147465"/>
                  <a:gd name="connsiteX75" fmla="*/ 649103 w 3080708"/>
                  <a:gd name="connsiteY75" fmla="*/ 608150 h 1147465"/>
                  <a:gd name="connsiteX76" fmla="*/ 691501 w 3080708"/>
                  <a:gd name="connsiteY76" fmla="*/ 581709 h 1147465"/>
                  <a:gd name="connsiteX77" fmla="*/ 717279 w 3080708"/>
                  <a:gd name="connsiteY77" fmla="*/ 511392 h 1147465"/>
                  <a:gd name="connsiteX78" fmla="*/ 737970 w 3080708"/>
                  <a:gd name="connsiteY78" fmla="*/ 594203 h 1147465"/>
                  <a:gd name="connsiteX79" fmla="*/ 823785 w 3080708"/>
                  <a:gd name="connsiteY79" fmla="*/ 998957 h 1147465"/>
                  <a:gd name="connsiteX80" fmla="*/ 850580 w 3080708"/>
                  <a:gd name="connsiteY80" fmla="*/ 1127386 h 1147465"/>
                  <a:gd name="connsiteX81" fmla="*/ 876020 w 3080708"/>
                  <a:gd name="connsiteY81" fmla="*/ 1147435 h 114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80708" h="1147465">
                    <a:moveTo>
                      <a:pt x="876020" y="1147435"/>
                    </a:moveTo>
                    <a:cubicBezTo>
                      <a:pt x="891961" y="1146854"/>
                      <a:pt x="896710" y="1137555"/>
                      <a:pt x="898068" y="1125933"/>
                    </a:cubicBezTo>
                    <a:cubicBezTo>
                      <a:pt x="899084" y="1118669"/>
                      <a:pt x="900102" y="1111696"/>
                      <a:pt x="900781" y="1104431"/>
                    </a:cubicBezTo>
                    <a:cubicBezTo>
                      <a:pt x="916044" y="963799"/>
                      <a:pt x="930969" y="822876"/>
                      <a:pt x="946571" y="682243"/>
                    </a:cubicBezTo>
                    <a:cubicBezTo>
                      <a:pt x="960477" y="554976"/>
                      <a:pt x="974724" y="427709"/>
                      <a:pt x="988970" y="300443"/>
                    </a:cubicBezTo>
                    <a:lnTo>
                      <a:pt x="998127" y="220248"/>
                    </a:lnTo>
                    <a:cubicBezTo>
                      <a:pt x="1009660" y="291726"/>
                      <a:pt x="1018819" y="363204"/>
                      <a:pt x="1027977" y="434684"/>
                    </a:cubicBezTo>
                    <a:cubicBezTo>
                      <a:pt x="1039171" y="523885"/>
                      <a:pt x="1050363" y="613089"/>
                      <a:pt x="1061896" y="702292"/>
                    </a:cubicBezTo>
                    <a:cubicBezTo>
                      <a:pt x="1063930" y="719726"/>
                      <a:pt x="1083604" y="727280"/>
                      <a:pt x="1100225" y="717111"/>
                    </a:cubicBezTo>
                    <a:cubicBezTo>
                      <a:pt x="1110061" y="711009"/>
                      <a:pt x="1117184" y="703164"/>
                      <a:pt x="1123628" y="694447"/>
                    </a:cubicBezTo>
                    <a:cubicBezTo>
                      <a:pt x="1141266" y="670330"/>
                      <a:pt x="1159921" y="646504"/>
                      <a:pt x="1176880" y="622096"/>
                    </a:cubicBezTo>
                    <a:cubicBezTo>
                      <a:pt x="1184003" y="611927"/>
                      <a:pt x="1192144" y="608150"/>
                      <a:pt x="1206390" y="608150"/>
                    </a:cubicBezTo>
                    <a:lnTo>
                      <a:pt x="2091673" y="608440"/>
                    </a:lnTo>
                    <a:cubicBezTo>
                      <a:pt x="2121183" y="608440"/>
                      <a:pt x="2121861" y="607568"/>
                      <a:pt x="2130341" y="583742"/>
                    </a:cubicBezTo>
                    <a:cubicBezTo>
                      <a:pt x="2139159" y="559044"/>
                      <a:pt x="2148658" y="534637"/>
                      <a:pt x="2159171" y="506161"/>
                    </a:cubicBezTo>
                    <a:cubicBezTo>
                      <a:pt x="2160868" y="513135"/>
                      <a:pt x="2161546" y="515750"/>
                      <a:pt x="2162225" y="518655"/>
                    </a:cubicBezTo>
                    <a:lnTo>
                      <a:pt x="2252787" y="947817"/>
                    </a:lnTo>
                    <a:cubicBezTo>
                      <a:pt x="2265338" y="1007673"/>
                      <a:pt x="2277888" y="1067530"/>
                      <a:pt x="2290777" y="1127386"/>
                    </a:cubicBezTo>
                    <a:cubicBezTo>
                      <a:pt x="2293829" y="1143076"/>
                      <a:pt x="2305702" y="1150050"/>
                      <a:pt x="2321304" y="1146563"/>
                    </a:cubicBezTo>
                    <a:cubicBezTo>
                      <a:pt x="2336907" y="1142785"/>
                      <a:pt x="2337586" y="1131454"/>
                      <a:pt x="2338602" y="1120994"/>
                    </a:cubicBezTo>
                    <a:cubicBezTo>
                      <a:pt x="2346744" y="1048062"/>
                      <a:pt x="2354545" y="974840"/>
                      <a:pt x="2362685" y="901909"/>
                    </a:cubicBezTo>
                    <a:lnTo>
                      <a:pt x="2396266" y="599433"/>
                    </a:lnTo>
                    <a:cubicBezTo>
                      <a:pt x="2406102" y="509357"/>
                      <a:pt x="2415599" y="419574"/>
                      <a:pt x="2425435" y="329790"/>
                    </a:cubicBezTo>
                    <a:cubicBezTo>
                      <a:pt x="2429506" y="293179"/>
                      <a:pt x="2433914" y="256277"/>
                      <a:pt x="2437985" y="219376"/>
                    </a:cubicBezTo>
                    <a:cubicBezTo>
                      <a:pt x="2442395" y="220828"/>
                      <a:pt x="2441377" y="223734"/>
                      <a:pt x="2441716" y="225769"/>
                    </a:cubicBezTo>
                    <a:lnTo>
                      <a:pt x="2476313" y="500641"/>
                    </a:lnTo>
                    <a:cubicBezTo>
                      <a:pt x="2484793" y="567181"/>
                      <a:pt x="2493273" y="634009"/>
                      <a:pt x="2501753" y="700548"/>
                    </a:cubicBezTo>
                    <a:cubicBezTo>
                      <a:pt x="2504466" y="720017"/>
                      <a:pt x="2524139" y="727280"/>
                      <a:pt x="2542116" y="715367"/>
                    </a:cubicBezTo>
                    <a:cubicBezTo>
                      <a:pt x="2551274" y="709556"/>
                      <a:pt x="2558057" y="701711"/>
                      <a:pt x="2564164" y="693575"/>
                    </a:cubicBezTo>
                    <a:cubicBezTo>
                      <a:pt x="2582479" y="668877"/>
                      <a:pt x="2601135" y="644760"/>
                      <a:pt x="2618434" y="619772"/>
                    </a:cubicBezTo>
                    <a:cubicBezTo>
                      <a:pt x="2624539" y="610765"/>
                      <a:pt x="2631662" y="607568"/>
                      <a:pt x="2643872" y="607568"/>
                    </a:cubicBezTo>
                    <a:lnTo>
                      <a:pt x="2974582" y="607859"/>
                    </a:lnTo>
                    <a:lnTo>
                      <a:pt x="3066162" y="607859"/>
                    </a:lnTo>
                    <a:cubicBezTo>
                      <a:pt x="3070911" y="607568"/>
                      <a:pt x="3078374" y="609893"/>
                      <a:pt x="3079392" y="604372"/>
                    </a:cubicBezTo>
                    <a:cubicBezTo>
                      <a:pt x="3080748" y="595655"/>
                      <a:pt x="3081766" y="586357"/>
                      <a:pt x="3078713" y="578512"/>
                    </a:cubicBezTo>
                    <a:cubicBezTo>
                      <a:pt x="3076677" y="572992"/>
                      <a:pt x="3066502" y="575897"/>
                      <a:pt x="3060057" y="575897"/>
                    </a:cubicBezTo>
                    <a:lnTo>
                      <a:pt x="2624200" y="575316"/>
                    </a:lnTo>
                    <a:cubicBezTo>
                      <a:pt x="2605884" y="575316"/>
                      <a:pt x="2594691" y="580546"/>
                      <a:pt x="2585871" y="593622"/>
                    </a:cubicBezTo>
                    <a:cubicBezTo>
                      <a:pt x="2572982" y="612798"/>
                      <a:pt x="2558397" y="630813"/>
                      <a:pt x="2542455" y="652315"/>
                    </a:cubicBezTo>
                    <a:cubicBezTo>
                      <a:pt x="2541437" y="647085"/>
                      <a:pt x="2541437" y="645341"/>
                      <a:pt x="2541098" y="643599"/>
                    </a:cubicBezTo>
                    <a:cubicBezTo>
                      <a:pt x="2531601" y="570667"/>
                      <a:pt x="2522104" y="497735"/>
                      <a:pt x="2512946" y="424804"/>
                    </a:cubicBezTo>
                    <a:cubicBezTo>
                      <a:pt x="2502771" y="346061"/>
                      <a:pt x="2492933" y="267610"/>
                      <a:pt x="2483097" y="188867"/>
                    </a:cubicBezTo>
                    <a:cubicBezTo>
                      <a:pt x="2475974" y="132208"/>
                      <a:pt x="2468851" y="75838"/>
                      <a:pt x="2461390" y="19178"/>
                    </a:cubicBezTo>
                    <a:cubicBezTo>
                      <a:pt x="2459354" y="4359"/>
                      <a:pt x="2452570" y="0"/>
                      <a:pt x="2435611" y="291"/>
                    </a:cubicBezTo>
                    <a:cubicBezTo>
                      <a:pt x="2417973" y="582"/>
                      <a:pt x="2415260" y="11333"/>
                      <a:pt x="2413902" y="22956"/>
                    </a:cubicBezTo>
                    <a:cubicBezTo>
                      <a:pt x="2408137" y="75548"/>
                      <a:pt x="2402371" y="127849"/>
                      <a:pt x="2396604" y="180150"/>
                    </a:cubicBezTo>
                    <a:cubicBezTo>
                      <a:pt x="2384733" y="289111"/>
                      <a:pt x="2373200" y="398363"/>
                      <a:pt x="2360990" y="507324"/>
                    </a:cubicBezTo>
                    <a:cubicBezTo>
                      <a:pt x="2348101" y="622968"/>
                      <a:pt x="2334871" y="738902"/>
                      <a:pt x="2321983" y="854547"/>
                    </a:cubicBezTo>
                    <a:cubicBezTo>
                      <a:pt x="2317235" y="896098"/>
                      <a:pt x="2312825" y="937648"/>
                      <a:pt x="2308415" y="979199"/>
                    </a:cubicBezTo>
                    <a:cubicBezTo>
                      <a:pt x="2304344" y="978617"/>
                      <a:pt x="2304344" y="976584"/>
                      <a:pt x="2304005" y="974840"/>
                    </a:cubicBezTo>
                    <a:lnTo>
                      <a:pt x="2265338" y="788008"/>
                    </a:lnTo>
                    <a:cubicBezTo>
                      <a:pt x="2240577" y="669168"/>
                      <a:pt x="2215138" y="550327"/>
                      <a:pt x="2190377" y="431487"/>
                    </a:cubicBezTo>
                    <a:cubicBezTo>
                      <a:pt x="2187664" y="418993"/>
                      <a:pt x="2184271" y="406789"/>
                      <a:pt x="2165956" y="406498"/>
                    </a:cubicBezTo>
                    <a:cubicBezTo>
                      <a:pt x="2148318" y="405917"/>
                      <a:pt x="2143569" y="417249"/>
                      <a:pt x="2139159" y="429743"/>
                    </a:cubicBezTo>
                    <a:cubicBezTo>
                      <a:pt x="2123897" y="473038"/>
                      <a:pt x="2107276" y="516332"/>
                      <a:pt x="2092352" y="559916"/>
                    </a:cubicBezTo>
                    <a:cubicBezTo>
                      <a:pt x="2088281" y="572119"/>
                      <a:pt x="2081837" y="575897"/>
                      <a:pt x="2066573" y="575897"/>
                    </a:cubicBezTo>
                    <a:lnTo>
                      <a:pt x="1186379" y="575025"/>
                    </a:lnTo>
                    <a:cubicBezTo>
                      <a:pt x="1166027" y="575025"/>
                      <a:pt x="1153816" y="580546"/>
                      <a:pt x="1143980" y="595074"/>
                    </a:cubicBezTo>
                    <a:cubicBezTo>
                      <a:pt x="1131430" y="613670"/>
                      <a:pt x="1117523" y="631394"/>
                      <a:pt x="1101920" y="652315"/>
                    </a:cubicBezTo>
                    <a:cubicBezTo>
                      <a:pt x="1099207" y="631394"/>
                      <a:pt x="1096832" y="613961"/>
                      <a:pt x="1094457" y="596237"/>
                    </a:cubicBezTo>
                    <a:cubicBezTo>
                      <a:pt x="1070037" y="404465"/>
                      <a:pt x="1045276" y="212402"/>
                      <a:pt x="1021193" y="20630"/>
                    </a:cubicBezTo>
                    <a:cubicBezTo>
                      <a:pt x="1019497" y="7846"/>
                      <a:pt x="1014410" y="0"/>
                      <a:pt x="997450" y="0"/>
                    </a:cubicBezTo>
                    <a:cubicBezTo>
                      <a:pt x="980152" y="0"/>
                      <a:pt x="975063" y="8428"/>
                      <a:pt x="973707" y="20921"/>
                    </a:cubicBezTo>
                    <a:lnTo>
                      <a:pt x="961495" y="133369"/>
                    </a:lnTo>
                    <a:cubicBezTo>
                      <a:pt x="948607" y="253081"/>
                      <a:pt x="935718" y="372503"/>
                      <a:pt x="922490" y="492214"/>
                    </a:cubicBezTo>
                    <a:lnTo>
                      <a:pt x="878733" y="887090"/>
                    </a:lnTo>
                    <a:cubicBezTo>
                      <a:pt x="875341" y="917890"/>
                      <a:pt x="871610" y="948398"/>
                      <a:pt x="868218" y="979199"/>
                    </a:cubicBezTo>
                    <a:cubicBezTo>
                      <a:pt x="863131" y="966414"/>
                      <a:pt x="860756" y="953628"/>
                      <a:pt x="858043" y="940845"/>
                    </a:cubicBezTo>
                    <a:cubicBezTo>
                      <a:pt x="821750" y="769121"/>
                      <a:pt x="785456" y="597689"/>
                      <a:pt x="749503" y="425967"/>
                    </a:cubicBezTo>
                    <a:cubicBezTo>
                      <a:pt x="747129" y="414635"/>
                      <a:pt x="740683" y="406789"/>
                      <a:pt x="726776" y="406208"/>
                    </a:cubicBezTo>
                    <a:cubicBezTo>
                      <a:pt x="713209" y="405627"/>
                      <a:pt x="705409" y="412600"/>
                      <a:pt x="701338" y="423642"/>
                    </a:cubicBezTo>
                    <a:cubicBezTo>
                      <a:pt x="685057" y="468970"/>
                      <a:pt x="667758" y="514007"/>
                      <a:pt x="652494" y="559625"/>
                    </a:cubicBezTo>
                    <a:cubicBezTo>
                      <a:pt x="648424" y="572119"/>
                      <a:pt x="641980" y="575897"/>
                      <a:pt x="627056" y="575897"/>
                    </a:cubicBezTo>
                    <a:lnTo>
                      <a:pt x="0" y="575097"/>
                    </a:lnTo>
                    <a:lnTo>
                      <a:pt x="0" y="607876"/>
                    </a:lnTo>
                    <a:lnTo>
                      <a:pt x="649103" y="608150"/>
                    </a:lnTo>
                    <a:cubicBezTo>
                      <a:pt x="682004" y="608150"/>
                      <a:pt x="682004" y="608150"/>
                      <a:pt x="691501" y="581709"/>
                    </a:cubicBezTo>
                    <a:cubicBezTo>
                      <a:pt x="699981" y="558173"/>
                      <a:pt x="708800" y="534928"/>
                      <a:pt x="717279" y="511392"/>
                    </a:cubicBezTo>
                    <a:cubicBezTo>
                      <a:pt x="726438" y="539286"/>
                      <a:pt x="732204" y="566889"/>
                      <a:pt x="737970" y="594203"/>
                    </a:cubicBezTo>
                    <a:cubicBezTo>
                      <a:pt x="766462" y="729024"/>
                      <a:pt x="795294" y="864136"/>
                      <a:pt x="823785" y="998957"/>
                    </a:cubicBezTo>
                    <a:cubicBezTo>
                      <a:pt x="832943" y="1041670"/>
                      <a:pt x="842101" y="1084673"/>
                      <a:pt x="850580" y="1127386"/>
                    </a:cubicBezTo>
                    <a:cubicBezTo>
                      <a:pt x="853295" y="1140170"/>
                      <a:pt x="859739" y="1148015"/>
                      <a:pt x="876020" y="11474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47DE89B-2067-4442-AE45-6A1C5233DD0F}"/>
                  </a:ext>
                </a:extLst>
              </p:cNvPr>
              <p:cNvSpPr/>
              <p:nvPr/>
            </p:nvSpPr>
            <p:spPr>
              <a:xfrm>
                <a:off x="5164264" y="3630931"/>
                <a:ext cx="5577840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763F4B9-0C0E-42C8-88D3-042A9D2CE0F5}"/>
                  </a:ext>
                </a:extLst>
              </p:cNvPr>
              <p:cNvSpPr/>
              <p:nvPr/>
            </p:nvSpPr>
            <p:spPr>
              <a:xfrm>
                <a:off x="1984003" y="3634028"/>
                <a:ext cx="1229081" cy="4572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69722EE-54C4-4064-9C78-3A6C08F24205}"/>
                  </a:ext>
                </a:extLst>
              </p:cNvPr>
              <p:cNvSpPr/>
              <p:nvPr/>
            </p:nvSpPr>
            <p:spPr>
              <a:xfrm>
                <a:off x="1984003" y="2381650"/>
                <a:ext cx="45993" cy="12852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3FD4FF7-507C-4933-8CD0-EB646F1F2734}"/>
              </a:ext>
            </a:extLst>
          </p:cNvPr>
          <p:cNvGrpSpPr/>
          <p:nvPr/>
        </p:nvGrpSpPr>
        <p:grpSpPr>
          <a:xfrm>
            <a:off x="835118" y="1052179"/>
            <a:ext cx="1550895" cy="4660044"/>
            <a:chOff x="1113490" y="259905"/>
            <a:chExt cx="2067860" cy="621339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3DB93A-704B-42A3-8CB5-A714A85CC918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-2744"/>
              <a:chExt cx="1667408" cy="501013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2A7306D-560B-44F8-9F35-6FBD85000F81}"/>
                  </a:ext>
                </a:extLst>
              </p:cNvPr>
              <p:cNvSpPr/>
              <p:nvPr/>
            </p:nvSpPr>
            <p:spPr>
              <a:xfrm rot="10800000">
                <a:off x="1852510" y="4385281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2DAE2-1F63-4C5F-81B1-97A00989134C}"/>
                  </a:ext>
                </a:extLst>
              </p:cNvPr>
              <p:cNvSpPr/>
              <p:nvPr/>
            </p:nvSpPr>
            <p:spPr>
              <a:xfrm rot="10800000">
                <a:off x="1486195" y="4273470"/>
                <a:ext cx="383353" cy="692166"/>
              </a:xfrm>
              <a:custGeom>
                <a:avLst/>
                <a:gdLst>
                  <a:gd name="connsiteX0" fmla="*/ 175260 w 342900"/>
                  <a:gd name="connsiteY0" fmla="*/ 609600 h 619125"/>
                  <a:gd name="connsiteX1" fmla="*/ 175260 w 342900"/>
                  <a:gd name="connsiteY1" fmla="*/ 609600 h 619125"/>
                  <a:gd name="connsiteX2" fmla="*/ 14288 w 342900"/>
                  <a:gd name="connsiteY2" fmla="*/ 448628 h 619125"/>
                  <a:gd name="connsiteX3" fmla="*/ 14288 w 342900"/>
                  <a:gd name="connsiteY3" fmla="*/ 175260 h 619125"/>
                  <a:gd name="connsiteX4" fmla="*/ 175260 w 342900"/>
                  <a:gd name="connsiteY4" fmla="*/ 14288 h 619125"/>
                  <a:gd name="connsiteX5" fmla="*/ 175260 w 342900"/>
                  <a:gd name="connsiteY5" fmla="*/ 14288 h 619125"/>
                  <a:gd name="connsiteX6" fmla="*/ 336233 w 342900"/>
                  <a:gd name="connsiteY6" fmla="*/ 175260 h 619125"/>
                  <a:gd name="connsiteX7" fmla="*/ 336233 w 342900"/>
                  <a:gd name="connsiteY7" fmla="*/ 448628 h 619125"/>
                  <a:gd name="connsiteX8" fmla="*/ 175260 w 342900"/>
                  <a:gd name="connsiteY8" fmla="*/ 609600 h 619125"/>
                  <a:gd name="connsiteX9" fmla="*/ 175260 w 342900"/>
                  <a:gd name="connsiteY9" fmla="*/ 60960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619125">
                    <a:moveTo>
                      <a:pt x="175260" y="609600"/>
                    </a:moveTo>
                    <a:lnTo>
                      <a:pt x="175260" y="609600"/>
                    </a:lnTo>
                    <a:cubicBezTo>
                      <a:pt x="86677" y="609600"/>
                      <a:pt x="14288" y="538163"/>
                      <a:pt x="14288" y="448628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48628"/>
                    </a:lnTo>
                    <a:cubicBezTo>
                      <a:pt x="336233" y="537210"/>
                      <a:pt x="263842" y="609600"/>
                      <a:pt x="175260" y="609600"/>
                    </a:cubicBezTo>
                    <a:lnTo>
                      <a:pt x="175260" y="609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2AF5D7-18E4-4305-BE5D-8763114C7FF2}"/>
                  </a:ext>
                </a:extLst>
              </p:cNvPr>
              <p:cNvSpPr/>
              <p:nvPr/>
            </p:nvSpPr>
            <p:spPr>
              <a:xfrm rot="10800000">
                <a:off x="1113490" y="4273470"/>
                <a:ext cx="383353" cy="638923"/>
              </a:xfrm>
              <a:custGeom>
                <a:avLst/>
                <a:gdLst>
                  <a:gd name="connsiteX0" fmla="*/ 175260 w 342900"/>
                  <a:gd name="connsiteY0" fmla="*/ 561975 h 571500"/>
                  <a:gd name="connsiteX1" fmla="*/ 175260 w 342900"/>
                  <a:gd name="connsiteY1" fmla="*/ 561975 h 571500"/>
                  <a:gd name="connsiteX2" fmla="*/ 14288 w 342900"/>
                  <a:gd name="connsiteY2" fmla="*/ 401003 h 571500"/>
                  <a:gd name="connsiteX3" fmla="*/ 14288 w 342900"/>
                  <a:gd name="connsiteY3" fmla="*/ 175260 h 571500"/>
                  <a:gd name="connsiteX4" fmla="*/ 175260 w 342900"/>
                  <a:gd name="connsiteY4" fmla="*/ 14288 h 571500"/>
                  <a:gd name="connsiteX5" fmla="*/ 175260 w 342900"/>
                  <a:gd name="connsiteY5" fmla="*/ 14288 h 571500"/>
                  <a:gd name="connsiteX6" fmla="*/ 336233 w 342900"/>
                  <a:gd name="connsiteY6" fmla="*/ 175260 h 571500"/>
                  <a:gd name="connsiteX7" fmla="*/ 336233 w 342900"/>
                  <a:gd name="connsiteY7" fmla="*/ 401003 h 571500"/>
                  <a:gd name="connsiteX8" fmla="*/ 175260 w 342900"/>
                  <a:gd name="connsiteY8" fmla="*/ 561975 h 571500"/>
                  <a:gd name="connsiteX9" fmla="*/ 175260 w 342900"/>
                  <a:gd name="connsiteY9" fmla="*/ 56197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571500">
                    <a:moveTo>
                      <a:pt x="175260" y="561975"/>
                    </a:moveTo>
                    <a:lnTo>
                      <a:pt x="175260" y="561975"/>
                    </a:lnTo>
                    <a:cubicBezTo>
                      <a:pt x="86678" y="561975"/>
                      <a:pt x="14288" y="490538"/>
                      <a:pt x="14288" y="401003"/>
                    </a:cubicBez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2" y="14288"/>
                      <a:pt x="336233" y="85725"/>
                      <a:pt x="336233" y="175260"/>
                    </a:cubicBezTo>
                    <a:lnTo>
                      <a:pt x="336233" y="401003"/>
                    </a:lnTo>
                    <a:cubicBezTo>
                      <a:pt x="336233" y="489585"/>
                      <a:pt x="264795" y="561975"/>
                      <a:pt x="175260" y="561975"/>
                    </a:cubicBezTo>
                    <a:lnTo>
                      <a:pt x="175260" y="56197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58D882-7DB5-402C-AE80-C23EDB4A9D09}"/>
                  </a:ext>
                </a:extLst>
              </p:cNvPr>
              <p:cNvSpPr/>
              <p:nvPr/>
            </p:nvSpPr>
            <p:spPr>
              <a:xfrm rot="10800000">
                <a:off x="1874872" y="3467362"/>
                <a:ext cx="692166" cy="585679"/>
              </a:xfrm>
              <a:custGeom>
                <a:avLst/>
                <a:gdLst>
                  <a:gd name="connsiteX0" fmla="*/ 14288 w 619125"/>
                  <a:gd name="connsiteY0" fmla="*/ 17145 h 523875"/>
                  <a:gd name="connsiteX1" fmla="*/ 157163 w 619125"/>
                  <a:gd name="connsiteY1" fmla="*/ 14288 h 523875"/>
                  <a:gd name="connsiteX2" fmla="*/ 414338 w 619125"/>
                  <a:gd name="connsiteY2" fmla="*/ 34290 h 523875"/>
                  <a:gd name="connsiteX3" fmla="*/ 530543 w 619125"/>
                  <a:gd name="connsiteY3" fmla="*/ 125730 h 523875"/>
                  <a:gd name="connsiteX4" fmla="*/ 552450 w 619125"/>
                  <a:gd name="connsiteY4" fmla="*/ 501967 h 523875"/>
                  <a:gd name="connsiteX5" fmla="*/ 543878 w 619125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125" h="523875">
                    <a:moveTo>
                      <a:pt x="14288" y="17145"/>
                    </a:moveTo>
                    <a:cubicBezTo>
                      <a:pt x="61913" y="16192"/>
                      <a:pt x="109538" y="15240"/>
                      <a:pt x="157163" y="14288"/>
                    </a:cubicBezTo>
                    <a:cubicBezTo>
                      <a:pt x="168592" y="14288"/>
                      <a:pt x="412433" y="31433"/>
                      <a:pt x="414338" y="34290"/>
                    </a:cubicBezTo>
                    <a:cubicBezTo>
                      <a:pt x="472440" y="59055"/>
                      <a:pt x="495300" y="90488"/>
                      <a:pt x="530543" y="125730"/>
                    </a:cubicBezTo>
                    <a:cubicBezTo>
                      <a:pt x="627698" y="222885"/>
                      <a:pt x="644843" y="386715"/>
                      <a:pt x="552450" y="501967"/>
                    </a:cubicBezTo>
                    <a:cubicBezTo>
                      <a:pt x="548640" y="505778"/>
                      <a:pt x="546735" y="511492"/>
                      <a:pt x="543878" y="516255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0C9A09-9420-42C2-90C3-76D921079CCC}"/>
                  </a:ext>
                </a:extLst>
              </p:cNvPr>
              <p:cNvSpPr/>
              <p:nvPr/>
            </p:nvSpPr>
            <p:spPr>
              <a:xfrm rot="10800000">
                <a:off x="1125089" y="-2744"/>
                <a:ext cx="1655809" cy="4665956"/>
              </a:xfrm>
              <a:custGeom>
                <a:avLst/>
                <a:gdLst>
                  <a:gd name="connsiteX0" fmla="*/ 623727 w 1504950"/>
                  <a:gd name="connsiteY0" fmla="*/ 594360 h 1762125"/>
                  <a:gd name="connsiteX1" fmla="*/ 668494 w 1504950"/>
                  <a:gd name="connsiteY1" fmla="*/ 571500 h 1762125"/>
                  <a:gd name="connsiteX2" fmla="*/ 758029 w 1504950"/>
                  <a:gd name="connsiteY2" fmla="*/ 535305 h 1762125"/>
                  <a:gd name="connsiteX3" fmla="*/ 862804 w 1504950"/>
                  <a:gd name="connsiteY3" fmla="*/ 268605 h 1762125"/>
                  <a:gd name="connsiteX4" fmla="*/ 237012 w 1504950"/>
                  <a:gd name="connsiteY4" fmla="*/ 186690 h 1762125"/>
                  <a:gd name="connsiteX5" fmla="*/ 77944 w 1504950"/>
                  <a:gd name="connsiteY5" fmla="*/ 282893 h 1762125"/>
                  <a:gd name="connsiteX6" fmla="*/ 42702 w 1504950"/>
                  <a:gd name="connsiteY6" fmla="*/ 402908 h 1762125"/>
                  <a:gd name="connsiteX7" fmla="*/ 15079 w 1504950"/>
                  <a:gd name="connsiteY7" fmla="*/ 560070 h 1762125"/>
                  <a:gd name="connsiteX8" fmla="*/ 31272 w 1504950"/>
                  <a:gd name="connsiteY8" fmla="*/ 627698 h 1762125"/>
                  <a:gd name="connsiteX9" fmla="*/ 299877 w 1504950"/>
                  <a:gd name="connsiteY9" fmla="*/ 1050608 h 1762125"/>
                  <a:gd name="connsiteX10" fmla="*/ 385602 w 1504950"/>
                  <a:gd name="connsiteY10" fmla="*/ 1133475 h 1762125"/>
                  <a:gd name="connsiteX11" fmla="*/ 406557 w 1504950"/>
                  <a:gd name="connsiteY11" fmla="*/ 1181100 h 1762125"/>
                  <a:gd name="connsiteX12" fmla="*/ 415129 w 1504950"/>
                  <a:gd name="connsiteY12" fmla="*/ 1703070 h 1762125"/>
                  <a:gd name="connsiteX13" fmla="*/ 469422 w 1504950"/>
                  <a:gd name="connsiteY13" fmla="*/ 1753552 h 1762125"/>
                  <a:gd name="connsiteX14" fmla="*/ 1221897 w 1504950"/>
                  <a:gd name="connsiteY14" fmla="*/ 1755458 h 1762125"/>
                  <a:gd name="connsiteX15" fmla="*/ 1268569 w 1504950"/>
                  <a:gd name="connsiteY15" fmla="*/ 1708785 h 1762125"/>
                  <a:gd name="connsiteX16" fmla="*/ 1259997 w 1504950"/>
                  <a:gd name="connsiteY16" fmla="*/ 1161098 h 1762125"/>
                  <a:gd name="connsiteX17" fmla="*/ 1290477 w 1504950"/>
                  <a:gd name="connsiteY17" fmla="*/ 1106805 h 1762125"/>
                  <a:gd name="connsiteX18" fmla="*/ 1466689 w 1504950"/>
                  <a:gd name="connsiteY18" fmla="*/ 876300 h 1762125"/>
                  <a:gd name="connsiteX19" fmla="*/ 1481929 w 1504950"/>
                  <a:gd name="connsiteY19" fmla="*/ 793433 h 1762125"/>
                  <a:gd name="connsiteX20" fmla="*/ 1495264 w 1504950"/>
                  <a:gd name="connsiteY20" fmla="*/ 14288 h 1762125"/>
                  <a:gd name="connsiteX0" fmla="*/ 609440 w 1481080"/>
                  <a:gd name="connsiteY0" fmla="*/ 580072 h 1741169"/>
                  <a:gd name="connsiteX1" fmla="*/ 654207 w 1481080"/>
                  <a:gd name="connsiteY1" fmla="*/ 557212 h 1741169"/>
                  <a:gd name="connsiteX2" fmla="*/ 743742 w 1481080"/>
                  <a:gd name="connsiteY2" fmla="*/ 521017 h 1741169"/>
                  <a:gd name="connsiteX3" fmla="*/ 848517 w 1481080"/>
                  <a:gd name="connsiteY3" fmla="*/ 254317 h 1741169"/>
                  <a:gd name="connsiteX4" fmla="*/ 222725 w 1481080"/>
                  <a:gd name="connsiteY4" fmla="*/ 172402 h 1741169"/>
                  <a:gd name="connsiteX5" fmla="*/ 63657 w 1481080"/>
                  <a:gd name="connsiteY5" fmla="*/ 268605 h 1741169"/>
                  <a:gd name="connsiteX6" fmla="*/ 28415 w 1481080"/>
                  <a:gd name="connsiteY6" fmla="*/ 388620 h 1741169"/>
                  <a:gd name="connsiteX7" fmla="*/ 792 w 1481080"/>
                  <a:gd name="connsiteY7" fmla="*/ 545782 h 1741169"/>
                  <a:gd name="connsiteX8" fmla="*/ 16985 w 1481080"/>
                  <a:gd name="connsiteY8" fmla="*/ 613410 h 1741169"/>
                  <a:gd name="connsiteX9" fmla="*/ 285590 w 1481080"/>
                  <a:gd name="connsiteY9" fmla="*/ 1036320 h 1741169"/>
                  <a:gd name="connsiteX10" fmla="*/ 371315 w 1481080"/>
                  <a:gd name="connsiteY10" fmla="*/ 1119187 h 1741169"/>
                  <a:gd name="connsiteX11" fmla="*/ 392270 w 1481080"/>
                  <a:gd name="connsiteY11" fmla="*/ 1166812 h 1741169"/>
                  <a:gd name="connsiteX12" fmla="*/ 400842 w 1481080"/>
                  <a:gd name="connsiteY12" fmla="*/ 1688782 h 1741169"/>
                  <a:gd name="connsiteX13" fmla="*/ 455135 w 1481080"/>
                  <a:gd name="connsiteY13" fmla="*/ 1739264 h 1741169"/>
                  <a:gd name="connsiteX14" fmla="*/ 1207610 w 1481080"/>
                  <a:gd name="connsiteY14" fmla="*/ 1741170 h 1741169"/>
                  <a:gd name="connsiteX15" fmla="*/ 1254282 w 1481080"/>
                  <a:gd name="connsiteY15" fmla="*/ 1694497 h 1741169"/>
                  <a:gd name="connsiteX16" fmla="*/ 1245710 w 1481080"/>
                  <a:gd name="connsiteY16" fmla="*/ 1146810 h 1741169"/>
                  <a:gd name="connsiteX17" fmla="*/ 1276190 w 1481080"/>
                  <a:gd name="connsiteY17" fmla="*/ 1092517 h 1741169"/>
                  <a:gd name="connsiteX18" fmla="*/ 1452402 w 1481080"/>
                  <a:gd name="connsiteY18" fmla="*/ 862012 h 1741169"/>
                  <a:gd name="connsiteX19" fmla="*/ 1467642 w 1481080"/>
                  <a:gd name="connsiteY19" fmla="*/ 779145 h 1741169"/>
                  <a:gd name="connsiteX20" fmla="*/ 1480977 w 1481080"/>
                  <a:gd name="connsiteY20" fmla="*/ 0 h 1741169"/>
                  <a:gd name="connsiteX0" fmla="*/ 609440 w 1481080"/>
                  <a:gd name="connsiteY0" fmla="*/ 580072 h 2260882"/>
                  <a:gd name="connsiteX1" fmla="*/ 654207 w 1481080"/>
                  <a:gd name="connsiteY1" fmla="*/ 557212 h 2260882"/>
                  <a:gd name="connsiteX2" fmla="*/ 743742 w 1481080"/>
                  <a:gd name="connsiteY2" fmla="*/ 521017 h 2260882"/>
                  <a:gd name="connsiteX3" fmla="*/ 848517 w 1481080"/>
                  <a:gd name="connsiteY3" fmla="*/ 254317 h 2260882"/>
                  <a:gd name="connsiteX4" fmla="*/ 222725 w 1481080"/>
                  <a:gd name="connsiteY4" fmla="*/ 172402 h 2260882"/>
                  <a:gd name="connsiteX5" fmla="*/ 63657 w 1481080"/>
                  <a:gd name="connsiteY5" fmla="*/ 268605 h 2260882"/>
                  <a:gd name="connsiteX6" fmla="*/ 28415 w 1481080"/>
                  <a:gd name="connsiteY6" fmla="*/ 388620 h 2260882"/>
                  <a:gd name="connsiteX7" fmla="*/ 792 w 1481080"/>
                  <a:gd name="connsiteY7" fmla="*/ 545782 h 2260882"/>
                  <a:gd name="connsiteX8" fmla="*/ 16985 w 1481080"/>
                  <a:gd name="connsiteY8" fmla="*/ 613410 h 2260882"/>
                  <a:gd name="connsiteX9" fmla="*/ 285590 w 1481080"/>
                  <a:gd name="connsiteY9" fmla="*/ 1036320 h 2260882"/>
                  <a:gd name="connsiteX10" fmla="*/ 371315 w 1481080"/>
                  <a:gd name="connsiteY10" fmla="*/ 1119187 h 2260882"/>
                  <a:gd name="connsiteX11" fmla="*/ 392270 w 1481080"/>
                  <a:gd name="connsiteY11" fmla="*/ 1166812 h 2260882"/>
                  <a:gd name="connsiteX12" fmla="*/ 400842 w 1481080"/>
                  <a:gd name="connsiteY12" fmla="*/ 1688782 h 2260882"/>
                  <a:gd name="connsiteX13" fmla="*/ 455135 w 1481080"/>
                  <a:gd name="connsiteY13" fmla="*/ 1739264 h 2260882"/>
                  <a:gd name="connsiteX14" fmla="*/ 1037213 w 1481080"/>
                  <a:gd name="connsiteY14" fmla="*/ 2260882 h 2260882"/>
                  <a:gd name="connsiteX15" fmla="*/ 1254282 w 1481080"/>
                  <a:gd name="connsiteY15" fmla="*/ 1694497 h 2260882"/>
                  <a:gd name="connsiteX16" fmla="*/ 1245710 w 1481080"/>
                  <a:gd name="connsiteY16" fmla="*/ 1146810 h 2260882"/>
                  <a:gd name="connsiteX17" fmla="*/ 1276190 w 1481080"/>
                  <a:gd name="connsiteY17" fmla="*/ 1092517 h 2260882"/>
                  <a:gd name="connsiteX18" fmla="*/ 1452402 w 1481080"/>
                  <a:gd name="connsiteY18" fmla="*/ 862012 h 2260882"/>
                  <a:gd name="connsiteX19" fmla="*/ 1467642 w 1481080"/>
                  <a:gd name="connsiteY19" fmla="*/ 779145 h 2260882"/>
                  <a:gd name="connsiteX20" fmla="*/ 1480977 w 1481080"/>
                  <a:gd name="connsiteY20" fmla="*/ 0 h 2260882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455135 w 1481080"/>
                  <a:gd name="connsiteY13" fmla="*/ 1739264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215661"/>
                  <a:gd name="connsiteX1" fmla="*/ 654207 w 1481080"/>
                  <a:gd name="connsiteY1" fmla="*/ 557212 h 4215661"/>
                  <a:gd name="connsiteX2" fmla="*/ 743742 w 1481080"/>
                  <a:gd name="connsiteY2" fmla="*/ 521017 h 4215661"/>
                  <a:gd name="connsiteX3" fmla="*/ 848517 w 1481080"/>
                  <a:gd name="connsiteY3" fmla="*/ 254317 h 4215661"/>
                  <a:gd name="connsiteX4" fmla="*/ 222725 w 1481080"/>
                  <a:gd name="connsiteY4" fmla="*/ 172402 h 4215661"/>
                  <a:gd name="connsiteX5" fmla="*/ 63657 w 1481080"/>
                  <a:gd name="connsiteY5" fmla="*/ 268605 h 4215661"/>
                  <a:gd name="connsiteX6" fmla="*/ 28415 w 1481080"/>
                  <a:gd name="connsiteY6" fmla="*/ 388620 h 4215661"/>
                  <a:gd name="connsiteX7" fmla="*/ 792 w 1481080"/>
                  <a:gd name="connsiteY7" fmla="*/ 545782 h 4215661"/>
                  <a:gd name="connsiteX8" fmla="*/ 16985 w 1481080"/>
                  <a:gd name="connsiteY8" fmla="*/ 613410 h 4215661"/>
                  <a:gd name="connsiteX9" fmla="*/ 285590 w 1481080"/>
                  <a:gd name="connsiteY9" fmla="*/ 1036320 h 4215661"/>
                  <a:gd name="connsiteX10" fmla="*/ 371315 w 1481080"/>
                  <a:gd name="connsiteY10" fmla="*/ 1119187 h 4215661"/>
                  <a:gd name="connsiteX11" fmla="*/ 392270 w 1481080"/>
                  <a:gd name="connsiteY11" fmla="*/ 1166812 h 4215661"/>
                  <a:gd name="connsiteX12" fmla="*/ 400842 w 1481080"/>
                  <a:gd name="connsiteY12" fmla="*/ 1688782 h 4215661"/>
                  <a:gd name="connsiteX13" fmla="*/ 361416 w 1481080"/>
                  <a:gd name="connsiteY13" fmla="*/ 4124828 h 4215661"/>
                  <a:gd name="connsiteX14" fmla="*/ 1309849 w 1481080"/>
                  <a:gd name="connsiteY14" fmla="*/ 4169333 h 4215661"/>
                  <a:gd name="connsiteX15" fmla="*/ 1254282 w 1481080"/>
                  <a:gd name="connsiteY15" fmla="*/ 1694497 h 4215661"/>
                  <a:gd name="connsiteX16" fmla="*/ 1245710 w 1481080"/>
                  <a:gd name="connsiteY16" fmla="*/ 1146810 h 4215661"/>
                  <a:gd name="connsiteX17" fmla="*/ 1276190 w 1481080"/>
                  <a:gd name="connsiteY17" fmla="*/ 1092517 h 4215661"/>
                  <a:gd name="connsiteX18" fmla="*/ 1452402 w 1481080"/>
                  <a:gd name="connsiteY18" fmla="*/ 862012 h 4215661"/>
                  <a:gd name="connsiteX19" fmla="*/ 1467642 w 1481080"/>
                  <a:gd name="connsiteY19" fmla="*/ 779145 h 4215661"/>
                  <a:gd name="connsiteX20" fmla="*/ 1480977 w 1481080"/>
                  <a:gd name="connsiteY20" fmla="*/ 0 h 4215661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361416 w 1481080"/>
                  <a:gd name="connsiteY13" fmla="*/ 41248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98147"/>
                  <a:gd name="connsiteX1" fmla="*/ 654207 w 1481080"/>
                  <a:gd name="connsiteY1" fmla="*/ 557212 h 4198147"/>
                  <a:gd name="connsiteX2" fmla="*/ 743742 w 1481080"/>
                  <a:gd name="connsiteY2" fmla="*/ 521017 h 4198147"/>
                  <a:gd name="connsiteX3" fmla="*/ 848517 w 1481080"/>
                  <a:gd name="connsiteY3" fmla="*/ 254317 h 4198147"/>
                  <a:gd name="connsiteX4" fmla="*/ 222725 w 1481080"/>
                  <a:gd name="connsiteY4" fmla="*/ 172402 h 4198147"/>
                  <a:gd name="connsiteX5" fmla="*/ 63657 w 1481080"/>
                  <a:gd name="connsiteY5" fmla="*/ 268605 h 4198147"/>
                  <a:gd name="connsiteX6" fmla="*/ 28415 w 1481080"/>
                  <a:gd name="connsiteY6" fmla="*/ 388620 h 4198147"/>
                  <a:gd name="connsiteX7" fmla="*/ 792 w 1481080"/>
                  <a:gd name="connsiteY7" fmla="*/ 545782 h 4198147"/>
                  <a:gd name="connsiteX8" fmla="*/ 16985 w 1481080"/>
                  <a:gd name="connsiteY8" fmla="*/ 613410 h 4198147"/>
                  <a:gd name="connsiteX9" fmla="*/ 285590 w 1481080"/>
                  <a:gd name="connsiteY9" fmla="*/ 1036320 h 4198147"/>
                  <a:gd name="connsiteX10" fmla="*/ 371315 w 1481080"/>
                  <a:gd name="connsiteY10" fmla="*/ 1119187 h 4198147"/>
                  <a:gd name="connsiteX11" fmla="*/ 392270 w 1481080"/>
                  <a:gd name="connsiteY11" fmla="*/ 1166812 h 4198147"/>
                  <a:gd name="connsiteX12" fmla="*/ 400842 w 1481080"/>
                  <a:gd name="connsiteY12" fmla="*/ 1688782 h 4198147"/>
                  <a:gd name="connsiteX13" fmla="*/ 318817 w 1481080"/>
                  <a:gd name="connsiteY13" fmla="*/ 4192987 h 4198147"/>
                  <a:gd name="connsiteX14" fmla="*/ 1309849 w 1481080"/>
                  <a:gd name="connsiteY14" fmla="*/ 4169333 h 4198147"/>
                  <a:gd name="connsiteX15" fmla="*/ 1254282 w 1481080"/>
                  <a:gd name="connsiteY15" fmla="*/ 1694497 h 4198147"/>
                  <a:gd name="connsiteX16" fmla="*/ 1245710 w 1481080"/>
                  <a:gd name="connsiteY16" fmla="*/ 1146810 h 4198147"/>
                  <a:gd name="connsiteX17" fmla="*/ 1276190 w 1481080"/>
                  <a:gd name="connsiteY17" fmla="*/ 1092517 h 4198147"/>
                  <a:gd name="connsiteX18" fmla="*/ 1452402 w 1481080"/>
                  <a:gd name="connsiteY18" fmla="*/ 862012 h 4198147"/>
                  <a:gd name="connsiteX19" fmla="*/ 1467642 w 1481080"/>
                  <a:gd name="connsiteY19" fmla="*/ 779145 h 4198147"/>
                  <a:gd name="connsiteX20" fmla="*/ 1480977 w 1481080"/>
                  <a:gd name="connsiteY20" fmla="*/ 0 h 4198147"/>
                  <a:gd name="connsiteX0" fmla="*/ 609440 w 1481080"/>
                  <a:gd name="connsiteY0" fmla="*/ 580072 h 4193135"/>
                  <a:gd name="connsiteX1" fmla="*/ 654207 w 1481080"/>
                  <a:gd name="connsiteY1" fmla="*/ 557212 h 4193135"/>
                  <a:gd name="connsiteX2" fmla="*/ 743742 w 1481080"/>
                  <a:gd name="connsiteY2" fmla="*/ 521017 h 4193135"/>
                  <a:gd name="connsiteX3" fmla="*/ 848517 w 1481080"/>
                  <a:gd name="connsiteY3" fmla="*/ 254317 h 4193135"/>
                  <a:gd name="connsiteX4" fmla="*/ 222725 w 1481080"/>
                  <a:gd name="connsiteY4" fmla="*/ 172402 h 4193135"/>
                  <a:gd name="connsiteX5" fmla="*/ 63657 w 1481080"/>
                  <a:gd name="connsiteY5" fmla="*/ 268605 h 4193135"/>
                  <a:gd name="connsiteX6" fmla="*/ 28415 w 1481080"/>
                  <a:gd name="connsiteY6" fmla="*/ 388620 h 4193135"/>
                  <a:gd name="connsiteX7" fmla="*/ 792 w 1481080"/>
                  <a:gd name="connsiteY7" fmla="*/ 545782 h 4193135"/>
                  <a:gd name="connsiteX8" fmla="*/ 16985 w 1481080"/>
                  <a:gd name="connsiteY8" fmla="*/ 613410 h 4193135"/>
                  <a:gd name="connsiteX9" fmla="*/ 285590 w 1481080"/>
                  <a:gd name="connsiteY9" fmla="*/ 1036320 h 4193135"/>
                  <a:gd name="connsiteX10" fmla="*/ 371315 w 1481080"/>
                  <a:gd name="connsiteY10" fmla="*/ 1119187 h 4193135"/>
                  <a:gd name="connsiteX11" fmla="*/ 392270 w 1481080"/>
                  <a:gd name="connsiteY11" fmla="*/ 1166812 h 4193135"/>
                  <a:gd name="connsiteX12" fmla="*/ 400842 w 1481080"/>
                  <a:gd name="connsiteY12" fmla="*/ 1688782 h 4193135"/>
                  <a:gd name="connsiteX13" fmla="*/ 318817 w 1481080"/>
                  <a:gd name="connsiteY13" fmla="*/ 4192987 h 4193135"/>
                  <a:gd name="connsiteX14" fmla="*/ 1309849 w 1481080"/>
                  <a:gd name="connsiteY14" fmla="*/ 4169333 h 4193135"/>
                  <a:gd name="connsiteX15" fmla="*/ 1254282 w 1481080"/>
                  <a:gd name="connsiteY15" fmla="*/ 1694497 h 4193135"/>
                  <a:gd name="connsiteX16" fmla="*/ 1245710 w 1481080"/>
                  <a:gd name="connsiteY16" fmla="*/ 1146810 h 4193135"/>
                  <a:gd name="connsiteX17" fmla="*/ 1276190 w 1481080"/>
                  <a:gd name="connsiteY17" fmla="*/ 1092517 h 4193135"/>
                  <a:gd name="connsiteX18" fmla="*/ 1452402 w 1481080"/>
                  <a:gd name="connsiteY18" fmla="*/ 862012 h 4193135"/>
                  <a:gd name="connsiteX19" fmla="*/ 1467642 w 1481080"/>
                  <a:gd name="connsiteY19" fmla="*/ 779145 h 4193135"/>
                  <a:gd name="connsiteX20" fmla="*/ 1480977 w 1481080"/>
                  <a:gd name="connsiteY20" fmla="*/ 0 h 4193135"/>
                  <a:gd name="connsiteX0" fmla="*/ 609440 w 1481080"/>
                  <a:gd name="connsiteY0" fmla="*/ 580072 h 4169333"/>
                  <a:gd name="connsiteX1" fmla="*/ 654207 w 1481080"/>
                  <a:gd name="connsiteY1" fmla="*/ 557212 h 4169333"/>
                  <a:gd name="connsiteX2" fmla="*/ 743742 w 1481080"/>
                  <a:gd name="connsiteY2" fmla="*/ 521017 h 4169333"/>
                  <a:gd name="connsiteX3" fmla="*/ 848517 w 1481080"/>
                  <a:gd name="connsiteY3" fmla="*/ 254317 h 4169333"/>
                  <a:gd name="connsiteX4" fmla="*/ 222725 w 1481080"/>
                  <a:gd name="connsiteY4" fmla="*/ 172402 h 4169333"/>
                  <a:gd name="connsiteX5" fmla="*/ 63657 w 1481080"/>
                  <a:gd name="connsiteY5" fmla="*/ 268605 h 4169333"/>
                  <a:gd name="connsiteX6" fmla="*/ 28415 w 1481080"/>
                  <a:gd name="connsiteY6" fmla="*/ 388620 h 4169333"/>
                  <a:gd name="connsiteX7" fmla="*/ 792 w 1481080"/>
                  <a:gd name="connsiteY7" fmla="*/ 545782 h 4169333"/>
                  <a:gd name="connsiteX8" fmla="*/ 16985 w 1481080"/>
                  <a:gd name="connsiteY8" fmla="*/ 613410 h 4169333"/>
                  <a:gd name="connsiteX9" fmla="*/ 285590 w 1481080"/>
                  <a:gd name="connsiteY9" fmla="*/ 1036320 h 4169333"/>
                  <a:gd name="connsiteX10" fmla="*/ 371315 w 1481080"/>
                  <a:gd name="connsiteY10" fmla="*/ 1119187 h 4169333"/>
                  <a:gd name="connsiteX11" fmla="*/ 392270 w 1481080"/>
                  <a:gd name="connsiteY11" fmla="*/ 1166812 h 4169333"/>
                  <a:gd name="connsiteX12" fmla="*/ 400842 w 1481080"/>
                  <a:gd name="connsiteY12" fmla="*/ 1688782 h 4169333"/>
                  <a:gd name="connsiteX13" fmla="*/ 284737 w 1481080"/>
                  <a:gd name="connsiteY13" fmla="*/ 4167428 h 4169333"/>
                  <a:gd name="connsiteX14" fmla="*/ 1309849 w 1481080"/>
                  <a:gd name="connsiteY14" fmla="*/ 4169333 h 4169333"/>
                  <a:gd name="connsiteX15" fmla="*/ 1254282 w 1481080"/>
                  <a:gd name="connsiteY15" fmla="*/ 1694497 h 4169333"/>
                  <a:gd name="connsiteX16" fmla="*/ 1245710 w 1481080"/>
                  <a:gd name="connsiteY16" fmla="*/ 1146810 h 4169333"/>
                  <a:gd name="connsiteX17" fmla="*/ 1276190 w 1481080"/>
                  <a:gd name="connsiteY17" fmla="*/ 1092517 h 4169333"/>
                  <a:gd name="connsiteX18" fmla="*/ 1452402 w 1481080"/>
                  <a:gd name="connsiteY18" fmla="*/ 862012 h 4169333"/>
                  <a:gd name="connsiteX19" fmla="*/ 1467642 w 1481080"/>
                  <a:gd name="connsiteY19" fmla="*/ 779145 h 4169333"/>
                  <a:gd name="connsiteX20" fmla="*/ 1480977 w 1481080"/>
                  <a:gd name="connsiteY20" fmla="*/ 0 h 4169333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94497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62802 w 1481080"/>
                  <a:gd name="connsiteY15" fmla="*/ 2069371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0842 w 1481080"/>
                  <a:gd name="connsiteY12" fmla="*/ 1688782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09849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439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  <a:gd name="connsiteX0" fmla="*/ 609440 w 1481080"/>
                  <a:gd name="connsiteY0" fmla="*/ 580072 h 4173579"/>
                  <a:gd name="connsiteX1" fmla="*/ 654207 w 1481080"/>
                  <a:gd name="connsiteY1" fmla="*/ 557212 h 4173579"/>
                  <a:gd name="connsiteX2" fmla="*/ 743742 w 1481080"/>
                  <a:gd name="connsiteY2" fmla="*/ 521017 h 4173579"/>
                  <a:gd name="connsiteX3" fmla="*/ 848517 w 1481080"/>
                  <a:gd name="connsiteY3" fmla="*/ 254317 h 4173579"/>
                  <a:gd name="connsiteX4" fmla="*/ 222725 w 1481080"/>
                  <a:gd name="connsiteY4" fmla="*/ 172402 h 4173579"/>
                  <a:gd name="connsiteX5" fmla="*/ 63657 w 1481080"/>
                  <a:gd name="connsiteY5" fmla="*/ 268605 h 4173579"/>
                  <a:gd name="connsiteX6" fmla="*/ 28415 w 1481080"/>
                  <a:gd name="connsiteY6" fmla="*/ 388620 h 4173579"/>
                  <a:gd name="connsiteX7" fmla="*/ 792 w 1481080"/>
                  <a:gd name="connsiteY7" fmla="*/ 545782 h 4173579"/>
                  <a:gd name="connsiteX8" fmla="*/ 16985 w 1481080"/>
                  <a:gd name="connsiteY8" fmla="*/ 613410 h 4173579"/>
                  <a:gd name="connsiteX9" fmla="*/ 285590 w 1481080"/>
                  <a:gd name="connsiteY9" fmla="*/ 1036320 h 4173579"/>
                  <a:gd name="connsiteX10" fmla="*/ 371315 w 1481080"/>
                  <a:gd name="connsiteY10" fmla="*/ 1119187 h 4173579"/>
                  <a:gd name="connsiteX11" fmla="*/ 392270 w 1481080"/>
                  <a:gd name="connsiteY11" fmla="*/ 1166812 h 4173579"/>
                  <a:gd name="connsiteX12" fmla="*/ 409362 w 1481080"/>
                  <a:gd name="connsiteY12" fmla="*/ 1637663 h 4173579"/>
                  <a:gd name="connsiteX13" fmla="*/ 284737 w 1481080"/>
                  <a:gd name="connsiteY13" fmla="*/ 4167428 h 4173579"/>
                  <a:gd name="connsiteX14" fmla="*/ 1386528 w 1481080"/>
                  <a:gd name="connsiteY14" fmla="*/ 4169333 h 4173579"/>
                  <a:gd name="connsiteX15" fmla="*/ 1254282 w 1481080"/>
                  <a:gd name="connsiteY15" fmla="*/ 1617818 h 4173579"/>
                  <a:gd name="connsiteX16" fmla="*/ 1245710 w 1481080"/>
                  <a:gd name="connsiteY16" fmla="*/ 1146810 h 4173579"/>
                  <a:gd name="connsiteX17" fmla="*/ 1276190 w 1481080"/>
                  <a:gd name="connsiteY17" fmla="*/ 1092517 h 4173579"/>
                  <a:gd name="connsiteX18" fmla="*/ 1452402 w 1481080"/>
                  <a:gd name="connsiteY18" fmla="*/ 862012 h 4173579"/>
                  <a:gd name="connsiteX19" fmla="*/ 1467642 w 1481080"/>
                  <a:gd name="connsiteY19" fmla="*/ 779145 h 4173579"/>
                  <a:gd name="connsiteX20" fmla="*/ 1480977 w 1481080"/>
                  <a:gd name="connsiteY20" fmla="*/ 0 h 417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1080" h="4173579">
                    <a:moveTo>
                      <a:pt x="609440" y="580072"/>
                    </a:moveTo>
                    <a:cubicBezTo>
                      <a:pt x="621822" y="567690"/>
                      <a:pt x="637062" y="561022"/>
                      <a:pt x="654207" y="557212"/>
                    </a:cubicBezTo>
                    <a:cubicBezTo>
                      <a:pt x="686592" y="550545"/>
                      <a:pt x="717072" y="539115"/>
                      <a:pt x="743742" y="521017"/>
                    </a:cubicBezTo>
                    <a:cubicBezTo>
                      <a:pt x="819942" y="469582"/>
                      <a:pt x="845660" y="347662"/>
                      <a:pt x="848517" y="254317"/>
                    </a:cubicBezTo>
                    <a:cubicBezTo>
                      <a:pt x="849470" y="238125"/>
                      <a:pt x="307497" y="176212"/>
                      <a:pt x="222725" y="172402"/>
                    </a:cubicBezTo>
                    <a:cubicBezTo>
                      <a:pt x="152240" y="168592"/>
                      <a:pt x="84612" y="202882"/>
                      <a:pt x="63657" y="268605"/>
                    </a:cubicBezTo>
                    <a:cubicBezTo>
                      <a:pt x="51275" y="308610"/>
                      <a:pt x="40797" y="348615"/>
                      <a:pt x="28415" y="388620"/>
                    </a:cubicBezTo>
                    <a:cubicBezTo>
                      <a:pt x="19842" y="418147"/>
                      <a:pt x="8412" y="497204"/>
                      <a:pt x="792" y="545782"/>
                    </a:cubicBezTo>
                    <a:cubicBezTo>
                      <a:pt x="-2065" y="569595"/>
                      <a:pt x="2697" y="593407"/>
                      <a:pt x="16985" y="613410"/>
                    </a:cubicBezTo>
                    <a:cubicBezTo>
                      <a:pt x="75087" y="698182"/>
                      <a:pt x="226535" y="940117"/>
                      <a:pt x="285590" y="1036320"/>
                    </a:cubicBezTo>
                    <a:cubicBezTo>
                      <a:pt x="297020" y="1055370"/>
                      <a:pt x="351312" y="1106805"/>
                      <a:pt x="371315" y="1119187"/>
                    </a:cubicBezTo>
                    <a:cubicBezTo>
                      <a:pt x="381792" y="1125855"/>
                      <a:pt x="392270" y="1146810"/>
                      <a:pt x="392270" y="1166812"/>
                    </a:cubicBezTo>
                    <a:cubicBezTo>
                      <a:pt x="387507" y="1338262"/>
                      <a:pt x="401742" y="1465261"/>
                      <a:pt x="409362" y="1637663"/>
                    </a:cubicBezTo>
                    <a:cubicBezTo>
                      <a:pt x="419787" y="2309091"/>
                      <a:pt x="303633" y="3583606"/>
                      <a:pt x="284737" y="4167428"/>
                    </a:cubicBezTo>
                    <a:cubicBezTo>
                      <a:pt x="615155" y="4180419"/>
                      <a:pt x="1041984" y="4168698"/>
                      <a:pt x="1386528" y="4169333"/>
                    </a:cubicBezTo>
                    <a:cubicBezTo>
                      <a:pt x="1428438" y="4169333"/>
                      <a:pt x="1279842" y="1922892"/>
                      <a:pt x="1254282" y="1617818"/>
                    </a:cubicBezTo>
                    <a:cubicBezTo>
                      <a:pt x="1252377" y="1437796"/>
                      <a:pt x="1243805" y="1327785"/>
                      <a:pt x="1245710" y="1146810"/>
                    </a:cubicBezTo>
                    <a:cubicBezTo>
                      <a:pt x="1245710" y="1121092"/>
                      <a:pt x="1254282" y="1106805"/>
                      <a:pt x="1276190" y="1092517"/>
                    </a:cubicBezTo>
                    <a:cubicBezTo>
                      <a:pt x="1363820" y="1033462"/>
                      <a:pt x="1420017" y="962977"/>
                      <a:pt x="1452402" y="862012"/>
                    </a:cubicBezTo>
                    <a:cubicBezTo>
                      <a:pt x="1460975" y="834390"/>
                      <a:pt x="1466690" y="807720"/>
                      <a:pt x="1467642" y="779145"/>
                    </a:cubicBezTo>
                    <a:cubicBezTo>
                      <a:pt x="1476215" y="527685"/>
                      <a:pt x="1481930" y="273367"/>
                      <a:pt x="1480977" y="0"/>
                    </a:cubicBez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8FB08A8-6BBE-41FA-9155-8019B028D4F6}"/>
                  </a:ext>
                </a:extLst>
              </p:cNvPr>
              <p:cNvSpPr/>
              <p:nvPr/>
            </p:nvSpPr>
            <p:spPr>
              <a:xfrm rot="10800000">
                <a:off x="2216786" y="4421713"/>
                <a:ext cx="383353" cy="585679"/>
              </a:xfrm>
              <a:custGeom>
                <a:avLst/>
                <a:gdLst>
                  <a:gd name="connsiteX0" fmla="*/ 14288 w 342900"/>
                  <a:gd name="connsiteY0" fmla="*/ 464820 h 523875"/>
                  <a:gd name="connsiteX1" fmla="*/ 14288 w 342900"/>
                  <a:gd name="connsiteY1" fmla="*/ 175260 h 523875"/>
                  <a:gd name="connsiteX2" fmla="*/ 175260 w 342900"/>
                  <a:gd name="connsiteY2" fmla="*/ 14288 h 523875"/>
                  <a:gd name="connsiteX3" fmla="*/ 175260 w 342900"/>
                  <a:gd name="connsiteY3" fmla="*/ 14288 h 523875"/>
                  <a:gd name="connsiteX4" fmla="*/ 336233 w 342900"/>
                  <a:gd name="connsiteY4" fmla="*/ 175260 h 523875"/>
                  <a:gd name="connsiteX5" fmla="*/ 336233 w 342900"/>
                  <a:gd name="connsiteY5" fmla="*/ 51625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23875">
                    <a:moveTo>
                      <a:pt x="14288" y="464820"/>
                    </a:moveTo>
                    <a:lnTo>
                      <a:pt x="14288" y="175260"/>
                    </a:lnTo>
                    <a:cubicBezTo>
                      <a:pt x="14288" y="86677"/>
                      <a:pt x="85725" y="14288"/>
                      <a:pt x="175260" y="14288"/>
                    </a:cubicBezTo>
                    <a:lnTo>
                      <a:pt x="175260" y="14288"/>
                    </a:lnTo>
                    <a:cubicBezTo>
                      <a:pt x="263843" y="14288"/>
                      <a:pt x="336233" y="85725"/>
                      <a:pt x="336233" y="175260"/>
                    </a:cubicBezTo>
                    <a:lnTo>
                      <a:pt x="336233" y="51625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0C696E9-28E0-4596-AD95-7840E4A2FC5B}"/>
                </a:ext>
              </a:extLst>
            </p:cNvPr>
            <p:cNvSpPr/>
            <p:nvPr/>
          </p:nvSpPr>
          <p:spPr>
            <a:xfrm>
              <a:off x="1588912" y="2318456"/>
              <a:ext cx="858401" cy="2667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D4E437C-12CE-4942-A99D-5B733C896FA5}"/>
              </a:ext>
            </a:extLst>
          </p:cNvPr>
          <p:cNvSpPr txBox="1"/>
          <p:nvPr/>
        </p:nvSpPr>
        <p:spPr>
          <a:xfrm>
            <a:off x="3451848" y="3889876"/>
            <a:ext cx="1738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Merupakan tenggang waktu antara masuknya bibit penyakit ke dalam tubuh yang peka terhadap penyebab penyakit, sampai timbulnya gejala penyakit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24B3DB-FD4F-4657-AA14-AD899C7856F4}"/>
              </a:ext>
            </a:extLst>
          </p:cNvPr>
          <p:cNvSpPr txBox="1"/>
          <p:nvPr/>
        </p:nvSpPr>
        <p:spPr>
          <a:xfrm>
            <a:off x="5075013" y="3607442"/>
            <a:ext cx="98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Belum tampak anda-tanda sakit yang khas dari penyakit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D03EA7-B8C4-40E7-B44A-CE7793D3511D}"/>
              </a:ext>
            </a:extLst>
          </p:cNvPr>
          <p:cNvSpPr txBox="1"/>
          <p:nvPr/>
        </p:nvSpPr>
        <p:spPr>
          <a:xfrm>
            <a:off x="5896868" y="4220328"/>
            <a:ext cx="165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Tiap penyakit memiliki masa inkubasi berbeda-beda, mulai dari bebebrapa jam, hari, minggu, bulan sampai bertahun-tahun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332417-2B7E-48B5-AE5C-95A4D02B1355}"/>
              </a:ext>
            </a:extLst>
          </p:cNvPr>
          <p:cNvSpPr txBox="1"/>
          <p:nvPr/>
        </p:nvSpPr>
        <p:spPr>
          <a:xfrm>
            <a:off x="7373923" y="3623064"/>
            <a:ext cx="136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Pengetahuan tentang lamanya masa inkubasi sangat penting untuk informasi diagnosis penyakit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Freeform 47">
            <a:extLst>
              <a:ext uri="{FF2B5EF4-FFF2-40B4-BE49-F238E27FC236}">
                <a16:creationId xmlns:a16="http://schemas.microsoft.com/office/drawing/2014/main" id="{95888B51-0808-4858-982D-EDBF70A0BFCD}"/>
              </a:ext>
            </a:extLst>
          </p:cNvPr>
          <p:cNvSpPr>
            <a:spLocks noChangeAspect="1"/>
          </p:cNvSpPr>
          <p:nvPr/>
        </p:nvSpPr>
        <p:spPr>
          <a:xfrm>
            <a:off x="4099873" y="539683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Freeform 48">
            <a:extLst>
              <a:ext uri="{FF2B5EF4-FFF2-40B4-BE49-F238E27FC236}">
                <a16:creationId xmlns:a16="http://schemas.microsoft.com/office/drawing/2014/main" id="{035954D8-73CB-40AB-B333-D047508ECCE5}"/>
              </a:ext>
            </a:extLst>
          </p:cNvPr>
          <p:cNvSpPr>
            <a:spLocks noChangeAspect="1"/>
          </p:cNvSpPr>
          <p:nvPr/>
        </p:nvSpPr>
        <p:spPr>
          <a:xfrm>
            <a:off x="4918487" y="543004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Freeform 49">
            <a:extLst>
              <a:ext uri="{FF2B5EF4-FFF2-40B4-BE49-F238E27FC236}">
                <a16:creationId xmlns:a16="http://schemas.microsoft.com/office/drawing/2014/main" id="{267D7EDA-8E54-479F-8BBF-5603B3085767}"/>
              </a:ext>
            </a:extLst>
          </p:cNvPr>
          <p:cNvSpPr>
            <a:spLocks noChangeAspect="1"/>
          </p:cNvSpPr>
          <p:nvPr/>
        </p:nvSpPr>
        <p:spPr>
          <a:xfrm>
            <a:off x="6555230" y="5418922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Freeform 50">
            <a:extLst>
              <a:ext uri="{FF2B5EF4-FFF2-40B4-BE49-F238E27FC236}">
                <a16:creationId xmlns:a16="http://schemas.microsoft.com/office/drawing/2014/main" id="{88F9D9F9-A9F5-42CA-B2A6-9AFC2825E681}"/>
              </a:ext>
            </a:extLst>
          </p:cNvPr>
          <p:cNvSpPr>
            <a:spLocks noChangeAspect="1"/>
          </p:cNvSpPr>
          <p:nvPr/>
        </p:nvSpPr>
        <p:spPr>
          <a:xfrm>
            <a:off x="5736858" y="542773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7" name="Freeform 97">
            <a:extLst>
              <a:ext uri="{FF2B5EF4-FFF2-40B4-BE49-F238E27FC236}">
                <a16:creationId xmlns:a16="http://schemas.microsoft.com/office/drawing/2014/main" id="{BE16E7E7-B6A0-4E27-8ACC-798232B173A6}"/>
              </a:ext>
            </a:extLst>
          </p:cNvPr>
          <p:cNvSpPr>
            <a:spLocks noChangeAspect="1"/>
          </p:cNvSpPr>
          <p:nvPr/>
        </p:nvSpPr>
        <p:spPr>
          <a:xfrm>
            <a:off x="8042011" y="542202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Freeform 99">
            <a:extLst>
              <a:ext uri="{FF2B5EF4-FFF2-40B4-BE49-F238E27FC236}">
                <a16:creationId xmlns:a16="http://schemas.microsoft.com/office/drawing/2014/main" id="{768ADCFC-8081-401C-82C1-2E48C5D50AEA}"/>
              </a:ext>
            </a:extLst>
          </p:cNvPr>
          <p:cNvSpPr>
            <a:spLocks noChangeAspect="1"/>
          </p:cNvSpPr>
          <p:nvPr/>
        </p:nvSpPr>
        <p:spPr>
          <a:xfrm>
            <a:off x="7329423" y="5413097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430875" y="1312769"/>
            <a:ext cx="3434131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id-ID" altLang="ko-KR" sz="4050" b="1" dirty="0">
                <a:solidFill>
                  <a:schemeClr val="accent1"/>
                </a:solidFill>
                <a:cs typeface="Arial" pitchFamily="34" charset="0"/>
              </a:rPr>
              <a:t>Tahap Inkubasi</a:t>
            </a:r>
            <a:endParaRPr lang="ko-KR" altLang="en-US" sz="405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51" y="1374610"/>
            <a:ext cx="8679898" cy="724247"/>
          </a:xfrm>
          <a:prstGeom prst="rect">
            <a:avLst/>
          </a:prstGeom>
        </p:spPr>
        <p:txBody>
          <a:bodyPr/>
          <a:lstStyle/>
          <a:p>
            <a:r>
              <a:rPr lang="id-ID" b="1" dirty="0"/>
              <a:t>Tahap Dini</a:t>
            </a:r>
            <a:endParaRPr lang="en-US" b="1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999987-EB1C-4EF7-B439-E8B0D626FE35}"/>
              </a:ext>
            </a:extLst>
          </p:cNvPr>
          <p:cNvSpPr/>
          <p:nvPr/>
        </p:nvSpPr>
        <p:spPr>
          <a:xfrm>
            <a:off x="839416" y="2968959"/>
            <a:ext cx="522518" cy="637313"/>
          </a:xfrm>
          <a:custGeom>
            <a:avLst/>
            <a:gdLst>
              <a:gd name="connsiteX0" fmla="*/ 638216 w 1257300"/>
              <a:gd name="connsiteY0" fmla="*/ 1536980 h 1533525"/>
              <a:gd name="connsiteX1" fmla="*/ 25759 w 1257300"/>
              <a:gd name="connsiteY1" fmla="*/ 1132167 h 1533525"/>
              <a:gd name="connsiteX2" fmla="*/ 50524 w 1257300"/>
              <a:gd name="connsiteY2" fmla="*/ 768312 h 1533525"/>
              <a:gd name="connsiteX3" fmla="*/ 309604 w 1257300"/>
              <a:gd name="connsiteY3" fmla="*/ 400647 h 1533525"/>
              <a:gd name="connsiteX4" fmla="*/ 604879 w 1257300"/>
              <a:gd name="connsiteY4" fmla="*/ 16790 h 1533525"/>
              <a:gd name="connsiteX5" fmla="*/ 642026 w 1257300"/>
              <a:gd name="connsiteY5" fmla="*/ 13932 h 1533525"/>
              <a:gd name="connsiteX6" fmla="*/ 1148756 w 1257300"/>
              <a:gd name="connsiteY6" fmla="*/ 617817 h 1533525"/>
              <a:gd name="connsiteX7" fmla="*/ 1247816 w 1257300"/>
              <a:gd name="connsiteY7" fmla="*/ 1101687 h 1533525"/>
              <a:gd name="connsiteX8" fmla="*/ 809666 w 1257300"/>
              <a:gd name="connsiteY8" fmla="*/ 1516025 h 1533525"/>
              <a:gd name="connsiteX9" fmla="*/ 638216 w 1257300"/>
              <a:gd name="connsiteY9" fmla="*/ 153698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38216" y="1536980"/>
                </a:moveTo>
                <a:cubicBezTo>
                  <a:pt x="343894" y="1536980"/>
                  <a:pt x="105769" y="1376007"/>
                  <a:pt x="25759" y="1132167"/>
                </a:cubicBezTo>
                <a:cubicBezTo>
                  <a:pt x="-15199" y="1007390"/>
                  <a:pt x="-7579" y="887375"/>
                  <a:pt x="50524" y="768312"/>
                </a:cubicBezTo>
                <a:cubicBezTo>
                  <a:pt x="117199" y="631152"/>
                  <a:pt x="210544" y="513995"/>
                  <a:pt x="309604" y="400647"/>
                </a:cubicBezTo>
                <a:cubicBezTo>
                  <a:pt x="416284" y="278727"/>
                  <a:pt x="524869" y="158712"/>
                  <a:pt x="604879" y="16790"/>
                </a:cubicBezTo>
                <a:cubicBezTo>
                  <a:pt x="618214" y="-7023"/>
                  <a:pt x="626786" y="-3213"/>
                  <a:pt x="642026" y="13932"/>
                </a:cubicBezTo>
                <a:cubicBezTo>
                  <a:pt x="814429" y="213005"/>
                  <a:pt x="1004929" y="395885"/>
                  <a:pt x="1148756" y="617817"/>
                </a:cubicBezTo>
                <a:cubicBezTo>
                  <a:pt x="1244006" y="765455"/>
                  <a:pt x="1294489" y="926427"/>
                  <a:pt x="1247816" y="1101687"/>
                </a:cubicBezTo>
                <a:cubicBezTo>
                  <a:pt x="1186856" y="1326477"/>
                  <a:pt x="1024931" y="1451255"/>
                  <a:pt x="809666" y="1516025"/>
                </a:cubicBezTo>
                <a:cubicBezTo>
                  <a:pt x="750611" y="1533170"/>
                  <a:pt x="688699" y="1539837"/>
                  <a:pt x="638216" y="15369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AE881F-27D0-4E96-9247-5187CDA7DFDB}"/>
              </a:ext>
            </a:extLst>
          </p:cNvPr>
          <p:cNvSpPr/>
          <p:nvPr/>
        </p:nvSpPr>
        <p:spPr>
          <a:xfrm>
            <a:off x="3761944" y="2964852"/>
            <a:ext cx="522518" cy="641271"/>
          </a:xfrm>
          <a:custGeom>
            <a:avLst/>
            <a:gdLst>
              <a:gd name="connsiteX0" fmla="*/ 1101588 w 1257300"/>
              <a:gd name="connsiteY0" fmla="*/ 557213 h 1543050"/>
              <a:gd name="connsiteX1" fmla="*/ 1235890 w 1257300"/>
              <a:gd name="connsiteY1" fmla="*/ 806768 h 1543050"/>
              <a:gd name="connsiteX2" fmla="*/ 1033008 w 1257300"/>
              <a:gd name="connsiteY2" fmla="*/ 1420178 h 1543050"/>
              <a:gd name="connsiteX3" fmla="*/ 108130 w 1257300"/>
              <a:gd name="connsiteY3" fmla="*/ 1299210 h 1543050"/>
              <a:gd name="connsiteX4" fmla="*/ 63363 w 1257300"/>
              <a:gd name="connsiteY4" fmla="*/ 1231583 h 1543050"/>
              <a:gd name="connsiteX5" fmla="*/ 78603 w 1257300"/>
              <a:gd name="connsiteY5" fmla="*/ 721043 h 1543050"/>
              <a:gd name="connsiteX6" fmla="*/ 275770 w 1257300"/>
              <a:gd name="connsiteY6" fmla="*/ 448628 h 1543050"/>
              <a:gd name="connsiteX7" fmla="*/ 620575 w 1257300"/>
              <a:gd name="connsiteY7" fmla="*/ 0 h 1543050"/>
              <a:gd name="connsiteX8" fmla="*/ 1101588 w 1257300"/>
              <a:gd name="connsiteY8" fmla="*/ 557213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300" h="1543050">
                <a:moveTo>
                  <a:pt x="1101588" y="557213"/>
                </a:moveTo>
                <a:cubicBezTo>
                  <a:pt x="1154928" y="635318"/>
                  <a:pt x="1207315" y="714375"/>
                  <a:pt x="1235890" y="806768"/>
                </a:cubicBezTo>
                <a:cubicBezTo>
                  <a:pt x="1309233" y="1051560"/>
                  <a:pt x="1238748" y="1266825"/>
                  <a:pt x="1033008" y="1420178"/>
                </a:cubicBezTo>
                <a:cubicBezTo>
                  <a:pt x="747258" y="1633538"/>
                  <a:pt x="313870" y="1576388"/>
                  <a:pt x="108130" y="1299210"/>
                </a:cubicBezTo>
                <a:cubicBezTo>
                  <a:pt x="91938" y="1277303"/>
                  <a:pt x="78603" y="1254443"/>
                  <a:pt x="63363" y="1231583"/>
                </a:cubicBezTo>
                <a:cubicBezTo>
                  <a:pt x="-27125" y="1058228"/>
                  <a:pt x="-19505" y="889635"/>
                  <a:pt x="78603" y="721043"/>
                </a:cubicBezTo>
                <a:cubicBezTo>
                  <a:pt x="135753" y="623888"/>
                  <a:pt x="203380" y="533400"/>
                  <a:pt x="275770" y="448628"/>
                </a:cubicBezTo>
                <a:cubicBezTo>
                  <a:pt x="398643" y="306705"/>
                  <a:pt x="527230" y="170498"/>
                  <a:pt x="620575" y="0"/>
                </a:cubicBezTo>
                <a:cubicBezTo>
                  <a:pt x="784405" y="188595"/>
                  <a:pt x="957761" y="359093"/>
                  <a:pt x="1101588" y="557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33C5-A544-4C89-9135-99A6BC7509D5}"/>
              </a:ext>
            </a:extLst>
          </p:cNvPr>
          <p:cNvSpPr/>
          <p:nvPr/>
        </p:nvSpPr>
        <p:spPr>
          <a:xfrm>
            <a:off x="1813591" y="2968896"/>
            <a:ext cx="522518" cy="637313"/>
          </a:xfrm>
          <a:custGeom>
            <a:avLst/>
            <a:gdLst>
              <a:gd name="connsiteX0" fmla="*/ 627457 w 1257300"/>
              <a:gd name="connsiteY0" fmla="*/ 1538084 h 1533525"/>
              <a:gd name="connsiteX1" fmla="*/ 100724 w 1257300"/>
              <a:gd name="connsiteY1" fmla="*/ 1276146 h 1533525"/>
              <a:gd name="connsiteX2" fmla="*/ 70244 w 1257300"/>
              <a:gd name="connsiteY2" fmla="*/ 730363 h 1533525"/>
              <a:gd name="connsiteX3" fmla="*/ 297892 w 1257300"/>
              <a:gd name="connsiteY3" fmla="*/ 415086 h 1533525"/>
              <a:gd name="connsiteX4" fmla="*/ 605549 w 1257300"/>
              <a:gd name="connsiteY4" fmla="*/ 16941 h 1533525"/>
              <a:gd name="connsiteX5" fmla="*/ 642697 w 1257300"/>
              <a:gd name="connsiteY5" fmla="*/ 13131 h 1533525"/>
              <a:gd name="connsiteX6" fmla="*/ 1128472 w 1257300"/>
              <a:gd name="connsiteY6" fmla="*/ 585583 h 1533525"/>
              <a:gd name="connsiteX7" fmla="*/ 1250392 w 1257300"/>
              <a:gd name="connsiteY7" fmla="*/ 1096123 h 1533525"/>
              <a:gd name="connsiteX8" fmla="*/ 811289 w 1257300"/>
              <a:gd name="connsiteY8" fmla="*/ 1515224 h 1533525"/>
              <a:gd name="connsiteX9" fmla="*/ 627457 w 1257300"/>
              <a:gd name="connsiteY9" fmla="*/ 153808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27457" y="1538084"/>
                </a:moveTo>
                <a:cubicBezTo>
                  <a:pt x="411239" y="1532368"/>
                  <a:pt x="227407" y="1458074"/>
                  <a:pt x="100724" y="1276146"/>
                </a:cubicBezTo>
                <a:cubicBezTo>
                  <a:pt x="-20243" y="1101838"/>
                  <a:pt x="-34531" y="919911"/>
                  <a:pt x="70244" y="730363"/>
                </a:cubicBezTo>
                <a:cubicBezTo>
                  <a:pt x="133109" y="616063"/>
                  <a:pt x="213119" y="513193"/>
                  <a:pt x="297892" y="415086"/>
                </a:cubicBezTo>
                <a:cubicBezTo>
                  <a:pt x="408382" y="288403"/>
                  <a:pt x="522682" y="164578"/>
                  <a:pt x="605549" y="16941"/>
                </a:cubicBezTo>
                <a:cubicBezTo>
                  <a:pt x="617932" y="-4967"/>
                  <a:pt x="627457" y="-4967"/>
                  <a:pt x="642697" y="13131"/>
                </a:cubicBezTo>
                <a:cubicBezTo>
                  <a:pt x="804622" y="203631"/>
                  <a:pt x="986549" y="377938"/>
                  <a:pt x="1128472" y="585583"/>
                </a:cubicBezTo>
                <a:cubicBezTo>
                  <a:pt x="1234199" y="740841"/>
                  <a:pt x="1298969" y="907529"/>
                  <a:pt x="1250392" y="1096123"/>
                </a:cubicBezTo>
                <a:cubicBezTo>
                  <a:pt x="1191337" y="1322818"/>
                  <a:pt x="1028459" y="1450454"/>
                  <a:pt x="811289" y="1515224"/>
                </a:cubicBezTo>
                <a:cubicBezTo>
                  <a:pt x="752234" y="1533321"/>
                  <a:pt x="690322" y="1539988"/>
                  <a:pt x="627457" y="15380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A0EB7A-79FC-4B74-A649-6C3EC8ABB6FC}"/>
              </a:ext>
            </a:extLst>
          </p:cNvPr>
          <p:cNvSpPr/>
          <p:nvPr/>
        </p:nvSpPr>
        <p:spPr>
          <a:xfrm>
            <a:off x="2787767" y="2968587"/>
            <a:ext cx="522518" cy="637313"/>
          </a:xfrm>
          <a:custGeom>
            <a:avLst/>
            <a:gdLst>
              <a:gd name="connsiteX0" fmla="*/ 644446 w 1257300"/>
              <a:gd name="connsiteY0" fmla="*/ 1537874 h 1533525"/>
              <a:gd name="connsiteX1" fmla="*/ 35799 w 1257300"/>
              <a:gd name="connsiteY1" fmla="*/ 1157827 h 1533525"/>
              <a:gd name="connsiteX2" fmla="*/ 44371 w 1257300"/>
              <a:gd name="connsiteY2" fmla="*/ 783494 h 1533525"/>
              <a:gd name="connsiteX3" fmla="*/ 281544 w 1257300"/>
              <a:gd name="connsiteY3" fmla="*/ 433926 h 1533525"/>
              <a:gd name="connsiteX4" fmla="*/ 605394 w 1257300"/>
              <a:gd name="connsiteY4" fmla="*/ 17684 h 1533525"/>
              <a:gd name="connsiteX5" fmla="*/ 642541 w 1257300"/>
              <a:gd name="connsiteY5" fmla="*/ 12921 h 1533525"/>
              <a:gd name="connsiteX6" fmla="*/ 1134031 w 1257300"/>
              <a:gd name="connsiteY6" fmla="*/ 593946 h 1533525"/>
              <a:gd name="connsiteX7" fmla="*/ 1252141 w 1257300"/>
              <a:gd name="connsiteY7" fmla="*/ 1083531 h 1533525"/>
              <a:gd name="connsiteX8" fmla="*/ 836851 w 1257300"/>
              <a:gd name="connsiteY8" fmla="*/ 1507394 h 1533525"/>
              <a:gd name="connsiteX9" fmla="*/ 644446 w 1257300"/>
              <a:gd name="connsiteY9" fmla="*/ 153787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44446" y="1537874"/>
                </a:moveTo>
                <a:cubicBezTo>
                  <a:pt x="354886" y="1537874"/>
                  <a:pt x="129144" y="1394047"/>
                  <a:pt x="35799" y="1157827"/>
                </a:cubicBezTo>
                <a:cubicBezTo>
                  <a:pt x="-13732" y="1033049"/>
                  <a:pt x="-12779" y="908272"/>
                  <a:pt x="44371" y="783494"/>
                </a:cubicBezTo>
                <a:cubicBezTo>
                  <a:pt x="104379" y="653954"/>
                  <a:pt x="189151" y="541559"/>
                  <a:pt x="281544" y="433926"/>
                </a:cubicBezTo>
                <a:cubicBezTo>
                  <a:pt x="396796" y="300576"/>
                  <a:pt x="517763" y="172941"/>
                  <a:pt x="605394" y="17684"/>
                </a:cubicBezTo>
                <a:cubicBezTo>
                  <a:pt x="615871" y="-1366"/>
                  <a:pt x="624444" y="-8034"/>
                  <a:pt x="642541" y="12921"/>
                </a:cubicBezTo>
                <a:cubicBezTo>
                  <a:pt x="807324" y="205326"/>
                  <a:pt x="990204" y="382491"/>
                  <a:pt x="1134031" y="593946"/>
                </a:cubicBezTo>
                <a:cubicBezTo>
                  <a:pt x="1235949" y="743489"/>
                  <a:pt x="1291194" y="905414"/>
                  <a:pt x="1252141" y="1083531"/>
                </a:cubicBezTo>
                <a:cubicBezTo>
                  <a:pt x="1202611" y="1307369"/>
                  <a:pt x="1046401" y="1435956"/>
                  <a:pt x="836851" y="1507394"/>
                </a:cubicBezTo>
                <a:cubicBezTo>
                  <a:pt x="770176" y="1531206"/>
                  <a:pt x="700644" y="1541684"/>
                  <a:pt x="644446" y="15378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58A367-622A-42AF-A80C-A43BC5B212A5}"/>
              </a:ext>
            </a:extLst>
          </p:cNvPr>
          <p:cNvSpPr/>
          <p:nvPr/>
        </p:nvSpPr>
        <p:spPr>
          <a:xfrm>
            <a:off x="873063" y="3029201"/>
            <a:ext cx="455224" cy="538352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AA206E-6E1F-4BF4-9FC2-EFBC408F3BAC}"/>
              </a:ext>
            </a:extLst>
          </p:cNvPr>
          <p:cNvSpPr/>
          <p:nvPr/>
        </p:nvSpPr>
        <p:spPr>
          <a:xfrm>
            <a:off x="3797571" y="3028885"/>
            <a:ext cx="451265" cy="538352"/>
          </a:xfrm>
          <a:custGeom>
            <a:avLst/>
            <a:gdLst>
              <a:gd name="connsiteX0" fmla="*/ 1095024 w 1085850"/>
              <a:gd name="connsiteY0" fmla="*/ 849855 h 1295400"/>
              <a:gd name="connsiteX1" fmla="*/ 863567 w 1085850"/>
              <a:gd name="connsiteY1" fmla="*/ 1214662 h 1295400"/>
              <a:gd name="connsiteX2" fmla="*/ 133952 w 1085850"/>
              <a:gd name="connsiteY2" fmla="*/ 1138462 h 1295400"/>
              <a:gd name="connsiteX3" fmla="*/ 56799 w 1085850"/>
              <a:gd name="connsiteY3" fmla="*/ 629827 h 1295400"/>
              <a:gd name="connsiteX4" fmla="*/ 293019 w 1085850"/>
              <a:gd name="connsiteY4" fmla="*/ 314550 h 1295400"/>
              <a:gd name="connsiteX5" fmla="*/ 531144 w 1085850"/>
              <a:gd name="connsiteY5" fmla="*/ 17370 h 1295400"/>
              <a:gd name="connsiteX6" fmla="*/ 564482 w 1085850"/>
              <a:gd name="connsiteY6" fmla="*/ 10702 h 1295400"/>
              <a:gd name="connsiteX7" fmla="*/ 1013110 w 1085850"/>
              <a:gd name="connsiteY7" fmla="*/ 564105 h 1295400"/>
              <a:gd name="connsiteX8" fmla="*/ 1095024 w 1085850"/>
              <a:gd name="connsiteY8" fmla="*/ 84985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295400">
                <a:moveTo>
                  <a:pt x="1095024" y="849855"/>
                </a:moveTo>
                <a:cubicBezTo>
                  <a:pt x="1088357" y="999397"/>
                  <a:pt x="1005490" y="1125127"/>
                  <a:pt x="863567" y="1214662"/>
                </a:cubicBezTo>
                <a:cubicBezTo>
                  <a:pt x="636872" y="1357537"/>
                  <a:pt x="317785" y="1324200"/>
                  <a:pt x="133952" y="1138462"/>
                </a:cubicBezTo>
                <a:cubicBezTo>
                  <a:pt x="13937" y="1017495"/>
                  <a:pt x="-55596" y="826995"/>
                  <a:pt x="56799" y="629827"/>
                </a:cubicBezTo>
                <a:cubicBezTo>
                  <a:pt x="122522" y="514575"/>
                  <a:pt x="207294" y="414562"/>
                  <a:pt x="293019" y="314550"/>
                </a:cubicBezTo>
                <a:cubicBezTo>
                  <a:pt x="374935" y="217395"/>
                  <a:pt x="460660" y="124050"/>
                  <a:pt x="531144" y="17370"/>
                </a:cubicBezTo>
                <a:cubicBezTo>
                  <a:pt x="540669" y="2130"/>
                  <a:pt x="547337" y="-9300"/>
                  <a:pt x="564482" y="10702"/>
                </a:cubicBezTo>
                <a:cubicBezTo>
                  <a:pt x="721644" y="188820"/>
                  <a:pt x="893094" y="355507"/>
                  <a:pt x="1013110" y="564105"/>
                </a:cubicBezTo>
                <a:cubicBezTo>
                  <a:pt x="1059782" y="645067"/>
                  <a:pt x="1095024" y="731745"/>
                  <a:pt x="1095024" y="8498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4BE47C-670D-45BF-9B71-D151F44A4AFD}"/>
              </a:ext>
            </a:extLst>
          </p:cNvPr>
          <p:cNvSpPr/>
          <p:nvPr/>
        </p:nvSpPr>
        <p:spPr>
          <a:xfrm>
            <a:off x="1847239" y="3028642"/>
            <a:ext cx="455224" cy="538352"/>
          </a:xfrm>
          <a:custGeom>
            <a:avLst/>
            <a:gdLst>
              <a:gd name="connsiteX0" fmla="*/ 1097159 w 1095375"/>
              <a:gd name="connsiteY0" fmla="*/ 843775 h 1295400"/>
              <a:gd name="connsiteX1" fmla="*/ 865701 w 1095375"/>
              <a:gd name="connsiteY1" fmla="*/ 1214297 h 1295400"/>
              <a:gd name="connsiteX2" fmla="*/ 95129 w 1095375"/>
              <a:gd name="connsiteY2" fmla="*/ 1092377 h 1295400"/>
              <a:gd name="connsiteX3" fmla="*/ 54171 w 1095375"/>
              <a:gd name="connsiteY3" fmla="*/ 638987 h 1295400"/>
              <a:gd name="connsiteX4" fmla="*/ 294201 w 1095375"/>
              <a:gd name="connsiteY4" fmla="*/ 314185 h 1295400"/>
              <a:gd name="connsiteX5" fmla="*/ 532326 w 1095375"/>
              <a:gd name="connsiteY5" fmla="*/ 17957 h 1295400"/>
              <a:gd name="connsiteX6" fmla="*/ 565664 w 1095375"/>
              <a:gd name="connsiteY6" fmla="*/ 10337 h 1295400"/>
              <a:gd name="connsiteX7" fmla="*/ 1014292 w 1095375"/>
              <a:gd name="connsiteY7" fmla="*/ 563740 h 1295400"/>
              <a:gd name="connsiteX8" fmla="*/ 1097159 w 1095375"/>
              <a:gd name="connsiteY8" fmla="*/ 84377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7159" y="843775"/>
                </a:moveTo>
                <a:cubicBezTo>
                  <a:pt x="1090492" y="999032"/>
                  <a:pt x="1007624" y="1125715"/>
                  <a:pt x="865701" y="1214297"/>
                </a:cubicBezTo>
                <a:cubicBezTo>
                  <a:pt x="617099" y="1370507"/>
                  <a:pt x="265626" y="1315262"/>
                  <a:pt x="95129" y="1092377"/>
                </a:cubicBezTo>
                <a:cubicBezTo>
                  <a:pt x="-12504" y="951407"/>
                  <a:pt x="-32506" y="799007"/>
                  <a:pt x="54171" y="638987"/>
                </a:cubicBezTo>
                <a:cubicBezTo>
                  <a:pt x="117989" y="518972"/>
                  <a:pt x="206571" y="417055"/>
                  <a:pt x="294201" y="314185"/>
                </a:cubicBezTo>
                <a:cubicBezTo>
                  <a:pt x="376116" y="217030"/>
                  <a:pt x="461841" y="122732"/>
                  <a:pt x="532326" y="17957"/>
                </a:cubicBezTo>
                <a:cubicBezTo>
                  <a:pt x="541851" y="4622"/>
                  <a:pt x="546614" y="-10618"/>
                  <a:pt x="565664" y="10337"/>
                </a:cubicBezTo>
                <a:cubicBezTo>
                  <a:pt x="722826" y="188455"/>
                  <a:pt x="894276" y="355142"/>
                  <a:pt x="1014292" y="563740"/>
                </a:cubicBezTo>
                <a:cubicBezTo>
                  <a:pt x="1061917" y="645655"/>
                  <a:pt x="1096207" y="731380"/>
                  <a:pt x="1097159" y="8437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522CE2-8FC9-4F3B-AFD2-D50FE4A6FB64}"/>
              </a:ext>
            </a:extLst>
          </p:cNvPr>
          <p:cNvSpPr/>
          <p:nvPr/>
        </p:nvSpPr>
        <p:spPr>
          <a:xfrm>
            <a:off x="2823394" y="3028642"/>
            <a:ext cx="451265" cy="538352"/>
          </a:xfrm>
          <a:custGeom>
            <a:avLst/>
            <a:gdLst>
              <a:gd name="connsiteX0" fmla="*/ 540664 w 1085850"/>
              <a:gd name="connsiteY0" fmla="*/ 1304462 h 1295400"/>
              <a:gd name="connsiteX1" fmla="*/ 75845 w 1085850"/>
              <a:gd name="connsiteY1" fmla="*/ 1065384 h 1295400"/>
              <a:gd name="connsiteX2" fmla="*/ 44412 w 1085850"/>
              <a:gd name="connsiteY2" fmla="*/ 655809 h 1295400"/>
              <a:gd name="connsiteX3" fmla="*/ 219672 w 1085850"/>
              <a:gd name="connsiteY3" fmla="*/ 401492 h 1295400"/>
              <a:gd name="connsiteX4" fmla="*/ 533997 w 1085850"/>
              <a:gd name="connsiteY4" fmla="*/ 13824 h 1295400"/>
              <a:gd name="connsiteX5" fmla="*/ 565430 w 1085850"/>
              <a:gd name="connsiteY5" fmla="*/ 10014 h 1295400"/>
              <a:gd name="connsiteX6" fmla="*/ 992150 w 1085850"/>
              <a:gd name="connsiteY6" fmla="*/ 526269 h 1295400"/>
              <a:gd name="connsiteX7" fmla="*/ 1089305 w 1085850"/>
              <a:gd name="connsiteY7" fmla="*/ 756774 h 1295400"/>
              <a:gd name="connsiteX8" fmla="*/ 832130 w 1085850"/>
              <a:gd name="connsiteY8" fmla="*/ 1233024 h 1295400"/>
              <a:gd name="connsiteX9" fmla="*/ 540664 w 1085850"/>
              <a:gd name="connsiteY9" fmla="*/ 1304462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295400">
                <a:moveTo>
                  <a:pt x="540664" y="1304462"/>
                </a:moveTo>
                <a:cubicBezTo>
                  <a:pt x="352070" y="1293984"/>
                  <a:pt x="187287" y="1230167"/>
                  <a:pt x="75845" y="1065384"/>
                </a:cubicBezTo>
                <a:cubicBezTo>
                  <a:pt x="-11786" y="935844"/>
                  <a:pt x="-25120" y="797732"/>
                  <a:pt x="44412" y="655809"/>
                </a:cubicBezTo>
                <a:cubicBezTo>
                  <a:pt x="90132" y="562464"/>
                  <a:pt x="153950" y="481502"/>
                  <a:pt x="219672" y="401492"/>
                </a:cubicBezTo>
                <a:cubicBezTo>
                  <a:pt x="325400" y="272904"/>
                  <a:pt x="441605" y="152889"/>
                  <a:pt x="533997" y="13824"/>
                </a:cubicBezTo>
                <a:cubicBezTo>
                  <a:pt x="544475" y="-2368"/>
                  <a:pt x="551142" y="-5226"/>
                  <a:pt x="565430" y="10014"/>
                </a:cubicBezTo>
                <a:cubicBezTo>
                  <a:pt x="714020" y="176702"/>
                  <a:pt x="873087" y="334817"/>
                  <a:pt x="992150" y="526269"/>
                </a:cubicBezTo>
                <a:cubicBezTo>
                  <a:pt x="1036917" y="597707"/>
                  <a:pt x="1075017" y="672954"/>
                  <a:pt x="1089305" y="756774"/>
                </a:cubicBezTo>
                <a:cubicBezTo>
                  <a:pt x="1121689" y="947274"/>
                  <a:pt x="1020725" y="1133964"/>
                  <a:pt x="832130" y="1233024"/>
                </a:cubicBezTo>
                <a:cubicBezTo>
                  <a:pt x="741642" y="1281602"/>
                  <a:pt x="645439" y="1301604"/>
                  <a:pt x="540664" y="13044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AD8960-51FD-4FA7-A4C2-ADCA2EBC354D}"/>
              </a:ext>
            </a:extLst>
          </p:cNvPr>
          <p:cNvGrpSpPr/>
          <p:nvPr/>
        </p:nvGrpSpPr>
        <p:grpSpPr>
          <a:xfrm>
            <a:off x="787824" y="3799783"/>
            <a:ext cx="625701" cy="1751741"/>
            <a:chOff x="6734546" y="2348669"/>
            <a:chExt cx="834268" cy="233565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3E15E54-1A7E-4268-869B-F6BCB931956F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79B56D6-C641-42DC-804B-920A68CC7B1E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70A6483D-C0DD-42C2-90E9-3EF23EAFC8C3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426615A-B80A-441D-A0C1-9EB4F541905A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E1930FD-4AE1-4F70-AE08-5B8063CF1F52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DA4FEE-E563-46AA-86EA-90761B996885}"/>
              </a:ext>
            </a:extLst>
          </p:cNvPr>
          <p:cNvGrpSpPr/>
          <p:nvPr/>
        </p:nvGrpSpPr>
        <p:grpSpPr>
          <a:xfrm>
            <a:off x="1762000" y="3795692"/>
            <a:ext cx="625701" cy="1751741"/>
            <a:chOff x="6734546" y="2348669"/>
            <a:chExt cx="834268" cy="23356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80277B-7A2C-41CE-AC11-24C53CED246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82A569-F1EC-4710-A406-B29EA0ECA97A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C1D511E3-8149-4589-93E6-89CE6422686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3A7DAB0-4BF3-4D9C-8A05-CC1D6A9F32EB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59171C9-70EC-457F-BD08-BE03D08C36B4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DD26A2-7F0D-46F6-B6FC-DDBE207B1568}"/>
              </a:ext>
            </a:extLst>
          </p:cNvPr>
          <p:cNvGrpSpPr/>
          <p:nvPr/>
        </p:nvGrpSpPr>
        <p:grpSpPr>
          <a:xfrm>
            <a:off x="2736176" y="3799783"/>
            <a:ext cx="625701" cy="1751741"/>
            <a:chOff x="6734546" y="2348669"/>
            <a:chExt cx="834268" cy="233565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4EC39D-FE52-4BFB-8AFF-46D4842463A3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FAA8C0B-7D6C-4811-94DF-FD8B198688A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05E76949-E08D-4D40-9552-8A2F4368A92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7AA0299-22E6-4E5E-923B-53FEDD34577F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6656BA-F7E8-4261-AA69-1C6D1D0C2E38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368DD87-642A-42BB-8222-B37C99F14512}"/>
              </a:ext>
            </a:extLst>
          </p:cNvPr>
          <p:cNvGrpSpPr/>
          <p:nvPr/>
        </p:nvGrpSpPr>
        <p:grpSpPr>
          <a:xfrm>
            <a:off x="3710352" y="3795692"/>
            <a:ext cx="625701" cy="1751741"/>
            <a:chOff x="6734546" y="2348669"/>
            <a:chExt cx="834268" cy="233565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288870-4C64-4A2B-B788-7D4E694AE5B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3854E3-420B-4377-BD0E-1090B2F7C287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056E720A-D72B-480D-A112-5F0A8E934D31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111666E-15E7-4796-9544-425AC52901FE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DE673F2-D706-4281-98E0-A2FAF0D47713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7F36B22-0BD7-4CB6-8429-A775946F7C9B}"/>
              </a:ext>
            </a:extLst>
          </p:cNvPr>
          <p:cNvSpPr txBox="1"/>
          <p:nvPr/>
        </p:nvSpPr>
        <p:spPr>
          <a:xfrm>
            <a:off x="4412290" y="2637937"/>
            <a:ext cx="354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cs typeface="Arial" pitchFamily="34" charset="0"/>
              </a:rPr>
              <a:t>Mulai muncul gejala penyakit yang kelihatan ringan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82EF71-340A-43B7-8F8D-A1957A780206}"/>
              </a:ext>
            </a:extLst>
          </p:cNvPr>
          <p:cNvSpPr txBox="1"/>
          <p:nvPr/>
        </p:nvSpPr>
        <p:spPr>
          <a:xfrm>
            <a:off x="4485330" y="3262870"/>
            <a:ext cx="3544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dirty="0">
                <a:cs typeface="Arial" pitchFamily="34" charset="0"/>
              </a:rPr>
              <a:t>Sudah mulai menjadi masalah kesehatan karena sudah ada gangguan patologis, walaupun penyakit masih dalam masa subklinik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0E0D6F-6658-426C-8DF6-A89AF8063DF6}"/>
              </a:ext>
            </a:extLst>
          </p:cNvPr>
          <p:cNvSpPr txBox="1"/>
          <p:nvPr/>
        </p:nvSpPr>
        <p:spPr>
          <a:xfrm>
            <a:off x="4503866" y="4375559"/>
            <a:ext cx="354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Host 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masih dapat melakukan aktifitas sehari-hari</a:t>
            </a:r>
            <a:endParaRPr lang="ko-KR" altLang="en-US" sz="16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C40281-F44A-415B-8D21-297356811850}"/>
              </a:ext>
            </a:extLst>
          </p:cNvPr>
          <p:cNvSpPr txBox="1"/>
          <p:nvPr/>
        </p:nvSpPr>
        <p:spPr>
          <a:xfrm>
            <a:off x="4503866" y="4960334"/>
            <a:ext cx="3544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iharapkan diagnosis sudah dapat ditegakkan secara dini, karena bila diobati sembuh, dila dibiarkan akan menjadi sakit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6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B815829-EC10-4849-919C-0A0157FCE659}"/>
              </a:ext>
            </a:extLst>
          </p:cNvPr>
          <p:cNvSpPr/>
          <p:nvPr/>
        </p:nvSpPr>
        <p:spPr>
          <a:xfrm rot="16200000" flipH="1">
            <a:off x="4901303" y="3849111"/>
            <a:ext cx="548640" cy="5486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1FC44-25D9-4BF9-8816-4B9129B9E324}"/>
              </a:ext>
            </a:extLst>
          </p:cNvPr>
          <p:cNvSpPr/>
          <p:nvPr/>
        </p:nvSpPr>
        <p:spPr>
          <a:xfrm rot="16200000" flipH="1">
            <a:off x="5242570" y="4912580"/>
            <a:ext cx="548640" cy="5486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687A4-B2B6-4DCA-9F58-3C7493D7ADCC}"/>
              </a:ext>
            </a:extLst>
          </p:cNvPr>
          <p:cNvSpPr/>
          <p:nvPr/>
        </p:nvSpPr>
        <p:spPr>
          <a:xfrm rot="16200000" flipH="1">
            <a:off x="5300003" y="2813633"/>
            <a:ext cx="548640" cy="548640"/>
          </a:xfrm>
          <a:prstGeom prst="ellipse">
            <a:avLst/>
          </a:prstGeom>
          <a:noFill/>
          <a:ln w="38100">
            <a:gradFill>
              <a:gsLst>
                <a:gs pos="65320">
                  <a:schemeClr val="accent1"/>
                </a:gs>
                <a:gs pos="56000">
                  <a:schemeClr val="bg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B81D5F-394B-4504-8A16-3760AF49FB51}"/>
              </a:ext>
            </a:extLst>
          </p:cNvPr>
          <p:cNvSpPr/>
          <p:nvPr/>
        </p:nvSpPr>
        <p:spPr>
          <a:xfrm rot="16200000" flipH="1">
            <a:off x="4219792" y="3573573"/>
            <a:ext cx="2992100" cy="1104005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gradFill>
            <a:gsLst>
              <a:gs pos="80000">
                <a:srgbClr val="FFFFFF"/>
              </a:gs>
              <a:gs pos="9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B3384B4A-37DD-486D-9FCB-6FDC1E950C0D}"/>
              </a:ext>
            </a:extLst>
          </p:cNvPr>
          <p:cNvSpPr/>
          <p:nvPr/>
        </p:nvSpPr>
        <p:spPr>
          <a:xfrm rot="1800000" flipH="1">
            <a:off x="5055943" y="4004302"/>
            <a:ext cx="238298" cy="238256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6715B79-7318-44DF-B1B4-CFFAF287273F}"/>
              </a:ext>
            </a:extLst>
          </p:cNvPr>
          <p:cNvSpPr>
            <a:spLocks/>
          </p:cNvSpPr>
          <p:nvPr/>
        </p:nvSpPr>
        <p:spPr>
          <a:xfrm flipH="1">
            <a:off x="5471697" y="2962153"/>
            <a:ext cx="236691" cy="236691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CCFEC47A-1789-44C6-B2D9-61DCFBB02534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5398551" y="5080333"/>
            <a:ext cx="237322" cy="236691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2D1ECC-3AEA-4451-A153-883B2A535D01}"/>
              </a:ext>
            </a:extLst>
          </p:cNvPr>
          <p:cNvSpPr txBox="1"/>
          <p:nvPr/>
        </p:nvSpPr>
        <p:spPr>
          <a:xfrm flipH="1">
            <a:off x="2215061" y="2162434"/>
            <a:ext cx="3045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600" dirty="0">
                <a:solidFill>
                  <a:schemeClr val="bg1"/>
                </a:solidFill>
                <a:cs typeface="Arial" pitchFamily="34" charset="0"/>
              </a:rPr>
              <a:t>Gejala penyakit bertambah jelas dan mungkin tambah berat dengan segala kelainan patologis dan gejalanya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AE1027-CC0C-40C9-8D63-FAD0ADEAF85E}"/>
              </a:ext>
            </a:extLst>
          </p:cNvPr>
          <p:cNvSpPr txBox="1"/>
          <p:nvPr/>
        </p:nvSpPr>
        <p:spPr>
          <a:xfrm flipH="1">
            <a:off x="2179846" y="4709395"/>
            <a:ext cx="3045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600" dirty="0">
                <a:solidFill>
                  <a:schemeClr val="bg1"/>
                </a:solidFill>
                <a:cs typeface="Arial" pitchFamily="34" charset="0"/>
              </a:rPr>
              <a:t>Penyakit sudah menunjukkan gejala dan kelainan klinis yang jelas, sehingga diagnosis sudah relatif mudah untuk ditegakkan dan diperlukan pengobatan yang tepat untuk menghindari akibat lanjut yang kurang baik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810B08-8F9F-4A02-8533-3A356B2D7E33}"/>
              </a:ext>
            </a:extLst>
          </p:cNvPr>
          <p:cNvSpPr txBox="1"/>
          <p:nvPr/>
        </p:nvSpPr>
        <p:spPr>
          <a:xfrm>
            <a:off x="431033" y="898616"/>
            <a:ext cx="3927653" cy="738664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id-ID" altLang="ko-KR" sz="4800" b="1" dirty="0">
                <a:solidFill>
                  <a:schemeClr val="bg1"/>
                </a:solidFill>
                <a:latin typeface="+mj-lt"/>
              </a:rPr>
              <a:t>Tahap Lanjut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b="1" dirty="0"/>
              <a:t>Pasca Patogenesis/Tahap Akhir</a:t>
            </a:r>
            <a:endParaRPr lang="en-US" b="1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A48E018-CDA8-4DF5-8528-DC36CEB64004}"/>
              </a:ext>
            </a:extLst>
          </p:cNvPr>
          <p:cNvSpPr/>
          <p:nvPr/>
        </p:nvSpPr>
        <p:spPr>
          <a:xfrm>
            <a:off x="710968" y="3601963"/>
            <a:ext cx="1886183" cy="434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3E3B923-96A2-40A4-8F6A-76BAF4913FCB}"/>
              </a:ext>
            </a:extLst>
          </p:cNvPr>
          <p:cNvSpPr/>
          <p:nvPr/>
        </p:nvSpPr>
        <p:spPr>
          <a:xfrm>
            <a:off x="2172658" y="3601963"/>
            <a:ext cx="1886183" cy="434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E09AAA3-E68D-4E81-83AB-80C219165D5B}"/>
              </a:ext>
            </a:extLst>
          </p:cNvPr>
          <p:cNvSpPr/>
          <p:nvPr/>
        </p:nvSpPr>
        <p:spPr>
          <a:xfrm>
            <a:off x="3634349" y="3601963"/>
            <a:ext cx="1886183" cy="434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8E55AB3-76F8-4844-B9A2-1EBF90543AD4}"/>
              </a:ext>
            </a:extLst>
          </p:cNvPr>
          <p:cNvSpPr/>
          <p:nvPr/>
        </p:nvSpPr>
        <p:spPr>
          <a:xfrm>
            <a:off x="5096040" y="3601963"/>
            <a:ext cx="1886183" cy="434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E549060-8019-4E9D-89D8-240233EC951A}"/>
              </a:ext>
            </a:extLst>
          </p:cNvPr>
          <p:cNvSpPr/>
          <p:nvPr/>
        </p:nvSpPr>
        <p:spPr>
          <a:xfrm>
            <a:off x="6557731" y="3601963"/>
            <a:ext cx="1886183" cy="434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026781C-603F-4E4A-9DCA-44D5DDAF83C3}"/>
              </a:ext>
            </a:extLst>
          </p:cNvPr>
          <p:cNvSpPr/>
          <p:nvPr/>
        </p:nvSpPr>
        <p:spPr>
          <a:xfrm rot="10800000" flipV="1">
            <a:off x="1506882" y="3373139"/>
            <a:ext cx="294353" cy="2537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517B92D-58E9-4F9A-857E-C4AA82179790}"/>
              </a:ext>
            </a:extLst>
          </p:cNvPr>
          <p:cNvSpPr/>
          <p:nvPr/>
        </p:nvSpPr>
        <p:spPr>
          <a:xfrm rot="10800000" flipV="1">
            <a:off x="4430263" y="3373139"/>
            <a:ext cx="294353" cy="25375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5117768-1BC2-4CA0-BDBD-50471C6642F2}"/>
              </a:ext>
            </a:extLst>
          </p:cNvPr>
          <p:cNvSpPr/>
          <p:nvPr/>
        </p:nvSpPr>
        <p:spPr>
          <a:xfrm flipV="1">
            <a:off x="5891953" y="4026365"/>
            <a:ext cx="294353" cy="2537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A82A80-FAD3-4F5A-B4F0-FB33F5B3468F}"/>
              </a:ext>
            </a:extLst>
          </p:cNvPr>
          <p:cNvSpPr/>
          <p:nvPr/>
        </p:nvSpPr>
        <p:spPr>
          <a:xfrm flipV="1">
            <a:off x="2968572" y="4026365"/>
            <a:ext cx="294353" cy="2537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713858-9B8E-4824-A1A0-E684C7239EA6}"/>
              </a:ext>
            </a:extLst>
          </p:cNvPr>
          <p:cNvGrpSpPr/>
          <p:nvPr/>
        </p:nvGrpSpPr>
        <p:grpSpPr>
          <a:xfrm>
            <a:off x="1779930" y="1260261"/>
            <a:ext cx="2483207" cy="2292127"/>
            <a:chOff x="1846725" y="3832955"/>
            <a:chExt cx="3310943" cy="30561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6E1B5A-AC7F-4E18-AF96-38BFE9604E1E}"/>
                </a:ext>
              </a:extLst>
            </p:cNvPr>
            <p:cNvSpPr txBox="1"/>
            <p:nvPr/>
          </p:nvSpPr>
          <p:spPr>
            <a:xfrm>
              <a:off x="1846725" y="4467946"/>
              <a:ext cx="3310943" cy="242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ondisi di mana bibit penyakit menghilang, penyakit sudah tidak ada, tetapi bentuk dan fungsi tubuh tidak kembali seperti keadaan sebelum sakit, meninggalkan bekas atau gangguan yang permanen berupa cacat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534C9-9528-41A8-B682-0A25EE36F1AA}"/>
                </a:ext>
              </a:extLst>
            </p:cNvPr>
            <p:cNvSpPr txBox="1"/>
            <p:nvPr/>
          </p:nvSpPr>
          <p:spPr>
            <a:xfrm>
              <a:off x="2435229" y="3832955"/>
              <a:ext cx="2133934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Sembuh dengan Cacat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21137A-9460-4274-8B51-EEA1E6B454EF}"/>
              </a:ext>
            </a:extLst>
          </p:cNvPr>
          <p:cNvGrpSpPr/>
          <p:nvPr/>
        </p:nvGrpSpPr>
        <p:grpSpPr>
          <a:xfrm>
            <a:off x="4854396" y="1443857"/>
            <a:ext cx="1963232" cy="2108531"/>
            <a:chOff x="2048174" y="3024805"/>
            <a:chExt cx="2617642" cy="28113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933070-EB63-446C-8BE1-26AEE9CCD1FE}"/>
                </a:ext>
              </a:extLst>
            </p:cNvPr>
            <p:cNvSpPr txBox="1"/>
            <p:nvPr/>
          </p:nvSpPr>
          <p:spPr>
            <a:xfrm>
              <a:off x="2048174" y="3989521"/>
              <a:ext cx="2617642" cy="184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ondisi di mana perjalanan penyakit tampak berhenti, gejala penyakit tidak berubah, tidak bertambah berat atau ringan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D703D8-01E3-4ED5-8DCA-2BC02362E492}"/>
                </a:ext>
              </a:extLst>
            </p:cNvPr>
            <p:cNvSpPr txBox="1"/>
            <p:nvPr/>
          </p:nvSpPr>
          <p:spPr>
            <a:xfrm>
              <a:off x="2290029" y="3024805"/>
              <a:ext cx="2133933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Penyakit tetap berlangsung secara kronik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AC9849-F88B-4BDA-A572-DE19446C5908}"/>
              </a:ext>
            </a:extLst>
          </p:cNvPr>
          <p:cNvGrpSpPr/>
          <p:nvPr/>
        </p:nvGrpSpPr>
        <p:grpSpPr>
          <a:xfrm>
            <a:off x="846973" y="4147935"/>
            <a:ext cx="1614171" cy="1831268"/>
            <a:chOff x="2551705" y="4283314"/>
            <a:chExt cx="2152228" cy="24416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A42933-2F46-486F-AF62-DCA74FE78198}"/>
                </a:ext>
              </a:extLst>
            </p:cNvPr>
            <p:cNvSpPr txBox="1"/>
            <p:nvPr/>
          </p:nvSpPr>
          <p:spPr>
            <a:xfrm>
              <a:off x="2551705" y="4591087"/>
              <a:ext cx="2152228" cy="213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ondisi di mana bibit penyakit menghilang, bentuk dan fungsi tubuh kembali seperti keadaan sebelum sakit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D114E0-E650-41C1-85D5-946C04F0A4B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Sembuh Sempurna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BB1506-2043-4965-8BAF-D62A15AA6C1D}"/>
              </a:ext>
            </a:extLst>
          </p:cNvPr>
          <p:cNvGrpSpPr/>
          <p:nvPr/>
        </p:nvGrpSpPr>
        <p:grpSpPr>
          <a:xfrm>
            <a:off x="3262926" y="4147925"/>
            <a:ext cx="2629028" cy="1808187"/>
            <a:chOff x="1875133" y="4283314"/>
            <a:chExt cx="3505370" cy="24109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76D2D-F011-4592-BE41-4922FB847BA2}"/>
                </a:ext>
              </a:extLst>
            </p:cNvPr>
            <p:cNvSpPr txBox="1"/>
            <p:nvPr/>
          </p:nvSpPr>
          <p:spPr>
            <a:xfrm>
              <a:off x="1875133" y="4560313"/>
              <a:ext cx="3505370" cy="213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ondisi di mana perjalanan penyakit seolah-olah berhenti, gejala penyakit tidak tampak tetapi bibit penyakit masih ditemukan dalam </a:t>
              </a:r>
              <a:r>
                <a:rPr lang="id-ID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host 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 penyakit dapat timbul kembali saat daya tahan tubuh menurun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AB6113-5ADD-4A3C-939C-FE029913FAE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Carrier</a:t>
              </a:r>
              <a:r>
                <a:rPr lang="id-ID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/ Karier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89F34F4-8243-4725-856A-A2F131ACE1AD}"/>
              </a:ext>
            </a:extLst>
          </p:cNvPr>
          <p:cNvSpPr txBox="1"/>
          <p:nvPr/>
        </p:nvSpPr>
        <p:spPr>
          <a:xfrm>
            <a:off x="1273266" y="2595492"/>
            <a:ext cx="7615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5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E5E75E-2F69-4066-A6DB-81128724F1D3}"/>
              </a:ext>
            </a:extLst>
          </p:cNvPr>
          <p:cNvSpPr txBox="1"/>
          <p:nvPr/>
        </p:nvSpPr>
        <p:spPr>
          <a:xfrm>
            <a:off x="2734957" y="4355682"/>
            <a:ext cx="7615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5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5C0F9-7F54-430D-9890-542829180961}"/>
              </a:ext>
            </a:extLst>
          </p:cNvPr>
          <p:cNvSpPr txBox="1"/>
          <p:nvPr/>
        </p:nvSpPr>
        <p:spPr>
          <a:xfrm>
            <a:off x="4196648" y="2595492"/>
            <a:ext cx="7615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5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D0A196-FA8D-45CE-9EC8-8CD43F7DC854}"/>
              </a:ext>
            </a:extLst>
          </p:cNvPr>
          <p:cNvSpPr txBox="1"/>
          <p:nvPr/>
        </p:nvSpPr>
        <p:spPr>
          <a:xfrm>
            <a:off x="5658338" y="4355682"/>
            <a:ext cx="7615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5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4D3D66DC-A95E-4743-9EC2-E94E815000DF}"/>
              </a:ext>
            </a:extLst>
          </p:cNvPr>
          <p:cNvSpPr/>
          <p:nvPr/>
        </p:nvSpPr>
        <p:spPr>
          <a:xfrm rot="10800000" flipV="1">
            <a:off x="7353645" y="3373139"/>
            <a:ext cx="294353" cy="25375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8003B014-D5F0-44F7-916F-BF7DA386F1DB}"/>
              </a:ext>
            </a:extLst>
          </p:cNvPr>
          <p:cNvGrpSpPr/>
          <p:nvPr/>
        </p:nvGrpSpPr>
        <p:grpSpPr>
          <a:xfrm>
            <a:off x="6693736" y="4147926"/>
            <a:ext cx="1614172" cy="1377300"/>
            <a:chOff x="2551705" y="4283314"/>
            <a:chExt cx="2152229" cy="18364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E3726B-6299-4F1F-A203-94203DDCC27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55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ondisi di mana perjalanan penyakit berhenti dan </a:t>
              </a:r>
              <a:r>
                <a:rPr lang="id-ID" altLang="ko-KR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host </a:t>
              </a:r>
              <a:r>
                <a:rPr lang="id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meninggal dunia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43D8C4-4B72-4D01-8FA3-8236E8F296B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Kematian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BF88930-4FBD-48E9-901E-B21A513E893A}"/>
              </a:ext>
            </a:extLst>
          </p:cNvPr>
          <p:cNvSpPr txBox="1"/>
          <p:nvPr/>
        </p:nvSpPr>
        <p:spPr>
          <a:xfrm>
            <a:off x="7120029" y="2595492"/>
            <a:ext cx="7615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05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1BAF78D7-C2E4-4AD3-BA25-2C465ECB80CE}"/>
              </a:ext>
            </a:extLst>
          </p:cNvPr>
          <p:cNvSpPr/>
          <p:nvPr/>
        </p:nvSpPr>
        <p:spPr>
          <a:xfrm>
            <a:off x="5316542" y="3698005"/>
            <a:ext cx="325157" cy="245345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cs typeface="Arial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34923242-A871-46E2-8A03-98D05B5A193D}"/>
              </a:ext>
            </a:extLst>
          </p:cNvPr>
          <p:cNvSpPr/>
          <p:nvPr/>
        </p:nvSpPr>
        <p:spPr>
          <a:xfrm rot="7840081">
            <a:off x="3862896" y="3702570"/>
            <a:ext cx="325735" cy="27786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>
              <a:cs typeface="Arial" pitchFamily="34" charset="0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C058944-A305-45AB-A2EB-3B3C38D803A8}"/>
              </a:ext>
            </a:extLst>
          </p:cNvPr>
          <p:cNvSpPr/>
          <p:nvPr/>
        </p:nvSpPr>
        <p:spPr>
          <a:xfrm>
            <a:off x="877396" y="3667775"/>
            <a:ext cx="311976" cy="31197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6" name="Oval 12287">
            <a:extLst>
              <a:ext uri="{FF2B5EF4-FFF2-40B4-BE49-F238E27FC236}">
                <a16:creationId xmlns:a16="http://schemas.microsoft.com/office/drawing/2014/main" id="{74C5D0D5-5820-4807-858D-89751F13D397}"/>
              </a:ext>
            </a:extLst>
          </p:cNvPr>
          <p:cNvSpPr/>
          <p:nvPr/>
        </p:nvSpPr>
        <p:spPr>
          <a:xfrm>
            <a:off x="6808262" y="3658305"/>
            <a:ext cx="349954" cy="348670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79ACB5FE-5220-4002-9907-0513E7758D31}"/>
              </a:ext>
            </a:extLst>
          </p:cNvPr>
          <p:cNvSpPr>
            <a:spLocks noEditPoints="1"/>
          </p:cNvSpPr>
          <p:nvPr/>
        </p:nvSpPr>
        <p:spPr bwMode="auto">
          <a:xfrm>
            <a:off x="2358754" y="3707176"/>
            <a:ext cx="383072" cy="26865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453188" y="406745"/>
            <a:ext cx="348150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50" dirty="0">
                <a:solidFill>
                  <a:schemeClr val="bg1"/>
                </a:solidFill>
                <a:latin typeface="+mj-lt"/>
                <a:cs typeface="Arial" pitchFamily="34" charset="0"/>
              </a:rPr>
              <a:t>Topik Bahasan</a:t>
            </a:r>
            <a:endParaRPr lang="ko-KR" altLang="en-US" sz="405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EBAA30-4191-4FB9-8E86-D46AE2768725}"/>
              </a:ext>
            </a:extLst>
          </p:cNvPr>
          <p:cNvGrpSpPr/>
          <p:nvPr/>
        </p:nvGrpSpPr>
        <p:grpSpPr>
          <a:xfrm>
            <a:off x="4660941" y="1347162"/>
            <a:ext cx="4483060" cy="555596"/>
            <a:chOff x="6214587" y="653215"/>
            <a:chExt cx="5977413" cy="74079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9CBF7B-1372-4BE7-AE0A-8963E10434D7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9E1537-75DC-4851-B9DE-4D3D8D70A05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798DEC-4DBD-41EF-9E4F-F87A859EEE15}"/>
              </a:ext>
            </a:extLst>
          </p:cNvPr>
          <p:cNvGrpSpPr/>
          <p:nvPr/>
        </p:nvGrpSpPr>
        <p:grpSpPr>
          <a:xfrm>
            <a:off x="4660941" y="3166392"/>
            <a:ext cx="4483060" cy="565464"/>
            <a:chOff x="6214587" y="3078856"/>
            <a:chExt cx="5977413" cy="75395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EB8303-EE04-4902-9D5F-7A51F6510A6D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30ED9F-31C0-4187-BE08-D5BD97A0AFA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45408D-0660-4457-95EE-25D26E992E5B}"/>
              </a:ext>
            </a:extLst>
          </p:cNvPr>
          <p:cNvGrpSpPr/>
          <p:nvPr/>
        </p:nvGrpSpPr>
        <p:grpSpPr>
          <a:xfrm>
            <a:off x="4660941" y="4085875"/>
            <a:ext cx="4483060" cy="555596"/>
            <a:chOff x="6214587" y="4304833"/>
            <a:chExt cx="5977413" cy="74079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37EC6A-F4DE-4F0B-AADD-7F9854D5232A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5425B8-B457-492B-A11B-02DB70EDBA8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69BD331-BF30-44E1-9F75-2EEBA5ADE35F}"/>
              </a:ext>
            </a:extLst>
          </p:cNvPr>
          <p:cNvGrpSpPr/>
          <p:nvPr/>
        </p:nvGrpSpPr>
        <p:grpSpPr>
          <a:xfrm>
            <a:off x="4660941" y="4995492"/>
            <a:ext cx="4483060" cy="556913"/>
            <a:chOff x="6214587" y="5517656"/>
            <a:chExt cx="5977413" cy="74255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C7366F-F83A-4952-8184-F314EF19871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6029A4B-E863-4430-A882-B6A455FF015F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27BC6AB-59F5-4A4A-9649-F207F7A8D22F}"/>
              </a:ext>
            </a:extLst>
          </p:cNvPr>
          <p:cNvGrpSpPr/>
          <p:nvPr/>
        </p:nvGrpSpPr>
        <p:grpSpPr>
          <a:xfrm>
            <a:off x="4660941" y="2256777"/>
            <a:ext cx="4483060" cy="555596"/>
            <a:chOff x="6214587" y="1866035"/>
            <a:chExt cx="5977413" cy="74079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A1840B-7A7E-4383-B147-1396F5A77EF0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DF9B06-EEF1-40B1-9E0A-AE93A64FBFD8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E7BDA41-EFE8-43AC-B9F6-EC5AD2FECBEA}"/>
              </a:ext>
            </a:extLst>
          </p:cNvPr>
          <p:cNvSpPr txBox="1"/>
          <p:nvPr/>
        </p:nvSpPr>
        <p:spPr>
          <a:xfrm>
            <a:off x="5183607" y="1381427"/>
            <a:ext cx="366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Definisi Penyebab Penyakit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532337-36FF-429E-B639-C141695B955D}"/>
              </a:ext>
            </a:extLst>
          </p:cNvPr>
          <p:cNvSpPr txBox="1"/>
          <p:nvPr/>
        </p:nvSpPr>
        <p:spPr>
          <a:xfrm>
            <a:off x="5183607" y="2319986"/>
            <a:ext cx="366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Konsep Penyebab Penyakit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44B1E8-FEBC-41E3-9AE6-CC5B2A5C18ED}"/>
              </a:ext>
            </a:extLst>
          </p:cNvPr>
          <p:cNvSpPr txBox="1"/>
          <p:nvPr/>
        </p:nvSpPr>
        <p:spPr>
          <a:xfrm>
            <a:off x="5183607" y="3230836"/>
            <a:ext cx="3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Model Hubungan Penyebab Penyakit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294D49-8E4D-4298-8F74-23608EBA523A}"/>
              </a:ext>
            </a:extLst>
          </p:cNvPr>
          <p:cNvSpPr txBox="1"/>
          <p:nvPr/>
        </p:nvSpPr>
        <p:spPr>
          <a:xfrm>
            <a:off x="5183607" y="4141686"/>
            <a:ext cx="3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Riwayat Alamiah Penyakit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DDB392-AF04-42DE-BBFF-5578BE088768}"/>
              </a:ext>
            </a:extLst>
          </p:cNvPr>
          <p:cNvSpPr txBox="1"/>
          <p:nvPr/>
        </p:nvSpPr>
        <p:spPr>
          <a:xfrm>
            <a:off x="5183607" y="5052533"/>
            <a:ext cx="3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Tahapan Riwayat Alamiah Penyakit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47D577B-990B-4B37-891C-754228FD8998}"/>
              </a:ext>
            </a:extLst>
          </p:cNvPr>
          <p:cNvSpPr/>
          <p:nvPr/>
        </p:nvSpPr>
        <p:spPr>
          <a:xfrm>
            <a:off x="4735503" y="5909905"/>
            <a:ext cx="4394639" cy="547799"/>
          </a:xfrm>
          <a:custGeom>
            <a:avLst/>
            <a:gdLst>
              <a:gd name="connsiteX0" fmla="*/ 0 w 5859518"/>
              <a:gd name="connsiteY0" fmla="*/ 0 h 730398"/>
              <a:gd name="connsiteX1" fmla="*/ 385855 w 5859518"/>
              <a:gd name="connsiteY1" fmla="*/ 0 h 730398"/>
              <a:gd name="connsiteX2" fmla="*/ 385855 w 5859518"/>
              <a:gd name="connsiteY2" fmla="*/ 1 h 730398"/>
              <a:gd name="connsiteX3" fmla="*/ 5859518 w 5859518"/>
              <a:gd name="connsiteY3" fmla="*/ 1 h 730398"/>
              <a:gd name="connsiteX4" fmla="*/ 5859518 w 5859518"/>
              <a:gd name="connsiteY4" fmla="*/ 730398 h 730398"/>
              <a:gd name="connsiteX5" fmla="*/ 214463 w 5859518"/>
              <a:gd name="connsiteY5" fmla="*/ 730398 h 730398"/>
              <a:gd name="connsiteX6" fmla="*/ 214463 w 5859518"/>
              <a:gd name="connsiteY6" fmla="*/ 324621 h 730398"/>
              <a:gd name="connsiteX7" fmla="*/ 0 w 5859518"/>
              <a:gd name="connsiteY7" fmla="*/ 324621 h 73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18" h="730398">
                <a:moveTo>
                  <a:pt x="0" y="0"/>
                </a:moveTo>
                <a:lnTo>
                  <a:pt x="385855" y="0"/>
                </a:lnTo>
                <a:lnTo>
                  <a:pt x="385855" y="1"/>
                </a:lnTo>
                <a:lnTo>
                  <a:pt x="5859518" y="1"/>
                </a:lnTo>
                <a:lnTo>
                  <a:pt x="5859518" y="730398"/>
                </a:lnTo>
                <a:lnTo>
                  <a:pt x="214463" y="730398"/>
                </a:lnTo>
                <a:cubicBezTo>
                  <a:pt x="301842" y="603084"/>
                  <a:pt x="317729" y="475767"/>
                  <a:pt x="214463" y="324621"/>
                </a:cubicBezTo>
                <a:lnTo>
                  <a:pt x="0" y="324621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C8CEC9-D372-43E2-95D0-A10CD8118B27}"/>
              </a:ext>
            </a:extLst>
          </p:cNvPr>
          <p:cNvSpPr txBox="1"/>
          <p:nvPr/>
        </p:nvSpPr>
        <p:spPr>
          <a:xfrm>
            <a:off x="5169747" y="5966947"/>
            <a:ext cx="366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Manfaat Riwayat Alamiah Penyakit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AF3A42-D379-4ADD-9D11-4089AE28BD68}"/>
              </a:ext>
            </a:extLst>
          </p:cNvPr>
          <p:cNvSpPr/>
          <p:nvPr/>
        </p:nvSpPr>
        <p:spPr>
          <a:xfrm>
            <a:off x="4524701" y="559761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2486025" y="2893219"/>
            <a:ext cx="6657975" cy="10826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158837" y="3136612"/>
            <a:ext cx="59851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Manfaat Riwayat Alamiah Penyakit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8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7840302" y="1287445"/>
            <a:ext cx="1303699" cy="2572147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8270913" y="2342374"/>
            <a:ext cx="424574" cy="409676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8246084" y="3234944"/>
            <a:ext cx="474231" cy="476714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8261139" y="1509557"/>
            <a:ext cx="373478" cy="39732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589940" y="1007411"/>
            <a:ext cx="2880096" cy="4455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</a:t>
            </a:r>
            <a:r>
              <a:rPr lang="id-ID" altLang="ko-KR" sz="4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nformasi tentang riwayat alamiah penyakit bermanfaat untuk</a:t>
            </a:r>
            <a:endParaRPr lang="ko-KR" altLang="en-US" sz="4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4572000" y="1287446"/>
            <a:ext cx="3318080" cy="3203586"/>
            <a:chOff x="1509926" y="2786226"/>
            <a:chExt cx="4424107" cy="33663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0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altLang="ko-KR" sz="1600" b="1" dirty="0">
                  <a:solidFill>
                    <a:schemeClr val="accent6"/>
                  </a:solidFill>
                  <a:cs typeface="Arial" pitchFamily="34" charset="0"/>
                </a:rPr>
                <a:t>Diagnostik</a:t>
              </a:r>
              <a:endParaRPr lang="en-US" altLang="ko-KR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09926" y="4946379"/>
              <a:ext cx="4321299" cy="30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d-ID" altLang="ko-KR" sz="1600" b="1" dirty="0">
                  <a:solidFill>
                    <a:srgbClr val="0070C0"/>
                  </a:solidFill>
                  <a:cs typeface="Arial" pitchFamily="34" charset="0"/>
                </a:rPr>
                <a:t>Terapi atau Pengobatan</a:t>
              </a:r>
              <a:endParaRPr lang="en-US" altLang="ko-KR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612734" y="3740185"/>
              <a:ext cx="4321299" cy="30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id-ID" altLang="ko-KR" sz="1600" b="1" dirty="0">
                  <a:solidFill>
                    <a:schemeClr val="accent2"/>
                  </a:solidFill>
                  <a:cs typeface="Arial" pitchFamily="34" charset="0"/>
                </a:rPr>
                <a:t>Tindakan Pencegahan</a:t>
              </a:r>
              <a:endParaRPr lang="en-US" altLang="ko-KR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A65A6-4F98-4A1C-9C63-6A9058F6FE0A}"/>
                </a:ext>
              </a:extLst>
            </p:cNvPr>
            <p:cNvSpPr txBox="1"/>
            <p:nvPr/>
          </p:nvSpPr>
          <p:spPr>
            <a:xfrm>
              <a:off x="1546363" y="2998246"/>
              <a:ext cx="3732743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dirty="0">
                  <a:solidFill>
                    <a:schemeClr val="bg1"/>
                  </a:solidFill>
                  <a:cs typeface="Arial" pitchFamily="34" charset="0"/>
                </a:rPr>
                <a:t>Masa inkubasi dapat dipakai untuk menentukan jenis penykit, misalnya jika terjadi suatu KLB (Kejadian Luar Biasa)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A35A2-C190-4A6D-A2BA-BBA085EA1C49}"/>
                </a:ext>
              </a:extLst>
            </p:cNvPr>
            <p:cNvSpPr txBox="1"/>
            <p:nvPr/>
          </p:nvSpPr>
          <p:spPr>
            <a:xfrm>
              <a:off x="2201290" y="3969642"/>
              <a:ext cx="3732743" cy="100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dirty="0">
                  <a:solidFill>
                    <a:schemeClr val="bg1"/>
                  </a:solidFill>
                  <a:cs typeface="Arial" pitchFamily="34" charset="0"/>
                </a:rPr>
                <a:t>Dapat mengetahui rantai perjalanan penyakit dan akan dengan mudah mencari titik potong yang penting dalam upaya pencegahan penyakit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4EA458-9858-4EC4-A7C0-E7D2BEB5CBFE}"/>
                </a:ext>
              </a:extLst>
            </p:cNvPr>
            <p:cNvSpPr txBox="1"/>
            <p:nvPr/>
          </p:nvSpPr>
          <p:spPr>
            <a:xfrm>
              <a:off x="1509926" y="5279356"/>
              <a:ext cx="3732743" cy="873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dirty="0">
                  <a:solidFill>
                    <a:schemeClr val="bg1"/>
                  </a:solidFill>
                  <a:cs typeface="Arial" pitchFamily="34" charset="0"/>
                </a:rPr>
                <a:t>Tindakan pengobatan sebaiknya diarahkan di tahap yang paling awal supaya endapatkan hasil yang baik dan tidak terjadi keterlambatan terapi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CA5D4FA7-ECF2-4526-975B-954E0D199BEA}"/>
              </a:ext>
            </a:extLst>
          </p:cNvPr>
          <p:cNvSpPr/>
          <p:nvPr/>
        </p:nvSpPr>
        <p:spPr>
          <a:xfrm>
            <a:off x="3045927" y="2913516"/>
            <a:ext cx="1385837" cy="7725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DE1F1-8671-416C-8AFD-CA5161EA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60" y="775855"/>
            <a:ext cx="5143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114409" y="1973801"/>
            <a:ext cx="9258409" cy="4224241"/>
            <a:chOff x="-152545" y="2543937"/>
            <a:chExt cx="12344545" cy="56323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152545" y="2543937"/>
              <a:ext cx="12192000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5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148" y="5180564"/>
              <a:ext cx="12191852" cy="29956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altLang="ko-KR" sz="2800" dirty="0">
                  <a:solidFill>
                    <a:schemeClr val="bg1"/>
                  </a:solidFill>
                  <a:cs typeface="Arial" pitchFamily="34" charset="0"/>
                </a:rPr>
                <a:t>Burung Irian,</a:t>
              </a:r>
            </a:p>
            <a:p>
              <a:pPr algn="ctr"/>
              <a:r>
                <a:rPr lang="id-ID" altLang="ko-KR" sz="2800" dirty="0">
                  <a:solidFill>
                    <a:schemeClr val="bg1"/>
                  </a:solidFill>
                  <a:cs typeface="Arial" pitchFamily="34" charset="0"/>
                </a:rPr>
                <a:t>Burung cenderawasih.</a:t>
              </a:r>
            </a:p>
            <a:p>
              <a:pPr algn="ctr"/>
              <a:endParaRPr lang="id-ID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id-ID" altLang="ko-KR" sz="2800" dirty="0">
                  <a:solidFill>
                    <a:schemeClr val="bg1"/>
                  </a:solidFill>
                  <a:cs typeface="Arial" pitchFamily="34" charset="0"/>
                </a:rPr>
                <a:t>Cukup sekian, </a:t>
              </a:r>
            </a:p>
            <a:p>
              <a:pPr algn="ctr"/>
              <a:r>
                <a:rPr lang="id-ID" altLang="ko-KR" sz="2800" dirty="0">
                  <a:solidFill>
                    <a:schemeClr val="bg1"/>
                  </a:solidFill>
                  <a:cs typeface="Arial" pitchFamily="34" charset="0"/>
                </a:rPr>
                <a:t>dan terima kasih.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2486025" y="2893219"/>
            <a:ext cx="6657975" cy="10826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4572000" y="3136612"/>
            <a:ext cx="457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Definisi Penyebab Penyakit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9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dirty="0">
                <a:solidFill>
                  <a:schemeClr val="accent1"/>
                </a:solidFill>
              </a:rPr>
              <a:t>Teori Penyebab Penyakit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7A81F-90C3-4483-B00A-EA2D9C2788C7}"/>
              </a:ext>
            </a:extLst>
          </p:cNvPr>
          <p:cNvGrpSpPr/>
          <p:nvPr/>
        </p:nvGrpSpPr>
        <p:grpSpPr>
          <a:xfrm>
            <a:off x="871538" y="2824305"/>
            <a:ext cx="7007548" cy="1283122"/>
            <a:chOff x="-621137" y="1218864"/>
            <a:chExt cx="12359085" cy="3345090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05C1C8DB-7F5D-4AB0-BB51-116C9A96DBF4}"/>
                </a:ext>
              </a:extLst>
            </p:cNvPr>
            <p:cNvSpPr/>
            <p:nvPr/>
          </p:nvSpPr>
          <p:spPr>
            <a:xfrm>
              <a:off x="-621137" y="1218864"/>
              <a:ext cx="3761314" cy="3305901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709695"/>
                <a:gd name="connsiteY0" fmla="*/ 468109 h 954928"/>
                <a:gd name="connsiteX1" fmla="*/ 993233 w 2709695"/>
                <a:gd name="connsiteY1" fmla="*/ 477879 h 954928"/>
                <a:gd name="connsiteX2" fmla="*/ 1109460 w 2709695"/>
                <a:gd name="connsiteY2" fmla="*/ 193042 h 954928"/>
                <a:gd name="connsiteX3" fmla="*/ 1237434 w 2709695"/>
                <a:gd name="connsiteY3" fmla="*/ 748538 h 954928"/>
                <a:gd name="connsiteX4" fmla="*/ 1415942 w 2709695"/>
                <a:gd name="connsiteY4" fmla="*/ 0 h 954928"/>
                <a:gd name="connsiteX5" fmla="*/ 1588852 w 2709695"/>
                <a:gd name="connsiteY5" fmla="*/ 954928 h 954928"/>
                <a:gd name="connsiteX6" fmla="*/ 1719323 w 2709695"/>
                <a:gd name="connsiteY6" fmla="*/ 195017 h 954928"/>
                <a:gd name="connsiteX7" fmla="*/ 1827650 w 2709695"/>
                <a:gd name="connsiteY7" fmla="*/ 678633 h 954928"/>
                <a:gd name="connsiteX8" fmla="*/ 1872969 w 2709695"/>
                <a:gd name="connsiteY8" fmla="*/ 499930 h 954928"/>
                <a:gd name="connsiteX9" fmla="*/ 2709695 w 2709695"/>
                <a:gd name="connsiteY9" fmla="*/ 499408 h 954928"/>
                <a:gd name="connsiteX0" fmla="*/ 0 w 2771001"/>
                <a:gd name="connsiteY0" fmla="*/ 468109 h 954928"/>
                <a:gd name="connsiteX1" fmla="*/ 1054539 w 2771001"/>
                <a:gd name="connsiteY1" fmla="*/ 477879 h 954928"/>
                <a:gd name="connsiteX2" fmla="*/ 1170766 w 2771001"/>
                <a:gd name="connsiteY2" fmla="*/ 193042 h 954928"/>
                <a:gd name="connsiteX3" fmla="*/ 1298740 w 2771001"/>
                <a:gd name="connsiteY3" fmla="*/ 748538 h 954928"/>
                <a:gd name="connsiteX4" fmla="*/ 1477248 w 2771001"/>
                <a:gd name="connsiteY4" fmla="*/ 0 h 954928"/>
                <a:gd name="connsiteX5" fmla="*/ 1650158 w 2771001"/>
                <a:gd name="connsiteY5" fmla="*/ 954928 h 954928"/>
                <a:gd name="connsiteX6" fmla="*/ 1780629 w 2771001"/>
                <a:gd name="connsiteY6" fmla="*/ 195017 h 954928"/>
                <a:gd name="connsiteX7" fmla="*/ 1888956 w 2771001"/>
                <a:gd name="connsiteY7" fmla="*/ 678633 h 954928"/>
                <a:gd name="connsiteX8" fmla="*/ 1934275 w 2771001"/>
                <a:gd name="connsiteY8" fmla="*/ 499930 h 954928"/>
                <a:gd name="connsiteX9" fmla="*/ 2771001 w 2771001"/>
                <a:gd name="connsiteY9" fmla="*/ 499408 h 954928"/>
                <a:gd name="connsiteX0" fmla="*/ 0 w 2771001"/>
                <a:gd name="connsiteY0" fmla="*/ 468109 h 954928"/>
                <a:gd name="connsiteX1" fmla="*/ 91175 w 2771001"/>
                <a:gd name="connsiteY1" fmla="*/ 477793 h 954928"/>
                <a:gd name="connsiteX2" fmla="*/ 1054539 w 2771001"/>
                <a:gd name="connsiteY2" fmla="*/ 477879 h 954928"/>
                <a:gd name="connsiteX3" fmla="*/ 1170766 w 2771001"/>
                <a:gd name="connsiteY3" fmla="*/ 193042 h 954928"/>
                <a:gd name="connsiteX4" fmla="*/ 1298740 w 2771001"/>
                <a:gd name="connsiteY4" fmla="*/ 748538 h 954928"/>
                <a:gd name="connsiteX5" fmla="*/ 1477248 w 2771001"/>
                <a:gd name="connsiteY5" fmla="*/ 0 h 954928"/>
                <a:gd name="connsiteX6" fmla="*/ 1650158 w 2771001"/>
                <a:gd name="connsiteY6" fmla="*/ 954928 h 954928"/>
                <a:gd name="connsiteX7" fmla="*/ 1780629 w 2771001"/>
                <a:gd name="connsiteY7" fmla="*/ 195017 h 954928"/>
                <a:gd name="connsiteX8" fmla="*/ 1888956 w 2771001"/>
                <a:gd name="connsiteY8" fmla="*/ 678633 h 954928"/>
                <a:gd name="connsiteX9" fmla="*/ 1934275 w 2771001"/>
                <a:gd name="connsiteY9" fmla="*/ 499930 h 954928"/>
                <a:gd name="connsiteX10" fmla="*/ 2771001 w 2771001"/>
                <a:gd name="connsiteY10" fmla="*/ 499408 h 954928"/>
                <a:gd name="connsiteX0" fmla="*/ 0 w 2679828"/>
                <a:gd name="connsiteY0" fmla="*/ 0 h 2104041"/>
                <a:gd name="connsiteX1" fmla="*/ 2 w 2679828"/>
                <a:gd name="connsiteY1" fmla="*/ 1626906 h 2104041"/>
                <a:gd name="connsiteX2" fmla="*/ 963366 w 2679828"/>
                <a:gd name="connsiteY2" fmla="*/ 1626992 h 2104041"/>
                <a:gd name="connsiteX3" fmla="*/ 1079593 w 2679828"/>
                <a:gd name="connsiteY3" fmla="*/ 1342155 h 2104041"/>
                <a:gd name="connsiteX4" fmla="*/ 1207567 w 2679828"/>
                <a:gd name="connsiteY4" fmla="*/ 1897651 h 2104041"/>
                <a:gd name="connsiteX5" fmla="*/ 1386075 w 2679828"/>
                <a:gd name="connsiteY5" fmla="*/ 1149113 h 2104041"/>
                <a:gd name="connsiteX6" fmla="*/ 1558985 w 2679828"/>
                <a:gd name="connsiteY6" fmla="*/ 2104041 h 2104041"/>
                <a:gd name="connsiteX7" fmla="*/ 1689456 w 2679828"/>
                <a:gd name="connsiteY7" fmla="*/ 1344130 h 2104041"/>
                <a:gd name="connsiteX8" fmla="*/ 1797783 w 2679828"/>
                <a:gd name="connsiteY8" fmla="*/ 1827746 h 2104041"/>
                <a:gd name="connsiteX9" fmla="*/ 1843102 w 2679828"/>
                <a:gd name="connsiteY9" fmla="*/ 1649043 h 2104041"/>
                <a:gd name="connsiteX10" fmla="*/ 2679828 w 2679828"/>
                <a:gd name="connsiteY10" fmla="*/ 1648521 h 2104041"/>
                <a:gd name="connsiteX0" fmla="*/ 30390 w 2679827"/>
                <a:gd name="connsiteY0" fmla="*/ 0 h 2523321"/>
                <a:gd name="connsiteX1" fmla="*/ 1 w 2679827"/>
                <a:gd name="connsiteY1" fmla="*/ 2046186 h 2523321"/>
                <a:gd name="connsiteX2" fmla="*/ 963365 w 2679827"/>
                <a:gd name="connsiteY2" fmla="*/ 2046272 h 2523321"/>
                <a:gd name="connsiteX3" fmla="*/ 1079592 w 2679827"/>
                <a:gd name="connsiteY3" fmla="*/ 1761435 h 2523321"/>
                <a:gd name="connsiteX4" fmla="*/ 1207566 w 2679827"/>
                <a:gd name="connsiteY4" fmla="*/ 2316931 h 2523321"/>
                <a:gd name="connsiteX5" fmla="*/ 1386074 w 2679827"/>
                <a:gd name="connsiteY5" fmla="*/ 1568393 h 2523321"/>
                <a:gd name="connsiteX6" fmla="*/ 1558984 w 2679827"/>
                <a:gd name="connsiteY6" fmla="*/ 2523321 h 2523321"/>
                <a:gd name="connsiteX7" fmla="*/ 1689455 w 2679827"/>
                <a:gd name="connsiteY7" fmla="*/ 1763410 h 2523321"/>
                <a:gd name="connsiteX8" fmla="*/ 1797782 w 2679827"/>
                <a:gd name="connsiteY8" fmla="*/ 2247026 h 2523321"/>
                <a:gd name="connsiteX9" fmla="*/ 1843101 w 2679827"/>
                <a:gd name="connsiteY9" fmla="*/ 2068323 h 2523321"/>
                <a:gd name="connsiteX10" fmla="*/ 2679827 w 2679827"/>
                <a:gd name="connsiteY10" fmla="*/ 2067801 h 2523321"/>
                <a:gd name="connsiteX0" fmla="*/ 0 w 2679828"/>
                <a:gd name="connsiteY0" fmla="*/ 0 h 2523321"/>
                <a:gd name="connsiteX1" fmla="*/ 2 w 2679828"/>
                <a:gd name="connsiteY1" fmla="*/ 2046186 h 2523321"/>
                <a:gd name="connsiteX2" fmla="*/ 963366 w 2679828"/>
                <a:gd name="connsiteY2" fmla="*/ 2046272 h 2523321"/>
                <a:gd name="connsiteX3" fmla="*/ 1079593 w 2679828"/>
                <a:gd name="connsiteY3" fmla="*/ 1761435 h 2523321"/>
                <a:gd name="connsiteX4" fmla="*/ 1207567 w 2679828"/>
                <a:gd name="connsiteY4" fmla="*/ 2316931 h 2523321"/>
                <a:gd name="connsiteX5" fmla="*/ 1386075 w 2679828"/>
                <a:gd name="connsiteY5" fmla="*/ 1568393 h 2523321"/>
                <a:gd name="connsiteX6" fmla="*/ 1558985 w 2679828"/>
                <a:gd name="connsiteY6" fmla="*/ 2523321 h 2523321"/>
                <a:gd name="connsiteX7" fmla="*/ 1689456 w 2679828"/>
                <a:gd name="connsiteY7" fmla="*/ 1763410 h 2523321"/>
                <a:gd name="connsiteX8" fmla="*/ 1797783 w 2679828"/>
                <a:gd name="connsiteY8" fmla="*/ 2247026 h 2523321"/>
                <a:gd name="connsiteX9" fmla="*/ 1843102 w 2679828"/>
                <a:gd name="connsiteY9" fmla="*/ 2068323 h 2523321"/>
                <a:gd name="connsiteX10" fmla="*/ 2679828 w 2679828"/>
                <a:gd name="connsiteY10" fmla="*/ 2067801 h 2523321"/>
                <a:gd name="connsiteX0" fmla="*/ 384953 w 3064781"/>
                <a:gd name="connsiteY0" fmla="*/ 0 h 2523321"/>
                <a:gd name="connsiteX1" fmla="*/ 0 w 3064781"/>
                <a:gd name="connsiteY1" fmla="*/ 2076135 h 2523321"/>
                <a:gd name="connsiteX2" fmla="*/ 1348319 w 3064781"/>
                <a:gd name="connsiteY2" fmla="*/ 2046272 h 2523321"/>
                <a:gd name="connsiteX3" fmla="*/ 1464546 w 3064781"/>
                <a:gd name="connsiteY3" fmla="*/ 1761435 h 2523321"/>
                <a:gd name="connsiteX4" fmla="*/ 1592520 w 3064781"/>
                <a:gd name="connsiteY4" fmla="*/ 2316931 h 2523321"/>
                <a:gd name="connsiteX5" fmla="*/ 1771028 w 3064781"/>
                <a:gd name="connsiteY5" fmla="*/ 1568393 h 2523321"/>
                <a:gd name="connsiteX6" fmla="*/ 1943938 w 3064781"/>
                <a:gd name="connsiteY6" fmla="*/ 2523321 h 2523321"/>
                <a:gd name="connsiteX7" fmla="*/ 2074409 w 3064781"/>
                <a:gd name="connsiteY7" fmla="*/ 1763410 h 2523321"/>
                <a:gd name="connsiteX8" fmla="*/ 2182736 w 3064781"/>
                <a:gd name="connsiteY8" fmla="*/ 2247026 h 2523321"/>
                <a:gd name="connsiteX9" fmla="*/ 2228055 w 3064781"/>
                <a:gd name="connsiteY9" fmla="*/ 2068323 h 2523321"/>
                <a:gd name="connsiteX10" fmla="*/ 3064781 w 3064781"/>
                <a:gd name="connsiteY10" fmla="*/ 2067801 h 2523321"/>
                <a:gd name="connsiteX0" fmla="*/ 40519 w 3064781"/>
                <a:gd name="connsiteY0" fmla="*/ 0 h 2658090"/>
                <a:gd name="connsiteX1" fmla="*/ 0 w 3064781"/>
                <a:gd name="connsiteY1" fmla="*/ 2210904 h 2658090"/>
                <a:gd name="connsiteX2" fmla="*/ 1348319 w 3064781"/>
                <a:gd name="connsiteY2" fmla="*/ 2181041 h 2658090"/>
                <a:gd name="connsiteX3" fmla="*/ 1464546 w 3064781"/>
                <a:gd name="connsiteY3" fmla="*/ 1896204 h 2658090"/>
                <a:gd name="connsiteX4" fmla="*/ 1592520 w 3064781"/>
                <a:gd name="connsiteY4" fmla="*/ 2451700 h 2658090"/>
                <a:gd name="connsiteX5" fmla="*/ 1771028 w 3064781"/>
                <a:gd name="connsiteY5" fmla="*/ 1703162 h 2658090"/>
                <a:gd name="connsiteX6" fmla="*/ 1943938 w 3064781"/>
                <a:gd name="connsiteY6" fmla="*/ 2658090 h 2658090"/>
                <a:gd name="connsiteX7" fmla="*/ 2074409 w 3064781"/>
                <a:gd name="connsiteY7" fmla="*/ 1898179 h 2658090"/>
                <a:gd name="connsiteX8" fmla="*/ 2182736 w 3064781"/>
                <a:gd name="connsiteY8" fmla="*/ 2381795 h 2658090"/>
                <a:gd name="connsiteX9" fmla="*/ 2228055 w 3064781"/>
                <a:gd name="connsiteY9" fmla="*/ 2203092 h 2658090"/>
                <a:gd name="connsiteX10" fmla="*/ 3064781 w 3064781"/>
                <a:gd name="connsiteY10" fmla="*/ 2202570 h 2658090"/>
                <a:gd name="connsiteX0" fmla="*/ 0 w 3024262"/>
                <a:gd name="connsiteY0" fmla="*/ 0 h 2658090"/>
                <a:gd name="connsiteX1" fmla="*/ 2026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  <a:gd name="connsiteX0" fmla="*/ 0 w 3024262"/>
                <a:gd name="connsiteY0" fmla="*/ 0 h 2658090"/>
                <a:gd name="connsiteX1" fmla="*/ 1013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262" h="2658090">
                  <a:moveTo>
                    <a:pt x="0" y="0"/>
                  </a:moveTo>
                  <a:cubicBezTo>
                    <a:pt x="1" y="542302"/>
                    <a:pt x="10132" y="1668602"/>
                    <a:pt x="10133" y="2210904"/>
                  </a:cubicBezTo>
                  <a:lnTo>
                    <a:pt x="1307800" y="2181041"/>
                  </a:lnTo>
                  <a:lnTo>
                    <a:pt x="1424027" y="1896204"/>
                  </a:lnTo>
                  <a:lnTo>
                    <a:pt x="1552001" y="2451700"/>
                  </a:lnTo>
                  <a:lnTo>
                    <a:pt x="1730509" y="1703162"/>
                  </a:lnTo>
                  <a:lnTo>
                    <a:pt x="1903419" y="2658090"/>
                  </a:lnTo>
                  <a:lnTo>
                    <a:pt x="2033890" y="1898179"/>
                  </a:lnTo>
                  <a:lnTo>
                    <a:pt x="2142217" y="2381795"/>
                  </a:lnTo>
                  <a:lnTo>
                    <a:pt x="2187536" y="2203092"/>
                  </a:lnTo>
                  <a:lnTo>
                    <a:pt x="3024262" y="2202570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57EFF195-2F2E-420E-ACC0-55107A234B9D}"/>
                </a:ext>
              </a:extLst>
            </p:cNvPr>
            <p:cNvSpPr/>
            <p:nvPr/>
          </p:nvSpPr>
          <p:spPr>
            <a:xfrm>
              <a:off x="2765702" y="3337108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89431FCC-CA27-469D-8426-2FD704FB5408}"/>
                </a:ext>
              </a:extLst>
            </p:cNvPr>
            <p:cNvSpPr/>
            <p:nvPr/>
          </p:nvSpPr>
          <p:spPr>
            <a:xfrm>
              <a:off x="8912484" y="3376299"/>
              <a:ext cx="2825464" cy="1187655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B6D4C5BF-42E5-4696-A8A2-0A0064CB0046}"/>
                </a:ext>
              </a:extLst>
            </p:cNvPr>
            <p:cNvSpPr/>
            <p:nvPr/>
          </p:nvSpPr>
          <p:spPr>
            <a:xfrm>
              <a:off x="4633214" y="3358795"/>
              <a:ext cx="2825464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90F1924-FA24-4965-B0A9-68C2BE0ABF6B}"/>
                </a:ext>
              </a:extLst>
            </p:cNvPr>
            <p:cNvSpPr/>
            <p:nvPr/>
          </p:nvSpPr>
          <p:spPr>
            <a:xfrm>
              <a:off x="7084203" y="3358795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3983425" y="3199937"/>
            <a:ext cx="10328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accent2"/>
                </a:solidFill>
                <a:cs typeface="Arial" pitchFamily="34" charset="0"/>
              </a:rPr>
              <a:t>Epidemi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4124741" y="4237141"/>
            <a:ext cx="10790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accent3"/>
                </a:solidFill>
                <a:cs typeface="Arial" pitchFamily="34" charset="0"/>
              </a:rPr>
              <a:t>Miasmatic</a:t>
            </a:r>
            <a:endParaRPr lang="ko-KR" altLang="en-US" sz="15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1521748" y="3172881"/>
            <a:ext cx="1155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accent4"/>
                </a:solidFill>
                <a:cs typeface="Arial" pitchFamily="34" charset="0"/>
              </a:rPr>
              <a:t>Hippocratic</a:t>
            </a:r>
            <a:endParaRPr lang="ko-KR" altLang="en-US" sz="15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1672737" y="4237141"/>
            <a:ext cx="1103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accent1"/>
                </a:solidFill>
                <a:cs typeface="Arial" pitchFamily="34" charset="0"/>
              </a:rPr>
              <a:t>Contagion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6306218" y="4139500"/>
            <a:ext cx="1466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i="1" dirty="0">
                <a:solidFill>
                  <a:schemeClr val="accent5"/>
                </a:solidFill>
                <a:cs typeface="Arial" pitchFamily="34" charset="0"/>
              </a:rPr>
              <a:t>Germ Theory </a:t>
            </a:r>
            <a:r>
              <a:rPr lang="id-ID" altLang="ko-KR" sz="1500" b="1" dirty="0">
                <a:solidFill>
                  <a:schemeClr val="accent5"/>
                </a:solidFill>
                <a:cs typeface="Arial" pitchFamily="34" charset="0"/>
              </a:rPr>
              <a:t>(Teori Kuman)</a:t>
            </a:r>
            <a:endParaRPr lang="ko-KR" altLang="en-US" sz="1500" b="1" i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4B031-69D0-4610-A34C-1CE58B7A8456}"/>
              </a:ext>
            </a:extLst>
          </p:cNvPr>
          <p:cNvSpPr txBox="1"/>
          <p:nvPr/>
        </p:nvSpPr>
        <p:spPr>
          <a:xfrm>
            <a:off x="1540533" y="4544814"/>
            <a:ext cx="12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disebabkan oleh adanya kontak langsung antara satu orang dengan orang lainnya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23730C-6039-4CD8-A1F2-8EBD0AD54565}"/>
              </a:ext>
            </a:extLst>
          </p:cNvPr>
          <p:cNvSpPr txBox="1"/>
          <p:nvPr/>
        </p:nvSpPr>
        <p:spPr>
          <a:xfrm>
            <a:off x="4014956" y="4458714"/>
            <a:ext cx="1298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berasal dari uap yang dihasilkan oleh sesuatu yang membusuk atau limbah yang menggenang, jika seseorang menghirupnya akan terjangkit penyakit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2EEF1-476E-47E4-83D0-B7525D1716EC}"/>
              </a:ext>
            </a:extLst>
          </p:cNvPr>
          <p:cNvSpPr txBox="1"/>
          <p:nvPr/>
        </p:nvSpPr>
        <p:spPr>
          <a:xfrm>
            <a:off x="3814542" y="2212847"/>
            <a:ext cx="1298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berhubungan dengan cuaca dan faktor geografi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1E8EE1-8B4C-4D32-8B30-D4FC870ADDBB}"/>
              </a:ext>
            </a:extLst>
          </p:cNvPr>
          <p:cNvSpPr txBox="1"/>
          <p:nvPr/>
        </p:nvSpPr>
        <p:spPr>
          <a:xfrm>
            <a:off x="1431020" y="1700849"/>
            <a:ext cx="12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berkaitan dengan adanya masalah lingkungan dan gaya atau cara hidup manusia setempat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80FD2-C609-4A12-86B0-58D91F2B6902}"/>
              </a:ext>
            </a:extLst>
          </p:cNvPr>
          <p:cNvSpPr txBox="1"/>
          <p:nvPr/>
        </p:nvSpPr>
        <p:spPr>
          <a:xfrm>
            <a:off x="6345551" y="4655651"/>
            <a:ext cx="142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berupa kuman / mikroorganisme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3" name="Heart 38">
            <a:extLst>
              <a:ext uri="{FF2B5EF4-FFF2-40B4-BE49-F238E27FC236}">
                <a16:creationId xmlns:a16="http://schemas.microsoft.com/office/drawing/2014/main" id="{3572CC2B-C411-475A-8343-394017517DA6}"/>
              </a:ext>
            </a:extLst>
          </p:cNvPr>
          <p:cNvSpPr/>
          <p:nvPr/>
        </p:nvSpPr>
        <p:spPr>
          <a:xfrm rot="20630200">
            <a:off x="7514872" y="3310209"/>
            <a:ext cx="1178153" cy="1066729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C6C44E-A0DF-47A7-8C50-79CF79B72CC3}"/>
              </a:ext>
            </a:extLst>
          </p:cNvPr>
          <p:cNvGrpSpPr/>
          <p:nvPr/>
        </p:nvGrpSpPr>
        <p:grpSpPr>
          <a:xfrm>
            <a:off x="8122995" y="3676556"/>
            <a:ext cx="1021005" cy="687543"/>
            <a:chOff x="5034533" y="3271226"/>
            <a:chExt cx="1124070" cy="75694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4E39720-3EBD-46D3-912F-9D6ABDE1AE2F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D2742FC-FFF4-44F1-B434-67164CD6A455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0F4C20-B454-482B-9486-427894D702D9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16D814-323A-44E4-AB94-5FC8E1BA0B8C}"/>
              </a:ext>
            </a:extLst>
          </p:cNvPr>
          <p:cNvGrpSpPr/>
          <p:nvPr/>
        </p:nvGrpSpPr>
        <p:grpSpPr>
          <a:xfrm>
            <a:off x="421380" y="1623204"/>
            <a:ext cx="913253" cy="1724951"/>
            <a:chOff x="208600" y="1261447"/>
            <a:chExt cx="1217670" cy="2299935"/>
          </a:xfrm>
        </p:grpSpPr>
        <p:grpSp>
          <p:nvGrpSpPr>
            <p:cNvPr id="58" name="그룹 2">
              <a:extLst>
                <a:ext uri="{FF2B5EF4-FFF2-40B4-BE49-F238E27FC236}">
                  <a16:creationId xmlns:a16="http://schemas.microsoft.com/office/drawing/2014/main" id="{0143B4EA-F241-4C9D-A052-9A5DEEC9E4ED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59" name="Hexagon 5">
                <a:extLst>
                  <a:ext uri="{FF2B5EF4-FFF2-40B4-BE49-F238E27FC236}">
                    <a16:creationId xmlns:a16="http://schemas.microsoft.com/office/drawing/2014/main" id="{06010329-A77D-447E-BA78-9FD1FD22164C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Hexagon 5">
                <a:extLst>
                  <a:ext uri="{FF2B5EF4-FFF2-40B4-BE49-F238E27FC236}">
                    <a16:creationId xmlns:a16="http://schemas.microsoft.com/office/drawing/2014/main" id="{BD8A4880-629C-4D64-B5C2-AF27B8A22D81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1" name="Rounded Rectangle 20">
              <a:extLst>
                <a:ext uri="{FF2B5EF4-FFF2-40B4-BE49-F238E27FC236}">
                  <a16:creationId xmlns:a16="http://schemas.microsoft.com/office/drawing/2014/main" id="{5954D5D4-CEAE-4B3F-9F0D-9DC94E0A3AEA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sp>
          <p:nvSpPr>
            <p:cNvPr id="62" name="Teardrop 21">
              <a:extLst>
                <a:ext uri="{FF2B5EF4-FFF2-40B4-BE49-F238E27FC236}">
                  <a16:creationId xmlns:a16="http://schemas.microsoft.com/office/drawing/2014/main" id="{E04FEBF2-7072-471B-BA55-FCDED2EFA25F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/>
            </a:p>
          </p:txBody>
        </p:sp>
        <p:sp>
          <p:nvSpPr>
            <p:cNvPr id="63" name="Rectangle 22">
              <a:extLst>
                <a:ext uri="{FF2B5EF4-FFF2-40B4-BE49-F238E27FC236}">
                  <a16:creationId xmlns:a16="http://schemas.microsoft.com/office/drawing/2014/main" id="{A33D7C52-991D-4AB9-8C5B-95DD59E2422C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224CDD90-3731-4694-9A61-94A75D0E9735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D06FEAF-2E01-4BAC-AAF5-6864EFA61811}"/>
              </a:ext>
            </a:extLst>
          </p:cNvPr>
          <p:cNvSpPr txBox="1"/>
          <p:nvPr/>
        </p:nvSpPr>
        <p:spPr>
          <a:xfrm>
            <a:off x="6307461" y="3047527"/>
            <a:ext cx="1285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accent2"/>
                </a:solidFill>
                <a:cs typeface="Arial" pitchFamily="34" charset="0"/>
              </a:rPr>
              <a:t>Multicausa Theory</a:t>
            </a:r>
            <a:endParaRPr lang="ko-KR" altLang="en-US" sz="15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66885D-A9F3-4974-ABC4-1267EAF47AE1}"/>
              </a:ext>
            </a:extLst>
          </p:cNvPr>
          <p:cNvSpPr txBox="1"/>
          <p:nvPr/>
        </p:nvSpPr>
        <p:spPr>
          <a:xfrm>
            <a:off x="6306218" y="1381389"/>
            <a:ext cx="1298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cs typeface="Arial" pitchFamily="34" charset="0"/>
              </a:rPr>
              <a:t>Penyebab penyakit merupakan hasil dari interaksi berbagai faktor, misalnya interaksi faktor biologis, kimiawi, ekonomi dan sosial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2486025" y="2893219"/>
            <a:ext cx="6657975" cy="10826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4572000" y="3136612"/>
            <a:ext cx="457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Konsep Penyebab Penyakit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7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1C0F2C9B-E02E-4A68-9D9E-6763B08FCADA}"/>
              </a:ext>
            </a:extLst>
          </p:cNvPr>
          <p:cNvSpPr/>
          <p:nvPr/>
        </p:nvSpPr>
        <p:spPr>
          <a:xfrm>
            <a:off x="0" y="2345565"/>
            <a:ext cx="9144000" cy="17392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0C3C6F6D-E1F8-4A40-A477-E28E5A7EF900}"/>
              </a:ext>
            </a:extLst>
          </p:cNvPr>
          <p:cNvSpPr/>
          <p:nvPr/>
        </p:nvSpPr>
        <p:spPr>
          <a:xfrm>
            <a:off x="3799431" y="2396383"/>
            <a:ext cx="1624846" cy="1624846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6995E823-8509-41DA-81AC-A6BC880C67FA}"/>
              </a:ext>
            </a:extLst>
          </p:cNvPr>
          <p:cNvSpPr/>
          <p:nvPr/>
        </p:nvSpPr>
        <p:spPr>
          <a:xfrm>
            <a:off x="6376343" y="2360817"/>
            <a:ext cx="1624846" cy="1624846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D910C7B-ADA9-40E7-A64C-7FCF092E8B81}"/>
              </a:ext>
            </a:extLst>
          </p:cNvPr>
          <p:cNvSpPr/>
          <p:nvPr/>
        </p:nvSpPr>
        <p:spPr>
          <a:xfrm>
            <a:off x="1222519" y="2390796"/>
            <a:ext cx="1624846" cy="1624846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647" y="1111882"/>
            <a:ext cx="8679898" cy="54318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id-ID" b="1" dirty="0"/>
              <a:t>Konsep Penyebab Penyakit (Kausa)</a:t>
            </a:r>
            <a:endParaRPr lang="en-US" b="1" dirty="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9961E8D-DDA2-4400-B7A7-D29C12254F25}"/>
              </a:ext>
            </a:extLst>
          </p:cNvPr>
          <p:cNvGrpSpPr/>
          <p:nvPr/>
        </p:nvGrpSpPr>
        <p:grpSpPr>
          <a:xfrm>
            <a:off x="3908839" y="2576305"/>
            <a:ext cx="1373195" cy="1265003"/>
            <a:chOff x="4976928" y="2100124"/>
            <a:chExt cx="1830926" cy="168667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5677D1-89EF-4059-A0B6-4471E0F99623}"/>
                </a:ext>
              </a:extLst>
            </p:cNvPr>
            <p:cNvSpPr/>
            <p:nvPr/>
          </p:nvSpPr>
          <p:spPr>
            <a:xfrm>
              <a:off x="4976928" y="2100124"/>
              <a:ext cx="1830926" cy="1686671"/>
            </a:xfrm>
            <a:custGeom>
              <a:avLst/>
              <a:gdLst>
                <a:gd name="connsiteX0" fmla="*/ 1827947 w 1830925"/>
                <a:gd name="connsiteY0" fmla="*/ 753404 h 1686670"/>
                <a:gd name="connsiteX1" fmla="*/ 1700337 w 1830925"/>
                <a:gd name="connsiteY1" fmla="*/ 644658 h 1686670"/>
                <a:gd name="connsiteX2" fmla="*/ 1633203 w 1830925"/>
                <a:gd name="connsiteY2" fmla="*/ 635226 h 1686670"/>
                <a:gd name="connsiteX3" fmla="*/ 1546650 w 1830925"/>
                <a:gd name="connsiteY3" fmla="*/ 380006 h 1686670"/>
                <a:gd name="connsiteX4" fmla="*/ 1407389 w 1830925"/>
                <a:gd name="connsiteY4" fmla="*/ 328962 h 1686670"/>
                <a:gd name="connsiteX5" fmla="*/ 1372435 w 1830925"/>
                <a:gd name="connsiteY5" fmla="*/ 302885 h 1686670"/>
                <a:gd name="connsiteX6" fmla="*/ 1288101 w 1830925"/>
                <a:gd name="connsiteY6" fmla="*/ 110360 h 1686670"/>
                <a:gd name="connsiteX7" fmla="*/ 1213755 w 1830925"/>
                <a:gd name="connsiteY7" fmla="*/ 12711 h 1686670"/>
                <a:gd name="connsiteX8" fmla="*/ 1100015 w 1830925"/>
                <a:gd name="connsiteY8" fmla="*/ 72632 h 1686670"/>
                <a:gd name="connsiteX9" fmla="*/ 1121653 w 1830925"/>
                <a:gd name="connsiteY9" fmla="*/ 171946 h 1686670"/>
                <a:gd name="connsiteX10" fmla="*/ 1188232 w 1830925"/>
                <a:gd name="connsiteY10" fmla="*/ 327297 h 1686670"/>
                <a:gd name="connsiteX11" fmla="*/ 1178246 w 1830925"/>
                <a:gd name="connsiteY11" fmla="*/ 351710 h 1686670"/>
                <a:gd name="connsiteX12" fmla="*/ 1113331 w 1830925"/>
                <a:gd name="connsiteY12" fmla="*/ 387773 h 1686670"/>
                <a:gd name="connsiteX13" fmla="*/ 1104454 w 1830925"/>
                <a:gd name="connsiteY13" fmla="*/ 666296 h 1686670"/>
                <a:gd name="connsiteX14" fmla="*/ 1123873 w 1830925"/>
                <a:gd name="connsiteY14" fmla="*/ 685160 h 1686670"/>
                <a:gd name="connsiteX15" fmla="*/ 1052300 w 1830925"/>
                <a:gd name="connsiteY15" fmla="*/ 656309 h 1686670"/>
                <a:gd name="connsiteX16" fmla="*/ 1036210 w 1830925"/>
                <a:gd name="connsiteY16" fmla="*/ 645213 h 1686670"/>
                <a:gd name="connsiteX17" fmla="*/ 946328 w 1830925"/>
                <a:gd name="connsiteY17" fmla="*/ 603046 h 1686670"/>
                <a:gd name="connsiteX18" fmla="*/ 901388 w 1830925"/>
                <a:gd name="connsiteY18" fmla="*/ 511500 h 1686670"/>
                <a:gd name="connsiteX19" fmla="*/ 899723 w 1830925"/>
                <a:gd name="connsiteY19" fmla="*/ 509280 h 1686670"/>
                <a:gd name="connsiteX20" fmla="*/ 908600 w 1830925"/>
                <a:gd name="connsiteY20" fmla="*/ 482649 h 1686670"/>
                <a:gd name="connsiteX21" fmla="*/ 1000701 w 1830925"/>
                <a:gd name="connsiteY21" fmla="*/ 438817 h 1686670"/>
                <a:gd name="connsiteX22" fmla="*/ 1014017 w 1830925"/>
                <a:gd name="connsiteY22" fmla="*/ 117573 h 1686670"/>
                <a:gd name="connsiteX23" fmla="*/ 745481 w 1830925"/>
                <a:gd name="connsiteY23" fmla="*/ 60426 h 1686670"/>
                <a:gd name="connsiteX24" fmla="*/ 560724 w 1830925"/>
                <a:gd name="connsiteY24" fmla="*/ 302885 h 1686670"/>
                <a:gd name="connsiteX25" fmla="*/ 544079 w 1830925"/>
                <a:gd name="connsiteY25" fmla="*/ 323968 h 1686670"/>
                <a:gd name="connsiteX26" fmla="*/ 394276 w 1830925"/>
                <a:gd name="connsiteY26" fmla="*/ 525370 h 1686670"/>
                <a:gd name="connsiteX27" fmla="*/ 407037 w 1830925"/>
                <a:gd name="connsiteY27" fmla="*/ 583627 h 1686670"/>
                <a:gd name="connsiteX28" fmla="*/ 36969 w 1830925"/>
                <a:gd name="connsiteY28" fmla="*/ 678502 h 1686670"/>
                <a:gd name="connsiteX29" fmla="*/ 130734 w 1830925"/>
                <a:gd name="connsiteY29" fmla="*/ 1055784 h 1686670"/>
                <a:gd name="connsiteX30" fmla="*/ 516338 w 1830925"/>
                <a:gd name="connsiteY30" fmla="*/ 922071 h 1686670"/>
                <a:gd name="connsiteX31" fmla="*/ 721069 w 1830925"/>
                <a:gd name="connsiteY31" fmla="*/ 1058003 h 1686670"/>
                <a:gd name="connsiteX32" fmla="*/ 557950 w 1830925"/>
                <a:gd name="connsiteY32" fmla="*/ 1077977 h 1686670"/>
                <a:gd name="connsiteX33" fmla="*/ 436443 w 1830925"/>
                <a:gd name="connsiteY33" fmla="*/ 1131795 h 1686670"/>
                <a:gd name="connsiteX34" fmla="*/ 373748 w 1830925"/>
                <a:gd name="connsiteY34" fmla="*/ 1161201 h 1686670"/>
                <a:gd name="connsiteX35" fmla="*/ 224500 w 1830925"/>
                <a:gd name="connsiteY35" fmla="*/ 1278269 h 1686670"/>
                <a:gd name="connsiteX36" fmla="*/ 256680 w 1830925"/>
                <a:gd name="connsiteY36" fmla="*/ 1403660 h 1686670"/>
                <a:gd name="connsiteX37" fmla="*/ 557950 w 1830925"/>
                <a:gd name="connsiteY37" fmla="*/ 1592856 h 1686670"/>
                <a:gd name="connsiteX38" fmla="*/ 736049 w 1830925"/>
                <a:gd name="connsiteY38" fmla="*/ 1572327 h 1686670"/>
                <a:gd name="connsiteX39" fmla="*/ 800409 w 1830925"/>
                <a:gd name="connsiteY39" fmla="*/ 1509077 h 1686670"/>
                <a:gd name="connsiteX40" fmla="*/ 804848 w 1830925"/>
                <a:gd name="connsiteY40" fmla="*/ 1519064 h 1686670"/>
                <a:gd name="connsiteX41" fmla="*/ 1015682 w 1830925"/>
                <a:gd name="connsiteY41" fmla="*/ 1686621 h 1686670"/>
                <a:gd name="connsiteX42" fmla="*/ 1273676 w 1830925"/>
                <a:gd name="connsiteY42" fmla="*/ 1565669 h 1686670"/>
                <a:gd name="connsiteX43" fmla="*/ 1303081 w 1830925"/>
                <a:gd name="connsiteY43" fmla="*/ 1555127 h 1686670"/>
                <a:gd name="connsiteX44" fmla="*/ 1379647 w 1830925"/>
                <a:gd name="connsiteY44" fmla="*/ 1557347 h 1686670"/>
                <a:gd name="connsiteX45" fmla="*/ 1661499 w 1830925"/>
                <a:gd name="connsiteY45" fmla="*/ 1392563 h 1686670"/>
                <a:gd name="connsiteX46" fmla="*/ 1743058 w 1830925"/>
                <a:gd name="connsiteY46" fmla="*/ 1183949 h 1686670"/>
                <a:gd name="connsiteX47" fmla="*/ 1609900 w 1830925"/>
                <a:gd name="connsiteY47" fmla="*/ 1055229 h 1686670"/>
                <a:gd name="connsiteX48" fmla="*/ 1475632 w 1830925"/>
                <a:gd name="connsiteY48" fmla="*/ 1118479 h 1686670"/>
                <a:gd name="connsiteX49" fmla="*/ 1349132 w 1830925"/>
                <a:gd name="connsiteY49" fmla="*/ 1233883 h 1686670"/>
                <a:gd name="connsiteX50" fmla="*/ 1348022 w 1830925"/>
                <a:gd name="connsiteY50" fmla="*/ 1234438 h 1686670"/>
                <a:gd name="connsiteX51" fmla="*/ 1288656 w 1830925"/>
                <a:gd name="connsiteY51" fmla="*/ 1287701 h 1686670"/>
                <a:gd name="connsiteX52" fmla="*/ 1262579 w 1830925"/>
                <a:gd name="connsiteY52" fmla="*/ 1244980 h 1686670"/>
                <a:gd name="connsiteX53" fmla="*/ 1346913 w 1830925"/>
                <a:gd name="connsiteY53" fmla="*/ 1231664 h 1686670"/>
                <a:gd name="connsiteX54" fmla="*/ 1347467 w 1830925"/>
                <a:gd name="connsiteY54" fmla="*/ 1232219 h 1686670"/>
                <a:gd name="connsiteX55" fmla="*/ 1348022 w 1830925"/>
                <a:gd name="connsiteY55" fmla="*/ 1231664 h 1686670"/>
                <a:gd name="connsiteX56" fmla="*/ 1416266 w 1830925"/>
                <a:gd name="connsiteY56" fmla="*/ 1084635 h 1686670"/>
                <a:gd name="connsiteX57" fmla="*/ 1435130 w 1830925"/>
                <a:gd name="connsiteY57" fmla="*/ 1065216 h 1686670"/>
                <a:gd name="connsiteX58" fmla="*/ 1522793 w 1830925"/>
                <a:gd name="connsiteY58" fmla="*/ 1054674 h 1686670"/>
                <a:gd name="connsiteX59" fmla="*/ 1789664 w 1830925"/>
                <a:gd name="connsiteY59" fmla="*/ 894330 h 1686670"/>
                <a:gd name="connsiteX60" fmla="*/ 1827947 w 1830925"/>
                <a:gd name="connsiteY60" fmla="*/ 753404 h 1686670"/>
                <a:gd name="connsiteX61" fmla="*/ 534093 w 1830925"/>
                <a:gd name="connsiteY61" fmla="*/ 788358 h 1686670"/>
                <a:gd name="connsiteX62" fmla="*/ 522441 w 1830925"/>
                <a:gd name="connsiteY62" fmla="*/ 735649 h 1686670"/>
                <a:gd name="connsiteX63" fmla="*/ 534093 w 1830925"/>
                <a:gd name="connsiteY63" fmla="*/ 788358 h 1686670"/>
                <a:gd name="connsiteX64" fmla="*/ 788758 w 1830925"/>
                <a:gd name="connsiteY64" fmla="*/ 1373144 h 1686670"/>
                <a:gd name="connsiteX65" fmla="*/ 673909 w 1830925"/>
                <a:gd name="connsiteY65" fmla="*/ 1246644 h 1686670"/>
                <a:gd name="connsiteX66" fmla="*/ 860330 w 1830925"/>
                <a:gd name="connsiteY66" fmla="*/ 1223341 h 1686670"/>
                <a:gd name="connsiteX67" fmla="*/ 788758 w 1830925"/>
                <a:gd name="connsiteY67" fmla="*/ 1373144 h 1686670"/>
                <a:gd name="connsiteX68" fmla="*/ 876420 w 1830925"/>
                <a:gd name="connsiteY68" fmla="*/ 1041913 h 1686670"/>
                <a:gd name="connsiteX69" fmla="*/ 970186 w 1830925"/>
                <a:gd name="connsiteY69" fmla="*/ 997527 h 1686670"/>
                <a:gd name="connsiteX70" fmla="*/ 987386 w 1830925"/>
                <a:gd name="connsiteY70" fmla="*/ 1003630 h 1686670"/>
                <a:gd name="connsiteX71" fmla="*/ 1010688 w 1830925"/>
                <a:gd name="connsiteY71" fmla="*/ 1053010 h 1686670"/>
                <a:gd name="connsiteX72" fmla="*/ 876420 w 1830925"/>
                <a:gd name="connsiteY72" fmla="*/ 1041913 h 1686670"/>
                <a:gd name="connsiteX73" fmla="*/ 1052300 w 1830925"/>
                <a:gd name="connsiteY73" fmla="*/ 1110712 h 1686670"/>
                <a:gd name="connsiteX74" fmla="*/ 1076158 w 1830925"/>
                <a:gd name="connsiteY74" fmla="*/ 1136234 h 1686670"/>
                <a:gd name="connsiteX75" fmla="*/ 1052300 w 1830925"/>
                <a:gd name="connsiteY75" fmla="*/ 1110712 h 1686670"/>
                <a:gd name="connsiteX76" fmla="*/ 1299198 w 1830925"/>
                <a:gd name="connsiteY76" fmla="*/ 780590 h 1686670"/>
                <a:gd name="connsiteX77" fmla="*/ 1281443 w 1830925"/>
                <a:gd name="connsiteY77" fmla="*/ 780590 h 1686670"/>
                <a:gd name="connsiteX78" fmla="*/ 1238167 w 1830925"/>
                <a:gd name="connsiteY78" fmla="*/ 738978 h 1686670"/>
                <a:gd name="connsiteX79" fmla="*/ 1319726 w 1830925"/>
                <a:gd name="connsiteY79" fmla="*/ 752849 h 1686670"/>
                <a:gd name="connsiteX80" fmla="*/ 1299198 w 1830925"/>
                <a:gd name="connsiteY80" fmla="*/ 780590 h 16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30925" h="1686670">
                  <a:moveTo>
                    <a:pt x="1827947" y="753404"/>
                  </a:moveTo>
                  <a:cubicBezTo>
                    <a:pt x="1811857" y="687380"/>
                    <a:pt x="1760813" y="659638"/>
                    <a:pt x="1700337" y="644658"/>
                  </a:cubicBezTo>
                  <a:cubicBezTo>
                    <a:pt x="1678699" y="639110"/>
                    <a:pt x="1655951" y="638555"/>
                    <a:pt x="1633203" y="635226"/>
                  </a:cubicBezTo>
                  <a:cubicBezTo>
                    <a:pt x="1676479" y="523151"/>
                    <a:pt x="1648738" y="443256"/>
                    <a:pt x="1546650" y="380006"/>
                  </a:cubicBezTo>
                  <a:cubicBezTo>
                    <a:pt x="1503928" y="353374"/>
                    <a:pt x="1456768" y="336175"/>
                    <a:pt x="1407389" y="328962"/>
                  </a:cubicBezTo>
                  <a:cubicBezTo>
                    <a:pt x="1388525" y="326188"/>
                    <a:pt x="1380202" y="317865"/>
                    <a:pt x="1372435" y="302885"/>
                  </a:cubicBezTo>
                  <a:cubicBezTo>
                    <a:pt x="1340255" y="240190"/>
                    <a:pt x="1315288" y="174720"/>
                    <a:pt x="1288101" y="110360"/>
                  </a:cubicBezTo>
                  <a:cubicBezTo>
                    <a:pt x="1272011" y="71523"/>
                    <a:pt x="1250373" y="36014"/>
                    <a:pt x="1213755" y="12711"/>
                  </a:cubicBezTo>
                  <a:cubicBezTo>
                    <a:pt x="1163265" y="-19469"/>
                    <a:pt x="1102234" y="12711"/>
                    <a:pt x="1100015" y="72632"/>
                  </a:cubicBezTo>
                  <a:cubicBezTo>
                    <a:pt x="1098351" y="107586"/>
                    <a:pt x="1108338" y="140321"/>
                    <a:pt x="1121653" y="171946"/>
                  </a:cubicBezTo>
                  <a:cubicBezTo>
                    <a:pt x="1143292" y="224100"/>
                    <a:pt x="1165485" y="275699"/>
                    <a:pt x="1188232" y="327297"/>
                  </a:cubicBezTo>
                  <a:cubicBezTo>
                    <a:pt x="1194336" y="340613"/>
                    <a:pt x="1192671" y="346716"/>
                    <a:pt x="1178246" y="351710"/>
                  </a:cubicBezTo>
                  <a:cubicBezTo>
                    <a:pt x="1154388" y="360032"/>
                    <a:pt x="1133305" y="373348"/>
                    <a:pt x="1113331" y="387773"/>
                  </a:cubicBezTo>
                  <a:cubicBezTo>
                    <a:pt x="1012907" y="459901"/>
                    <a:pt x="1009024" y="587511"/>
                    <a:pt x="1104454" y="666296"/>
                  </a:cubicBezTo>
                  <a:cubicBezTo>
                    <a:pt x="1111666" y="671844"/>
                    <a:pt x="1120544" y="676283"/>
                    <a:pt x="1123873" y="685160"/>
                  </a:cubicBezTo>
                  <a:cubicBezTo>
                    <a:pt x="1093912" y="688489"/>
                    <a:pt x="1070609" y="677947"/>
                    <a:pt x="1052300" y="656309"/>
                  </a:cubicBezTo>
                  <a:cubicBezTo>
                    <a:pt x="1048416" y="651316"/>
                    <a:pt x="1041758" y="649097"/>
                    <a:pt x="1036210" y="645213"/>
                  </a:cubicBezTo>
                  <a:cubicBezTo>
                    <a:pt x="1009024" y="624129"/>
                    <a:pt x="964637" y="629678"/>
                    <a:pt x="946328" y="603046"/>
                  </a:cubicBezTo>
                  <a:cubicBezTo>
                    <a:pt x="928019" y="576414"/>
                    <a:pt x="920251" y="540351"/>
                    <a:pt x="901388" y="511500"/>
                  </a:cubicBezTo>
                  <a:cubicBezTo>
                    <a:pt x="900833" y="510945"/>
                    <a:pt x="900278" y="509835"/>
                    <a:pt x="899723" y="509280"/>
                  </a:cubicBezTo>
                  <a:cubicBezTo>
                    <a:pt x="889181" y="495965"/>
                    <a:pt x="885852" y="487642"/>
                    <a:pt x="908600" y="482649"/>
                  </a:cubicBezTo>
                  <a:cubicBezTo>
                    <a:pt x="941890" y="475436"/>
                    <a:pt x="972405" y="458791"/>
                    <a:pt x="1000701" y="438817"/>
                  </a:cubicBezTo>
                  <a:cubicBezTo>
                    <a:pt x="1113886" y="357813"/>
                    <a:pt x="1120544" y="206345"/>
                    <a:pt x="1014017" y="117573"/>
                  </a:cubicBezTo>
                  <a:cubicBezTo>
                    <a:pt x="935232" y="52104"/>
                    <a:pt x="844240" y="37678"/>
                    <a:pt x="745481" y="60426"/>
                  </a:cubicBezTo>
                  <a:cubicBezTo>
                    <a:pt x="642838" y="84284"/>
                    <a:pt x="541860" y="175275"/>
                    <a:pt x="560724" y="302885"/>
                  </a:cubicBezTo>
                  <a:cubicBezTo>
                    <a:pt x="562944" y="316756"/>
                    <a:pt x="558505" y="321194"/>
                    <a:pt x="544079" y="323968"/>
                  </a:cubicBezTo>
                  <a:cubicBezTo>
                    <a:pt x="430895" y="343387"/>
                    <a:pt x="380961" y="411076"/>
                    <a:pt x="394276" y="525370"/>
                  </a:cubicBezTo>
                  <a:cubicBezTo>
                    <a:pt x="396496" y="544234"/>
                    <a:pt x="402599" y="563099"/>
                    <a:pt x="407037" y="583627"/>
                  </a:cubicBezTo>
                  <a:cubicBezTo>
                    <a:pt x="268331" y="506506"/>
                    <a:pt x="113534" y="547009"/>
                    <a:pt x="36969" y="678502"/>
                  </a:cubicBezTo>
                  <a:cubicBezTo>
                    <a:pt x="-37933" y="807777"/>
                    <a:pt x="4789" y="976444"/>
                    <a:pt x="130734" y="1055784"/>
                  </a:cubicBezTo>
                  <a:cubicBezTo>
                    <a:pt x="237261" y="1122918"/>
                    <a:pt x="428121" y="1111822"/>
                    <a:pt x="516338" y="922071"/>
                  </a:cubicBezTo>
                  <a:cubicBezTo>
                    <a:pt x="551292" y="1014727"/>
                    <a:pt x="627303" y="1045242"/>
                    <a:pt x="721069" y="1058003"/>
                  </a:cubicBezTo>
                  <a:cubicBezTo>
                    <a:pt x="662812" y="1064661"/>
                    <a:pt x="610104" y="1069655"/>
                    <a:pt x="557950" y="1077977"/>
                  </a:cubicBezTo>
                  <a:cubicBezTo>
                    <a:pt x="513009" y="1085190"/>
                    <a:pt x="466959" y="1094622"/>
                    <a:pt x="436443" y="1131795"/>
                  </a:cubicBezTo>
                  <a:cubicBezTo>
                    <a:pt x="418689" y="1153988"/>
                    <a:pt x="400380" y="1160091"/>
                    <a:pt x="373748" y="1161201"/>
                  </a:cubicBezTo>
                  <a:cubicBezTo>
                    <a:pt x="297182" y="1164530"/>
                    <a:pt x="237261" y="1211690"/>
                    <a:pt x="224500" y="1278269"/>
                  </a:cubicBezTo>
                  <a:cubicBezTo>
                    <a:pt x="215622" y="1324320"/>
                    <a:pt x="231713" y="1366487"/>
                    <a:pt x="256680" y="1403660"/>
                  </a:cubicBezTo>
                  <a:cubicBezTo>
                    <a:pt x="328807" y="1510741"/>
                    <a:pt x="433114" y="1568998"/>
                    <a:pt x="557950" y="1592856"/>
                  </a:cubicBezTo>
                  <a:cubicBezTo>
                    <a:pt x="618981" y="1604507"/>
                    <a:pt x="678902" y="1601178"/>
                    <a:pt x="736049" y="1572327"/>
                  </a:cubicBezTo>
                  <a:cubicBezTo>
                    <a:pt x="763790" y="1558456"/>
                    <a:pt x="781545" y="1534044"/>
                    <a:pt x="800409" y="1509077"/>
                  </a:cubicBezTo>
                  <a:cubicBezTo>
                    <a:pt x="802628" y="1514070"/>
                    <a:pt x="803738" y="1516844"/>
                    <a:pt x="804848" y="1519064"/>
                  </a:cubicBezTo>
                  <a:cubicBezTo>
                    <a:pt x="845350" y="1612829"/>
                    <a:pt x="913593" y="1673305"/>
                    <a:pt x="1015682" y="1686621"/>
                  </a:cubicBezTo>
                  <a:cubicBezTo>
                    <a:pt x="1125537" y="1700492"/>
                    <a:pt x="1212645" y="1658880"/>
                    <a:pt x="1273676" y="1565669"/>
                  </a:cubicBezTo>
                  <a:cubicBezTo>
                    <a:pt x="1281998" y="1552908"/>
                    <a:pt x="1290320" y="1551244"/>
                    <a:pt x="1303081" y="1555127"/>
                  </a:cubicBezTo>
                  <a:cubicBezTo>
                    <a:pt x="1328604" y="1562895"/>
                    <a:pt x="1354680" y="1562895"/>
                    <a:pt x="1379647" y="1557347"/>
                  </a:cubicBezTo>
                  <a:cubicBezTo>
                    <a:pt x="1491168" y="1532380"/>
                    <a:pt x="1587152" y="1479671"/>
                    <a:pt x="1661499" y="1392563"/>
                  </a:cubicBezTo>
                  <a:cubicBezTo>
                    <a:pt x="1711988" y="1333197"/>
                    <a:pt x="1748607" y="1266618"/>
                    <a:pt x="1743058" y="1183949"/>
                  </a:cubicBezTo>
                  <a:cubicBezTo>
                    <a:pt x="1738620" y="1117924"/>
                    <a:pt x="1675924" y="1056339"/>
                    <a:pt x="1609900" y="1055229"/>
                  </a:cubicBezTo>
                  <a:cubicBezTo>
                    <a:pt x="1554417" y="1054119"/>
                    <a:pt x="1515025" y="1085190"/>
                    <a:pt x="1475632" y="1118479"/>
                  </a:cubicBezTo>
                  <a:cubicBezTo>
                    <a:pt x="1432356" y="1155653"/>
                    <a:pt x="1395737" y="1200039"/>
                    <a:pt x="1349132" y="1233883"/>
                  </a:cubicBezTo>
                  <a:cubicBezTo>
                    <a:pt x="1348577" y="1233883"/>
                    <a:pt x="1348022" y="1234438"/>
                    <a:pt x="1348022" y="1234438"/>
                  </a:cubicBezTo>
                  <a:cubicBezTo>
                    <a:pt x="1331378" y="1254967"/>
                    <a:pt x="1310294" y="1270502"/>
                    <a:pt x="1288656" y="1287701"/>
                  </a:cubicBezTo>
                  <a:cubicBezTo>
                    <a:pt x="1280888" y="1274940"/>
                    <a:pt x="1273121" y="1262734"/>
                    <a:pt x="1262579" y="1244980"/>
                  </a:cubicBezTo>
                  <a:cubicBezTo>
                    <a:pt x="1294204" y="1246644"/>
                    <a:pt x="1321391" y="1242760"/>
                    <a:pt x="1346913" y="1231664"/>
                  </a:cubicBezTo>
                  <a:cubicBezTo>
                    <a:pt x="1346913" y="1231664"/>
                    <a:pt x="1346913" y="1231664"/>
                    <a:pt x="1347467" y="1232219"/>
                  </a:cubicBezTo>
                  <a:cubicBezTo>
                    <a:pt x="1347467" y="1232219"/>
                    <a:pt x="1348022" y="1231664"/>
                    <a:pt x="1348022" y="1231664"/>
                  </a:cubicBezTo>
                  <a:cubicBezTo>
                    <a:pt x="1394628" y="1193936"/>
                    <a:pt x="1419595" y="1145666"/>
                    <a:pt x="1416266" y="1084635"/>
                  </a:cubicBezTo>
                  <a:cubicBezTo>
                    <a:pt x="1415711" y="1070764"/>
                    <a:pt x="1420150" y="1064661"/>
                    <a:pt x="1435130" y="1065216"/>
                  </a:cubicBezTo>
                  <a:cubicBezTo>
                    <a:pt x="1464536" y="1066326"/>
                    <a:pt x="1493942" y="1060777"/>
                    <a:pt x="1522793" y="1054674"/>
                  </a:cubicBezTo>
                  <a:cubicBezTo>
                    <a:pt x="1629874" y="1031926"/>
                    <a:pt x="1722530" y="983102"/>
                    <a:pt x="1789664" y="894330"/>
                  </a:cubicBezTo>
                  <a:cubicBezTo>
                    <a:pt x="1820734" y="852718"/>
                    <a:pt x="1840708" y="806112"/>
                    <a:pt x="1827947" y="753404"/>
                  </a:cubicBezTo>
                  <a:close/>
                  <a:moveTo>
                    <a:pt x="534093" y="788358"/>
                  </a:moveTo>
                  <a:cubicBezTo>
                    <a:pt x="530209" y="770603"/>
                    <a:pt x="526325" y="753959"/>
                    <a:pt x="522441" y="735649"/>
                  </a:cubicBezTo>
                  <a:cubicBezTo>
                    <a:pt x="559615" y="759507"/>
                    <a:pt x="559615" y="759507"/>
                    <a:pt x="534093" y="788358"/>
                  </a:cubicBezTo>
                  <a:close/>
                  <a:moveTo>
                    <a:pt x="788758" y="1373144"/>
                  </a:moveTo>
                  <a:cubicBezTo>
                    <a:pt x="758242" y="1320991"/>
                    <a:pt x="719404" y="1283263"/>
                    <a:pt x="673909" y="1246644"/>
                  </a:cubicBezTo>
                  <a:cubicBezTo>
                    <a:pt x="736049" y="1234438"/>
                    <a:pt x="795971" y="1227780"/>
                    <a:pt x="860330" y="1223341"/>
                  </a:cubicBezTo>
                  <a:cubicBezTo>
                    <a:pt x="823157" y="1267173"/>
                    <a:pt x="799854" y="1314333"/>
                    <a:pt x="788758" y="1373144"/>
                  </a:cubicBezTo>
                  <a:close/>
                  <a:moveTo>
                    <a:pt x="876420" y="1041913"/>
                  </a:moveTo>
                  <a:cubicBezTo>
                    <a:pt x="908045" y="1026933"/>
                    <a:pt x="940780" y="1015282"/>
                    <a:pt x="970186" y="997527"/>
                  </a:cubicBezTo>
                  <a:cubicBezTo>
                    <a:pt x="979063" y="991979"/>
                    <a:pt x="983502" y="995863"/>
                    <a:pt x="987386" y="1003630"/>
                  </a:cubicBezTo>
                  <a:cubicBezTo>
                    <a:pt x="994598" y="1019165"/>
                    <a:pt x="1001811" y="1034701"/>
                    <a:pt x="1010688" y="1053010"/>
                  </a:cubicBezTo>
                  <a:cubicBezTo>
                    <a:pt x="965193" y="1040804"/>
                    <a:pt x="921361" y="1034701"/>
                    <a:pt x="876420" y="1041913"/>
                  </a:cubicBezTo>
                  <a:close/>
                  <a:moveTo>
                    <a:pt x="1052300" y="1110712"/>
                  </a:moveTo>
                  <a:cubicBezTo>
                    <a:pt x="1062287" y="1121253"/>
                    <a:pt x="1068945" y="1128466"/>
                    <a:pt x="1076158" y="1136234"/>
                  </a:cubicBezTo>
                  <a:cubicBezTo>
                    <a:pt x="1049526" y="1140117"/>
                    <a:pt x="1049526" y="1140117"/>
                    <a:pt x="1052300" y="1110712"/>
                  </a:cubicBezTo>
                  <a:close/>
                  <a:moveTo>
                    <a:pt x="1299198" y="780590"/>
                  </a:moveTo>
                  <a:cubicBezTo>
                    <a:pt x="1293095" y="788358"/>
                    <a:pt x="1288101" y="787803"/>
                    <a:pt x="1281443" y="780590"/>
                  </a:cubicBezTo>
                  <a:cubicBezTo>
                    <a:pt x="1268127" y="767275"/>
                    <a:pt x="1254257" y="754513"/>
                    <a:pt x="1238167" y="738978"/>
                  </a:cubicBezTo>
                  <a:cubicBezTo>
                    <a:pt x="1267018" y="743972"/>
                    <a:pt x="1292540" y="748410"/>
                    <a:pt x="1319726" y="752849"/>
                  </a:cubicBezTo>
                  <a:cubicBezTo>
                    <a:pt x="1317507" y="766720"/>
                    <a:pt x="1305855" y="771713"/>
                    <a:pt x="1299198" y="780590"/>
                  </a:cubicBezTo>
                  <a:close/>
                </a:path>
              </a:pathLst>
            </a:custGeom>
            <a:solidFill>
              <a:srgbClr val="9202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77FA61E-A702-415A-8ADB-BD7E86A22D88}"/>
                </a:ext>
              </a:extLst>
            </p:cNvPr>
            <p:cNvSpPr/>
            <p:nvPr/>
          </p:nvSpPr>
          <p:spPr>
            <a:xfrm>
              <a:off x="4987974" y="2112307"/>
              <a:ext cx="1810281" cy="1669247"/>
            </a:xfrm>
            <a:custGeom>
              <a:avLst/>
              <a:gdLst>
                <a:gd name="connsiteX0" fmla="*/ 385450 w 1810281"/>
                <a:gd name="connsiteY0" fmla="*/ 1155676 h 1669247"/>
                <a:gd name="connsiteX1" fmla="*/ 400430 w 1810281"/>
                <a:gd name="connsiteY1" fmla="*/ 1168992 h 1669247"/>
                <a:gd name="connsiteX2" fmla="*/ 488092 w 1810281"/>
                <a:gd name="connsiteY2" fmla="*/ 1247777 h 1669247"/>
                <a:gd name="connsiteX3" fmla="*/ 622915 w 1810281"/>
                <a:gd name="connsiteY3" fmla="*/ 1237790 h 1669247"/>
                <a:gd name="connsiteX4" fmla="*/ 655095 w 1810281"/>
                <a:gd name="connsiteY4" fmla="*/ 1242229 h 1669247"/>
                <a:gd name="connsiteX5" fmla="*/ 782705 w 1810281"/>
                <a:gd name="connsiteY5" fmla="*/ 1407012 h 1669247"/>
                <a:gd name="connsiteX6" fmla="*/ 692823 w 1810281"/>
                <a:gd name="connsiteY6" fmla="*/ 1563473 h 1669247"/>
                <a:gd name="connsiteX7" fmla="*/ 608490 w 1810281"/>
                <a:gd name="connsiteY7" fmla="*/ 1575679 h 1669247"/>
                <a:gd name="connsiteX8" fmla="*/ 328303 w 1810281"/>
                <a:gd name="connsiteY8" fmla="*/ 1467488 h 1669247"/>
                <a:gd name="connsiteX9" fmla="*/ 227324 w 1810281"/>
                <a:gd name="connsiteY9" fmla="*/ 1319904 h 1669247"/>
                <a:gd name="connsiteX10" fmla="*/ 290020 w 1810281"/>
                <a:gd name="connsiteY10" fmla="*/ 1180643 h 1669247"/>
                <a:gd name="connsiteX11" fmla="*/ 385450 w 1810281"/>
                <a:gd name="connsiteY11" fmla="*/ 1155676 h 1669247"/>
                <a:gd name="connsiteX12" fmla="*/ 1056234 w 1810281"/>
                <a:gd name="connsiteY12" fmla="*/ 1136812 h 1669247"/>
                <a:gd name="connsiteX13" fmla="*/ 1261519 w 1810281"/>
                <a:gd name="connsiteY13" fmla="*/ 1265532 h 1669247"/>
                <a:gd name="connsiteX14" fmla="*/ 1257635 w 1810281"/>
                <a:gd name="connsiteY14" fmla="*/ 1298266 h 1669247"/>
                <a:gd name="connsiteX15" fmla="*/ 1213804 w 1810281"/>
                <a:gd name="connsiteY15" fmla="*/ 1351531 h 1669247"/>
                <a:gd name="connsiteX16" fmla="*/ 1247094 w 1810281"/>
                <a:gd name="connsiteY16" fmla="*/ 1522417 h 1669247"/>
                <a:gd name="connsiteX17" fmla="*/ 1252087 w 1810281"/>
                <a:gd name="connsiteY17" fmla="*/ 1553487 h 1669247"/>
                <a:gd name="connsiteX18" fmla="*/ 1045137 w 1810281"/>
                <a:gd name="connsiteY18" fmla="*/ 1668891 h 1669247"/>
                <a:gd name="connsiteX19" fmla="*/ 810446 w 1810281"/>
                <a:gd name="connsiteY19" fmla="*/ 1519088 h 1669247"/>
                <a:gd name="connsiteX20" fmla="*/ 794911 w 1810281"/>
                <a:gd name="connsiteY20" fmla="*/ 1414781 h 1669247"/>
                <a:gd name="connsiteX21" fmla="*/ 854277 w 1810281"/>
                <a:gd name="connsiteY21" fmla="*/ 1222810 h 1669247"/>
                <a:gd name="connsiteX22" fmla="*/ 884792 w 1810281"/>
                <a:gd name="connsiteY22" fmla="*/ 1208385 h 1669247"/>
                <a:gd name="connsiteX23" fmla="*/ 1031821 w 1810281"/>
                <a:gd name="connsiteY23" fmla="*/ 1144025 h 1669247"/>
                <a:gd name="connsiteX24" fmla="*/ 1056234 w 1810281"/>
                <a:gd name="connsiteY24" fmla="*/ 1136812 h 1669247"/>
                <a:gd name="connsiteX25" fmla="*/ 1592820 w 1810281"/>
                <a:gd name="connsiteY25" fmla="*/ 1053103 h 1669247"/>
                <a:gd name="connsiteX26" fmla="*/ 1662658 w 1810281"/>
                <a:gd name="connsiteY26" fmla="*/ 1076891 h 1669247"/>
                <a:gd name="connsiteX27" fmla="*/ 1715367 w 1810281"/>
                <a:gd name="connsiteY27" fmla="*/ 1226139 h 1669247"/>
                <a:gd name="connsiteX28" fmla="*/ 1531719 w 1810281"/>
                <a:gd name="connsiteY28" fmla="*/ 1464159 h 1669247"/>
                <a:gd name="connsiteX29" fmla="*/ 1355840 w 1810281"/>
                <a:gd name="connsiteY29" fmla="*/ 1533513 h 1669247"/>
                <a:gd name="connsiteX30" fmla="*/ 1215469 w 1810281"/>
                <a:gd name="connsiteY30" fmla="*/ 1472482 h 1669247"/>
                <a:gd name="connsiteX31" fmla="*/ 1239326 w 1810281"/>
                <a:gd name="connsiteY31" fmla="*/ 1337659 h 1669247"/>
                <a:gd name="connsiteX32" fmla="*/ 1271506 w 1810281"/>
                <a:gd name="connsiteY32" fmla="*/ 1303815 h 1669247"/>
                <a:gd name="connsiteX33" fmla="*/ 1264293 w 1810281"/>
                <a:gd name="connsiteY33" fmla="*/ 1331001 h 1669247"/>
                <a:gd name="connsiteX34" fmla="*/ 1245429 w 1810281"/>
                <a:gd name="connsiteY34" fmla="*/ 1364846 h 1669247"/>
                <a:gd name="connsiteX35" fmla="*/ 1319221 w 1810281"/>
                <a:gd name="connsiteY35" fmla="*/ 1459721 h 1669247"/>
                <a:gd name="connsiteX36" fmla="*/ 1466250 w 1810281"/>
                <a:gd name="connsiteY36" fmla="*/ 1388703 h 1669247"/>
                <a:gd name="connsiteX37" fmla="*/ 1520623 w 1810281"/>
                <a:gd name="connsiteY37" fmla="*/ 1314356 h 1669247"/>
                <a:gd name="connsiteX38" fmla="*/ 1446276 w 1810281"/>
                <a:gd name="connsiteY38" fmla="*/ 1355414 h 1669247"/>
                <a:gd name="connsiteX39" fmla="*/ 1324769 w 1810281"/>
                <a:gd name="connsiteY39" fmla="*/ 1387594 h 1669247"/>
                <a:gd name="connsiteX40" fmla="*/ 1289260 w 1810281"/>
                <a:gd name="connsiteY40" fmla="*/ 1331001 h 1669247"/>
                <a:gd name="connsiteX41" fmla="*/ 1326434 w 1810281"/>
                <a:gd name="connsiteY41" fmla="*/ 1275519 h 1669247"/>
                <a:gd name="connsiteX42" fmla="*/ 1309789 w 1810281"/>
                <a:gd name="connsiteY42" fmla="*/ 1269970 h 1669247"/>
                <a:gd name="connsiteX43" fmla="*/ 1516739 w 1810281"/>
                <a:gd name="connsiteY43" fmla="*/ 1082994 h 1669247"/>
                <a:gd name="connsiteX44" fmla="*/ 1592820 w 1810281"/>
                <a:gd name="connsiteY44" fmla="*/ 1053103 h 1669247"/>
                <a:gd name="connsiteX45" fmla="*/ 893671 w 1810281"/>
                <a:gd name="connsiteY45" fmla="*/ 1038053 h 1669247"/>
                <a:gd name="connsiteX46" fmla="*/ 989101 w 1810281"/>
                <a:gd name="connsiteY46" fmla="*/ 1050259 h 1669247"/>
                <a:gd name="connsiteX47" fmla="*/ 1010185 w 1810281"/>
                <a:gd name="connsiteY47" fmla="*/ 1151793 h 1669247"/>
                <a:gd name="connsiteX48" fmla="*/ 885904 w 1810281"/>
                <a:gd name="connsiteY48" fmla="*/ 1197843 h 1669247"/>
                <a:gd name="connsiteX49" fmla="*/ 623471 w 1810281"/>
                <a:gd name="connsiteY49" fmla="*/ 1228358 h 1669247"/>
                <a:gd name="connsiteX50" fmla="*/ 519718 w 1810281"/>
                <a:gd name="connsiteY50" fmla="*/ 1236681 h 1669247"/>
                <a:gd name="connsiteX51" fmla="*/ 475332 w 1810281"/>
                <a:gd name="connsiteY51" fmla="*/ 1236126 h 1669247"/>
                <a:gd name="connsiteX52" fmla="*/ 412636 w 1810281"/>
                <a:gd name="connsiteY52" fmla="*/ 1197288 h 1669247"/>
                <a:gd name="connsiteX53" fmla="*/ 441487 w 1810281"/>
                <a:gd name="connsiteY53" fmla="*/ 1116284 h 1669247"/>
                <a:gd name="connsiteX54" fmla="*/ 575756 w 1810281"/>
                <a:gd name="connsiteY54" fmla="*/ 1070788 h 1669247"/>
                <a:gd name="connsiteX55" fmla="*/ 893671 w 1810281"/>
                <a:gd name="connsiteY55" fmla="*/ 1038053 h 1669247"/>
                <a:gd name="connsiteX56" fmla="*/ 1081756 w 1810281"/>
                <a:gd name="connsiteY56" fmla="*/ 682409 h 1669247"/>
                <a:gd name="connsiteX57" fmla="*/ 1206037 w 1810281"/>
                <a:gd name="connsiteY57" fmla="*/ 726240 h 1669247"/>
                <a:gd name="connsiteX58" fmla="*/ 1397452 w 1810281"/>
                <a:gd name="connsiteY58" fmla="*/ 1060800 h 1669247"/>
                <a:gd name="connsiteX59" fmla="*/ 1317002 w 1810281"/>
                <a:gd name="connsiteY59" fmla="*/ 1213932 h 1669247"/>
                <a:gd name="connsiteX60" fmla="*/ 1217688 w 1810281"/>
                <a:gd name="connsiteY60" fmla="*/ 1196733 h 1669247"/>
                <a:gd name="connsiteX61" fmla="*/ 1112826 w 1810281"/>
                <a:gd name="connsiteY61" fmla="*/ 1137921 h 1669247"/>
                <a:gd name="connsiteX62" fmla="*/ 1054569 w 1810281"/>
                <a:gd name="connsiteY62" fmla="*/ 1099083 h 1669247"/>
                <a:gd name="connsiteX63" fmla="*/ 990764 w 1810281"/>
                <a:gd name="connsiteY63" fmla="*/ 999215 h 1669247"/>
                <a:gd name="connsiteX64" fmla="*/ 1001861 w 1810281"/>
                <a:gd name="connsiteY64" fmla="*/ 955383 h 1669247"/>
                <a:gd name="connsiteX65" fmla="*/ 1106168 w 1810281"/>
                <a:gd name="connsiteY65" fmla="*/ 797813 h 1669247"/>
                <a:gd name="connsiteX66" fmla="*/ 1081756 w 1810281"/>
                <a:gd name="connsiteY66" fmla="*/ 682409 h 1669247"/>
                <a:gd name="connsiteX67" fmla="*/ 1642686 w 1810281"/>
                <a:gd name="connsiteY67" fmla="*/ 636914 h 1669247"/>
                <a:gd name="connsiteX68" fmla="*/ 1777509 w 1810281"/>
                <a:gd name="connsiteY68" fmla="*/ 690732 h 1669247"/>
                <a:gd name="connsiteX69" fmla="*/ 1805250 w 1810281"/>
                <a:gd name="connsiteY69" fmla="*/ 802253 h 1669247"/>
                <a:gd name="connsiteX70" fmla="*/ 1672092 w 1810281"/>
                <a:gd name="connsiteY70" fmla="*/ 965372 h 1669247"/>
                <a:gd name="connsiteX71" fmla="*/ 1432962 w 1810281"/>
                <a:gd name="connsiteY71" fmla="*/ 1041938 h 1669247"/>
                <a:gd name="connsiteX72" fmla="*/ 1403556 w 1810281"/>
                <a:gd name="connsiteY72" fmla="*/ 1018080 h 1669247"/>
                <a:gd name="connsiteX73" fmla="*/ 1300358 w 1810281"/>
                <a:gd name="connsiteY73" fmla="*/ 797815 h 1669247"/>
                <a:gd name="connsiteX74" fmla="*/ 1302022 w 1810281"/>
                <a:gd name="connsiteY74" fmla="*/ 768963 h 1669247"/>
                <a:gd name="connsiteX75" fmla="*/ 1403001 w 1810281"/>
                <a:gd name="connsiteY75" fmla="*/ 738447 h 1669247"/>
                <a:gd name="connsiteX76" fmla="*/ 1594416 w 1810281"/>
                <a:gd name="connsiteY76" fmla="*/ 650230 h 1669247"/>
                <a:gd name="connsiteX77" fmla="*/ 1642686 w 1810281"/>
                <a:gd name="connsiteY77" fmla="*/ 636914 h 1669247"/>
                <a:gd name="connsiteX78" fmla="*/ 894224 w 1810281"/>
                <a:gd name="connsiteY78" fmla="*/ 604734 h 1669247"/>
                <a:gd name="connsiteX79" fmla="*/ 1049021 w 1810281"/>
                <a:gd name="connsiteY79" fmla="*/ 662990 h 1669247"/>
                <a:gd name="connsiteX80" fmla="*/ 1044582 w 1810281"/>
                <a:gd name="connsiteY80" fmla="*/ 899901 h 1669247"/>
                <a:gd name="connsiteX81" fmla="*/ 776601 w 1810281"/>
                <a:gd name="connsiteY81" fmla="*/ 1032505 h 1669247"/>
                <a:gd name="connsiteX82" fmla="*/ 612373 w 1810281"/>
                <a:gd name="connsiteY82" fmla="*/ 1008647 h 1669247"/>
                <a:gd name="connsiteX83" fmla="*/ 512504 w 1810281"/>
                <a:gd name="connsiteY83" fmla="*/ 858289 h 1669247"/>
                <a:gd name="connsiteX84" fmla="*/ 602386 w 1810281"/>
                <a:gd name="connsiteY84" fmla="*/ 702383 h 1669247"/>
                <a:gd name="connsiteX85" fmla="*/ 894224 w 1810281"/>
                <a:gd name="connsiteY85" fmla="*/ 604734 h 1669247"/>
                <a:gd name="connsiteX86" fmla="*/ 296245 w 1810281"/>
                <a:gd name="connsiteY86" fmla="*/ 543122 h 1669247"/>
                <a:gd name="connsiteX87" fmla="*/ 393773 w 1810281"/>
                <a:gd name="connsiteY87" fmla="*/ 581431 h 1669247"/>
                <a:gd name="connsiteX88" fmla="*/ 423179 w 1810281"/>
                <a:gd name="connsiteY88" fmla="*/ 616940 h 1669247"/>
                <a:gd name="connsiteX89" fmla="*/ 470894 w 1810281"/>
                <a:gd name="connsiteY89" fmla="*/ 681300 h 1669247"/>
                <a:gd name="connsiteX90" fmla="*/ 506957 w 1810281"/>
                <a:gd name="connsiteY90" fmla="*/ 827220 h 1669247"/>
                <a:gd name="connsiteX91" fmla="*/ 462571 w 1810281"/>
                <a:gd name="connsiteY91" fmla="*/ 964262 h 1669247"/>
                <a:gd name="connsiteX92" fmla="*/ 81960 w 1810281"/>
                <a:gd name="connsiteY92" fmla="*/ 999771 h 1669247"/>
                <a:gd name="connsiteX93" fmla="*/ 76412 w 1810281"/>
                <a:gd name="connsiteY93" fmla="*/ 616940 h 1669247"/>
                <a:gd name="connsiteX94" fmla="*/ 262279 w 1810281"/>
                <a:gd name="connsiteY94" fmla="*/ 543148 h 1669247"/>
                <a:gd name="connsiteX95" fmla="*/ 296245 w 1810281"/>
                <a:gd name="connsiteY95" fmla="*/ 543122 h 1669247"/>
                <a:gd name="connsiteX96" fmla="*/ 526376 w 1810281"/>
                <a:gd name="connsiteY96" fmla="*/ 322327 h 1669247"/>
                <a:gd name="connsiteX97" fmla="*/ 566879 w 1810281"/>
                <a:gd name="connsiteY97" fmla="*/ 342856 h 1669247"/>
                <a:gd name="connsiteX98" fmla="*/ 627355 w 1810281"/>
                <a:gd name="connsiteY98" fmla="*/ 421086 h 1669247"/>
                <a:gd name="connsiteX99" fmla="*/ 621252 w 1810281"/>
                <a:gd name="connsiteY99" fmla="*/ 427744 h 1669247"/>
                <a:gd name="connsiteX100" fmla="*/ 644000 w 1810281"/>
                <a:gd name="connsiteY100" fmla="*/ 432183 h 1669247"/>
                <a:gd name="connsiteX101" fmla="*/ 849285 w 1810281"/>
                <a:gd name="connsiteY101" fmla="*/ 480453 h 1669247"/>
                <a:gd name="connsiteX102" fmla="*/ 870368 w 1810281"/>
                <a:gd name="connsiteY102" fmla="*/ 489330 h 1669247"/>
                <a:gd name="connsiteX103" fmla="*/ 921413 w 1810281"/>
                <a:gd name="connsiteY103" fmla="*/ 593637 h 1669247"/>
                <a:gd name="connsiteX104" fmla="*/ 804899 w 1810281"/>
                <a:gd name="connsiteY104" fmla="*/ 598076 h 1669247"/>
                <a:gd name="connsiteX105" fmla="*/ 725004 w 1810281"/>
                <a:gd name="connsiteY105" fmla="*/ 580321 h 1669247"/>
                <a:gd name="connsiteX106" fmla="*/ 633458 w 1810281"/>
                <a:gd name="connsiteY106" fmla="*/ 579767 h 1669247"/>
                <a:gd name="connsiteX107" fmla="*/ 572427 w 1810281"/>
                <a:gd name="connsiteY107" fmla="*/ 479898 h 1669247"/>
                <a:gd name="connsiteX108" fmla="*/ 592401 w 1810281"/>
                <a:gd name="connsiteY108" fmla="*/ 438841 h 1669247"/>
                <a:gd name="connsiteX109" fmla="*/ 552453 w 1810281"/>
                <a:gd name="connsiteY109" fmla="*/ 546477 h 1669247"/>
                <a:gd name="connsiteX110" fmla="*/ 625135 w 1810281"/>
                <a:gd name="connsiteY110" fmla="*/ 631365 h 1669247"/>
                <a:gd name="connsiteX111" fmla="*/ 644000 w 1810281"/>
                <a:gd name="connsiteY111" fmla="*/ 659107 h 1669247"/>
                <a:gd name="connsiteX112" fmla="*/ 561330 w 1810281"/>
                <a:gd name="connsiteY112" fmla="*/ 726795 h 1669247"/>
                <a:gd name="connsiteX113" fmla="*/ 539137 w 1810281"/>
                <a:gd name="connsiteY113" fmla="*/ 729015 h 1669247"/>
                <a:gd name="connsiteX114" fmla="*/ 392108 w 1810281"/>
                <a:gd name="connsiteY114" fmla="*/ 502091 h 1669247"/>
                <a:gd name="connsiteX115" fmla="*/ 489202 w 1810281"/>
                <a:gd name="connsiteY115" fmla="*/ 332869 h 1669247"/>
                <a:gd name="connsiteX116" fmla="*/ 526376 w 1810281"/>
                <a:gd name="connsiteY116" fmla="*/ 322327 h 1669247"/>
                <a:gd name="connsiteX117" fmla="*/ 1324554 w 1810281"/>
                <a:gd name="connsiteY117" fmla="*/ 321114 h 1669247"/>
                <a:gd name="connsiteX118" fmla="*/ 1495657 w 1810281"/>
                <a:gd name="connsiteY118" fmla="*/ 359501 h 1669247"/>
                <a:gd name="connsiteX119" fmla="*/ 1616609 w 1810281"/>
                <a:gd name="connsiteY119" fmla="*/ 468247 h 1669247"/>
                <a:gd name="connsiteX120" fmla="*/ 1577217 w 1810281"/>
                <a:gd name="connsiteY120" fmla="*/ 655778 h 1669247"/>
                <a:gd name="connsiteX121" fmla="*/ 1321442 w 1810281"/>
                <a:gd name="connsiteY121" fmla="*/ 730680 h 1669247"/>
                <a:gd name="connsiteX122" fmla="*/ 1109498 w 1810281"/>
                <a:gd name="connsiteY122" fmla="*/ 653559 h 1669247"/>
                <a:gd name="connsiteX123" fmla="*/ 1059008 w 1810281"/>
                <a:gd name="connsiteY123" fmla="*/ 437177 h 1669247"/>
                <a:gd name="connsiteX124" fmla="*/ 1143897 w 1810281"/>
                <a:gd name="connsiteY124" fmla="*/ 365604 h 1669247"/>
                <a:gd name="connsiteX125" fmla="*/ 1120594 w 1810281"/>
                <a:gd name="connsiteY125" fmla="*/ 396119 h 1669247"/>
                <a:gd name="connsiteX126" fmla="*/ 1067331 w 1810281"/>
                <a:gd name="connsiteY126" fmla="*/ 458815 h 1669247"/>
                <a:gd name="connsiteX127" fmla="*/ 1067331 w 1810281"/>
                <a:gd name="connsiteY127" fmla="*/ 553690 h 1669247"/>
                <a:gd name="connsiteX128" fmla="*/ 1191058 w 1810281"/>
                <a:gd name="connsiteY128" fmla="*/ 654114 h 1669247"/>
                <a:gd name="connsiteX129" fmla="*/ 1204374 w 1810281"/>
                <a:gd name="connsiteY129" fmla="*/ 656888 h 1669247"/>
                <a:gd name="connsiteX130" fmla="*/ 1212142 w 1810281"/>
                <a:gd name="connsiteY130" fmla="*/ 653559 h 1669247"/>
                <a:gd name="connsiteX131" fmla="*/ 1152219 w 1810281"/>
                <a:gd name="connsiteY131" fmla="*/ 556464 h 1669247"/>
                <a:gd name="connsiteX132" fmla="*/ 1138348 w 1810281"/>
                <a:gd name="connsiteY132" fmla="*/ 422751 h 1669247"/>
                <a:gd name="connsiteX133" fmla="*/ 1254308 w 1810281"/>
                <a:gd name="connsiteY133" fmla="*/ 353398 h 1669247"/>
                <a:gd name="connsiteX134" fmla="*/ 1299804 w 1810281"/>
                <a:gd name="connsiteY134" fmla="*/ 343966 h 1669247"/>
                <a:gd name="connsiteX135" fmla="*/ 1264850 w 1810281"/>
                <a:gd name="connsiteY135" fmla="*/ 326766 h 1669247"/>
                <a:gd name="connsiteX136" fmla="*/ 1324554 w 1810281"/>
                <a:gd name="connsiteY136" fmla="*/ 321114 h 1669247"/>
                <a:gd name="connsiteX137" fmla="*/ 831738 w 1810281"/>
                <a:gd name="connsiteY137" fmla="*/ 46995 h 1669247"/>
                <a:gd name="connsiteX138" fmla="*/ 1014068 w 1810281"/>
                <a:gd name="connsiteY138" fmla="*/ 128138 h 1669247"/>
                <a:gd name="connsiteX139" fmla="*/ 989101 w 1810281"/>
                <a:gd name="connsiteY139" fmla="*/ 414984 h 1669247"/>
                <a:gd name="connsiteX140" fmla="*/ 818769 w 1810281"/>
                <a:gd name="connsiteY140" fmla="*/ 471576 h 1669247"/>
                <a:gd name="connsiteX141" fmla="*/ 621805 w 1810281"/>
                <a:gd name="connsiteY141" fmla="*/ 400004 h 1669247"/>
                <a:gd name="connsiteX142" fmla="*/ 639005 w 1810281"/>
                <a:gd name="connsiteY142" fmla="*/ 103171 h 1669247"/>
                <a:gd name="connsiteX143" fmla="*/ 831738 w 1810281"/>
                <a:gd name="connsiteY143" fmla="*/ 46995 h 1669247"/>
                <a:gd name="connsiteX144" fmla="*/ 1176077 w 1810281"/>
                <a:gd name="connsiteY144" fmla="*/ 1083 h 1669247"/>
                <a:gd name="connsiteX145" fmla="*/ 1237107 w 1810281"/>
                <a:gd name="connsiteY145" fmla="*/ 49907 h 1669247"/>
                <a:gd name="connsiteX146" fmla="*/ 1279829 w 1810281"/>
                <a:gd name="connsiteY146" fmla="*/ 133131 h 1669247"/>
                <a:gd name="connsiteX147" fmla="*/ 1360279 w 1810281"/>
                <a:gd name="connsiteY147" fmla="*/ 311230 h 1669247"/>
                <a:gd name="connsiteX148" fmla="*/ 1207147 w 1810281"/>
                <a:gd name="connsiteY148" fmla="*/ 326211 h 1669247"/>
                <a:gd name="connsiteX149" fmla="*/ 1187728 w 1810281"/>
                <a:gd name="connsiteY149" fmla="*/ 315669 h 1669247"/>
                <a:gd name="connsiteX150" fmla="*/ 1100620 w 1810281"/>
                <a:gd name="connsiteY150" fmla="*/ 92074 h 1669247"/>
                <a:gd name="connsiteX151" fmla="*/ 1176077 w 1810281"/>
                <a:gd name="connsiteY151" fmla="*/ 1083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10281" h="1669247">
                  <a:moveTo>
                    <a:pt x="385450" y="1155676"/>
                  </a:moveTo>
                  <a:cubicBezTo>
                    <a:pt x="397656" y="1153456"/>
                    <a:pt x="399320" y="1159005"/>
                    <a:pt x="400430" y="1168992"/>
                  </a:cubicBezTo>
                  <a:cubicBezTo>
                    <a:pt x="406533" y="1225029"/>
                    <a:pt x="430391" y="1246112"/>
                    <a:pt x="488092" y="1247777"/>
                  </a:cubicBezTo>
                  <a:cubicBezTo>
                    <a:pt x="533588" y="1249441"/>
                    <a:pt x="578529" y="1245558"/>
                    <a:pt x="622915" y="1237790"/>
                  </a:cubicBezTo>
                  <a:cubicBezTo>
                    <a:pt x="634012" y="1236126"/>
                    <a:pt x="645108" y="1235016"/>
                    <a:pt x="655095" y="1242229"/>
                  </a:cubicBezTo>
                  <a:cubicBezTo>
                    <a:pt x="713906" y="1284395"/>
                    <a:pt x="763286" y="1334885"/>
                    <a:pt x="782705" y="1407012"/>
                  </a:cubicBezTo>
                  <a:cubicBezTo>
                    <a:pt x="802124" y="1478585"/>
                    <a:pt x="764396" y="1542944"/>
                    <a:pt x="692823" y="1563473"/>
                  </a:cubicBezTo>
                  <a:cubicBezTo>
                    <a:pt x="665637" y="1571241"/>
                    <a:pt x="637896" y="1579563"/>
                    <a:pt x="608490" y="1575679"/>
                  </a:cubicBezTo>
                  <a:cubicBezTo>
                    <a:pt x="503073" y="1571241"/>
                    <a:pt x="409307" y="1535177"/>
                    <a:pt x="328303" y="1467488"/>
                  </a:cubicBezTo>
                  <a:cubicBezTo>
                    <a:pt x="280588" y="1428095"/>
                    <a:pt x="242305" y="1382045"/>
                    <a:pt x="227324" y="1319904"/>
                  </a:cubicBezTo>
                  <a:cubicBezTo>
                    <a:pt x="212899" y="1260538"/>
                    <a:pt x="236756" y="1208939"/>
                    <a:pt x="290020" y="1180643"/>
                  </a:cubicBezTo>
                  <a:cubicBezTo>
                    <a:pt x="319980" y="1164553"/>
                    <a:pt x="352715" y="1160669"/>
                    <a:pt x="385450" y="1155676"/>
                  </a:cubicBezTo>
                  <a:close/>
                  <a:moveTo>
                    <a:pt x="1056234" y="1136812"/>
                  </a:moveTo>
                  <a:cubicBezTo>
                    <a:pt x="1146115" y="1146799"/>
                    <a:pt x="1215469" y="1187301"/>
                    <a:pt x="1261519" y="1265532"/>
                  </a:cubicBezTo>
                  <a:cubicBezTo>
                    <a:pt x="1269287" y="1278293"/>
                    <a:pt x="1270397" y="1287725"/>
                    <a:pt x="1257635" y="1298266"/>
                  </a:cubicBezTo>
                  <a:cubicBezTo>
                    <a:pt x="1239881" y="1313247"/>
                    <a:pt x="1226565" y="1332112"/>
                    <a:pt x="1213804" y="1351531"/>
                  </a:cubicBezTo>
                  <a:cubicBezTo>
                    <a:pt x="1173302" y="1413116"/>
                    <a:pt x="1185508" y="1481360"/>
                    <a:pt x="1247094" y="1522417"/>
                  </a:cubicBezTo>
                  <a:cubicBezTo>
                    <a:pt x="1263184" y="1533514"/>
                    <a:pt x="1262629" y="1539062"/>
                    <a:pt x="1252087" y="1553487"/>
                  </a:cubicBezTo>
                  <a:cubicBezTo>
                    <a:pt x="1201598" y="1625060"/>
                    <a:pt x="1132245" y="1662233"/>
                    <a:pt x="1045137" y="1668891"/>
                  </a:cubicBezTo>
                  <a:cubicBezTo>
                    <a:pt x="958584" y="1674994"/>
                    <a:pt x="848174" y="1601757"/>
                    <a:pt x="810446" y="1519088"/>
                  </a:cubicBezTo>
                  <a:cubicBezTo>
                    <a:pt x="794911" y="1484134"/>
                    <a:pt x="802678" y="1449180"/>
                    <a:pt x="794911" y="1414781"/>
                  </a:cubicBezTo>
                  <a:cubicBezTo>
                    <a:pt x="777711" y="1339879"/>
                    <a:pt x="806562" y="1278293"/>
                    <a:pt x="854277" y="1222810"/>
                  </a:cubicBezTo>
                  <a:cubicBezTo>
                    <a:pt x="863154" y="1212268"/>
                    <a:pt x="872031" y="1210049"/>
                    <a:pt x="884792" y="1208385"/>
                  </a:cubicBezTo>
                  <a:cubicBezTo>
                    <a:pt x="939720" y="1201172"/>
                    <a:pt x="995203" y="1193959"/>
                    <a:pt x="1031821" y="1144025"/>
                  </a:cubicBezTo>
                  <a:cubicBezTo>
                    <a:pt x="1039034" y="1134038"/>
                    <a:pt x="1048466" y="1137922"/>
                    <a:pt x="1056234" y="1136812"/>
                  </a:cubicBezTo>
                  <a:close/>
                  <a:moveTo>
                    <a:pt x="1592820" y="1053103"/>
                  </a:moveTo>
                  <a:cubicBezTo>
                    <a:pt x="1616608" y="1052340"/>
                    <a:pt x="1639356" y="1060524"/>
                    <a:pt x="1662658" y="1076891"/>
                  </a:cubicBezTo>
                  <a:cubicBezTo>
                    <a:pt x="1710928" y="1111290"/>
                    <a:pt x="1731457" y="1166218"/>
                    <a:pt x="1715367" y="1226139"/>
                  </a:cubicBezTo>
                  <a:cubicBezTo>
                    <a:pt x="1689290" y="1332111"/>
                    <a:pt x="1623266" y="1408122"/>
                    <a:pt x="1531719" y="1464159"/>
                  </a:cubicBezTo>
                  <a:cubicBezTo>
                    <a:pt x="1477347" y="1497449"/>
                    <a:pt x="1420200" y="1523526"/>
                    <a:pt x="1355840" y="1533513"/>
                  </a:cubicBezTo>
                  <a:cubicBezTo>
                    <a:pt x="1301467" y="1542390"/>
                    <a:pt x="1242655" y="1518533"/>
                    <a:pt x="1215469" y="1472482"/>
                  </a:cubicBezTo>
                  <a:cubicBezTo>
                    <a:pt x="1192166" y="1433089"/>
                    <a:pt x="1201043" y="1382045"/>
                    <a:pt x="1239326" y="1337659"/>
                  </a:cubicBezTo>
                  <a:cubicBezTo>
                    <a:pt x="1249868" y="1326008"/>
                    <a:pt x="1255971" y="1310473"/>
                    <a:pt x="1271506" y="1303815"/>
                  </a:cubicBezTo>
                  <a:cubicBezTo>
                    <a:pt x="1278164" y="1314911"/>
                    <a:pt x="1269287" y="1322679"/>
                    <a:pt x="1264293" y="1331001"/>
                  </a:cubicBezTo>
                  <a:cubicBezTo>
                    <a:pt x="1257635" y="1342098"/>
                    <a:pt x="1249313" y="1352639"/>
                    <a:pt x="1245429" y="1364846"/>
                  </a:cubicBezTo>
                  <a:cubicBezTo>
                    <a:pt x="1224901" y="1429205"/>
                    <a:pt x="1250423" y="1464714"/>
                    <a:pt x="1319221" y="1459721"/>
                  </a:cubicBezTo>
                  <a:cubicBezTo>
                    <a:pt x="1376368" y="1455837"/>
                    <a:pt x="1425748" y="1429760"/>
                    <a:pt x="1466250" y="1388703"/>
                  </a:cubicBezTo>
                  <a:cubicBezTo>
                    <a:pt x="1487333" y="1367620"/>
                    <a:pt x="1512301" y="1349311"/>
                    <a:pt x="1520623" y="1314356"/>
                  </a:cubicBezTo>
                  <a:cubicBezTo>
                    <a:pt x="1492882" y="1326563"/>
                    <a:pt x="1470134" y="1342098"/>
                    <a:pt x="1446276" y="1355414"/>
                  </a:cubicBezTo>
                  <a:cubicBezTo>
                    <a:pt x="1408548" y="1376497"/>
                    <a:pt x="1369155" y="1390923"/>
                    <a:pt x="1324769" y="1387594"/>
                  </a:cubicBezTo>
                  <a:cubicBezTo>
                    <a:pt x="1288706" y="1384819"/>
                    <a:pt x="1275390" y="1363736"/>
                    <a:pt x="1289260" y="1331001"/>
                  </a:cubicBezTo>
                  <a:cubicBezTo>
                    <a:pt x="1298138" y="1310473"/>
                    <a:pt x="1313118" y="1293828"/>
                    <a:pt x="1326434" y="1275519"/>
                  </a:cubicBezTo>
                  <a:cubicBezTo>
                    <a:pt x="1321440" y="1271080"/>
                    <a:pt x="1313673" y="1275519"/>
                    <a:pt x="1309789" y="1269970"/>
                  </a:cubicBezTo>
                  <a:cubicBezTo>
                    <a:pt x="1378033" y="1206720"/>
                    <a:pt x="1440728" y="1137367"/>
                    <a:pt x="1516739" y="1082994"/>
                  </a:cubicBezTo>
                  <a:cubicBezTo>
                    <a:pt x="1544203" y="1063575"/>
                    <a:pt x="1569032" y="1053866"/>
                    <a:pt x="1592820" y="1053103"/>
                  </a:cubicBezTo>
                  <a:close/>
                  <a:moveTo>
                    <a:pt x="893671" y="1038053"/>
                  </a:moveTo>
                  <a:cubicBezTo>
                    <a:pt x="925851" y="1034724"/>
                    <a:pt x="958586" y="1039163"/>
                    <a:pt x="989101" y="1050259"/>
                  </a:cubicBezTo>
                  <a:cubicBezTo>
                    <a:pt x="1032932" y="1066349"/>
                    <a:pt x="1042920" y="1118503"/>
                    <a:pt x="1010185" y="1151793"/>
                  </a:cubicBezTo>
                  <a:cubicBezTo>
                    <a:pt x="976341" y="1186747"/>
                    <a:pt x="931399" y="1195624"/>
                    <a:pt x="885904" y="1197843"/>
                  </a:cubicBezTo>
                  <a:cubicBezTo>
                    <a:pt x="797686" y="1202282"/>
                    <a:pt x="710579" y="1216707"/>
                    <a:pt x="623471" y="1228358"/>
                  </a:cubicBezTo>
                  <a:cubicBezTo>
                    <a:pt x="589627" y="1232797"/>
                    <a:pt x="555226" y="1238345"/>
                    <a:pt x="519718" y="1236681"/>
                  </a:cubicBezTo>
                  <a:cubicBezTo>
                    <a:pt x="504737" y="1236681"/>
                    <a:pt x="489757" y="1237791"/>
                    <a:pt x="475332" y="1236126"/>
                  </a:cubicBezTo>
                  <a:cubicBezTo>
                    <a:pt x="448700" y="1233352"/>
                    <a:pt x="423733" y="1223920"/>
                    <a:pt x="412636" y="1197288"/>
                  </a:cubicBezTo>
                  <a:cubicBezTo>
                    <a:pt x="402094" y="1171766"/>
                    <a:pt x="416520" y="1134593"/>
                    <a:pt x="441487" y="1116284"/>
                  </a:cubicBezTo>
                  <a:cubicBezTo>
                    <a:pt x="481435" y="1087433"/>
                    <a:pt x="528040" y="1075781"/>
                    <a:pt x="575756" y="1070788"/>
                  </a:cubicBezTo>
                  <a:cubicBezTo>
                    <a:pt x="681728" y="1058582"/>
                    <a:pt x="787700" y="1048040"/>
                    <a:pt x="893671" y="1038053"/>
                  </a:cubicBezTo>
                  <a:close/>
                  <a:moveTo>
                    <a:pt x="1081756" y="682409"/>
                  </a:moveTo>
                  <a:cubicBezTo>
                    <a:pt x="1131690" y="682964"/>
                    <a:pt x="1171637" y="700718"/>
                    <a:pt x="1206037" y="726240"/>
                  </a:cubicBezTo>
                  <a:cubicBezTo>
                    <a:pt x="1318112" y="809464"/>
                    <a:pt x="1386355" y="920429"/>
                    <a:pt x="1397452" y="1060800"/>
                  </a:cubicBezTo>
                  <a:cubicBezTo>
                    <a:pt x="1401890" y="1117947"/>
                    <a:pt x="1381917" y="1191185"/>
                    <a:pt x="1317002" y="1213932"/>
                  </a:cubicBezTo>
                  <a:cubicBezTo>
                    <a:pt x="1270951" y="1230577"/>
                    <a:pt x="1249313" y="1232242"/>
                    <a:pt x="1217688" y="1196733"/>
                  </a:cubicBezTo>
                  <a:cubicBezTo>
                    <a:pt x="1189947" y="1165662"/>
                    <a:pt x="1152774" y="1147353"/>
                    <a:pt x="1112826" y="1137921"/>
                  </a:cubicBezTo>
                  <a:cubicBezTo>
                    <a:pt x="1087304" y="1131818"/>
                    <a:pt x="1069550" y="1117947"/>
                    <a:pt x="1054569" y="1099083"/>
                  </a:cubicBezTo>
                  <a:cubicBezTo>
                    <a:pt x="1030157" y="1068013"/>
                    <a:pt x="1009073" y="1034724"/>
                    <a:pt x="990764" y="999215"/>
                  </a:cubicBezTo>
                  <a:cubicBezTo>
                    <a:pt x="980222" y="978686"/>
                    <a:pt x="985216" y="968144"/>
                    <a:pt x="1001861" y="955383"/>
                  </a:cubicBezTo>
                  <a:cubicBezTo>
                    <a:pt x="1054569" y="914881"/>
                    <a:pt x="1093962" y="865502"/>
                    <a:pt x="1106168" y="797813"/>
                  </a:cubicBezTo>
                  <a:cubicBezTo>
                    <a:pt x="1113936" y="757865"/>
                    <a:pt x="1104504" y="721802"/>
                    <a:pt x="1081756" y="682409"/>
                  </a:cubicBezTo>
                  <a:close/>
                  <a:moveTo>
                    <a:pt x="1642686" y="636914"/>
                  </a:moveTo>
                  <a:cubicBezTo>
                    <a:pt x="1693175" y="640243"/>
                    <a:pt x="1740891" y="651894"/>
                    <a:pt x="1777509" y="690732"/>
                  </a:cubicBezTo>
                  <a:cubicBezTo>
                    <a:pt x="1808580" y="723467"/>
                    <a:pt x="1816902" y="760640"/>
                    <a:pt x="1805250" y="802253"/>
                  </a:cubicBezTo>
                  <a:cubicBezTo>
                    <a:pt x="1785277" y="876600"/>
                    <a:pt x="1733123" y="924315"/>
                    <a:pt x="1672092" y="965372"/>
                  </a:cubicBezTo>
                  <a:cubicBezTo>
                    <a:pt x="1599965" y="1014197"/>
                    <a:pt x="1518405" y="1035280"/>
                    <a:pt x="1432962" y="1041938"/>
                  </a:cubicBezTo>
                  <a:cubicBezTo>
                    <a:pt x="1414652" y="1043602"/>
                    <a:pt x="1406884" y="1039719"/>
                    <a:pt x="1403556" y="1018080"/>
                  </a:cubicBezTo>
                  <a:cubicBezTo>
                    <a:pt x="1389685" y="935411"/>
                    <a:pt x="1352511" y="862729"/>
                    <a:pt x="1300358" y="797815"/>
                  </a:cubicBezTo>
                  <a:cubicBezTo>
                    <a:pt x="1289816" y="784498"/>
                    <a:pt x="1294809" y="780059"/>
                    <a:pt x="1302022" y="768963"/>
                  </a:cubicBezTo>
                  <a:cubicBezTo>
                    <a:pt x="1327544" y="730125"/>
                    <a:pt x="1368601" y="743995"/>
                    <a:pt x="1403001" y="738447"/>
                  </a:cubicBezTo>
                  <a:cubicBezTo>
                    <a:pt x="1475684" y="726796"/>
                    <a:pt x="1542818" y="706267"/>
                    <a:pt x="1594416" y="650230"/>
                  </a:cubicBezTo>
                  <a:cubicBezTo>
                    <a:pt x="1608842" y="634695"/>
                    <a:pt x="1625487" y="637469"/>
                    <a:pt x="1642686" y="636914"/>
                  </a:cubicBezTo>
                  <a:close/>
                  <a:moveTo>
                    <a:pt x="894224" y="604734"/>
                  </a:moveTo>
                  <a:cubicBezTo>
                    <a:pt x="951926" y="606953"/>
                    <a:pt x="1006854" y="623043"/>
                    <a:pt x="1049021" y="662990"/>
                  </a:cubicBezTo>
                  <a:cubicBezTo>
                    <a:pt x="1120038" y="729570"/>
                    <a:pt x="1115045" y="817787"/>
                    <a:pt x="1044582" y="899901"/>
                  </a:cubicBezTo>
                  <a:cubicBezTo>
                    <a:pt x="974674" y="981461"/>
                    <a:pt x="882573" y="1020853"/>
                    <a:pt x="776601" y="1032505"/>
                  </a:cubicBezTo>
                  <a:cubicBezTo>
                    <a:pt x="718899" y="1039162"/>
                    <a:pt x="665081" y="1030285"/>
                    <a:pt x="612373" y="1008647"/>
                  </a:cubicBezTo>
                  <a:cubicBezTo>
                    <a:pt x="554671" y="985344"/>
                    <a:pt x="512504" y="925423"/>
                    <a:pt x="512504" y="858289"/>
                  </a:cubicBezTo>
                  <a:cubicBezTo>
                    <a:pt x="516943" y="798923"/>
                    <a:pt x="551342" y="745105"/>
                    <a:pt x="602386" y="702383"/>
                  </a:cubicBezTo>
                  <a:cubicBezTo>
                    <a:pt x="686164" y="631920"/>
                    <a:pt x="784924" y="599740"/>
                    <a:pt x="894224" y="604734"/>
                  </a:cubicBezTo>
                  <a:close/>
                  <a:moveTo>
                    <a:pt x="296245" y="543122"/>
                  </a:moveTo>
                  <a:cubicBezTo>
                    <a:pt x="329690" y="547621"/>
                    <a:pt x="361731" y="564370"/>
                    <a:pt x="393773" y="581431"/>
                  </a:cubicBezTo>
                  <a:cubicBezTo>
                    <a:pt x="408753" y="589199"/>
                    <a:pt x="415966" y="603624"/>
                    <a:pt x="423179" y="616940"/>
                  </a:cubicBezTo>
                  <a:cubicBezTo>
                    <a:pt x="436495" y="640797"/>
                    <a:pt x="452585" y="662436"/>
                    <a:pt x="470894" y="681300"/>
                  </a:cubicBezTo>
                  <a:cubicBezTo>
                    <a:pt x="511396" y="723466"/>
                    <a:pt x="515835" y="772847"/>
                    <a:pt x="506957" y="827220"/>
                  </a:cubicBezTo>
                  <a:cubicBezTo>
                    <a:pt x="499190" y="875490"/>
                    <a:pt x="491977" y="922095"/>
                    <a:pt x="462571" y="964262"/>
                  </a:cubicBezTo>
                  <a:cubicBezTo>
                    <a:pt x="374909" y="1089098"/>
                    <a:pt x="191816" y="1106297"/>
                    <a:pt x="81960" y="999771"/>
                  </a:cubicBezTo>
                  <a:cubicBezTo>
                    <a:pt x="-20683" y="900457"/>
                    <a:pt x="-31780" y="731234"/>
                    <a:pt x="76412" y="616940"/>
                  </a:cubicBezTo>
                  <a:cubicBezTo>
                    <a:pt x="124126" y="566451"/>
                    <a:pt x="185713" y="539264"/>
                    <a:pt x="262279" y="543148"/>
                  </a:cubicBezTo>
                  <a:cubicBezTo>
                    <a:pt x="273792" y="541483"/>
                    <a:pt x="285096" y="541622"/>
                    <a:pt x="296245" y="543122"/>
                  </a:cubicBezTo>
                  <a:close/>
                  <a:moveTo>
                    <a:pt x="526376" y="322327"/>
                  </a:moveTo>
                  <a:cubicBezTo>
                    <a:pt x="545241" y="318444"/>
                    <a:pt x="559666" y="320108"/>
                    <a:pt x="566879" y="342856"/>
                  </a:cubicBezTo>
                  <a:cubicBezTo>
                    <a:pt x="577420" y="375591"/>
                    <a:pt x="606271" y="395564"/>
                    <a:pt x="627355" y="421086"/>
                  </a:cubicBezTo>
                  <a:cubicBezTo>
                    <a:pt x="625690" y="423860"/>
                    <a:pt x="623471" y="426080"/>
                    <a:pt x="621252" y="427744"/>
                  </a:cubicBezTo>
                  <a:cubicBezTo>
                    <a:pt x="629019" y="427189"/>
                    <a:pt x="636787" y="428854"/>
                    <a:pt x="644000" y="432183"/>
                  </a:cubicBezTo>
                  <a:cubicBezTo>
                    <a:pt x="706695" y="471576"/>
                    <a:pt x="775493" y="487111"/>
                    <a:pt x="849285" y="480453"/>
                  </a:cubicBezTo>
                  <a:cubicBezTo>
                    <a:pt x="859272" y="479343"/>
                    <a:pt x="865375" y="482672"/>
                    <a:pt x="870368" y="489330"/>
                  </a:cubicBezTo>
                  <a:cubicBezTo>
                    <a:pt x="893117" y="520400"/>
                    <a:pt x="910871" y="554245"/>
                    <a:pt x="921413" y="593637"/>
                  </a:cubicBezTo>
                  <a:cubicBezTo>
                    <a:pt x="881465" y="593082"/>
                    <a:pt x="842627" y="589753"/>
                    <a:pt x="804899" y="598076"/>
                  </a:cubicBezTo>
                  <a:cubicBezTo>
                    <a:pt x="773274" y="552025"/>
                    <a:pt x="773274" y="552025"/>
                    <a:pt x="725004" y="580321"/>
                  </a:cubicBezTo>
                  <a:cubicBezTo>
                    <a:pt x="694489" y="598631"/>
                    <a:pt x="662864" y="599186"/>
                    <a:pt x="633458" y="579767"/>
                  </a:cubicBezTo>
                  <a:cubicBezTo>
                    <a:pt x="598504" y="556464"/>
                    <a:pt x="572982" y="524839"/>
                    <a:pt x="572427" y="479898"/>
                  </a:cubicBezTo>
                  <a:cubicBezTo>
                    <a:pt x="572427" y="463253"/>
                    <a:pt x="580195" y="448273"/>
                    <a:pt x="592401" y="438841"/>
                  </a:cubicBezTo>
                  <a:cubicBezTo>
                    <a:pt x="550789" y="458815"/>
                    <a:pt x="534699" y="499872"/>
                    <a:pt x="552453" y="546477"/>
                  </a:cubicBezTo>
                  <a:cubicBezTo>
                    <a:pt x="566324" y="583650"/>
                    <a:pt x="594065" y="608618"/>
                    <a:pt x="625135" y="631365"/>
                  </a:cubicBezTo>
                  <a:cubicBezTo>
                    <a:pt x="634013" y="637468"/>
                    <a:pt x="651767" y="640243"/>
                    <a:pt x="644000" y="659107"/>
                  </a:cubicBezTo>
                  <a:cubicBezTo>
                    <a:pt x="613484" y="677416"/>
                    <a:pt x="583523" y="697945"/>
                    <a:pt x="561330" y="726795"/>
                  </a:cubicBezTo>
                  <a:cubicBezTo>
                    <a:pt x="553563" y="737337"/>
                    <a:pt x="548569" y="736228"/>
                    <a:pt x="539137" y="729015"/>
                  </a:cubicBezTo>
                  <a:cubicBezTo>
                    <a:pt x="465344" y="669648"/>
                    <a:pt x="409307" y="599740"/>
                    <a:pt x="392108" y="502091"/>
                  </a:cubicBezTo>
                  <a:cubicBezTo>
                    <a:pt x="379901" y="428854"/>
                    <a:pt x="418739" y="358391"/>
                    <a:pt x="489202" y="332869"/>
                  </a:cubicBezTo>
                  <a:cubicBezTo>
                    <a:pt x="501408" y="328430"/>
                    <a:pt x="513614" y="325101"/>
                    <a:pt x="526376" y="322327"/>
                  </a:cubicBezTo>
                  <a:close/>
                  <a:moveTo>
                    <a:pt x="1324554" y="321114"/>
                  </a:moveTo>
                  <a:cubicBezTo>
                    <a:pt x="1383617" y="320490"/>
                    <a:pt x="1440729" y="334533"/>
                    <a:pt x="1495657" y="359501"/>
                  </a:cubicBezTo>
                  <a:cubicBezTo>
                    <a:pt x="1547256" y="382804"/>
                    <a:pt x="1590533" y="416093"/>
                    <a:pt x="1616609" y="468247"/>
                  </a:cubicBezTo>
                  <a:cubicBezTo>
                    <a:pt x="1648235" y="531497"/>
                    <a:pt x="1632145" y="610837"/>
                    <a:pt x="1577217" y="655778"/>
                  </a:cubicBezTo>
                  <a:cubicBezTo>
                    <a:pt x="1502870" y="717364"/>
                    <a:pt x="1414653" y="737337"/>
                    <a:pt x="1321442" y="730680"/>
                  </a:cubicBezTo>
                  <a:cubicBezTo>
                    <a:pt x="1244321" y="725131"/>
                    <a:pt x="1171083" y="703493"/>
                    <a:pt x="1109498" y="653559"/>
                  </a:cubicBezTo>
                  <a:cubicBezTo>
                    <a:pt x="1049576" y="604734"/>
                    <a:pt x="1005190" y="519291"/>
                    <a:pt x="1059008" y="437177"/>
                  </a:cubicBezTo>
                  <a:cubicBezTo>
                    <a:pt x="1080092" y="405552"/>
                    <a:pt x="1106169" y="378365"/>
                    <a:pt x="1143897" y="365604"/>
                  </a:cubicBezTo>
                  <a:cubicBezTo>
                    <a:pt x="1146671" y="383913"/>
                    <a:pt x="1130026" y="388352"/>
                    <a:pt x="1120594" y="396119"/>
                  </a:cubicBezTo>
                  <a:cubicBezTo>
                    <a:pt x="1098956" y="413874"/>
                    <a:pt x="1080647" y="434403"/>
                    <a:pt x="1067331" y="458815"/>
                  </a:cubicBezTo>
                  <a:cubicBezTo>
                    <a:pt x="1050686" y="489885"/>
                    <a:pt x="1049576" y="521510"/>
                    <a:pt x="1067331" y="553690"/>
                  </a:cubicBezTo>
                  <a:cubicBezTo>
                    <a:pt x="1095072" y="603624"/>
                    <a:pt x="1138348" y="634695"/>
                    <a:pt x="1191058" y="654114"/>
                  </a:cubicBezTo>
                  <a:cubicBezTo>
                    <a:pt x="1194942" y="655778"/>
                    <a:pt x="1199935" y="656888"/>
                    <a:pt x="1204374" y="656888"/>
                  </a:cubicBezTo>
                  <a:cubicBezTo>
                    <a:pt x="1207148" y="656888"/>
                    <a:pt x="1209922" y="656888"/>
                    <a:pt x="1212142" y="653559"/>
                  </a:cubicBezTo>
                  <a:cubicBezTo>
                    <a:pt x="1200490" y="616385"/>
                    <a:pt x="1187173" y="582541"/>
                    <a:pt x="1152219" y="556464"/>
                  </a:cubicBezTo>
                  <a:cubicBezTo>
                    <a:pt x="1103949" y="520955"/>
                    <a:pt x="1101730" y="470466"/>
                    <a:pt x="1138348" y="422751"/>
                  </a:cubicBezTo>
                  <a:cubicBezTo>
                    <a:pt x="1167754" y="384468"/>
                    <a:pt x="1207148" y="362275"/>
                    <a:pt x="1254308" y="353398"/>
                  </a:cubicBezTo>
                  <a:cubicBezTo>
                    <a:pt x="1268734" y="350624"/>
                    <a:pt x="1284824" y="350069"/>
                    <a:pt x="1299804" y="343966"/>
                  </a:cubicBezTo>
                  <a:cubicBezTo>
                    <a:pt x="1290372" y="330095"/>
                    <a:pt x="1272617" y="338418"/>
                    <a:pt x="1264850" y="326766"/>
                  </a:cubicBezTo>
                  <a:cubicBezTo>
                    <a:pt x="1284962" y="323160"/>
                    <a:pt x="1304867" y="321322"/>
                    <a:pt x="1324554" y="321114"/>
                  </a:cubicBezTo>
                  <a:close/>
                  <a:moveTo>
                    <a:pt x="831738" y="46995"/>
                  </a:moveTo>
                  <a:cubicBezTo>
                    <a:pt x="899774" y="51433"/>
                    <a:pt x="966075" y="78759"/>
                    <a:pt x="1014068" y="128138"/>
                  </a:cubicBezTo>
                  <a:cubicBezTo>
                    <a:pt x="1103395" y="219684"/>
                    <a:pt x="1082312" y="342857"/>
                    <a:pt x="989101" y="414984"/>
                  </a:cubicBezTo>
                  <a:cubicBezTo>
                    <a:pt x="938057" y="454377"/>
                    <a:pt x="879245" y="473241"/>
                    <a:pt x="818769" y="471576"/>
                  </a:cubicBezTo>
                  <a:cubicBezTo>
                    <a:pt x="740539" y="472131"/>
                    <a:pt x="675068" y="450493"/>
                    <a:pt x="621805" y="400004"/>
                  </a:cubicBezTo>
                  <a:cubicBezTo>
                    <a:pt x="528039" y="310676"/>
                    <a:pt x="536362" y="181401"/>
                    <a:pt x="639005" y="103171"/>
                  </a:cubicBezTo>
                  <a:cubicBezTo>
                    <a:pt x="693933" y="61004"/>
                    <a:pt x="763702" y="42556"/>
                    <a:pt x="831738" y="46995"/>
                  </a:cubicBezTo>
                  <a:close/>
                  <a:moveTo>
                    <a:pt x="1176077" y="1083"/>
                  </a:moveTo>
                  <a:cubicBezTo>
                    <a:pt x="1205482" y="5521"/>
                    <a:pt x="1221017" y="28824"/>
                    <a:pt x="1237107" y="49907"/>
                  </a:cubicBezTo>
                  <a:cubicBezTo>
                    <a:pt x="1255971" y="74875"/>
                    <a:pt x="1268732" y="103725"/>
                    <a:pt x="1279829" y="133131"/>
                  </a:cubicBezTo>
                  <a:cubicBezTo>
                    <a:pt x="1302577" y="192498"/>
                    <a:pt x="1327544" y="250200"/>
                    <a:pt x="1360279" y="311230"/>
                  </a:cubicBezTo>
                  <a:cubicBezTo>
                    <a:pt x="1304796" y="310121"/>
                    <a:pt x="1255417" y="310676"/>
                    <a:pt x="1207147" y="326211"/>
                  </a:cubicBezTo>
                  <a:cubicBezTo>
                    <a:pt x="1197160" y="329540"/>
                    <a:pt x="1191057" y="324546"/>
                    <a:pt x="1187728" y="315669"/>
                  </a:cubicBezTo>
                  <a:cubicBezTo>
                    <a:pt x="1158877" y="240767"/>
                    <a:pt x="1116710" y="171969"/>
                    <a:pt x="1100620" y="92074"/>
                  </a:cubicBezTo>
                  <a:cubicBezTo>
                    <a:pt x="1088969" y="33263"/>
                    <a:pt x="1121703" y="-7240"/>
                    <a:pt x="1176077" y="1083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D4F6760-7C88-4FEA-98F8-E1D434C4B46C}"/>
                </a:ext>
              </a:extLst>
            </p:cNvPr>
            <p:cNvSpPr/>
            <p:nvPr/>
          </p:nvSpPr>
          <p:spPr>
            <a:xfrm>
              <a:off x="5110539" y="2261295"/>
              <a:ext cx="1516162" cy="1388780"/>
            </a:xfrm>
            <a:custGeom>
              <a:avLst/>
              <a:gdLst>
                <a:gd name="connsiteX0" fmla="*/ 1019668 w 1516162"/>
                <a:gd name="connsiteY0" fmla="*/ 1180348 h 1388780"/>
                <a:gd name="connsiteX1" fmla="*/ 1042971 w 1516162"/>
                <a:gd name="connsiteY1" fmla="*/ 1215857 h 1388780"/>
                <a:gd name="connsiteX2" fmla="*/ 995256 w 1516162"/>
                <a:gd name="connsiteY2" fmla="*/ 1355119 h 1388780"/>
                <a:gd name="connsiteX3" fmla="*/ 861543 w 1516162"/>
                <a:gd name="connsiteY3" fmla="*/ 1370654 h 1388780"/>
                <a:gd name="connsiteX4" fmla="*/ 787750 w 1516162"/>
                <a:gd name="connsiteY4" fmla="*/ 1255804 h 1388780"/>
                <a:gd name="connsiteX5" fmla="*/ 803840 w 1516162"/>
                <a:gd name="connsiteY5" fmla="*/ 1225844 h 1388780"/>
                <a:gd name="connsiteX6" fmla="*/ 828252 w 1516162"/>
                <a:gd name="connsiteY6" fmla="*/ 1243043 h 1388780"/>
                <a:gd name="connsiteX7" fmla="*/ 857104 w 1516162"/>
                <a:gd name="connsiteY7" fmla="*/ 1276334 h 1388780"/>
                <a:gd name="connsiteX8" fmla="*/ 960302 w 1516162"/>
                <a:gd name="connsiteY8" fmla="*/ 1298527 h 1388780"/>
                <a:gd name="connsiteX9" fmla="*/ 1019668 w 1516162"/>
                <a:gd name="connsiteY9" fmla="*/ 1190890 h 1388780"/>
                <a:gd name="connsiteX10" fmla="*/ 1019668 w 1516162"/>
                <a:gd name="connsiteY10" fmla="*/ 1180348 h 1388780"/>
                <a:gd name="connsiteX11" fmla="*/ 313928 w 1516162"/>
                <a:gd name="connsiteY11" fmla="*/ 1104337 h 1388780"/>
                <a:gd name="connsiteX12" fmla="*/ 336121 w 1516162"/>
                <a:gd name="connsiteY12" fmla="*/ 1118207 h 1388780"/>
                <a:gd name="connsiteX13" fmla="*/ 370521 w 1516162"/>
                <a:gd name="connsiteY13" fmla="*/ 1162593 h 1388780"/>
                <a:gd name="connsiteX14" fmla="*/ 524207 w 1516162"/>
                <a:gd name="connsiteY14" fmla="*/ 1200877 h 1388780"/>
                <a:gd name="connsiteX15" fmla="*/ 537523 w 1516162"/>
                <a:gd name="connsiteY15" fmla="*/ 1205871 h 1388780"/>
                <a:gd name="connsiteX16" fmla="*/ 533084 w 1516162"/>
                <a:gd name="connsiteY16" fmla="*/ 1234722 h 1388780"/>
                <a:gd name="connsiteX17" fmla="*/ 447641 w 1516162"/>
                <a:gd name="connsiteY17" fmla="*/ 1271895 h 1388780"/>
                <a:gd name="connsiteX18" fmla="*/ 281194 w 1516162"/>
                <a:gd name="connsiteY18" fmla="*/ 1180904 h 1388780"/>
                <a:gd name="connsiteX19" fmla="*/ 313928 w 1516162"/>
                <a:gd name="connsiteY19" fmla="*/ 1104337 h 1388780"/>
                <a:gd name="connsiteX20" fmla="*/ 1396395 w 1516162"/>
                <a:gd name="connsiteY20" fmla="*/ 1016119 h 1388780"/>
                <a:gd name="connsiteX21" fmla="*/ 1421362 w 1516162"/>
                <a:gd name="connsiteY21" fmla="*/ 1036647 h 1388780"/>
                <a:gd name="connsiteX22" fmla="*/ 1386963 w 1516162"/>
                <a:gd name="connsiteY22" fmla="*/ 1120982 h 1388780"/>
                <a:gd name="connsiteX23" fmla="*/ 1237159 w 1516162"/>
                <a:gd name="connsiteY23" fmla="*/ 1201432 h 1388780"/>
                <a:gd name="connsiteX24" fmla="*/ 1283209 w 1516162"/>
                <a:gd name="connsiteY24" fmla="*/ 1167587 h 1388780"/>
                <a:gd name="connsiteX25" fmla="*/ 1315390 w 1516162"/>
                <a:gd name="connsiteY25" fmla="*/ 1099898 h 1388780"/>
                <a:gd name="connsiteX26" fmla="*/ 1396395 w 1516162"/>
                <a:gd name="connsiteY26" fmla="*/ 1016119 h 1388780"/>
                <a:gd name="connsiteX27" fmla="*/ 1030071 w 1516162"/>
                <a:gd name="connsiteY27" fmla="*/ 665330 h 1388780"/>
                <a:gd name="connsiteX28" fmla="*/ 1056841 w 1516162"/>
                <a:gd name="connsiteY28" fmla="*/ 673236 h 1388780"/>
                <a:gd name="connsiteX29" fmla="*/ 1066828 w 1516162"/>
                <a:gd name="connsiteY29" fmla="*/ 685997 h 1388780"/>
                <a:gd name="connsiteX30" fmla="*/ 1099008 w 1516162"/>
                <a:gd name="connsiteY30" fmla="*/ 799737 h 1388780"/>
                <a:gd name="connsiteX31" fmla="*/ 1188335 w 1516162"/>
                <a:gd name="connsiteY31" fmla="*/ 865761 h 1388780"/>
                <a:gd name="connsiteX32" fmla="*/ 1192774 w 1516162"/>
                <a:gd name="connsiteY32" fmla="*/ 881851 h 1388780"/>
                <a:gd name="connsiteX33" fmla="*/ 1060725 w 1516162"/>
                <a:gd name="connsiteY33" fmla="*/ 872419 h 1388780"/>
                <a:gd name="connsiteX34" fmla="*/ 983603 w 1516162"/>
                <a:gd name="connsiteY34" fmla="*/ 731493 h 1388780"/>
                <a:gd name="connsiteX35" fmla="*/ 1004132 w 1516162"/>
                <a:gd name="connsiteY35" fmla="*/ 671572 h 1388780"/>
                <a:gd name="connsiteX36" fmla="*/ 1030071 w 1516162"/>
                <a:gd name="connsiteY36" fmla="*/ 665330 h 1388780"/>
                <a:gd name="connsiteX37" fmla="*/ 714062 w 1516162"/>
                <a:gd name="connsiteY37" fmla="*/ 581396 h 1388780"/>
                <a:gd name="connsiteX38" fmla="*/ 758899 w 1516162"/>
                <a:gd name="connsiteY38" fmla="*/ 586129 h 1388780"/>
                <a:gd name="connsiteX39" fmla="*/ 801621 w 1516162"/>
                <a:gd name="connsiteY39" fmla="*/ 743699 h 1388780"/>
                <a:gd name="connsiteX40" fmla="*/ 733377 w 1516162"/>
                <a:gd name="connsiteY40" fmla="*/ 770886 h 1388780"/>
                <a:gd name="connsiteX41" fmla="*/ 783312 w 1516162"/>
                <a:gd name="connsiteY41" fmla="*/ 745918 h 1388780"/>
                <a:gd name="connsiteX42" fmla="*/ 815492 w 1516162"/>
                <a:gd name="connsiteY42" fmla="*/ 683778 h 1388780"/>
                <a:gd name="connsiteX43" fmla="*/ 766112 w 1516162"/>
                <a:gd name="connsiteY43" fmla="*/ 637727 h 1388780"/>
                <a:gd name="connsiteX44" fmla="*/ 687882 w 1516162"/>
                <a:gd name="connsiteY44" fmla="*/ 644385 h 1388780"/>
                <a:gd name="connsiteX45" fmla="*/ 638502 w 1516162"/>
                <a:gd name="connsiteY45" fmla="*/ 714293 h 1388780"/>
                <a:gd name="connsiteX46" fmla="*/ 638502 w 1516162"/>
                <a:gd name="connsiteY46" fmla="*/ 719842 h 1388780"/>
                <a:gd name="connsiteX47" fmla="*/ 617974 w 1516162"/>
                <a:gd name="connsiteY47" fmla="*/ 778098 h 1388780"/>
                <a:gd name="connsiteX48" fmla="*/ 566374 w 1516162"/>
                <a:gd name="connsiteY48" fmla="*/ 762009 h 1388780"/>
                <a:gd name="connsiteX49" fmla="*/ 547510 w 1516162"/>
                <a:gd name="connsiteY49" fmla="*/ 694320 h 1388780"/>
                <a:gd name="connsiteX50" fmla="*/ 590786 w 1516162"/>
                <a:gd name="connsiteY50" fmla="*/ 627741 h 1388780"/>
                <a:gd name="connsiteX51" fmla="*/ 714062 w 1516162"/>
                <a:gd name="connsiteY51" fmla="*/ 581396 h 1388780"/>
                <a:gd name="connsiteX52" fmla="*/ 1491921 w 1516162"/>
                <a:gd name="connsiteY52" fmla="*/ 562679 h 1388780"/>
                <a:gd name="connsiteX53" fmla="*/ 1507915 w 1516162"/>
                <a:gd name="connsiteY53" fmla="*/ 573368 h 1388780"/>
                <a:gd name="connsiteX54" fmla="*/ 1504586 w 1516162"/>
                <a:gd name="connsiteY54" fmla="*/ 651599 h 1388780"/>
                <a:gd name="connsiteX55" fmla="*/ 1404718 w 1516162"/>
                <a:gd name="connsiteY55" fmla="*/ 725391 h 1388780"/>
                <a:gd name="connsiteX56" fmla="*/ 1303183 w 1516162"/>
                <a:gd name="connsiteY56" fmla="*/ 738706 h 1388780"/>
                <a:gd name="connsiteX57" fmla="*/ 1271003 w 1516162"/>
                <a:gd name="connsiteY57" fmla="*/ 666024 h 1388780"/>
                <a:gd name="connsiteX58" fmla="*/ 1279881 w 1516162"/>
                <a:gd name="connsiteY58" fmla="*/ 646605 h 1388780"/>
                <a:gd name="connsiteX59" fmla="*/ 1409711 w 1516162"/>
                <a:gd name="connsiteY59" fmla="*/ 639393 h 1388780"/>
                <a:gd name="connsiteX60" fmla="*/ 1485722 w 1516162"/>
                <a:gd name="connsiteY60" fmla="*/ 570594 h 1388780"/>
                <a:gd name="connsiteX61" fmla="*/ 1491921 w 1516162"/>
                <a:gd name="connsiteY61" fmla="*/ 562679 h 1388780"/>
                <a:gd name="connsiteX62" fmla="*/ 146292 w 1516162"/>
                <a:gd name="connsiteY62" fmla="*/ 521266 h 1388780"/>
                <a:gd name="connsiteX63" fmla="*/ 246239 w 1516162"/>
                <a:gd name="connsiteY63" fmla="*/ 569484 h 1388780"/>
                <a:gd name="connsiteX64" fmla="*/ 267323 w 1516162"/>
                <a:gd name="connsiteY64" fmla="*/ 652153 h 1388780"/>
                <a:gd name="connsiteX65" fmla="*/ 259555 w 1516162"/>
                <a:gd name="connsiteY65" fmla="*/ 662140 h 1388780"/>
                <a:gd name="connsiteX66" fmla="*/ 251233 w 1516162"/>
                <a:gd name="connsiteY66" fmla="*/ 652708 h 1388780"/>
                <a:gd name="connsiteX67" fmla="*/ 215724 w 1516162"/>
                <a:gd name="connsiteY67" fmla="*/ 588348 h 1388780"/>
                <a:gd name="connsiteX68" fmla="*/ 72024 w 1516162"/>
                <a:gd name="connsiteY68" fmla="*/ 624412 h 1388780"/>
                <a:gd name="connsiteX69" fmla="*/ 84230 w 1516162"/>
                <a:gd name="connsiteY69" fmla="*/ 731493 h 1388780"/>
                <a:gd name="connsiteX70" fmla="*/ 179660 w 1516162"/>
                <a:gd name="connsiteY70" fmla="*/ 774215 h 1388780"/>
                <a:gd name="connsiteX71" fmla="*/ 52605 w 1516162"/>
                <a:gd name="connsiteY71" fmla="*/ 758680 h 1388780"/>
                <a:gd name="connsiteX72" fmla="*/ 2116 w 1516162"/>
                <a:gd name="connsiteY72" fmla="*/ 616644 h 1388780"/>
                <a:gd name="connsiteX73" fmla="*/ 107533 w 1516162"/>
                <a:gd name="connsiteY73" fmla="*/ 522878 h 1388780"/>
                <a:gd name="connsiteX74" fmla="*/ 146292 w 1516162"/>
                <a:gd name="connsiteY74" fmla="*/ 521266 h 1388780"/>
                <a:gd name="connsiteX75" fmla="*/ 505344 w 1516162"/>
                <a:gd name="connsiteY75" fmla="*/ 272097 h 1388780"/>
                <a:gd name="connsiteX76" fmla="*/ 521988 w 1516162"/>
                <a:gd name="connsiteY76" fmla="*/ 283194 h 1388780"/>
                <a:gd name="connsiteX77" fmla="*/ 463177 w 1516162"/>
                <a:gd name="connsiteY77" fmla="*/ 309270 h 1388780"/>
                <a:gd name="connsiteX78" fmla="*/ 477048 w 1516162"/>
                <a:gd name="connsiteY78" fmla="*/ 389166 h 1388780"/>
                <a:gd name="connsiteX79" fmla="*/ 616864 w 1516162"/>
                <a:gd name="connsiteY79" fmla="*/ 415243 h 1388780"/>
                <a:gd name="connsiteX80" fmla="*/ 683443 w 1516162"/>
                <a:gd name="connsiteY80" fmla="*/ 449642 h 1388780"/>
                <a:gd name="connsiteX81" fmla="*/ 521988 w 1516162"/>
                <a:gd name="connsiteY81" fmla="*/ 510118 h 1388780"/>
                <a:gd name="connsiteX82" fmla="*/ 477048 w 1516162"/>
                <a:gd name="connsiteY82" fmla="*/ 471835 h 1388780"/>
                <a:gd name="connsiteX83" fmla="*/ 417126 w 1516162"/>
                <a:gd name="connsiteY83" fmla="*/ 375851 h 1388780"/>
                <a:gd name="connsiteX84" fmla="*/ 505344 w 1516162"/>
                <a:gd name="connsiteY84" fmla="*/ 272097 h 1388780"/>
                <a:gd name="connsiteX85" fmla="*/ 1201095 w 1516162"/>
                <a:gd name="connsiteY85" fmla="*/ 261417 h 1388780"/>
                <a:gd name="connsiteX86" fmla="*/ 1300964 w 1516162"/>
                <a:gd name="connsiteY86" fmla="*/ 287078 h 1388780"/>
                <a:gd name="connsiteX87" fmla="*/ 1342576 w 1516162"/>
                <a:gd name="connsiteY87" fmla="*/ 327025 h 1388780"/>
                <a:gd name="connsiteX88" fmla="*/ 1310951 w 1516162"/>
                <a:gd name="connsiteY88" fmla="*/ 434661 h 1388780"/>
                <a:gd name="connsiteX89" fmla="*/ 1168916 w 1516162"/>
                <a:gd name="connsiteY89" fmla="*/ 460183 h 1388780"/>
                <a:gd name="connsiteX90" fmla="*/ 1131741 w 1516162"/>
                <a:gd name="connsiteY90" fmla="*/ 430778 h 1388780"/>
                <a:gd name="connsiteX91" fmla="*/ 1165032 w 1516162"/>
                <a:gd name="connsiteY91" fmla="*/ 398598 h 1388780"/>
                <a:gd name="connsiteX92" fmla="*/ 1239379 w 1516162"/>
                <a:gd name="connsiteY92" fmla="*/ 368082 h 1388780"/>
                <a:gd name="connsiteX93" fmla="*/ 1239379 w 1516162"/>
                <a:gd name="connsiteY93" fmla="*/ 326470 h 1388780"/>
                <a:gd name="connsiteX94" fmla="*/ 1066272 w 1516162"/>
                <a:gd name="connsiteY94" fmla="*/ 308716 h 1388780"/>
                <a:gd name="connsiteX95" fmla="*/ 1097897 w 1516162"/>
                <a:gd name="connsiteY95" fmla="*/ 263220 h 1388780"/>
                <a:gd name="connsiteX96" fmla="*/ 1201095 w 1516162"/>
                <a:gd name="connsiteY96" fmla="*/ 261417 h 1388780"/>
                <a:gd name="connsiteX97" fmla="*/ 697244 w 1516162"/>
                <a:gd name="connsiteY97" fmla="*/ 233 h 1388780"/>
                <a:gd name="connsiteX98" fmla="*/ 793298 w 1516162"/>
                <a:gd name="connsiteY98" fmla="*/ 31303 h 1388780"/>
                <a:gd name="connsiteX99" fmla="*/ 813827 w 1516162"/>
                <a:gd name="connsiteY99" fmla="*/ 118411 h 1388780"/>
                <a:gd name="connsiteX100" fmla="*/ 677339 w 1516162"/>
                <a:gd name="connsiteY100" fmla="*/ 34632 h 1388780"/>
                <a:gd name="connsiteX101" fmla="*/ 621857 w 1516162"/>
                <a:gd name="connsiteY101" fmla="*/ 121740 h 1388780"/>
                <a:gd name="connsiteX102" fmla="*/ 731157 w 1516162"/>
                <a:gd name="connsiteY102" fmla="*/ 208292 h 1388780"/>
                <a:gd name="connsiteX103" fmla="*/ 595225 w 1516162"/>
                <a:gd name="connsiteY103" fmla="*/ 180551 h 1388780"/>
                <a:gd name="connsiteX104" fmla="*/ 563045 w 1516162"/>
                <a:gd name="connsiteY104" fmla="*/ 66257 h 1388780"/>
                <a:gd name="connsiteX105" fmla="*/ 599109 w 1516162"/>
                <a:gd name="connsiteY105" fmla="*/ 22426 h 1388780"/>
                <a:gd name="connsiteX106" fmla="*/ 697244 w 1516162"/>
                <a:gd name="connsiteY106" fmla="*/ 233 h 13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16162" h="1388780">
                  <a:moveTo>
                    <a:pt x="1019668" y="1180348"/>
                  </a:moveTo>
                  <a:cubicBezTo>
                    <a:pt x="1040752" y="1183677"/>
                    <a:pt x="1042416" y="1201431"/>
                    <a:pt x="1042971" y="1215857"/>
                  </a:cubicBezTo>
                  <a:cubicBezTo>
                    <a:pt x="1046300" y="1268566"/>
                    <a:pt x="1034094" y="1316281"/>
                    <a:pt x="995256" y="1355119"/>
                  </a:cubicBezTo>
                  <a:cubicBezTo>
                    <a:pt x="957528" y="1392847"/>
                    <a:pt x="910367" y="1400060"/>
                    <a:pt x="861543" y="1370654"/>
                  </a:cubicBezTo>
                  <a:cubicBezTo>
                    <a:pt x="819375" y="1345132"/>
                    <a:pt x="787195" y="1310733"/>
                    <a:pt x="787750" y="1255804"/>
                  </a:cubicBezTo>
                  <a:cubicBezTo>
                    <a:pt x="788305" y="1241934"/>
                    <a:pt x="792744" y="1230282"/>
                    <a:pt x="803840" y="1225844"/>
                  </a:cubicBezTo>
                  <a:cubicBezTo>
                    <a:pt x="816601" y="1220850"/>
                    <a:pt x="822704" y="1235276"/>
                    <a:pt x="828252" y="1243043"/>
                  </a:cubicBezTo>
                  <a:cubicBezTo>
                    <a:pt x="837130" y="1255250"/>
                    <a:pt x="846561" y="1265792"/>
                    <a:pt x="857104" y="1276334"/>
                  </a:cubicBezTo>
                  <a:cubicBezTo>
                    <a:pt x="894832" y="1314062"/>
                    <a:pt x="919245" y="1319056"/>
                    <a:pt x="960302" y="1298527"/>
                  </a:cubicBezTo>
                  <a:cubicBezTo>
                    <a:pt x="1006353" y="1275224"/>
                    <a:pt x="1027436" y="1237495"/>
                    <a:pt x="1019668" y="1190890"/>
                  </a:cubicBezTo>
                  <a:cubicBezTo>
                    <a:pt x="1019114" y="1187561"/>
                    <a:pt x="1016339" y="1184232"/>
                    <a:pt x="1019668" y="1180348"/>
                  </a:cubicBezTo>
                  <a:close/>
                  <a:moveTo>
                    <a:pt x="313928" y="1104337"/>
                  </a:moveTo>
                  <a:cubicBezTo>
                    <a:pt x="326134" y="1102672"/>
                    <a:pt x="332792" y="1102672"/>
                    <a:pt x="336121" y="1118207"/>
                  </a:cubicBezTo>
                  <a:cubicBezTo>
                    <a:pt x="340005" y="1137071"/>
                    <a:pt x="352766" y="1152052"/>
                    <a:pt x="370521" y="1162593"/>
                  </a:cubicBezTo>
                  <a:cubicBezTo>
                    <a:pt x="418236" y="1190336"/>
                    <a:pt x="467060" y="1212529"/>
                    <a:pt x="524207" y="1200877"/>
                  </a:cubicBezTo>
                  <a:cubicBezTo>
                    <a:pt x="530310" y="1199768"/>
                    <a:pt x="535859" y="1198658"/>
                    <a:pt x="537523" y="1205871"/>
                  </a:cubicBezTo>
                  <a:cubicBezTo>
                    <a:pt x="539742" y="1215858"/>
                    <a:pt x="540298" y="1225845"/>
                    <a:pt x="533084" y="1234722"/>
                  </a:cubicBezTo>
                  <a:cubicBezTo>
                    <a:pt x="510891" y="1261354"/>
                    <a:pt x="482595" y="1273005"/>
                    <a:pt x="447641" y="1271895"/>
                  </a:cubicBezTo>
                  <a:cubicBezTo>
                    <a:pt x="379953" y="1264682"/>
                    <a:pt x="323915" y="1233612"/>
                    <a:pt x="281194" y="1180904"/>
                  </a:cubicBezTo>
                  <a:cubicBezTo>
                    <a:pt x="255117" y="1148168"/>
                    <a:pt x="273426" y="1109885"/>
                    <a:pt x="313928" y="1104337"/>
                  </a:cubicBezTo>
                  <a:close/>
                  <a:moveTo>
                    <a:pt x="1396395" y="1016119"/>
                  </a:moveTo>
                  <a:cubicBezTo>
                    <a:pt x="1411930" y="1013899"/>
                    <a:pt x="1420253" y="1020003"/>
                    <a:pt x="1421362" y="1036647"/>
                  </a:cubicBezTo>
                  <a:cubicBezTo>
                    <a:pt x="1424136" y="1071046"/>
                    <a:pt x="1408046" y="1097679"/>
                    <a:pt x="1386963" y="1120982"/>
                  </a:cubicBezTo>
                  <a:cubicBezTo>
                    <a:pt x="1347015" y="1165368"/>
                    <a:pt x="1299301" y="1196438"/>
                    <a:pt x="1237159" y="1201432"/>
                  </a:cubicBezTo>
                  <a:cubicBezTo>
                    <a:pt x="1252694" y="1190890"/>
                    <a:pt x="1268784" y="1180903"/>
                    <a:pt x="1283209" y="1167587"/>
                  </a:cubicBezTo>
                  <a:cubicBezTo>
                    <a:pt x="1303739" y="1148723"/>
                    <a:pt x="1312616" y="1125975"/>
                    <a:pt x="1315390" y="1099898"/>
                  </a:cubicBezTo>
                  <a:cubicBezTo>
                    <a:pt x="1319829" y="1062169"/>
                    <a:pt x="1359222" y="1020557"/>
                    <a:pt x="1396395" y="1016119"/>
                  </a:cubicBezTo>
                  <a:close/>
                  <a:moveTo>
                    <a:pt x="1030071" y="665330"/>
                  </a:moveTo>
                  <a:cubicBezTo>
                    <a:pt x="1039087" y="666717"/>
                    <a:pt x="1048241" y="670462"/>
                    <a:pt x="1056841" y="673236"/>
                  </a:cubicBezTo>
                  <a:cubicBezTo>
                    <a:pt x="1062389" y="674901"/>
                    <a:pt x="1070712" y="676565"/>
                    <a:pt x="1066828" y="685997"/>
                  </a:cubicBezTo>
                  <a:cubicBezTo>
                    <a:pt x="1047964" y="732048"/>
                    <a:pt x="1074596" y="767002"/>
                    <a:pt x="1099008" y="799737"/>
                  </a:cubicBezTo>
                  <a:cubicBezTo>
                    <a:pt x="1121201" y="829697"/>
                    <a:pt x="1148388" y="857439"/>
                    <a:pt x="1188335" y="865761"/>
                  </a:cubicBezTo>
                  <a:cubicBezTo>
                    <a:pt x="1200541" y="867980"/>
                    <a:pt x="1197767" y="874638"/>
                    <a:pt x="1192774" y="881851"/>
                  </a:cubicBezTo>
                  <a:cubicBezTo>
                    <a:pt x="1155600" y="913476"/>
                    <a:pt x="1097898" y="911257"/>
                    <a:pt x="1060725" y="872419"/>
                  </a:cubicBezTo>
                  <a:cubicBezTo>
                    <a:pt x="1022996" y="833026"/>
                    <a:pt x="994145" y="786421"/>
                    <a:pt x="983603" y="731493"/>
                  </a:cubicBezTo>
                  <a:cubicBezTo>
                    <a:pt x="979165" y="708190"/>
                    <a:pt x="985823" y="685997"/>
                    <a:pt x="1004132" y="671572"/>
                  </a:cubicBezTo>
                  <a:cubicBezTo>
                    <a:pt x="1012177" y="664914"/>
                    <a:pt x="1021055" y="663943"/>
                    <a:pt x="1030071" y="665330"/>
                  </a:cubicBezTo>
                  <a:close/>
                  <a:moveTo>
                    <a:pt x="714062" y="581396"/>
                  </a:moveTo>
                  <a:cubicBezTo>
                    <a:pt x="728800" y="581344"/>
                    <a:pt x="743780" y="582939"/>
                    <a:pt x="758899" y="586129"/>
                  </a:cubicBezTo>
                  <a:cubicBezTo>
                    <a:pt x="837685" y="602773"/>
                    <a:pt x="857658" y="682114"/>
                    <a:pt x="801621" y="743699"/>
                  </a:cubicBezTo>
                  <a:cubicBezTo>
                    <a:pt x="769996" y="779763"/>
                    <a:pt x="766112" y="780873"/>
                    <a:pt x="733377" y="770886"/>
                  </a:cubicBezTo>
                  <a:cubicBezTo>
                    <a:pt x="751132" y="762009"/>
                    <a:pt x="767222" y="754241"/>
                    <a:pt x="783312" y="745918"/>
                  </a:cubicBezTo>
                  <a:cubicBezTo>
                    <a:pt x="808279" y="732603"/>
                    <a:pt x="819930" y="709855"/>
                    <a:pt x="815492" y="683778"/>
                  </a:cubicBezTo>
                  <a:cubicBezTo>
                    <a:pt x="811053" y="658256"/>
                    <a:pt x="791079" y="644385"/>
                    <a:pt x="766112" y="637727"/>
                  </a:cubicBezTo>
                  <a:cubicBezTo>
                    <a:pt x="738926" y="629960"/>
                    <a:pt x="712849" y="635508"/>
                    <a:pt x="687882" y="644385"/>
                  </a:cubicBezTo>
                  <a:cubicBezTo>
                    <a:pt x="657366" y="655482"/>
                    <a:pt x="639612" y="681559"/>
                    <a:pt x="638502" y="714293"/>
                  </a:cubicBezTo>
                  <a:cubicBezTo>
                    <a:pt x="638502" y="715958"/>
                    <a:pt x="638502" y="718177"/>
                    <a:pt x="638502" y="719842"/>
                  </a:cubicBezTo>
                  <a:cubicBezTo>
                    <a:pt x="637947" y="741480"/>
                    <a:pt x="642386" y="765892"/>
                    <a:pt x="617974" y="778098"/>
                  </a:cubicBezTo>
                  <a:cubicBezTo>
                    <a:pt x="596889" y="789195"/>
                    <a:pt x="580244" y="774769"/>
                    <a:pt x="566374" y="762009"/>
                  </a:cubicBezTo>
                  <a:cubicBezTo>
                    <a:pt x="546955" y="744254"/>
                    <a:pt x="537523" y="720396"/>
                    <a:pt x="547510" y="694320"/>
                  </a:cubicBezTo>
                  <a:cubicBezTo>
                    <a:pt x="556942" y="669352"/>
                    <a:pt x="569703" y="645495"/>
                    <a:pt x="590786" y="627741"/>
                  </a:cubicBezTo>
                  <a:cubicBezTo>
                    <a:pt x="627822" y="596532"/>
                    <a:pt x="669849" y="581552"/>
                    <a:pt x="714062" y="581396"/>
                  </a:cubicBezTo>
                  <a:close/>
                  <a:moveTo>
                    <a:pt x="1491921" y="562679"/>
                  </a:moveTo>
                  <a:cubicBezTo>
                    <a:pt x="1498032" y="559533"/>
                    <a:pt x="1503754" y="568791"/>
                    <a:pt x="1507915" y="573368"/>
                  </a:cubicBezTo>
                  <a:cubicBezTo>
                    <a:pt x="1520676" y="587239"/>
                    <a:pt x="1517902" y="628851"/>
                    <a:pt x="1504586" y="651599"/>
                  </a:cubicBezTo>
                  <a:cubicBezTo>
                    <a:pt x="1481838" y="690991"/>
                    <a:pt x="1445774" y="712630"/>
                    <a:pt x="1404718" y="725391"/>
                  </a:cubicBezTo>
                  <a:cubicBezTo>
                    <a:pt x="1372538" y="735377"/>
                    <a:pt x="1339803" y="749248"/>
                    <a:pt x="1303183" y="738706"/>
                  </a:cubicBezTo>
                  <a:cubicBezTo>
                    <a:pt x="1259907" y="725945"/>
                    <a:pt x="1249365" y="704862"/>
                    <a:pt x="1271003" y="666024"/>
                  </a:cubicBezTo>
                  <a:cubicBezTo>
                    <a:pt x="1274332" y="660476"/>
                    <a:pt x="1276552" y="654373"/>
                    <a:pt x="1279881" y="646605"/>
                  </a:cubicBezTo>
                  <a:cubicBezTo>
                    <a:pt x="1325932" y="681004"/>
                    <a:pt x="1368654" y="659366"/>
                    <a:pt x="1409711" y="639393"/>
                  </a:cubicBezTo>
                  <a:cubicBezTo>
                    <a:pt x="1440781" y="624412"/>
                    <a:pt x="1469632" y="604438"/>
                    <a:pt x="1485722" y="570594"/>
                  </a:cubicBezTo>
                  <a:cubicBezTo>
                    <a:pt x="1487803" y="566156"/>
                    <a:pt x="1489883" y="563728"/>
                    <a:pt x="1491921" y="562679"/>
                  </a:cubicBezTo>
                  <a:close/>
                  <a:moveTo>
                    <a:pt x="146292" y="521266"/>
                  </a:moveTo>
                  <a:cubicBezTo>
                    <a:pt x="183821" y="523607"/>
                    <a:pt x="217527" y="538275"/>
                    <a:pt x="246239" y="569484"/>
                  </a:cubicBezTo>
                  <a:cubicBezTo>
                    <a:pt x="268987" y="593896"/>
                    <a:pt x="268987" y="622192"/>
                    <a:pt x="267323" y="652153"/>
                  </a:cubicBezTo>
                  <a:cubicBezTo>
                    <a:pt x="266768" y="656592"/>
                    <a:pt x="264549" y="661585"/>
                    <a:pt x="259555" y="662140"/>
                  </a:cubicBezTo>
                  <a:cubicBezTo>
                    <a:pt x="254562" y="662140"/>
                    <a:pt x="252343" y="657146"/>
                    <a:pt x="251233" y="652708"/>
                  </a:cubicBezTo>
                  <a:cubicBezTo>
                    <a:pt x="244020" y="628850"/>
                    <a:pt x="234588" y="606657"/>
                    <a:pt x="215724" y="588348"/>
                  </a:cubicBezTo>
                  <a:cubicBezTo>
                    <a:pt x="161351" y="535639"/>
                    <a:pt x="91998" y="552284"/>
                    <a:pt x="72024" y="624412"/>
                  </a:cubicBezTo>
                  <a:cubicBezTo>
                    <a:pt x="62037" y="661030"/>
                    <a:pt x="64257" y="697649"/>
                    <a:pt x="84230" y="731493"/>
                  </a:cubicBezTo>
                  <a:cubicBezTo>
                    <a:pt x="103649" y="764783"/>
                    <a:pt x="130836" y="776989"/>
                    <a:pt x="179660" y="774215"/>
                  </a:cubicBezTo>
                  <a:cubicBezTo>
                    <a:pt x="141377" y="799182"/>
                    <a:pt x="92553" y="794188"/>
                    <a:pt x="52605" y="758680"/>
                  </a:cubicBezTo>
                  <a:cubicBezTo>
                    <a:pt x="9884" y="720951"/>
                    <a:pt x="-6206" y="672127"/>
                    <a:pt x="2116" y="616644"/>
                  </a:cubicBezTo>
                  <a:cubicBezTo>
                    <a:pt x="9884" y="566155"/>
                    <a:pt x="50386" y="530646"/>
                    <a:pt x="107533" y="522878"/>
                  </a:cubicBezTo>
                  <a:cubicBezTo>
                    <a:pt x="120849" y="521075"/>
                    <a:pt x="133783" y="520486"/>
                    <a:pt x="146292" y="521266"/>
                  </a:cubicBezTo>
                  <a:close/>
                  <a:moveTo>
                    <a:pt x="505344" y="272097"/>
                  </a:moveTo>
                  <a:cubicBezTo>
                    <a:pt x="510892" y="275981"/>
                    <a:pt x="516440" y="279310"/>
                    <a:pt x="521988" y="283194"/>
                  </a:cubicBezTo>
                  <a:cubicBezTo>
                    <a:pt x="497576" y="280974"/>
                    <a:pt x="474828" y="285413"/>
                    <a:pt x="463177" y="309270"/>
                  </a:cubicBezTo>
                  <a:cubicBezTo>
                    <a:pt x="448752" y="338121"/>
                    <a:pt x="459293" y="366418"/>
                    <a:pt x="477048" y="389166"/>
                  </a:cubicBezTo>
                  <a:cubicBezTo>
                    <a:pt x="516995" y="440765"/>
                    <a:pt x="563600" y="456300"/>
                    <a:pt x="616864" y="415243"/>
                  </a:cubicBezTo>
                  <a:cubicBezTo>
                    <a:pt x="654592" y="386392"/>
                    <a:pt x="674011" y="398044"/>
                    <a:pt x="683443" y="449642"/>
                  </a:cubicBezTo>
                  <a:cubicBezTo>
                    <a:pt x="625741" y="459074"/>
                    <a:pt x="571368" y="478493"/>
                    <a:pt x="521988" y="510118"/>
                  </a:cubicBezTo>
                  <a:cubicBezTo>
                    <a:pt x="513111" y="490145"/>
                    <a:pt x="492028" y="484596"/>
                    <a:pt x="477048" y="471835"/>
                  </a:cubicBezTo>
                  <a:cubicBezTo>
                    <a:pt x="447087" y="445759"/>
                    <a:pt x="422675" y="415798"/>
                    <a:pt x="417126" y="375851"/>
                  </a:cubicBezTo>
                  <a:cubicBezTo>
                    <a:pt x="409914" y="319257"/>
                    <a:pt x="434881" y="290961"/>
                    <a:pt x="505344" y="272097"/>
                  </a:cubicBezTo>
                  <a:close/>
                  <a:moveTo>
                    <a:pt x="1201095" y="261417"/>
                  </a:moveTo>
                  <a:cubicBezTo>
                    <a:pt x="1235217" y="263775"/>
                    <a:pt x="1268785" y="270710"/>
                    <a:pt x="1300964" y="287078"/>
                  </a:cubicBezTo>
                  <a:cubicBezTo>
                    <a:pt x="1318719" y="296510"/>
                    <a:pt x="1332034" y="310935"/>
                    <a:pt x="1342576" y="327025"/>
                  </a:cubicBezTo>
                  <a:cubicBezTo>
                    <a:pt x="1368098" y="366418"/>
                    <a:pt x="1355892" y="411914"/>
                    <a:pt x="1310951" y="434661"/>
                  </a:cubicBezTo>
                  <a:cubicBezTo>
                    <a:pt x="1266565" y="457409"/>
                    <a:pt x="1218295" y="464622"/>
                    <a:pt x="1168916" y="460183"/>
                  </a:cubicBezTo>
                  <a:cubicBezTo>
                    <a:pt x="1152271" y="458519"/>
                    <a:pt x="1133406" y="454635"/>
                    <a:pt x="1131741" y="430778"/>
                  </a:cubicBezTo>
                  <a:cubicBezTo>
                    <a:pt x="1130077" y="405810"/>
                    <a:pt x="1147277" y="403591"/>
                    <a:pt x="1165032" y="398598"/>
                  </a:cubicBezTo>
                  <a:cubicBezTo>
                    <a:pt x="1190554" y="391385"/>
                    <a:pt x="1219960" y="393604"/>
                    <a:pt x="1239379" y="368082"/>
                  </a:cubicBezTo>
                  <a:cubicBezTo>
                    <a:pt x="1251030" y="353102"/>
                    <a:pt x="1251585" y="340896"/>
                    <a:pt x="1239379" y="326470"/>
                  </a:cubicBezTo>
                  <a:cubicBezTo>
                    <a:pt x="1206089" y="285968"/>
                    <a:pt x="1136180" y="262665"/>
                    <a:pt x="1066272" y="308716"/>
                  </a:cubicBezTo>
                  <a:cubicBezTo>
                    <a:pt x="1065717" y="282639"/>
                    <a:pt x="1077368" y="264330"/>
                    <a:pt x="1097897" y="263220"/>
                  </a:cubicBezTo>
                  <a:cubicBezTo>
                    <a:pt x="1132297" y="261278"/>
                    <a:pt x="1166973" y="259059"/>
                    <a:pt x="1201095" y="261417"/>
                  </a:cubicBezTo>
                  <a:close/>
                  <a:moveTo>
                    <a:pt x="697244" y="233"/>
                  </a:moveTo>
                  <a:cubicBezTo>
                    <a:pt x="732683" y="1897"/>
                    <a:pt x="767776" y="12439"/>
                    <a:pt x="793298" y="31303"/>
                  </a:cubicBezTo>
                  <a:cubicBezTo>
                    <a:pt x="827142" y="56270"/>
                    <a:pt x="834910" y="90669"/>
                    <a:pt x="813827" y="118411"/>
                  </a:cubicBezTo>
                  <a:cubicBezTo>
                    <a:pt x="780537" y="49057"/>
                    <a:pt x="733932" y="20761"/>
                    <a:pt x="677339" y="34632"/>
                  </a:cubicBezTo>
                  <a:cubicBezTo>
                    <a:pt x="646269" y="42399"/>
                    <a:pt x="620192" y="83456"/>
                    <a:pt x="621857" y="121740"/>
                  </a:cubicBezTo>
                  <a:cubicBezTo>
                    <a:pt x="624076" y="170564"/>
                    <a:pt x="657920" y="198306"/>
                    <a:pt x="731157" y="208292"/>
                  </a:cubicBezTo>
                  <a:cubicBezTo>
                    <a:pt x="677339" y="227711"/>
                    <a:pt x="632953" y="213286"/>
                    <a:pt x="595225" y="180551"/>
                  </a:cubicBezTo>
                  <a:cubicBezTo>
                    <a:pt x="560826" y="150590"/>
                    <a:pt x="547510" y="112862"/>
                    <a:pt x="563045" y="66257"/>
                  </a:cubicBezTo>
                  <a:cubicBezTo>
                    <a:pt x="569703" y="46283"/>
                    <a:pt x="582464" y="32413"/>
                    <a:pt x="599109" y="22426"/>
                  </a:cubicBezTo>
                  <a:cubicBezTo>
                    <a:pt x="626018" y="5781"/>
                    <a:pt x="661805" y="-1432"/>
                    <a:pt x="697244" y="233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694392B-118B-4AFE-B188-58B64AA113F9}"/>
                </a:ext>
              </a:extLst>
            </p:cNvPr>
            <p:cNvSpPr/>
            <p:nvPr/>
          </p:nvSpPr>
          <p:spPr>
            <a:xfrm>
              <a:off x="5004913" y="2195455"/>
              <a:ext cx="1715451" cy="1439823"/>
            </a:xfrm>
            <a:custGeom>
              <a:avLst/>
              <a:gdLst>
                <a:gd name="connsiteX0" fmla="*/ 846215 w 1715451"/>
                <a:gd name="connsiteY0" fmla="*/ 1321645 h 1439823"/>
                <a:gd name="connsiteX1" fmla="*/ 910575 w 1715451"/>
                <a:gd name="connsiteY1" fmla="*/ 1439823 h 1439823"/>
                <a:gd name="connsiteX2" fmla="*/ 846215 w 1715451"/>
                <a:gd name="connsiteY2" fmla="*/ 1321645 h 1439823"/>
                <a:gd name="connsiteX3" fmla="*/ 657575 w 1715451"/>
                <a:gd name="connsiteY3" fmla="*/ 1266162 h 1439823"/>
                <a:gd name="connsiteX4" fmla="*/ 683097 w 1715451"/>
                <a:gd name="connsiteY4" fmla="*/ 1331632 h 1439823"/>
                <a:gd name="connsiteX5" fmla="*/ 590441 w 1715451"/>
                <a:gd name="connsiteY5" fmla="*/ 1359929 h 1439823"/>
                <a:gd name="connsiteX6" fmla="*/ 657575 w 1715451"/>
                <a:gd name="connsiteY6" fmla="*/ 1266162 h 1439823"/>
                <a:gd name="connsiteX7" fmla="*/ 1307831 w 1715451"/>
                <a:gd name="connsiteY7" fmla="*/ 1182592 h 1439823"/>
                <a:gd name="connsiteX8" fmla="*/ 1323921 w 1715451"/>
                <a:gd name="connsiteY8" fmla="*/ 1183493 h 1439823"/>
                <a:gd name="connsiteX9" fmla="*/ 1283419 w 1715451"/>
                <a:gd name="connsiteY9" fmla="*/ 1241750 h 1439823"/>
                <a:gd name="connsiteX10" fmla="*/ 1315598 w 1715451"/>
                <a:gd name="connsiteY10" fmla="*/ 1297788 h 1439823"/>
                <a:gd name="connsiteX11" fmla="*/ 1464292 w 1715451"/>
                <a:gd name="connsiteY11" fmla="*/ 1245079 h 1439823"/>
                <a:gd name="connsiteX12" fmla="*/ 1513671 w 1715451"/>
                <a:gd name="connsiteY12" fmla="*/ 1216228 h 1439823"/>
                <a:gd name="connsiteX13" fmla="*/ 1494252 w 1715451"/>
                <a:gd name="connsiteY13" fmla="*/ 1270046 h 1439823"/>
                <a:gd name="connsiteX14" fmla="*/ 1302837 w 1715451"/>
                <a:gd name="connsiteY14" fmla="*/ 1384895 h 1439823"/>
                <a:gd name="connsiteX15" fmla="*/ 1225717 w 1715451"/>
                <a:gd name="connsiteY15" fmla="*/ 1357154 h 1439823"/>
                <a:gd name="connsiteX16" fmla="*/ 1223497 w 1715451"/>
                <a:gd name="connsiteY16" fmla="*/ 1277814 h 1439823"/>
                <a:gd name="connsiteX17" fmla="*/ 1255677 w 1715451"/>
                <a:gd name="connsiteY17" fmla="*/ 1220112 h 1439823"/>
                <a:gd name="connsiteX18" fmla="*/ 1293405 w 1715451"/>
                <a:gd name="connsiteY18" fmla="*/ 1186268 h 1439823"/>
                <a:gd name="connsiteX19" fmla="*/ 1307831 w 1715451"/>
                <a:gd name="connsiteY19" fmla="*/ 1182592 h 1439823"/>
                <a:gd name="connsiteX20" fmla="*/ 1153728 w 1715451"/>
                <a:gd name="connsiteY20" fmla="*/ 1126684 h 1439823"/>
                <a:gd name="connsiteX21" fmla="*/ 1167460 w 1715451"/>
                <a:gd name="connsiteY21" fmla="*/ 1137998 h 1439823"/>
                <a:gd name="connsiteX22" fmla="*/ 1207407 w 1715451"/>
                <a:gd name="connsiteY22" fmla="*/ 1175172 h 1439823"/>
                <a:gd name="connsiteX23" fmla="*/ 1215730 w 1715451"/>
                <a:gd name="connsiteY23" fmla="*/ 1196810 h 1439823"/>
                <a:gd name="connsiteX24" fmla="*/ 1190762 w 1715451"/>
                <a:gd name="connsiteY24" fmla="*/ 1233429 h 1439823"/>
                <a:gd name="connsiteX25" fmla="*/ 1166905 w 1715451"/>
                <a:gd name="connsiteY25" fmla="*/ 1211790 h 1439823"/>
                <a:gd name="connsiteX26" fmla="*/ 1145822 w 1715451"/>
                <a:gd name="connsiteY26" fmla="*/ 1152423 h 1439823"/>
                <a:gd name="connsiteX27" fmla="*/ 1147486 w 1715451"/>
                <a:gd name="connsiteY27" fmla="*/ 1129120 h 1439823"/>
                <a:gd name="connsiteX28" fmla="*/ 1153728 w 1715451"/>
                <a:gd name="connsiteY28" fmla="*/ 1126684 h 1439823"/>
                <a:gd name="connsiteX29" fmla="*/ 289300 w 1715451"/>
                <a:gd name="connsiteY29" fmla="*/ 1115267 h 1439823"/>
                <a:gd name="connsiteX30" fmla="*/ 304705 w 1715451"/>
                <a:gd name="connsiteY30" fmla="*/ 1118024 h 1439823"/>
                <a:gd name="connsiteX31" fmla="*/ 318021 w 1715451"/>
                <a:gd name="connsiteY31" fmla="*/ 1167404 h 1439823"/>
                <a:gd name="connsiteX32" fmla="*/ 304705 w 1715451"/>
                <a:gd name="connsiteY32" fmla="*/ 1279478 h 1439823"/>
                <a:gd name="connsiteX33" fmla="*/ 377942 w 1715451"/>
                <a:gd name="connsiteY33" fmla="*/ 1369915 h 1439823"/>
                <a:gd name="connsiteX34" fmla="*/ 387929 w 1715451"/>
                <a:gd name="connsiteY34" fmla="*/ 1377683 h 1439823"/>
                <a:gd name="connsiteX35" fmla="*/ 381826 w 1715451"/>
                <a:gd name="connsiteY35" fmla="*/ 1380457 h 1439823"/>
                <a:gd name="connsiteX36" fmla="*/ 251997 w 1715451"/>
                <a:gd name="connsiteY36" fmla="*/ 1287801 h 1439823"/>
                <a:gd name="connsiteX37" fmla="*/ 257545 w 1715451"/>
                <a:gd name="connsiteY37" fmla="*/ 1141327 h 1439823"/>
                <a:gd name="connsiteX38" fmla="*/ 289300 w 1715451"/>
                <a:gd name="connsiteY38" fmla="*/ 1115267 h 1439823"/>
                <a:gd name="connsiteX39" fmla="*/ 1541968 w 1715451"/>
                <a:gd name="connsiteY39" fmla="*/ 1020374 h 1439823"/>
                <a:gd name="connsiteX40" fmla="*/ 1570819 w 1715451"/>
                <a:gd name="connsiteY40" fmla="*/ 1059767 h 1439823"/>
                <a:gd name="connsiteX41" fmla="*/ 1543077 w 1715451"/>
                <a:gd name="connsiteY41" fmla="*/ 1115804 h 1439823"/>
                <a:gd name="connsiteX42" fmla="*/ 1538639 w 1715451"/>
                <a:gd name="connsiteY42" fmla="*/ 1094166 h 1439823"/>
                <a:gd name="connsiteX43" fmla="*/ 1515891 w 1715451"/>
                <a:gd name="connsiteY43" fmla="*/ 1071973 h 1439823"/>
                <a:gd name="connsiteX44" fmla="*/ 1464846 w 1715451"/>
                <a:gd name="connsiteY44" fmla="*/ 1071418 h 1439823"/>
                <a:gd name="connsiteX45" fmla="*/ 1541968 w 1715451"/>
                <a:gd name="connsiteY45" fmla="*/ 1020374 h 1439823"/>
                <a:gd name="connsiteX46" fmla="*/ 737470 w 1715451"/>
                <a:gd name="connsiteY46" fmla="*/ 985420 h 1439823"/>
                <a:gd name="connsiteX47" fmla="*/ 789623 w 1715451"/>
                <a:gd name="connsiteY47" fmla="*/ 993188 h 1439823"/>
                <a:gd name="connsiteX48" fmla="*/ 794617 w 1715451"/>
                <a:gd name="connsiteY48" fmla="*/ 1023148 h 1439823"/>
                <a:gd name="connsiteX49" fmla="*/ 765211 w 1715451"/>
                <a:gd name="connsiteY49" fmla="*/ 1037020 h 1439823"/>
                <a:gd name="connsiteX50" fmla="*/ 642039 w 1715451"/>
                <a:gd name="connsiteY50" fmla="*/ 1048116 h 1439823"/>
                <a:gd name="connsiteX51" fmla="*/ 564919 w 1715451"/>
                <a:gd name="connsiteY51" fmla="*/ 1051445 h 1439823"/>
                <a:gd name="connsiteX52" fmla="*/ 500559 w 1715451"/>
                <a:gd name="connsiteY52" fmla="*/ 1092502 h 1439823"/>
                <a:gd name="connsiteX53" fmla="*/ 452844 w 1715451"/>
                <a:gd name="connsiteY53" fmla="*/ 1114141 h 1439823"/>
                <a:gd name="connsiteX54" fmla="*/ 413451 w 1715451"/>
                <a:gd name="connsiteY54" fmla="*/ 1088064 h 1439823"/>
                <a:gd name="connsiteX55" fmla="*/ 431206 w 1715451"/>
                <a:gd name="connsiteY55" fmla="*/ 1048116 h 1439823"/>
                <a:gd name="connsiteX56" fmla="*/ 527745 w 1715451"/>
                <a:gd name="connsiteY56" fmla="*/ 1011497 h 1439823"/>
                <a:gd name="connsiteX57" fmla="*/ 737470 w 1715451"/>
                <a:gd name="connsiteY57" fmla="*/ 985420 h 1439823"/>
                <a:gd name="connsiteX58" fmla="*/ 1057049 w 1715451"/>
                <a:gd name="connsiteY58" fmla="*/ 874455 h 1439823"/>
                <a:gd name="connsiteX59" fmla="*/ 1151370 w 1715451"/>
                <a:gd name="connsiteY59" fmla="*/ 1027032 h 1439823"/>
                <a:gd name="connsiteX60" fmla="*/ 1032082 w 1715451"/>
                <a:gd name="connsiteY60" fmla="*/ 940479 h 1439823"/>
                <a:gd name="connsiteX61" fmla="*/ 1057049 w 1715451"/>
                <a:gd name="connsiteY61" fmla="*/ 874455 h 1439823"/>
                <a:gd name="connsiteX62" fmla="*/ 1263999 w 1715451"/>
                <a:gd name="connsiteY62" fmla="*/ 831179 h 1439823"/>
                <a:gd name="connsiteX63" fmla="*/ 1318372 w 1715451"/>
                <a:gd name="connsiteY63" fmla="*/ 951576 h 1439823"/>
                <a:gd name="connsiteX64" fmla="*/ 1280089 w 1715451"/>
                <a:gd name="connsiteY64" fmla="*/ 1004840 h 1439823"/>
                <a:gd name="connsiteX65" fmla="*/ 1298398 w 1715451"/>
                <a:gd name="connsiteY65" fmla="*/ 947138 h 1439823"/>
                <a:gd name="connsiteX66" fmla="*/ 1293960 w 1715451"/>
                <a:gd name="connsiteY66" fmla="*/ 931048 h 1439823"/>
                <a:gd name="connsiteX67" fmla="*/ 1263999 w 1715451"/>
                <a:gd name="connsiteY67" fmla="*/ 831179 h 1439823"/>
                <a:gd name="connsiteX68" fmla="*/ 397361 w 1715451"/>
                <a:gd name="connsiteY68" fmla="*/ 672498 h 1439823"/>
                <a:gd name="connsiteX69" fmla="*/ 389039 w 1715451"/>
                <a:gd name="connsiteY69" fmla="*/ 797889 h 1439823"/>
                <a:gd name="connsiteX70" fmla="*/ 260319 w 1715451"/>
                <a:gd name="connsiteY70" fmla="*/ 872790 h 1439823"/>
                <a:gd name="connsiteX71" fmla="*/ 397361 w 1715451"/>
                <a:gd name="connsiteY71" fmla="*/ 672498 h 1439823"/>
                <a:gd name="connsiteX72" fmla="*/ 1676167 w 1715451"/>
                <a:gd name="connsiteY72" fmla="*/ 603839 h 1439823"/>
                <a:gd name="connsiteX73" fmla="*/ 1697874 w 1715451"/>
                <a:gd name="connsiteY73" fmla="*/ 617571 h 1439823"/>
                <a:gd name="connsiteX74" fmla="*/ 1715073 w 1715451"/>
                <a:gd name="connsiteY74" fmla="*/ 668060 h 1439823"/>
                <a:gd name="connsiteX75" fmla="*/ 1676790 w 1715451"/>
                <a:gd name="connsiteY75" fmla="*/ 754614 h 1439823"/>
                <a:gd name="connsiteX76" fmla="*/ 1440989 w 1715451"/>
                <a:gd name="connsiteY76" fmla="*/ 879450 h 1439823"/>
                <a:gd name="connsiteX77" fmla="*/ 1416577 w 1715451"/>
                <a:gd name="connsiteY77" fmla="*/ 876121 h 1439823"/>
                <a:gd name="connsiteX78" fmla="*/ 1390500 w 1715451"/>
                <a:gd name="connsiteY78" fmla="*/ 863915 h 1439823"/>
                <a:gd name="connsiteX79" fmla="*/ 1416577 w 1715451"/>
                <a:gd name="connsiteY79" fmla="*/ 848380 h 1439823"/>
                <a:gd name="connsiteX80" fmla="*/ 1529207 w 1715451"/>
                <a:gd name="connsiteY80" fmla="*/ 813980 h 1439823"/>
                <a:gd name="connsiteX81" fmla="*/ 1620198 w 1715451"/>
                <a:gd name="connsiteY81" fmla="*/ 739079 h 1439823"/>
                <a:gd name="connsiteX82" fmla="*/ 1637953 w 1715451"/>
                <a:gd name="connsiteY82" fmla="*/ 648641 h 1439823"/>
                <a:gd name="connsiteX83" fmla="*/ 1650714 w 1715451"/>
                <a:gd name="connsiteY83" fmla="*/ 609249 h 1439823"/>
                <a:gd name="connsiteX84" fmla="*/ 1676167 w 1715451"/>
                <a:gd name="connsiteY84" fmla="*/ 603839 h 1439823"/>
                <a:gd name="connsiteX85" fmla="*/ 850655 w 1715451"/>
                <a:gd name="connsiteY85" fmla="*/ 543779 h 1439823"/>
                <a:gd name="connsiteX86" fmla="*/ 948305 w 1715451"/>
                <a:gd name="connsiteY86" fmla="*/ 578178 h 1439823"/>
                <a:gd name="connsiteX87" fmla="*/ 958292 w 1715451"/>
                <a:gd name="connsiteY87" fmla="*/ 604255 h 1439823"/>
                <a:gd name="connsiteX88" fmla="*/ 934434 w 1715451"/>
                <a:gd name="connsiteY88" fmla="*/ 599816 h 1439823"/>
                <a:gd name="connsiteX89" fmla="*/ 790733 w 1715451"/>
                <a:gd name="connsiteY89" fmla="*/ 598707 h 1439823"/>
                <a:gd name="connsiteX90" fmla="*/ 586557 w 1715451"/>
                <a:gd name="connsiteY90" fmla="*/ 719659 h 1439823"/>
                <a:gd name="connsiteX91" fmla="*/ 544390 w 1715451"/>
                <a:gd name="connsiteY91" fmla="*/ 817308 h 1439823"/>
                <a:gd name="connsiteX92" fmla="*/ 538842 w 1715451"/>
                <a:gd name="connsiteY92" fmla="*/ 828404 h 1439823"/>
                <a:gd name="connsiteX93" fmla="*/ 528301 w 1715451"/>
                <a:gd name="connsiteY93" fmla="*/ 821192 h 1439823"/>
                <a:gd name="connsiteX94" fmla="*/ 521643 w 1715451"/>
                <a:gd name="connsiteY94" fmla="*/ 739078 h 1439823"/>
                <a:gd name="connsiteX95" fmla="*/ 701961 w 1715451"/>
                <a:gd name="connsiteY95" fmla="*/ 571520 h 1439823"/>
                <a:gd name="connsiteX96" fmla="*/ 850655 w 1715451"/>
                <a:gd name="connsiteY96" fmla="*/ 543779 h 1439823"/>
                <a:gd name="connsiteX97" fmla="*/ 219262 w 1715451"/>
                <a:gd name="connsiteY97" fmla="*/ 481639 h 1439823"/>
                <a:gd name="connsiteX98" fmla="*/ 242565 w 1715451"/>
                <a:gd name="connsiteY98" fmla="*/ 501057 h 1439823"/>
                <a:gd name="connsiteX99" fmla="*/ 227584 w 1715451"/>
                <a:gd name="connsiteY99" fmla="*/ 519922 h 1439823"/>
                <a:gd name="connsiteX100" fmla="*/ 172102 w 1715451"/>
                <a:gd name="connsiteY100" fmla="*/ 536012 h 1439823"/>
                <a:gd name="connsiteX101" fmla="*/ 49485 w 1715451"/>
                <a:gd name="connsiteY101" fmla="*/ 732976 h 1439823"/>
                <a:gd name="connsiteX102" fmla="*/ 57808 w 1715451"/>
                <a:gd name="connsiteY102" fmla="*/ 803993 h 1439823"/>
                <a:gd name="connsiteX103" fmla="*/ 113290 w 1715451"/>
                <a:gd name="connsiteY103" fmla="*/ 927720 h 1439823"/>
                <a:gd name="connsiteX104" fmla="*/ 15641 w 1715451"/>
                <a:gd name="connsiteY104" fmla="*/ 648642 h 1439823"/>
                <a:gd name="connsiteX105" fmla="*/ 129935 w 1715451"/>
                <a:gd name="connsiteY105" fmla="*/ 505496 h 1439823"/>
                <a:gd name="connsiteX106" fmla="*/ 219262 w 1715451"/>
                <a:gd name="connsiteY106" fmla="*/ 481639 h 1439823"/>
                <a:gd name="connsiteX107" fmla="*/ 1462072 w 1715451"/>
                <a:gd name="connsiteY107" fmla="*/ 378996 h 1439823"/>
                <a:gd name="connsiteX108" fmla="*/ 1514781 w 1715451"/>
                <a:gd name="connsiteY108" fmla="*/ 427266 h 1439823"/>
                <a:gd name="connsiteX109" fmla="*/ 1485930 w 1715451"/>
                <a:gd name="connsiteY109" fmla="*/ 493845 h 1439823"/>
                <a:gd name="connsiteX110" fmla="*/ 1465401 w 1715451"/>
                <a:gd name="connsiteY110" fmla="*/ 497174 h 1439823"/>
                <a:gd name="connsiteX111" fmla="*/ 1468175 w 1715451"/>
                <a:gd name="connsiteY111" fmla="*/ 478310 h 1439823"/>
                <a:gd name="connsiteX112" fmla="*/ 1462072 w 1715451"/>
                <a:gd name="connsiteY112" fmla="*/ 378996 h 1439823"/>
                <a:gd name="connsiteX113" fmla="*/ 476147 w 1715451"/>
                <a:gd name="connsiteY113" fmla="*/ 280237 h 1439823"/>
                <a:gd name="connsiteX114" fmla="*/ 500005 w 1715451"/>
                <a:gd name="connsiteY114" fmla="*/ 282456 h 1439823"/>
                <a:gd name="connsiteX115" fmla="*/ 501115 w 1715451"/>
                <a:gd name="connsiteY115" fmla="*/ 301320 h 1439823"/>
                <a:gd name="connsiteX116" fmla="*/ 443967 w 1715451"/>
                <a:gd name="connsiteY116" fmla="*/ 434479 h 1439823"/>
                <a:gd name="connsiteX117" fmla="*/ 447296 w 1715451"/>
                <a:gd name="connsiteY117" fmla="*/ 469988 h 1439823"/>
                <a:gd name="connsiteX118" fmla="*/ 443967 w 1715451"/>
                <a:gd name="connsiteY118" fmla="*/ 491626 h 1439823"/>
                <a:gd name="connsiteX119" fmla="*/ 423438 w 1715451"/>
                <a:gd name="connsiteY119" fmla="*/ 479975 h 1439823"/>
                <a:gd name="connsiteX120" fmla="*/ 400136 w 1715451"/>
                <a:gd name="connsiteY120" fmla="*/ 400635 h 1439823"/>
                <a:gd name="connsiteX121" fmla="*/ 476147 w 1715451"/>
                <a:gd name="connsiteY121" fmla="*/ 280237 h 1439823"/>
                <a:gd name="connsiteX122" fmla="*/ 1249019 w 1715451"/>
                <a:gd name="connsiteY122" fmla="*/ 243063 h 1439823"/>
                <a:gd name="connsiteX123" fmla="*/ 1281754 w 1715451"/>
                <a:gd name="connsiteY123" fmla="*/ 246392 h 1439823"/>
                <a:gd name="connsiteX124" fmla="*/ 1297289 w 1715451"/>
                <a:gd name="connsiteY124" fmla="*/ 262482 h 1439823"/>
                <a:gd name="connsiteX125" fmla="*/ 1278980 w 1715451"/>
                <a:gd name="connsiteY125" fmla="*/ 271359 h 1439823"/>
                <a:gd name="connsiteX126" fmla="*/ 1160247 w 1715451"/>
                <a:gd name="connsiteY126" fmla="*/ 310197 h 1439823"/>
                <a:gd name="connsiteX127" fmla="*/ 1111978 w 1715451"/>
                <a:gd name="connsiteY127" fmla="*/ 366234 h 1439823"/>
                <a:gd name="connsiteX128" fmla="*/ 1144712 w 1715451"/>
                <a:gd name="connsiteY128" fmla="*/ 473317 h 1439823"/>
                <a:gd name="connsiteX129" fmla="*/ 1190763 w 1715451"/>
                <a:gd name="connsiteY129" fmla="*/ 539896 h 1439823"/>
                <a:gd name="connsiteX130" fmla="*/ 1201304 w 1715451"/>
                <a:gd name="connsiteY130" fmla="*/ 558760 h 1439823"/>
                <a:gd name="connsiteX131" fmla="*/ 1207962 w 1715451"/>
                <a:gd name="connsiteY131" fmla="*/ 577624 h 1439823"/>
                <a:gd name="connsiteX132" fmla="*/ 1187434 w 1715451"/>
                <a:gd name="connsiteY132" fmla="*/ 581508 h 1439823"/>
                <a:gd name="connsiteX133" fmla="*/ 1029863 w 1715451"/>
                <a:gd name="connsiteY133" fmla="*/ 432260 h 1439823"/>
                <a:gd name="connsiteX134" fmla="*/ 1058714 w 1715451"/>
                <a:gd name="connsiteY134" fmla="*/ 348480 h 1439823"/>
                <a:gd name="connsiteX135" fmla="*/ 1127513 w 1715451"/>
                <a:gd name="connsiteY135" fmla="*/ 281901 h 1439823"/>
                <a:gd name="connsiteX136" fmla="*/ 1249019 w 1715451"/>
                <a:gd name="connsiteY136" fmla="*/ 243063 h 1439823"/>
                <a:gd name="connsiteX137" fmla="*/ 953297 w 1715451"/>
                <a:gd name="connsiteY137" fmla="*/ 182032 h 1439823"/>
                <a:gd name="connsiteX138" fmla="*/ 878950 w 1715451"/>
                <a:gd name="connsiteY138" fmla="*/ 286895 h 1439823"/>
                <a:gd name="connsiteX139" fmla="*/ 953297 w 1715451"/>
                <a:gd name="connsiteY139" fmla="*/ 182032 h 1439823"/>
                <a:gd name="connsiteX140" fmla="*/ 748568 w 1715451"/>
                <a:gd name="connsiteY140" fmla="*/ 50 h 1439823"/>
                <a:gd name="connsiteX141" fmla="*/ 764657 w 1715451"/>
                <a:gd name="connsiteY141" fmla="*/ 2824 h 1439823"/>
                <a:gd name="connsiteX142" fmla="*/ 747458 w 1715451"/>
                <a:gd name="connsiteY142" fmla="*/ 11146 h 1439823"/>
                <a:gd name="connsiteX143" fmla="*/ 695858 w 1715451"/>
                <a:gd name="connsiteY143" fmla="*/ 38887 h 1439823"/>
                <a:gd name="connsiteX144" fmla="*/ 660349 w 1715451"/>
                <a:gd name="connsiteY144" fmla="*/ 64409 h 1439823"/>
                <a:gd name="connsiteX145" fmla="*/ 595434 w 1715451"/>
                <a:gd name="connsiteY145" fmla="*/ 244729 h 1439823"/>
                <a:gd name="connsiteX146" fmla="*/ 618183 w 1715451"/>
                <a:gd name="connsiteY146" fmla="*/ 279128 h 1439823"/>
                <a:gd name="connsiteX147" fmla="*/ 567138 w 1715451"/>
                <a:gd name="connsiteY147" fmla="*/ 125995 h 1439823"/>
                <a:gd name="connsiteX148" fmla="*/ 748568 w 1715451"/>
                <a:gd name="connsiteY148" fmla="*/ 50 h 14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451" h="1439823">
                  <a:moveTo>
                    <a:pt x="846215" y="1321645"/>
                  </a:moveTo>
                  <a:cubicBezTo>
                    <a:pt x="855647" y="1369360"/>
                    <a:pt x="881169" y="1402649"/>
                    <a:pt x="910575" y="1439823"/>
                  </a:cubicBezTo>
                  <a:cubicBezTo>
                    <a:pt x="856202" y="1421514"/>
                    <a:pt x="827351" y="1369360"/>
                    <a:pt x="846215" y="1321645"/>
                  </a:cubicBezTo>
                  <a:close/>
                  <a:moveTo>
                    <a:pt x="657575" y="1266162"/>
                  </a:moveTo>
                  <a:cubicBezTo>
                    <a:pt x="689755" y="1283361"/>
                    <a:pt x="697522" y="1305556"/>
                    <a:pt x="683097" y="1331632"/>
                  </a:cubicBezTo>
                  <a:cubicBezTo>
                    <a:pt x="664787" y="1364367"/>
                    <a:pt x="623731" y="1378238"/>
                    <a:pt x="590441" y="1359929"/>
                  </a:cubicBezTo>
                  <a:cubicBezTo>
                    <a:pt x="630943" y="1341065"/>
                    <a:pt x="671445" y="1322755"/>
                    <a:pt x="657575" y="1266162"/>
                  </a:cubicBezTo>
                  <a:close/>
                  <a:moveTo>
                    <a:pt x="1307831" y="1182592"/>
                  </a:moveTo>
                  <a:cubicBezTo>
                    <a:pt x="1312686" y="1180997"/>
                    <a:pt x="1317818" y="1180165"/>
                    <a:pt x="1323921" y="1183493"/>
                  </a:cubicBezTo>
                  <a:cubicBezTo>
                    <a:pt x="1310050" y="1202912"/>
                    <a:pt x="1295070" y="1221777"/>
                    <a:pt x="1283419" y="1241750"/>
                  </a:cubicBezTo>
                  <a:cubicBezTo>
                    <a:pt x="1262335" y="1277814"/>
                    <a:pt x="1274541" y="1296123"/>
                    <a:pt x="1315598" y="1297788"/>
                  </a:cubicBezTo>
                  <a:cubicBezTo>
                    <a:pt x="1372746" y="1300562"/>
                    <a:pt x="1417687" y="1270601"/>
                    <a:pt x="1464292" y="1245079"/>
                  </a:cubicBezTo>
                  <a:cubicBezTo>
                    <a:pt x="1480382" y="1236757"/>
                    <a:pt x="1495917" y="1226770"/>
                    <a:pt x="1513671" y="1216228"/>
                  </a:cubicBezTo>
                  <a:cubicBezTo>
                    <a:pt x="1517000" y="1239531"/>
                    <a:pt x="1505349" y="1256176"/>
                    <a:pt x="1494252" y="1270046"/>
                  </a:cubicBezTo>
                  <a:cubicBezTo>
                    <a:pt x="1444873" y="1331077"/>
                    <a:pt x="1383287" y="1375463"/>
                    <a:pt x="1302837" y="1384895"/>
                  </a:cubicBezTo>
                  <a:cubicBezTo>
                    <a:pt x="1273986" y="1388779"/>
                    <a:pt x="1243471" y="1381566"/>
                    <a:pt x="1225717" y="1357154"/>
                  </a:cubicBezTo>
                  <a:cubicBezTo>
                    <a:pt x="1208517" y="1333296"/>
                    <a:pt x="1211846" y="1303891"/>
                    <a:pt x="1223497" y="1277814"/>
                  </a:cubicBezTo>
                  <a:cubicBezTo>
                    <a:pt x="1232930" y="1257840"/>
                    <a:pt x="1245136" y="1239531"/>
                    <a:pt x="1255677" y="1220112"/>
                  </a:cubicBezTo>
                  <a:cubicBezTo>
                    <a:pt x="1268438" y="1209015"/>
                    <a:pt x="1280644" y="1197364"/>
                    <a:pt x="1293405" y="1186268"/>
                  </a:cubicBezTo>
                  <a:cubicBezTo>
                    <a:pt x="1298399" y="1186545"/>
                    <a:pt x="1302976" y="1184187"/>
                    <a:pt x="1307831" y="1182592"/>
                  </a:cubicBezTo>
                  <a:close/>
                  <a:moveTo>
                    <a:pt x="1153728" y="1126684"/>
                  </a:moveTo>
                  <a:cubicBezTo>
                    <a:pt x="1159242" y="1127179"/>
                    <a:pt x="1162883" y="1135085"/>
                    <a:pt x="1167460" y="1137998"/>
                  </a:cubicBezTo>
                  <a:cubicBezTo>
                    <a:pt x="1182995" y="1147429"/>
                    <a:pt x="1195201" y="1161300"/>
                    <a:pt x="1207407" y="1175172"/>
                  </a:cubicBezTo>
                  <a:cubicBezTo>
                    <a:pt x="1212955" y="1181830"/>
                    <a:pt x="1216839" y="1189042"/>
                    <a:pt x="1215730" y="1196810"/>
                  </a:cubicBezTo>
                  <a:cubicBezTo>
                    <a:pt x="1217394" y="1216229"/>
                    <a:pt x="1204633" y="1228435"/>
                    <a:pt x="1190762" y="1233429"/>
                  </a:cubicBezTo>
                  <a:cubicBezTo>
                    <a:pt x="1176892" y="1238422"/>
                    <a:pt x="1172453" y="1221777"/>
                    <a:pt x="1166905" y="1211790"/>
                  </a:cubicBezTo>
                  <a:cubicBezTo>
                    <a:pt x="1156363" y="1193481"/>
                    <a:pt x="1150815" y="1172953"/>
                    <a:pt x="1145822" y="1152423"/>
                  </a:cubicBezTo>
                  <a:cubicBezTo>
                    <a:pt x="1144157" y="1144655"/>
                    <a:pt x="1140828" y="1134669"/>
                    <a:pt x="1147486" y="1129120"/>
                  </a:cubicBezTo>
                  <a:cubicBezTo>
                    <a:pt x="1149844" y="1127178"/>
                    <a:pt x="1151890" y="1126520"/>
                    <a:pt x="1153728" y="1126684"/>
                  </a:cubicBezTo>
                  <a:close/>
                  <a:moveTo>
                    <a:pt x="289300" y="1115267"/>
                  </a:moveTo>
                  <a:cubicBezTo>
                    <a:pt x="294024" y="1114764"/>
                    <a:pt x="299157" y="1115527"/>
                    <a:pt x="304705" y="1118024"/>
                  </a:cubicBezTo>
                  <a:cubicBezTo>
                    <a:pt x="325234" y="1127456"/>
                    <a:pt x="329672" y="1148540"/>
                    <a:pt x="318021" y="1167404"/>
                  </a:cubicBezTo>
                  <a:cubicBezTo>
                    <a:pt x="295828" y="1203467"/>
                    <a:pt x="285841" y="1238976"/>
                    <a:pt x="304705" y="1279478"/>
                  </a:cubicBezTo>
                  <a:cubicBezTo>
                    <a:pt x="321905" y="1316097"/>
                    <a:pt x="341324" y="1349941"/>
                    <a:pt x="377942" y="1369915"/>
                  </a:cubicBezTo>
                  <a:cubicBezTo>
                    <a:pt x="381271" y="1371580"/>
                    <a:pt x="383491" y="1373799"/>
                    <a:pt x="387929" y="1377683"/>
                  </a:cubicBezTo>
                  <a:cubicBezTo>
                    <a:pt x="383491" y="1379902"/>
                    <a:pt x="382381" y="1380457"/>
                    <a:pt x="381826" y="1380457"/>
                  </a:cubicBezTo>
                  <a:cubicBezTo>
                    <a:pt x="321350" y="1373799"/>
                    <a:pt x="281957" y="1335516"/>
                    <a:pt x="251997" y="1287801"/>
                  </a:cubicBezTo>
                  <a:cubicBezTo>
                    <a:pt x="221481" y="1238976"/>
                    <a:pt x="229249" y="1188487"/>
                    <a:pt x="257545" y="1141327"/>
                  </a:cubicBezTo>
                  <a:cubicBezTo>
                    <a:pt x="264619" y="1129676"/>
                    <a:pt x="275126" y="1116776"/>
                    <a:pt x="289300" y="1115267"/>
                  </a:cubicBezTo>
                  <a:close/>
                  <a:moveTo>
                    <a:pt x="1541968" y="1020374"/>
                  </a:moveTo>
                  <a:cubicBezTo>
                    <a:pt x="1564716" y="1023703"/>
                    <a:pt x="1570819" y="1040903"/>
                    <a:pt x="1570819" y="1059767"/>
                  </a:cubicBezTo>
                  <a:cubicBezTo>
                    <a:pt x="1570264" y="1076967"/>
                    <a:pt x="1558613" y="1098605"/>
                    <a:pt x="1543077" y="1115804"/>
                  </a:cubicBezTo>
                  <a:cubicBezTo>
                    <a:pt x="1533646" y="1110256"/>
                    <a:pt x="1539194" y="1101379"/>
                    <a:pt x="1538639" y="1094166"/>
                  </a:cubicBezTo>
                  <a:cubicBezTo>
                    <a:pt x="1537529" y="1070863"/>
                    <a:pt x="1536974" y="1075302"/>
                    <a:pt x="1515891" y="1071973"/>
                  </a:cubicBezTo>
                  <a:cubicBezTo>
                    <a:pt x="1500356" y="1069754"/>
                    <a:pt x="1485375" y="1061431"/>
                    <a:pt x="1464846" y="1071418"/>
                  </a:cubicBezTo>
                  <a:cubicBezTo>
                    <a:pt x="1480936" y="1035355"/>
                    <a:pt x="1512007" y="1015936"/>
                    <a:pt x="1541968" y="1020374"/>
                  </a:cubicBezTo>
                  <a:close/>
                  <a:moveTo>
                    <a:pt x="737470" y="985420"/>
                  </a:moveTo>
                  <a:cubicBezTo>
                    <a:pt x="755224" y="985975"/>
                    <a:pt x="772978" y="987084"/>
                    <a:pt x="789623" y="993188"/>
                  </a:cubicBezTo>
                  <a:cubicBezTo>
                    <a:pt x="809597" y="1000955"/>
                    <a:pt x="808487" y="1010387"/>
                    <a:pt x="794617" y="1023148"/>
                  </a:cubicBezTo>
                  <a:cubicBezTo>
                    <a:pt x="786294" y="1030361"/>
                    <a:pt x="776307" y="1034800"/>
                    <a:pt x="765211" y="1037020"/>
                  </a:cubicBezTo>
                  <a:cubicBezTo>
                    <a:pt x="724708" y="1044233"/>
                    <a:pt x="683651" y="1049226"/>
                    <a:pt x="642039" y="1048116"/>
                  </a:cubicBezTo>
                  <a:cubicBezTo>
                    <a:pt x="616517" y="1047561"/>
                    <a:pt x="590995" y="1048671"/>
                    <a:pt x="564919" y="1051445"/>
                  </a:cubicBezTo>
                  <a:cubicBezTo>
                    <a:pt x="534403" y="1054219"/>
                    <a:pt x="516094" y="1069754"/>
                    <a:pt x="500559" y="1092502"/>
                  </a:cubicBezTo>
                  <a:cubicBezTo>
                    <a:pt x="488353" y="1110257"/>
                    <a:pt x="472818" y="1115805"/>
                    <a:pt x="452844" y="1114141"/>
                  </a:cubicBezTo>
                  <a:cubicBezTo>
                    <a:pt x="434534" y="1113031"/>
                    <a:pt x="420109" y="1104154"/>
                    <a:pt x="413451" y="1088064"/>
                  </a:cubicBezTo>
                  <a:cubicBezTo>
                    <a:pt x="406238" y="1070864"/>
                    <a:pt x="418999" y="1058103"/>
                    <a:pt x="431206" y="1048116"/>
                  </a:cubicBezTo>
                  <a:cubicBezTo>
                    <a:pt x="458947" y="1024258"/>
                    <a:pt x="492236" y="1015381"/>
                    <a:pt x="527745" y="1011497"/>
                  </a:cubicBezTo>
                  <a:cubicBezTo>
                    <a:pt x="597653" y="1004284"/>
                    <a:pt x="667561" y="994297"/>
                    <a:pt x="737470" y="985420"/>
                  </a:cubicBezTo>
                  <a:close/>
                  <a:moveTo>
                    <a:pt x="1057049" y="874455"/>
                  </a:moveTo>
                  <a:cubicBezTo>
                    <a:pt x="1075359" y="933821"/>
                    <a:pt x="1129177" y="970995"/>
                    <a:pt x="1151370" y="1027032"/>
                  </a:cubicBezTo>
                  <a:cubicBezTo>
                    <a:pt x="1086456" y="1023148"/>
                    <a:pt x="1052056" y="996517"/>
                    <a:pt x="1032082" y="940479"/>
                  </a:cubicBezTo>
                  <a:cubicBezTo>
                    <a:pt x="1021540" y="910519"/>
                    <a:pt x="1030417" y="891100"/>
                    <a:pt x="1057049" y="874455"/>
                  </a:cubicBezTo>
                  <a:close/>
                  <a:moveTo>
                    <a:pt x="1263999" y="831179"/>
                  </a:moveTo>
                  <a:cubicBezTo>
                    <a:pt x="1296179" y="865023"/>
                    <a:pt x="1320591" y="902752"/>
                    <a:pt x="1318372" y="951576"/>
                  </a:cubicBezTo>
                  <a:cubicBezTo>
                    <a:pt x="1317262" y="971550"/>
                    <a:pt x="1317262" y="997072"/>
                    <a:pt x="1280089" y="1004840"/>
                  </a:cubicBezTo>
                  <a:cubicBezTo>
                    <a:pt x="1298953" y="984866"/>
                    <a:pt x="1301172" y="966557"/>
                    <a:pt x="1298398" y="947138"/>
                  </a:cubicBezTo>
                  <a:cubicBezTo>
                    <a:pt x="1298953" y="941035"/>
                    <a:pt x="1299508" y="935486"/>
                    <a:pt x="1293960" y="931048"/>
                  </a:cubicBezTo>
                  <a:cubicBezTo>
                    <a:pt x="1291740" y="895539"/>
                    <a:pt x="1274541" y="864469"/>
                    <a:pt x="1263999" y="831179"/>
                  </a:cubicBezTo>
                  <a:close/>
                  <a:moveTo>
                    <a:pt x="397361" y="672498"/>
                  </a:moveTo>
                  <a:cubicBezTo>
                    <a:pt x="422883" y="693027"/>
                    <a:pt x="412341" y="757941"/>
                    <a:pt x="389039" y="797889"/>
                  </a:cubicBezTo>
                  <a:cubicBezTo>
                    <a:pt x="360743" y="847268"/>
                    <a:pt x="308589" y="888880"/>
                    <a:pt x="260319" y="872790"/>
                  </a:cubicBezTo>
                  <a:cubicBezTo>
                    <a:pt x="356304" y="838946"/>
                    <a:pt x="406238" y="775141"/>
                    <a:pt x="397361" y="672498"/>
                  </a:cubicBezTo>
                  <a:close/>
                  <a:moveTo>
                    <a:pt x="1676167" y="603839"/>
                  </a:moveTo>
                  <a:cubicBezTo>
                    <a:pt x="1684142" y="604949"/>
                    <a:pt x="1691494" y="609249"/>
                    <a:pt x="1697874" y="617571"/>
                  </a:cubicBezTo>
                  <a:cubicBezTo>
                    <a:pt x="1709525" y="632551"/>
                    <a:pt x="1717293" y="648641"/>
                    <a:pt x="1715073" y="668060"/>
                  </a:cubicBezTo>
                  <a:cubicBezTo>
                    <a:pt x="1713409" y="701905"/>
                    <a:pt x="1698428" y="730756"/>
                    <a:pt x="1676790" y="754614"/>
                  </a:cubicBezTo>
                  <a:cubicBezTo>
                    <a:pt x="1613540" y="823967"/>
                    <a:pt x="1536420" y="870018"/>
                    <a:pt x="1440989" y="879450"/>
                  </a:cubicBezTo>
                  <a:cubicBezTo>
                    <a:pt x="1432112" y="880560"/>
                    <a:pt x="1424345" y="877231"/>
                    <a:pt x="1416577" y="876121"/>
                  </a:cubicBezTo>
                  <a:cubicBezTo>
                    <a:pt x="1406590" y="874456"/>
                    <a:pt x="1390500" y="880005"/>
                    <a:pt x="1390500" y="863915"/>
                  </a:cubicBezTo>
                  <a:cubicBezTo>
                    <a:pt x="1391055" y="851709"/>
                    <a:pt x="1405480" y="849489"/>
                    <a:pt x="1416577" y="848380"/>
                  </a:cubicBezTo>
                  <a:cubicBezTo>
                    <a:pt x="1456524" y="844496"/>
                    <a:pt x="1493143" y="830070"/>
                    <a:pt x="1529207" y="813980"/>
                  </a:cubicBezTo>
                  <a:cubicBezTo>
                    <a:pt x="1566380" y="797336"/>
                    <a:pt x="1595231" y="769594"/>
                    <a:pt x="1620198" y="739079"/>
                  </a:cubicBezTo>
                  <a:cubicBezTo>
                    <a:pt x="1641281" y="713557"/>
                    <a:pt x="1650714" y="682486"/>
                    <a:pt x="1637953" y="648641"/>
                  </a:cubicBezTo>
                  <a:cubicBezTo>
                    <a:pt x="1631849" y="631996"/>
                    <a:pt x="1632959" y="618126"/>
                    <a:pt x="1650714" y="609249"/>
                  </a:cubicBezTo>
                  <a:cubicBezTo>
                    <a:pt x="1659591" y="604810"/>
                    <a:pt x="1668191" y="602729"/>
                    <a:pt x="1676167" y="603839"/>
                  </a:cubicBezTo>
                  <a:close/>
                  <a:moveTo>
                    <a:pt x="850655" y="543779"/>
                  </a:moveTo>
                  <a:cubicBezTo>
                    <a:pt x="876732" y="545443"/>
                    <a:pt x="918344" y="544888"/>
                    <a:pt x="948305" y="578178"/>
                  </a:cubicBezTo>
                  <a:cubicBezTo>
                    <a:pt x="955518" y="585946"/>
                    <a:pt x="965504" y="594268"/>
                    <a:pt x="958292" y="604255"/>
                  </a:cubicBezTo>
                  <a:cubicBezTo>
                    <a:pt x="951079" y="614242"/>
                    <a:pt x="942202" y="602590"/>
                    <a:pt x="934434" y="599816"/>
                  </a:cubicBezTo>
                  <a:cubicBezTo>
                    <a:pt x="886719" y="584281"/>
                    <a:pt x="838448" y="587610"/>
                    <a:pt x="790733" y="598707"/>
                  </a:cubicBezTo>
                  <a:cubicBezTo>
                    <a:pt x="709729" y="617016"/>
                    <a:pt x="637046" y="649751"/>
                    <a:pt x="586557" y="719659"/>
                  </a:cubicBezTo>
                  <a:cubicBezTo>
                    <a:pt x="565474" y="749064"/>
                    <a:pt x="547720" y="780135"/>
                    <a:pt x="544390" y="817308"/>
                  </a:cubicBezTo>
                  <a:cubicBezTo>
                    <a:pt x="543836" y="821192"/>
                    <a:pt x="544945" y="827295"/>
                    <a:pt x="538842" y="828404"/>
                  </a:cubicBezTo>
                  <a:cubicBezTo>
                    <a:pt x="533294" y="829514"/>
                    <a:pt x="530520" y="825076"/>
                    <a:pt x="528301" y="821192"/>
                  </a:cubicBezTo>
                  <a:cubicBezTo>
                    <a:pt x="512211" y="795115"/>
                    <a:pt x="511101" y="766819"/>
                    <a:pt x="521643" y="739078"/>
                  </a:cubicBezTo>
                  <a:cubicBezTo>
                    <a:pt x="553822" y="653634"/>
                    <a:pt x="620957" y="604255"/>
                    <a:pt x="701961" y="571520"/>
                  </a:cubicBezTo>
                  <a:cubicBezTo>
                    <a:pt x="744683" y="554320"/>
                    <a:pt x="789069" y="542114"/>
                    <a:pt x="850655" y="543779"/>
                  </a:cubicBezTo>
                  <a:close/>
                  <a:moveTo>
                    <a:pt x="219262" y="481639"/>
                  </a:moveTo>
                  <a:cubicBezTo>
                    <a:pt x="232578" y="482748"/>
                    <a:pt x="239791" y="489961"/>
                    <a:pt x="242565" y="501057"/>
                  </a:cubicBezTo>
                  <a:cubicBezTo>
                    <a:pt x="245339" y="512154"/>
                    <a:pt x="235907" y="518257"/>
                    <a:pt x="227584" y="519922"/>
                  </a:cubicBezTo>
                  <a:cubicBezTo>
                    <a:pt x="209275" y="526579"/>
                    <a:pt x="190966" y="531573"/>
                    <a:pt x="172102" y="536012"/>
                  </a:cubicBezTo>
                  <a:cubicBezTo>
                    <a:pt x="90542" y="556540"/>
                    <a:pt x="34505" y="628113"/>
                    <a:pt x="49485" y="732976"/>
                  </a:cubicBezTo>
                  <a:cubicBezTo>
                    <a:pt x="52814" y="756278"/>
                    <a:pt x="52814" y="780691"/>
                    <a:pt x="57808" y="803993"/>
                  </a:cubicBezTo>
                  <a:cubicBezTo>
                    <a:pt x="66685" y="849489"/>
                    <a:pt x="79446" y="893320"/>
                    <a:pt x="113290" y="927720"/>
                  </a:cubicBezTo>
                  <a:cubicBezTo>
                    <a:pt x="20079" y="878340"/>
                    <a:pt x="-26526" y="753504"/>
                    <a:pt x="15641" y="648642"/>
                  </a:cubicBezTo>
                  <a:cubicBezTo>
                    <a:pt x="40053" y="588720"/>
                    <a:pt x="72788" y="537676"/>
                    <a:pt x="129935" y="505496"/>
                  </a:cubicBezTo>
                  <a:cubicBezTo>
                    <a:pt x="157121" y="490516"/>
                    <a:pt x="186527" y="478864"/>
                    <a:pt x="219262" y="481639"/>
                  </a:cubicBezTo>
                  <a:close/>
                  <a:moveTo>
                    <a:pt x="1462072" y="378996"/>
                  </a:moveTo>
                  <a:cubicBezTo>
                    <a:pt x="1491478" y="382880"/>
                    <a:pt x="1509787" y="400079"/>
                    <a:pt x="1514781" y="427266"/>
                  </a:cubicBezTo>
                  <a:cubicBezTo>
                    <a:pt x="1519219" y="451123"/>
                    <a:pt x="1505349" y="483858"/>
                    <a:pt x="1485930" y="493845"/>
                  </a:cubicBezTo>
                  <a:cubicBezTo>
                    <a:pt x="1479272" y="497729"/>
                    <a:pt x="1471504" y="501612"/>
                    <a:pt x="1465401" y="497174"/>
                  </a:cubicBezTo>
                  <a:cubicBezTo>
                    <a:pt x="1456524" y="491071"/>
                    <a:pt x="1464846" y="483858"/>
                    <a:pt x="1468175" y="478310"/>
                  </a:cubicBezTo>
                  <a:cubicBezTo>
                    <a:pt x="1488149" y="444465"/>
                    <a:pt x="1488704" y="411731"/>
                    <a:pt x="1462072" y="378996"/>
                  </a:cubicBezTo>
                  <a:close/>
                  <a:moveTo>
                    <a:pt x="476147" y="280237"/>
                  </a:moveTo>
                  <a:cubicBezTo>
                    <a:pt x="485580" y="278017"/>
                    <a:pt x="492238" y="278017"/>
                    <a:pt x="500005" y="282456"/>
                  </a:cubicBezTo>
                  <a:cubicBezTo>
                    <a:pt x="510547" y="288004"/>
                    <a:pt x="515540" y="294662"/>
                    <a:pt x="501115" y="301320"/>
                  </a:cubicBezTo>
                  <a:cubicBezTo>
                    <a:pt x="441193" y="328507"/>
                    <a:pt x="431761" y="376223"/>
                    <a:pt x="443967" y="434479"/>
                  </a:cubicBezTo>
                  <a:cubicBezTo>
                    <a:pt x="446186" y="446131"/>
                    <a:pt x="445631" y="458337"/>
                    <a:pt x="447296" y="469988"/>
                  </a:cubicBezTo>
                  <a:cubicBezTo>
                    <a:pt x="448960" y="478311"/>
                    <a:pt x="454508" y="487188"/>
                    <a:pt x="443967" y="491626"/>
                  </a:cubicBezTo>
                  <a:cubicBezTo>
                    <a:pt x="434535" y="494955"/>
                    <a:pt x="428432" y="486078"/>
                    <a:pt x="423438" y="479975"/>
                  </a:cubicBezTo>
                  <a:cubicBezTo>
                    <a:pt x="404574" y="455563"/>
                    <a:pt x="397361" y="427821"/>
                    <a:pt x="400136" y="400635"/>
                  </a:cubicBezTo>
                  <a:cubicBezTo>
                    <a:pt x="400136" y="332945"/>
                    <a:pt x="425658" y="294107"/>
                    <a:pt x="476147" y="280237"/>
                  </a:cubicBezTo>
                  <a:close/>
                  <a:moveTo>
                    <a:pt x="1249019" y="243063"/>
                  </a:moveTo>
                  <a:cubicBezTo>
                    <a:pt x="1260116" y="244173"/>
                    <a:pt x="1271212" y="243618"/>
                    <a:pt x="1281754" y="246392"/>
                  </a:cubicBezTo>
                  <a:cubicBezTo>
                    <a:pt x="1289522" y="248056"/>
                    <a:pt x="1300063" y="251385"/>
                    <a:pt x="1297289" y="262482"/>
                  </a:cubicBezTo>
                  <a:cubicBezTo>
                    <a:pt x="1295070" y="270804"/>
                    <a:pt x="1286748" y="270804"/>
                    <a:pt x="1278980" y="271359"/>
                  </a:cubicBezTo>
                  <a:cubicBezTo>
                    <a:pt x="1235704" y="273578"/>
                    <a:pt x="1195756" y="284120"/>
                    <a:pt x="1160247" y="310197"/>
                  </a:cubicBezTo>
                  <a:cubicBezTo>
                    <a:pt x="1139719" y="325177"/>
                    <a:pt x="1123074" y="344041"/>
                    <a:pt x="1111978" y="366234"/>
                  </a:cubicBezTo>
                  <a:cubicBezTo>
                    <a:pt x="1093113" y="402854"/>
                    <a:pt x="1106984" y="445021"/>
                    <a:pt x="1144712" y="473317"/>
                  </a:cubicBezTo>
                  <a:cubicBezTo>
                    <a:pt x="1167460" y="490516"/>
                    <a:pt x="1191318" y="506051"/>
                    <a:pt x="1190763" y="539896"/>
                  </a:cubicBezTo>
                  <a:cubicBezTo>
                    <a:pt x="1190208" y="545999"/>
                    <a:pt x="1196866" y="552657"/>
                    <a:pt x="1201304" y="558760"/>
                  </a:cubicBezTo>
                  <a:cubicBezTo>
                    <a:pt x="1205743" y="564308"/>
                    <a:pt x="1213511" y="569856"/>
                    <a:pt x="1207962" y="577624"/>
                  </a:cubicBezTo>
                  <a:cubicBezTo>
                    <a:pt x="1203524" y="584837"/>
                    <a:pt x="1194646" y="582063"/>
                    <a:pt x="1187434" y="581508"/>
                  </a:cubicBezTo>
                  <a:cubicBezTo>
                    <a:pt x="1123629" y="574850"/>
                    <a:pt x="1035411" y="493290"/>
                    <a:pt x="1029863" y="432260"/>
                  </a:cubicBezTo>
                  <a:cubicBezTo>
                    <a:pt x="1026534" y="401744"/>
                    <a:pt x="1039850" y="374003"/>
                    <a:pt x="1058714" y="348480"/>
                  </a:cubicBezTo>
                  <a:cubicBezTo>
                    <a:pt x="1078133" y="321848"/>
                    <a:pt x="1106429" y="305758"/>
                    <a:pt x="1127513" y="281901"/>
                  </a:cubicBezTo>
                  <a:cubicBezTo>
                    <a:pt x="1164686" y="259153"/>
                    <a:pt x="1205188" y="245837"/>
                    <a:pt x="1249019" y="243063"/>
                  </a:cubicBezTo>
                  <a:close/>
                  <a:moveTo>
                    <a:pt x="953297" y="182032"/>
                  </a:moveTo>
                  <a:cubicBezTo>
                    <a:pt x="968278" y="224199"/>
                    <a:pt x="936652" y="266367"/>
                    <a:pt x="878950" y="286895"/>
                  </a:cubicBezTo>
                  <a:cubicBezTo>
                    <a:pt x="905027" y="252496"/>
                    <a:pt x="938872" y="226418"/>
                    <a:pt x="953297" y="182032"/>
                  </a:cubicBezTo>
                  <a:close/>
                  <a:moveTo>
                    <a:pt x="748568" y="50"/>
                  </a:moveTo>
                  <a:cubicBezTo>
                    <a:pt x="753561" y="50"/>
                    <a:pt x="758554" y="1714"/>
                    <a:pt x="764657" y="2824"/>
                  </a:cubicBezTo>
                  <a:cubicBezTo>
                    <a:pt x="760219" y="13365"/>
                    <a:pt x="753006" y="10036"/>
                    <a:pt x="747458" y="11146"/>
                  </a:cubicBezTo>
                  <a:cubicBezTo>
                    <a:pt x="727484" y="15030"/>
                    <a:pt x="708619" y="19468"/>
                    <a:pt x="695858" y="38887"/>
                  </a:cubicBezTo>
                  <a:cubicBezTo>
                    <a:pt x="688090" y="51094"/>
                    <a:pt x="673110" y="57197"/>
                    <a:pt x="660349" y="64409"/>
                  </a:cubicBezTo>
                  <a:cubicBezTo>
                    <a:pt x="593215" y="100473"/>
                    <a:pt x="577125" y="187582"/>
                    <a:pt x="595434" y="244729"/>
                  </a:cubicBezTo>
                  <a:cubicBezTo>
                    <a:pt x="599318" y="258045"/>
                    <a:pt x="609305" y="268032"/>
                    <a:pt x="618183" y="279128"/>
                  </a:cubicBezTo>
                  <a:cubicBezTo>
                    <a:pt x="558816" y="242509"/>
                    <a:pt x="543281" y="189246"/>
                    <a:pt x="567138" y="125995"/>
                  </a:cubicBezTo>
                  <a:cubicBezTo>
                    <a:pt x="600983" y="37778"/>
                    <a:pt x="689200" y="-1615"/>
                    <a:pt x="748568" y="5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F24637-595D-4623-9E93-95C26FF8965E}"/>
              </a:ext>
            </a:extLst>
          </p:cNvPr>
          <p:cNvGrpSpPr/>
          <p:nvPr/>
        </p:nvGrpSpPr>
        <p:grpSpPr>
          <a:xfrm>
            <a:off x="6485978" y="2449192"/>
            <a:ext cx="1405575" cy="1448096"/>
            <a:chOff x="7929939" y="1996385"/>
            <a:chExt cx="1874100" cy="1930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EE6ECA-826E-479C-98C1-87EEA57F61B9}"/>
                </a:ext>
              </a:extLst>
            </p:cNvPr>
            <p:cNvSpPr/>
            <p:nvPr/>
          </p:nvSpPr>
          <p:spPr>
            <a:xfrm>
              <a:off x="9365726" y="2908980"/>
              <a:ext cx="438313" cy="388378"/>
            </a:xfrm>
            <a:custGeom>
              <a:avLst/>
              <a:gdLst>
                <a:gd name="connsiteX0" fmla="*/ 422222 w 438312"/>
                <a:gd name="connsiteY0" fmla="*/ 207299 h 388378"/>
                <a:gd name="connsiteX1" fmla="*/ 401694 w 438312"/>
                <a:gd name="connsiteY1" fmla="*/ 198977 h 388378"/>
                <a:gd name="connsiteX2" fmla="*/ 348430 w 438312"/>
                <a:gd name="connsiteY2" fmla="*/ 186216 h 388378"/>
                <a:gd name="connsiteX3" fmla="*/ 329567 w 438312"/>
                <a:gd name="connsiteY3" fmla="*/ 171791 h 388378"/>
                <a:gd name="connsiteX4" fmla="*/ 342882 w 438312"/>
                <a:gd name="connsiteY4" fmla="*/ 159030 h 388378"/>
                <a:gd name="connsiteX5" fmla="*/ 343437 w 438312"/>
                <a:gd name="connsiteY5" fmla="*/ 125740 h 388378"/>
                <a:gd name="connsiteX6" fmla="*/ 340663 w 438312"/>
                <a:gd name="connsiteY6" fmla="*/ 94115 h 388378"/>
                <a:gd name="connsiteX7" fmla="*/ 370623 w 438312"/>
                <a:gd name="connsiteY7" fmla="*/ 65264 h 388378"/>
                <a:gd name="connsiteX8" fmla="*/ 363411 w 438312"/>
                <a:gd name="connsiteY8" fmla="*/ 48619 h 388378"/>
                <a:gd name="connsiteX9" fmla="*/ 310148 w 438312"/>
                <a:gd name="connsiteY9" fmla="*/ 58051 h 388378"/>
                <a:gd name="connsiteX10" fmla="*/ 316806 w 438312"/>
                <a:gd name="connsiteY10" fmla="*/ 49174 h 388378"/>
                <a:gd name="connsiteX11" fmla="*/ 326237 w 438312"/>
                <a:gd name="connsiteY11" fmla="*/ 26981 h 388378"/>
                <a:gd name="connsiteX12" fmla="*/ 304600 w 438312"/>
                <a:gd name="connsiteY12" fmla="*/ 30865 h 388378"/>
                <a:gd name="connsiteX13" fmla="*/ 262432 w 438312"/>
                <a:gd name="connsiteY13" fmla="*/ 44735 h 388378"/>
                <a:gd name="connsiteX14" fmla="*/ 263542 w 438312"/>
                <a:gd name="connsiteY14" fmla="*/ 30865 h 388378"/>
                <a:gd name="connsiteX15" fmla="*/ 253555 w 438312"/>
                <a:gd name="connsiteY15" fmla="*/ 1459 h 388378"/>
                <a:gd name="connsiteX16" fmla="*/ 231917 w 438312"/>
                <a:gd name="connsiteY16" fmla="*/ 19213 h 388378"/>
                <a:gd name="connsiteX17" fmla="*/ 115403 w 438312"/>
                <a:gd name="connsiteY17" fmla="*/ 49174 h 388378"/>
                <a:gd name="connsiteX18" fmla="*/ 174770 w 438312"/>
                <a:gd name="connsiteY18" fmla="*/ 51393 h 388378"/>
                <a:gd name="connsiteX19" fmla="*/ 111520 w 438312"/>
                <a:gd name="connsiteY19" fmla="*/ 36968 h 388378"/>
                <a:gd name="connsiteX20" fmla="*/ 73237 w 438312"/>
                <a:gd name="connsiteY20" fmla="*/ 66374 h 388378"/>
                <a:gd name="connsiteX21" fmla="*/ 12761 w 438312"/>
                <a:gd name="connsiteY21" fmla="*/ 97444 h 388378"/>
                <a:gd name="connsiteX22" fmla="*/ 0 w 438312"/>
                <a:gd name="connsiteY22" fmla="*/ 106321 h 388378"/>
                <a:gd name="connsiteX23" fmla="*/ 8322 w 438312"/>
                <a:gd name="connsiteY23" fmla="*/ 111315 h 388378"/>
                <a:gd name="connsiteX24" fmla="*/ 8322 w 438312"/>
                <a:gd name="connsiteY24" fmla="*/ 111315 h 388378"/>
                <a:gd name="connsiteX25" fmla="*/ 62695 w 438312"/>
                <a:gd name="connsiteY25" fmla="*/ 110760 h 388378"/>
                <a:gd name="connsiteX26" fmla="*/ 62695 w 438312"/>
                <a:gd name="connsiteY26" fmla="*/ 110760 h 388378"/>
                <a:gd name="connsiteX27" fmla="*/ 63250 w 438312"/>
                <a:gd name="connsiteY27" fmla="*/ 110760 h 388378"/>
                <a:gd name="connsiteX28" fmla="*/ 63250 w 438312"/>
                <a:gd name="connsiteY28" fmla="*/ 110760 h 388378"/>
                <a:gd name="connsiteX29" fmla="*/ 118178 w 438312"/>
                <a:gd name="connsiteY29" fmla="*/ 115198 h 388378"/>
                <a:gd name="connsiteX30" fmla="*/ 144809 w 438312"/>
                <a:gd name="connsiteY30" fmla="*/ 136282 h 388378"/>
                <a:gd name="connsiteX31" fmla="*/ 113185 w 438312"/>
                <a:gd name="connsiteY31" fmla="*/ 146269 h 388378"/>
                <a:gd name="connsiteX32" fmla="*/ 150358 w 438312"/>
                <a:gd name="connsiteY32" fmla="*/ 171791 h 388378"/>
                <a:gd name="connsiteX33" fmla="*/ 163119 w 438312"/>
                <a:gd name="connsiteY33" fmla="*/ 180668 h 388378"/>
                <a:gd name="connsiteX34" fmla="*/ 163119 w 438312"/>
                <a:gd name="connsiteY34" fmla="*/ 180668 h 388378"/>
                <a:gd name="connsiteX35" fmla="*/ 209724 w 438312"/>
                <a:gd name="connsiteY35" fmla="*/ 245583 h 388378"/>
                <a:gd name="connsiteX36" fmla="*/ 125945 w 438312"/>
                <a:gd name="connsiteY36" fmla="*/ 201196 h 388378"/>
                <a:gd name="connsiteX37" fmla="*/ 184757 w 438312"/>
                <a:gd name="connsiteY37" fmla="*/ 265001 h 388378"/>
                <a:gd name="connsiteX38" fmla="*/ 191415 w 438312"/>
                <a:gd name="connsiteY38" fmla="*/ 269995 h 388378"/>
                <a:gd name="connsiteX39" fmla="*/ 241349 w 438312"/>
                <a:gd name="connsiteY39" fmla="*/ 360431 h 388378"/>
                <a:gd name="connsiteX40" fmla="*/ 272419 w 438312"/>
                <a:gd name="connsiteY40" fmla="*/ 392057 h 388378"/>
                <a:gd name="connsiteX41" fmla="*/ 300715 w 438312"/>
                <a:gd name="connsiteY41" fmla="*/ 363206 h 388378"/>
                <a:gd name="connsiteX42" fmla="*/ 307928 w 438312"/>
                <a:gd name="connsiteY42" fmla="*/ 350999 h 388378"/>
                <a:gd name="connsiteX43" fmla="*/ 334560 w 438312"/>
                <a:gd name="connsiteY43" fmla="*/ 326032 h 388378"/>
                <a:gd name="connsiteX44" fmla="*/ 340663 w 438312"/>
                <a:gd name="connsiteY44" fmla="*/ 312716 h 388378"/>
                <a:gd name="connsiteX45" fmla="*/ 353424 w 438312"/>
                <a:gd name="connsiteY45" fmla="*/ 322148 h 388378"/>
                <a:gd name="connsiteX46" fmla="*/ 361192 w 438312"/>
                <a:gd name="connsiteY46" fmla="*/ 337129 h 388378"/>
                <a:gd name="connsiteX47" fmla="*/ 376172 w 438312"/>
                <a:gd name="connsiteY47" fmla="*/ 352664 h 388378"/>
                <a:gd name="connsiteX48" fmla="*/ 390598 w 438312"/>
                <a:gd name="connsiteY48" fmla="*/ 328252 h 388378"/>
                <a:gd name="connsiteX49" fmla="*/ 365630 w 438312"/>
                <a:gd name="connsiteY49" fmla="*/ 289969 h 388378"/>
                <a:gd name="connsiteX50" fmla="*/ 208060 w 438312"/>
                <a:gd name="connsiteY50" fmla="*/ 212293 h 388378"/>
                <a:gd name="connsiteX51" fmla="*/ 317360 w 438312"/>
                <a:gd name="connsiteY51" fmla="*/ 234486 h 388378"/>
                <a:gd name="connsiteX52" fmla="*/ 343992 w 438312"/>
                <a:gd name="connsiteY52" fmla="*/ 230047 h 388378"/>
                <a:gd name="connsiteX53" fmla="*/ 377282 w 438312"/>
                <a:gd name="connsiteY53" fmla="*/ 217841 h 388378"/>
                <a:gd name="connsiteX54" fmla="*/ 408352 w 438312"/>
                <a:gd name="connsiteY54" fmla="*/ 235596 h 388378"/>
                <a:gd name="connsiteX55" fmla="*/ 438867 w 438312"/>
                <a:gd name="connsiteY55" fmla="*/ 234486 h 388378"/>
                <a:gd name="connsiteX56" fmla="*/ 422222 w 438312"/>
                <a:gd name="connsiteY56" fmla="*/ 207299 h 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8312" h="388378">
                  <a:moveTo>
                    <a:pt x="422222" y="207299"/>
                  </a:moveTo>
                  <a:cubicBezTo>
                    <a:pt x="415565" y="203971"/>
                    <a:pt x="408906" y="201751"/>
                    <a:pt x="401694" y="198977"/>
                  </a:cubicBezTo>
                  <a:cubicBezTo>
                    <a:pt x="384494" y="191764"/>
                    <a:pt x="366740" y="188990"/>
                    <a:pt x="348430" y="186216"/>
                  </a:cubicBezTo>
                  <a:cubicBezTo>
                    <a:pt x="340663" y="185106"/>
                    <a:pt x="331786" y="181778"/>
                    <a:pt x="329567" y="171791"/>
                  </a:cubicBezTo>
                  <a:cubicBezTo>
                    <a:pt x="327347" y="160694"/>
                    <a:pt x="339553" y="163468"/>
                    <a:pt x="342882" y="159030"/>
                  </a:cubicBezTo>
                  <a:cubicBezTo>
                    <a:pt x="351204" y="149043"/>
                    <a:pt x="366740" y="137946"/>
                    <a:pt x="343437" y="125740"/>
                  </a:cubicBezTo>
                  <a:cubicBezTo>
                    <a:pt x="328457" y="117973"/>
                    <a:pt x="315141" y="108540"/>
                    <a:pt x="340663" y="94115"/>
                  </a:cubicBezTo>
                  <a:cubicBezTo>
                    <a:pt x="352315" y="87457"/>
                    <a:pt x="361192" y="75251"/>
                    <a:pt x="370623" y="65264"/>
                  </a:cubicBezTo>
                  <a:cubicBezTo>
                    <a:pt x="380610" y="54722"/>
                    <a:pt x="377282" y="49729"/>
                    <a:pt x="363411" y="48619"/>
                  </a:cubicBezTo>
                  <a:cubicBezTo>
                    <a:pt x="345101" y="46955"/>
                    <a:pt x="327347" y="50839"/>
                    <a:pt x="310148" y="58051"/>
                  </a:cubicBezTo>
                  <a:cubicBezTo>
                    <a:pt x="311812" y="53613"/>
                    <a:pt x="314031" y="50839"/>
                    <a:pt x="316806" y="49174"/>
                  </a:cubicBezTo>
                  <a:cubicBezTo>
                    <a:pt x="326237" y="44181"/>
                    <a:pt x="332341" y="35303"/>
                    <a:pt x="326237" y="26981"/>
                  </a:cubicBezTo>
                  <a:cubicBezTo>
                    <a:pt x="319580" y="17549"/>
                    <a:pt x="311812" y="28091"/>
                    <a:pt x="304600" y="30865"/>
                  </a:cubicBezTo>
                  <a:cubicBezTo>
                    <a:pt x="291284" y="35858"/>
                    <a:pt x="279632" y="45845"/>
                    <a:pt x="262432" y="44735"/>
                  </a:cubicBezTo>
                  <a:cubicBezTo>
                    <a:pt x="262432" y="39742"/>
                    <a:pt x="261878" y="34749"/>
                    <a:pt x="263542" y="30865"/>
                  </a:cubicBezTo>
                  <a:cubicBezTo>
                    <a:pt x="270200" y="17549"/>
                    <a:pt x="266871" y="6452"/>
                    <a:pt x="253555" y="1459"/>
                  </a:cubicBezTo>
                  <a:cubicBezTo>
                    <a:pt x="237465" y="-4644"/>
                    <a:pt x="236356" y="9781"/>
                    <a:pt x="231917" y="19213"/>
                  </a:cubicBezTo>
                  <a:cubicBezTo>
                    <a:pt x="208614" y="66928"/>
                    <a:pt x="167002" y="73032"/>
                    <a:pt x="115403" y="49174"/>
                  </a:cubicBezTo>
                  <a:cubicBezTo>
                    <a:pt x="136487" y="50284"/>
                    <a:pt x="154241" y="59716"/>
                    <a:pt x="174770" y="51393"/>
                  </a:cubicBezTo>
                  <a:cubicBezTo>
                    <a:pt x="152022" y="45290"/>
                    <a:pt x="130384" y="47510"/>
                    <a:pt x="111520" y="36968"/>
                  </a:cubicBezTo>
                  <a:cubicBezTo>
                    <a:pt x="98759" y="46955"/>
                    <a:pt x="85998" y="56387"/>
                    <a:pt x="73237" y="66374"/>
                  </a:cubicBezTo>
                  <a:cubicBezTo>
                    <a:pt x="54928" y="80244"/>
                    <a:pt x="33290" y="87457"/>
                    <a:pt x="12761" y="97444"/>
                  </a:cubicBezTo>
                  <a:cubicBezTo>
                    <a:pt x="8322" y="100218"/>
                    <a:pt x="3884" y="103547"/>
                    <a:pt x="0" y="106321"/>
                  </a:cubicBezTo>
                  <a:cubicBezTo>
                    <a:pt x="2774" y="107986"/>
                    <a:pt x="5548" y="109650"/>
                    <a:pt x="8322" y="111315"/>
                  </a:cubicBezTo>
                  <a:cubicBezTo>
                    <a:pt x="8322" y="111315"/>
                    <a:pt x="8322" y="111315"/>
                    <a:pt x="8322" y="111315"/>
                  </a:cubicBezTo>
                  <a:cubicBezTo>
                    <a:pt x="26631" y="117973"/>
                    <a:pt x="44941" y="117973"/>
                    <a:pt x="62695" y="110760"/>
                  </a:cubicBezTo>
                  <a:cubicBezTo>
                    <a:pt x="62695" y="110760"/>
                    <a:pt x="62695" y="110760"/>
                    <a:pt x="62695" y="110760"/>
                  </a:cubicBezTo>
                  <a:cubicBezTo>
                    <a:pt x="62695" y="110760"/>
                    <a:pt x="63250" y="110760"/>
                    <a:pt x="63250" y="110760"/>
                  </a:cubicBezTo>
                  <a:cubicBezTo>
                    <a:pt x="63250" y="110760"/>
                    <a:pt x="63250" y="110760"/>
                    <a:pt x="63250" y="110760"/>
                  </a:cubicBezTo>
                  <a:cubicBezTo>
                    <a:pt x="81559" y="111315"/>
                    <a:pt x="99869" y="109650"/>
                    <a:pt x="118178" y="115198"/>
                  </a:cubicBezTo>
                  <a:cubicBezTo>
                    <a:pt x="127610" y="120747"/>
                    <a:pt x="139261" y="124630"/>
                    <a:pt x="144809" y="136282"/>
                  </a:cubicBezTo>
                  <a:cubicBezTo>
                    <a:pt x="133713" y="139611"/>
                    <a:pt x="124281" y="142940"/>
                    <a:pt x="113185" y="146269"/>
                  </a:cubicBezTo>
                  <a:cubicBezTo>
                    <a:pt x="124281" y="160139"/>
                    <a:pt x="136487" y="167352"/>
                    <a:pt x="150358" y="171791"/>
                  </a:cubicBezTo>
                  <a:cubicBezTo>
                    <a:pt x="154797" y="174565"/>
                    <a:pt x="158680" y="177894"/>
                    <a:pt x="163119" y="180668"/>
                  </a:cubicBezTo>
                  <a:cubicBezTo>
                    <a:pt x="163119" y="180668"/>
                    <a:pt x="163119" y="180668"/>
                    <a:pt x="163119" y="180668"/>
                  </a:cubicBezTo>
                  <a:cubicBezTo>
                    <a:pt x="186976" y="195648"/>
                    <a:pt x="205840" y="214512"/>
                    <a:pt x="209724" y="245583"/>
                  </a:cubicBezTo>
                  <a:cubicBezTo>
                    <a:pt x="183647" y="229492"/>
                    <a:pt x="163674" y="204525"/>
                    <a:pt x="125945" y="201196"/>
                  </a:cubicBezTo>
                  <a:cubicBezTo>
                    <a:pt x="151467" y="221725"/>
                    <a:pt x="172551" y="239479"/>
                    <a:pt x="184757" y="265001"/>
                  </a:cubicBezTo>
                  <a:cubicBezTo>
                    <a:pt x="186976" y="266666"/>
                    <a:pt x="189196" y="267776"/>
                    <a:pt x="191415" y="269995"/>
                  </a:cubicBezTo>
                  <a:cubicBezTo>
                    <a:pt x="218602" y="294407"/>
                    <a:pt x="231917" y="326032"/>
                    <a:pt x="241349" y="360431"/>
                  </a:cubicBezTo>
                  <a:cubicBezTo>
                    <a:pt x="245233" y="375412"/>
                    <a:pt x="254110" y="390947"/>
                    <a:pt x="272419" y="392057"/>
                  </a:cubicBezTo>
                  <a:cubicBezTo>
                    <a:pt x="290729" y="393166"/>
                    <a:pt x="296277" y="377076"/>
                    <a:pt x="300715" y="363206"/>
                  </a:cubicBezTo>
                  <a:cubicBezTo>
                    <a:pt x="302380" y="358212"/>
                    <a:pt x="302380" y="348225"/>
                    <a:pt x="307928" y="350999"/>
                  </a:cubicBezTo>
                  <a:cubicBezTo>
                    <a:pt x="340108" y="365980"/>
                    <a:pt x="332341" y="341567"/>
                    <a:pt x="334560" y="326032"/>
                  </a:cubicBezTo>
                  <a:cubicBezTo>
                    <a:pt x="335115" y="321039"/>
                    <a:pt x="333450" y="313826"/>
                    <a:pt x="340663" y="312716"/>
                  </a:cubicBezTo>
                  <a:cubicBezTo>
                    <a:pt x="346766" y="311607"/>
                    <a:pt x="350095" y="317710"/>
                    <a:pt x="353424" y="322148"/>
                  </a:cubicBezTo>
                  <a:cubicBezTo>
                    <a:pt x="356753" y="326587"/>
                    <a:pt x="358972" y="331581"/>
                    <a:pt x="361192" y="337129"/>
                  </a:cubicBezTo>
                  <a:cubicBezTo>
                    <a:pt x="363966" y="344896"/>
                    <a:pt x="364520" y="355993"/>
                    <a:pt x="376172" y="352664"/>
                  </a:cubicBezTo>
                  <a:cubicBezTo>
                    <a:pt x="386713" y="349335"/>
                    <a:pt x="391152" y="339903"/>
                    <a:pt x="390598" y="328252"/>
                  </a:cubicBezTo>
                  <a:cubicBezTo>
                    <a:pt x="388933" y="311052"/>
                    <a:pt x="378391" y="299955"/>
                    <a:pt x="365630" y="289969"/>
                  </a:cubicBezTo>
                  <a:cubicBezTo>
                    <a:pt x="320134" y="253905"/>
                    <a:pt x="268536" y="229492"/>
                    <a:pt x="208060" y="212293"/>
                  </a:cubicBezTo>
                  <a:cubicBezTo>
                    <a:pt x="251336" y="205635"/>
                    <a:pt x="283516" y="222280"/>
                    <a:pt x="317360" y="234486"/>
                  </a:cubicBezTo>
                  <a:cubicBezTo>
                    <a:pt x="326793" y="237815"/>
                    <a:pt x="340663" y="247802"/>
                    <a:pt x="343992" y="230047"/>
                  </a:cubicBezTo>
                  <a:cubicBezTo>
                    <a:pt x="348986" y="203971"/>
                    <a:pt x="361746" y="210074"/>
                    <a:pt x="377282" y="217841"/>
                  </a:cubicBezTo>
                  <a:cubicBezTo>
                    <a:pt x="387824" y="223389"/>
                    <a:pt x="397810" y="230047"/>
                    <a:pt x="408352" y="235596"/>
                  </a:cubicBezTo>
                  <a:cubicBezTo>
                    <a:pt x="418894" y="241144"/>
                    <a:pt x="430545" y="251131"/>
                    <a:pt x="438867" y="234486"/>
                  </a:cubicBezTo>
                  <a:cubicBezTo>
                    <a:pt x="444970" y="220061"/>
                    <a:pt x="433874" y="212848"/>
                    <a:pt x="422222" y="207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" name="Graphic 116">
              <a:extLst>
                <a:ext uri="{FF2B5EF4-FFF2-40B4-BE49-F238E27FC236}">
                  <a16:creationId xmlns:a16="http://schemas.microsoft.com/office/drawing/2014/main" id="{314CF963-BC5D-4ECC-9659-9A10073F9717}"/>
                </a:ext>
              </a:extLst>
            </p:cNvPr>
            <p:cNvGrpSpPr/>
            <p:nvPr/>
          </p:nvGrpSpPr>
          <p:grpSpPr>
            <a:xfrm>
              <a:off x="9365726" y="2974244"/>
              <a:ext cx="266316" cy="122062"/>
              <a:chOff x="6724511" y="1771434"/>
              <a:chExt cx="266316" cy="1220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311EDCF-325E-401F-9A4E-6207398C2AFD}"/>
                  </a:ext>
                </a:extLst>
              </p:cNvPr>
              <p:cNvSpPr/>
              <p:nvPr/>
            </p:nvSpPr>
            <p:spPr>
              <a:xfrm>
                <a:off x="6724511" y="1771434"/>
                <a:ext cx="160900" cy="44386"/>
              </a:xfrm>
              <a:custGeom>
                <a:avLst/>
                <a:gdLst>
                  <a:gd name="connsiteX0" fmla="*/ 164783 w 160899"/>
                  <a:gd name="connsiteY0" fmla="*/ 33844 h 44386"/>
                  <a:gd name="connsiteX1" fmla="*/ 145364 w 160899"/>
                  <a:gd name="connsiteY1" fmla="*/ 15535 h 44386"/>
                  <a:gd name="connsiteX2" fmla="*/ 73237 w 160899"/>
                  <a:gd name="connsiteY2" fmla="*/ 0 h 44386"/>
                  <a:gd name="connsiteX3" fmla="*/ 12761 w 160899"/>
                  <a:gd name="connsiteY3" fmla="*/ 31070 h 44386"/>
                  <a:gd name="connsiteX4" fmla="*/ 0 w 160899"/>
                  <a:gd name="connsiteY4" fmla="*/ 39947 h 44386"/>
                  <a:gd name="connsiteX5" fmla="*/ 8322 w 160899"/>
                  <a:gd name="connsiteY5" fmla="*/ 44941 h 44386"/>
                  <a:gd name="connsiteX6" fmla="*/ 62695 w 160899"/>
                  <a:gd name="connsiteY6" fmla="*/ 44386 h 44386"/>
                  <a:gd name="connsiteX7" fmla="*/ 63250 w 160899"/>
                  <a:gd name="connsiteY7" fmla="*/ 44386 h 44386"/>
                  <a:gd name="connsiteX8" fmla="*/ 63250 w 160899"/>
                  <a:gd name="connsiteY8" fmla="*/ 44386 h 44386"/>
                  <a:gd name="connsiteX9" fmla="*/ 118178 w 160899"/>
                  <a:gd name="connsiteY9" fmla="*/ 48825 h 44386"/>
                  <a:gd name="connsiteX10" fmla="*/ 144255 w 160899"/>
                  <a:gd name="connsiteY10" fmla="*/ 43276 h 44386"/>
                  <a:gd name="connsiteX11" fmla="*/ 164783 w 160899"/>
                  <a:gd name="connsiteY11" fmla="*/ 33844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9" h="44386">
                    <a:moveTo>
                      <a:pt x="164783" y="33844"/>
                    </a:moveTo>
                    <a:cubicBezTo>
                      <a:pt x="164783" y="23303"/>
                      <a:pt x="158680" y="17199"/>
                      <a:pt x="145364" y="15535"/>
                    </a:cubicBezTo>
                    <a:cubicBezTo>
                      <a:pt x="120952" y="12761"/>
                      <a:pt x="96540" y="9432"/>
                      <a:pt x="73237" y="0"/>
                    </a:cubicBezTo>
                    <a:cubicBezTo>
                      <a:pt x="54928" y="13871"/>
                      <a:pt x="33290" y="21083"/>
                      <a:pt x="12761" y="31070"/>
                    </a:cubicBezTo>
                    <a:cubicBezTo>
                      <a:pt x="8322" y="33844"/>
                      <a:pt x="3884" y="37173"/>
                      <a:pt x="0" y="39947"/>
                    </a:cubicBezTo>
                    <a:cubicBezTo>
                      <a:pt x="2774" y="41612"/>
                      <a:pt x="5548" y="43276"/>
                      <a:pt x="8322" y="44941"/>
                    </a:cubicBezTo>
                    <a:cubicBezTo>
                      <a:pt x="26631" y="47160"/>
                      <a:pt x="44941" y="48270"/>
                      <a:pt x="62695" y="44386"/>
                    </a:cubicBezTo>
                    <a:cubicBezTo>
                      <a:pt x="62695" y="44386"/>
                      <a:pt x="63250" y="44386"/>
                      <a:pt x="63250" y="44386"/>
                    </a:cubicBezTo>
                    <a:cubicBezTo>
                      <a:pt x="63250" y="44386"/>
                      <a:pt x="63250" y="44386"/>
                      <a:pt x="63250" y="44386"/>
                    </a:cubicBezTo>
                    <a:cubicBezTo>
                      <a:pt x="81559" y="44941"/>
                      <a:pt x="99869" y="43276"/>
                      <a:pt x="118178" y="48825"/>
                    </a:cubicBezTo>
                    <a:cubicBezTo>
                      <a:pt x="125391" y="40502"/>
                      <a:pt x="135378" y="45496"/>
                      <a:pt x="144255" y="43276"/>
                    </a:cubicBezTo>
                    <a:cubicBezTo>
                      <a:pt x="151467" y="41612"/>
                      <a:pt x="164783" y="49934"/>
                      <a:pt x="164783" y="33844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933B4F3-15EF-4FBA-8547-89A252975F51}"/>
                  </a:ext>
                </a:extLst>
              </p:cNvPr>
              <p:cNvSpPr/>
              <p:nvPr/>
            </p:nvSpPr>
            <p:spPr>
              <a:xfrm>
                <a:off x="6874868" y="1869707"/>
                <a:ext cx="116513" cy="22193"/>
              </a:xfrm>
              <a:custGeom>
                <a:avLst/>
                <a:gdLst>
                  <a:gd name="connsiteX0" fmla="*/ 0 w 116513"/>
                  <a:gd name="connsiteY0" fmla="*/ 6589 h 22193"/>
                  <a:gd name="connsiteX1" fmla="*/ 12761 w 116513"/>
                  <a:gd name="connsiteY1" fmla="*/ 15466 h 22193"/>
                  <a:gd name="connsiteX2" fmla="*/ 118733 w 116513"/>
                  <a:gd name="connsiteY2" fmla="*/ 23788 h 22193"/>
                  <a:gd name="connsiteX3" fmla="*/ 0 w 116513"/>
                  <a:gd name="connsiteY3" fmla="*/ 6589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3" h="22193">
                    <a:moveTo>
                      <a:pt x="0" y="6589"/>
                    </a:moveTo>
                    <a:cubicBezTo>
                      <a:pt x="4439" y="9363"/>
                      <a:pt x="8322" y="12692"/>
                      <a:pt x="12761" y="15466"/>
                    </a:cubicBezTo>
                    <a:cubicBezTo>
                      <a:pt x="48270" y="14356"/>
                      <a:pt x="83224" y="23233"/>
                      <a:pt x="118733" y="23788"/>
                    </a:cubicBezTo>
                    <a:cubicBezTo>
                      <a:pt x="80450" y="8253"/>
                      <a:pt x="42721" y="-10056"/>
                      <a:pt x="0" y="6589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3F5CD2-C7EC-40B0-9F14-5EDD1B729ABF}"/>
                </a:ext>
              </a:extLst>
            </p:cNvPr>
            <p:cNvSpPr/>
            <p:nvPr/>
          </p:nvSpPr>
          <p:spPr>
            <a:xfrm>
              <a:off x="7929939" y="1996385"/>
              <a:ext cx="1753250" cy="1930794"/>
            </a:xfrm>
            <a:custGeom>
              <a:avLst/>
              <a:gdLst>
                <a:gd name="connsiteX0" fmla="*/ 1724851 w 1753250"/>
                <a:gd name="connsiteY0" fmla="*/ 495715 h 1930794"/>
                <a:gd name="connsiteX1" fmla="*/ 1420252 w 1753250"/>
                <a:gd name="connsiteY1" fmla="*/ 297087 h 1930794"/>
                <a:gd name="connsiteX2" fmla="*/ 1223289 w 1753250"/>
                <a:gd name="connsiteY2" fmla="*/ 327603 h 1930794"/>
                <a:gd name="connsiteX3" fmla="*/ 1165587 w 1753250"/>
                <a:gd name="connsiteY3" fmla="*/ 393072 h 1930794"/>
                <a:gd name="connsiteX4" fmla="*/ 1081808 w 1753250"/>
                <a:gd name="connsiteY4" fmla="*/ 283217 h 1930794"/>
                <a:gd name="connsiteX5" fmla="*/ 1029654 w 1753250"/>
                <a:gd name="connsiteY5" fmla="*/ 187232 h 1930794"/>
                <a:gd name="connsiteX6" fmla="*/ 1005797 w 1753250"/>
                <a:gd name="connsiteY6" fmla="*/ 82370 h 1930794"/>
                <a:gd name="connsiteX7" fmla="*/ 790524 w 1753250"/>
                <a:gd name="connsiteY7" fmla="*/ 45196 h 1930794"/>
                <a:gd name="connsiteX8" fmla="*/ 740035 w 1753250"/>
                <a:gd name="connsiteY8" fmla="*/ 262688 h 1930794"/>
                <a:gd name="connsiteX9" fmla="*/ 766112 w 1753250"/>
                <a:gd name="connsiteY9" fmla="*/ 374763 h 1930794"/>
                <a:gd name="connsiteX10" fmla="*/ 755570 w 1753250"/>
                <a:gd name="connsiteY10" fmla="*/ 367550 h 1930794"/>
                <a:gd name="connsiteX11" fmla="*/ 286188 w 1753250"/>
                <a:gd name="connsiteY11" fmla="*/ 301526 h 1930794"/>
                <a:gd name="connsiteX12" fmla="*/ 186319 w 1753250"/>
                <a:gd name="connsiteY12" fmla="*/ 438013 h 1930794"/>
                <a:gd name="connsiteX13" fmla="*/ 210731 w 1753250"/>
                <a:gd name="connsiteY13" fmla="*/ 575055 h 1930794"/>
                <a:gd name="connsiteX14" fmla="*/ 301168 w 1753250"/>
                <a:gd name="connsiteY14" fmla="*/ 693233 h 1930794"/>
                <a:gd name="connsiteX15" fmla="*/ 236808 w 1753250"/>
                <a:gd name="connsiteY15" fmla="*/ 676588 h 1930794"/>
                <a:gd name="connsiteX16" fmla="*/ 6001 w 1753250"/>
                <a:gd name="connsiteY16" fmla="*/ 823617 h 1930794"/>
                <a:gd name="connsiteX17" fmla="*/ 20426 w 1753250"/>
                <a:gd name="connsiteY17" fmla="*/ 1017252 h 1930794"/>
                <a:gd name="connsiteX18" fmla="*/ 182435 w 1753250"/>
                <a:gd name="connsiteY18" fmla="*/ 1176487 h 1930794"/>
                <a:gd name="connsiteX19" fmla="*/ 280084 w 1753250"/>
                <a:gd name="connsiteY19" fmla="*/ 1197570 h 1930794"/>
                <a:gd name="connsiteX20" fmla="*/ 233479 w 1753250"/>
                <a:gd name="connsiteY20" fmla="*/ 1233079 h 1930794"/>
                <a:gd name="connsiteX21" fmla="*/ 176332 w 1753250"/>
                <a:gd name="connsiteY21" fmla="*/ 1310200 h 1930794"/>
                <a:gd name="connsiteX22" fmla="*/ 241802 w 1753250"/>
                <a:gd name="connsiteY22" fmla="*/ 1510492 h 1930794"/>
                <a:gd name="connsiteX23" fmla="*/ 505899 w 1753250"/>
                <a:gd name="connsiteY23" fmla="*/ 1569858 h 1930794"/>
                <a:gd name="connsiteX24" fmla="*/ 643495 w 1753250"/>
                <a:gd name="connsiteY24" fmla="*/ 1521034 h 1930794"/>
                <a:gd name="connsiteX25" fmla="*/ 634618 w 1753250"/>
                <a:gd name="connsiteY25" fmla="*/ 1552104 h 1930794"/>
                <a:gd name="connsiteX26" fmla="*/ 768331 w 1753250"/>
                <a:gd name="connsiteY26" fmla="*/ 1881116 h 1930794"/>
                <a:gd name="connsiteX27" fmla="*/ 983604 w 1753250"/>
                <a:gd name="connsiteY27" fmla="*/ 1933824 h 1930794"/>
                <a:gd name="connsiteX28" fmla="*/ 1155045 w 1753250"/>
                <a:gd name="connsiteY28" fmla="*/ 1730203 h 1930794"/>
                <a:gd name="connsiteX29" fmla="*/ 1147832 w 1753250"/>
                <a:gd name="connsiteY29" fmla="*/ 1678604 h 1930794"/>
                <a:gd name="connsiteX30" fmla="*/ 1389736 w 1753250"/>
                <a:gd name="connsiteY30" fmla="*/ 1706346 h 1930794"/>
                <a:gd name="connsiteX31" fmla="*/ 1573384 w 1753250"/>
                <a:gd name="connsiteY31" fmla="*/ 1595380 h 1930794"/>
                <a:gd name="connsiteX32" fmla="*/ 1623873 w 1753250"/>
                <a:gd name="connsiteY32" fmla="*/ 1269143 h 1930794"/>
                <a:gd name="connsiteX33" fmla="*/ 1429129 w 1753250"/>
                <a:gd name="connsiteY33" fmla="*/ 1183699 h 1930794"/>
                <a:gd name="connsiteX34" fmla="*/ 1374756 w 1753250"/>
                <a:gd name="connsiteY34" fmla="*/ 1215879 h 1930794"/>
                <a:gd name="connsiteX35" fmla="*/ 1279326 w 1753250"/>
                <a:gd name="connsiteY35" fmla="*/ 1293000 h 1930794"/>
                <a:gd name="connsiteX36" fmla="*/ 1287648 w 1753250"/>
                <a:gd name="connsiteY36" fmla="*/ 1229750 h 1930794"/>
                <a:gd name="connsiteX37" fmla="*/ 1316500 w 1753250"/>
                <a:gd name="connsiteY37" fmla="*/ 1195906 h 1930794"/>
                <a:gd name="connsiteX38" fmla="*/ 1445219 w 1753250"/>
                <a:gd name="connsiteY38" fmla="*/ 1143197 h 1930794"/>
                <a:gd name="connsiteX39" fmla="*/ 1462418 w 1753250"/>
                <a:gd name="connsiteY39" fmla="*/ 1135430 h 1930794"/>
                <a:gd name="connsiteX40" fmla="*/ 1557849 w 1753250"/>
                <a:gd name="connsiteY40" fmla="*/ 1155403 h 1930794"/>
                <a:gd name="connsiteX41" fmla="*/ 1607783 w 1753250"/>
                <a:gd name="connsiteY41" fmla="*/ 1185364 h 1930794"/>
                <a:gd name="connsiteX42" fmla="*/ 1621099 w 1753250"/>
                <a:gd name="connsiteY42" fmla="*/ 1179261 h 1930794"/>
                <a:gd name="connsiteX43" fmla="*/ 1577823 w 1753250"/>
                <a:gd name="connsiteY43" fmla="*/ 1122669 h 1930794"/>
                <a:gd name="connsiteX44" fmla="*/ 1627757 w 1753250"/>
                <a:gd name="connsiteY44" fmla="*/ 1155403 h 1930794"/>
                <a:gd name="connsiteX45" fmla="*/ 1647176 w 1753250"/>
                <a:gd name="connsiteY45" fmla="*/ 1161506 h 1930794"/>
                <a:gd name="connsiteX46" fmla="*/ 1646066 w 1753250"/>
                <a:gd name="connsiteY46" fmla="*/ 1138759 h 1930794"/>
                <a:gd name="connsiteX47" fmla="*/ 1603344 w 1753250"/>
                <a:gd name="connsiteY47" fmla="*/ 1091044 h 1930794"/>
                <a:gd name="connsiteX48" fmla="*/ 1587254 w 1753250"/>
                <a:gd name="connsiteY48" fmla="*/ 1081057 h 1930794"/>
                <a:gd name="connsiteX49" fmla="*/ 1566171 w 1753250"/>
                <a:gd name="connsiteY49" fmla="*/ 1064967 h 1930794"/>
                <a:gd name="connsiteX50" fmla="*/ 1562287 w 1753250"/>
                <a:gd name="connsiteY50" fmla="*/ 1026684 h 1930794"/>
                <a:gd name="connsiteX51" fmla="*/ 1552301 w 1753250"/>
                <a:gd name="connsiteY51" fmla="*/ 1022245 h 1930794"/>
                <a:gd name="connsiteX52" fmla="*/ 1503476 w 1753250"/>
                <a:gd name="connsiteY52" fmla="*/ 1017806 h 1930794"/>
                <a:gd name="connsiteX53" fmla="*/ 1495708 w 1753250"/>
                <a:gd name="connsiteY53" fmla="*/ 1019471 h 1930794"/>
                <a:gd name="connsiteX54" fmla="*/ 1448548 w 1753250"/>
                <a:gd name="connsiteY54" fmla="*/ 1020581 h 1930794"/>
                <a:gd name="connsiteX55" fmla="*/ 1443555 w 1753250"/>
                <a:gd name="connsiteY55" fmla="*/ 1020026 h 1930794"/>
                <a:gd name="connsiteX56" fmla="*/ 1452432 w 1753250"/>
                <a:gd name="connsiteY56" fmla="*/ 1015587 h 1930794"/>
                <a:gd name="connsiteX57" fmla="*/ 1512908 w 1753250"/>
                <a:gd name="connsiteY57" fmla="*/ 985072 h 1930794"/>
                <a:gd name="connsiteX58" fmla="*/ 1547862 w 1753250"/>
                <a:gd name="connsiteY58" fmla="*/ 950673 h 1930794"/>
                <a:gd name="connsiteX59" fmla="*/ 1543424 w 1753250"/>
                <a:gd name="connsiteY59" fmla="*/ 944015 h 1930794"/>
                <a:gd name="connsiteX60" fmla="*/ 1435233 w 1753250"/>
                <a:gd name="connsiteY60" fmla="*/ 911280 h 1930794"/>
                <a:gd name="connsiteX61" fmla="*/ 1392511 w 1753250"/>
                <a:gd name="connsiteY61" fmla="*/ 883539 h 1930794"/>
                <a:gd name="connsiteX62" fmla="*/ 1408601 w 1753250"/>
                <a:gd name="connsiteY62" fmla="*/ 841372 h 1930794"/>
                <a:gd name="connsiteX63" fmla="*/ 1470741 w 1753250"/>
                <a:gd name="connsiteY63" fmla="*/ 795321 h 1930794"/>
                <a:gd name="connsiteX64" fmla="*/ 1673808 w 1753250"/>
                <a:gd name="connsiteY64" fmla="*/ 728187 h 1930794"/>
                <a:gd name="connsiteX65" fmla="*/ 1724851 w 1753250"/>
                <a:gd name="connsiteY65" fmla="*/ 495715 h 1930794"/>
                <a:gd name="connsiteX66" fmla="*/ 420456 w 1753250"/>
                <a:gd name="connsiteY66" fmla="*/ 757038 h 1930794"/>
                <a:gd name="connsiteX67" fmla="*/ 382173 w 1753250"/>
                <a:gd name="connsiteY67" fmla="*/ 730961 h 1930794"/>
                <a:gd name="connsiteX68" fmla="*/ 460958 w 1753250"/>
                <a:gd name="connsiteY68" fmla="*/ 747606 h 1930794"/>
                <a:gd name="connsiteX69" fmla="*/ 420456 w 1753250"/>
                <a:gd name="connsiteY69" fmla="*/ 757038 h 1930794"/>
                <a:gd name="connsiteX70" fmla="*/ 865981 w 1753250"/>
                <a:gd name="connsiteY70" fmla="*/ 719310 h 1930794"/>
                <a:gd name="connsiteX71" fmla="*/ 848781 w 1753250"/>
                <a:gd name="connsiteY71" fmla="*/ 719865 h 1930794"/>
                <a:gd name="connsiteX72" fmla="*/ 737261 w 1753250"/>
                <a:gd name="connsiteY72" fmla="*/ 667711 h 1930794"/>
                <a:gd name="connsiteX73" fmla="*/ 731713 w 1753250"/>
                <a:gd name="connsiteY73" fmla="*/ 648847 h 1930794"/>
                <a:gd name="connsiteX74" fmla="*/ 803286 w 1753250"/>
                <a:gd name="connsiteY74" fmla="*/ 510695 h 1930794"/>
                <a:gd name="connsiteX75" fmla="*/ 798847 w 1753250"/>
                <a:gd name="connsiteY75" fmla="*/ 439678 h 1930794"/>
                <a:gd name="connsiteX76" fmla="*/ 857103 w 1753250"/>
                <a:gd name="connsiteY76" fmla="*/ 513470 h 1930794"/>
                <a:gd name="connsiteX77" fmla="*/ 958637 w 1753250"/>
                <a:gd name="connsiteY77" fmla="*/ 601687 h 1930794"/>
                <a:gd name="connsiteX78" fmla="*/ 977501 w 1753250"/>
                <a:gd name="connsiteY78" fmla="*/ 612783 h 1930794"/>
                <a:gd name="connsiteX79" fmla="*/ 865981 w 1753250"/>
                <a:gd name="connsiteY79" fmla="*/ 719310 h 19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53250" h="1930794">
                  <a:moveTo>
                    <a:pt x="1724851" y="495715"/>
                  </a:moveTo>
                  <a:cubicBezTo>
                    <a:pt x="1651615" y="386969"/>
                    <a:pt x="1548972" y="320945"/>
                    <a:pt x="1420252" y="297087"/>
                  </a:cubicBezTo>
                  <a:cubicBezTo>
                    <a:pt x="1352009" y="284326"/>
                    <a:pt x="1284319" y="284881"/>
                    <a:pt x="1223289" y="327603"/>
                  </a:cubicBezTo>
                  <a:cubicBezTo>
                    <a:pt x="1199431" y="344248"/>
                    <a:pt x="1183341" y="366996"/>
                    <a:pt x="1165587" y="393072"/>
                  </a:cubicBezTo>
                  <a:cubicBezTo>
                    <a:pt x="1140619" y="352015"/>
                    <a:pt x="1114543" y="315397"/>
                    <a:pt x="1081808" y="283217"/>
                  </a:cubicBezTo>
                  <a:cubicBezTo>
                    <a:pt x="1054621" y="256585"/>
                    <a:pt x="1038532" y="224405"/>
                    <a:pt x="1029654" y="187232"/>
                  </a:cubicBezTo>
                  <a:cubicBezTo>
                    <a:pt x="1021332" y="152278"/>
                    <a:pt x="1017448" y="116769"/>
                    <a:pt x="1005797" y="82370"/>
                  </a:cubicBezTo>
                  <a:cubicBezTo>
                    <a:pt x="971952" y="-18054"/>
                    <a:pt x="843788" y="-21937"/>
                    <a:pt x="790524" y="45196"/>
                  </a:cubicBezTo>
                  <a:cubicBezTo>
                    <a:pt x="738926" y="109556"/>
                    <a:pt x="731713" y="184458"/>
                    <a:pt x="740035" y="262688"/>
                  </a:cubicBezTo>
                  <a:cubicBezTo>
                    <a:pt x="743919" y="299862"/>
                    <a:pt x="756125" y="334816"/>
                    <a:pt x="766112" y="374763"/>
                  </a:cubicBezTo>
                  <a:cubicBezTo>
                    <a:pt x="759454" y="370325"/>
                    <a:pt x="757235" y="369215"/>
                    <a:pt x="755570" y="367550"/>
                  </a:cubicBezTo>
                  <a:cubicBezTo>
                    <a:pt x="640167" y="239386"/>
                    <a:pt x="434881" y="222186"/>
                    <a:pt x="286188" y="301526"/>
                  </a:cubicBezTo>
                  <a:cubicBezTo>
                    <a:pt x="231260" y="330932"/>
                    <a:pt x="192422" y="372544"/>
                    <a:pt x="186319" y="438013"/>
                  </a:cubicBezTo>
                  <a:cubicBezTo>
                    <a:pt x="181880" y="486283"/>
                    <a:pt x="191867" y="531224"/>
                    <a:pt x="210731" y="575055"/>
                  </a:cubicBezTo>
                  <a:cubicBezTo>
                    <a:pt x="230705" y="621661"/>
                    <a:pt x="261775" y="660499"/>
                    <a:pt x="301168" y="693233"/>
                  </a:cubicBezTo>
                  <a:cubicBezTo>
                    <a:pt x="280084" y="684356"/>
                    <a:pt x="257891" y="681027"/>
                    <a:pt x="236808" y="676588"/>
                  </a:cubicBezTo>
                  <a:cubicBezTo>
                    <a:pt x="124178" y="652176"/>
                    <a:pt x="26529" y="714317"/>
                    <a:pt x="6001" y="823617"/>
                  </a:cubicBezTo>
                  <a:cubicBezTo>
                    <a:pt x="-6206" y="889087"/>
                    <a:pt x="1007" y="953447"/>
                    <a:pt x="20426" y="1017252"/>
                  </a:cubicBezTo>
                  <a:cubicBezTo>
                    <a:pt x="45393" y="1101030"/>
                    <a:pt x="100876" y="1151520"/>
                    <a:pt x="182435" y="1176487"/>
                  </a:cubicBezTo>
                  <a:cubicBezTo>
                    <a:pt x="213505" y="1185919"/>
                    <a:pt x="245685" y="1189803"/>
                    <a:pt x="280084" y="1197570"/>
                  </a:cubicBezTo>
                  <a:cubicBezTo>
                    <a:pt x="262885" y="1210886"/>
                    <a:pt x="247905" y="1221428"/>
                    <a:pt x="233479" y="1233079"/>
                  </a:cubicBezTo>
                  <a:cubicBezTo>
                    <a:pt x="208512" y="1254162"/>
                    <a:pt x="187983" y="1279130"/>
                    <a:pt x="176332" y="1310200"/>
                  </a:cubicBezTo>
                  <a:cubicBezTo>
                    <a:pt x="151920" y="1373450"/>
                    <a:pt x="180771" y="1460558"/>
                    <a:pt x="241802" y="1510492"/>
                  </a:cubicBezTo>
                  <a:cubicBezTo>
                    <a:pt x="320032" y="1573742"/>
                    <a:pt x="409914" y="1584284"/>
                    <a:pt x="505899" y="1569858"/>
                  </a:cubicBezTo>
                  <a:cubicBezTo>
                    <a:pt x="553059" y="1562646"/>
                    <a:pt x="596335" y="1542672"/>
                    <a:pt x="643495" y="1521034"/>
                  </a:cubicBezTo>
                  <a:cubicBezTo>
                    <a:pt x="639612" y="1534349"/>
                    <a:pt x="636838" y="1543227"/>
                    <a:pt x="634618" y="1552104"/>
                  </a:cubicBezTo>
                  <a:cubicBezTo>
                    <a:pt x="595226" y="1694694"/>
                    <a:pt x="643495" y="1814537"/>
                    <a:pt x="768331" y="1881116"/>
                  </a:cubicBezTo>
                  <a:cubicBezTo>
                    <a:pt x="835465" y="1916625"/>
                    <a:pt x="907593" y="1934379"/>
                    <a:pt x="983604" y="1933824"/>
                  </a:cubicBezTo>
                  <a:cubicBezTo>
                    <a:pt x="1103446" y="1933269"/>
                    <a:pt x="1175019" y="1848381"/>
                    <a:pt x="1155045" y="1730203"/>
                  </a:cubicBezTo>
                  <a:cubicBezTo>
                    <a:pt x="1152271" y="1714113"/>
                    <a:pt x="1150607" y="1698578"/>
                    <a:pt x="1147832" y="1678604"/>
                  </a:cubicBezTo>
                  <a:cubicBezTo>
                    <a:pt x="1226063" y="1731313"/>
                    <a:pt x="1306513" y="1733532"/>
                    <a:pt x="1389736" y="1706346"/>
                  </a:cubicBezTo>
                  <a:cubicBezTo>
                    <a:pt x="1459090" y="1683598"/>
                    <a:pt x="1530108" y="1661405"/>
                    <a:pt x="1573384" y="1595380"/>
                  </a:cubicBezTo>
                  <a:cubicBezTo>
                    <a:pt x="1639408" y="1494402"/>
                    <a:pt x="1654389" y="1383437"/>
                    <a:pt x="1623873" y="1269143"/>
                  </a:cubicBezTo>
                  <a:cubicBezTo>
                    <a:pt x="1600570" y="1181480"/>
                    <a:pt x="1512353" y="1146526"/>
                    <a:pt x="1429129" y="1183699"/>
                  </a:cubicBezTo>
                  <a:cubicBezTo>
                    <a:pt x="1409710" y="1192577"/>
                    <a:pt x="1391401" y="1203118"/>
                    <a:pt x="1374756" y="1215879"/>
                  </a:cubicBezTo>
                  <a:cubicBezTo>
                    <a:pt x="1344796" y="1239737"/>
                    <a:pt x="1314835" y="1264149"/>
                    <a:pt x="1279326" y="1293000"/>
                  </a:cubicBezTo>
                  <a:cubicBezTo>
                    <a:pt x="1288204" y="1268033"/>
                    <a:pt x="1289868" y="1248614"/>
                    <a:pt x="1287648" y="1229750"/>
                  </a:cubicBezTo>
                  <a:cubicBezTo>
                    <a:pt x="1284874" y="1206447"/>
                    <a:pt x="1296526" y="1199789"/>
                    <a:pt x="1316500" y="1195906"/>
                  </a:cubicBezTo>
                  <a:cubicBezTo>
                    <a:pt x="1363105" y="1187583"/>
                    <a:pt x="1408601" y="1175932"/>
                    <a:pt x="1445219" y="1143197"/>
                  </a:cubicBezTo>
                  <a:cubicBezTo>
                    <a:pt x="1449658" y="1139313"/>
                    <a:pt x="1457980" y="1134320"/>
                    <a:pt x="1462418" y="1135430"/>
                  </a:cubicBezTo>
                  <a:cubicBezTo>
                    <a:pt x="1493489" y="1144862"/>
                    <a:pt x="1528998" y="1133765"/>
                    <a:pt x="1557849" y="1155403"/>
                  </a:cubicBezTo>
                  <a:cubicBezTo>
                    <a:pt x="1573384" y="1167055"/>
                    <a:pt x="1591138" y="1175377"/>
                    <a:pt x="1607783" y="1185364"/>
                  </a:cubicBezTo>
                  <a:cubicBezTo>
                    <a:pt x="1616660" y="1190912"/>
                    <a:pt x="1621099" y="1190912"/>
                    <a:pt x="1621099" y="1179261"/>
                  </a:cubicBezTo>
                  <a:cubicBezTo>
                    <a:pt x="1620544" y="1148191"/>
                    <a:pt x="1593358" y="1138204"/>
                    <a:pt x="1577823" y="1122669"/>
                  </a:cubicBezTo>
                  <a:cubicBezTo>
                    <a:pt x="1593358" y="1130991"/>
                    <a:pt x="1610557" y="1143197"/>
                    <a:pt x="1627757" y="1155403"/>
                  </a:cubicBezTo>
                  <a:cubicBezTo>
                    <a:pt x="1633305" y="1159287"/>
                    <a:pt x="1639963" y="1167055"/>
                    <a:pt x="1647176" y="1161506"/>
                  </a:cubicBezTo>
                  <a:cubicBezTo>
                    <a:pt x="1655498" y="1154849"/>
                    <a:pt x="1648841" y="1146526"/>
                    <a:pt x="1646066" y="1138759"/>
                  </a:cubicBezTo>
                  <a:cubicBezTo>
                    <a:pt x="1638299" y="1117120"/>
                    <a:pt x="1624428" y="1100475"/>
                    <a:pt x="1603344" y="1091044"/>
                  </a:cubicBezTo>
                  <a:cubicBezTo>
                    <a:pt x="1597796" y="1088269"/>
                    <a:pt x="1592803" y="1084386"/>
                    <a:pt x="1587254" y="1081057"/>
                  </a:cubicBezTo>
                  <a:cubicBezTo>
                    <a:pt x="1580042" y="1076063"/>
                    <a:pt x="1570055" y="1074399"/>
                    <a:pt x="1566171" y="1064967"/>
                  </a:cubicBezTo>
                  <a:cubicBezTo>
                    <a:pt x="1587254" y="1046103"/>
                    <a:pt x="1586700" y="1041109"/>
                    <a:pt x="1562287" y="1026684"/>
                  </a:cubicBezTo>
                  <a:cubicBezTo>
                    <a:pt x="1558958" y="1025019"/>
                    <a:pt x="1555630" y="1023355"/>
                    <a:pt x="1552301" y="1022245"/>
                  </a:cubicBezTo>
                  <a:cubicBezTo>
                    <a:pt x="1536211" y="1016142"/>
                    <a:pt x="1520121" y="1015587"/>
                    <a:pt x="1503476" y="1017806"/>
                  </a:cubicBezTo>
                  <a:cubicBezTo>
                    <a:pt x="1500702" y="1018361"/>
                    <a:pt x="1498482" y="1018916"/>
                    <a:pt x="1495708" y="1019471"/>
                  </a:cubicBezTo>
                  <a:cubicBezTo>
                    <a:pt x="1480173" y="1023355"/>
                    <a:pt x="1464638" y="1022800"/>
                    <a:pt x="1448548" y="1020581"/>
                  </a:cubicBezTo>
                  <a:cubicBezTo>
                    <a:pt x="1446884" y="1020026"/>
                    <a:pt x="1445219" y="1020026"/>
                    <a:pt x="1443555" y="1020026"/>
                  </a:cubicBezTo>
                  <a:cubicBezTo>
                    <a:pt x="1445219" y="1016142"/>
                    <a:pt x="1449658" y="1017252"/>
                    <a:pt x="1452432" y="1015587"/>
                  </a:cubicBezTo>
                  <a:cubicBezTo>
                    <a:pt x="1474070" y="1007820"/>
                    <a:pt x="1494044" y="997833"/>
                    <a:pt x="1512908" y="985072"/>
                  </a:cubicBezTo>
                  <a:cubicBezTo>
                    <a:pt x="1525114" y="973975"/>
                    <a:pt x="1542314" y="968427"/>
                    <a:pt x="1547862" y="950673"/>
                  </a:cubicBezTo>
                  <a:cubicBezTo>
                    <a:pt x="1546198" y="948453"/>
                    <a:pt x="1544533" y="944015"/>
                    <a:pt x="1543424" y="944015"/>
                  </a:cubicBezTo>
                  <a:cubicBezTo>
                    <a:pt x="1501812" y="951782"/>
                    <a:pt x="1469077" y="930144"/>
                    <a:pt x="1435233" y="911280"/>
                  </a:cubicBezTo>
                  <a:cubicBezTo>
                    <a:pt x="1420252" y="902957"/>
                    <a:pt x="1397504" y="898519"/>
                    <a:pt x="1392511" y="883539"/>
                  </a:cubicBezTo>
                  <a:cubicBezTo>
                    <a:pt x="1389182" y="872442"/>
                    <a:pt x="1406381" y="856352"/>
                    <a:pt x="1408601" y="841372"/>
                  </a:cubicBezTo>
                  <a:cubicBezTo>
                    <a:pt x="1414149" y="804198"/>
                    <a:pt x="1438561" y="798650"/>
                    <a:pt x="1470741" y="795321"/>
                  </a:cubicBezTo>
                  <a:cubicBezTo>
                    <a:pt x="1542868" y="787554"/>
                    <a:pt x="1611667" y="767580"/>
                    <a:pt x="1673808" y="728187"/>
                  </a:cubicBezTo>
                  <a:cubicBezTo>
                    <a:pt x="1763689" y="672150"/>
                    <a:pt x="1784218" y="583378"/>
                    <a:pt x="1724851" y="495715"/>
                  </a:cubicBezTo>
                  <a:close/>
                  <a:moveTo>
                    <a:pt x="420456" y="757038"/>
                  </a:moveTo>
                  <a:cubicBezTo>
                    <a:pt x="411024" y="747606"/>
                    <a:pt x="398263" y="741503"/>
                    <a:pt x="382173" y="730961"/>
                  </a:cubicBezTo>
                  <a:cubicBezTo>
                    <a:pt x="411578" y="737065"/>
                    <a:pt x="435436" y="742058"/>
                    <a:pt x="460958" y="747606"/>
                  </a:cubicBezTo>
                  <a:cubicBezTo>
                    <a:pt x="451526" y="768135"/>
                    <a:pt x="440429" y="777012"/>
                    <a:pt x="420456" y="757038"/>
                  </a:cubicBezTo>
                  <a:close/>
                  <a:moveTo>
                    <a:pt x="865981" y="719310"/>
                  </a:moveTo>
                  <a:cubicBezTo>
                    <a:pt x="859878" y="729297"/>
                    <a:pt x="854884" y="724858"/>
                    <a:pt x="848781" y="719865"/>
                  </a:cubicBezTo>
                  <a:cubicBezTo>
                    <a:pt x="816047" y="693233"/>
                    <a:pt x="778318" y="676034"/>
                    <a:pt x="737261" y="667711"/>
                  </a:cubicBezTo>
                  <a:cubicBezTo>
                    <a:pt x="722281" y="664937"/>
                    <a:pt x="721171" y="659944"/>
                    <a:pt x="731713" y="648847"/>
                  </a:cubicBezTo>
                  <a:cubicBezTo>
                    <a:pt x="767777" y="609455"/>
                    <a:pt x="794408" y="565068"/>
                    <a:pt x="803286" y="510695"/>
                  </a:cubicBezTo>
                  <a:cubicBezTo>
                    <a:pt x="807169" y="488502"/>
                    <a:pt x="802731" y="466864"/>
                    <a:pt x="798847" y="439678"/>
                  </a:cubicBezTo>
                  <a:cubicBezTo>
                    <a:pt x="820485" y="466864"/>
                    <a:pt x="838794" y="490167"/>
                    <a:pt x="857103" y="513470"/>
                  </a:cubicBezTo>
                  <a:cubicBezTo>
                    <a:pt x="883180" y="552307"/>
                    <a:pt x="920908" y="576720"/>
                    <a:pt x="958637" y="601687"/>
                  </a:cubicBezTo>
                  <a:cubicBezTo>
                    <a:pt x="964740" y="605571"/>
                    <a:pt x="970843" y="608900"/>
                    <a:pt x="977501" y="612783"/>
                  </a:cubicBezTo>
                  <a:cubicBezTo>
                    <a:pt x="934779" y="643299"/>
                    <a:pt x="893167" y="673814"/>
                    <a:pt x="865981" y="719310"/>
                  </a:cubicBezTo>
                  <a:close/>
                </a:path>
              </a:pathLst>
            </a:custGeom>
            <a:solidFill>
              <a:srgbClr val="8D0101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47DFCAF-0336-4C0F-AB69-3BE69E13AD57}"/>
                </a:ext>
              </a:extLst>
            </p:cNvPr>
            <p:cNvSpPr/>
            <p:nvPr/>
          </p:nvSpPr>
          <p:spPr>
            <a:xfrm>
              <a:off x="7940220" y="2005846"/>
              <a:ext cx="1738592" cy="1913067"/>
            </a:xfrm>
            <a:custGeom>
              <a:avLst/>
              <a:gdLst>
                <a:gd name="connsiteX0" fmla="*/ 815466 w 1738592"/>
                <a:gd name="connsiteY0" fmla="*/ 1367422 h 1913067"/>
                <a:gd name="connsiteX1" fmla="*/ 845713 w 1738592"/>
                <a:gd name="connsiteY1" fmla="*/ 1370092 h 1913067"/>
                <a:gd name="connsiteX2" fmla="*/ 1060985 w 1738592"/>
                <a:gd name="connsiteY2" fmla="*/ 1527107 h 1913067"/>
                <a:gd name="connsiteX3" fmla="*/ 1063204 w 1738592"/>
                <a:gd name="connsiteY3" fmla="*/ 1542642 h 1913067"/>
                <a:gd name="connsiteX4" fmla="*/ 1092611 w 1738592"/>
                <a:gd name="connsiteY4" fmla="*/ 1625311 h 1913067"/>
                <a:gd name="connsiteX5" fmla="*/ 1136442 w 1738592"/>
                <a:gd name="connsiteY5" fmla="*/ 1780108 h 1913067"/>
                <a:gd name="connsiteX6" fmla="*/ 963891 w 1738592"/>
                <a:gd name="connsiteY6" fmla="*/ 1912711 h 1913067"/>
                <a:gd name="connsiteX7" fmla="*/ 700903 w 1738592"/>
                <a:gd name="connsiteY7" fmla="*/ 1819501 h 1913067"/>
                <a:gd name="connsiteX8" fmla="*/ 623228 w 1738592"/>
                <a:gd name="connsiteY8" fmla="*/ 1664704 h 1913067"/>
                <a:gd name="connsiteX9" fmla="*/ 642092 w 1738592"/>
                <a:gd name="connsiteY9" fmla="*/ 1521004 h 1913067"/>
                <a:gd name="connsiteX10" fmla="*/ 674826 w 1738592"/>
                <a:gd name="connsiteY10" fmla="*/ 1482166 h 1913067"/>
                <a:gd name="connsiteX11" fmla="*/ 742515 w 1738592"/>
                <a:gd name="connsiteY11" fmla="*/ 1413923 h 1913067"/>
                <a:gd name="connsiteX12" fmla="*/ 815466 w 1738592"/>
                <a:gd name="connsiteY12" fmla="*/ 1367422 h 1913067"/>
                <a:gd name="connsiteX13" fmla="*/ 1475995 w 1738592"/>
                <a:gd name="connsiteY13" fmla="*/ 1171473 h 1913067"/>
                <a:gd name="connsiteX14" fmla="*/ 1610818 w 1738592"/>
                <a:gd name="connsiteY14" fmla="*/ 1301848 h 1913067"/>
                <a:gd name="connsiteX15" fmla="*/ 1616921 w 1738592"/>
                <a:gd name="connsiteY15" fmla="*/ 1347899 h 1913067"/>
                <a:gd name="connsiteX16" fmla="*/ 1538135 w 1738592"/>
                <a:gd name="connsiteY16" fmla="*/ 1596462 h 1913067"/>
                <a:gd name="connsiteX17" fmla="*/ 1489311 w 1738592"/>
                <a:gd name="connsiteY17" fmla="*/ 1636409 h 1913067"/>
                <a:gd name="connsiteX18" fmla="*/ 1287909 w 1738592"/>
                <a:gd name="connsiteY18" fmla="*/ 1699660 h 1913067"/>
                <a:gd name="connsiteX19" fmla="*/ 1095939 w 1738592"/>
                <a:gd name="connsiteY19" fmla="*/ 1608668 h 1913067"/>
                <a:gd name="connsiteX20" fmla="*/ 1086507 w 1738592"/>
                <a:gd name="connsiteY20" fmla="*/ 1501032 h 1913067"/>
                <a:gd name="connsiteX21" fmla="*/ 1133668 w 1738592"/>
                <a:gd name="connsiteY21" fmla="*/ 1433343 h 1913067"/>
                <a:gd name="connsiteX22" fmla="*/ 1400539 w 1738592"/>
                <a:gd name="connsiteY22" fmla="*/ 1198096 h 1913067"/>
                <a:gd name="connsiteX23" fmla="*/ 1475995 w 1738592"/>
                <a:gd name="connsiteY23" fmla="*/ 1171473 h 1913067"/>
                <a:gd name="connsiteX24" fmla="*/ 542778 w 1738592"/>
                <a:gd name="connsiteY24" fmla="*/ 1115427 h 1913067"/>
                <a:gd name="connsiteX25" fmla="*/ 687588 w 1738592"/>
                <a:gd name="connsiteY25" fmla="*/ 1144278 h 1913067"/>
                <a:gd name="connsiteX26" fmla="*/ 746399 w 1738592"/>
                <a:gd name="connsiteY26" fmla="*/ 1391176 h 1913067"/>
                <a:gd name="connsiteX27" fmla="*/ 466212 w 1738592"/>
                <a:gd name="connsiteY27" fmla="*/ 1553186 h 1913067"/>
                <a:gd name="connsiteX28" fmla="*/ 251494 w 1738592"/>
                <a:gd name="connsiteY28" fmla="*/ 1502697 h 1913067"/>
                <a:gd name="connsiteX29" fmla="*/ 168270 w 1738592"/>
                <a:gd name="connsiteY29" fmla="*/ 1364544 h 1913067"/>
                <a:gd name="connsiteX30" fmla="*/ 235404 w 1738592"/>
                <a:gd name="connsiteY30" fmla="*/ 1229166 h 1913067"/>
                <a:gd name="connsiteX31" fmla="*/ 490069 w 1738592"/>
                <a:gd name="connsiteY31" fmla="*/ 1115982 h 1913067"/>
                <a:gd name="connsiteX32" fmla="*/ 542778 w 1738592"/>
                <a:gd name="connsiteY32" fmla="*/ 1115427 h 1913067"/>
                <a:gd name="connsiteX33" fmla="*/ 912153 w 1738592"/>
                <a:gd name="connsiteY33" fmla="*/ 961878 h 1913067"/>
                <a:gd name="connsiteX34" fmla="*/ 924497 w 1738592"/>
                <a:gd name="connsiteY34" fmla="*/ 967288 h 1913067"/>
                <a:gd name="connsiteX35" fmla="*/ 929491 w 1738592"/>
                <a:gd name="connsiteY35" fmla="*/ 970062 h 1913067"/>
                <a:gd name="connsiteX36" fmla="*/ 947245 w 1738592"/>
                <a:gd name="connsiteY36" fmla="*/ 1028874 h 1913067"/>
                <a:gd name="connsiteX37" fmla="*/ 927271 w 1738592"/>
                <a:gd name="connsiteY37" fmla="*/ 1074369 h 1913067"/>
                <a:gd name="connsiteX38" fmla="*/ 880111 w 1738592"/>
                <a:gd name="connsiteY38" fmla="*/ 1119310 h 1913067"/>
                <a:gd name="connsiteX39" fmla="*/ 876782 w 1738592"/>
                <a:gd name="connsiteY39" fmla="*/ 1149826 h 1913067"/>
                <a:gd name="connsiteX40" fmla="*/ 906188 w 1738592"/>
                <a:gd name="connsiteY40" fmla="*/ 1145387 h 1913067"/>
                <a:gd name="connsiteX41" fmla="*/ 921168 w 1738592"/>
                <a:gd name="connsiteY41" fmla="*/ 1142058 h 1913067"/>
                <a:gd name="connsiteX42" fmla="*/ 1110920 w 1738592"/>
                <a:gd name="connsiteY42" fmla="*/ 1269668 h 1913067"/>
                <a:gd name="connsiteX43" fmla="*/ 1200802 w 1738592"/>
                <a:gd name="connsiteY43" fmla="*/ 1227501 h 1913067"/>
                <a:gd name="connsiteX44" fmla="*/ 1264052 w 1738592"/>
                <a:gd name="connsiteY44" fmla="*/ 1200315 h 1913067"/>
                <a:gd name="connsiteX45" fmla="*/ 1204685 w 1738592"/>
                <a:gd name="connsiteY45" fmla="*/ 1347899 h 1913067"/>
                <a:gd name="connsiteX46" fmla="*/ 1085953 w 1738592"/>
                <a:gd name="connsiteY46" fmla="*/ 1474400 h 1913067"/>
                <a:gd name="connsiteX47" fmla="*/ 1034909 w 1738592"/>
                <a:gd name="connsiteY47" fmla="*/ 1477174 h 1913067"/>
                <a:gd name="connsiteX48" fmla="*/ 849596 w 1738592"/>
                <a:gd name="connsiteY48" fmla="*/ 1360106 h 1913067"/>
                <a:gd name="connsiteX49" fmla="*/ 773585 w 1738592"/>
                <a:gd name="connsiteY49" fmla="*/ 1363435 h 1913067"/>
                <a:gd name="connsiteX50" fmla="*/ 783572 w 1738592"/>
                <a:gd name="connsiteY50" fmla="*/ 1269668 h 1913067"/>
                <a:gd name="connsiteX51" fmla="*/ 729199 w 1738592"/>
                <a:gd name="connsiteY51" fmla="*/ 1158703 h 1913067"/>
                <a:gd name="connsiteX52" fmla="*/ 716993 w 1738592"/>
                <a:gd name="connsiteY52" fmla="*/ 1136510 h 1913067"/>
                <a:gd name="connsiteX53" fmla="*/ 735856 w 1738592"/>
                <a:gd name="connsiteY53" fmla="*/ 1123749 h 1913067"/>
                <a:gd name="connsiteX54" fmla="*/ 903969 w 1738592"/>
                <a:gd name="connsiteY54" fmla="*/ 973946 h 1913067"/>
                <a:gd name="connsiteX55" fmla="*/ 912153 w 1738592"/>
                <a:gd name="connsiteY55" fmla="*/ 961878 h 1913067"/>
                <a:gd name="connsiteX56" fmla="*/ 1254116 w 1738592"/>
                <a:gd name="connsiteY56" fmla="*/ 857085 h 1913067"/>
                <a:gd name="connsiteX57" fmla="*/ 1427170 w 1738592"/>
                <a:gd name="connsiteY57" fmla="*/ 915134 h 1913067"/>
                <a:gd name="connsiteX58" fmla="*/ 1507620 w 1738592"/>
                <a:gd name="connsiteY58" fmla="*/ 949534 h 1913067"/>
                <a:gd name="connsiteX59" fmla="*/ 1404977 w 1738592"/>
                <a:gd name="connsiteY59" fmla="*/ 1015558 h 1913067"/>
                <a:gd name="connsiteX60" fmla="*/ 1545903 w 1738592"/>
                <a:gd name="connsiteY60" fmla="*/ 1030538 h 1913067"/>
                <a:gd name="connsiteX61" fmla="*/ 1543129 w 1738592"/>
                <a:gd name="connsiteY61" fmla="*/ 1071041 h 1913067"/>
                <a:gd name="connsiteX62" fmla="*/ 1601940 w 1738592"/>
                <a:gd name="connsiteY62" fmla="*/ 1110988 h 1913067"/>
                <a:gd name="connsiteX63" fmla="*/ 1544793 w 1738592"/>
                <a:gd name="connsiteY63" fmla="*/ 1097672 h 1913067"/>
                <a:gd name="connsiteX64" fmla="*/ 1535361 w 1738592"/>
                <a:gd name="connsiteY64" fmla="*/ 1105440 h 1913067"/>
                <a:gd name="connsiteX65" fmla="*/ 1542019 w 1738592"/>
                <a:gd name="connsiteY65" fmla="*/ 1113207 h 1913067"/>
                <a:gd name="connsiteX66" fmla="*/ 1593618 w 1738592"/>
                <a:gd name="connsiteY66" fmla="*/ 1159813 h 1913067"/>
                <a:gd name="connsiteX67" fmla="*/ 1558109 w 1738592"/>
                <a:gd name="connsiteY67" fmla="*/ 1140394 h 1913067"/>
                <a:gd name="connsiteX68" fmla="*/ 1449918 w 1738592"/>
                <a:gd name="connsiteY68" fmla="*/ 1114317 h 1913067"/>
                <a:gd name="connsiteX69" fmla="*/ 1432718 w 1738592"/>
                <a:gd name="connsiteY69" fmla="*/ 1121530 h 1913067"/>
                <a:gd name="connsiteX70" fmla="*/ 1312876 w 1738592"/>
                <a:gd name="connsiteY70" fmla="*/ 1174238 h 1913067"/>
                <a:gd name="connsiteX71" fmla="*/ 1182492 w 1738592"/>
                <a:gd name="connsiteY71" fmla="*/ 1225837 h 1913067"/>
                <a:gd name="connsiteX72" fmla="*/ 1047669 w 1738592"/>
                <a:gd name="connsiteY72" fmla="*/ 1270223 h 1913067"/>
                <a:gd name="connsiteX73" fmla="*/ 932820 w 1738592"/>
                <a:gd name="connsiteY73" fmla="*/ 1164806 h 1913067"/>
                <a:gd name="connsiteX74" fmla="*/ 1190814 w 1738592"/>
                <a:gd name="connsiteY74" fmla="*/ 857432 h 1913067"/>
                <a:gd name="connsiteX75" fmla="*/ 1254116 w 1738592"/>
                <a:gd name="connsiteY75" fmla="*/ 857085 h 1913067"/>
                <a:gd name="connsiteX76" fmla="*/ 164386 w 1738592"/>
                <a:gd name="connsiteY76" fmla="*/ 675449 h 1913067"/>
                <a:gd name="connsiteX77" fmla="*/ 405737 w 1738592"/>
                <a:gd name="connsiteY77" fmla="*/ 757009 h 1913067"/>
                <a:gd name="connsiteX78" fmla="*/ 414614 w 1738592"/>
                <a:gd name="connsiteY78" fmla="*/ 787524 h 1913067"/>
                <a:gd name="connsiteX79" fmla="*/ 476199 w 1738592"/>
                <a:gd name="connsiteY79" fmla="*/ 1096008 h 1913067"/>
                <a:gd name="connsiteX80" fmla="*/ 491180 w 1738592"/>
                <a:gd name="connsiteY80" fmla="*/ 1106549 h 1913067"/>
                <a:gd name="connsiteX81" fmla="*/ 318628 w 1738592"/>
                <a:gd name="connsiteY81" fmla="*/ 1162587 h 1913067"/>
                <a:gd name="connsiteX82" fmla="*/ 222643 w 1738592"/>
                <a:gd name="connsiteY82" fmla="*/ 1168690 h 1913067"/>
                <a:gd name="connsiteX83" fmla="*/ 126103 w 1738592"/>
                <a:gd name="connsiteY83" fmla="*/ 1136510 h 1913067"/>
                <a:gd name="connsiteX84" fmla="*/ 7371 w 1738592"/>
                <a:gd name="connsiteY84" fmla="*/ 948424 h 1913067"/>
                <a:gd name="connsiteX85" fmla="*/ 29564 w 1738592"/>
                <a:gd name="connsiteY85" fmla="*/ 757564 h 1913067"/>
                <a:gd name="connsiteX86" fmla="*/ 164386 w 1738592"/>
                <a:gd name="connsiteY86" fmla="*/ 675449 h 1913067"/>
                <a:gd name="connsiteX87" fmla="*/ 702637 w 1738592"/>
                <a:gd name="connsiteY87" fmla="*/ 664978 h 1913067"/>
                <a:gd name="connsiteX88" fmla="*/ 730864 w 1738592"/>
                <a:gd name="connsiteY88" fmla="*/ 667683 h 1913067"/>
                <a:gd name="connsiteX89" fmla="*/ 900641 w 1738592"/>
                <a:gd name="connsiteY89" fmla="*/ 808608 h 1913067"/>
                <a:gd name="connsiteX90" fmla="*/ 864023 w 1738592"/>
                <a:gd name="connsiteY90" fmla="*/ 1023882 h 1913067"/>
                <a:gd name="connsiteX91" fmla="*/ 710336 w 1738592"/>
                <a:gd name="connsiteY91" fmla="*/ 1123196 h 1913067"/>
                <a:gd name="connsiteX92" fmla="*/ 649304 w 1738592"/>
                <a:gd name="connsiteY92" fmla="*/ 1118202 h 1913067"/>
                <a:gd name="connsiteX93" fmla="*/ 545551 w 1738592"/>
                <a:gd name="connsiteY93" fmla="*/ 1103222 h 1913067"/>
                <a:gd name="connsiteX94" fmla="*/ 402406 w 1738592"/>
                <a:gd name="connsiteY94" fmla="*/ 992812 h 1913067"/>
                <a:gd name="connsiteX95" fmla="*/ 459553 w 1738592"/>
                <a:gd name="connsiteY95" fmla="*/ 745913 h 1913067"/>
                <a:gd name="connsiteX96" fmla="*/ 487295 w 1738592"/>
                <a:gd name="connsiteY96" fmla="*/ 736481 h 1913067"/>
                <a:gd name="connsiteX97" fmla="*/ 676492 w 1738592"/>
                <a:gd name="connsiteY97" fmla="*/ 676005 h 1913067"/>
                <a:gd name="connsiteX98" fmla="*/ 702637 w 1738592"/>
                <a:gd name="connsiteY98" fmla="*/ 664978 h 1913067"/>
                <a:gd name="connsiteX99" fmla="*/ 1144555 w 1738592"/>
                <a:gd name="connsiteY99" fmla="*/ 556162 h 1913067"/>
                <a:gd name="connsiteX100" fmla="*/ 1150312 w 1738592"/>
                <a:gd name="connsiteY100" fmla="*/ 566704 h 1913067"/>
                <a:gd name="connsiteX101" fmla="*/ 1177498 w 1738592"/>
                <a:gd name="connsiteY101" fmla="*/ 647708 h 1913067"/>
                <a:gd name="connsiteX102" fmla="*/ 1061540 w 1738592"/>
                <a:gd name="connsiteY102" fmla="*/ 715952 h 1913067"/>
                <a:gd name="connsiteX103" fmla="*/ 1014934 w 1738592"/>
                <a:gd name="connsiteY103" fmla="*/ 717617 h 1913067"/>
                <a:gd name="connsiteX104" fmla="*/ 1038237 w 1738592"/>
                <a:gd name="connsiteY104" fmla="*/ 733706 h 1913067"/>
                <a:gd name="connsiteX105" fmla="*/ 1190814 w 1738592"/>
                <a:gd name="connsiteY105" fmla="*/ 705410 h 1913067"/>
                <a:gd name="connsiteX106" fmla="*/ 1210233 w 1738592"/>
                <a:gd name="connsiteY106" fmla="*/ 698198 h 1913067"/>
                <a:gd name="connsiteX107" fmla="*/ 1358926 w 1738592"/>
                <a:gd name="connsiteY107" fmla="*/ 783641 h 1913067"/>
                <a:gd name="connsiteX108" fmla="*/ 1366694 w 1738592"/>
                <a:gd name="connsiteY108" fmla="*/ 785860 h 1913067"/>
                <a:gd name="connsiteX109" fmla="*/ 1399983 w 1738592"/>
                <a:gd name="connsiteY109" fmla="*/ 791408 h 1913067"/>
                <a:gd name="connsiteX110" fmla="*/ 1388332 w 1738592"/>
                <a:gd name="connsiteY110" fmla="*/ 829692 h 1913067"/>
                <a:gd name="connsiteX111" fmla="*/ 1382783 w 1738592"/>
                <a:gd name="connsiteY111" fmla="*/ 842453 h 1913067"/>
                <a:gd name="connsiteX112" fmla="*/ 1337843 w 1738592"/>
                <a:gd name="connsiteY112" fmla="*/ 862982 h 1913067"/>
                <a:gd name="connsiteX113" fmla="*/ 1057101 w 1738592"/>
                <a:gd name="connsiteY113" fmla="*/ 896826 h 1913067"/>
                <a:gd name="connsiteX114" fmla="*/ 984419 w 1738592"/>
                <a:gd name="connsiteY114" fmla="*/ 968399 h 1913067"/>
                <a:gd name="connsiteX115" fmla="*/ 954458 w 1738592"/>
                <a:gd name="connsiteY115" fmla="*/ 974502 h 1913067"/>
                <a:gd name="connsiteX116" fmla="*/ 920059 w 1738592"/>
                <a:gd name="connsiteY116" fmla="*/ 912361 h 1913067"/>
                <a:gd name="connsiteX117" fmla="*/ 871789 w 1738592"/>
                <a:gd name="connsiteY117" fmla="*/ 742584 h 1913067"/>
                <a:gd name="connsiteX118" fmla="*/ 871789 w 1738592"/>
                <a:gd name="connsiteY118" fmla="*/ 702081 h 1913067"/>
                <a:gd name="connsiteX119" fmla="*/ 976651 w 1738592"/>
                <a:gd name="connsiteY119" fmla="*/ 608871 h 1913067"/>
                <a:gd name="connsiteX120" fmla="*/ 1001618 w 1738592"/>
                <a:gd name="connsiteY120" fmla="*/ 606096 h 1913067"/>
                <a:gd name="connsiteX121" fmla="*/ 1037682 w 1738592"/>
                <a:gd name="connsiteY121" fmla="*/ 593890 h 1913067"/>
                <a:gd name="connsiteX122" fmla="*/ 1134222 w 1738592"/>
                <a:gd name="connsiteY122" fmla="*/ 560601 h 1913067"/>
                <a:gd name="connsiteX123" fmla="*/ 1144555 w 1738592"/>
                <a:gd name="connsiteY123" fmla="*/ 556162 h 1913067"/>
                <a:gd name="connsiteX124" fmla="*/ 1344502 w 1738592"/>
                <a:gd name="connsiteY124" fmla="*/ 291510 h 1913067"/>
                <a:gd name="connsiteX125" fmla="*/ 1713462 w 1738592"/>
                <a:gd name="connsiteY125" fmla="*/ 504563 h 1913067"/>
                <a:gd name="connsiteX126" fmla="*/ 1670185 w 1738592"/>
                <a:gd name="connsiteY126" fmla="*/ 702082 h 1913067"/>
                <a:gd name="connsiteX127" fmla="*/ 1453248 w 1738592"/>
                <a:gd name="connsiteY127" fmla="*/ 776429 h 1913067"/>
                <a:gd name="connsiteX128" fmla="*/ 1225214 w 1738592"/>
                <a:gd name="connsiteY128" fmla="*/ 697089 h 1913067"/>
                <a:gd name="connsiteX129" fmla="*/ 1155305 w 1738592"/>
                <a:gd name="connsiteY129" fmla="*/ 537298 h 1913067"/>
                <a:gd name="connsiteX130" fmla="*/ 1161409 w 1738592"/>
                <a:gd name="connsiteY130" fmla="*/ 403585 h 1913067"/>
                <a:gd name="connsiteX131" fmla="*/ 1344502 w 1738592"/>
                <a:gd name="connsiteY131" fmla="*/ 291510 h 1913067"/>
                <a:gd name="connsiteX132" fmla="*/ 489515 w 1738592"/>
                <a:gd name="connsiteY132" fmla="*/ 253436 h 1913067"/>
                <a:gd name="connsiteX133" fmla="*/ 688143 w 1738592"/>
                <a:gd name="connsiteY133" fmla="*/ 320916 h 1913067"/>
                <a:gd name="connsiteX134" fmla="*/ 780244 w 1738592"/>
                <a:gd name="connsiteY134" fmla="*/ 456294 h 1913067"/>
                <a:gd name="connsiteX135" fmla="*/ 750283 w 1738592"/>
                <a:gd name="connsiteY135" fmla="*/ 582239 h 1913067"/>
                <a:gd name="connsiteX136" fmla="*/ 477308 w 1738592"/>
                <a:gd name="connsiteY136" fmla="*/ 725384 h 1913067"/>
                <a:gd name="connsiteX137" fmla="*/ 193792 w 1738592"/>
                <a:gd name="connsiteY137" fmla="*/ 510112 h 1913067"/>
                <a:gd name="connsiteX138" fmla="*/ 284229 w 1738592"/>
                <a:gd name="connsiteY138" fmla="*/ 300388 h 1913067"/>
                <a:gd name="connsiteX139" fmla="*/ 489515 w 1738592"/>
                <a:gd name="connsiteY139" fmla="*/ 253436 h 1913067"/>
                <a:gd name="connsiteX140" fmla="*/ 880294 w 1738592"/>
                <a:gd name="connsiteY140" fmla="*/ 35 h 1913067"/>
                <a:gd name="connsiteX141" fmla="*/ 926163 w 1738592"/>
                <a:gd name="connsiteY141" fmla="*/ 9658 h 1913067"/>
                <a:gd name="connsiteX142" fmla="*/ 999400 w 1738592"/>
                <a:gd name="connsiteY142" fmla="*/ 121733 h 1913067"/>
                <a:gd name="connsiteX143" fmla="*/ 1090392 w 1738592"/>
                <a:gd name="connsiteY143" fmla="*/ 308155 h 1913067"/>
                <a:gd name="connsiteX144" fmla="*/ 1127565 w 1738592"/>
                <a:gd name="connsiteY144" fmla="*/ 355870 h 1913067"/>
                <a:gd name="connsiteX145" fmla="*/ 1144210 w 1738592"/>
                <a:gd name="connsiteY145" fmla="*/ 435765 h 1913067"/>
                <a:gd name="connsiteX146" fmla="*/ 1143100 w 1738592"/>
                <a:gd name="connsiteY146" fmla="*/ 517879 h 1913067"/>
                <a:gd name="connsiteX147" fmla="*/ 1116468 w 1738592"/>
                <a:gd name="connsiteY147" fmla="*/ 564484 h 1913067"/>
                <a:gd name="connsiteX148" fmla="*/ 1022703 w 1738592"/>
                <a:gd name="connsiteY148" fmla="*/ 586677 h 1913067"/>
                <a:gd name="connsiteX149" fmla="*/ 982201 w 1738592"/>
                <a:gd name="connsiteY149" fmla="*/ 557827 h 1913067"/>
                <a:gd name="connsiteX150" fmla="*/ 898421 w 1738592"/>
                <a:gd name="connsiteY150" fmla="*/ 358089 h 1913067"/>
                <a:gd name="connsiteX151" fmla="*/ 902860 w 1738592"/>
                <a:gd name="connsiteY151" fmla="*/ 237692 h 1913067"/>
                <a:gd name="connsiteX152" fmla="*/ 921724 w 1738592"/>
                <a:gd name="connsiteY152" fmla="*/ 208286 h 1913067"/>
                <a:gd name="connsiteX153" fmla="*/ 930601 w 1738592"/>
                <a:gd name="connsiteY153" fmla="*/ 177771 h 1913067"/>
                <a:gd name="connsiteX154" fmla="*/ 871789 w 1738592"/>
                <a:gd name="connsiteY154" fmla="*/ 118404 h 1913067"/>
                <a:gd name="connsiteX155" fmla="*/ 806320 w 1738592"/>
                <a:gd name="connsiteY155" fmla="*/ 139488 h 1913067"/>
                <a:gd name="connsiteX156" fmla="*/ 780798 w 1738592"/>
                <a:gd name="connsiteY156" fmla="*/ 235473 h 1913067"/>
                <a:gd name="connsiteX157" fmla="*/ 780243 w 1738592"/>
                <a:gd name="connsiteY157" fmla="*/ 243795 h 1913067"/>
                <a:gd name="connsiteX158" fmla="*/ 814088 w 1738592"/>
                <a:gd name="connsiteY158" fmla="*/ 317587 h 1913067"/>
                <a:gd name="connsiteX159" fmla="*/ 872899 w 1738592"/>
                <a:gd name="connsiteY159" fmla="*/ 472938 h 1913067"/>
                <a:gd name="connsiteX160" fmla="*/ 854590 w 1738592"/>
                <a:gd name="connsiteY160" fmla="*/ 492912 h 1913067"/>
                <a:gd name="connsiteX161" fmla="*/ 745844 w 1738592"/>
                <a:gd name="connsiteY161" fmla="*/ 277639 h 1913067"/>
                <a:gd name="connsiteX162" fmla="*/ 771921 w 1738592"/>
                <a:gd name="connsiteY162" fmla="*/ 67915 h 1913067"/>
                <a:gd name="connsiteX163" fmla="*/ 880294 w 1738592"/>
                <a:gd name="connsiteY163" fmla="*/ 35 h 19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738592" h="1913067">
                  <a:moveTo>
                    <a:pt x="815466" y="1367422"/>
                  </a:moveTo>
                  <a:cubicBezTo>
                    <a:pt x="825184" y="1367144"/>
                    <a:pt x="835310" y="1368150"/>
                    <a:pt x="845713" y="1370092"/>
                  </a:cubicBezTo>
                  <a:cubicBezTo>
                    <a:pt x="942252" y="1387291"/>
                    <a:pt x="1007167" y="1450541"/>
                    <a:pt x="1060985" y="1527107"/>
                  </a:cubicBezTo>
                  <a:cubicBezTo>
                    <a:pt x="1064315" y="1532101"/>
                    <a:pt x="1063759" y="1537094"/>
                    <a:pt x="1063204" y="1542642"/>
                  </a:cubicBezTo>
                  <a:cubicBezTo>
                    <a:pt x="1059321" y="1574822"/>
                    <a:pt x="1069307" y="1603673"/>
                    <a:pt x="1092611" y="1625311"/>
                  </a:cubicBezTo>
                  <a:cubicBezTo>
                    <a:pt x="1139216" y="1668588"/>
                    <a:pt x="1143100" y="1724625"/>
                    <a:pt x="1136442" y="1780108"/>
                  </a:cubicBezTo>
                  <a:cubicBezTo>
                    <a:pt x="1125900" y="1869990"/>
                    <a:pt x="1061540" y="1917705"/>
                    <a:pt x="963891" y="1912711"/>
                  </a:cubicBezTo>
                  <a:cubicBezTo>
                    <a:pt x="866241" y="1909382"/>
                    <a:pt x="776914" y="1882196"/>
                    <a:pt x="700903" y="1819501"/>
                  </a:cubicBezTo>
                  <a:cubicBezTo>
                    <a:pt x="653188" y="1780108"/>
                    <a:pt x="630995" y="1724625"/>
                    <a:pt x="623228" y="1664704"/>
                  </a:cubicBezTo>
                  <a:cubicBezTo>
                    <a:pt x="617125" y="1615879"/>
                    <a:pt x="625447" y="1568164"/>
                    <a:pt x="642092" y="1521004"/>
                  </a:cubicBezTo>
                  <a:cubicBezTo>
                    <a:pt x="648750" y="1502695"/>
                    <a:pt x="660956" y="1492153"/>
                    <a:pt x="674826" y="1482166"/>
                  </a:cubicBezTo>
                  <a:cubicBezTo>
                    <a:pt x="700903" y="1462747"/>
                    <a:pt x="727535" y="1441664"/>
                    <a:pt x="742515" y="1413923"/>
                  </a:cubicBezTo>
                  <a:cubicBezTo>
                    <a:pt x="760825" y="1380634"/>
                    <a:pt x="786312" y="1368254"/>
                    <a:pt x="815466" y="1367422"/>
                  </a:cubicBezTo>
                  <a:close/>
                  <a:moveTo>
                    <a:pt x="1475995" y="1171473"/>
                  </a:moveTo>
                  <a:cubicBezTo>
                    <a:pt x="1547775" y="1167337"/>
                    <a:pt x="1604576" y="1225698"/>
                    <a:pt x="1610818" y="1301848"/>
                  </a:cubicBezTo>
                  <a:cubicBezTo>
                    <a:pt x="1612482" y="1320158"/>
                    <a:pt x="1619140" y="1337912"/>
                    <a:pt x="1616921" y="1347899"/>
                  </a:cubicBezTo>
                  <a:cubicBezTo>
                    <a:pt x="1611927" y="1443885"/>
                    <a:pt x="1595837" y="1527109"/>
                    <a:pt x="1538135" y="1596462"/>
                  </a:cubicBezTo>
                  <a:cubicBezTo>
                    <a:pt x="1524264" y="1613107"/>
                    <a:pt x="1508175" y="1626422"/>
                    <a:pt x="1489311" y="1636409"/>
                  </a:cubicBezTo>
                  <a:cubicBezTo>
                    <a:pt x="1426061" y="1669699"/>
                    <a:pt x="1359481" y="1696331"/>
                    <a:pt x="1287909" y="1699660"/>
                  </a:cubicBezTo>
                  <a:cubicBezTo>
                    <a:pt x="1209678" y="1703543"/>
                    <a:pt x="1144209" y="1670809"/>
                    <a:pt x="1095939" y="1608668"/>
                  </a:cubicBezTo>
                  <a:cubicBezTo>
                    <a:pt x="1070417" y="1576488"/>
                    <a:pt x="1070972" y="1538760"/>
                    <a:pt x="1086507" y="1501032"/>
                  </a:cubicBezTo>
                  <a:cubicBezTo>
                    <a:pt x="1097048" y="1474955"/>
                    <a:pt x="1114249" y="1452207"/>
                    <a:pt x="1133668" y="1433343"/>
                  </a:cubicBezTo>
                  <a:cubicBezTo>
                    <a:pt x="1218555" y="1350673"/>
                    <a:pt x="1300670" y="1263565"/>
                    <a:pt x="1400539" y="1198096"/>
                  </a:cubicBezTo>
                  <a:cubicBezTo>
                    <a:pt x="1426477" y="1181174"/>
                    <a:pt x="1452068" y="1172851"/>
                    <a:pt x="1475995" y="1171473"/>
                  </a:cubicBezTo>
                  <a:close/>
                  <a:moveTo>
                    <a:pt x="542778" y="1115427"/>
                  </a:moveTo>
                  <a:cubicBezTo>
                    <a:pt x="593822" y="1110988"/>
                    <a:pt x="642092" y="1122640"/>
                    <a:pt x="687588" y="1144278"/>
                  </a:cubicBezTo>
                  <a:cubicBezTo>
                    <a:pt x="787456" y="1191993"/>
                    <a:pt x="796888" y="1314055"/>
                    <a:pt x="746399" y="1391176"/>
                  </a:cubicBezTo>
                  <a:cubicBezTo>
                    <a:pt x="680375" y="1491045"/>
                    <a:pt x="582171" y="1537650"/>
                    <a:pt x="466212" y="1553186"/>
                  </a:cubicBezTo>
                  <a:cubicBezTo>
                    <a:pt x="387982" y="1563173"/>
                    <a:pt x="315854" y="1548192"/>
                    <a:pt x="251494" y="1502697"/>
                  </a:cubicBezTo>
                  <a:cubicBezTo>
                    <a:pt x="204334" y="1469407"/>
                    <a:pt x="176038" y="1421692"/>
                    <a:pt x="168270" y="1364544"/>
                  </a:cubicBezTo>
                  <a:cubicBezTo>
                    <a:pt x="160503" y="1305732"/>
                    <a:pt x="193237" y="1262456"/>
                    <a:pt x="235404" y="1229166"/>
                  </a:cubicBezTo>
                  <a:cubicBezTo>
                    <a:pt x="310306" y="1169800"/>
                    <a:pt x="394639" y="1129852"/>
                    <a:pt x="490069" y="1115982"/>
                  </a:cubicBezTo>
                  <a:cubicBezTo>
                    <a:pt x="507269" y="1113208"/>
                    <a:pt x="525023" y="1115427"/>
                    <a:pt x="542778" y="1115427"/>
                  </a:cubicBezTo>
                  <a:close/>
                  <a:moveTo>
                    <a:pt x="912153" y="961878"/>
                  </a:moveTo>
                  <a:cubicBezTo>
                    <a:pt x="915204" y="960630"/>
                    <a:pt x="918949" y="962294"/>
                    <a:pt x="924497" y="967288"/>
                  </a:cubicBezTo>
                  <a:cubicBezTo>
                    <a:pt x="926162" y="968398"/>
                    <a:pt x="927826" y="968952"/>
                    <a:pt x="929491" y="970062"/>
                  </a:cubicBezTo>
                  <a:cubicBezTo>
                    <a:pt x="965555" y="991145"/>
                    <a:pt x="965555" y="991145"/>
                    <a:pt x="947245" y="1028874"/>
                  </a:cubicBezTo>
                  <a:cubicBezTo>
                    <a:pt x="940033" y="1043854"/>
                    <a:pt x="933929" y="1059389"/>
                    <a:pt x="927271" y="1074369"/>
                  </a:cubicBezTo>
                  <a:cubicBezTo>
                    <a:pt x="910627" y="1088240"/>
                    <a:pt x="889543" y="1097672"/>
                    <a:pt x="880111" y="1119310"/>
                  </a:cubicBezTo>
                  <a:cubicBezTo>
                    <a:pt x="875673" y="1129297"/>
                    <a:pt x="867905" y="1140394"/>
                    <a:pt x="876782" y="1149826"/>
                  </a:cubicBezTo>
                  <a:cubicBezTo>
                    <a:pt x="886769" y="1160922"/>
                    <a:pt x="896756" y="1150380"/>
                    <a:pt x="906188" y="1145387"/>
                  </a:cubicBezTo>
                  <a:cubicBezTo>
                    <a:pt x="910627" y="1142613"/>
                    <a:pt x="915066" y="1138729"/>
                    <a:pt x="921168" y="1142058"/>
                  </a:cubicBezTo>
                  <a:cubicBezTo>
                    <a:pt x="926717" y="1245811"/>
                    <a:pt x="1012161" y="1303513"/>
                    <a:pt x="1110920" y="1269668"/>
                  </a:cubicBezTo>
                  <a:cubicBezTo>
                    <a:pt x="1141990" y="1258571"/>
                    <a:pt x="1171951" y="1244701"/>
                    <a:pt x="1200802" y="1227501"/>
                  </a:cubicBezTo>
                  <a:cubicBezTo>
                    <a:pt x="1220776" y="1215850"/>
                    <a:pt x="1241304" y="1205308"/>
                    <a:pt x="1264052" y="1200315"/>
                  </a:cubicBezTo>
                  <a:cubicBezTo>
                    <a:pt x="1274039" y="1262455"/>
                    <a:pt x="1254620" y="1309062"/>
                    <a:pt x="1204685" y="1347899"/>
                  </a:cubicBezTo>
                  <a:cubicBezTo>
                    <a:pt x="1159190" y="1383408"/>
                    <a:pt x="1117578" y="1424465"/>
                    <a:pt x="1085953" y="1474400"/>
                  </a:cubicBezTo>
                  <a:cubicBezTo>
                    <a:pt x="1067089" y="1504360"/>
                    <a:pt x="1057102" y="1504360"/>
                    <a:pt x="1034909" y="1477174"/>
                  </a:cubicBezTo>
                  <a:cubicBezTo>
                    <a:pt x="985528" y="1418362"/>
                    <a:pt x="926717" y="1375641"/>
                    <a:pt x="849596" y="1360106"/>
                  </a:cubicBezTo>
                  <a:cubicBezTo>
                    <a:pt x="825184" y="1355667"/>
                    <a:pt x="801881" y="1358996"/>
                    <a:pt x="773585" y="1363435"/>
                  </a:cubicBezTo>
                  <a:cubicBezTo>
                    <a:pt x="784126" y="1331255"/>
                    <a:pt x="784681" y="1300183"/>
                    <a:pt x="783572" y="1269668"/>
                  </a:cubicBezTo>
                  <a:cubicBezTo>
                    <a:pt x="781907" y="1224727"/>
                    <a:pt x="762488" y="1188108"/>
                    <a:pt x="729199" y="1158703"/>
                  </a:cubicBezTo>
                  <a:cubicBezTo>
                    <a:pt x="721986" y="1152600"/>
                    <a:pt x="714773" y="1147606"/>
                    <a:pt x="716993" y="1136510"/>
                  </a:cubicBezTo>
                  <a:cubicBezTo>
                    <a:pt x="719212" y="1126523"/>
                    <a:pt x="728089" y="1126523"/>
                    <a:pt x="735856" y="1123749"/>
                  </a:cubicBezTo>
                  <a:cubicBezTo>
                    <a:pt x="811868" y="1096007"/>
                    <a:pt x="871789" y="1049957"/>
                    <a:pt x="903969" y="973946"/>
                  </a:cubicBezTo>
                  <a:cubicBezTo>
                    <a:pt x="906743" y="967288"/>
                    <a:pt x="909101" y="963127"/>
                    <a:pt x="912153" y="961878"/>
                  </a:cubicBezTo>
                  <a:close/>
                  <a:moveTo>
                    <a:pt x="1254116" y="857085"/>
                  </a:moveTo>
                  <a:cubicBezTo>
                    <a:pt x="1315858" y="861767"/>
                    <a:pt x="1373074" y="881428"/>
                    <a:pt x="1427170" y="915134"/>
                  </a:cubicBezTo>
                  <a:cubicBezTo>
                    <a:pt x="1452137" y="930115"/>
                    <a:pt x="1478214" y="939547"/>
                    <a:pt x="1507620" y="949534"/>
                  </a:cubicBezTo>
                  <a:cubicBezTo>
                    <a:pt x="1478769" y="981713"/>
                    <a:pt x="1432718" y="981713"/>
                    <a:pt x="1404977" y="1015558"/>
                  </a:cubicBezTo>
                  <a:cubicBezTo>
                    <a:pt x="1451028" y="1037196"/>
                    <a:pt x="1499853" y="1015558"/>
                    <a:pt x="1545903" y="1030538"/>
                  </a:cubicBezTo>
                  <a:cubicBezTo>
                    <a:pt x="1518716" y="1046628"/>
                    <a:pt x="1518716" y="1053841"/>
                    <a:pt x="1543129" y="1071041"/>
                  </a:cubicBezTo>
                  <a:cubicBezTo>
                    <a:pt x="1559773" y="1083247"/>
                    <a:pt x="1580857" y="1088795"/>
                    <a:pt x="1601940" y="1110988"/>
                  </a:cubicBezTo>
                  <a:cubicBezTo>
                    <a:pt x="1578638" y="1101001"/>
                    <a:pt x="1562547" y="1093788"/>
                    <a:pt x="1544793" y="1097672"/>
                  </a:cubicBezTo>
                  <a:cubicBezTo>
                    <a:pt x="1540354" y="1098782"/>
                    <a:pt x="1535361" y="1099891"/>
                    <a:pt x="1535361" y="1105440"/>
                  </a:cubicBezTo>
                  <a:cubicBezTo>
                    <a:pt x="1535361" y="1108214"/>
                    <a:pt x="1539245" y="1110988"/>
                    <a:pt x="1542019" y="1113207"/>
                  </a:cubicBezTo>
                  <a:cubicBezTo>
                    <a:pt x="1558664" y="1125413"/>
                    <a:pt x="1576973" y="1136510"/>
                    <a:pt x="1593618" y="1159813"/>
                  </a:cubicBezTo>
                  <a:cubicBezTo>
                    <a:pt x="1578083" y="1151490"/>
                    <a:pt x="1566986" y="1147606"/>
                    <a:pt x="1558109" y="1140394"/>
                  </a:cubicBezTo>
                  <a:cubicBezTo>
                    <a:pt x="1525929" y="1114872"/>
                    <a:pt x="1485982" y="1122639"/>
                    <a:pt x="1449918" y="1114317"/>
                  </a:cubicBezTo>
                  <a:cubicBezTo>
                    <a:pt x="1443260" y="1112652"/>
                    <a:pt x="1437712" y="1117091"/>
                    <a:pt x="1432718" y="1121530"/>
                  </a:cubicBezTo>
                  <a:cubicBezTo>
                    <a:pt x="1398319" y="1152045"/>
                    <a:pt x="1356707" y="1165361"/>
                    <a:pt x="1312876" y="1174238"/>
                  </a:cubicBezTo>
                  <a:cubicBezTo>
                    <a:pt x="1266270" y="1183670"/>
                    <a:pt x="1224104" y="1203089"/>
                    <a:pt x="1182492" y="1225837"/>
                  </a:cubicBezTo>
                  <a:cubicBezTo>
                    <a:pt x="1140325" y="1248585"/>
                    <a:pt x="1097604" y="1268004"/>
                    <a:pt x="1047669" y="1270223"/>
                  </a:cubicBezTo>
                  <a:cubicBezTo>
                    <a:pt x="996625" y="1272997"/>
                    <a:pt x="938923" y="1214186"/>
                    <a:pt x="932820" y="1164806"/>
                  </a:cubicBezTo>
                  <a:cubicBezTo>
                    <a:pt x="915066" y="1023880"/>
                    <a:pt x="1046559" y="869639"/>
                    <a:pt x="1190814" y="857432"/>
                  </a:cubicBezTo>
                  <a:cubicBezTo>
                    <a:pt x="1212452" y="855629"/>
                    <a:pt x="1233536" y="855525"/>
                    <a:pt x="1254116" y="857085"/>
                  </a:cubicBezTo>
                  <a:close/>
                  <a:moveTo>
                    <a:pt x="164386" y="675449"/>
                  </a:moveTo>
                  <a:cubicBezTo>
                    <a:pt x="255378" y="671566"/>
                    <a:pt x="333053" y="707629"/>
                    <a:pt x="405737" y="757009"/>
                  </a:cubicBezTo>
                  <a:cubicBezTo>
                    <a:pt x="415724" y="763667"/>
                    <a:pt x="425710" y="770325"/>
                    <a:pt x="414614" y="787524"/>
                  </a:cubicBezTo>
                  <a:cubicBezTo>
                    <a:pt x="342486" y="898489"/>
                    <a:pt x="373002" y="1016667"/>
                    <a:pt x="476199" y="1096008"/>
                  </a:cubicBezTo>
                  <a:cubicBezTo>
                    <a:pt x="479529" y="1098227"/>
                    <a:pt x="482303" y="1100446"/>
                    <a:pt x="491180" y="1106549"/>
                  </a:cubicBezTo>
                  <a:cubicBezTo>
                    <a:pt x="424046" y="1109878"/>
                    <a:pt x="369673" y="1133736"/>
                    <a:pt x="318628" y="1162587"/>
                  </a:cubicBezTo>
                  <a:cubicBezTo>
                    <a:pt x="285339" y="1181451"/>
                    <a:pt x="254268" y="1173128"/>
                    <a:pt x="222643" y="1168690"/>
                  </a:cubicBezTo>
                  <a:cubicBezTo>
                    <a:pt x="188799" y="1163696"/>
                    <a:pt x="157174" y="1151490"/>
                    <a:pt x="126103" y="1136510"/>
                  </a:cubicBezTo>
                  <a:cubicBezTo>
                    <a:pt x="47318" y="1098782"/>
                    <a:pt x="22351" y="1026099"/>
                    <a:pt x="7371" y="948424"/>
                  </a:cubicBezTo>
                  <a:cubicBezTo>
                    <a:pt x="-5390" y="882954"/>
                    <a:pt x="-3726" y="817485"/>
                    <a:pt x="29564" y="757564"/>
                  </a:cubicBezTo>
                  <a:cubicBezTo>
                    <a:pt x="58415" y="705965"/>
                    <a:pt x="103910" y="678223"/>
                    <a:pt x="164386" y="675449"/>
                  </a:cubicBezTo>
                  <a:close/>
                  <a:moveTo>
                    <a:pt x="702637" y="664978"/>
                  </a:moveTo>
                  <a:cubicBezTo>
                    <a:pt x="711584" y="663799"/>
                    <a:pt x="720877" y="664908"/>
                    <a:pt x="730864" y="667683"/>
                  </a:cubicBezTo>
                  <a:cubicBezTo>
                    <a:pt x="808540" y="689321"/>
                    <a:pt x="870126" y="730378"/>
                    <a:pt x="900641" y="808608"/>
                  </a:cubicBezTo>
                  <a:cubicBezTo>
                    <a:pt x="931711" y="887394"/>
                    <a:pt x="913402" y="959521"/>
                    <a:pt x="864023" y="1023882"/>
                  </a:cubicBezTo>
                  <a:cubicBezTo>
                    <a:pt x="825185" y="1074371"/>
                    <a:pt x="773031" y="1105996"/>
                    <a:pt x="710336" y="1123196"/>
                  </a:cubicBezTo>
                  <a:cubicBezTo>
                    <a:pt x="688143" y="1129299"/>
                    <a:pt x="669279" y="1124860"/>
                    <a:pt x="649304" y="1118202"/>
                  </a:cubicBezTo>
                  <a:cubicBezTo>
                    <a:pt x="615460" y="1106551"/>
                    <a:pt x="581060" y="1101558"/>
                    <a:pt x="545551" y="1103222"/>
                  </a:cubicBezTo>
                  <a:cubicBezTo>
                    <a:pt x="468431" y="1105441"/>
                    <a:pt x="432367" y="1050514"/>
                    <a:pt x="402406" y="992812"/>
                  </a:cubicBezTo>
                  <a:cubicBezTo>
                    <a:pt x="355246" y="901264"/>
                    <a:pt x="402406" y="800286"/>
                    <a:pt x="459553" y="745913"/>
                  </a:cubicBezTo>
                  <a:cubicBezTo>
                    <a:pt x="467876" y="738145"/>
                    <a:pt x="476753" y="736481"/>
                    <a:pt x="487295" y="736481"/>
                  </a:cubicBezTo>
                  <a:cubicBezTo>
                    <a:pt x="556648" y="735926"/>
                    <a:pt x="619898" y="716507"/>
                    <a:pt x="676492" y="676005"/>
                  </a:cubicBezTo>
                  <a:cubicBezTo>
                    <a:pt x="685092" y="669624"/>
                    <a:pt x="693691" y="666157"/>
                    <a:pt x="702637" y="664978"/>
                  </a:cubicBezTo>
                  <a:close/>
                  <a:moveTo>
                    <a:pt x="1144555" y="556162"/>
                  </a:moveTo>
                  <a:cubicBezTo>
                    <a:pt x="1146982" y="557549"/>
                    <a:pt x="1148647" y="561433"/>
                    <a:pt x="1150312" y="566704"/>
                  </a:cubicBezTo>
                  <a:cubicBezTo>
                    <a:pt x="1158634" y="593890"/>
                    <a:pt x="1168621" y="620522"/>
                    <a:pt x="1177498" y="647708"/>
                  </a:cubicBezTo>
                  <a:cubicBezTo>
                    <a:pt x="1153086" y="694869"/>
                    <a:pt x="1112583" y="713733"/>
                    <a:pt x="1061540" y="715952"/>
                  </a:cubicBezTo>
                  <a:cubicBezTo>
                    <a:pt x="1046559" y="716507"/>
                    <a:pt x="1031024" y="714842"/>
                    <a:pt x="1014934" y="717617"/>
                  </a:cubicBezTo>
                  <a:cubicBezTo>
                    <a:pt x="1020482" y="728713"/>
                    <a:pt x="1029359" y="732042"/>
                    <a:pt x="1038237" y="733706"/>
                  </a:cubicBezTo>
                  <a:cubicBezTo>
                    <a:pt x="1092610" y="745358"/>
                    <a:pt x="1145873" y="747577"/>
                    <a:pt x="1190814" y="705410"/>
                  </a:cubicBezTo>
                  <a:cubicBezTo>
                    <a:pt x="1195807" y="700417"/>
                    <a:pt x="1201910" y="695423"/>
                    <a:pt x="1210233" y="698198"/>
                  </a:cubicBezTo>
                  <a:cubicBezTo>
                    <a:pt x="1251290" y="740919"/>
                    <a:pt x="1299559" y="771989"/>
                    <a:pt x="1358926" y="783641"/>
                  </a:cubicBezTo>
                  <a:cubicBezTo>
                    <a:pt x="1361700" y="783641"/>
                    <a:pt x="1363920" y="785305"/>
                    <a:pt x="1366694" y="785860"/>
                  </a:cubicBezTo>
                  <a:cubicBezTo>
                    <a:pt x="1377790" y="788634"/>
                    <a:pt x="1395545" y="780867"/>
                    <a:pt x="1399983" y="791408"/>
                  </a:cubicBezTo>
                  <a:cubicBezTo>
                    <a:pt x="1404976" y="803060"/>
                    <a:pt x="1392770" y="816930"/>
                    <a:pt x="1388332" y="829692"/>
                  </a:cubicBezTo>
                  <a:cubicBezTo>
                    <a:pt x="1387222" y="834131"/>
                    <a:pt x="1383893" y="838015"/>
                    <a:pt x="1382783" y="842453"/>
                  </a:cubicBezTo>
                  <a:cubicBezTo>
                    <a:pt x="1375571" y="866866"/>
                    <a:pt x="1363364" y="870195"/>
                    <a:pt x="1337843" y="862982"/>
                  </a:cubicBezTo>
                  <a:cubicBezTo>
                    <a:pt x="1240193" y="834131"/>
                    <a:pt x="1144764" y="837460"/>
                    <a:pt x="1057101" y="896826"/>
                  </a:cubicBezTo>
                  <a:cubicBezTo>
                    <a:pt x="1028805" y="916245"/>
                    <a:pt x="1004947" y="941212"/>
                    <a:pt x="984419" y="968399"/>
                  </a:cubicBezTo>
                  <a:cubicBezTo>
                    <a:pt x="974432" y="981160"/>
                    <a:pt x="967219" y="981715"/>
                    <a:pt x="954458" y="974502"/>
                  </a:cubicBezTo>
                  <a:cubicBezTo>
                    <a:pt x="930600" y="960077"/>
                    <a:pt x="913956" y="948425"/>
                    <a:pt x="920059" y="912361"/>
                  </a:cubicBezTo>
                  <a:cubicBezTo>
                    <a:pt x="930600" y="850221"/>
                    <a:pt x="916175" y="790854"/>
                    <a:pt x="871789" y="742584"/>
                  </a:cubicBezTo>
                  <a:cubicBezTo>
                    <a:pt x="857918" y="728158"/>
                    <a:pt x="860138" y="715952"/>
                    <a:pt x="871789" y="702081"/>
                  </a:cubicBezTo>
                  <a:cubicBezTo>
                    <a:pt x="902304" y="665463"/>
                    <a:pt x="936703" y="634393"/>
                    <a:pt x="976651" y="608871"/>
                  </a:cubicBezTo>
                  <a:cubicBezTo>
                    <a:pt x="983864" y="600548"/>
                    <a:pt x="993296" y="604987"/>
                    <a:pt x="1001618" y="606096"/>
                  </a:cubicBezTo>
                  <a:cubicBezTo>
                    <a:pt x="1016043" y="607761"/>
                    <a:pt x="1028805" y="606651"/>
                    <a:pt x="1037682" y="593890"/>
                  </a:cubicBezTo>
                  <a:cubicBezTo>
                    <a:pt x="1073191" y="593336"/>
                    <a:pt x="1107590" y="588342"/>
                    <a:pt x="1134222" y="560601"/>
                  </a:cubicBezTo>
                  <a:cubicBezTo>
                    <a:pt x="1138937" y="555885"/>
                    <a:pt x="1142127" y="554775"/>
                    <a:pt x="1144555" y="556162"/>
                  </a:cubicBezTo>
                  <a:close/>
                  <a:moveTo>
                    <a:pt x="1344502" y="291510"/>
                  </a:moveTo>
                  <a:cubicBezTo>
                    <a:pt x="1502073" y="301497"/>
                    <a:pt x="1628018" y="369186"/>
                    <a:pt x="1713462" y="504563"/>
                  </a:cubicBezTo>
                  <a:cubicBezTo>
                    <a:pt x="1759512" y="577245"/>
                    <a:pt x="1740648" y="653257"/>
                    <a:pt x="1670185" y="702082"/>
                  </a:cubicBezTo>
                  <a:cubicBezTo>
                    <a:pt x="1604715" y="747578"/>
                    <a:pt x="1531479" y="767552"/>
                    <a:pt x="1453248" y="776429"/>
                  </a:cubicBezTo>
                  <a:cubicBezTo>
                    <a:pt x="1363920" y="786416"/>
                    <a:pt x="1287354" y="761449"/>
                    <a:pt x="1225214" y="697089"/>
                  </a:cubicBezTo>
                  <a:cubicBezTo>
                    <a:pt x="1182492" y="653257"/>
                    <a:pt x="1166402" y="595555"/>
                    <a:pt x="1155305" y="537298"/>
                  </a:cubicBezTo>
                  <a:cubicBezTo>
                    <a:pt x="1146983" y="492357"/>
                    <a:pt x="1144764" y="446861"/>
                    <a:pt x="1161409" y="403585"/>
                  </a:cubicBezTo>
                  <a:cubicBezTo>
                    <a:pt x="1187485" y="335341"/>
                    <a:pt x="1253510" y="287626"/>
                    <a:pt x="1344502" y="291510"/>
                  </a:cubicBezTo>
                  <a:close/>
                  <a:moveTo>
                    <a:pt x="489515" y="253436"/>
                  </a:moveTo>
                  <a:cubicBezTo>
                    <a:pt x="557065" y="256418"/>
                    <a:pt x="623506" y="278472"/>
                    <a:pt x="688143" y="320916"/>
                  </a:cubicBezTo>
                  <a:cubicBezTo>
                    <a:pt x="735303" y="352541"/>
                    <a:pt x="770812" y="395263"/>
                    <a:pt x="780244" y="456294"/>
                  </a:cubicBezTo>
                  <a:cubicBezTo>
                    <a:pt x="787457" y="504009"/>
                    <a:pt x="773031" y="544511"/>
                    <a:pt x="750283" y="582239"/>
                  </a:cubicBezTo>
                  <a:cubicBezTo>
                    <a:pt x="694801" y="674340"/>
                    <a:pt x="596042" y="724829"/>
                    <a:pt x="477308" y="725384"/>
                  </a:cubicBezTo>
                  <a:cubicBezTo>
                    <a:pt x="333053" y="725939"/>
                    <a:pt x="230965" y="650483"/>
                    <a:pt x="193792" y="510112"/>
                  </a:cubicBezTo>
                  <a:cubicBezTo>
                    <a:pt x="169934" y="420230"/>
                    <a:pt x="192682" y="345328"/>
                    <a:pt x="284229" y="300388"/>
                  </a:cubicBezTo>
                  <a:cubicBezTo>
                    <a:pt x="353305" y="266543"/>
                    <a:pt x="421964" y="250453"/>
                    <a:pt x="489515" y="253436"/>
                  </a:cubicBezTo>
                  <a:close/>
                  <a:moveTo>
                    <a:pt x="880294" y="35"/>
                  </a:moveTo>
                  <a:cubicBezTo>
                    <a:pt x="895092" y="399"/>
                    <a:pt x="910489" y="3555"/>
                    <a:pt x="926163" y="9658"/>
                  </a:cubicBezTo>
                  <a:cubicBezTo>
                    <a:pt x="976098" y="29077"/>
                    <a:pt x="993852" y="74573"/>
                    <a:pt x="999400" y="121733"/>
                  </a:cubicBezTo>
                  <a:cubicBezTo>
                    <a:pt x="1008277" y="195525"/>
                    <a:pt x="1036019" y="257111"/>
                    <a:pt x="1090392" y="308155"/>
                  </a:cubicBezTo>
                  <a:cubicBezTo>
                    <a:pt x="1104817" y="321471"/>
                    <a:pt x="1115359" y="339780"/>
                    <a:pt x="1127565" y="355870"/>
                  </a:cubicBezTo>
                  <a:cubicBezTo>
                    <a:pt x="1145874" y="379727"/>
                    <a:pt x="1154197" y="405249"/>
                    <a:pt x="1144210" y="435765"/>
                  </a:cubicBezTo>
                  <a:cubicBezTo>
                    <a:pt x="1135333" y="462396"/>
                    <a:pt x="1136443" y="490693"/>
                    <a:pt x="1143100" y="517879"/>
                  </a:cubicBezTo>
                  <a:cubicBezTo>
                    <a:pt x="1149203" y="542291"/>
                    <a:pt x="1132559" y="553388"/>
                    <a:pt x="1116468" y="564484"/>
                  </a:cubicBezTo>
                  <a:cubicBezTo>
                    <a:pt x="1088172" y="583903"/>
                    <a:pt x="1054883" y="582239"/>
                    <a:pt x="1022703" y="586677"/>
                  </a:cubicBezTo>
                  <a:cubicBezTo>
                    <a:pt x="1001620" y="587787"/>
                    <a:pt x="992743" y="570588"/>
                    <a:pt x="982201" y="557827"/>
                  </a:cubicBezTo>
                  <a:cubicBezTo>
                    <a:pt x="933930" y="499570"/>
                    <a:pt x="911737" y="430771"/>
                    <a:pt x="898421" y="358089"/>
                  </a:cubicBezTo>
                  <a:cubicBezTo>
                    <a:pt x="890654" y="317587"/>
                    <a:pt x="889544" y="277639"/>
                    <a:pt x="902860" y="237692"/>
                  </a:cubicBezTo>
                  <a:cubicBezTo>
                    <a:pt x="906744" y="226041"/>
                    <a:pt x="909518" y="212170"/>
                    <a:pt x="921724" y="208286"/>
                  </a:cubicBezTo>
                  <a:cubicBezTo>
                    <a:pt x="941698" y="201628"/>
                    <a:pt x="935594" y="189977"/>
                    <a:pt x="930601" y="177771"/>
                  </a:cubicBezTo>
                  <a:cubicBezTo>
                    <a:pt x="918950" y="150029"/>
                    <a:pt x="899531" y="130056"/>
                    <a:pt x="871789" y="118404"/>
                  </a:cubicBezTo>
                  <a:cubicBezTo>
                    <a:pt x="842384" y="105643"/>
                    <a:pt x="822965" y="111746"/>
                    <a:pt x="806320" y="139488"/>
                  </a:cubicBezTo>
                  <a:cubicBezTo>
                    <a:pt x="788565" y="168893"/>
                    <a:pt x="787456" y="203293"/>
                    <a:pt x="780798" y="235473"/>
                  </a:cubicBezTo>
                  <a:cubicBezTo>
                    <a:pt x="780243" y="238247"/>
                    <a:pt x="780798" y="241021"/>
                    <a:pt x="780243" y="243795"/>
                  </a:cubicBezTo>
                  <a:cubicBezTo>
                    <a:pt x="770256" y="278194"/>
                    <a:pt x="775804" y="299832"/>
                    <a:pt x="814088" y="317587"/>
                  </a:cubicBezTo>
                  <a:cubicBezTo>
                    <a:pt x="862358" y="340335"/>
                    <a:pt x="888434" y="421894"/>
                    <a:pt x="872899" y="472938"/>
                  </a:cubicBezTo>
                  <a:cubicBezTo>
                    <a:pt x="870125" y="481815"/>
                    <a:pt x="869015" y="494022"/>
                    <a:pt x="854590" y="492912"/>
                  </a:cubicBezTo>
                  <a:cubicBezTo>
                    <a:pt x="791340" y="434655"/>
                    <a:pt x="760824" y="359199"/>
                    <a:pt x="745844" y="277639"/>
                  </a:cubicBezTo>
                  <a:cubicBezTo>
                    <a:pt x="731973" y="205512"/>
                    <a:pt x="734748" y="134494"/>
                    <a:pt x="771921" y="67915"/>
                  </a:cubicBezTo>
                  <a:cubicBezTo>
                    <a:pt x="796888" y="22974"/>
                    <a:pt x="835899" y="-1057"/>
                    <a:pt x="880294" y="35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43312C9-CD74-4A49-A624-07788D9A3342}"/>
                </a:ext>
              </a:extLst>
            </p:cNvPr>
            <p:cNvSpPr/>
            <p:nvPr/>
          </p:nvSpPr>
          <p:spPr>
            <a:xfrm>
              <a:off x="8102377" y="2368285"/>
              <a:ext cx="1387076" cy="1237484"/>
            </a:xfrm>
            <a:custGeom>
              <a:avLst/>
              <a:gdLst>
                <a:gd name="connsiteX0" fmla="*/ 757001 w 1387076"/>
                <a:gd name="connsiteY0" fmla="*/ 1144901 h 1237484"/>
                <a:gd name="connsiteX1" fmla="*/ 767890 w 1387076"/>
                <a:gd name="connsiteY1" fmla="*/ 1150796 h 1237484"/>
                <a:gd name="connsiteX2" fmla="*/ 754574 w 1387076"/>
                <a:gd name="connsiteY2" fmla="*/ 1169661 h 1237484"/>
                <a:gd name="connsiteX3" fmla="*/ 722948 w 1387076"/>
                <a:gd name="connsiteY3" fmla="*/ 1217376 h 1237484"/>
                <a:gd name="connsiteX4" fmla="*/ 700755 w 1387076"/>
                <a:gd name="connsiteY4" fmla="*/ 1236794 h 1237484"/>
                <a:gd name="connsiteX5" fmla="*/ 687439 w 1387076"/>
                <a:gd name="connsiteY5" fmla="*/ 1209053 h 1237484"/>
                <a:gd name="connsiteX6" fmla="*/ 744032 w 1387076"/>
                <a:gd name="connsiteY6" fmla="*/ 1145248 h 1237484"/>
                <a:gd name="connsiteX7" fmla="*/ 757001 w 1387076"/>
                <a:gd name="connsiteY7" fmla="*/ 1144901 h 1237484"/>
                <a:gd name="connsiteX8" fmla="*/ 1223401 w 1387076"/>
                <a:gd name="connsiteY8" fmla="*/ 912221 h 1237484"/>
                <a:gd name="connsiteX9" fmla="*/ 1258910 w 1387076"/>
                <a:gd name="connsiteY9" fmla="*/ 923318 h 1237484"/>
                <a:gd name="connsiteX10" fmla="*/ 1225621 w 1387076"/>
                <a:gd name="connsiteY10" fmla="*/ 1005987 h 1237484"/>
                <a:gd name="connsiteX11" fmla="*/ 1232834 w 1387076"/>
                <a:gd name="connsiteY11" fmla="*/ 959936 h 1237484"/>
                <a:gd name="connsiteX12" fmla="*/ 1228395 w 1387076"/>
                <a:gd name="connsiteY12" fmla="*/ 958827 h 1237484"/>
                <a:gd name="connsiteX13" fmla="*/ 1189002 w 1387076"/>
                <a:gd name="connsiteY13" fmla="*/ 943847 h 1237484"/>
                <a:gd name="connsiteX14" fmla="*/ 1223401 w 1387076"/>
                <a:gd name="connsiteY14" fmla="*/ 912221 h 1237484"/>
                <a:gd name="connsiteX15" fmla="*/ 364132 w 1387076"/>
                <a:gd name="connsiteY15" fmla="*/ 890150 h 1237484"/>
                <a:gd name="connsiteX16" fmla="*/ 403923 w 1387076"/>
                <a:gd name="connsiteY16" fmla="*/ 891693 h 1237484"/>
                <a:gd name="connsiteX17" fmla="*/ 416129 w 1387076"/>
                <a:gd name="connsiteY17" fmla="*/ 918325 h 1237484"/>
                <a:gd name="connsiteX18" fmla="*/ 404478 w 1387076"/>
                <a:gd name="connsiteY18" fmla="*/ 928866 h 1237484"/>
                <a:gd name="connsiteX19" fmla="*/ 284636 w 1387076"/>
                <a:gd name="connsiteY19" fmla="*/ 953278 h 1237484"/>
                <a:gd name="connsiteX20" fmla="*/ 263552 w 1387076"/>
                <a:gd name="connsiteY20" fmla="*/ 956607 h 1237484"/>
                <a:gd name="connsiteX21" fmla="*/ 243024 w 1387076"/>
                <a:gd name="connsiteY21" fmla="*/ 944956 h 1237484"/>
                <a:gd name="connsiteX22" fmla="*/ 254120 w 1387076"/>
                <a:gd name="connsiteY22" fmla="*/ 927757 h 1237484"/>
                <a:gd name="connsiteX23" fmla="*/ 364132 w 1387076"/>
                <a:gd name="connsiteY23" fmla="*/ 890150 h 1237484"/>
                <a:gd name="connsiteX24" fmla="*/ 765116 w 1387076"/>
                <a:gd name="connsiteY24" fmla="*/ 712484 h 1237484"/>
                <a:gd name="connsiteX25" fmla="*/ 759013 w 1387076"/>
                <a:gd name="connsiteY25" fmla="*/ 780173 h 1237484"/>
                <a:gd name="connsiteX26" fmla="*/ 756239 w 1387076"/>
                <a:gd name="connsiteY26" fmla="*/ 781282 h 1237484"/>
                <a:gd name="connsiteX27" fmla="*/ 707413 w 1387076"/>
                <a:gd name="connsiteY27" fmla="*/ 794043 h 1237484"/>
                <a:gd name="connsiteX28" fmla="*/ 719065 w 1387076"/>
                <a:gd name="connsiteY28" fmla="*/ 742999 h 1237484"/>
                <a:gd name="connsiteX29" fmla="*/ 765116 w 1387076"/>
                <a:gd name="connsiteY29" fmla="*/ 712484 h 1237484"/>
                <a:gd name="connsiteX30" fmla="*/ 96619 w 1387076"/>
                <a:gd name="connsiteY30" fmla="*/ 415306 h 1237484"/>
                <a:gd name="connsiteX31" fmla="*/ 142601 w 1387076"/>
                <a:gd name="connsiteY31" fmla="*/ 422310 h 1237484"/>
                <a:gd name="connsiteX32" fmla="*/ 171452 w 1387076"/>
                <a:gd name="connsiteY32" fmla="*/ 455601 h 1237484"/>
                <a:gd name="connsiteX33" fmla="*/ 125401 w 1387076"/>
                <a:gd name="connsiteY33" fmla="*/ 430632 h 1237484"/>
                <a:gd name="connsiteX34" fmla="*/ 44396 w 1387076"/>
                <a:gd name="connsiteY34" fmla="*/ 467807 h 1237484"/>
                <a:gd name="connsiteX35" fmla="*/ 10 w 1387076"/>
                <a:gd name="connsiteY35" fmla="*/ 495548 h 1237484"/>
                <a:gd name="connsiteX36" fmla="*/ 51054 w 1387076"/>
                <a:gd name="connsiteY36" fmla="*/ 422865 h 1237484"/>
                <a:gd name="connsiteX37" fmla="*/ 96619 w 1387076"/>
                <a:gd name="connsiteY37" fmla="*/ 415306 h 1237484"/>
                <a:gd name="connsiteX38" fmla="*/ 479034 w 1387076"/>
                <a:gd name="connsiteY38" fmla="*/ 406637 h 1237484"/>
                <a:gd name="connsiteX39" fmla="*/ 489922 w 1387076"/>
                <a:gd name="connsiteY39" fmla="*/ 411769 h 1237484"/>
                <a:gd name="connsiteX40" fmla="*/ 476051 w 1387076"/>
                <a:gd name="connsiteY40" fmla="*/ 432852 h 1237484"/>
                <a:gd name="connsiteX41" fmla="*/ 414465 w 1387076"/>
                <a:gd name="connsiteY41" fmla="*/ 473355 h 1237484"/>
                <a:gd name="connsiteX42" fmla="*/ 387278 w 1387076"/>
                <a:gd name="connsiteY42" fmla="*/ 473355 h 1237484"/>
                <a:gd name="connsiteX43" fmla="*/ 388943 w 1387076"/>
                <a:gd name="connsiteY43" fmla="*/ 437846 h 1237484"/>
                <a:gd name="connsiteX44" fmla="*/ 466065 w 1387076"/>
                <a:gd name="connsiteY44" fmla="*/ 407330 h 1237484"/>
                <a:gd name="connsiteX45" fmla="*/ 479034 w 1387076"/>
                <a:gd name="connsiteY45" fmla="*/ 406637 h 1237484"/>
                <a:gd name="connsiteX46" fmla="*/ 1015897 w 1387076"/>
                <a:gd name="connsiteY46" fmla="*/ 285268 h 1237484"/>
                <a:gd name="connsiteX47" fmla="*/ 1048632 w 1387076"/>
                <a:gd name="connsiteY47" fmla="*/ 335203 h 1237484"/>
                <a:gd name="connsiteX48" fmla="*/ 877190 w 1387076"/>
                <a:gd name="connsiteY48" fmla="*/ 379589 h 1237484"/>
                <a:gd name="connsiteX49" fmla="*/ 837242 w 1387076"/>
                <a:gd name="connsiteY49" fmla="*/ 345745 h 1237484"/>
                <a:gd name="connsiteX50" fmla="*/ 917692 w 1387076"/>
                <a:gd name="connsiteY50" fmla="*/ 345190 h 1237484"/>
                <a:gd name="connsiteX51" fmla="*/ 1015897 w 1387076"/>
                <a:gd name="connsiteY51" fmla="*/ 285268 h 1237484"/>
                <a:gd name="connsiteX52" fmla="*/ 1212790 w 1387076"/>
                <a:gd name="connsiteY52" fmla="*/ 16941 h 1237484"/>
                <a:gd name="connsiteX53" fmla="*/ 1240046 w 1387076"/>
                <a:gd name="connsiteY53" fmla="*/ 17842 h 1237484"/>
                <a:gd name="connsiteX54" fmla="*/ 1266123 w 1387076"/>
                <a:gd name="connsiteY54" fmla="*/ 18397 h 1237484"/>
                <a:gd name="connsiteX55" fmla="*/ 1251142 w 1387076"/>
                <a:gd name="connsiteY55" fmla="*/ 63893 h 1237484"/>
                <a:gd name="connsiteX56" fmla="*/ 1297194 w 1387076"/>
                <a:gd name="connsiteY56" fmla="*/ 109944 h 1237484"/>
                <a:gd name="connsiteX57" fmla="*/ 1387076 w 1387076"/>
                <a:gd name="connsiteY57" fmla="*/ 141014 h 1237484"/>
                <a:gd name="connsiteX58" fmla="*/ 1242820 w 1387076"/>
                <a:gd name="connsiteY58" fmla="*/ 152111 h 1237484"/>
                <a:gd name="connsiteX59" fmla="*/ 1187893 w 1387076"/>
                <a:gd name="connsiteY59" fmla="*/ 88305 h 1237484"/>
                <a:gd name="connsiteX60" fmla="*/ 1191776 w 1387076"/>
                <a:gd name="connsiteY60" fmla="*/ 33932 h 1237484"/>
                <a:gd name="connsiteX61" fmla="*/ 1212790 w 1387076"/>
                <a:gd name="connsiteY61" fmla="*/ 16941 h 1237484"/>
                <a:gd name="connsiteX62" fmla="*/ 367868 w 1387076"/>
                <a:gd name="connsiteY62" fmla="*/ 1067 h 1237484"/>
                <a:gd name="connsiteX63" fmla="*/ 396641 w 1387076"/>
                <a:gd name="connsiteY63" fmla="*/ 1960 h 1237484"/>
                <a:gd name="connsiteX64" fmla="*/ 448309 w 1387076"/>
                <a:gd name="connsiteY64" fmla="*/ 37816 h 1237484"/>
                <a:gd name="connsiteX65" fmla="*/ 444980 w 1387076"/>
                <a:gd name="connsiteY65" fmla="*/ 136575 h 1237484"/>
                <a:gd name="connsiteX66" fmla="*/ 371188 w 1387076"/>
                <a:gd name="connsiteY66" fmla="*/ 178187 h 1237484"/>
                <a:gd name="connsiteX67" fmla="*/ 333460 w 1387076"/>
                <a:gd name="connsiteY67" fmla="*/ 159877 h 1237484"/>
                <a:gd name="connsiteX68" fmla="*/ 342337 w 1387076"/>
                <a:gd name="connsiteY68" fmla="*/ 146562 h 1237484"/>
                <a:gd name="connsiteX69" fmla="*/ 384504 w 1387076"/>
                <a:gd name="connsiteY69" fmla="*/ 45583 h 1237484"/>
                <a:gd name="connsiteX70" fmla="*/ 337898 w 1387076"/>
                <a:gd name="connsiteY70" fmla="*/ 12294 h 1237484"/>
                <a:gd name="connsiteX71" fmla="*/ 367868 w 1387076"/>
                <a:gd name="connsiteY71" fmla="*/ 1067 h 12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87076" h="1237484">
                  <a:moveTo>
                    <a:pt x="757001" y="1144901"/>
                  </a:moveTo>
                  <a:cubicBezTo>
                    <a:pt x="761509" y="1144693"/>
                    <a:pt x="765671" y="1145526"/>
                    <a:pt x="767890" y="1150796"/>
                  </a:cubicBezTo>
                  <a:cubicBezTo>
                    <a:pt x="771219" y="1159119"/>
                    <a:pt x="760123" y="1164112"/>
                    <a:pt x="754574" y="1169661"/>
                  </a:cubicBezTo>
                  <a:cubicBezTo>
                    <a:pt x="740149" y="1182976"/>
                    <a:pt x="728497" y="1197957"/>
                    <a:pt x="722948" y="1217376"/>
                  </a:cubicBezTo>
                  <a:cubicBezTo>
                    <a:pt x="720174" y="1227363"/>
                    <a:pt x="714626" y="1240678"/>
                    <a:pt x="700755" y="1236794"/>
                  </a:cubicBezTo>
                  <a:cubicBezTo>
                    <a:pt x="689104" y="1232911"/>
                    <a:pt x="687994" y="1220705"/>
                    <a:pt x="687439" y="1209053"/>
                  </a:cubicBezTo>
                  <a:cubicBezTo>
                    <a:pt x="686330" y="1163003"/>
                    <a:pt x="701865" y="1145248"/>
                    <a:pt x="744032" y="1145248"/>
                  </a:cubicBezTo>
                  <a:cubicBezTo>
                    <a:pt x="747639" y="1146358"/>
                    <a:pt x="752493" y="1145109"/>
                    <a:pt x="757001" y="1144901"/>
                  </a:cubicBezTo>
                  <a:close/>
                  <a:moveTo>
                    <a:pt x="1223401" y="912221"/>
                  </a:moveTo>
                  <a:cubicBezTo>
                    <a:pt x="1237272" y="910557"/>
                    <a:pt x="1248924" y="914441"/>
                    <a:pt x="1258910" y="923318"/>
                  </a:cubicBezTo>
                  <a:cubicBezTo>
                    <a:pt x="1261130" y="956053"/>
                    <a:pt x="1241711" y="980465"/>
                    <a:pt x="1225621" y="1005987"/>
                  </a:cubicBezTo>
                  <a:cubicBezTo>
                    <a:pt x="1216743" y="988787"/>
                    <a:pt x="1235053" y="976026"/>
                    <a:pt x="1232834" y="959936"/>
                  </a:cubicBezTo>
                  <a:cubicBezTo>
                    <a:pt x="1231723" y="959936"/>
                    <a:pt x="1229505" y="958272"/>
                    <a:pt x="1228395" y="958827"/>
                  </a:cubicBezTo>
                  <a:cubicBezTo>
                    <a:pt x="1210640" y="964930"/>
                    <a:pt x="1191776" y="965485"/>
                    <a:pt x="1189002" y="943847"/>
                  </a:cubicBezTo>
                  <a:cubicBezTo>
                    <a:pt x="1186783" y="923873"/>
                    <a:pt x="1203427" y="913886"/>
                    <a:pt x="1223401" y="912221"/>
                  </a:cubicBezTo>
                  <a:close/>
                  <a:moveTo>
                    <a:pt x="364132" y="890150"/>
                  </a:moveTo>
                  <a:cubicBezTo>
                    <a:pt x="377291" y="890029"/>
                    <a:pt x="390607" y="890722"/>
                    <a:pt x="403923" y="891693"/>
                  </a:cubicBezTo>
                  <a:cubicBezTo>
                    <a:pt x="417239" y="892248"/>
                    <a:pt x="423897" y="903899"/>
                    <a:pt x="416129" y="918325"/>
                  </a:cubicBezTo>
                  <a:cubicBezTo>
                    <a:pt x="412246" y="921653"/>
                    <a:pt x="408362" y="925537"/>
                    <a:pt x="404478" y="928866"/>
                  </a:cubicBezTo>
                  <a:cubicBezTo>
                    <a:pt x="363421" y="932750"/>
                    <a:pt x="321809" y="932750"/>
                    <a:pt x="284636" y="953278"/>
                  </a:cubicBezTo>
                  <a:cubicBezTo>
                    <a:pt x="277978" y="957162"/>
                    <a:pt x="270765" y="957717"/>
                    <a:pt x="263552" y="956607"/>
                  </a:cubicBezTo>
                  <a:cubicBezTo>
                    <a:pt x="255785" y="954943"/>
                    <a:pt x="245798" y="952724"/>
                    <a:pt x="243024" y="944956"/>
                  </a:cubicBezTo>
                  <a:cubicBezTo>
                    <a:pt x="239695" y="936634"/>
                    <a:pt x="249127" y="932195"/>
                    <a:pt x="254120" y="927757"/>
                  </a:cubicBezTo>
                  <a:cubicBezTo>
                    <a:pt x="286577" y="898212"/>
                    <a:pt x="324652" y="890514"/>
                    <a:pt x="364132" y="890150"/>
                  </a:cubicBezTo>
                  <a:close/>
                  <a:moveTo>
                    <a:pt x="765116" y="712484"/>
                  </a:moveTo>
                  <a:cubicBezTo>
                    <a:pt x="760677" y="734677"/>
                    <a:pt x="759013" y="757425"/>
                    <a:pt x="759013" y="780173"/>
                  </a:cubicBezTo>
                  <a:cubicBezTo>
                    <a:pt x="757903" y="780728"/>
                    <a:pt x="756794" y="780728"/>
                    <a:pt x="756239" y="781282"/>
                  </a:cubicBezTo>
                  <a:cubicBezTo>
                    <a:pt x="741259" y="791269"/>
                    <a:pt x="725723" y="814017"/>
                    <a:pt x="707413" y="794043"/>
                  </a:cubicBezTo>
                  <a:cubicBezTo>
                    <a:pt x="692433" y="777399"/>
                    <a:pt x="709078" y="759089"/>
                    <a:pt x="719065" y="742999"/>
                  </a:cubicBezTo>
                  <a:cubicBezTo>
                    <a:pt x="730161" y="726355"/>
                    <a:pt x="744588" y="714703"/>
                    <a:pt x="765116" y="712484"/>
                  </a:cubicBezTo>
                  <a:close/>
                  <a:moveTo>
                    <a:pt x="96619" y="415306"/>
                  </a:moveTo>
                  <a:cubicBezTo>
                    <a:pt x="111808" y="415097"/>
                    <a:pt x="127066" y="417317"/>
                    <a:pt x="142601" y="422310"/>
                  </a:cubicBezTo>
                  <a:cubicBezTo>
                    <a:pt x="158136" y="427858"/>
                    <a:pt x="166459" y="437290"/>
                    <a:pt x="171452" y="455601"/>
                  </a:cubicBezTo>
                  <a:cubicBezTo>
                    <a:pt x="153698" y="445613"/>
                    <a:pt x="139827" y="437845"/>
                    <a:pt x="125401" y="430632"/>
                  </a:cubicBezTo>
                  <a:cubicBezTo>
                    <a:pt x="84343" y="411214"/>
                    <a:pt x="54383" y="424529"/>
                    <a:pt x="44396" y="467807"/>
                  </a:cubicBezTo>
                  <a:cubicBezTo>
                    <a:pt x="38848" y="493884"/>
                    <a:pt x="26087" y="504425"/>
                    <a:pt x="10" y="495548"/>
                  </a:cubicBezTo>
                  <a:cubicBezTo>
                    <a:pt x="-545" y="463368"/>
                    <a:pt x="20538" y="432852"/>
                    <a:pt x="51054" y="422865"/>
                  </a:cubicBezTo>
                  <a:cubicBezTo>
                    <a:pt x="66312" y="418149"/>
                    <a:pt x="81431" y="415514"/>
                    <a:pt x="96619" y="415306"/>
                  </a:cubicBezTo>
                  <a:close/>
                  <a:moveTo>
                    <a:pt x="479034" y="406637"/>
                  </a:moveTo>
                  <a:cubicBezTo>
                    <a:pt x="483542" y="406360"/>
                    <a:pt x="487703" y="407053"/>
                    <a:pt x="489922" y="411769"/>
                  </a:cubicBezTo>
                  <a:cubicBezTo>
                    <a:pt x="494361" y="421756"/>
                    <a:pt x="482154" y="427304"/>
                    <a:pt x="476051" y="432852"/>
                  </a:cubicBezTo>
                  <a:cubicBezTo>
                    <a:pt x="457742" y="450052"/>
                    <a:pt x="437768" y="464477"/>
                    <a:pt x="414465" y="473355"/>
                  </a:cubicBezTo>
                  <a:cubicBezTo>
                    <a:pt x="406143" y="476683"/>
                    <a:pt x="395046" y="485006"/>
                    <a:pt x="387278" y="473355"/>
                  </a:cubicBezTo>
                  <a:cubicBezTo>
                    <a:pt x="379511" y="462258"/>
                    <a:pt x="380066" y="448942"/>
                    <a:pt x="388943" y="437846"/>
                  </a:cubicBezTo>
                  <a:cubicBezTo>
                    <a:pt x="408362" y="413433"/>
                    <a:pt x="434994" y="405666"/>
                    <a:pt x="466065" y="407330"/>
                  </a:cubicBezTo>
                  <a:cubicBezTo>
                    <a:pt x="469671" y="408163"/>
                    <a:pt x="474526" y="406914"/>
                    <a:pt x="479034" y="406637"/>
                  </a:cubicBezTo>
                  <a:close/>
                  <a:moveTo>
                    <a:pt x="1015897" y="285268"/>
                  </a:moveTo>
                  <a:cubicBezTo>
                    <a:pt x="1026994" y="301913"/>
                    <a:pt x="1037535" y="318558"/>
                    <a:pt x="1048632" y="335203"/>
                  </a:cubicBezTo>
                  <a:cubicBezTo>
                    <a:pt x="1000917" y="387912"/>
                    <a:pt x="941550" y="392905"/>
                    <a:pt x="877190" y="379589"/>
                  </a:cubicBezTo>
                  <a:cubicBezTo>
                    <a:pt x="858326" y="375706"/>
                    <a:pt x="843345" y="367383"/>
                    <a:pt x="837242" y="345745"/>
                  </a:cubicBezTo>
                  <a:cubicBezTo>
                    <a:pt x="864983" y="345745"/>
                    <a:pt x="891615" y="346300"/>
                    <a:pt x="917692" y="345190"/>
                  </a:cubicBezTo>
                  <a:cubicBezTo>
                    <a:pt x="962634" y="342971"/>
                    <a:pt x="985937" y="309680"/>
                    <a:pt x="1015897" y="285268"/>
                  </a:cubicBezTo>
                  <a:close/>
                  <a:moveTo>
                    <a:pt x="1212790" y="16941"/>
                  </a:moveTo>
                  <a:cubicBezTo>
                    <a:pt x="1220627" y="13820"/>
                    <a:pt x="1229504" y="13681"/>
                    <a:pt x="1240046" y="17842"/>
                  </a:cubicBezTo>
                  <a:cubicBezTo>
                    <a:pt x="1246704" y="20616"/>
                    <a:pt x="1256136" y="18397"/>
                    <a:pt x="1266123" y="18397"/>
                  </a:cubicBezTo>
                  <a:cubicBezTo>
                    <a:pt x="1262794" y="35597"/>
                    <a:pt x="1241156" y="45029"/>
                    <a:pt x="1251142" y="63893"/>
                  </a:cubicBezTo>
                  <a:cubicBezTo>
                    <a:pt x="1261684" y="83312"/>
                    <a:pt x="1277774" y="98292"/>
                    <a:pt x="1297194" y="109944"/>
                  </a:cubicBezTo>
                  <a:cubicBezTo>
                    <a:pt x="1324935" y="127144"/>
                    <a:pt x="1356006" y="133802"/>
                    <a:pt x="1387076" y="141014"/>
                  </a:cubicBezTo>
                  <a:cubicBezTo>
                    <a:pt x="1340471" y="164317"/>
                    <a:pt x="1292755" y="171530"/>
                    <a:pt x="1242820" y="152111"/>
                  </a:cubicBezTo>
                  <a:cubicBezTo>
                    <a:pt x="1222292" y="132692"/>
                    <a:pt x="1198989" y="116602"/>
                    <a:pt x="1187893" y="88305"/>
                  </a:cubicBezTo>
                  <a:cubicBezTo>
                    <a:pt x="1180125" y="68331"/>
                    <a:pt x="1177906" y="51132"/>
                    <a:pt x="1191776" y="33932"/>
                  </a:cubicBezTo>
                  <a:cubicBezTo>
                    <a:pt x="1198156" y="26165"/>
                    <a:pt x="1204953" y="20061"/>
                    <a:pt x="1212790" y="16941"/>
                  </a:cubicBezTo>
                  <a:close/>
                  <a:moveTo>
                    <a:pt x="367868" y="1067"/>
                  </a:moveTo>
                  <a:cubicBezTo>
                    <a:pt x="377690" y="-623"/>
                    <a:pt x="387313" y="-294"/>
                    <a:pt x="396641" y="1960"/>
                  </a:cubicBezTo>
                  <a:cubicBezTo>
                    <a:pt x="415297" y="6468"/>
                    <a:pt x="432774" y="18674"/>
                    <a:pt x="448309" y="37816"/>
                  </a:cubicBezTo>
                  <a:cubicBezTo>
                    <a:pt x="472166" y="66667"/>
                    <a:pt x="470502" y="108834"/>
                    <a:pt x="444980" y="136575"/>
                  </a:cubicBezTo>
                  <a:cubicBezTo>
                    <a:pt x="425006" y="158768"/>
                    <a:pt x="398374" y="169310"/>
                    <a:pt x="371188" y="178187"/>
                  </a:cubicBezTo>
                  <a:cubicBezTo>
                    <a:pt x="355098" y="183735"/>
                    <a:pt x="343447" y="169864"/>
                    <a:pt x="333460" y="159877"/>
                  </a:cubicBezTo>
                  <a:cubicBezTo>
                    <a:pt x="325137" y="151000"/>
                    <a:pt x="335679" y="149336"/>
                    <a:pt x="342337" y="146562"/>
                  </a:cubicBezTo>
                  <a:cubicBezTo>
                    <a:pt x="383394" y="131581"/>
                    <a:pt x="402258" y="84421"/>
                    <a:pt x="384504" y="45583"/>
                  </a:cubicBezTo>
                  <a:cubicBezTo>
                    <a:pt x="376181" y="26719"/>
                    <a:pt x="360646" y="18397"/>
                    <a:pt x="337898" y="12294"/>
                  </a:cubicBezTo>
                  <a:cubicBezTo>
                    <a:pt x="348024" y="6468"/>
                    <a:pt x="358046" y="2758"/>
                    <a:pt x="367868" y="1067"/>
                  </a:cubicBezTo>
                  <a:close/>
                </a:path>
              </a:pathLst>
            </a:custGeom>
            <a:solidFill>
              <a:srgbClr val="BE0101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8A34FE7-799C-44D5-A1BD-9265EC0D4CC8}"/>
                </a:ext>
              </a:extLst>
            </p:cNvPr>
            <p:cNvSpPr/>
            <p:nvPr/>
          </p:nvSpPr>
          <p:spPr>
            <a:xfrm>
              <a:off x="7951495" y="2086701"/>
              <a:ext cx="1637147" cy="1764674"/>
            </a:xfrm>
            <a:custGeom>
              <a:avLst/>
              <a:gdLst>
                <a:gd name="connsiteX0" fmla="*/ 794148 w 1637147"/>
                <a:gd name="connsiteY0" fmla="*/ 1321018 h 1764674"/>
                <a:gd name="connsiteX1" fmla="*/ 820130 w 1637147"/>
                <a:gd name="connsiteY1" fmla="*/ 1323263 h 1764674"/>
                <a:gd name="connsiteX2" fmla="*/ 829562 w 1637147"/>
                <a:gd name="connsiteY2" fmla="*/ 1344902 h 1764674"/>
                <a:gd name="connsiteX3" fmla="*/ 789059 w 1637147"/>
                <a:gd name="connsiteY3" fmla="*/ 1420358 h 1764674"/>
                <a:gd name="connsiteX4" fmla="*/ 829007 w 1637147"/>
                <a:gd name="connsiteY4" fmla="*/ 1624535 h 1764674"/>
                <a:gd name="connsiteX5" fmla="*/ 948295 w 1637147"/>
                <a:gd name="connsiteY5" fmla="*/ 1747706 h 1764674"/>
                <a:gd name="connsiteX6" fmla="*/ 956617 w 1637147"/>
                <a:gd name="connsiteY6" fmla="*/ 1759913 h 1764674"/>
                <a:gd name="connsiteX7" fmla="*/ 944411 w 1637147"/>
                <a:gd name="connsiteY7" fmla="*/ 1764351 h 1764674"/>
                <a:gd name="connsiteX8" fmla="*/ 849536 w 1637147"/>
                <a:gd name="connsiteY8" fmla="*/ 1742713 h 1764674"/>
                <a:gd name="connsiteX9" fmla="*/ 829562 w 1637147"/>
                <a:gd name="connsiteY9" fmla="*/ 1747706 h 1764674"/>
                <a:gd name="connsiteX10" fmla="*/ 810698 w 1637147"/>
                <a:gd name="connsiteY10" fmla="*/ 1747151 h 1764674"/>
                <a:gd name="connsiteX11" fmla="*/ 659784 w 1637147"/>
                <a:gd name="connsiteY11" fmla="*/ 1534098 h 1764674"/>
                <a:gd name="connsiteX12" fmla="*/ 730247 w 1637147"/>
                <a:gd name="connsiteY12" fmla="*/ 1354334 h 1764674"/>
                <a:gd name="connsiteX13" fmla="*/ 794148 w 1637147"/>
                <a:gd name="connsiteY13" fmla="*/ 1321018 h 1764674"/>
                <a:gd name="connsiteX14" fmla="*/ 1417980 w 1637147"/>
                <a:gd name="connsiteY14" fmla="*/ 1146266 h 1764674"/>
                <a:gd name="connsiteX15" fmla="*/ 1492023 w 1637147"/>
                <a:gd name="connsiteY15" fmla="*/ 1190660 h 1764674"/>
                <a:gd name="connsiteX16" fmla="*/ 1467611 w 1637147"/>
                <a:gd name="connsiteY16" fmla="*/ 1488048 h 1764674"/>
                <a:gd name="connsiteX17" fmla="*/ 1333343 w 1637147"/>
                <a:gd name="connsiteY17" fmla="*/ 1546859 h 1764674"/>
                <a:gd name="connsiteX18" fmla="*/ 1161902 w 1637147"/>
                <a:gd name="connsiteY18" fmla="*/ 1521337 h 1764674"/>
                <a:gd name="connsiteX19" fmla="*/ 1118626 w 1637147"/>
                <a:gd name="connsiteY19" fmla="*/ 1403159 h 1764674"/>
                <a:gd name="connsiteX20" fmla="*/ 1202959 w 1637147"/>
                <a:gd name="connsiteY20" fmla="*/ 1287755 h 1764674"/>
                <a:gd name="connsiteX21" fmla="*/ 1292840 w 1637147"/>
                <a:gd name="connsiteY21" fmla="*/ 1224504 h 1764674"/>
                <a:gd name="connsiteX22" fmla="*/ 1286183 w 1637147"/>
                <a:gd name="connsiteY22" fmla="*/ 1292193 h 1764674"/>
                <a:gd name="connsiteX23" fmla="*/ 1257332 w 1637147"/>
                <a:gd name="connsiteY23" fmla="*/ 1338800 h 1764674"/>
                <a:gd name="connsiteX24" fmla="*/ 1256777 w 1637147"/>
                <a:gd name="connsiteY24" fmla="*/ 1367096 h 1764674"/>
                <a:gd name="connsiteX25" fmla="*/ 1283409 w 1637147"/>
                <a:gd name="connsiteY25" fmla="*/ 1359883 h 1764674"/>
                <a:gd name="connsiteX26" fmla="*/ 1374955 w 1637147"/>
                <a:gd name="connsiteY26" fmla="*/ 1265007 h 1764674"/>
                <a:gd name="connsiteX27" fmla="*/ 1408244 w 1637147"/>
                <a:gd name="connsiteY27" fmla="*/ 1182338 h 1764674"/>
                <a:gd name="connsiteX28" fmla="*/ 1386051 w 1637147"/>
                <a:gd name="connsiteY28" fmla="*/ 1151822 h 1764674"/>
                <a:gd name="connsiteX29" fmla="*/ 1417980 w 1637147"/>
                <a:gd name="connsiteY29" fmla="*/ 1146266 h 1764674"/>
                <a:gd name="connsiteX30" fmla="*/ 851754 w 1637147"/>
                <a:gd name="connsiteY30" fmla="*/ 1091902 h 1764674"/>
                <a:gd name="connsiteX31" fmla="*/ 1013209 w 1637147"/>
                <a:gd name="connsiteY31" fmla="*/ 1242261 h 1764674"/>
                <a:gd name="connsiteX32" fmla="*/ 1041505 w 1637147"/>
                <a:gd name="connsiteY32" fmla="*/ 1257241 h 1764674"/>
                <a:gd name="connsiteX33" fmla="*/ 1023750 w 1637147"/>
                <a:gd name="connsiteY33" fmla="*/ 1302737 h 1764674"/>
                <a:gd name="connsiteX34" fmla="*/ 1009880 w 1637147"/>
                <a:gd name="connsiteY34" fmla="*/ 1301627 h 1764674"/>
                <a:gd name="connsiteX35" fmla="*/ 857302 w 1637147"/>
                <a:gd name="connsiteY35" fmla="*/ 1218958 h 1764674"/>
                <a:gd name="connsiteX36" fmla="*/ 851754 w 1637147"/>
                <a:gd name="connsiteY36" fmla="*/ 1091902 h 1764674"/>
                <a:gd name="connsiteX37" fmla="*/ 455124 w 1637147"/>
                <a:gd name="connsiteY37" fmla="*/ 1048417 h 1764674"/>
                <a:gd name="connsiteX38" fmla="*/ 534395 w 1637147"/>
                <a:gd name="connsiteY38" fmla="*/ 1069708 h 1764674"/>
                <a:gd name="connsiteX39" fmla="*/ 542717 w 1637147"/>
                <a:gd name="connsiteY39" fmla="*/ 1085243 h 1764674"/>
                <a:gd name="connsiteX40" fmla="*/ 555478 w 1637147"/>
                <a:gd name="connsiteY40" fmla="*/ 1117978 h 1764674"/>
                <a:gd name="connsiteX41" fmla="*/ 401235 w 1637147"/>
                <a:gd name="connsiteY41" fmla="*/ 1158481 h 1764674"/>
                <a:gd name="connsiteX42" fmla="*/ 326334 w 1637147"/>
                <a:gd name="connsiteY42" fmla="*/ 1193990 h 1764674"/>
                <a:gd name="connsiteX43" fmla="*/ 300257 w 1637147"/>
                <a:gd name="connsiteY43" fmla="*/ 1240596 h 1764674"/>
                <a:gd name="connsiteX44" fmla="*/ 345198 w 1637147"/>
                <a:gd name="connsiteY44" fmla="*/ 1264453 h 1764674"/>
                <a:gd name="connsiteX45" fmla="*/ 554368 w 1637147"/>
                <a:gd name="connsiteY45" fmla="*/ 1186777 h 1764674"/>
                <a:gd name="connsiteX46" fmla="*/ 566020 w 1637147"/>
                <a:gd name="connsiteY46" fmla="*/ 1176235 h 1764674"/>
                <a:gd name="connsiteX47" fmla="*/ 600974 w 1637147"/>
                <a:gd name="connsiteY47" fmla="*/ 1143500 h 1764674"/>
                <a:gd name="connsiteX48" fmla="*/ 621502 w 1637147"/>
                <a:gd name="connsiteY48" fmla="*/ 1126855 h 1764674"/>
                <a:gd name="connsiteX49" fmla="*/ 637592 w 1637147"/>
                <a:gd name="connsiteY49" fmla="*/ 1169577 h 1764674"/>
                <a:gd name="connsiteX50" fmla="*/ 584884 w 1637147"/>
                <a:gd name="connsiteY50" fmla="*/ 1228944 h 1764674"/>
                <a:gd name="connsiteX51" fmla="*/ 528292 w 1637147"/>
                <a:gd name="connsiteY51" fmla="*/ 1278324 h 1764674"/>
                <a:gd name="connsiteX52" fmla="*/ 517195 w 1637147"/>
                <a:gd name="connsiteY52" fmla="*/ 1306620 h 1764674"/>
                <a:gd name="connsiteX53" fmla="*/ 552149 w 1637147"/>
                <a:gd name="connsiteY53" fmla="*/ 1331032 h 1764674"/>
                <a:gd name="connsiteX54" fmla="*/ 608741 w 1637147"/>
                <a:gd name="connsiteY54" fmla="*/ 1331587 h 1764674"/>
                <a:gd name="connsiteX55" fmla="*/ 484460 w 1637147"/>
                <a:gd name="connsiteY55" fmla="*/ 1414256 h 1764674"/>
                <a:gd name="connsiteX56" fmla="*/ 324114 w 1637147"/>
                <a:gd name="connsiteY56" fmla="*/ 1426462 h 1764674"/>
                <a:gd name="connsiteX57" fmla="*/ 177085 w 1637147"/>
                <a:gd name="connsiteY57" fmla="*/ 1263344 h 1764674"/>
                <a:gd name="connsiteX58" fmla="*/ 251987 w 1637147"/>
                <a:gd name="connsiteY58" fmla="*/ 1138507 h 1764674"/>
                <a:gd name="connsiteX59" fmla="*/ 396797 w 1637147"/>
                <a:gd name="connsiteY59" fmla="*/ 1068044 h 1764674"/>
                <a:gd name="connsiteX60" fmla="*/ 367946 w 1637147"/>
                <a:gd name="connsiteY60" fmla="*/ 1062496 h 1764674"/>
                <a:gd name="connsiteX61" fmla="*/ 455124 w 1637147"/>
                <a:gd name="connsiteY61" fmla="*/ 1048417 h 1764674"/>
                <a:gd name="connsiteX62" fmla="*/ 1158990 w 1637147"/>
                <a:gd name="connsiteY62" fmla="*/ 789591 h 1764674"/>
                <a:gd name="connsiteX63" fmla="*/ 1233475 w 1637147"/>
                <a:gd name="connsiteY63" fmla="*/ 800063 h 1764674"/>
                <a:gd name="connsiteX64" fmla="*/ 1366079 w 1637147"/>
                <a:gd name="connsiteY64" fmla="*/ 847223 h 1764674"/>
                <a:gd name="connsiteX65" fmla="*/ 1284519 w 1637147"/>
                <a:gd name="connsiteY65" fmla="*/ 853881 h 1764674"/>
                <a:gd name="connsiteX66" fmla="*/ 1196857 w 1637147"/>
                <a:gd name="connsiteY66" fmla="*/ 943208 h 1764674"/>
                <a:gd name="connsiteX67" fmla="*/ 1236249 w 1637147"/>
                <a:gd name="connsiteY67" fmla="*/ 1012007 h 1764674"/>
                <a:gd name="connsiteX68" fmla="*/ 1301719 w 1637147"/>
                <a:gd name="connsiteY68" fmla="*/ 1050844 h 1764674"/>
                <a:gd name="connsiteX69" fmla="*/ 1156353 w 1637147"/>
                <a:gd name="connsiteY69" fmla="*/ 1086353 h 1764674"/>
                <a:gd name="connsiteX70" fmla="*/ 1118070 w 1637147"/>
                <a:gd name="connsiteY70" fmla="*/ 1080805 h 1764674"/>
                <a:gd name="connsiteX71" fmla="*/ 1100316 w 1637147"/>
                <a:gd name="connsiteY71" fmla="*/ 1081360 h 1764674"/>
                <a:gd name="connsiteX72" fmla="*/ 1070910 w 1637147"/>
                <a:gd name="connsiteY72" fmla="*/ 1089128 h 1764674"/>
                <a:gd name="connsiteX73" fmla="*/ 963829 w 1637147"/>
                <a:gd name="connsiteY73" fmla="*/ 1010342 h 1764674"/>
                <a:gd name="connsiteX74" fmla="*/ 1085336 w 1637147"/>
                <a:gd name="connsiteY74" fmla="*/ 804502 h 1764674"/>
                <a:gd name="connsiteX75" fmla="*/ 1158990 w 1637147"/>
                <a:gd name="connsiteY75" fmla="*/ 789591 h 1764674"/>
                <a:gd name="connsiteX76" fmla="*/ 966048 w 1637147"/>
                <a:gd name="connsiteY76" fmla="*/ 674673 h 1764674"/>
                <a:gd name="connsiteX77" fmla="*/ 1179101 w 1637147"/>
                <a:gd name="connsiteY77" fmla="*/ 694646 h 1764674"/>
                <a:gd name="connsiteX78" fmla="*/ 1055375 w 1637147"/>
                <a:gd name="connsiteY78" fmla="*/ 753458 h 1764674"/>
                <a:gd name="connsiteX79" fmla="*/ 991016 w 1637147"/>
                <a:gd name="connsiteY79" fmla="*/ 784528 h 1764674"/>
                <a:gd name="connsiteX80" fmla="*/ 959945 w 1637147"/>
                <a:gd name="connsiteY80" fmla="*/ 775096 h 1764674"/>
                <a:gd name="connsiteX81" fmla="*/ 954952 w 1637147"/>
                <a:gd name="connsiteY81" fmla="*/ 681885 h 1764674"/>
                <a:gd name="connsiteX82" fmla="*/ 966048 w 1637147"/>
                <a:gd name="connsiteY82" fmla="*/ 674673 h 1764674"/>
                <a:gd name="connsiteX83" fmla="*/ 265186 w 1637147"/>
                <a:gd name="connsiteY83" fmla="*/ 662283 h 1764674"/>
                <a:gd name="connsiteX84" fmla="*/ 364500 w 1637147"/>
                <a:gd name="connsiteY84" fmla="*/ 689470 h 1764674"/>
                <a:gd name="connsiteX85" fmla="*/ 372822 w 1637147"/>
                <a:gd name="connsiteY85" fmla="*/ 722760 h 1764674"/>
                <a:gd name="connsiteX86" fmla="*/ 341752 w 1637147"/>
                <a:gd name="connsiteY86" fmla="*/ 715547 h 1764674"/>
                <a:gd name="connsiteX87" fmla="*/ 265186 w 1637147"/>
                <a:gd name="connsiteY87" fmla="*/ 662283 h 1764674"/>
                <a:gd name="connsiteX88" fmla="*/ 111754 w 1637147"/>
                <a:gd name="connsiteY88" fmla="*/ 620784 h 1764674"/>
                <a:gd name="connsiteX89" fmla="*/ 165988 w 1637147"/>
                <a:gd name="connsiteY89" fmla="*/ 621409 h 1764674"/>
                <a:gd name="connsiteX90" fmla="*/ 117719 w 1637147"/>
                <a:gd name="connsiteY90" fmla="*/ 683549 h 1764674"/>
                <a:gd name="connsiteX91" fmla="*/ 150453 w 1637147"/>
                <a:gd name="connsiteY91" fmla="*/ 754012 h 1764674"/>
                <a:gd name="connsiteX92" fmla="*/ 269186 w 1637147"/>
                <a:gd name="connsiteY92" fmla="*/ 820592 h 1764674"/>
                <a:gd name="connsiteX93" fmla="*/ 287495 w 1637147"/>
                <a:gd name="connsiteY93" fmla="*/ 839456 h 1764674"/>
                <a:gd name="connsiteX94" fmla="*/ 362397 w 1637147"/>
                <a:gd name="connsiteY94" fmla="*/ 983156 h 1764674"/>
                <a:gd name="connsiteX95" fmla="*/ 368500 w 1637147"/>
                <a:gd name="connsiteY95" fmla="*/ 989259 h 1764674"/>
                <a:gd name="connsiteX96" fmla="*/ 263638 w 1637147"/>
                <a:gd name="connsiteY96" fmla="*/ 1021994 h 1764674"/>
                <a:gd name="connsiteX97" fmla="*/ 162105 w 1637147"/>
                <a:gd name="connsiteY97" fmla="*/ 1018665 h 1764674"/>
                <a:gd name="connsiteX98" fmla="*/ 3424 w 1637147"/>
                <a:gd name="connsiteY98" fmla="*/ 841676 h 1764674"/>
                <a:gd name="connsiteX99" fmla="*/ 66675 w 1637147"/>
                <a:gd name="connsiteY99" fmla="*/ 641382 h 1764674"/>
                <a:gd name="connsiteX100" fmla="*/ 111754 w 1637147"/>
                <a:gd name="connsiteY100" fmla="*/ 620784 h 1764674"/>
                <a:gd name="connsiteX101" fmla="*/ 711798 w 1637147"/>
                <a:gd name="connsiteY101" fmla="*/ 611352 h 1764674"/>
                <a:gd name="connsiteX102" fmla="*/ 743562 w 1637147"/>
                <a:gd name="connsiteY102" fmla="*/ 624183 h 1764674"/>
                <a:gd name="connsiteX103" fmla="*/ 763536 w 1637147"/>
                <a:gd name="connsiteY103" fmla="*/ 707961 h 1764674"/>
                <a:gd name="connsiteX104" fmla="*/ 701395 w 1637147"/>
                <a:gd name="connsiteY104" fmla="*/ 802838 h 1764674"/>
                <a:gd name="connsiteX105" fmla="*/ 700841 w 1637147"/>
                <a:gd name="connsiteY105" fmla="*/ 842230 h 1764674"/>
                <a:gd name="connsiteX106" fmla="*/ 779071 w 1637147"/>
                <a:gd name="connsiteY106" fmla="*/ 843895 h 1764674"/>
                <a:gd name="connsiteX107" fmla="*/ 825122 w 1637147"/>
                <a:gd name="connsiteY107" fmla="*/ 822257 h 1764674"/>
                <a:gd name="connsiteX108" fmla="*/ 787948 w 1637147"/>
                <a:gd name="connsiteY108" fmla="*/ 903261 h 1764674"/>
                <a:gd name="connsiteX109" fmla="*/ 711383 w 1637147"/>
                <a:gd name="connsiteY109" fmla="*/ 947647 h 1764674"/>
                <a:gd name="connsiteX110" fmla="*/ 681422 w 1637147"/>
                <a:gd name="connsiteY110" fmla="*/ 975943 h 1764674"/>
                <a:gd name="connsiteX111" fmla="*/ 640920 w 1637147"/>
                <a:gd name="connsiteY111" fmla="*/ 992588 h 1764674"/>
                <a:gd name="connsiteX112" fmla="*/ 516084 w 1637147"/>
                <a:gd name="connsiteY112" fmla="*/ 962628 h 1764674"/>
                <a:gd name="connsiteX113" fmla="*/ 503323 w 1637147"/>
                <a:gd name="connsiteY113" fmla="*/ 963737 h 1764674"/>
                <a:gd name="connsiteX114" fmla="*/ 442847 w 1637147"/>
                <a:gd name="connsiteY114" fmla="*/ 942099 h 1764674"/>
                <a:gd name="connsiteX115" fmla="*/ 418989 w 1637147"/>
                <a:gd name="connsiteY115" fmla="*/ 751794 h 1764674"/>
                <a:gd name="connsiteX116" fmla="*/ 477801 w 1637147"/>
                <a:gd name="connsiteY116" fmla="*/ 688543 h 1764674"/>
                <a:gd name="connsiteX117" fmla="*/ 556586 w 1637147"/>
                <a:gd name="connsiteY117" fmla="*/ 744025 h 1764674"/>
                <a:gd name="connsiteX118" fmla="*/ 655345 w 1637147"/>
                <a:gd name="connsiteY118" fmla="*/ 690207 h 1764674"/>
                <a:gd name="connsiteX119" fmla="*/ 677538 w 1637147"/>
                <a:gd name="connsiteY119" fmla="*/ 611422 h 1764674"/>
                <a:gd name="connsiteX120" fmla="*/ 711798 w 1637147"/>
                <a:gd name="connsiteY120" fmla="*/ 611352 h 1764674"/>
                <a:gd name="connsiteX121" fmla="*/ 1314964 w 1637147"/>
                <a:gd name="connsiteY121" fmla="*/ 215969 h 1764674"/>
                <a:gd name="connsiteX122" fmla="*/ 1413793 w 1637147"/>
                <a:gd name="connsiteY122" fmla="*/ 240243 h 1764674"/>
                <a:gd name="connsiteX123" fmla="*/ 1454851 w 1637147"/>
                <a:gd name="connsiteY123" fmla="*/ 270204 h 1764674"/>
                <a:gd name="connsiteX124" fmla="*/ 1377729 w 1637147"/>
                <a:gd name="connsiteY124" fmla="*/ 260217 h 1764674"/>
                <a:gd name="connsiteX125" fmla="*/ 1320027 w 1637147"/>
                <a:gd name="connsiteY125" fmla="*/ 329570 h 1764674"/>
                <a:gd name="connsiteX126" fmla="*/ 1392155 w 1637147"/>
                <a:gd name="connsiteY126" fmla="*/ 410575 h 1764674"/>
                <a:gd name="connsiteX127" fmla="*/ 1394373 w 1637147"/>
                <a:gd name="connsiteY127" fmla="*/ 408910 h 1764674"/>
                <a:gd name="connsiteX128" fmla="*/ 1536410 w 1637147"/>
                <a:gd name="connsiteY128" fmla="*/ 399478 h 1764674"/>
                <a:gd name="connsiteX129" fmla="*/ 1550835 w 1637147"/>
                <a:gd name="connsiteY129" fmla="*/ 343441 h 1764674"/>
                <a:gd name="connsiteX130" fmla="*/ 1635724 w 1637147"/>
                <a:gd name="connsiteY130" fmla="*/ 440535 h 1764674"/>
                <a:gd name="connsiteX131" fmla="*/ 1600769 w 1637147"/>
                <a:gd name="connsiteY131" fmla="*/ 509334 h 1764674"/>
                <a:gd name="connsiteX132" fmla="*/ 1511997 w 1637147"/>
                <a:gd name="connsiteY132" fmla="*/ 564816 h 1764674"/>
                <a:gd name="connsiteX133" fmla="*/ 1514771 w 1637147"/>
                <a:gd name="connsiteY133" fmla="*/ 601435 h 1764674"/>
                <a:gd name="connsiteX134" fmla="*/ 1513107 w 1637147"/>
                <a:gd name="connsiteY134" fmla="*/ 627512 h 1764674"/>
                <a:gd name="connsiteX135" fmla="*/ 1365523 w 1637147"/>
                <a:gd name="connsiteY135" fmla="*/ 643047 h 1764674"/>
                <a:gd name="connsiteX136" fmla="*/ 1187978 w 1637147"/>
                <a:gd name="connsiteY136" fmla="*/ 530417 h 1764674"/>
                <a:gd name="connsiteX137" fmla="*/ 1225706 w 1637147"/>
                <a:gd name="connsiteY137" fmla="*/ 252449 h 1764674"/>
                <a:gd name="connsiteX138" fmla="*/ 1314964 w 1637147"/>
                <a:gd name="connsiteY138" fmla="*/ 215969 h 1764674"/>
                <a:gd name="connsiteX139" fmla="*/ 404565 w 1637147"/>
                <a:gd name="connsiteY139" fmla="*/ 179420 h 1764674"/>
                <a:gd name="connsiteX140" fmla="*/ 509427 w 1637147"/>
                <a:gd name="connsiteY140" fmla="*/ 194747 h 1764674"/>
                <a:gd name="connsiteX141" fmla="*/ 578226 w 1637147"/>
                <a:gd name="connsiteY141" fmla="*/ 250230 h 1764674"/>
                <a:gd name="connsiteX142" fmla="*/ 507763 w 1637147"/>
                <a:gd name="connsiteY142" fmla="*/ 244127 h 1764674"/>
                <a:gd name="connsiteX143" fmla="*/ 468370 w 1637147"/>
                <a:gd name="connsiteY143" fmla="*/ 294061 h 1764674"/>
                <a:gd name="connsiteX144" fmla="*/ 465596 w 1637147"/>
                <a:gd name="connsiteY144" fmla="*/ 311261 h 1764674"/>
                <a:gd name="connsiteX145" fmla="*/ 418990 w 1637147"/>
                <a:gd name="connsiteY145" fmla="*/ 355647 h 1764674"/>
                <a:gd name="connsiteX146" fmla="*/ 404009 w 1637147"/>
                <a:gd name="connsiteY146" fmla="*/ 351208 h 1764674"/>
                <a:gd name="connsiteX147" fmla="*/ 381262 w 1637147"/>
                <a:gd name="connsiteY147" fmla="*/ 345660 h 1764674"/>
                <a:gd name="connsiteX148" fmla="*/ 371274 w 1637147"/>
                <a:gd name="connsiteY148" fmla="*/ 369518 h 1764674"/>
                <a:gd name="connsiteX149" fmla="*/ 467815 w 1637147"/>
                <a:gd name="connsiteY149" fmla="*/ 449414 h 1764674"/>
                <a:gd name="connsiteX150" fmla="*/ 660340 w 1637147"/>
                <a:gd name="connsiteY150" fmla="*/ 342331 h 1764674"/>
                <a:gd name="connsiteX151" fmla="*/ 645360 w 1637147"/>
                <a:gd name="connsiteY151" fmla="*/ 409465 h 1764674"/>
                <a:gd name="connsiteX152" fmla="*/ 475028 w 1637147"/>
                <a:gd name="connsiteY152" fmla="*/ 503787 h 1764674"/>
                <a:gd name="connsiteX153" fmla="*/ 445068 w 1637147"/>
                <a:gd name="connsiteY153" fmla="*/ 500458 h 1764674"/>
                <a:gd name="connsiteX154" fmla="*/ 403455 w 1637147"/>
                <a:gd name="connsiteY154" fmla="*/ 513773 h 1764674"/>
                <a:gd name="connsiteX155" fmla="*/ 400125 w 1637147"/>
                <a:gd name="connsiteY155" fmla="*/ 557605 h 1764674"/>
                <a:gd name="connsiteX156" fmla="*/ 427312 w 1637147"/>
                <a:gd name="connsiteY156" fmla="*/ 601991 h 1764674"/>
                <a:gd name="connsiteX157" fmla="*/ 213704 w 1637147"/>
                <a:gd name="connsiteY157" fmla="*/ 427774 h 1764674"/>
                <a:gd name="connsiteX158" fmla="*/ 304695 w 1637147"/>
                <a:gd name="connsiteY158" fmla="*/ 211947 h 1764674"/>
                <a:gd name="connsiteX159" fmla="*/ 404565 w 1637147"/>
                <a:gd name="connsiteY159" fmla="*/ 179420 h 1764674"/>
                <a:gd name="connsiteX160" fmla="*/ 818811 w 1637147"/>
                <a:gd name="connsiteY160" fmla="*/ 2015 h 1764674"/>
                <a:gd name="connsiteX161" fmla="*/ 851199 w 1637147"/>
                <a:gd name="connsiteY161" fmla="*/ 3332 h 1764674"/>
                <a:gd name="connsiteX162" fmla="*/ 935534 w 1637147"/>
                <a:gd name="connsiteY162" fmla="*/ 109304 h 1764674"/>
                <a:gd name="connsiteX163" fmla="*/ 898915 w 1637147"/>
                <a:gd name="connsiteY163" fmla="*/ 132052 h 1764674"/>
                <a:gd name="connsiteX164" fmla="*/ 923327 w 1637147"/>
                <a:gd name="connsiteY164" fmla="*/ 357867 h 1764674"/>
                <a:gd name="connsiteX165" fmla="*/ 1010990 w 1637147"/>
                <a:gd name="connsiteY165" fmla="*/ 482703 h 1764674"/>
                <a:gd name="connsiteX166" fmla="*/ 1027080 w 1637147"/>
                <a:gd name="connsiteY166" fmla="*/ 489916 h 1764674"/>
                <a:gd name="connsiteX167" fmla="*/ 1003777 w 1637147"/>
                <a:gd name="connsiteY167" fmla="*/ 509890 h 1764674"/>
                <a:gd name="connsiteX168" fmla="*/ 966049 w 1637147"/>
                <a:gd name="connsiteY168" fmla="*/ 504896 h 1764674"/>
                <a:gd name="connsiteX169" fmla="*/ 954953 w 1637147"/>
                <a:gd name="connsiteY169" fmla="*/ 499348 h 1764674"/>
                <a:gd name="connsiteX170" fmla="*/ 873392 w 1637147"/>
                <a:gd name="connsiteY170" fmla="*/ 451633 h 1764674"/>
                <a:gd name="connsiteX171" fmla="*/ 837883 w 1637147"/>
                <a:gd name="connsiteY171" fmla="*/ 417788 h 1764674"/>
                <a:gd name="connsiteX172" fmla="*/ 834554 w 1637147"/>
                <a:gd name="connsiteY172" fmla="*/ 400034 h 1764674"/>
                <a:gd name="connsiteX173" fmla="*/ 842877 w 1637147"/>
                <a:gd name="connsiteY173" fmla="*/ 388938 h 1764674"/>
                <a:gd name="connsiteX174" fmla="*/ 842877 w 1637147"/>
                <a:gd name="connsiteY174" fmla="*/ 274642 h 1764674"/>
                <a:gd name="connsiteX175" fmla="*/ 761317 w 1637147"/>
                <a:gd name="connsiteY175" fmla="*/ 205289 h 1764674"/>
                <a:gd name="connsiteX176" fmla="*/ 753550 w 1637147"/>
                <a:gd name="connsiteY176" fmla="*/ 189754 h 1764674"/>
                <a:gd name="connsiteX177" fmla="*/ 772969 w 1637147"/>
                <a:gd name="connsiteY177" fmla="*/ 67692 h 1764674"/>
                <a:gd name="connsiteX178" fmla="*/ 793497 w 1637147"/>
                <a:gd name="connsiteY178" fmla="*/ 22751 h 1764674"/>
                <a:gd name="connsiteX179" fmla="*/ 818811 w 1637147"/>
                <a:gd name="connsiteY179" fmla="*/ 2015 h 17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637147" h="1764674">
                  <a:moveTo>
                    <a:pt x="794148" y="1321018"/>
                  </a:moveTo>
                  <a:cubicBezTo>
                    <a:pt x="802340" y="1320281"/>
                    <a:pt x="810975" y="1320905"/>
                    <a:pt x="820130" y="1323263"/>
                  </a:cubicBezTo>
                  <a:cubicBezTo>
                    <a:pt x="832336" y="1326592"/>
                    <a:pt x="839549" y="1329367"/>
                    <a:pt x="829562" y="1344902"/>
                  </a:cubicBezTo>
                  <a:cubicBezTo>
                    <a:pt x="814027" y="1368759"/>
                    <a:pt x="799046" y="1393726"/>
                    <a:pt x="789059" y="1420358"/>
                  </a:cubicBezTo>
                  <a:cubicBezTo>
                    <a:pt x="759653" y="1495815"/>
                    <a:pt x="785175" y="1563504"/>
                    <a:pt x="829007" y="1624535"/>
                  </a:cubicBezTo>
                  <a:cubicBezTo>
                    <a:pt x="862852" y="1671140"/>
                    <a:pt x="906128" y="1709423"/>
                    <a:pt x="948295" y="1747706"/>
                  </a:cubicBezTo>
                  <a:cubicBezTo>
                    <a:pt x="952178" y="1751035"/>
                    <a:pt x="958836" y="1753255"/>
                    <a:pt x="956617" y="1759913"/>
                  </a:cubicBezTo>
                  <a:cubicBezTo>
                    <a:pt x="954397" y="1765461"/>
                    <a:pt x="948850" y="1764351"/>
                    <a:pt x="944411" y="1764351"/>
                  </a:cubicBezTo>
                  <a:cubicBezTo>
                    <a:pt x="911121" y="1765461"/>
                    <a:pt x="877832" y="1764906"/>
                    <a:pt x="849536" y="1742713"/>
                  </a:cubicBezTo>
                  <a:cubicBezTo>
                    <a:pt x="841768" y="1737165"/>
                    <a:pt x="834000" y="1728842"/>
                    <a:pt x="829562" y="1747706"/>
                  </a:cubicBezTo>
                  <a:cubicBezTo>
                    <a:pt x="827343" y="1757693"/>
                    <a:pt x="816801" y="1748816"/>
                    <a:pt x="810698" y="1747151"/>
                  </a:cubicBezTo>
                  <a:cubicBezTo>
                    <a:pt x="707499" y="1717191"/>
                    <a:pt x="665332" y="1670586"/>
                    <a:pt x="659784" y="1534098"/>
                  </a:cubicBezTo>
                  <a:cubicBezTo>
                    <a:pt x="664223" y="1472512"/>
                    <a:pt x="673655" y="1404268"/>
                    <a:pt x="730247" y="1354334"/>
                  </a:cubicBezTo>
                  <a:cubicBezTo>
                    <a:pt x="748972" y="1337689"/>
                    <a:pt x="769570" y="1323229"/>
                    <a:pt x="794148" y="1321018"/>
                  </a:cubicBezTo>
                  <a:close/>
                  <a:moveTo>
                    <a:pt x="1417980" y="1146266"/>
                  </a:moveTo>
                  <a:cubicBezTo>
                    <a:pt x="1447810" y="1145616"/>
                    <a:pt x="1471633" y="1159867"/>
                    <a:pt x="1492023" y="1190660"/>
                  </a:cubicBezTo>
                  <a:cubicBezTo>
                    <a:pt x="1558048" y="1287200"/>
                    <a:pt x="1548060" y="1413146"/>
                    <a:pt x="1467611" y="1488048"/>
                  </a:cubicBezTo>
                  <a:cubicBezTo>
                    <a:pt x="1429883" y="1523002"/>
                    <a:pt x="1383277" y="1541866"/>
                    <a:pt x="1333343" y="1546859"/>
                  </a:cubicBezTo>
                  <a:cubicBezTo>
                    <a:pt x="1274532" y="1552962"/>
                    <a:pt x="1215165" y="1555182"/>
                    <a:pt x="1161902" y="1521337"/>
                  </a:cubicBezTo>
                  <a:cubicBezTo>
                    <a:pt x="1121954" y="1495815"/>
                    <a:pt x="1105310" y="1448655"/>
                    <a:pt x="1118626" y="1403159"/>
                  </a:cubicBezTo>
                  <a:cubicBezTo>
                    <a:pt x="1133051" y="1354890"/>
                    <a:pt x="1158573" y="1314942"/>
                    <a:pt x="1202959" y="1287755"/>
                  </a:cubicBezTo>
                  <a:cubicBezTo>
                    <a:pt x="1234029" y="1268336"/>
                    <a:pt x="1267319" y="1252246"/>
                    <a:pt x="1292840" y="1224504"/>
                  </a:cubicBezTo>
                  <a:cubicBezTo>
                    <a:pt x="1309485" y="1250026"/>
                    <a:pt x="1302828" y="1270555"/>
                    <a:pt x="1286183" y="1292193"/>
                  </a:cubicBezTo>
                  <a:cubicBezTo>
                    <a:pt x="1275086" y="1306620"/>
                    <a:pt x="1261216" y="1319381"/>
                    <a:pt x="1257332" y="1338800"/>
                  </a:cubicBezTo>
                  <a:cubicBezTo>
                    <a:pt x="1255113" y="1348232"/>
                    <a:pt x="1248454" y="1359883"/>
                    <a:pt x="1256777" y="1367096"/>
                  </a:cubicBezTo>
                  <a:cubicBezTo>
                    <a:pt x="1266209" y="1375418"/>
                    <a:pt x="1275641" y="1365431"/>
                    <a:pt x="1283409" y="1359883"/>
                  </a:cubicBezTo>
                  <a:cubicBezTo>
                    <a:pt x="1318918" y="1333251"/>
                    <a:pt x="1351097" y="1302736"/>
                    <a:pt x="1374955" y="1265007"/>
                  </a:cubicBezTo>
                  <a:cubicBezTo>
                    <a:pt x="1383832" y="1236710"/>
                    <a:pt x="1397703" y="1210079"/>
                    <a:pt x="1408244" y="1182338"/>
                  </a:cubicBezTo>
                  <a:cubicBezTo>
                    <a:pt x="1411019" y="1165138"/>
                    <a:pt x="1399367" y="1157925"/>
                    <a:pt x="1386051" y="1151822"/>
                  </a:cubicBezTo>
                  <a:cubicBezTo>
                    <a:pt x="1397425" y="1148355"/>
                    <a:pt x="1408036" y="1146482"/>
                    <a:pt x="1417980" y="1146266"/>
                  </a:cubicBezTo>
                  <a:close/>
                  <a:moveTo>
                    <a:pt x="851754" y="1091902"/>
                  </a:moveTo>
                  <a:cubicBezTo>
                    <a:pt x="858966" y="1176236"/>
                    <a:pt x="934978" y="1225061"/>
                    <a:pt x="1013209" y="1242261"/>
                  </a:cubicBezTo>
                  <a:cubicBezTo>
                    <a:pt x="1024306" y="1245035"/>
                    <a:pt x="1040395" y="1242261"/>
                    <a:pt x="1041505" y="1257241"/>
                  </a:cubicBezTo>
                  <a:cubicBezTo>
                    <a:pt x="1042614" y="1273886"/>
                    <a:pt x="1035402" y="1289976"/>
                    <a:pt x="1023750" y="1302737"/>
                  </a:cubicBezTo>
                  <a:cubicBezTo>
                    <a:pt x="1018757" y="1308285"/>
                    <a:pt x="1014873" y="1305511"/>
                    <a:pt x="1009880" y="1301627"/>
                  </a:cubicBezTo>
                  <a:cubicBezTo>
                    <a:pt x="963275" y="1266118"/>
                    <a:pt x="909455" y="1244480"/>
                    <a:pt x="857302" y="1218958"/>
                  </a:cubicBezTo>
                  <a:cubicBezTo>
                    <a:pt x="787949" y="1185114"/>
                    <a:pt x="786284" y="1135733"/>
                    <a:pt x="851754" y="1091902"/>
                  </a:cubicBezTo>
                  <a:close/>
                  <a:moveTo>
                    <a:pt x="455124" y="1048417"/>
                  </a:moveTo>
                  <a:cubicBezTo>
                    <a:pt x="482518" y="1049596"/>
                    <a:pt x="508596" y="1056670"/>
                    <a:pt x="534395" y="1069708"/>
                  </a:cubicBezTo>
                  <a:cubicBezTo>
                    <a:pt x="541052" y="1073037"/>
                    <a:pt x="546046" y="1079140"/>
                    <a:pt x="542717" y="1085243"/>
                  </a:cubicBezTo>
                  <a:cubicBezTo>
                    <a:pt x="535504" y="1099114"/>
                    <a:pt x="543827" y="1107437"/>
                    <a:pt x="555478" y="1117978"/>
                  </a:cubicBezTo>
                  <a:cubicBezTo>
                    <a:pt x="499995" y="1126301"/>
                    <a:pt x="450061" y="1141281"/>
                    <a:pt x="401235" y="1158481"/>
                  </a:cubicBezTo>
                  <a:cubicBezTo>
                    <a:pt x="374604" y="1167358"/>
                    <a:pt x="350191" y="1180674"/>
                    <a:pt x="326334" y="1193990"/>
                  </a:cubicBezTo>
                  <a:cubicBezTo>
                    <a:pt x="309134" y="1203422"/>
                    <a:pt x="293599" y="1217293"/>
                    <a:pt x="300257" y="1240596"/>
                  </a:cubicBezTo>
                  <a:cubicBezTo>
                    <a:pt x="306360" y="1262234"/>
                    <a:pt x="327443" y="1265563"/>
                    <a:pt x="345198" y="1264453"/>
                  </a:cubicBezTo>
                  <a:cubicBezTo>
                    <a:pt x="422319" y="1258350"/>
                    <a:pt x="491673" y="1231719"/>
                    <a:pt x="554368" y="1186777"/>
                  </a:cubicBezTo>
                  <a:cubicBezTo>
                    <a:pt x="553813" y="1177899"/>
                    <a:pt x="559362" y="1176790"/>
                    <a:pt x="566020" y="1176235"/>
                  </a:cubicBezTo>
                  <a:cubicBezTo>
                    <a:pt x="584884" y="1173461"/>
                    <a:pt x="590432" y="1155706"/>
                    <a:pt x="600974" y="1143500"/>
                  </a:cubicBezTo>
                  <a:cubicBezTo>
                    <a:pt x="606522" y="1136842"/>
                    <a:pt x="599864" y="1114095"/>
                    <a:pt x="621502" y="1126855"/>
                  </a:cubicBezTo>
                  <a:cubicBezTo>
                    <a:pt x="637592" y="1136288"/>
                    <a:pt x="650353" y="1147384"/>
                    <a:pt x="637592" y="1169577"/>
                  </a:cubicBezTo>
                  <a:cubicBezTo>
                    <a:pt x="624276" y="1193436"/>
                    <a:pt x="607077" y="1213964"/>
                    <a:pt x="584884" y="1228944"/>
                  </a:cubicBezTo>
                  <a:cubicBezTo>
                    <a:pt x="563800" y="1243370"/>
                    <a:pt x="551594" y="1266673"/>
                    <a:pt x="528292" y="1278324"/>
                  </a:cubicBezTo>
                  <a:cubicBezTo>
                    <a:pt x="519414" y="1282763"/>
                    <a:pt x="511647" y="1294969"/>
                    <a:pt x="517195" y="1306620"/>
                  </a:cubicBezTo>
                  <a:cubicBezTo>
                    <a:pt x="523853" y="1320491"/>
                    <a:pt x="536614" y="1329923"/>
                    <a:pt x="552149" y="1331032"/>
                  </a:cubicBezTo>
                  <a:cubicBezTo>
                    <a:pt x="569348" y="1332697"/>
                    <a:pt x="587103" y="1331587"/>
                    <a:pt x="608741" y="1331587"/>
                  </a:cubicBezTo>
                  <a:cubicBezTo>
                    <a:pt x="575452" y="1377638"/>
                    <a:pt x="531620" y="1399276"/>
                    <a:pt x="484460" y="1414256"/>
                  </a:cubicBezTo>
                  <a:cubicBezTo>
                    <a:pt x="432305" y="1430901"/>
                    <a:pt x="379042" y="1438669"/>
                    <a:pt x="324114" y="1426462"/>
                  </a:cubicBezTo>
                  <a:cubicBezTo>
                    <a:pt x="243665" y="1409263"/>
                    <a:pt x="169873" y="1348787"/>
                    <a:pt x="177085" y="1263344"/>
                  </a:cubicBezTo>
                  <a:cubicBezTo>
                    <a:pt x="181524" y="1209525"/>
                    <a:pt x="214259" y="1171796"/>
                    <a:pt x="251987" y="1138507"/>
                  </a:cubicBezTo>
                  <a:cubicBezTo>
                    <a:pt x="291934" y="1103553"/>
                    <a:pt x="344088" y="1078586"/>
                    <a:pt x="396797" y="1068044"/>
                  </a:cubicBezTo>
                  <a:cubicBezTo>
                    <a:pt x="387919" y="1066379"/>
                    <a:pt x="381816" y="1065270"/>
                    <a:pt x="367946" y="1062496"/>
                  </a:cubicBezTo>
                  <a:cubicBezTo>
                    <a:pt x="399016" y="1051954"/>
                    <a:pt x="427729" y="1047238"/>
                    <a:pt x="455124" y="1048417"/>
                  </a:cubicBezTo>
                  <a:close/>
                  <a:moveTo>
                    <a:pt x="1158990" y="789591"/>
                  </a:moveTo>
                  <a:cubicBezTo>
                    <a:pt x="1183818" y="789660"/>
                    <a:pt x="1208786" y="793960"/>
                    <a:pt x="1233475" y="800063"/>
                  </a:cubicBezTo>
                  <a:cubicBezTo>
                    <a:pt x="1276197" y="811160"/>
                    <a:pt x="1317809" y="825030"/>
                    <a:pt x="1366079" y="847223"/>
                  </a:cubicBezTo>
                  <a:cubicBezTo>
                    <a:pt x="1333344" y="849443"/>
                    <a:pt x="1308931" y="846669"/>
                    <a:pt x="1284519" y="853881"/>
                  </a:cubicBezTo>
                  <a:cubicBezTo>
                    <a:pt x="1239024" y="867197"/>
                    <a:pt x="1200740" y="906590"/>
                    <a:pt x="1196857" y="943208"/>
                  </a:cubicBezTo>
                  <a:cubicBezTo>
                    <a:pt x="1193528" y="977053"/>
                    <a:pt x="1209063" y="997026"/>
                    <a:pt x="1236249" y="1012007"/>
                  </a:cubicBezTo>
                  <a:cubicBezTo>
                    <a:pt x="1257888" y="1024213"/>
                    <a:pt x="1282300" y="1030316"/>
                    <a:pt x="1301719" y="1050844"/>
                  </a:cubicBezTo>
                  <a:cubicBezTo>
                    <a:pt x="1251785" y="1063606"/>
                    <a:pt x="1204069" y="1075812"/>
                    <a:pt x="1156353" y="1086353"/>
                  </a:cubicBezTo>
                  <a:cubicBezTo>
                    <a:pt x="1144702" y="1089128"/>
                    <a:pt x="1130831" y="1092456"/>
                    <a:pt x="1118070" y="1080805"/>
                  </a:cubicBezTo>
                  <a:cubicBezTo>
                    <a:pt x="1111967" y="1074702"/>
                    <a:pt x="1106419" y="1080250"/>
                    <a:pt x="1100316" y="1081360"/>
                  </a:cubicBezTo>
                  <a:cubicBezTo>
                    <a:pt x="1090329" y="1083579"/>
                    <a:pt x="1080897" y="1086908"/>
                    <a:pt x="1070910" y="1089128"/>
                  </a:cubicBezTo>
                  <a:cubicBezTo>
                    <a:pt x="1012653" y="1103553"/>
                    <a:pt x="967712" y="1070263"/>
                    <a:pt x="963829" y="1010342"/>
                  </a:cubicBezTo>
                  <a:cubicBezTo>
                    <a:pt x="958835" y="933221"/>
                    <a:pt x="1015427" y="835572"/>
                    <a:pt x="1085336" y="804502"/>
                  </a:cubicBezTo>
                  <a:cubicBezTo>
                    <a:pt x="1109471" y="793683"/>
                    <a:pt x="1134161" y="789522"/>
                    <a:pt x="1158990" y="789591"/>
                  </a:cubicBezTo>
                  <a:close/>
                  <a:moveTo>
                    <a:pt x="966048" y="674673"/>
                  </a:moveTo>
                  <a:cubicBezTo>
                    <a:pt x="1034292" y="681330"/>
                    <a:pt x="1102535" y="687434"/>
                    <a:pt x="1179101" y="694646"/>
                  </a:cubicBezTo>
                  <a:cubicBezTo>
                    <a:pt x="1136380" y="724052"/>
                    <a:pt x="1093658" y="734039"/>
                    <a:pt x="1055375" y="753458"/>
                  </a:cubicBezTo>
                  <a:cubicBezTo>
                    <a:pt x="1034292" y="764000"/>
                    <a:pt x="1010989" y="771767"/>
                    <a:pt x="991016" y="784528"/>
                  </a:cubicBezTo>
                  <a:cubicBezTo>
                    <a:pt x="973815" y="795070"/>
                    <a:pt x="966048" y="791741"/>
                    <a:pt x="959945" y="775096"/>
                  </a:cubicBezTo>
                  <a:cubicBezTo>
                    <a:pt x="948849" y="744581"/>
                    <a:pt x="955507" y="712956"/>
                    <a:pt x="954952" y="681885"/>
                  </a:cubicBezTo>
                  <a:cubicBezTo>
                    <a:pt x="954397" y="675227"/>
                    <a:pt x="959390" y="674118"/>
                    <a:pt x="966048" y="674673"/>
                  </a:cubicBezTo>
                  <a:close/>
                  <a:moveTo>
                    <a:pt x="265186" y="662283"/>
                  </a:moveTo>
                  <a:cubicBezTo>
                    <a:pt x="306243" y="660063"/>
                    <a:pt x="338423" y="665057"/>
                    <a:pt x="364500" y="689470"/>
                  </a:cubicBezTo>
                  <a:cubicBezTo>
                    <a:pt x="373377" y="697792"/>
                    <a:pt x="385029" y="709999"/>
                    <a:pt x="372822" y="722760"/>
                  </a:cubicBezTo>
                  <a:cubicBezTo>
                    <a:pt x="361726" y="734411"/>
                    <a:pt x="347855" y="723869"/>
                    <a:pt x="341752" y="715547"/>
                  </a:cubicBezTo>
                  <a:cubicBezTo>
                    <a:pt x="324552" y="689470"/>
                    <a:pt x="290708" y="688360"/>
                    <a:pt x="265186" y="662283"/>
                  </a:cubicBezTo>
                  <a:close/>
                  <a:moveTo>
                    <a:pt x="111754" y="620784"/>
                  </a:moveTo>
                  <a:cubicBezTo>
                    <a:pt x="128537" y="619328"/>
                    <a:pt x="146846" y="621409"/>
                    <a:pt x="165988" y="621409"/>
                  </a:cubicBezTo>
                  <a:cubicBezTo>
                    <a:pt x="139357" y="638053"/>
                    <a:pt x="116054" y="654143"/>
                    <a:pt x="117719" y="683549"/>
                  </a:cubicBezTo>
                  <a:cubicBezTo>
                    <a:pt x="119383" y="710181"/>
                    <a:pt x="127705" y="736258"/>
                    <a:pt x="150453" y="754012"/>
                  </a:cubicBezTo>
                  <a:cubicBezTo>
                    <a:pt x="179859" y="793961"/>
                    <a:pt x="219806" y="816154"/>
                    <a:pt x="269186" y="820592"/>
                  </a:cubicBezTo>
                  <a:cubicBezTo>
                    <a:pt x="281947" y="821702"/>
                    <a:pt x="290269" y="822811"/>
                    <a:pt x="287495" y="839456"/>
                  </a:cubicBezTo>
                  <a:cubicBezTo>
                    <a:pt x="277509" y="906590"/>
                    <a:pt x="302476" y="953196"/>
                    <a:pt x="362397" y="983156"/>
                  </a:cubicBezTo>
                  <a:cubicBezTo>
                    <a:pt x="364616" y="984266"/>
                    <a:pt x="366835" y="985930"/>
                    <a:pt x="368500" y="989259"/>
                  </a:cubicBezTo>
                  <a:cubicBezTo>
                    <a:pt x="329662" y="991479"/>
                    <a:pt x="297482" y="1009788"/>
                    <a:pt x="263638" y="1021994"/>
                  </a:cubicBezTo>
                  <a:cubicBezTo>
                    <a:pt x="228684" y="1034200"/>
                    <a:pt x="195394" y="1033645"/>
                    <a:pt x="162105" y="1018665"/>
                  </a:cubicBezTo>
                  <a:cubicBezTo>
                    <a:pt x="82210" y="983156"/>
                    <a:pt x="18959" y="932112"/>
                    <a:pt x="3424" y="841676"/>
                  </a:cubicBezTo>
                  <a:cubicBezTo>
                    <a:pt x="-9337" y="766218"/>
                    <a:pt x="13966" y="697975"/>
                    <a:pt x="66675" y="641382"/>
                  </a:cubicBezTo>
                  <a:cubicBezTo>
                    <a:pt x="79713" y="627234"/>
                    <a:pt x="94971" y="622241"/>
                    <a:pt x="111754" y="620784"/>
                  </a:cubicBezTo>
                  <a:close/>
                  <a:moveTo>
                    <a:pt x="711798" y="611352"/>
                  </a:moveTo>
                  <a:cubicBezTo>
                    <a:pt x="722895" y="612809"/>
                    <a:pt x="733575" y="616415"/>
                    <a:pt x="743562" y="624183"/>
                  </a:cubicBezTo>
                  <a:cubicBezTo>
                    <a:pt x="772413" y="646931"/>
                    <a:pt x="769084" y="678001"/>
                    <a:pt x="763536" y="707961"/>
                  </a:cubicBezTo>
                  <a:cubicBezTo>
                    <a:pt x="755769" y="747354"/>
                    <a:pt x="734685" y="780090"/>
                    <a:pt x="701395" y="802838"/>
                  </a:cubicBezTo>
                  <a:cubicBezTo>
                    <a:pt x="679757" y="817263"/>
                    <a:pt x="686415" y="829469"/>
                    <a:pt x="700841" y="842230"/>
                  </a:cubicBezTo>
                  <a:cubicBezTo>
                    <a:pt x="725808" y="863869"/>
                    <a:pt x="752995" y="852772"/>
                    <a:pt x="779071" y="843895"/>
                  </a:cubicBezTo>
                  <a:cubicBezTo>
                    <a:pt x="793497" y="838901"/>
                    <a:pt x="807367" y="830579"/>
                    <a:pt x="825122" y="822257"/>
                  </a:cubicBezTo>
                  <a:cubicBezTo>
                    <a:pt x="829005" y="859430"/>
                    <a:pt x="814580" y="885507"/>
                    <a:pt x="787948" y="903261"/>
                  </a:cubicBezTo>
                  <a:cubicBezTo>
                    <a:pt x="763536" y="919906"/>
                    <a:pt x="736904" y="933222"/>
                    <a:pt x="711383" y="947647"/>
                  </a:cubicBezTo>
                  <a:cubicBezTo>
                    <a:pt x="699176" y="954860"/>
                    <a:pt x="686415" y="964292"/>
                    <a:pt x="681422" y="975943"/>
                  </a:cubicBezTo>
                  <a:cubicBezTo>
                    <a:pt x="672545" y="997027"/>
                    <a:pt x="658674" y="997582"/>
                    <a:pt x="640920" y="992588"/>
                  </a:cubicBezTo>
                  <a:cubicBezTo>
                    <a:pt x="599308" y="982046"/>
                    <a:pt x="554922" y="985375"/>
                    <a:pt x="516084" y="962628"/>
                  </a:cubicBezTo>
                  <a:cubicBezTo>
                    <a:pt x="511645" y="959853"/>
                    <a:pt x="507761" y="961518"/>
                    <a:pt x="503323" y="963737"/>
                  </a:cubicBezTo>
                  <a:cubicBezTo>
                    <a:pt x="475582" y="978163"/>
                    <a:pt x="455608" y="963182"/>
                    <a:pt x="442847" y="942099"/>
                  </a:cubicBezTo>
                  <a:cubicBezTo>
                    <a:pt x="406228" y="882733"/>
                    <a:pt x="395132" y="818928"/>
                    <a:pt x="418989" y="751794"/>
                  </a:cubicBezTo>
                  <a:cubicBezTo>
                    <a:pt x="428976" y="723497"/>
                    <a:pt x="448950" y="702413"/>
                    <a:pt x="477801" y="688543"/>
                  </a:cubicBezTo>
                  <a:cubicBezTo>
                    <a:pt x="476691" y="745135"/>
                    <a:pt x="503877" y="761226"/>
                    <a:pt x="556586" y="744025"/>
                  </a:cubicBezTo>
                  <a:cubicBezTo>
                    <a:pt x="593204" y="731819"/>
                    <a:pt x="625385" y="713510"/>
                    <a:pt x="655345" y="690207"/>
                  </a:cubicBezTo>
                  <a:cubicBezTo>
                    <a:pt x="690299" y="663020"/>
                    <a:pt x="696957" y="640273"/>
                    <a:pt x="677538" y="611422"/>
                  </a:cubicBezTo>
                  <a:cubicBezTo>
                    <a:pt x="689190" y="610589"/>
                    <a:pt x="700702" y="609896"/>
                    <a:pt x="711798" y="611352"/>
                  </a:cubicBezTo>
                  <a:close/>
                  <a:moveTo>
                    <a:pt x="1314964" y="215969"/>
                  </a:moveTo>
                  <a:cubicBezTo>
                    <a:pt x="1349849" y="211669"/>
                    <a:pt x="1386329" y="217495"/>
                    <a:pt x="1413793" y="240243"/>
                  </a:cubicBezTo>
                  <a:cubicBezTo>
                    <a:pt x="1424890" y="249675"/>
                    <a:pt x="1437096" y="257443"/>
                    <a:pt x="1454851" y="270204"/>
                  </a:cubicBezTo>
                  <a:cubicBezTo>
                    <a:pt x="1424890" y="265765"/>
                    <a:pt x="1401587" y="259662"/>
                    <a:pt x="1377729" y="260217"/>
                  </a:cubicBezTo>
                  <a:cubicBezTo>
                    <a:pt x="1324466" y="261327"/>
                    <a:pt x="1310595" y="276862"/>
                    <a:pt x="1320027" y="329570"/>
                  </a:cubicBezTo>
                  <a:cubicBezTo>
                    <a:pt x="1327240" y="371182"/>
                    <a:pt x="1356645" y="404472"/>
                    <a:pt x="1392155" y="410575"/>
                  </a:cubicBezTo>
                  <a:cubicBezTo>
                    <a:pt x="1392709" y="410020"/>
                    <a:pt x="1393819" y="408910"/>
                    <a:pt x="1394373" y="408910"/>
                  </a:cubicBezTo>
                  <a:cubicBezTo>
                    <a:pt x="1442644" y="418897"/>
                    <a:pt x="1489250" y="409465"/>
                    <a:pt x="1536410" y="399478"/>
                  </a:cubicBezTo>
                  <a:cubicBezTo>
                    <a:pt x="1573028" y="387272"/>
                    <a:pt x="1573028" y="387272"/>
                    <a:pt x="1550835" y="343441"/>
                  </a:cubicBezTo>
                  <a:cubicBezTo>
                    <a:pt x="1595221" y="364524"/>
                    <a:pt x="1625737" y="393930"/>
                    <a:pt x="1635724" y="440535"/>
                  </a:cubicBezTo>
                  <a:cubicBezTo>
                    <a:pt x="1641827" y="469941"/>
                    <a:pt x="1627956" y="493244"/>
                    <a:pt x="1600769" y="509334"/>
                  </a:cubicBezTo>
                  <a:cubicBezTo>
                    <a:pt x="1570809" y="527088"/>
                    <a:pt x="1536410" y="538185"/>
                    <a:pt x="1511997" y="564816"/>
                  </a:cubicBezTo>
                  <a:cubicBezTo>
                    <a:pt x="1498682" y="578687"/>
                    <a:pt x="1498682" y="592003"/>
                    <a:pt x="1514771" y="601435"/>
                  </a:cubicBezTo>
                  <a:cubicBezTo>
                    <a:pt x="1535300" y="613086"/>
                    <a:pt x="1526423" y="619744"/>
                    <a:pt x="1513107" y="627512"/>
                  </a:cubicBezTo>
                  <a:cubicBezTo>
                    <a:pt x="1465947" y="654698"/>
                    <a:pt x="1416013" y="654143"/>
                    <a:pt x="1365523" y="643047"/>
                  </a:cubicBezTo>
                  <a:cubicBezTo>
                    <a:pt x="1292840" y="626957"/>
                    <a:pt x="1228480" y="594777"/>
                    <a:pt x="1187978" y="530417"/>
                  </a:cubicBezTo>
                  <a:cubicBezTo>
                    <a:pt x="1131941" y="441645"/>
                    <a:pt x="1139154" y="325686"/>
                    <a:pt x="1225706" y="252449"/>
                  </a:cubicBezTo>
                  <a:cubicBezTo>
                    <a:pt x="1246789" y="234694"/>
                    <a:pt x="1280079" y="220269"/>
                    <a:pt x="1314964" y="215969"/>
                  </a:cubicBezTo>
                  <a:close/>
                  <a:moveTo>
                    <a:pt x="404565" y="179420"/>
                  </a:moveTo>
                  <a:cubicBezTo>
                    <a:pt x="438687" y="175883"/>
                    <a:pt x="473641" y="180322"/>
                    <a:pt x="509427" y="194747"/>
                  </a:cubicBezTo>
                  <a:cubicBezTo>
                    <a:pt x="536059" y="205289"/>
                    <a:pt x="554368" y="224708"/>
                    <a:pt x="578226" y="250230"/>
                  </a:cubicBezTo>
                  <a:cubicBezTo>
                    <a:pt x="550484" y="243572"/>
                    <a:pt x="528846" y="243017"/>
                    <a:pt x="507763" y="244127"/>
                  </a:cubicBezTo>
                  <a:cubicBezTo>
                    <a:pt x="478357" y="245791"/>
                    <a:pt x="463931" y="264656"/>
                    <a:pt x="468370" y="294061"/>
                  </a:cubicBezTo>
                  <a:cubicBezTo>
                    <a:pt x="469480" y="300719"/>
                    <a:pt x="472254" y="307932"/>
                    <a:pt x="465596" y="311261"/>
                  </a:cubicBezTo>
                  <a:cubicBezTo>
                    <a:pt x="445068" y="321248"/>
                    <a:pt x="429531" y="334564"/>
                    <a:pt x="418990" y="355647"/>
                  </a:cubicBezTo>
                  <a:cubicBezTo>
                    <a:pt x="415106" y="364524"/>
                    <a:pt x="408448" y="355092"/>
                    <a:pt x="404009" y="351208"/>
                  </a:cubicBezTo>
                  <a:cubicBezTo>
                    <a:pt x="397351" y="345105"/>
                    <a:pt x="389584" y="342331"/>
                    <a:pt x="381262" y="345660"/>
                  </a:cubicBezTo>
                  <a:cubicBezTo>
                    <a:pt x="370165" y="350099"/>
                    <a:pt x="371274" y="360086"/>
                    <a:pt x="371274" y="369518"/>
                  </a:cubicBezTo>
                  <a:cubicBezTo>
                    <a:pt x="370165" y="416123"/>
                    <a:pt x="406783" y="446638"/>
                    <a:pt x="467815" y="449414"/>
                  </a:cubicBezTo>
                  <a:cubicBezTo>
                    <a:pt x="553813" y="452743"/>
                    <a:pt x="614844" y="411684"/>
                    <a:pt x="660340" y="342331"/>
                  </a:cubicBezTo>
                  <a:cubicBezTo>
                    <a:pt x="667553" y="367298"/>
                    <a:pt x="664224" y="385053"/>
                    <a:pt x="645360" y="409465"/>
                  </a:cubicBezTo>
                  <a:cubicBezTo>
                    <a:pt x="602083" y="464394"/>
                    <a:pt x="541607" y="489361"/>
                    <a:pt x="475028" y="503787"/>
                  </a:cubicBezTo>
                  <a:cubicBezTo>
                    <a:pt x="465041" y="506006"/>
                    <a:pt x="455054" y="503232"/>
                    <a:pt x="445068" y="500458"/>
                  </a:cubicBezTo>
                  <a:cubicBezTo>
                    <a:pt x="428976" y="495464"/>
                    <a:pt x="414551" y="498793"/>
                    <a:pt x="403455" y="513773"/>
                  </a:cubicBezTo>
                  <a:cubicBezTo>
                    <a:pt x="392913" y="528199"/>
                    <a:pt x="390693" y="542070"/>
                    <a:pt x="400125" y="557605"/>
                  </a:cubicBezTo>
                  <a:cubicBezTo>
                    <a:pt x="407893" y="570366"/>
                    <a:pt x="415661" y="582572"/>
                    <a:pt x="427312" y="601991"/>
                  </a:cubicBezTo>
                  <a:cubicBezTo>
                    <a:pt x="326334" y="572030"/>
                    <a:pt x="252542" y="519877"/>
                    <a:pt x="213704" y="427774"/>
                  </a:cubicBezTo>
                  <a:cubicBezTo>
                    <a:pt x="180414" y="347879"/>
                    <a:pt x="218143" y="258552"/>
                    <a:pt x="304695" y="211947"/>
                  </a:cubicBezTo>
                  <a:cubicBezTo>
                    <a:pt x="337153" y="194470"/>
                    <a:pt x="370443" y="182957"/>
                    <a:pt x="404565" y="179420"/>
                  </a:cubicBezTo>
                  <a:close/>
                  <a:moveTo>
                    <a:pt x="818811" y="2015"/>
                  </a:moveTo>
                  <a:cubicBezTo>
                    <a:pt x="828313" y="-1106"/>
                    <a:pt x="838993" y="-552"/>
                    <a:pt x="851199" y="3332"/>
                  </a:cubicBezTo>
                  <a:cubicBezTo>
                    <a:pt x="901689" y="19422"/>
                    <a:pt x="927766" y="54931"/>
                    <a:pt x="935534" y="109304"/>
                  </a:cubicBezTo>
                  <a:cubicBezTo>
                    <a:pt x="912231" y="99872"/>
                    <a:pt x="904464" y="113743"/>
                    <a:pt x="898915" y="132052"/>
                  </a:cubicBezTo>
                  <a:cubicBezTo>
                    <a:pt x="874502" y="210837"/>
                    <a:pt x="896141" y="284629"/>
                    <a:pt x="923327" y="357867"/>
                  </a:cubicBezTo>
                  <a:cubicBezTo>
                    <a:pt x="941637" y="406692"/>
                    <a:pt x="967713" y="451078"/>
                    <a:pt x="1010990" y="482703"/>
                  </a:cubicBezTo>
                  <a:cubicBezTo>
                    <a:pt x="1016538" y="484922"/>
                    <a:pt x="1021532" y="487697"/>
                    <a:pt x="1027080" y="489916"/>
                  </a:cubicBezTo>
                  <a:cubicBezTo>
                    <a:pt x="1032073" y="511554"/>
                    <a:pt x="1014319" y="508780"/>
                    <a:pt x="1003777" y="509890"/>
                  </a:cubicBezTo>
                  <a:cubicBezTo>
                    <a:pt x="991571" y="510444"/>
                    <a:pt x="978810" y="506561"/>
                    <a:pt x="966049" y="504896"/>
                  </a:cubicBezTo>
                  <a:cubicBezTo>
                    <a:pt x="962165" y="503232"/>
                    <a:pt x="958836" y="501012"/>
                    <a:pt x="954953" y="499348"/>
                  </a:cubicBezTo>
                  <a:cubicBezTo>
                    <a:pt x="921663" y="493800"/>
                    <a:pt x="898360" y="471052"/>
                    <a:pt x="873392" y="451633"/>
                  </a:cubicBezTo>
                  <a:cubicBezTo>
                    <a:pt x="860631" y="441646"/>
                    <a:pt x="849535" y="428885"/>
                    <a:pt x="837883" y="417788"/>
                  </a:cubicBezTo>
                  <a:cubicBezTo>
                    <a:pt x="832890" y="413350"/>
                    <a:pt x="825122" y="407802"/>
                    <a:pt x="834554" y="400034"/>
                  </a:cubicBezTo>
                  <a:cubicBezTo>
                    <a:pt x="837328" y="396705"/>
                    <a:pt x="840103" y="392821"/>
                    <a:pt x="842877" y="388938"/>
                  </a:cubicBezTo>
                  <a:cubicBezTo>
                    <a:pt x="869509" y="351209"/>
                    <a:pt x="860076" y="311816"/>
                    <a:pt x="842877" y="274642"/>
                  </a:cubicBezTo>
                  <a:cubicBezTo>
                    <a:pt x="826787" y="240243"/>
                    <a:pt x="806258" y="207508"/>
                    <a:pt x="761317" y="205289"/>
                  </a:cubicBezTo>
                  <a:cubicBezTo>
                    <a:pt x="749666" y="204734"/>
                    <a:pt x="751330" y="198631"/>
                    <a:pt x="753550" y="189754"/>
                  </a:cubicBezTo>
                  <a:cubicBezTo>
                    <a:pt x="760762" y="149252"/>
                    <a:pt x="765756" y="108195"/>
                    <a:pt x="772969" y="67692"/>
                  </a:cubicBezTo>
                  <a:cubicBezTo>
                    <a:pt x="775743" y="51602"/>
                    <a:pt x="784065" y="36622"/>
                    <a:pt x="793497" y="22751"/>
                  </a:cubicBezTo>
                  <a:cubicBezTo>
                    <a:pt x="800988" y="11932"/>
                    <a:pt x="809310" y="5135"/>
                    <a:pt x="818811" y="2015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4F1D39-A169-450D-8638-9610D5B107E4}"/>
              </a:ext>
            </a:extLst>
          </p:cNvPr>
          <p:cNvGrpSpPr/>
          <p:nvPr/>
        </p:nvGrpSpPr>
        <p:grpSpPr>
          <a:xfrm>
            <a:off x="1364989" y="2556153"/>
            <a:ext cx="1339905" cy="1294132"/>
            <a:chOff x="2679364" y="2112041"/>
            <a:chExt cx="1786540" cy="172550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4365C9-5414-4B07-96FA-D2BA721271C5}"/>
                </a:ext>
              </a:extLst>
            </p:cNvPr>
            <p:cNvSpPr/>
            <p:nvPr/>
          </p:nvSpPr>
          <p:spPr>
            <a:xfrm>
              <a:off x="2679364" y="2112041"/>
              <a:ext cx="1786540" cy="1725509"/>
            </a:xfrm>
            <a:custGeom>
              <a:avLst/>
              <a:gdLst>
                <a:gd name="connsiteX0" fmla="*/ 1773049 w 1786539"/>
                <a:gd name="connsiteY0" fmla="*/ 704868 h 1725508"/>
                <a:gd name="connsiteX1" fmla="*/ 1760843 w 1786539"/>
                <a:gd name="connsiteY1" fmla="*/ 683785 h 1725508"/>
                <a:gd name="connsiteX2" fmla="*/ 1695373 w 1786539"/>
                <a:gd name="connsiteY2" fmla="*/ 596677 h 1725508"/>
                <a:gd name="connsiteX3" fmla="*/ 1617142 w 1786539"/>
                <a:gd name="connsiteY3" fmla="*/ 634405 h 1725508"/>
                <a:gd name="connsiteX4" fmla="*/ 1571092 w 1786539"/>
                <a:gd name="connsiteY4" fmla="*/ 695991 h 1725508"/>
                <a:gd name="connsiteX5" fmla="*/ 1491197 w 1786539"/>
                <a:gd name="connsiteY5" fmla="*/ 763125 h 1725508"/>
                <a:gd name="connsiteX6" fmla="*/ 1412967 w 1786539"/>
                <a:gd name="connsiteY6" fmla="*/ 818052 h 1725508"/>
                <a:gd name="connsiteX7" fmla="*/ 1386890 w 1786539"/>
                <a:gd name="connsiteY7" fmla="*/ 814724 h 1725508"/>
                <a:gd name="connsiteX8" fmla="*/ 1519493 w 1786539"/>
                <a:gd name="connsiteY8" fmla="*/ 718739 h 1725508"/>
                <a:gd name="connsiteX9" fmla="*/ 1515055 w 1786539"/>
                <a:gd name="connsiteY9" fmla="*/ 669914 h 1725508"/>
                <a:gd name="connsiteX10" fmla="*/ 1512280 w 1786539"/>
                <a:gd name="connsiteY10" fmla="*/ 632741 h 1725508"/>
                <a:gd name="connsiteX11" fmla="*/ 1537802 w 1786539"/>
                <a:gd name="connsiteY11" fmla="*/ 607773 h 1725508"/>
                <a:gd name="connsiteX12" fmla="*/ 1550563 w 1786539"/>
                <a:gd name="connsiteY12" fmla="*/ 574484 h 1725508"/>
                <a:gd name="connsiteX13" fmla="*/ 1516719 w 1786539"/>
                <a:gd name="connsiteY13" fmla="*/ 554510 h 1725508"/>
                <a:gd name="connsiteX14" fmla="*/ 1456798 w 1786539"/>
                <a:gd name="connsiteY14" fmla="*/ 563387 h 1725508"/>
                <a:gd name="connsiteX15" fmla="*/ 1402425 w 1786539"/>
                <a:gd name="connsiteY15" fmla="*/ 567826 h 1725508"/>
                <a:gd name="connsiteX16" fmla="*/ 1341394 w 1786539"/>
                <a:gd name="connsiteY16" fmla="*/ 451313 h 1725508"/>
                <a:gd name="connsiteX17" fmla="*/ 1320311 w 1786539"/>
                <a:gd name="connsiteY17" fmla="*/ 363095 h 1725508"/>
                <a:gd name="connsiteX18" fmla="*/ 1270376 w 1786539"/>
                <a:gd name="connsiteY18" fmla="*/ 226608 h 1725508"/>
                <a:gd name="connsiteX19" fmla="*/ 1244854 w 1786539"/>
                <a:gd name="connsiteY19" fmla="*/ 147268 h 1725508"/>
                <a:gd name="connsiteX20" fmla="*/ 1137218 w 1786539"/>
                <a:gd name="connsiteY20" fmla="*/ 25206 h 1725508"/>
                <a:gd name="connsiteX21" fmla="*/ 1056213 w 1786539"/>
                <a:gd name="connsiteY21" fmla="*/ 17439 h 1725508"/>
                <a:gd name="connsiteX22" fmla="*/ 1061207 w 1786539"/>
                <a:gd name="connsiteY22" fmla="*/ 93450 h 1725508"/>
                <a:gd name="connsiteX23" fmla="*/ 1156637 w 1786539"/>
                <a:gd name="connsiteY23" fmla="*/ 163913 h 1725508"/>
                <a:gd name="connsiteX24" fmla="*/ 1207126 w 1786539"/>
                <a:gd name="connsiteY24" fmla="*/ 238814 h 1725508"/>
                <a:gd name="connsiteX25" fmla="*/ 1239306 w 1786539"/>
                <a:gd name="connsiteY25" fmla="*/ 304838 h 1725508"/>
                <a:gd name="connsiteX26" fmla="*/ 1247628 w 1786539"/>
                <a:gd name="connsiteY26" fmla="*/ 323703 h 1725508"/>
                <a:gd name="connsiteX27" fmla="*/ 1277589 w 1786539"/>
                <a:gd name="connsiteY27" fmla="*/ 456861 h 1725508"/>
                <a:gd name="connsiteX28" fmla="*/ 1294234 w 1786539"/>
                <a:gd name="connsiteY28" fmla="*/ 500137 h 1725508"/>
                <a:gd name="connsiteX29" fmla="*/ 1272041 w 1786539"/>
                <a:gd name="connsiteY29" fmla="*/ 516782 h 1725508"/>
                <a:gd name="connsiteX30" fmla="*/ 1222661 w 1786539"/>
                <a:gd name="connsiteY30" fmla="*/ 476834 h 1725508"/>
                <a:gd name="connsiteX31" fmla="*/ 1160521 w 1786539"/>
                <a:gd name="connsiteY31" fmla="*/ 464628 h 1725508"/>
                <a:gd name="connsiteX32" fmla="*/ 1022924 w 1786539"/>
                <a:gd name="connsiteY32" fmla="*/ 452977 h 1725508"/>
                <a:gd name="connsiteX33" fmla="*/ 1072303 w 1786539"/>
                <a:gd name="connsiteY33" fmla="*/ 429120 h 1725508"/>
                <a:gd name="connsiteX34" fmla="*/ 1103929 w 1786539"/>
                <a:gd name="connsiteY34" fmla="*/ 395275 h 1725508"/>
                <a:gd name="connsiteX35" fmla="*/ 1071749 w 1786539"/>
                <a:gd name="connsiteY35" fmla="*/ 248246 h 1725508"/>
                <a:gd name="connsiteX36" fmla="*/ 1024588 w 1786539"/>
                <a:gd name="connsiteY36" fmla="*/ 246027 h 1725508"/>
                <a:gd name="connsiteX37" fmla="*/ 953571 w 1786539"/>
                <a:gd name="connsiteY37" fmla="*/ 257123 h 1725508"/>
                <a:gd name="connsiteX38" fmla="*/ 926939 w 1786539"/>
                <a:gd name="connsiteY38" fmla="*/ 250466 h 1725508"/>
                <a:gd name="connsiteX39" fmla="*/ 802658 w 1786539"/>
                <a:gd name="connsiteY39" fmla="*/ 214402 h 1725508"/>
                <a:gd name="connsiteX40" fmla="*/ 686145 w 1786539"/>
                <a:gd name="connsiteY40" fmla="*/ 261562 h 1725508"/>
                <a:gd name="connsiteX41" fmla="*/ 656739 w 1786539"/>
                <a:gd name="connsiteY41" fmla="*/ 275987 h 1725508"/>
                <a:gd name="connsiteX42" fmla="*/ 582947 w 1786539"/>
                <a:gd name="connsiteY42" fmla="*/ 267665 h 1725508"/>
                <a:gd name="connsiteX43" fmla="*/ 518032 w 1786539"/>
                <a:gd name="connsiteY43" fmla="*/ 315935 h 1725508"/>
                <a:gd name="connsiteX44" fmla="*/ 555760 w 1786539"/>
                <a:gd name="connsiteY44" fmla="*/ 378076 h 1725508"/>
                <a:gd name="connsiteX45" fmla="*/ 607914 w 1786539"/>
                <a:gd name="connsiteY45" fmla="*/ 395275 h 1725508"/>
                <a:gd name="connsiteX46" fmla="*/ 637320 w 1786539"/>
                <a:gd name="connsiteY46" fmla="*/ 402488 h 1725508"/>
                <a:gd name="connsiteX47" fmla="*/ 677267 w 1786539"/>
                <a:gd name="connsiteY47" fmla="*/ 467402 h 1725508"/>
                <a:gd name="connsiteX48" fmla="*/ 632326 w 1786539"/>
                <a:gd name="connsiteY48" fmla="*/ 494034 h 1725508"/>
                <a:gd name="connsiteX49" fmla="*/ 610688 w 1786539"/>
                <a:gd name="connsiteY49" fmla="*/ 497918 h 1725508"/>
                <a:gd name="connsiteX50" fmla="*/ 544109 w 1786539"/>
                <a:gd name="connsiteY50" fmla="*/ 533427 h 1725508"/>
                <a:gd name="connsiteX51" fmla="*/ 502497 w 1786539"/>
                <a:gd name="connsiteY51" fmla="*/ 466848 h 1725508"/>
                <a:gd name="connsiteX52" fmla="*/ 436473 w 1786539"/>
                <a:gd name="connsiteY52" fmla="*/ 435777 h 1725508"/>
                <a:gd name="connsiteX53" fmla="*/ 408177 w 1786539"/>
                <a:gd name="connsiteY53" fmla="*/ 425791 h 1725508"/>
                <a:gd name="connsiteX54" fmla="*/ 360462 w 1786539"/>
                <a:gd name="connsiteY54" fmla="*/ 363095 h 1725508"/>
                <a:gd name="connsiteX55" fmla="*/ 304979 w 1786539"/>
                <a:gd name="connsiteY55" fmla="*/ 345896 h 1725508"/>
                <a:gd name="connsiteX56" fmla="*/ 172376 w 1786539"/>
                <a:gd name="connsiteY56" fmla="*/ 343121 h 1725508"/>
                <a:gd name="connsiteX57" fmla="*/ 118003 w 1786539"/>
                <a:gd name="connsiteY57" fmla="*/ 380295 h 1725508"/>
                <a:gd name="connsiteX58" fmla="*/ 80829 w 1786539"/>
                <a:gd name="connsiteY58" fmla="*/ 410810 h 1725508"/>
                <a:gd name="connsiteX59" fmla="*/ 18689 w 1786539"/>
                <a:gd name="connsiteY59" fmla="*/ 442435 h 1725508"/>
                <a:gd name="connsiteX60" fmla="*/ 41437 w 1786539"/>
                <a:gd name="connsiteY60" fmla="*/ 516782 h 1725508"/>
                <a:gd name="connsiteX61" fmla="*/ 116893 w 1786539"/>
                <a:gd name="connsiteY61" fmla="*/ 604999 h 1725508"/>
                <a:gd name="connsiteX62" fmla="*/ 172376 w 1786539"/>
                <a:gd name="connsiteY62" fmla="*/ 666585 h 1725508"/>
                <a:gd name="connsiteX63" fmla="*/ 266141 w 1786539"/>
                <a:gd name="connsiteY63" fmla="*/ 709307 h 1725508"/>
                <a:gd name="connsiteX64" fmla="*/ 276128 w 1786539"/>
                <a:gd name="connsiteY64" fmla="*/ 732609 h 1725508"/>
                <a:gd name="connsiteX65" fmla="*/ 273909 w 1786539"/>
                <a:gd name="connsiteY65" fmla="*/ 834697 h 1725508"/>
                <a:gd name="connsiteX66" fmla="*/ 273909 w 1786539"/>
                <a:gd name="connsiteY66" fmla="*/ 834697 h 1725508"/>
                <a:gd name="connsiteX67" fmla="*/ 273354 w 1786539"/>
                <a:gd name="connsiteY67" fmla="*/ 860219 h 1725508"/>
                <a:gd name="connsiteX68" fmla="*/ 273354 w 1786539"/>
                <a:gd name="connsiteY68" fmla="*/ 860219 h 1725508"/>
                <a:gd name="connsiteX69" fmla="*/ 272244 w 1786539"/>
                <a:gd name="connsiteY69" fmla="*/ 865768 h 1725508"/>
                <a:gd name="connsiteX70" fmla="*/ 272244 w 1786539"/>
                <a:gd name="connsiteY70" fmla="*/ 865768 h 1725508"/>
                <a:gd name="connsiteX71" fmla="*/ 225084 w 1786539"/>
                <a:gd name="connsiteY71" fmla="*/ 864103 h 1725508"/>
                <a:gd name="connsiteX72" fmla="*/ 79165 w 1786539"/>
                <a:gd name="connsiteY72" fmla="*/ 993378 h 1725508"/>
                <a:gd name="connsiteX73" fmla="*/ 64739 w 1786539"/>
                <a:gd name="connsiteY73" fmla="*/ 1087698 h 1725508"/>
                <a:gd name="connsiteX74" fmla="*/ 76946 w 1786539"/>
                <a:gd name="connsiteY74" fmla="*/ 1113775 h 1725508"/>
                <a:gd name="connsiteX75" fmla="*/ 102468 w 1786539"/>
                <a:gd name="connsiteY75" fmla="*/ 1163709 h 1725508"/>
                <a:gd name="connsiteX76" fmla="*/ 80275 w 1786539"/>
                <a:gd name="connsiteY76" fmla="*/ 1216972 h 1725508"/>
                <a:gd name="connsiteX77" fmla="*/ 83604 w 1786539"/>
                <a:gd name="connsiteY77" fmla="*/ 1257475 h 1725508"/>
                <a:gd name="connsiteX78" fmla="*/ 125215 w 1786539"/>
                <a:gd name="connsiteY78" fmla="*/ 1273565 h 1725508"/>
                <a:gd name="connsiteX79" fmla="*/ 156286 w 1786539"/>
                <a:gd name="connsiteY79" fmla="*/ 1280777 h 1725508"/>
                <a:gd name="connsiteX80" fmla="*/ 201781 w 1786539"/>
                <a:gd name="connsiteY80" fmla="*/ 1321280 h 1725508"/>
                <a:gd name="connsiteX81" fmla="*/ 322734 w 1786539"/>
                <a:gd name="connsiteY81" fmla="*/ 1327383 h 1725508"/>
                <a:gd name="connsiteX82" fmla="*/ 447015 w 1786539"/>
                <a:gd name="connsiteY82" fmla="*/ 1283551 h 1725508"/>
                <a:gd name="connsiteX83" fmla="*/ 493065 w 1786539"/>
                <a:gd name="connsiteY83" fmla="*/ 1249152 h 1725508"/>
                <a:gd name="connsiteX84" fmla="*/ 500278 w 1786539"/>
                <a:gd name="connsiteY84" fmla="*/ 1214198 h 1725508"/>
                <a:gd name="connsiteX85" fmla="*/ 519697 w 1786539"/>
                <a:gd name="connsiteY85" fmla="*/ 1137077 h 1725508"/>
                <a:gd name="connsiteX86" fmla="*/ 565747 w 1786539"/>
                <a:gd name="connsiteY86" fmla="*/ 1094911 h 1725508"/>
                <a:gd name="connsiteX87" fmla="*/ 544664 w 1786539"/>
                <a:gd name="connsiteY87" fmla="*/ 1058847 h 1725508"/>
                <a:gd name="connsiteX88" fmla="*/ 572405 w 1786539"/>
                <a:gd name="connsiteY88" fmla="*/ 1082705 h 1725508"/>
                <a:gd name="connsiteX89" fmla="*/ 663952 w 1786539"/>
                <a:gd name="connsiteY89" fmla="*/ 1139297 h 1725508"/>
                <a:gd name="connsiteX90" fmla="*/ 767704 w 1786539"/>
                <a:gd name="connsiteY90" fmla="*/ 1144290 h 1725508"/>
                <a:gd name="connsiteX91" fmla="*/ 810980 w 1786539"/>
                <a:gd name="connsiteY91" fmla="*/ 1102123 h 1725508"/>
                <a:gd name="connsiteX92" fmla="*/ 874785 w 1786539"/>
                <a:gd name="connsiteY92" fmla="*/ 1080485 h 1725508"/>
                <a:gd name="connsiteX93" fmla="*/ 926939 w 1786539"/>
                <a:gd name="connsiteY93" fmla="*/ 1082705 h 1725508"/>
                <a:gd name="connsiteX94" fmla="*/ 960229 w 1786539"/>
                <a:gd name="connsiteY94" fmla="*/ 1054963 h 1725508"/>
                <a:gd name="connsiteX95" fmla="*/ 902527 w 1786539"/>
                <a:gd name="connsiteY95" fmla="*/ 933456 h 1725508"/>
                <a:gd name="connsiteX96" fmla="*/ 901417 w 1786539"/>
                <a:gd name="connsiteY96" fmla="*/ 900167 h 1725508"/>
                <a:gd name="connsiteX97" fmla="*/ 926384 w 1786539"/>
                <a:gd name="connsiteY97" fmla="*/ 889070 h 1725508"/>
                <a:gd name="connsiteX98" fmla="*/ 947468 w 1786539"/>
                <a:gd name="connsiteY98" fmla="*/ 851342 h 1725508"/>
                <a:gd name="connsiteX99" fmla="*/ 968551 w 1786539"/>
                <a:gd name="connsiteY99" fmla="*/ 836362 h 1725508"/>
                <a:gd name="connsiteX100" fmla="*/ 1032356 w 1786539"/>
                <a:gd name="connsiteY100" fmla="*/ 849123 h 1725508"/>
                <a:gd name="connsiteX101" fmla="*/ 1051220 w 1786539"/>
                <a:gd name="connsiteY101" fmla="*/ 825265 h 1725508"/>
                <a:gd name="connsiteX102" fmla="*/ 993518 w 1786539"/>
                <a:gd name="connsiteY102" fmla="*/ 706533 h 1725508"/>
                <a:gd name="connsiteX103" fmla="*/ 874785 w 1786539"/>
                <a:gd name="connsiteY103" fmla="*/ 699875 h 1725508"/>
                <a:gd name="connsiteX104" fmla="*/ 849818 w 1786539"/>
                <a:gd name="connsiteY104" fmla="*/ 725951 h 1725508"/>
                <a:gd name="connsiteX105" fmla="*/ 738298 w 1786539"/>
                <a:gd name="connsiteY105" fmla="*/ 782544 h 1725508"/>
                <a:gd name="connsiteX106" fmla="*/ 693912 w 1786539"/>
                <a:gd name="connsiteY106" fmla="*/ 783653 h 1725508"/>
                <a:gd name="connsiteX107" fmla="*/ 693912 w 1786539"/>
                <a:gd name="connsiteY107" fmla="*/ 783653 h 1725508"/>
                <a:gd name="connsiteX108" fmla="*/ 666726 w 1786539"/>
                <a:gd name="connsiteY108" fmla="*/ 778105 h 1725508"/>
                <a:gd name="connsiteX109" fmla="*/ 666726 w 1786539"/>
                <a:gd name="connsiteY109" fmla="*/ 778105 h 1725508"/>
                <a:gd name="connsiteX110" fmla="*/ 666726 w 1786539"/>
                <a:gd name="connsiteY110" fmla="*/ 778105 h 1725508"/>
                <a:gd name="connsiteX111" fmla="*/ 657848 w 1786539"/>
                <a:gd name="connsiteY111" fmla="*/ 755912 h 1725508"/>
                <a:gd name="connsiteX112" fmla="*/ 559644 w 1786539"/>
                <a:gd name="connsiteY112" fmla="*/ 843575 h 1725508"/>
                <a:gd name="connsiteX113" fmla="*/ 543554 w 1786539"/>
                <a:gd name="connsiteY113" fmla="*/ 902386 h 1725508"/>
                <a:gd name="connsiteX114" fmla="*/ 501387 w 1786539"/>
                <a:gd name="connsiteY114" fmla="*/ 941224 h 1725508"/>
                <a:gd name="connsiteX115" fmla="*/ 425931 w 1786539"/>
                <a:gd name="connsiteY115" fmla="*/ 876309 h 1725508"/>
                <a:gd name="connsiteX116" fmla="*/ 337714 w 1786539"/>
                <a:gd name="connsiteY116" fmla="*/ 879083 h 1725508"/>
                <a:gd name="connsiteX117" fmla="*/ 317740 w 1786539"/>
                <a:gd name="connsiteY117" fmla="*/ 866322 h 1725508"/>
                <a:gd name="connsiteX118" fmla="*/ 349365 w 1786539"/>
                <a:gd name="connsiteY118" fmla="*/ 773112 h 1725508"/>
                <a:gd name="connsiteX119" fmla="*/ 456447 w 1786539"/>
                <a:gd name="connsiteY119" fmla="*/ 735383 h 1725508"/>
                <a:gd name="connsiteX120" fmla="*/ 523581 w 1786539"/>
                <a:gd name="connsiteY120" fmla="*/ 688778 h 1725508"/>
                <a:gd name="connsiteX121" fmla="*/ 652300 w 1786539"/>
                <a:gd name="connsiteY121" fmla="*/ 553401 h 1725508"/>
                <a:gd name="connsiteX122" fmla="*/ 692802 w 1786539"/>
                <a:gd name="connsiteY122" fmla="*/ 535646 h 1725508"/>
                <a:gd name="connsiteX123" fmla="*/ 717215 w 1786539"/>
                <a:gd name="connsiteY123" fmla="*/ 537865 h 1725508"/>
                <a:gd name="connsiteX124" fmla="*/ 877560 w 1786539"/>
                <a:gd name="connsiteY124" fmla="*/ 537865 h 1725508"/>
                <a:gd name="connsiteX125" fmla="*/ 893095 w 1786539"/>
                <a:gd name="connsiteY125" fmla="*/ 526214 h 1725508"/>
                <a:gd name="connsiteX126" fmla="*/ 954680 w 1786539"/>
                <a:gd name="connsiteY126" fmla="*/ 541749 h 1725508"/>
                <a:gd name="connsiteX127" fmla="*/ 960229 w 1786539"/>
                <a:gd name="connsiteY127" fmla="*/ 554510 h 1725508"/>
                <a:gd name="connsiteX128" fmla="*/ 955235 w 1786539"/>
                <a:gd name="connsiteY128" fmla="*/ 614431 h 1725508"/>
                <a:gd name="connsiteX129" fmla="*/ 955790 w 1786539"/>
                <a:gd name="connsiteY129" fmla="*/ 632741 h 1725508"/>
                <a:gd name="connsiteX130" fmla="*/ 1021259 w 1786539"/>
                <a:gd name="connsiteY130" fmla="*/ 724842 h 1725508"/>
                <a:gd name="connsiteX131" fmla="*/ 1141102 w 1786539"/>
                <a:gd name="connsiteY131" fmla="*/ 806956 h 1725508"/>
                <a:gd name="connsiteX132" fmla="*/ 1240416 w 1786539"/>
                <a:gd name="connsiteY132" fmla="*/ 811395 h 1725508"/>
                <a:gd name="connsiteX133" fmla="*/ 1329743 w 1786539"/>
                <a:gd name="connsiteY133" fmla="*/ 811395 h 1725508"/>
                <a:gd name="connsiteX134" fmla="*/ 1230984 w 1786539"/>
                <a:gd name="connsiteY134" fmla="*/ 917366 h 1725508"/>
                <a:gd name="connsiteX135" fmla="*/ 1198249 w 1786539"/>
                <a:gd name="connsiteY135" fmla="*/ 993932 h 1725508"/>
                <a:gd name="connsiteX136" fmla="*/ 1257615 w 1786539"/>
                <a:gd name="connsiteY136" fmla="*/ 1046641 h 1725508"/>
                <a:gd name="connsiteX137" fmla="*/ 1274815 w 1786539"/>
                <a:gd name="connsiteY137" fmla="*/ 1097130 h 1725508"/>
                <a:gd name="connsiteX138" fmla="*/ 1247628 w 1786539"/>
                <a:gd name="connsiteY138" fmla="*/ 1107672 h 1725508"/>
                <a:gd name="connsiteX139" fmla="*/ 1173282 w 1786539"/>
                <a:gd name="connsiteY139" fmla="*/ 1101569 h 1725508"/>
                <a:gd name="connsiteX140" fmla="*/ 1101154 w 1786539"/>
                <a:gd name="connsiteY140" fmla="*/ 1073272 h 1725508"/>
                <a:gd name="connsiteX141" fmla="*/ 1042898 w 1786539"/>
                <a:gd name="connsiteY141" fmla="*/ 1060512 h 1725508"/>
                <a:gd name="connsiteX142" fmla="*/ 904746 w 1786539"/>
                <a:gd name="connsiteY142" fmla="*/ 1156496 h 1725508"/>
                <a:gd name="connsiteX143" fmla="*/ 861470 w 1786539"/>
                <a:gd name="connsiteY143" fmla="*/ 1206986 h 1725508"/>
                <a:gd name="connsiteX144" fmla="*/ 837057 w 1786539"/>
                <a:gd name="connsiteY144" fmla="*/ 1203657 h 1725508"/>
                <a:gd name="connsiteX145" fmla="*/ 784349 w 1786539"/>
                <a:gd name="connsiteY145" fmla="*/ 1200882 h 1725508"/>
                <a:gd name="connsiteX146" fmla="*/ 770478 w 1786539"/>
                <a:gd name="connsiteY146" fmla="*/ 1271900 h 1725508"/>
                <a:gd name="connsiteX147" fmla="*/ 770478 w 1786539"/>
                <a:gd name="connsiteY147" fmla="*/ 1271900 h 1725508"/>
                <a:gd name="connsiteX148" fmla="*/ 770478 w 1786539"/>
                <a:gd name="connsiteY148" fmla="*/ 1271900 h 1725508"/>
                <a:gd name="connsiteX149" fmla="*/ 754388 w 1786539"/>
                <a:gd name="connsiteY149" fmla="*/ 1288545 h 1725508"/>
                <a:gd name="connsiteX150" fmla="*/ 714995 w 1786539"/>
                <a:gd name="connsiteY150" fmla="*/ 1256365 h 1725508"/>
                <a:gd name="connsiteX151" fmla="*/ 655629 w 1786539"/>
                <a:gd name="connsiteY151" fmla="*/ 1223075 h 1725508"/>
                <a:gd name="connsiteX152" fmla="*/ 603475 w 1786539"/>
                <a:gd name="connsiteY152" fmla="*/ 1282997 h 1725508"/>
                <a:gd name="connsiteX153" fmla="*/ 529129 w 1786539"/>
                <a:gd name="connsiteY153" fmla="*/ 1332376 h 1725508"/>
                <a:gd name="connsiteX154" fmla="*/ 455337 w 1786539"/>
                <a:gd name="connsiteY154" fmla="*/ 1342363 h 1725508"/>
                <a:gd name="connsiteX155" fmla="*/ 428705 w 1786539"/>
                <a:gd name="connsiteY155" fmla="*/ 1367330 h 1725508"/>
                <a:gd name="connsiteX156" fmla="*/ 446460 w 1786539"/>
                <a:gd name="connsiteY156" fmla="*/ 1402284 h 1725508"/>
                <a:gd name="connsiteX157" fmla="*/ 486962 w 1786539"/>
                <a:gd name="connsiteY157" fmla="*/ 1471638 h 1725508"/>
                <a:gd name="connsiteX158" fmla="*/ 494730 w 1786539"/>
                <a:gd name="connsiteY158" fmla="*/ 1506592 h 1725508"/>
                <a:gd name="connsiteX159" fmla="*/ 485298 w 1786539"/>
                <a:gd name="connsiteY159" fmla="*/ 1529339 h 1725508"/>
                <a:gd name="connsiteX160" fmla="*/ 459221 w 1786539"/>
                <a:gd name="connsiteY160" fmla="*/ 1568732 h 1725508"/>
                <a:gd name="connsiteX161" fmla="*/ 520252 w 1786539"/>
                <a:gd name="connsiteY161" fmla="*/ 1640305 h 1725508"/>
                <a:gd name="connsiteX162" fmla="*/ 550767 w 1786539"/>
                <a:gd name="connsiteY162" fmla="*/ 1642524 h 1725508"/>
                <a:gd name="connsiteX163" fmla="*/ 605695 w 1786539"/>
                <a:gd name="connsiteY163" fmla="*/ 1664162 h 1725508"/>
                <a:gd name="connsiteX164" fmla="*/ 700015 w 1786539"/>
                <a:gd name="connsiteY164" fmla="*/ 1656949 h 1725508"/>
                <a:gd name="connsiteX165" fmla="*/ 782684 w 1786539"/>
                <a:gd name="connsiteY165" fmla="*/ 1629763 h 1725508"/>
                <a:gd name="connsiteX166" fmla="*/ 853702 w 1786539"/>
                <a:gd name="connsiteY166" fmla="*/ 1626434 h 1725508"/>
                <a:gd name="connsiteX167" fmla="*/ 884217 w 1786539"/>
                <a:gd name="connsiteY167" fmla="*/ 1559300 h 1725508"/>
                <a:gd name="connsiteX168" fmla="*/ 864244 w 1786539"/>
                <a:gd name="connsiteY168" fmla="*/ 1510475 h 1725508"/>
                <a:gd name="connsiteX169" fmla="*/ 891430 w 1786539"/>
                <a:gd name="connsiteY169" fmla="*/ 1407833 h 1725508"/>
                <a:gd name="connsiteX170" fmla="*/ 936371 w 1786539"/>
                <a:gd name="connsiteY170" fmla="*/ 1405613 h 1725508"/>
                <a:gd name="connsiteX171" fmla="*/ 1010163 w 1786539"/>
                <a:gd name="connsiteY171" fmla="*/ 1476631 h 1725508"/>
                <a:gd name="connsiteX172" fmla="*/ 1020705 w 1786539"/>
                <a:gd name="connsiteY172" fmla="*/ 1530449 h 1725508"/>
                <a:gd name="connsiteX173" fmla="*/ 1093942 w 1786539"/>
                <a:gd name="connsiteY173" fmla="*/ 1650846 h 1725508"/>
                <a:gd name="connsiteX174" fmla="*/ 1207681 w 1786539"/>
                <a:gd name="connsiteY174" fmla="*/ 1693013 h 1725508"/>
                <a:gd name="connsiteX175" fmla="*/ 1308659 w 1786539"/>
                <a:gd name="connsiteY175" fmla="*/ 1712432 h 1725508"/>
                <a:gd name="connsiteX176" fmla="*/ 1349716 w 1786539"/>
                <a:gd name="connsiteY176" fmla="*/ 1726858 h 1725508"/>
                <a:gd name="connsiteX177" fmla="*/ 1451250 w 1786539"/>
                <a:gd name="connsiteY177" fmla="*/ 1663053 h 1725508"/>
                <a:gd name="connsiteX178" fmla="*/ 1397431 w 1786539"/>
                <a:gd name="connsiteY178" fmla="*/ 1458877 h 1725508"/>
                <a:gd name="connsiteX179" fmla="*/ 1362477 w 1786539"/>
                <a:gd name="connsiteY179" fmla="*/ 1413936 h 1725508"/>
                <a:gd name="connsiteX180" fmla="*/ 1277034 w 1786539"/>
                <a:gd name="connsiteY180" fmla="*/ 1326273 h 1725508"/>
                <a:gd name="connsiteX181" fmla="*/ 1252067 w 1786539"/>
                <a:gd name="connsiteY181" fmla="*/ 1306854 h 1725508"/>
                <a:gd name="connsiteX182" fmla="*/ 1279808 w 1786539"/>
                <a:gd name="connsiteY182" fmla="*/ 1278558 h 1725508"/>
                <a:gd name="connsiteX183" fmla="*/ 1319756 w 1786539"/>
                <a:gd name="connsiteY183" fmla="*/ 1261913 h 1725508"/>
                <a:gd name="connsiteX184" fmla="*/ 1360258 w 1786539"/>
                <a:gd name="connsiteY184" fmla="*/ 1263578 h 1725508"/>
                <a:gd name="connsiteX185" fmla="*/ 1381342 w 1786539"/>
                <a:gd name="connsiteY185" fmla="*/ 1289100 h 1725508"/>
                <a:gd name="connsiteX186" fmla="*/ 1510061 w 1786539"/>
                <a:gd name="connsiteY186" fmla="*/ 1339589 h 1725508"/>
                <a:gd name="connsiteX187" fmla="*/ 1579969 w 1786539"/>
                <a:gd name="connsiteY187" fmla="*/ 1348466 h 1725508"/>
                <a:gd name="connsiteX188" fmla="*/ 1625465 w 1786539"/>
                <a:gd name="connsiteY188" fmla="*/ 1332376 h 1725508"/>
                <a:gd name="connsiteX189" fmla="*/ 1591621 w 1786539"/>
                <a:gd name="connsiteY189" fmla="*/ 1097130 h 1725508"/>
                <a:gd name="connsiteX190" fmla="*/ 1510616 w 1786539"/>
                <a:gd name="connsiteY190" fmla="*/ 1021674 h 1725508"/>
                <a:gd name="connsiteX191" fmla="*/ 1486204 w 1786539"/>
                <a:gd name="connsiteY191" fmla="*/ 981726 h 1725508"/>
                <a:gd name="connsiteX192" fmla="*/ 1527261 w 1786539"/>
                <a:gd name="connsiteY192" fmla="*/ 976733 h 1725508"/>
                <a:gd name="connsiteX193" fmla="*/ 1615478 w 1786539"/>
                <a:gd name="connsiteY193" fmla="*/ 935676 h 1725508"/>
                <a:gd name="connsiteX194" fmla="*/ 1703695 w 1786539"/>
                <a:gd name="connsiteY194" fmla="*/ 846903 h 1725508"/>
                <a:gd name="connsiteX195" fmla="*/ 1771939 w 1786539"/>
                <a:gd name="connsiteY195" fmla="*/ 790866 h 1725508"/>
                <a:gd name="connsiteX196" fmla="*/ 1773049 w 1786539"/>
                <a:gd name="connsiteY196" fmla="*/ 704868 h 172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786539" h="1725508">
                  <a:moveTo>
                    <a:pt x="1773049" y="704868"/>
                  </a:moveTo>
                  <a:cubicBezTo>
                    <a:pt x="1768055" y="698210"/>
                    <a:pt x="1759733" y="692107"/>
                    <a:pt x="1760843" y="683785"/>
                  </a:cubicBezTo>
                  <a:cubicBezTo>
                    <a:pt x="1767500" y="633295"/>
                    <a:pt x="1732546" y="614431"/>
                    <a:pt x="1695373" y="596677"/>
                  </a:cubicBezTo>
                  <a:cubicBezTo>
                    <a:pt x="1651542" y="576148"/>
                    <a:pt x="1626575" y="586690"/>
                    <a:pt x="1617142" y="634405"/>
                  </a:cubicBezTo>
                  <a:cubicBezTo>
                    <a:pt x="1611040" y="663256"/>
                    <a:pt x="1596614" y="683230"/>
                    <a:pt x="1571092" y="695991"/>
                  </a:cubicBezTo>
                  <a:cubicBezTo>
                    <a:pt x="1538912" y="712081"/>
                    <a:pt x="1512835" y="735383"/>
                    <a:pt x="1491197" y="763125"/>
                  </a:cubicBezTo>
                  <a:cubicBezTo>
                    <a:pt x="1470668" y="789756"/>
                    <a:pt x="1443482" y="806401"/>
                    <a:pt x="1412967" y="818052"/>
                  </a:cubicBezTo>
                  <a:cubicBezTo>
                    <a:pt x="1403535" y="821381"/>
                    <a:pt x="1394103" y="825265"/>
                    <a:pt x="1386890" y="814724"/>
                  </a:cubicBezTo>
                  <a:cubicBezTo>
                    <a:pt x="1442927" y="797524"/>
                    <a:pt x="1484539" y="762015"/>
                    <a:pt x="1519493" y="718739"/>
                  </a:cubicBezTo>
                  <a:cubicBezTo>
                    <a:pt x="1531699" y="703204"/>
                    <a:pt x="1535583" y="681565"/>
                    <a:pt x="1515055" y="669914"/>
                  </a:cubicBezTo>
                  <a:cubicBezTo>
                    <a:pt x="1492307" y="656598"/>
                    <a:pt x="1502294" y="644947"/>
                    <a:pt x="1512280" y="632741"/>
                  </a:cubicBezTo>
                  <a:cubicBezTo>
                    <a:pt x="1519493" y="623309"/>
                    <a:pt x="1529480" y="616096"/>
                    <a:pt x="1537802" y="607773"/>
                  </a:cubicBezTo>
                  <a:cubicBezTo>
                    <a:pt x="1546680" y="598896"/>
                    <a:pt x="1557776" y="590019"/>
                    <a:pt x="1550563" y="574484"/>
                  </a:cubicBezTo>
                  <a:cubicBezTo>
                    <a:pt x="1543906" y="560613"/>
                    <a:pt x="1531699" y="555065"/>
                    <a:pt x="1516719" y="554510"/>
                  </a:cubicBezTo>
                  <a:cubicBezTo>
                    <a:pt x="1496190" y="553955"/>
                    <a:pt x="1476772" y="560613"/>
                    <a:pt x="1456798" y="563387"/>
                  </a:cubicBezTo>
                  <a:cubicBezTo>
                    <a:pt x="1439043" y="565607"/>
                    <a:pt x="1421844" y="575039"/>
                    <a:pt x="1402425" y="567826"/>
                  </a:cubicBezTo>
                  <a:cubicBezTo>
                    <a:pt x="1353600" y="548407"/>
                    <a:pt x="1326414" y="501802"/>
                    <a:pt x="1341394" y="451313"/>
                  </a:cubicBezTo>
                  <a:cubicBezTo>
                    <a:pt x="1351936" y="415804"/>
                    <a:pt x="1342504" y="388617"/>
                    <a:pt x="1320311" y="363095"/>
                  </a:cubicBezTo>
                  <a:cubicBezTo>
                    <a:pt x="1285911" y="324257"/>
                    <a:pt x="1267047" y="280426"/>
                    <a:pt x="1270376" y="226608"/>
                  </a:cubicBezTo>
                  <a:cubicBezTo>
                    <a:pt x="1272041" y="198312"/>
                    <a:pt x="1266493" y="169461"/>
                    <a:pt x="1244854" y="147268"/>
                  </a:cubicBezTo>
                  <a:cubicBezTo>
                    <a:pt x="1206571" y="108985"/>
                    <a:pt x="1167179" y="71812"/>
                    <a:pt x="1137218" y="25206"/>
                  </a:cubicBezTo>
                  <a:cubicBezTo>
                    <a:pt x="1116690" y="-6974"/>
                    <a:pt x="1082290" y="-6974"/>
                    <a:pt x="1056213" y="17439"/>
                  </a:cubicBezTo>
                  <a:cubicBezTo>
                    <a:pt x="1031246" y="40741"/>
                    <a:pt x="1032911" y="64599"/>
                    <a:pt x="1061207" y="93450"/>
                  </a:cubicBezTo>
                  <a:cubicBezTo>
                    <a:pt x="1089503" y="122301"/>
                    <a:pt x="1124457" y="141165"/>
                    <a:pt x="1156637" y="163913"/>
                  </a:cubicBezTo>
                  <a:cubicBezTo>
                    <a:pt x="1182714" y="182777"/>
                    <a:pt x="1204352" y="202196"/>
                    <a:pt x="1207126" y="238814"/>
                  </a:cubicBezTo>
                  <a:cubicBezTo>
                    <a:pt x="1208791" y="263226"/>
                    <a:pt x="1219887" y="287084"/>
                    <a:pt x="1239306" y="304838"/>
                  </a:cubicBezTo>
                  <a:cubicBezTo>
                    <a:pt x="1244854" y="309832"/>
                    <a:pt x="1250403" y="314271"/>
                    <a:pt x="1247628" y="323703"/>
                  </a:cubicBezTo>
                  <a:cubicBezTo>
                    <a:pt x="1233203" y="373637"/>
                    <a:pt x="1251512" y="416358"/>
                    <a:pt x="1277589" y="456861"/>
                  </a:cubicBezTo>
                  <a:cubicBezTo>
                    <a:pt x="1285911" y="470177"/>
                    <a:pt x="1291460" y="484602"/>
                    <a:pt x="1294234" y="500137"/>
                  </a:cubicBezTo>
                  <a:cubicBezTo>
                    <a:pt x="1298118" y="522330"/>
                    <a:pt x="1290350" y="523995"/>
                    <a:pt x="1272041" y="516782"/>
                  </a:cubicBezTo>
                  <a:cubicBezTo>
                    <a:pt x="1251512" y="508460"/>
                    <a:pt x="1239861" y="489041"/>
                    <a:pt x="1222661" y="476834"/>
                  </a:cubicBezTo>
                  <a:cubicBezTo>
                    <a:pt x="1204352" y="463519"/>
                    <a:pt x="1186043" y="446874"/>
                    <a:pt x="1160521" y="464628"/>
                  </a:cubicBezTo>
                  <a:cubicBezTo>
                    <a:pt x="1120573" y="492924"/>
                    <a:pt x="1059542" y="487376"/>
                    <a:pt x="1022924" y="452977"/>
                  </a:cubicBezTo>
                  <a:cubicBezTo>
                    <a:pt x="1039569" y="445209"/>
                    <a:pt x="1056213" y="437442"/>
                    <a:pt x="1072303" y="429120"/>
                  </a:cubicBezTo>
                  <a:cubicBezTo>
                    <a:pt x="1086729" y="421907"/>
                    <a:pt x="1097271" y="410255"/>
                    <a:pt x="1103929" y="395275"/>
                  </a:cubicBezTo>
                  <a:cubicBezTo>
                    <a:pt x="1121683" y="356992"/>
                    <a:pt x="1103929" y="275987"/>
                    <a:pt x="1071749" y="248246"/>
                  </a:cubicBezTo>
                  <a:cubicBezTo>
                    <a:pt x="1056213" y="234930"/>
                    <a:pt x="1034575" y="230492"/>
                    <a:pt x="1024588" y="246027"/>
                  </a:cubicBezTo>
                  <a:cubicBezTo>
                    <a:pt x="1002950" y="279871"/>
                    <a:pt x="980202" y="272659"/>
                    <a:pt x="953571" y="257123"/>
                  </a:cubicBezTo>
                  <a:cubicBezTo>
                    <a:pt x="945803" y="252685"/>
                    <a:pt x="935816" y="252130"/>
                    <a:pt x="926939" y="250466"/>
                  </a:cubicBezTo>
                  <a:cubicBezTo>
                    <a:pt x="884772" y="242143"/>
                    <a:pt x="842051" y="235485"/>
                    <a:pt x="802658" y="214402"/>
                  </a:cubicBezTo>
                  <a:cubicBezTo>
                    <a:pt x="771033" y="197757"/>
                    <a:pt x="698906" y="228273"/>
                    <a:pt x="686145" y="261562"/>
                  </a:cubicBezTo>
                  <a:cubicBezTo>
                    <a:pt x="679487" y="278207"/>
                    <a:pt x="670609" y="278762"/>
                    <a:pt x="656739" y="275987"/>
                  </a:cubicBezTo>
                  <a:cubicBezTo>
                    <a:pt x="632326" y="270439"/>
                    <a:pt x="607914" y="265446"/>
                    <a:pt x="582947" y="267665"/>
                  </a:cubicBezTo>
                  <a:cubicBezTo>
                    <a:pt x="553541" y="269884"/>
                    <a:pt x="523581" y="292078"/>
                    <a:pt x="518032" y="315935"/>
                  </a:cubicBezTo>
                  <a:cubicBezTo>
                    <a:pt x="513039" y="337018"/>
                    <a:pt x="528574" y="361986"/>
                    <a:pt x="555760" y="378076"/>
                  </a:cubicBezTo>
                  <a:cubicBezTo>
                    <a:pt x="571850" y="387508"/>
                    <a:pt x="590160" y="391391"/>
                    <a:pt x="607914" y="395275"/>
                  </a:cubicBezTo>
                  <a:cubicBezTo>
                    <a:pt x="617901" y="397494"/>
                    <a:pt x="627888" y="399159"/>
                    <a:pt x="637320" y="402488"/>
                  </a:cubicBezTo>
                  <a:cubicBezTo>
                    <a:pt x="656184" y="409701"/>
                    <a:pt x="682816" y="450203"/>
                    <a:pt x="677267" y="467402"/>
                  </a:cubicBezTo>
                  <a:cubicBezTo>
                    <a:pt x="671164" y="487931"/>
                    <a:pt x="648971" y="487931"/>
                    <a:pt x="632326" y="494034"/>
                  </a:cubicBezTo>
                  <a:cubicBezTo>
                    <a:pt x="625669" y="496808"/>
                    <a:pt x="617901" y="496808"/>
                    <a:pt x="610688" y="497918"/>
                  </a:cubicBezTo>
                  <a:cubicBezTo>
                    <a:pt x="584057" y="500692"/>
                    <a:pt x="560754" y="510124"/>
                    <a:pt x="544109" y="533427"/>
                  </a:cubicBezTo>
                  <a:cubicBezTo>
                    <a:pt x="529129" y="510124"/>
                    <a:pt x="512484" y="490150"/>
                    <a:pt x="502497" y="466848"/>
                  </a:cubicBezTo>
                  <a:cubicBezTo>
                    <a:pt x="488626" y="435777"/>
                    <a:pt x="466988" y="428010"/>
                    <a:pt x="436473" y="435777"/>
                  </a:cubicBezTo>
                  <a:cubicBezTo>
                    <a:pt x="424822" y="439106"/>
                    <a:pt x="410951" y="437997"/>
                    <a:pt x="408177" y="425791"/>
                  </a:cubicBezTo>
                  <a:cubicBezTo>
                    <a:pt x="401519" y="396940"/>
                    <a:pt x="377661" y="382514"/>
                    <a:pt x="360462" y="363095"/>
                  </a:cubicBezTo>
                  <a:cubicBezTo>
                    <a:pt x="345481" y="345896"/>
                    <a:pt x="325508" y="339238"/>
                    <a:pt x="304979" y="345896"/>
                  </a:cubicBezTo>
                  <a:cubicBezTo>
                    <a:pt x="260038" y="360876"/>
                    <a:pt x="216762" y="358102"/>
                    <a:pt x="172376" y="343121"/>
                  </a:cubicBezTo>
                  <a:cubicBezTo>
                    <a:pt x="148518" y="335354"/>
                    <a:pt x="118558" y="355882"/>
                    <a:pt x="118003" y="380295"/>
                  </a:cubicBezTo>
                  <a:cubicBezTo>
                    <a:pt x="117448" y="407481"/>
                    <a:pt x="101913" y="417468"/>
                    <a:pt x="80829" y="410810"/>
                  </a:cubicBezTo>
                  <a:cubicBezTo>
                    <a:pt x="47540" y="400823"/>
                    <a:pt x="34224" y="421352"/>
                    <a:pt x="18689" y="442435"/>
                  </a:cubicBezTo>
                  <a:cubicBezTo>
                    <a:pt x="-11272" y="484047"/>
                    <a:pt x="-6278" y="497363"/>
                    <a:pt x="41437" y="516782"/>
                  </a:cubicBezTo>
                  <a:cubicBezTo>
                    <a:pt x="80275" y="532872"/>
                    <a:pt x="110790" y="560613"/>
                    <a:pt x="116893" y="604999"/>
                  </a:cubicBezTo>
                  <a:cubicBezTo>
                    <a:pt x="122441" y="648831"/>
                    <a:pt x="129099" y="658817"/>
                    <a:pt x="172376" y="666585"/>
                  </a:cubicBezTo>
                  <a:cubicBezTo>
                    <a:pt x="207330" y="672688"/>
                    <a:pt x="240619" y="682120"/>
                    <a:pt x="266141" y="709307"/>
                  </a:cubicBezTo>
                  <a:cubicBezTo>
                    <a:pt x="272799" y="716519"/>
                    <a:pt x="278347" y="720958"/>
                    <a:pt x="276128" y="732609"/>
                  </a:cubicBezTo>
                  <a:cubicBezTo>
                    <a:pt x="269470" y="766454"/>
                    <a:pt x="273354" y="800853"/>
                    <a:pt x="273909" y="834697"/>
                  </a:cubicBezTo>
                  <a:cubicBezTo>
                    <a:pt x="273909" y="834697"/>
                    <a:pt x="273909" y="834697"/>
                    <a:pt x="273909" y="834697"/>
                  </a:cubicBezTo>
                  <a:cubicBezTo>
                    <a:pt x="273909" y="843020"/>
                    <a:pt x="273909" y="851897"/>
                    <a:pt x="273354" y="860219"/>
                  </a:cubicBezTo>
                  <a:cubicBezTo>
                    <a:pt x="273354" y="860219"/>
                    <a:pt x="273354" y="860219"/>
                    <a:pt x="273354" y="860219"/>
                  </a:cubicBezTo>
                  <a:cubicBezTo>
                    <a:pt x="272799" y="861884"/>
                    <a:pt x="272799" y="864103"/>
                    <a:pt x="272244" y="865768"/>
                  </a:cubicBezTo>
                  <a:cubicBezTo>
                    <a:pt x="272244" y="865768"/>
                    <a:pt x="272244" y="865768"/>
                    <a:pt x="272244" y="865768"/>
                  </a:cubicBezTo>
                  <a:cubicBezTo>
                    <a:pt x="256709" y="865213"/>
                    <a:pt x="240619" y="865213"/>
                    <a:pt x="225084" y="864103"/>
                  </a:cubicBezTo>
                  <a:cubicBezTo>
                    <a:pt x="141305" y="855226"/>
                    <a:pt x="79165" y="910154"/>
                    <a:pt x="79165" y="993378"/>
                  </a:cubicBezTo>
                  <a:cubicBezTo>
                    <a:pt x="79165" y="1025557"/>
                    <a:pt x="80275" y="1057737"/>
                    <a:pt x="64739" y="1087698"/>
                  </a:cubicBezTo>
                  <a:cubicBezTo>
                    <a:pt x="58082" y="1101014"/>
                    <a:pt x="61410" y="1108781"/>
                    <a:pt x="76946" y="1113775"/>
                  </a:cubicBezTo>
                  <a:cubicBezTo>
                    <a:pt x="100803" y="1120988"/>
                    <a:pt x="109126" y="1138187"/>
                    <a:pt x="102468" y="1163709"/>
                  </a:cubicBezTo>
                  <a:cubicBezTo>
                    <a:pt x="97474" y="1182573"/>
                    <a:pt x="89707" y="1200328"/>
                    <a:pt x="80275" y="1216972"/>
                  </a:cubicBezTo>
                  <a:cubicBezTo>
                    <a:pt x="72507" y="1231953"/>
                    <a:pt x="71397" y="1245269"/>
                    <a:pt x="83604" y="1257475"/>
                  </a:cubicBezTo>
                  <a:cubicBezTo>
                    <a:pt x="94700" y="1269126"/>
                    <a:pt x="103022" y="1287435"/>
                    <a:pt x="125215" y="1273565"/>
                  </a:cubicBezTo>
                  <a:cubicBezTo>
                    <a:pt x="135202" y="1267462"/>
                    <a:pt x="146299" y="1274674"/>
                    <a:pt x="156286" y="1280777"/>
                  </a:cubicBezTo>
                  <a:cubicBezTo>
                    <a:pt x="174040" y="1291319"/>
                    <a:pt x="187356" y="1306854"/>
                    <a:pt x="201781" y="1321280"/>
                  </a:cubicBezTo>
                  <a:cubicBezTo>
                    <a:pt x="246168" y="1363447"/>
                    <a:pt x="275573" y="1366775"/>
                    <a:pt x="322734" y="1327383"/>
                  </a:cubicBezTo>
                  <a:cubicBezTo>
                    <a:pt x="359352" y="1296867"/>
                    <a:pt x="399854" y="1280777"/>
                    <a:pt x="447015" y="1283551"/>
                  </a:cubicBezTo>
                  <a:cubicBezTo>
                    <a:pt x="473646" y="1285216"/>
                    <a:pt x="486407" y="1271345"/>
                    <a:pt x="493065" y="1249152"/>
                  </a:cubicBezTo>
                  <a:cubicBezTo>
                    <a:pt x="496394" y="1238056"/>
                    <a:pt x="497504" y="1225850"/>
                    <a:pt x="500278" y="1214198"/>
                  </a:cubicBezTo>
                  <a:cubicBezTo>
                    <a:pt x="505826" y="1188122"/>
                    <a:pt x="508600" y="1161490"/>
                    <a:pt x="519697" y="1137077"/>
                  </a:cubicBezTo>
                  <a:cubicBezTo>
                    <a:pt x="529129" y="1115994"/>
                    <a:pt x="553541" y="1112110"/>
                    <a:pt x="565747" y="1094911"/>
                  </a:cubicBezTo>
                  <a:cubicBezTo>
                    <a:pt x="566302" y="1078266"/>
                    <a:pt x="554651" y="1068279"/>
                    <a:pt x="544664" y="1058847"/>
                  </a:cubicBezTo>
                  <a:cubicBezTo>
                    <a:pt x="553541" y="1065505"/>
                    <a:pt x="560199" y="1077156"/>
                    <a:pt x="572405" y="1082705"/>
                  </a:cubicBezTo>
                  <a:cubicBezTo>
                    <a:pt x="601256" y="1104343"/>
                    <a:pt x="629552" y="1127091"/>
                    <a:pt x="663952" y="1139297"/>
                  </a:cubicBezTo>
                  <a:cubicBezTo>
                    <a:pt x="697796" y="1150948"/>
                    <a:pt x="732195" y="1163154"/>
                    <a:pt x="767704" y="1144290"/>
                  </a:cubicBezTo>
                  <a:cubicBezTo>
                    <a:pt x="786568" y="1134303"/>
                    <a:pt x="797665" y="1117104"/>
                    <a:pt x="810980" y="1102123"/>
                  </a:cubicBezTo>
                  <a:cubicBezTo>
                    <a:pt x="828735" y="1082150"/>
                    <a:pt x="848154" y="1074382"/>
                    <a:pt x="874785" y="1080485"/>
                  </a:cubicBezTo>
                  <a:cubicBezTo>
                    <a:pt x="891430" y="1084369"/>
                    <a:pt x="909739" y="1083814"/>
                    <a:pt x="926939" y="1082705"/>
                  </a:cubicBezTo>
                  <a:cubicBezTo>
                    <a:pt x="943029" y="1081595"/>
                    <a:pt x="957454" y="1073827"/>
                    <a:pt x="960229" y="1054963"/>
                  </a:cubicBezTo>
                  <a:cubicBezTo>
                    <a:pt x="964112" y="1029996"/>
                    <a:pt x="925829" y="941779"/>
                    <a:pt x="902527" y="933456"/>
                  </a:cubicBezTo>
                  <a:cubicBezTo>
                    <a:pt x="868682" y="921250"/>
                    <a:pt x="889766" y="910154"/>
                    <a:pt x="901417" y="900167"/>
                  </a:cubicBezTo>
                  <a:cubicBezTo>
                    <a:pt x="908075" y="894619"/>
                    <a:pt x="918062" y="892954"/>
                    <a:pt x="926384" y="889070"/>
                  </a:cubicBezTo>
                  <a:cubicBezTo>
                    <a:pt x="942474" y="881857"/>
                    <a:pt x="952461" y="868542"/>
                    <a:pt x="947468" y="851342"/>
                  </a:cubicBezTo>
                  <a:cubicBezTo>
                    <a:pt x="938590" y="821936"/>
                    <a:pt x="954126" y="829704"/>
                    <a:pt x="968551" y="836362"/>
                  </a:cubicBezTo>
                  <a:cubicBezTo>
                    <a:pt x="989080" y="845239"/>
                    <a:pt x="1009053" y="855226"/>
                    <a:pt x="1032356" y="849123"/>
                  </a:cubicBezTo>
                  <a:cubicBezTo>
                    <a:pt x="1043452" y="845794"/>
                    <a:pt x="1058988" y="841910"/>
                    <a:pt x="1051220" y="825265"/>
                  </a:cubicBezTo>
                  <a:cubicBezTo>
                    <a:pt x="1032356" y="785318"/>
                    <a:pt x="1022924" y="740932"/>
                    <a:pt x="993518" y="706533"/>
                  </a:cubicBezTo>
                  <a:cubicBezTo>
                    <a:pt x="956900" y="663811"/>
                    <a:pt x="914733" y="661037"/>
                    <a:pt x="874785" y="699875"/>
                  </a:cubicBezTo>
                  <a:cubicBezTo>
                    <a:pt x="866463" y="708197"/>
                    <a:pt x="857031" y="716519"/>
                    <a:pt x="849818" y="725951"/>
                  </a:cubicBezTo>
                  <a:cubicBezTo>
                    <a:pt x="821522" y="763125"/>
                    <a:pt x="784349" y="780879"/>
                    <a:pt x="738298" y="782544"/>
                  </a:cubicBezTo>
                  <a:cubicBezTo>
                    <a:pt x="723318" y="783099"/>
                    <a:pt x="708892" y="783653"/>
                    <a:pt x="693912" y="783653"/>
                  </a:cubicBezTo>
                  <a:lnTo>
                    <a:pt x="693912" y="783653"/>
                  </a:lnTo>
                  <a:cubicBezTo>
                    <a:pt x="685035" y="781989"/>
                    <a:pt x="675603" y="779770"/>
                    <a:pt x="666726" y="778105"/>
                  </a:cubicBezTo>
                  <a:lnTo>
                    <a:pt x="666726" y="778105"/>
                  </a:lnTo>
                  <a:lnTo>
                    <a:pt x="666726" y="778105"/>
                  </a:lnTo>
                  <a:cubicBezTo>
                    <a:pt x="662287" y="771447"/>
                    <a:pt x="672829" y="759796"/>
                    <a:pt x="657848" y="755912"/>
                  </a:cubicBezTo>
                  <a:cubicBezTo>
                    <a:pt x="601811" y="742041"/>
                    <a:pt x="549657" y="788092"/>
                    <a:pt x="559644" y="843575"/>
                  </a:cubicBezTo>
                  <a:cubicBezTo>
                    <a:pt x="564083" y="866322"/>
                    <a:pt x="559089" y="886296"/>
                    <a:pt x="543554" y="902386"/>
                  </a:cubicBezTo>
                  <a:cubicBezTo>
                    <a:pt x="530238" y="916257"/>
                    <a:pt x="515258" y="928463"/>
                    <a:pt x="501387" y="941224"/>
                  </a:cubicBezTo>
                  <a:cubicBezTo>
                    <a:pt x="491401" y="902941"/>
                    <a:pt x="465879" y="882412"/>
                    <a:pt x="425931" y="876309"/>
                  </a:cubicBezTo>
                  <a:cubicBezTo>
                    <a:pt x="395971" y="871316"/>
                    <a:pt x="367120" y="881857"/>
                    <a:pt x="337714" y="879083"/>
                  </a:cubicBezTo>
                  <a:cubicBezTo>
                    <a:pt x="328837" y="877974"/>
                    <a:pt x="317740" y="880748"/>
                    <a:pt x="317740" y="866322"/>
                  </a:cubicBezTo>
                  <a:cubicBezTo>
                    <a:pt x="316630" y="831368"/>
                    <a:pt x="320514" y="796969"/>
                    <a:pt x="349365" y="773112"/>
                  </a:cubicBezTo>
                  <a:cubicBezTo>
                    <a:pt x="379881" y="748144"/>
                    <a:pt x="415389" y="733164"/>
                    <a:pt x="456447" y="735383"/>
                  </a:cubicBezTo>
                  <a:cubicBezTo>
                    <a:pt x="496394" y="737603"/>
                    <a:pt x="510820" y="727616"/>
                    <a:pt x="523581" y="688778"/>
                  </a:cubicBezTo>
                  <a:cubicBezTo>
                    <a:pt x="545219" y="623309"/>
                    <a:pt x="580728" y="571710"/>
                    <a:pt x="652300" y="553401"/>
                  </a:cubicBezTo>
                  <a:cubicBezTo>
                    <a:pt x="666171" y="549517"/>
                    <a:pt x="680041" y="542304"/>
                    <a:pt x="692802" y="535646"/>
                  </a:cubicBezTo>
                  <a:cubicBezTo>
                    <a:pt x="702235" y="530653"/>
                    <a:pt x="707783" y="530653"/>
                    <a:pt x="717215" y="537865"/>
                  </a:cubicBezTo>
                  <a:cubicBezTo>
                    <a:pt x="784349" y="587800"/>
                    <a:pt x="811535" y="587800"/>
                    <a:pt x="877560" y="537865"/>
                  </a:cubicBezTo>
                  <a:cubicBezTo>
                    <a:pt x="882553" y="533982"/>
                    <a:pt x="888101" y="530098"/>
                    <a:pt x="893095" y="526214"/>
                  </a:cubicBezTo>
                  <a:cubicBezTo>
                    <a:pt x="935261" y="496253"/>
                    <a:pt x="935261" y="496253"/>
                    <a:pt x="954680" y="541749"/>
                  </a:cubicBezTo>
                  <a:cubicBezTo>
                    <a:pt x="956345" y="546188"/>
                    <a:pt x="958009" y="550626"/>
                    <a:pt x="960229" y="554510"/>
                  </a:cubicBezTo>
                  <a:cubicBezTo>
                    <a:pt x="972990" y="575594"/>
                    <a:pt x="975209" y="596122"/>
                    <a:pt x="955235" y="614431"/>
                  </a:cubicBezTo>
                  <a:cubicBezTo>
                    <a:pt x="948022" y="621089"/>
                    <a:pt x="949132" y="627192"/>
                    <a:pt x="955790" y="632741"/>
                  </a:cubicBezTo>
                  <a:cubicBezTo>
                    <a:pt x="985196" y="658263"/>
                    <a:pt x="1000731" y="693217"/>
                    <a:pt x="1021259" y="724842"/>
                  </a:cubicBezTo>
                  <a:cubicBezTo>
                    <a:pt x="1050110" y="768673"/>
                    <a:pt x="1089503" y="795305"/>
                    <a:pt x="1141102" y="806956"/>
                  </a:cubicBezTo>
                  <a:cubicBezTo>
                    <a:pt x="1174391" y="814169"/>
                    <a:pt x="1207126" y="811395"/>
                    <a:pt x="1240416" y="811395"/>
                  </a:cubicBezTo>
                  <a:cubicBezTo>
                    <a:pt x="1270376" y="811395"/>
                    <a:pt x="1299782" y="811395"/>
                    <a:pt x="1329743" y="811395"/>
                  </a:cubicBezTo>
                  <a:cubicBezTo>
                    <a:pt x="1297008" y="850787"/>
                    <a:pt x="1267602" y="887406"/>
                    <a:pt x="1230984" y="917366"/>
                  </a:cubicBezTo>
                  <a:cubicBezTo>
                    <a:pt x="1208236" y="936231"/>
                    <a:pt x="1187707" y="960643"/>
                    <a:pt x="1198249" y="993932"/>
                  </a:cubicBezTo>
                  <a:cubicBezTo>
                    <a:pt x="1207126" y="1022229"/>
                    <a:pt x="1222661" y="1042757"/>
                    <a:pt x="1257615" y="1046641"/>
                  </a:cubicBezTo>
                  <a:cubicBezTo>
                    <a:pt x="1287576" y="1049970"/>
                    <a:pt x="1274815" y="1078821"/>
                    <a:pt x="1274815" y="1097130"/>
                  </a:cubicBezTo>
                  <a:cubicBezTo>
                    <a:pt x="1274815" y="1115994"/>
                    <a:pt x="1259280" y="1109336"/>
                    <a:pt x="1247628" y="1107672"/>
                  </a:cubicBezTo>
                  <a:cubicBezTo>
                    <a:pt x="1223216" y="1103788"/>
                    <a:pt x="1198249" y="1099904"/>
                    <a:pt x="1173282" y="1101569"/>
                  </a:cubicBezTo>
                  <a:cubicBezTo>
                    <a:pt x="1144986" y="1103233"/>
                    <a:pt x="1121128" y="1094356"/>
                    <a:pt x="1101154" y="1073272"/>
                  </a:cubicBezTo>
                  <a:cubicBezTo>
                    <a:pt x="1085064" y="1056628"/>
                    <a:pt x="1065646" y="1053299"/>
                    <a:pt x="1042898" y="1060512"/>
                  </a:cubicBezTo>
                  <a:cubicBezTo>
                    <a:pt x="986860" y="1078266"/>
                    <a:pt x="938590" y="1106007"/>
                    <a:pt x="904746" y="1156496"/>
                  </a:cubicBezTo>
                  <a:cubicBezTo>
                    <a:pt x="892540" y="1174806"/>
                    <a:pt x="877560" y="1191450"/>
                    <a:pt x="861470" y="1206986"/>
                  </a:cubicBezTo>
                  <a:cubicBezTo>
                    <a:pt x="850928" y="1216972"/>
                    <a:pt x="845934" y="1216972"/>
                    <a:pt x="837057" y="1203657"/>
                  </a:cubicBezTo>
                  <a:cubicBezTo>
                    <a:pt x="820412" y="1178135"/>
                    <a:pt x="805987" y="1178689"/>
                    <a:pt x="784349" y="1200882"/>
                  </a:cubicBezTo>
                  <a:cubicBezTo>
                    <a:pt x="763820" y="1221966"/>
                    <a:pt x="773807" y="1248043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64930" y="1277449"/>
                    <a:pt x="759936" y="1282997"/>
                    <a:pt x="754388" y="1288545"/>
                  </a:cubicBezTo>
                  <a:cubicBezTo>
                    <a:pt x="716660" y="1295758"/>
                    <a:pt x="716660" y="1295758"/>
                    <a:pt x="714995" y="1256365"/>
                  </a:cubicBezTo>
                  <a:cubicBezTo>
                    <a:pt x="713886" y="1221966"/>
                    <a:pt x="679487" y="1200882"/>
                    <a:pt x="655629" y="1223075"/>
                  </a:cubicBezTo>
                  <a:cubicBezTo>
                    <a:pt x="636765" y="1241385"/>
                    <a:pt x="612353" y="1260249"/>
                    <a:pt x="603475" y="1282997"/>
                  </a:cubicBezTo>
                  <a:cubicBezTo>
                    <a:pt x="589050" y="1321280"/>
                    <a:pt x="562418" y="1329602"/>
                    <a:pt x="529129" y="1332376"/>
                  </a:cubicBezTo>
                  <a:cubicBezTo>
                    <a:pt x="504162" y="1334041"/>
                    <a:pt x="479749" y="1335705"/>
                    <a:pt x="455337" y="1342363"/>
                  </a:cubicBezTo>
                  <a:cubicBezTo>
                    <a:pt x="442021" y="1345692"/>
                    <a:pt x="430370" y="1352905"/>
                    <a:pt x="428705" y="1367330"/>
                  </a:cubicBezTo>
                  <a:cubicBezTo>
                    <a:pt x="427041" y="1381756"/>
                    <a:pt x="432589" y="1396736"/>
                    <a:pt x="446460" y="1402284"/>
                  </a:cubicBezTo>
                  <a:cubicBezTo>
                    <a:pt x="478640" y="1415045"/>
                    <a:pt x="484743" y="1442232"/>
                    <a:pt x="486962" y="1471638"/>
                  </a:cubicBezTo>
                  <a:cubicBezTo>
                    <a:pt x="488072" y="1483844"/>
                    <a:pt x="489181" y="1495495"/>
                    <a:pt x="494730" y="1506592"/>
                  </a:cubicBezTo>
                  <a:cubicBezTo>
                    <a:pt x="500833" y="1517688"/>
                    <a:pt x="498613" y="1526010"/>
                    <a:pt x="485298" y="1529339"/>
                  </a:cubicBezTo>
                  <a:cubicBezTo>
                    <a:pt x="464214" y="1534333"/>
                    <a:pt x="459221" y="1548758"/>
                    <a:pt x="459221" y="1568732"/>
                  </a:cubicBezTo>
                  <a:cubicBezTo>
                    <a:pt x="458666" y="1620886"/>
                    <a:pt x="468653" y="1633092"/>
                    <a:pt x="520252" y="1640305"/>
                  </a:cubicBezTo>
                  <a:cubicBezTo>
                    <a:pt x="530238" y="1641969"/>
                    <a:pt x="540780" y="1643079"/>
                    <a:pt x="550767" y="1642524"/>
                  </a:cubicBezTo>
                  <a:cubicBezTo>
                    <a:pt x="572960" y="1640860"/>
                    <a:pt x="589605" y="1649737"/>
                    <a:pt x="605695" y="1664162"/>
                  </a:cubicBezTo>
                  <a:cubicBezTo>
                    <a:pt x="642868" y="1698561"/>
                    <a:pt x="668390" y="1697452"/>
                    <a:pt x="700015" y="1656949"/>
                  </a:cubicBezTo>
                  <a:cubicBezTo>
                    <a:pt x="722208" y="1628098"/>
                    <a:pt x="748285" y="1620331"/>
                    <a:pt x="782684" y="1629763"/>
                  </a:cubicBezTo>
                  <a:cubicBezTo>
                    <a:pt x="805987" y="1635866"/>
                    <a:pt x="830399" y="1634756"/>
                    <a:pt x="853702" y="1626434"/>
                  </a:cubicBezTo>
                  <a:cubicBezTo>
                    <a:pt x="888101" y="1614228"/>
                    <a:pt x="897533" y="1594254"/>
                    <a:pt x="884217" y="1559300"/>
                  </a:cubicBezTo>
                  <a:cubicBezTo>
                    <a:pt x="878114" y="1543210"/>
                    <a:pt x="869792" y="1527120"/>
                    <a:pt x="864244" y="1510475"/>
                  </a:cubicBezTo>
                  <a:cubicBezTo>
                    <a:pt x="849818" y="1469973"/>
                    <a:pt x="872566" y="1438903"/>
                    <a:pt x="891430" y="1407833"/>
                  </a:cubicBezTo>
                  <a:cubicBezTo>
                    <a:pt x="904191" y="1386749"/>
                    <a:pt x="921391" y="1406723"/>
                    <a:pt x="936371" y="1405613"/>
                  </a:cubicBezTo>
                  <a:cubicBezTo>
                    <a:pt x="971880" y="1402839"/>
                    <a:pt x="1007944" y="1438903"/>
                    <a:pt x="1010163" y="1476631"/>
                  </a:cubicBezTo>
                  <a:cubicBezTo>
                    <a:pt x="1011273" y="1495495"/>
                    <a:pt x="1012937" y="1513250"/>
                    <a:pt x="1020705" y="1530449"/>
                  </a:cubicBezTo>
                  <a:cubicBezTo>
                    <a:pt x="1040678" y="1573171"/>
                    <a:pt x="1063426" y="1614228"/>
                    <a:pt x="1093942" y="1650846"/>
                  </a:cubicBezTo>
                  <a:cubicBezTo>
                    <a:pt x="1123347" y="1686355"/>
                    <a:pt x="1158856" y="1709103"/>
                    <a:pt x="1207681" y="1693013"/>
                  </a:cubicBezTo>
                  <a:cubicBezTo>
                    <a:pt x="1244854" y="1680807"/>
                    <a:pt x="1278144" y="1688020"/>
                    <a:pt x="1308659" y="1712432"/>
                  </a:cubicBezTo>
                  <a:cubicBezTo>
                    <a:pt x="1320311" y="1721864"/>
                    <a:pt x="1334736" y="1725748"/>
                    <a:pt x="1349716" y="1726858"/>
                  </a:cubicBezTo>
                  <a:cubicBezTo>
                    <a:pt x="1399096" y="1730186"/>
                    <a:pt x="1429611" y="1703000"/>
                    <a:pt x="1451250" y="1663053"/>
                  </a:cubicBezTo>
                  <a:cubicBezTo>
                    <a:pt x="1495636" y="1579829"/>
                    <a:pt x="1476217" y="1508256"/>
                    <a:pt x="1397431" y="1458877"/>
                  </a:cubicBezTo>
                  <a:cubicBezTo>
                    <a:pt x="1380232" y="1448335"/>
                    <a:pt x="1367471" y="1432800"/>
                    <a:pt x="1362477" y="1413936"/>
                  </a:cubicBezTo>
                  <a:cubicBezTo>
                    <a:pt x="1349716" y="1368995"/>
                    <a:pt x="1325304" y="1336815"/>
                    <a:pt x="1277034" y="1326273"/>
                  </a:cubicBezTo>
                  <a:cubicBezTo>
                    <a:pt x="1267047" y="1324054"/>
                    <a:pt x="1252067" y="1317951"/>
                    <a:pt x="1252067" y="1306854"/>
                  </a:cubicBezTo>
                  <a:cubicBezTo>
                    <a:pt x="1252622" y="1292429"/>
                    <a:pt x="1265938" y="1282997"/>
                    <a:pt x="1279808" y="1278558"/>
                  </a:cubicBezTo>
                  <a:cubicBezTo>
                    <a:pt x="1293679" y="1274120"/>
                    <a:pt x="1311433" y="1274120"/>
                    <a:pt x="1319756" y="1261913"/>
                  </a:cubicBezTo>
                  <a:cubicBezTo>
                    <a:pt x="1335846" y="1239165"/>
                    <a:pt x="1347497" y="1250817"/>
                    <a:pt x="1360258" y="1263578"/>
                  </a:cubicBezTo>
                  <a:cubicBezTo>
                    <a:pt x="1368026" y="1271345"/>
                    <a:pt x="1375793" y="1279668"/>
                    <a:pt x="1381342" y="1289100"/>
                  </a:cubicBezTo>
                  <a:cubicBezTo>
                    <a:pt x="1411857" y="1337925"/>
                    <a:pt x="1454579" y="1352905"/>
                    <a:pt x="1510061" y="1339589"/>
                  </a:cubicBezTo>
                  <a:cubicBezTo>
                    <a:pt x="1533364" y="1334041"/>
                    <a:pt x="1557221" y="1329047"/>
                    <a:pt x="1579969" y="1348466"/>
                  </a:cubicBezTo>
                  <a:cubicBezTo>
                    <a:pt x="1597724" y="1363447"/>
                    <a:pt x="1616588" y="1350131"/>
                    <a:pt x="1625465" y="1332376"/>
                  </a:cubicBezTo>
                  <a:cubicBezTo>
                    <a:pt x="1662638" y="1256920"/>
                    <a:pt x="1675399" y="1163154"/>
                    <a:pt x="1591621" y="1097130"/>
                  </a:cubicBezTo>
                  <a:cubicBezTo>
                    <a:pt x="1562770" y="1074382"/>
                    <a:pt x="1536138" y="1048305"/>
                    <a:pt x="1510616" y="1021674"/>
                  </a:cubicBezTo>
                  <a:cubicBezTo>
                    <a:pt x="1499519" y="1010577"/>
                    <a:pt x="1480655" y="996707"/>
                    <a:pt x="1486204" y="981726"/>
                  </a:cubicBezTo>
                  <a:cubicBezTo>
                    <a:pt x="1490642" y="969520"/>
                    <a:pt x="1512835" y="978397"/>
                    <a:pt x="1527261" y="976733"/>
                  </a:cubicBezTo>
                  <a:cubicBezTo>
                    <a:pt x="1561660" y="972849"/>
                    <a:pt x="1597724" y="971184"/>
                    <a:pt x="1615478" y="935676"/>
                  </a:cubicBezTo>
                  <a:cubicBezTo>
                    <a:pt x="1634897" y="895173"/>
                    <a:pt x="1666522" y="868542"/>
                    <a:pt x="1703695" y="846903"/>
                  </a:cubicBezTo>
                  <a:cubicBezTo>
                    <a:pt x="1729217" y="831923"/>
                    <a:pt x="1753630" y="815278"/>
                    <a:pt x="1771939" y="790866"/>
                  </a:cubicBezTo>
                  <a:cubicBezTo>
                    <a:pt x="1794132" y="762015"/>
                    <a:pt x="1794687" y="732054"/>
                    <a:pt x="1773049" y="704868"/>
                  </a:cubicBezTo>
                  <a:close/>
                </a:path>
              </a:pathLst>
            </a:custGeom>
            <a:solidFill>
              <a:srgbClr val="9501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474DD90-6CC6-4427-8C97-BB1E6951B295}"/>
                </a:ext>
              </a:extLst>
            </p:cNvPr>
            <p:cNvSpPr/>
            <p:nvPr/>
          </p:nvSpPr>
          <p:spPr>
            <a:xfrm>
              <a:off x="2689140" y="2117084"/>
              <a:ext cx="1764936" cy="1706399"/>
            </a:xfrm>
            <a:custGeom>
              <a:avLst/>
              <a:gdLst>
                <a:gd name="connsiteX0" fmla="*/ 1229529 w 1764936"/>
                <a:gd name="connsiteY0" fmla="*/ 1321023 h 1706399"/>
                <a:gd name="connsiteX1" fmla="*/ 1267257 w 1764936"/>
                <a:gd name="connsiteY1" fmla="*/ 1328443 h 1706399"/>
                <a:gd name="connsiteX2" fmla="*/ 1335500 w 1764936"/>
                <a:gd name="connsiteY2" fmla="*/ 1396132 h 1706399"/>
                <a:gd name="connsiteX3" fmla="*/ 1405963 w 1764936"/>
                <a:gd name="connsiteY3" fmla="*/ 1472699 h 1706399"/>
                <a:gd name="connsiteX4" fmla="*/ 1447575 w 1764936"/>
                <a:gd name="connsiteY4" fmla="*/ 1542607 h 1706399"/>
                <a:gd name="connsiteX5" fmla="*/ 1423163 w 1764936"/>
                <a:gd name="connsiteY5" fmla="*/ 1659676 h 1706399"/>
                <a:gd name="connsiteX6" fmla="*/ 1336055 w 1764936"/>
                <a:gd name="connsiteY6" fmla="*/ 1705726 h 1706399"/>
                <a:gd name="connsiteX7" fmla="*/ 1316082 w 1764936"/>
                <a:gd name="connsiteY7" fmla="*/ 1617509 h 1706399"/>
                <a:gd name="connsiteX8" fmla="*/ 1316082 w 1764936"/>
                <a:gd name="connsiteY8" fmla="*/ 1675211 h 1706399"/>
                <a:gd name="connsiteX9" fmla="*/ 1319965 w 1764936"/>
                <a:gd name="connsiteY9" fmla="*/ 1700178 h 1706399"/>
                <a:gd name="connsiteX10" fmla="*/ 1292779 w 1764936"/>
                <a:gd name="connsiteY10" fmla="*/ 1687972 h 1706399"/>
                <a:gd name="connsiteX11" fmla="*/ 1201233 w 1764936"/>
                <a:gd name="connsiteY11" fmla="*/ 1671882 h 1706399"/>
                <a:gd name="connsiteX12" fmla="*/ 1078616 w 1764936"/>
                <a:gd name="connsiteY12" fmla="*/ 1621393 h 1706399"/>
                <a:gd name="connsiteX13" fmla="*/ 1019804 w 1764936"/>
                <a:gd name="connsiteY13" fmla="*/ 1521524 h 1706399"/>
                <a:gd name="connsiteX14" fmla="*/ 1010372 w 1764936"/>
                <a:gd name="connsiteY14" fmla="*/ 1492673 h 1706399"/>
                <a:gd name="connsiteX15" fmla="*/ 954335 w 1764936"/>
                <a:gd name="connsiteY15" fmla="*/ 1390584 h 1706399"/>
                <a:gd name="connsiteX16" fmla="*/ 1080835 w 1764936"/>
                <a:gd name="connsiteY16" fmla="*/ 1406119 h 1706399"/>
                <a:gd name="connsiteX17" fmla="*/ 1138537 w 1764936"/>
                <a:gd name="connsiteY17" fmla="*/ 1494337 h 1706399"/>
                <a:gd name="connsiteX18" fmla="*/ 1235632 w 1764936"/>
                <a:gd name="connsiteY18" fmla="*/ 1555923 h 1706399"/>
                <a:gd name="connsiteX19" fmla="*/ 1328843 w 1764936"/>
                <a:gd name="connsiteY19" fmla="*/ 1569794 h 1706399"/>
                <a:gd name="connsiteX20" fmla="*/ 1291669 w 1764936"/>
                <a:gd name="connsiteY20" fmla="*/ 1535395 h 1706399"/>
                <a:gd name="connsiteX21" fmla="*/ 1245064 w 1764936"/>
                <a:gd name="connsiteY21" fmla="*/ 1540388 h 1706399"/>
                <a:gd name="connsiteX22" fmla="*/ 1168498 w 1764936"/>
                <a:gd name="connsiteY22" fmla="*/ 1467706 h 1706399"/>
                <a:gd name="connsiteX23" fmla="*/ 1146305 w 1764936"/>
                <a:gd name="connsiteY23" fmla="*/ 1413332 h 1706399"/>
                <a:gd name="connsiteX24" fmla="*/ 1137428 w 1764936"/>
                <a:gd name="connsiteY24" fmla="*/ 1394468 h 1706399"/>
                <a:gd name="connsiteX25" fmla="*/ 1201233 w 1764936"/>
                <a:gd name="connsiteY25" fmla="*/ 1375049 h 1706399"/>
                <a:gd name="connsiteX26" fmla="*/ 1202897 w 1764936"/>
                <a:gd name="connsiteY26" fmla="*/ 1368391 h 1706399"/>
                <a:gd name="connsiteX27" fmla="*/ 1206781 w 1764936"/>
                <a:gd name="connsiteY27" fmla="*/ 1350636 h 1706399"/>
                <a:gd name="connsiteX28" fmla="*/ 1229529 w 1764936"/>
                <a:gd name="connsiteY28" fmla="*/ 1321023 h 1706399"/>
                <a:gd name="connsiteX29" fmla="*/ 804879 w 1764936"/>
                <a:gd name="connsiteY29" fmla="*/ 1184050 h 1706399"/>
                <a:gd name="connsiteX30" fmla="*/ 816184 w 1764936"/>
                <a:gd name="connsiteY30" fmla="*/ 1193066 h 1706399"/>
                <a:gd name="connsiteX31" fmla="*/ 818404 w 1764936"/>
                <a:gd name="connsiteY31" fmla="*/ 1221362 h 1706399"/>
                <a:gd name="connsiteX32" fmla="*/ 765695 w 1764936"/>
                <a:gd name="connsiteY32" fmla="*/ 1305141 h 1706399"/>
                <a:gd name="connsiteX33" fmla="*/ 756263 w 1764936"/>
                <a:gd name="connsiteY33" fmla="*/ 1327889 h 1706399"/>
                <a:gd name="connsiteX34" fmla="*/ 668601 w 1764936"/>
                <a:gd name="connsiteY34" fmla="*/ 1346198 h 1706399"/>
                <a:gd name="connsiteX35" fmla="*/ 651401 w 1764936"/>
                <a:gd name="connsiteY35" fmla="*/ 1336766 h 1706399"/>
                <a:gd name="connsiteX36" fmla="*/ 647517 w 1764936"/>
                <a:gd name="connsiteY36" fmla="*/ 1349527 h 1706399"/>
                <a:gd name="connsiteX37" fmla="*/ 663607 w 1764936"/>
                <a:gd name="connsiteY37" fmla="*/ 1360623 h 1706399"/>
                <a:gd name="connsiteX38" fmla="*/ 710213 w 1764936"/>
                <a:gd name="connsiteY38" fmla="*/ 1397243 h 1706399"/>
                <a:gd name="connsiteX39" fmla="*/ 668046 w 1764936"/>
                <a:gd name="connsiteY39" fmla="*/ 1458274 h 1706399"/>
                <a:gd name="connsiteX40" fmla="*/ 609789 w 1764936"/>
                <a:gd name="connsiteY40" fmla="*/ 1434971 h 1706399"/>
                <a:gd name="connsiteX41" fmla="*/ 589261 w 1764936"/>
                <a:gd name="connsiteY41" fmla="*/ 1416662 h 1706399"/>
                <a:gd name="connsiteX42" fmla="*/ 555415 w 1764936"/>
                <a:gd name="connsiteY42" fmla="*/ 1438300 h 1706399"/>
                <a:gd name="connsiteX43" fmla="*/ 562073 w 1764936"/>
                <a:gd name="connsiteY43" fmla="*/ 1459938 h 1706399"/>
                <a:gd name="connsiteX44" fmla="*/ 592589 w 1764936"/>
                <a:gd name="connsiteY44" fmla="*/ 1510982 h 1706399"/>
                <a:gd name="connsiteX45" fmla="*/ 612563 w 1764936"/>
                <a:gd name="connsiteY45" fmla="*/ 1530956 h 1706399"/>
                <a:gd name="connsiteX46" fmla="*/ 707438 w 1764936"/>
                <a:gd name="connsiteY46" fmla="*/ 1513201 h 1706399"/>
                <a:gd name="connsiteX47" fmla="*/ 744057 w 1764936"/>
                <a:gd name="connsiteY47" fmla="*/ 1481021 h 1706399"/>
                <a:gd name="connsiteX48" fmla="*/ 768469 w 1764936"/>
                <a:gd name="connsiteY48" fmla="*/ 1388920 h 1706399"/>
                <a:gd name="connsiteX49" fmla="*/ 776237 w 1764936"/>
                <a:gd name="connsiteY49" fmla="*/ 1372830 h 1706399"/>
                <a:gd name="connsiteX50" fmla="*/ 815630 w 1764936"/>
                <a:gd name="connsiteY50" fmla="*/ 1395023 h 1706399"/>
                <a:gd name="connsiteX51" fmla="*/ 803978 w 1764936"/>
                <a:gd name="connsiteY51" fmla="*/ 1442738 h 1706399"/>
                <a:gd name="connsiteX52" fmla="*/ 826171 w 1764936"/>
                <a:gd name="connsiteY52" fmla="*/ 1393914 h 1706399"/>
                <a:gd name="connsiteX53" fmla="*/ 851693 w 1764936"/>
                <a:gd name="connsiteY53" fmla="*/ 1375050 h 1706399"/>
                <a:gd name="connsiteX54" fmla="*/ 864454 w 1764936"/>
                <a:gd name="connsiteY54" fmla="*/ 1403346 h 1706399"/>
                <a:gd name="connsiteX55" fmla="*/ 858351 w 1764936"/>
                <a:gd name="connsiteY55" fmla="*/ 1543162 h 1706399"/>
                <a:gd name="connsiteX56" fmla="*/ 821178 w 1764936"/>
                <a:gd name="connsiteY56" fmla="*/ 1610851 h 1706399"/>
                <a:gd name="connsiteX57" fmla="*/ 766250 w 1764936"/>
                <a:gd name="connsiteY57" fmla="*/ 1608631 h 1706399"/>
                <a:gd name="connsiteX58" fmla="*/ 684691 w 1764936"/>
                <a:gd name="connsiteY58" fmla="*/ 1637482 h 1706399"/>
                <a:gd name="connsiteX59" fmla="*/ 597583 w 1764936"/>
                <a:gd name="connsiteY59" fmla="*/ 1644695 h 1706399"/>
                <a:gd name="connsiteX60" fmla="*/ 540990 w 1764936"/>
                <a:gd name="connsiteY60" fmla="*/ 1621947 h 1706399"/>
                <a:gd name="connsiteX61" fmla="*/ 497158 w 1764936"/>
                <a:gd name="connsiteY61" fmla="*/ 1618063 h 1706399"/>
                <a:gd name="connsiteX62" fmla="*/ 456656 w 1764936"/>
                <a:gd name="connsiteY62" fmla="*/ 1570348 h 1706399"/>
                <a:gd name="connsiteX63" fmla="*/ 483288 w 1764936"/>
                <a:gd name="connsiteY63" fmla="*/ 1526517 h 1706399"/>
                <a:gd name="connsiteX64" fmla="*/ 494939 w 1764936"/>
                <a:gd name="connsiteY64" fmla="*/ 1495447 h 1706399"/>
                <a:gd name="connsiteX65" fmla="*/ 482733 w 1764936"/>
                <a:gd name="connsiteY65" fmla="*/ 1422210 h 1706399"/>
                <a:gd name="connsiteX66" fmla="*/ 518242 w 1764936"/>
                <a:gd name="connsiteY66" fmla="*/ 1358959 h 1706399"/>
                <a:gd name="connsiteX67" fmla="*/ 462759 w 1764936"/>
                <a:gd name="connsiteY67" fmla="*/ 1361179 h 1706399"/>
                <a:gd name="connsiteX68" fmla="*/ 476075 w 1764936"/>
                <a:gd name="connsiteY68" fmla="*/ 1406675 h 1706399"/>
                <a:gd name="connsiteX69" fmla="*/ 443895 w 1764936"/>
                <a:gd name="connsiteY69" fmla="*/ 1385591 h 1706399"/>
                <a:gd name="connsiteX70" fmla="*/ 428915 w 1764936"/>
                <a:gd name="connsiteY70" fmla="*/ 1355630 h 1706399"/>
                <a:gd name="connsiteX71" fmla="*/ 455546 w 1764936"/>
                <a:gd name="connsiteY71" fmla="*/ 1339540 h 1706399"/>
                <a:gd name="connsiteX72" fmla="*/ 550977 w 1764936"/>
                <a:gd name="connsiteY72" fmla="*/ 1327334 h 1706399"/>
                <a:gd name="connsiteX73" fmla="*/ 597583 w 1764936"/>
                <a:gd name="connsiteY73" fmla="*/ 1286277 h 1706399"/>
                <a:gd name="connsiteX74" fmla="*/ 623105 w 1764936"/>
                <a:gd name="connsiteY74" fmla="*/ 1261309 h 1706399"/>
                <a:gd name="connsiteX75" fmla="*/ 634756 w 1764936"/>
                <a:gd name="connsiteY75" fmla="*/ 1246884 h 1706399"/>
                <a:gd name="connsiteX76" fmla="*/ 672484 w 1764936"/>
                <a:gd name="connsiteY76" fmla="*/ 1217478 h 1706399"/>
                <a:gd name="connsiteX77" fmla="*/ 692458 w 1764936"/>
                <a:gd name="connsiteY77" fmla="*/ 1256316 h 1706399"/>
                <a:gd name="connsiteX78" fmla="*/ 704664 w 1764936"/>
                <a:gd name="connsiteY78" fmla="*/ 1286831 h 1706399"/>
                <a:gd name="connsiteX79" fmla="*/ 743502 w 1764936"/>
                <a:gd name="connsiteY79" fmla="*/ 1277954 h 1706399"/>
                <a:gd name="connsiteX80" fmla="*/ 759592 w 1764936"/>
                <a:gd name="connsiteY80" fmla="*/ 1261309 h 1706399"/>
                <a:gd name="connsiteX81" fmla="*/ 770689 w 1764936"/>
                <a:gd name="connsiteY81" fmla="*/ 1229129 h 1706399"/>
                <a:gd name="connsiteX82" fmla="*/ 790662 w 1764936"/>
                <a:gd name="connsiteY82" fmla="*/ 1189182 h 1706399"/>
                <a:gd name="connsiteX83" fmla="*/ 804879 w 1764936"/>
                <a:gd name="connsiteY83" fmla="*/ 1184050 h 1706399"/>
                <a:gd name="connsiteX84" fmla="*/ 1320521 w 1764936"/>
                <a:gd name="connsiteY84" fmla="*/ 1144241 h 1706399"/>
                <a:gd name="connsiteX85" fmla="*/ 1293890 w 1764936"/>
                <a:gd name="connsiteY85" fmla="*/ 1177531 h 1706399"/>
                <a:gd name="connsiteX86" fmla="*/ 1285013 w 1764936"/>
                <a:gd name="connsiteY86" fmla="*/ 1208602 h 1706399"/>
                <a:gd name="connsiteX87" fmla="*/ 1320521 w 1764936"/>
                <a:gd name="connsiteY87" fmla="*/ 1144241 h 1706399"/>
                <a:gd name="connsiteX88" fmla="*/ 1046992 w 1764936"/>
                <a:gd name="connsiteY88" fmla="*/ 1057134 h 1706399"/>
                <a:gd name="connsiteX89" fmla="*/ 1083611 w 1764936"/>
                <a:gd name="connsiteY89" fmla="*/ 1072114 h 1706399"/>
                <a:gd name="connsiteX90" fmla="*/ 1160732 w 1764936"/>
                <a:gd name="connsiteY90" fmla="*/ 1101520 h 1706399"/>
                <a:gd name="connsiteX91" fmla="*/ 1218433 w 1764936"/>
                <a:gd name="connsiteY91" fmla="*/ 1105403 h 1706399"/>
                <a:gd name="connsiteX92" fmla="*/ 1276690 w 1764936"/>
                <a:gd name="connsiteY92" fmla="*/ 1100965 h 1706399"/>
                <a:gd name="connsiteX93" fmla="*/ 1318302 w 1764936"/>
                <a:gd name="connsiteY93" fmla="*/ 1107623 h 1706399"/>
                <a:gd name="connsiteX94" fmla="*/ 1320521 w 1764936"/>
                <a:gd name="connsiteY94" fmla="*/ 1144796 h 1706399"/>
                <a:gd name="connsiteX95" fmla="*/ 1270032 w 1764936"/>
                <a:gd name="connsiteY95" fmla="*/ 1256317 h 1706399"/>
                <a:gd name="connsiteX96" fmla="*/ 1216214 w 1764936"/>
                <a:gd name="connsiteY96" fmla="*/ 1312354 h 1706399"/>
                <a:gd name="connsiteX97" fmla="*/ 1041444 w 1764936"/>
                <a:gd name="connsiteY97" fmla="*/ 1391140 h 1706399"/>
                <a:gd name="connsiteX98" fmla="*/ 908840 w 1764936"/>
                <a:gd name="connsiteY98" fmla="*/ 1382263 h 1706399"/>
                <a:gd name="connsiteX99" fmla="*/ 983187 w 1764936"/>
                <a:gd name="connsiteY99" fmla="*/ 1330664 h 1706399"/>
                <a:gd name="connsiteX100" fmla="*/ 912169 w 1764936"/>
                <a:gd name="connsiteY100" fmla="*/ 1366173 h 1706399"/>
                <a:gd name="connsiteX101" fmla="*/ 897743 w 1764936"/>
                <a:gd name="connsiteY101" fmla="*/ 1378379 h 1706399"/>
                <a:gd name="connsiteX102" fmla="*/ 850028 w 1764936"/>
                <a:gd name="connsiteY102" fmla="*/ 1366728 h 1706399"/>
                <a:gd name="connsiteX103" fmla="*/ 828390 w 1764936"/>
                <a:gd name="connsiteY103" fmla="*/ 1369502 h 1706399"/>
                <a:gd name="connsiteX104" fmla="*/ 776791 w 1764936"/>
                <a:gd name="connsiteY104" fmla="*/ 1344534 h 1706399"/>
                <a:gd name="connsiteX105" fmla="*/ 830054 w 1764936"/>
                <a:gd name="connsiteY105" fmla="*/ 1285168 h 1706399"/>
                <a:gd name="connsiteX106" fmla="*/ 846144 w 1764936"/>
                <a:gd name="connsiteY106" fmla="*/ 1253543 h 1706399"/>
                <a:gd name="connsiteX107" fmla="*/ 793436 w 1764936"/>
                <a:gd name="connsiteY107" fmla="*/ 1311800 h 1706399"/>
                <a:gd name="connsiteX108" fmla="*/ 777346 w 1764936"/>
                <a:gd name="connsiteY108" fmla="*/ 1328444 h 1706399"/>
                <a:gd name="connsiteX109" fmla="*/ 821177 w 1764936"/>
                <a:gd name="connsiteY109" fmla="*/ 1232460 h 1706399"/>
                <a:gd name="connsiteX110" fmla="*/ 919936 w 1764936"/>
                <a:gd name="connsiteY110" fmla="*/ 1129816 h 1706399"/>
                <a:gd name="connsiteX111" fmla="*/ 1046992 w 1764936"/>
                <a:gd name="connsiteY111" fmla="*/ 1057134 h 1706399"/>
                <a:gd name="connsiteX112" fmla="*/ 1441542 w 1764936"/>
                <a:gd name="connsiteY112" fmla="*/ 975435 h 1706399"/>
                <a:gd name="connsiteX113" fmla="*/ 1471434 w 1764936"/>
                <a:gd name="connsiteY113" fmla="*/ 995548 h 1706399"/>
                <a:gd name="connsiteX114" fmla="*/ 1553548 w 1764936"/>
                <a:gd name="connsiteY114" fmla="*/ 1077662 h 1706399"/>
                <a:gd name="connsiteX115" fmla="*/ 1617908 w 1764936"/>
                <a:gd name="connsiteY115" fmla="*/ 1291826 h 1706399"/>
                <a:gd name="connsiteX116" fmla="*/ 1596825 w 1764936"/>
                <a:gd name="connsiteY116" fmla="*/ 1326780 h 1706399"/>
                <a:gd name="connsiteX117" fmla="*/ 1569638 w 1764936"/>
                <a:gd name="connsiteY117" fmla="*/ 1328999 h 1706399"/>
                <a:gd name="connsiteX118" fmla="*/ 1503059 w 1764936"/>
                <a:gd name="connsiteY118" fmla="*/ 1319012 h 1706399"/>
                <a:gd name="connsiteX119" fmla="*/ 1377667 w 1764936"/>
                <a:gd name="connsiteY119" fmla="*/ 1272407 h 1706399"/>
                <a:gd name="connsiteX120" fmla="*/ 1354920 w 1764936"/>
                <a:gd name="connsiteY120" fmla="*/ 1248549 h 1706399"/>
                <a:gd name="connsiteX121" fmla="*/ 1338275 w 1764936"/>
                <a:gd name="connsiteY121" fmla="*/ 1194176 h 1706399"/>
                <a:gd name="connsiteX122" fmla="*/ 1335501 w 1764936"/>
                <a:gd name="connsiteY122" fmla="*/ 1145351 h 1706399"/>
                <a:gd name="connsiteX123" fmla="*/ 1354365 w 1764936"/>
                <a:gd name="connsiteY123" fmla="*/ 1049921 h 1706399"/>
                <a:gd name="connsiteX124" fmla="*/ 1368790 w 1764936"/>
                <a:gd name="connsiteY124" fmla="*/ 1069894 h 1706399"/>
                <a:gd name="connsiteX125" fmla="*/ 1447576 w 1764936"/>
                <a:gd name="connsiteY125" fmla="*/ 1172537 h 1706399"/>
                <a:gd name="connsiteX126" fmla="*/ 1473098 w 1764936"/>
                <a:gd name="connsiteY126" fmla="*/ 1193067 h 1706399"/>
                <a:gd name="connsiteX127" fmla="*/ 1510827 w 1764936"/>
                <a:gd name="connsiteY127" fmla="*/ 1199170 h 1706399"/>
                <a:gd name="connsiteX128" fmla="*/ 1552993 w 1764936"/>
                <a:gd name="connsiteY128" fmla="*/ 1175866 h 1706399"/>
                <a:gd name="connsiteX129" fmla="*/ 1491963 w 1764936"/>
                <a:gd name="connsiteY129" fmla="*/ 1163105 h 1706399"/>
                <a:gd name="connsiteX130" fmla="*/ 1407073 w 1764936"/>
                <a:gd name="connsiteY130" fmla="*/ 1082655 h 1706399"/>
                <a:gd name="connsiteX131" fmla="*/ 1403744 w 1764936"/>
                <a:gd name="connsiteY131" fmla="*/ 1033831 h 1706399"/>
                <a:gd name="connsiteX132" fmla="*/ 1410402 w 1764936"/>
                <a:gd name="connsiteY132" fmla="*/ 991109 h 1706399"/>
                <a:gd name="connsiteX133" fmla="*/ 1441542 w 1764936"/>
                <a:gd name="connsiteY133" fmla="*/ 975435 h 1706399"/>
                <a:gd name="connsiteX134" fmla="*/ 1240625 w 1764936"/>
                <a:gd name="connsiteY134" fmla="*/ 903447 h 1706399"/>
                <a:gd name="connsiteX135" fmla="*/ 1238961 w 1764936"/>
                <a:gd name="connsiteY135" fmla="*/ 912324 h 1706399"/>
                <a:gd name="connsiteX136" fmla="*/ 1276689 w 1764936"/>
                <a:gd name="connsiteY136" fmla="*/ 967807 h 1706399"/>
                <a:gd name="connsiteX137" fmla="*/ 1296108 w 1764936"/>
                <a:gd name="connsiteY137" fmla="*/ 1002762 h 1706399"/>
                <a:gd name="connsiteX138" fmla="*/ 1284457 w 1764936"/>
                <a:gd name="connsiteY138" fmla="*/ 1021626 h 1706399"/>
                <a:gd name="connsiteX139" fmla="*/ 1259490 w 1764936"/>
                <a:gd name="connsiteY139" fmla="*/ 1027174 h 1706399"/>
                <a:gd name="connsiteX140" fmla="*/ 1223426 w 1764936"/>
                <a:gd name="connsiteY140" fmla="*/ 1017742 h 1706399"/>
                <a:gd name="connsiteX141" fmla="*/ 1212884 w 1764936"/>
                <a:gd name="connsiteY141" fmla="*/ 927304 h 1706399"/>
                <a:gd name="connsiteX142" fmla="*/ 1240625 w 1764936"/>
                <a:gd name="connsiteY142" fmla="*/ 903447 h 1706399"/>
                <a:gd name="connsiteX143" fmla="*/ 195610 w 1764936"/>
                <a:gd name="connsiteY143" fmla="*/ 863638 h 1706399"/>
                <a:gd name="connsiteX144" fmla="*/ 235835 w 1764936"/>
                <a:gd name="connsiteY144" fmla="*/ 866273 h 1706399"/>
                <a:gd name="connsiteX145" fmla="*/ 254144 w 1764936"/>
                <a:gd name="connsiteY145" fmla="*/ 889576 h 1706399"/>
                <a:gd name="connsiteX146" fmla="*/ 224184 w 1764936"/>
                <a:gd name="connsiteY146" fmla="*/ 891795 h 1706399"/>
                <a:gd name="connsiteX147" fmla="*/ 167037 w 1764936"/>
                <a:gd name="connsiteY147" fmla="*/ 938400 h 1706399"/>
                <a:gd name="connsiteX148" fmla="*/ 144844 w 1764936"/>
                <a:gd name="connsiteY148" fmla="*/ 1074888 h 1706399"/>
                <a:gd name="connsiteX149" fmla="*/ 155385 w 1764936"/>
                <a:gd name="connsiteY149" fmla="*/ 1089313 h 1706399"/>
                <a:gd name="connsiteX150" fmla="*/ 174249 w 1764936"/>
                <a:gd name="connsiteY150" fmla="*/ 1092642 h 1706399"/>
                <a:gd name="connsiteX151" fmla="*/ 202546 w 1764936"/>
                <a:gd name="connsiteY151" fmla="*/ 1138138 h 1706399"/>
                <a:gd name="connsiteX152" fmla="*/ 203100 w 1764936"/>
                <a:gd name="connsiteY152" fmla="*/ 1171982 h 1706399"/>
                <a:gd name="connsiteX153" fmla="*/ 251925 w 1764936"/>
                <a:gd name="connsiteY153" fmla="*/ 1189182 h 1706399"/>
                <a:gd name="connsiteX154" fmla="*/ 329601 w 1764936"/>
                <a:gd name="connsiteY154" fmla="*/ 1161441 h 1706399"/>
                <a:gd name="connsiteX155" fmla="*/ 273008 w 1764936"/>
                <a:gd name="connsiteY155" fmla="*/ 1152008 h 1706399"/>
                <a:gd name="connsiteX156" fmla="*/ 245822 w 1764936"/>
                <a:gd name="connsiteY156" fmla="*/ 1115390 h 1706399"/>
                <a:gd name="connsiteX157" fmla="*/ 234725 w 1764936"/>
                <a:gd name="connsiteY157" fmla="*/ 1075443 h 1706399"/>
                <a:gd name="connsiteX158" fmla="*/ 218081 w 1764936"/>
                <a:gd name="connsiteY158" fmla="*/ 1053804 h 1706399"/>
                <a:gd name="connsiteX159" fmla="*/ 253590 w 1764936"/>
                <a:gd name="connsiteY159" fmla="*/ 992219 h 1706399"/>
                <a:gd name="connsiteX160" fmla="*/ 302969 w 1764936"/>
                <a:gd name="connsiteY160" fmla="*/ 998876 h 1706399"/>
                <a:gd name="connsiteX161" fmla="*/ 328491 w 1764936"/>
                <a:gd name="connsiteY161" fmla="*/ 1048256 h 1706399"/>
                <a:gd name="connsiteX162" fmla="*/ 354568 w 1764936"/>
                <a:gd name="connsiteY162" fmla="*/ 1088203 h 1706399"/>
                <a:gd name="connsiteX163" fmla="*/ 403393 w 1764936"/>
                <a:gd name="connsiteY163" fmla="*/ 1118719 h 1706399"/>
                <a:gd name="connsiteX164" fmla="*/ 388967 w 1764936"/>
                <a:gd name="connsiteY164" fmla="*/ 977238 h 1706399"/>
                <a:gd name="connsiteX165" fmla="*/ 341252 w 1764936"/>
                <a:gd name="connsiteY165" fmla="*/ 943949 h 1706399"/>
                <a:gd name="connsiteX166" fmla="*/ 310737 w 1764936"/>
                <a:gd name="connsiteY166" fmla="*/ 916762 h 1706399"/>
                <a:gd name="connsiteX167" fmla="*/ 345691 w 1764936"/>
                <a:gd name="connsiteY167" fmla="*/ 877924 h 1706399"/>
                <a:gd name="connsiteX168" fmla="*/ 392296 w 1764936"/>
                <a:gd name="connsiteY168" fmla="*/ 873486 h 1706399"/>
                <a:gd name="connsiteX169" fmla="*/ 482178 w 1764936"/>
                <a:gd name="connsiteY169" fmla="*/ 961148 h 1706399"/>
                <a:gd name="connsiteX170" fmla="*/ 482178 w 1764936"/>
                <a:gd name="connsiteY170" fmla="*/ 997212 h 1706399"/>
                <a:gd name="connsiteX171" fmla="*/ 508809 w 1764936"/>
                <a:gd name="connsiteY171" fmla="*/ 1042153 h 1706399"/>
                <a:gd name="connsiteX172" fmla="*/ 524899 w 1764936"/>
                <a:gd name="connsiteY172" fmla="*/ 1056578 h 1706399"/>
                <a:gd name="connsiteX173" fmla="*/ 523790 w 1764936"/>
                <a:gd name="connsiteY173" fmla="*/ 1095971 h 1706399"/>
                <a:gd name="connsiteX174" fmla="*/ 477184 w 1764936"/>
                <a:gd name="connsiteY174" fmla="*/ 1209710 h 1706399"/>
                <a:gd name="connsiteX175" fmla="*/ 468307 w 1764936"/>
                <a:gd name="connsiteY175" fmla="*/ 1244110 h 1706399"/>
                <a:gd name="connsiteX176" fmla="*/ 443340 w 1764936"/>
                <a:gd name="connsiteY176" fmla="*/ 1261309 h 1706399"/>
                <a:gd name="connsiteX177" fmla="*/ 295756 w 1764936"/>
                <a:gd name="connsiteY177" fmla="*/ 1315127 h 1706399"/>
                <a:gd name="connsiteX178" fmla="*/ 209203 w 1764936"/>
                <a:gd name="connsiteY178" fmla="*/ 1315682 h 1706399"/>
                <a:gd name="connsiteX179" fmla="*/ 162043 w 1764936"/>
                <a:gd name="connsiteY179" fmla="*/ 1272960 h 1706399"/>
                <a:gd name="connsiteX180" fmla="*/ 104896 w 1764936"/>
                <a:gd name="connsiteY180" fmla="*/ 1255206 h 1706399"/>
                <a:gd name="connsiteX181" fmla="*/ 79374 w 1764936"/>
                <a:gd name="connsiteY181" fmla="*/ 1243555 h 1706399"/>
                <a:gd name="connsiteX182" fmla="*/ 76045 w 1764936"/>
                <a:gd name="connsiteY182" fmla="*/ 1213039 h 1706399"/>
                <a:gd name="connsiteX183" fmla="*/ 100458 w 1764936"/>
                <a:gd name="connsiteY183" fmla="*/ 1148679 h 1706399"/>
                <a:gd name="connsiteX184" fmla="*/ 74936 w 1764936"/>
                <a:gd name="connsiteY184" fmla="*/ 1097081 h 1706399"/>
                <a:gd name="connsiteX185" fmla="*/ 63839 w 1764936"/>
                <a:gd name="connsiteY185" fmla="*/ 1075443 h 1706399"/>
                <a:gd name="connsiteX186" fmla="*/ 76600 w 1764936"/>
                <a:gd name="connsiteY186" fmla="*/ 980567 h 1706399"/>
                <a:gd name="connsiteX187" fmla="*/ 157050 w 1764936"/>
                <a:gd name="connsiteY187" fmla="*/ 871821 h 1706399"/>
                <a:gd name="connsiteX188" fmla="*/ 195610 w 1764936"/>
                <a:gd name="connsiteY188" fmla="*/ 863638 h 1706399"/>
                <a:gd name="connsiteX189" fmla="*/ 1349277 w 1764936"/>
                <a:gd name="connsiteY189" fmla="*/ 810184 h 1706399"/>
                <a:gd name="connsiteX190" fmla="*/ 1368791 w 1764936"/>
                <a:gd name="connsiteY190" fmla="*/ 820223 h 1706399"/>
                <a:gd name="connsiteX191" fmla="*/ 1288340 w 1764936"/>
                <a:gd name="connsiteY191" fmla="*/ 856842 h 1706399"/>
                <a:gd name="connsiteX192" fmla="*/ 1349277 w 1764936"/>
                <a:gd name="connsiteY192" fmla="*/ 810184 h 1706399"/>
                <a:gd name="connsiteX193" fmla="*/ 377871 w 1764936"/>
                <a:gd name="connsiteY193" fmla="*/ 689283 h 1706399"/>
                <a:gd name="connsiteX194" fmla="*/ 321833 w 1764936"/>
                <a:gd name="connsiteY194" fmla="*/ 698160 h 1706399"/>
                <a:gd name="connsiteX195" fmla="*/ 285770 w 1764936"/>
                <a:gd name="connsiteY195" fmla="*/ 742547 h 1706399"/>
                <a:gd name="connsiteX196" fmla="*/ 283550 w 1764936"/>
                <a:gd name="connsiteY196" fmla="*/ 753644 h 1706399"/>
                <a:gd name="connsiteX197" fmla="*/ 377871 w 1764936"/>
                <a:gd name="connsiteY197" fmla="*/ 689283 h 1706399"/>
                <a:gd name="connsiteX198" fmla="*/ 927843 w 1764936"/>
                <a:gd name="connsiteY198" fmla="*/ 670142 h 1706399"/>
                <a:gd name="connsiteX199" fmla="*/ 987071 w 1764936"/>
                <a:gd name="connsiteY199" fmla="*/ 718689 h 1706399"/>
                <a:gd name="connsiteX200" fmla="*/ 1027573 w 1764936"/>
                <a:gd name="connsiteY200" fmla="*/ 809681 h 1706399"/>
                <a:gd name="connsiteX201" fmla="*/ 1015922 w 1764936"/>
                <a:gd name="connsiteY201" fmla="*/ 828545 h 1706399"/>
                <a:gd name="connsiteX202" fmla="*/ 934363 w 1764936"/>
                <a:gd name="connsiteY202" fmla="*/ 807461 h 1706399"/>
                <a:gd name="connsiteX203" fmla="*/ 931034 w 1764936"/>
                <a:gd name="connsiteY203" fmla="*/ 780275 h 1706399"/>
                <a:gd name="connsiteX204" fmla="*/ 952117 w 1764936"/>
                <a:gd name="connsiteY204" fmla="*/ 773062 h 1706399"/>
                <a:gd name="connsiteX205" fmla="*/ 966543 w 1764936"/>
                <a:gd name="connsiteY205" fmla="*/ 767514 h 1706399"/>
                <a:gd name="connsiteX206" fmla="*/ 954336 w 1764936"/>
                <a:gd name="connsiteY206" fmla="*/ 756972 h 1706399"/>
                <a:gd name="connsiteX207" fmla="*/ 919937 w 1764936"/>
                <a:gd name="connsiteY207" fmla="*/ 785268 h 1706399"/>
                <a:gd name="connsiteX208" fmla="*/ 919937 w 1764936"/>
                <a:gd name="connsiteY208" fmla="*/ 793591 h 1706399"/>
                <a:gd name="connsiteX209" fmla="*/ 879990 w 1764936"/>
                <a:gd name="connsiteY209" fmla="*/ 886247 h 1706399"/>
                <a:gd name="connsiteX210" fmla="*/ 883319 w 1764936"/>
                <a:gd name="connsiteY210" fmla="*/ 930078 h 1706399"/>
                <a:gd name="connsiteX211" fmla="*/ 904957 w 1764936"/>
                <a:gd name="connsiteY211" fmla="*/ 954490 h 1706399"/>
                <a:gd name="connsiteX212" fmla="*/ 936027 w 1764936"/>
                <a:gd name="connsiteY212" fmla="*/ 1022180 h 1706399"/>
                <a:gd name="connsiteX213" fmla="*/ 912170 w 1764936"/>
                <a:gd name="connsiteY213" fmla="*/ 1062128 h 1706399"/>
                <a:gd name="connsiteX214" fmla="*/ 906621 w 1764936"/>
                <a:gd name="connsiteY214" fmla="*/ 1062128 h 1706399"/>
                <a:gd name="connsiteX215" fmla="*/ 757373 w 1764936"/>
                <a:gd name="connsiteY215" fmla="*/ 1120384 h 1706399"/>
                <a:gd name="connsiteX216" fmla="*/ 689684 w 1764936"/>
                <a:gd name="connsiteY216" fmla="*/ 1131481 h 1706399"/>
                <a:gd name="connsiteX217" fmla="*/ 508810 w 1764936"/>
                <a:gd name="connsiteY217" fmla="*/ 1002761 h 1706399"/>
                <a:gd name="connsiteX218" fmla="*/ 517687 w 1764936"/>
                <a:gd name="connsiteY218" fmla="*/ 917317 h 1706399"/>
                <a:gd name="connsiteX219" fmla="*/ 553196 w 1764936"/>
                <a:gd name="connsiteY219" fmla="*/ 817448 h 1706399"/>
                <a:gd name="connsiteX220" fmla="*/ 577608 w 1764936"/>
                <a:gd name="connsiteY220" fmla="*/ 769178 h 1706399"/>
                <a:gd name="connsiteX221" fmla="*/ 640304 w 1764936"/>
                <a:gd name="connsiteY221" fmla="*/ 756972 h 1706399"/>
                <a:gd name="connsiteX222" fmla="*/ 641968 w 1764936"/>
                <a:gd name="connsiteY222" fmla="*/ 767514 h 1706399"/>
                <a:gd name="connsiteX223" fmla="*/ 611453 w 1764936"/>
                <a:gd name="connsiteY223" fmla="*/ 832429 h 1706399"/>
                <a:gd name="connsiteX224" fmla="*/ 582602 w 1764936"/>
                <a:gd name="connsiteY224" fmla="*/ 911214 h 1706399"/>
                <a:gd name="connsiteX225" fmla="*/ 583712 w 1764936"/>
                <a:gd name="connsiteY225" fmla="*/ 966142 h 1706399"/>
                <a:gd name="connsiteX226" fmla="*/ 642523 w 1764936"/>
                <a:gd name="connsiteY226" fmla="*/ 1017741 h 1706399"/>
                <a:gd name="connsiteX227" fmla="*/ 745167 w 1764936"/>
                <a:gd name="connsiteY227" fmla="*/ 1021070 h 1706399"/>
                <a:gd name="connsiteX228" fmla="*/ 837823 w 1764936"/>
                <a:gd name="connsiteY228" fmla="*/ 994994 h 1706399"/>
                <a:gd name="connsiteX229" fmla="*/ 780676 w 1764936"/>
                <a:gd name="connsiteY229" fmla="*/ 933407 h 1706399"/>
                <a:gd name="connsiteX230" fmla="*/ 807308 w 1764936"/>
                <a:gd name="connsiteY230" fmla="*/ 857396 h 1706399"/>
                <a:gd name="connsiteX231" fmla="*/ 837268 w 1764936"/>
                <a:gd name="connsiteY231" fmla="*/ 842415 h 1706399"/>
                <a:gd name="connsiteX232" fmla="*/ 850584 w 1764936"/>
                <a:gd name="connsiteY232" fmla="*/ 795255 h 1706399"/>
                <a:gd name="connsiteX233" fmla="*/ 851694 w 1764936"/>
                <a:gd name="connsiteY233" fmla="*/ 738108 h 1706399"/>
                <a:gd name="connsiteX234" fmla="*/ 820068 w 1764936"/>
                <a:gd name="connsiteY234" fmla="*/ 744766 h 1706399"/>
                <a:gd name="connsiteX235" fmla="*/ 859461 w 1764936"/>
                <a:gd name="connsiteY235" fmla="*/ 703154 h 1706399"/>
                <a:gd name="connsiteX236" fmla="*/ 927843 w 1764936"/>
                <a:gd name="connsiteY236" fmla="*/ 670142 h 1706399"/>
                <a:gd name="connsiteX237" fmla="*/ 504371 w 1764936"/>
                <a:gd name="connsiteY237" fmla="*/ 667646 h 1706399"/>
                <a:gd name="connsiteX238" fmla="*/ 453327 w 1764936"/>
                <a:gd name="connsiteY238" fmla="*/ 713697 h 1706399"/>
                <a:gd name="connsiteX239" fmla="*/ 504371 w 1764936"/>
                <a:gd name="connsiteY239" fmla="*/ 667646 h 1706399"/>
                <a:gd name="connsiteX240" fmla="*/ 1656277 w 1764936"/>
                <a:gd name="connsiteY240" fmla="*/ 590533 h 1706399"/>
                <a:gd name="connsiteX241" fmla="*/ 1682822 w 1764936"/>
                <a:gd name="connsiteY241" fmla="*/ 601066 h 1706399"/>
                <a:gd name="connsiteX242" fmla="*/ 1734975 w 1764936"/>
                <a:gd name="connsiteY242" fmla="*/ 668200 h 1706399"/>
                <a:gd name="connsiteX243" fmla="*/ 1756059 w 1764936"/>
                <a:gd name="connsiteY243" fmla="*/ 711477 h 1706399"/>
                <a:gd name="connsiteX244" fmla="*/ 1764936 w 1764936"/>
                <a:gd name="connsiteY244" fmla="*/ 734779 h 1706399"/>
                <a:gd name="connsiteX245" fmla="*/ 1716666 w 1764936"/>
                <a:gd name="connsiteY245" fmla="*/ 805242 h 1706399"/>
                <a:gd name="connsiteX246" fmla="*/ 1650087 w 1764936"/>
                <a:gd name="connsiteY246" fmla="*/ 849628 h 1706399"/>
                <a:gd name="connsiteX247" fmla="*/ 1611249 w 1764936"/>
                <a:gd name="connsiteY247" fmla="*/ 888466 h 1706399"/>
                <a:gd name="connsiteX248" fmla="*/ 1490852 w 1764936"/>
                <a:gd name="connsiteY248" fmla="*/ 955600 h 1706399"/>
                <a:gd name="connsiteX249" fmla="*/ 1435924 w 1764936"/>
                <a:gd name="connsiteY249" fmla="*/ 961703 h 1706399"/>
                <a:gd name="connsiteX250" fmla="*/ 1418170 w 1764936"/>
                <a:gd name="connsiteY250" fmla="*/ 968916 h 1706399"/>
                <a:gd name="connsiteX251" fmla="*/ 1323849 w 1764936"/>
                <a:gd name="connsiteY251" fmla="*/ 1072669 h 1706399"/>
                <a:gd name="connsiteX252" fmla="*/ 1288895 w 1764936"/>
                <a:gd name="connsiteY252" fmla="*/ 1085984 h 1706399"/>
                <a:gd name="connsiteX253" fmla="*/ 1282792 w 1764936"/>
                <a:gd name="connsiteY253" fmla="*/ 1053250 h 1706399"/>
                <a:gd name="connsiteX254" fmla="*/ 1320520 w 1764936"/>
                <a:gd name="connsiteY254" fmla="*/ 988890 h 1706399"/>
                <a:gd name="connsiteX255" fmla="*/ 1300547 w 1764936"/>
                <a:gd name="connsiteY255" fmla="*/ 955600 h 1706399"/>
                <a:gd name="connsiteX256" fmla="*/ 1283902 w 1764936"/>
                <a:gd name="connsiteY256" fmla="*/ 955600 h 1706399"/>
                <a:gd name="connsiteX257" fmla="*/ 1250057 w 1764936"/>
                <a:gd name="connsiteY257" fmla="*/ 944504 h 1706399"/>
                <a:gd name="connsiteX258" fmla="*/ 1259490 w 1764936"/>
                <a:gd name="connsiteY258" fmla="*/ 902892 h 1706399"/>
                <a:gd name="connsiteX259" fmla="*/ 1345488 w 1764936"/>
                <a:gd name="connsiteY259" fmla="*/ 844635 h 1706399"/>
                <a:gd name="connsiteX260" fmla="*/ 1513045 w 1764936"/>
                <a:gd name="connsiteY260" fmla="*/ 734225 h 1706399"/>
                <a:gd name="connsiteX261" fmla="*/ 1566863 w 1764936"/>
                <a:gd name="connsiteY261" fmla="*/ 696496 h 1706399"/>
                <a:gd name="connsiteX262" fmla="*/ 1616797 w 1764936"/>
                <a:gd name="connsiteY262" fmla="*/ 631027 h 1706399"/>
                <a:gd name="connsiteX263" fmla="*/ 1656277 w 1764936"/>
                <a:gd name="connsiteY263" fmla="*/ 590533 h 1706399"/>
                <a:gd name="connsiteX264" fmla="*/ 986681 w 1764936"/>
                <a:gd name="connsiteY264" fmla="*/ 453439 h 1706399"/>
                <a:gd name="connsiteX265" fmla="*/ 1004825 w 1764936"/>
                <a:gd name="connsiteY265" fmla="*/ 457366 h 1706399"/>
                <a:gd name="connsiteX266" fmla="*/ 1078062 w 1764936"/>
                <a:gd name="connsiteY266" fmla="*/ 481778 h 1706399"/>
                <a:gd name="connsiteX267" fmla="*/ 1151299 w 1764936"/>
                <a:gd name="connsiteY267" fmla="*/ 466798 h 1706399"/>
                <a:gd name="connsiteX268" fmla="*/ 1191247 w 1764936"/>
                <a:gd name="connsiteY268" fmla="*/ 464024 h 1706399"/>
                <a:gd name="connsiteX269" fmla="*/ 1276135 w 1764936"/>
                <a:gd name="connsiteY269" fmla="*/ 523390 h 1706399"/>
                <a:gd name="connsiteX270" fmla="*/ 1281684 w 1764936"/>
                <a:gd name="connsiteY270" fmla="*/ 542809 h 1706399"/>
                <a:gd name="connsiteX271" fmla="*/ 1306096 w 1764936"/>
                <a:gd name="connsiteY271" fmla="*/ 592189 h 1706399"/>
                <a:gd name="connsiteX272" fmla="*/ 1330508 w 1764936"/>
                <a:gd name="connsiteY272" fmla="*/ 544474 h 1706399"/>
                <a:gd name="connsiteX273" fmla="*/ 1330508 w 1764936"/>
                <a:gd name="connsiteY273" fmla="*/ 528384 h 1706399"/>
                <a:gd name="connsiteX274" fmla="*/ 1336057 w 1764936"/>
                <a:gd name="connsiteY274" fmla="*/ 521726 h 1706399"/>
                <a:gd name="connsiteX275" fmla="*/ 1474208 w 1764936"/>
                <a:gd name="connsiteY275" fmla="*/ 558344 h 1706399"/>
                <a:gd name="connsiteX276" fmla="*/ 1496401 w 1764936"/>
                <a:gd name="connsiteY276" fmla="*/ 556680 h 1706399"/>
                <a:gd name="connsiteX277" fmla="*/ 1527472 w 1764936"/>
                <a:gd name="connsiteY277" fmla="*/ 569441 h 1706399"/>
                <a:gd name="connsiteX278" fmla="*/ 1511937 w 1764936"/>
                <a:gd name="connsiteY278" fmla="*/ 595518 h 1706399"/>
                <a:gd name="connsiteX279" fmla="*/ 1484750 w 1764936"/>
                <a:gd name="connsiteY279" fmla="*/ 626588 h 1706399"/>
                <a:gd name="connsiteX280" fmla="*/ 1492518 w 1764936"/>
                <a:gd name="connsiteY280" fmla="*/ 667090 h 1706399"/>
                <a:gd name="connsiteX281" fmla="*/ 1496401 w 1764936"/>
                <a:gd name="connsiteY281" fmla="*/ 708148 h 1706399"/>
                <a:gd name="connsiteX282" fmla="*/ 1313309 w 1764936"/>
                <a:gd name="connsiteY282" fmla="*/ 791372 h 1706399"/>
                <a:gd name="connsiteX283" fmla="*/ 1175157 w 1764936"/>
                <a:gd name="connsiteY283" fmla="*/ 789708 h 1706399"/>
                <a:gd name="connsiteX284" fmla="*/ 1013147 w 1764936"/>
                <a:gd name="connsiteY284" fmla="*/ 698161 h 1706399"/>
                <a:gd name="connsiteX285" fmla="*/ 979857 w 1764936"/>
                <a:gd name="connsiteY285" fmla="*/ 647117 h 1706399"/>
                <a:gd name="connsiteX286" fmla="*/ 966542 w 1764936"/>
                <a:gd name="connsiteY286" fmla="*/ 580537 h 1706399"/>
                <a:gd name="connsiteX287" fmla="*/ 965432 w 1764936"/>
                <a:gd name="connsiteY287" fmla="*/ 556680 h 1706399"/>
                <a:gd name="connsiteX288" fmla="*/ 948232 w 1764936"/>
                <a:gd name="connsiteY288" fmla="*/ 516178 h 1706399"/>
                <a:gd name="connsiteX289" fmla="*/ 942129 w 1764936"/>
                <a:gd name="connsiteY289" fmla="*/ 475675 h 1706399"/>
                <a:gd name="connsiteX290" fmla="*/ 986681 w 1764936"/>
                <a:gd name="connsiteY290" fmla="*/ 453439 h 1706399"/>
                <a:gd name="connsiteX291" fmla="*/ 718951 w 1764936"/>
                <a:gd name="connsiteY291" fmla="*/ 452719 h 1706399"/>
                <a:gd name="connsiteX292" fmla="*/ 728522 w 1764936"/>
                <a:gd name="connsiteY292" fmla="*/ 457366 h 1706399"/>
                <a:gd name="connsiteX293" fmla="*/ 723528 w 1764936"/>
                <a:gd name="connsiteY293" fmla="*/ 477340 h 1706399"/>
                <a:gd name="connsiteX294" fmla="*/ 664162 w 1764936"/>
                <a:gd name="connsiteY294" fmla="*/ 520061 h 1706399"/>
                <a:gd name="connsiteX295" fmla="*/ 503262 w 1764936"/>
                <a:gd name="connsiteY295" fmla="*/ 649336 h 1706399"/>
                <a:gd name="connsiteX296" fmla="*/ 416154 w 1764936"/>
                <a:gd name="connsiteY296" fmla="*/ 712586 h 1706399"/>
                <a:gd name="connsiteX297" fmla="*/ 325717 w 1764936"/>
                <a:gd name="connsiteY297" fmla="*/ 759192 h 1706399"/>
                <a:gd name="connsiteX298" fmla="*/ 295757 w 1764936"/>
                <a:gd name="connsiteY298" fmla="*/ 852958 h 1706399"/>
                <a:gd name="connsiteX299" fmla="*/ 297976 w 1764936"/>
                <a:gd name="connsiteY299" fmla="*/ 894015 h 1706399"/>
                <a:gd name="connsiteX300" fmla="*/ 291873 w 1764936"/>
                <a:gd name="connsiteY300" fmla="*/ 914544 h 1706399"/>
                <a:gd name="connsiteX301" fmla="*/ 270235 w 1764936"/>
                <a:gd name="connsiteY301" fmla="*/ 899563 h 1706399"/>
                <a:gd name="connsiteX302" fmla="*/ 259138 w 1764936"/>
                <a:gd name="connsiteY302" fmla="*/ 855732 h 1706399"/>
                <a:gd name="connsiteX303" fmla="*/ 260248 w 1764936"/>
                <a:gd name="connsiteY303" fmla="*/ 850184 h 1706399"/>
                <a:gd name="connsiteX304" fmla="*/ 277447 w 1764936"/>
                <a:gd name="connsiteY304" fmla="*/ 775282 h 1706399"/>
                <a:gd name="connsiteX305" fmla="*/ 279667 w 1764936"/>
                <a:gd name="connsiteY305" fmla="*/ 766960 h 1706399"/>
                <a:gd name="connsiteX306" fmla="*/ 271899 w 1764936"/>
                <a:gd name="connsiteY306" fmla="*/ 773618 h 1706399"/>
                <a:gd name="connsiteX307" fmla="*/ 271344 w 1764936"/>
                <a:gd name="connsiteY307" fmla="*/ 740327 h 1706399"/>
                <a:gd name="connsiteX308" fmla="*/ 320169 w 1764936"/>
                <a:gd name="connsiteY308" fmla="*/ 677632 h 1706399"/>
                <a:gd name="connsiteX309" fmla="*/ 435019 w 1764936"/>
                <a:gd name="connsiteY309" fmla="*/ 662652 h 1706399"/>
                <a:gd name="connsiteX310" fmla="*/ 522127 w 1764936"/>
                <a:gd name="connsiteY310" fmla="*/ 579983 h 1706399"/>
                <a:gd name="connsiteX311" fmla="*/ 614228 w 1764936"/>
                <a:gd name="connsiteY311" fmla="*/ 495649 h 1706399"/>
                <a:gd name="connsiteX312" fmla="*/ 673039 w 1764936"/>
                <a:gd name="connsiteY312" fmla="*/ 472901 h 1706399"/>
                <a:gd name="connsiteX313" fmla="*/ 708548 w 1764936"/>
                <a:gd name="connsiteY313" fmla="*/ 456811 h 1706399"/>
                <a:gd name="connsiteX314" fmla="*/ 718951 w 1764936"/>
                <a:gd name="connsiteY314" fmla="*/ 452719 h 1706399"/>
                <a:gd name="connsiteX315" fmla="*/ 148077 w 1764936"/>
                <a:gd name="connsiteY315" fmla="*/ 342058 h 1706399"/>
                <a:gd name="connsiteX316" fmla="*/ 163708 w 1764936"/>
                <a:gd name="connsiteY316" fmla="*/ 343627 h 1706399"/>
                <a:gd name="connsiteX317" fmla="*/ 287989 w 1764936"/>
                <a:gd name="connsiteY317" fmla="*/ 346956 h 1706399"/>
                <a:gd name="connsiteX318" fmla="*/ 382309 w 1764936"/>
                <a:gd name="connsiteY318" fmla="*/ 409651 h 1706399"/>
                <a:gd name="connsiteX319" fmla="*/ 412825 w 1764936"/>
                <a:gd name="connsiteY319" fmla="*/ 433509 h 1706399"/>
                <a:gd name="connsiteX320" fmla="*/ 496048 w 1764936"/>
                <a:gd name="connsiteY320" fmla="*/ 481779 h 1706399"/>
                <a:gd name="connsiteX321" fmla="*/ 521570 w 1764936"/>
                <a:gd name="connsiteY321" fmla="*/ 532823 h 1706399"/>
                <a:gd name="connsiteX322" fmla="*/ 410605 w 1764936"/>
                <a:gd name="connsiteY322" fmla="*/ 655994 h 1706399"/>
                <a:gd name="connsiteX323" fmla="*/ 271899 w 1764936"/>
                <a:gd name="connsiteY323" fmla="*/ 690948 h 1706399"/>
                <a:gd name="connsiteX324" fmla="*/ 257473 w 1764936"/>
                <a:gd name="connsiteY324" fmla="*/ 688729 h 1706399"/>
                <a:gd name="connsiteX325" fmla="*/ 155940 w 1764936"/>
                <a:gd name="connsiteY325" fmla="*/ 645452 h 1706399"/>
                <a:gd name="connsiteX326" fmla="*/ 115438 w 1764936"/>
                <a:gd name="connsiteY326" fmla="*/ 599957 h 1706399"/>
                <a:gd name="connsiteX327" fmla="*/ 32214 w 1764936"/>
                <a:gd name="connsiteY327" fmla="*/ 495095 h 1706399"/>
                <a:gd name="connsiteX328" fmla="*/ 14459 w 1764936"/>
                <a:gd name="connsiteY328" fmla="*/ 438502 h 1706399"/>
                <a:gd name="connsiteX329" fmla="*/ 72161 w 1764936"/>
                <a:gd name="connsiteY329" fmla="*/ 410206 h 1706399"/>
                <a:gd name="connsiteX330" fmla="*/ 117102 w 1764936"/>
                <a:gd name="connsiteY330" fmla="*/ 373033 h 1706399"/>
                <a:gd name="connsiteX331" fmla="*/ 148077 w 1764936"/>
                <a:gd name="connsiteY331" fmla="*/ 342058 h 1706399"/>
                <a:gd name="connsiteX332" fmla="*/ 762722 w 1764936"/>
                <a:gd name="connsiteY332" fmla="*/ 209186 h 1706399"/>
                <a:gd name="connsiteX333" fmla="*/ 790663 w 1764936"/>
                <a:gd name="connsiteY333" fmla="*/ 213798 h 1706399"/>
                <a:gd name="connsiteX334" fmla="*/ 936027 w 1764936"/>
                <a:gd name="connsiteY334" fmla="*/ 254855 h 1706399"/>
                <a:gd name="connsiteX335" fmla="*/ 985961 w 1764936"/>
                <a:gd name="connsiteY335" fmla="*/ 287590 h 1706399"/>
                <a:gd name="connsiteX336" fmla="*/ 1007045 w 1764936"/>
                <a:gd name="connsiteY336" fmla="*/ 255410 h 1706399"/>
                <a:gd name="connsiteX337" fmla="*/ 1059198 w 1764936"/>
                <a:gd name="connsiteY337" fmla="*/ 252636 h 1706399"/>
                <a:gd name="connsiteX338" fmla="*/ 1023135 w 1764936"/>
                <a:gd name="connsiteY338" fmla="*/ 422967 h 1706399"/>
                <a:gd name="connsiteX339" fmla="*/ 835604 w 1764936"/>
                <a:gd name="connsiteY339" fmla="*/ 532269 h 1706399"/>
                <a:gd name="connsiteX340" fmla="*/ 748496 w 1764936"/>
                <a:gd name="connsiteY340" fmla="*/ 538927 h 1706399"/>
                <a:gd name="connsiteX341" fmla="*/ 872777 w 1764936"/>
                <a:gd name="connsiteY341" fmla="*/ 471238 h 1706399"/>
                <a:gd name="connsiteX342" fmla="*/ 873332 w 1764936"/>
                <a:gd name="connsiteY342" fmla="*/ 447935 h 1706399"/>
                <a:gd name="connsiteX343" fmla="*/ 856740 w 1764936"/>
                <a:gd name="connsiteY343" fmla="*/ 439178 h 1706399"/>
                <a:gd name="connsiteX344" fmla="*/ 856687 w 1764936"/>
                <a:gd name="connsiteY344" fmla="*/ 439058 h 1706399"/>
                <a:gd name="connsiteX345" fmla="*/ 833384 w 1764936"/>
                <a:gd name="connsiteY345" fmla="*/ 426852 h 1706399"/>
                <a:gd name="connsiteX346" fmla="*/ 856740 w 1764936"/>
                <a:gd name="connsiteY346" fmla="*/ 439178 h 1706399"/>
                <a:gd name="connsiteX347" fmla="*/ 863899 w 1764936"/>
                <a:gd name="connsiteY347" fmla="*/ 455287 h 1706399"/>
                <a:gd name="connsiteX348" fmla="*/ 851139 w 1764936"/>
                <a:gd name="connsiteY348" fmla="*/ 465690 h 1706399"/>
                <a:gd name="connsiteX349" fmla="*/ 775128 w 1764936"/>
                <a:gd name="connsiteY349" fmla="*/ 503973 h 1706399"/>
                <a:gd name="connsiteX350" fmla="*/ 760702 w 1764936"/>
                <a:gd name="connsiteY350" fmla="*/ 511186 h 1706399"/>
                <a:gd name="connsiteX351" fmla="*/ 731851 w 1764936"/>
                <a:gd name="connsiteY351" fmla="*/ 528940 h 1706399"/>
                <a:gd name="connsiteX352" fmla="*/ 723528 w 1764936"/>
                <a:gd name="connsiteY352" fmla="*/ 494541 h 1706399"/>
                <a:gd name="connsiteX353" fmla="*/ 736290 w 1764936"/>
                <a:gd name="connsiteY353" fmla="*/ 474012 h 1706399"/>
                <a:gd name="connsiteX354" fmla="*/ 733516 w 1764936"/>
                <a:gd name="connsiteY354" fmla="*/ 445161 h 1706399"/>
                <a:gd name="connsiteX355" fmla="*/ 707993 w 1764936"/>
                <a:gd name="connsiteY355" fmla="*/ 445161 h 1706399"/>
                <a:gd name="connsiteX356" fmla="*/ 669710 w 1764936"/>
                <a:gd name="connsiteY356" fmla="*/ 427407 h 1706399"/>
                <a:gd name="connsiteX357" fmla="*/ 600911 w 1764936"/>
                <a:gd name="connsiteY357" fmla="*/ 373033 h 1706399"/>
                <a:gd name="connsiteX358" fmla="*/ 551532 w 1764936"/>
                <a:gd name="connsiteY358" fmla="*/ 357498 h 1706399"/>
                <a:gd name="connsiteX359" fmla="*/ 517687 w 1764936"/>
                <a:gd name="connsiteY359" fmla="*/ 304234 h 1706399"/>
                <a:gd name="connsiteX360" fmla="*/ 572615 w 1764936"/>
                <a:gd name="connsiteY360" fmla="*/ 265952 h 1706399"/>
                <a:gd name="connsiteX361" fmla="*/ 643633 w 1764936"/>
                <a:gd name="connsiteY361" fmla="*/ 274274 h 1706399"/>
                <a:gd name="connsiteX362" fmla="*/ 685245 w 1764936"/>
                <a:gd name="connsiteY362" fmla="*/ 253190 h 1706399"/>
                <a:gd name="connsiteX363" fmla="*/ 762722 w 1764936"/>
                <a:gd name="connsiteY363" fmla="*/ 209186 h 1706399"/>
                <a:gd name="connsiteX364" fmla="*/ 1092487 w 1764936"/>
                <a:gd name="connsiteY364" fmla="*/ 1161 h 1706399"/>
                <a:gd name="connsiteX365" fmla="*/ 1119118 w 1764936"/>
                <a:gd name="connsiteY365" fmla="*/ 20719 h 1706399"/>
                <a:gd name="connsiteX366" fmla="*/ 1174601 w 1764936"/>
                <a:gd name="connsiteY366" fmla="*/ 96175 h 1706399"/>
                <a:gd name="connsiteX367" fmla="*/ 1191245 w 1764936"/>
                <a:gd name="connsiteY367" fmla="*/ 110601 h 1706399"/>
                <a:gd name="connsiteX368" fmla="*/ 1247838 w 1764936"/>
                <a:gd name="connsiteY368" fmla="*/ 223785 h 1706399"/>
                <a:gd name="connsiteX369" fmla="*/ 1301656 w 1764936"/>
                <a:gd name="connsiteY369" fmla="*/ 361382 h 1706399"/>
                <a:gd name="connsiteX370" fmla="*/ 1320520 w 1764936"/>
                <a:gd name="connsiteY370" fmla="*/ 431845 h 1706399"/>
                <a:gd name="connsiteX371" fmla="*/ 1319410 w 1764936"/>
                <a:gd name="connsiteY371" fmla="*/ 513959 h 1706399"/>
                <a:gd name="connsiteX372" fmla="*/ 1319965 w 1764936"/>
                <a:gd name="connsiteY372" fmla="*/ 550023 h 1706399"/>
                <a:gd name="connsiteX373" fmla="*/ 1306094 w 1764936"/>
                <a:gd name="connsiteY373" fmla="*/ 578874 h 1706399"/>
                <a:gd name="connsiteX374" fmla="*/ 1292779 w 1764936"/>
                <a:gd name="connsiteY374" fmla="*/ 548913 h 1706399"/>
                <a:gd name="connsiteX375" fmla="*/ 1292779 w 1764936"/>
                <a:gd name="connsiteY375" fmla="*/ 515069 h 1706399"/>
                <a:gd name="connsiteX376" fmla="*/ 1264482 w 1764936"/>
                <a:gd name="connsiteY376" fmla="*/ 422413 h 1706399"/>
                <a:gd name="connsiteX377" fmla="*/ 1245064 w 1764936"/>
                <a:gd name="connsiteY377" fmla="*/ 314222 h 1706399"/>
                <a:gd name="connsiteX378" fmla="*/ 1240625 w 1764936"/>
                <a:gd name="connsiteY378" fmla="*/ 292029 h 1706399"/>
                <a:gd name="connsiteX379" fmla="*/ 1203452 w 1764936"/>
                <a:gd name="connsiteY379" fmla="*/ 214908 h 1706399"/>
                <a:gd name="connsiteX380" fmla="*/ 1165169 w 1764936"/>
                <a:gd name="connsiteY380" fmla="*/ 156651 h 1706399"/>
                <a:gd name="connsiteX381" fmla="*/ 1068074 w 1764936"/>
                <a:gd name="connsiteY381" fmla="*/ 88408 h 1706399"/>
                <a:gd name="connsiteX382" fmla="*/ 1038668 w 1764936"/>
                <a:gd name="connsiteY382" fmla="*/ 51789 h 1706399"/>
                <a:gd name="connsiteX383" fmla="*/ 1060861 w 1764936"/>
                <a:gd name="connsiteY383" fmla="*/ 5739 h 1706399"/>
                <a:gd name="connsiteX384" fmla="*/ 1092487 w 1764936"/>
                <a:gd name="connsiteY384" fmla="*/ 1161 h 17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764936" h="1706399">
                  <a:moveTo>
                    <a:pt x="1229529" y="1321023"/>
                  </a:moveTo>
                  <a:cubicBezTo>
                    <a:pt x="1237019" y="1318456"/>
                    <a:pt x="1247006" y="1322063"/>
                    <a:pt x="1267257" y="1328443"/>
                  </a:cubicBezTo>
                  <a:cubicBezTo>
                    <a:pt x="1302766" y="1339540"/>
                    <a:pt x="1326068" y="1359514"/>
                    <a:pt x="1335500" y="1396132"/>
                  </a:cubicBezTo>
                  <a:cubicBezTo>
                    <a:pt x="1345487" y="1433860"/>
                    <a:pt x="1372119" y="1456608"/>
                    <a:pt x="1405963" y="1472699"/>
                  </a:cubicBezTo>
                  <a:cubicBezTo>
                    <a:pt x="1435369" y="1486015"/>
                    <a:pt x="1446466" y="1510982"/>
                    <a:pt x="1447575" y="1542607"/>
                  </a:cubicBezTo>
                  <a:cubicBezTo>
                    <a:pt x="1450349" y="1584219"/>
                    <a:pt x="1445911" y="1623612"/>
                    <a:pt x="1423163" y="1659676"/>
                  </a:cubicBezTo>
                  <a:cubicBezTo>
                    <a:pt x="1403189" y="1692410"/>
                    <a:pt x="1375448" y="1710165"/>
                    <a:pt x="1336055" y="1705726"/>
                  </a:cubicBezTo>
                  <a:cubicBezTo>
                    <a:pt x="1321075" y="1677985"/>
                    <a:pt x="1310533" y="1649134"/>
                    <a:pt x="1316082" y="1617509"/>
                  </a:cubicBezTo>
                  <a:cubicBezTo>
                    <a:pt x="1302211" y="1635818"/>
                    <a:pt x="1298882" y="1655237"/>
                    <a:pt x="1316082" y="1675211"/>
                  </a:cubicBezTo>
                  <a:cubicBezTo>
                    <a:pt x="1321630" y="1681869"/>
                    <a:pt x="1326623" y="1690746"/>
                    <a:pt x="1319965" y="1700178"/>
                  </a:cubicBezTo>
                  <a:cubicBezTo>
                    <a:pt x="1308869" y="1700178"/>
                    <a:pt x="1301101" y="1693520"/>
                    <a:pt x="1292779" y="1687972"/>
                  </a:cubicBezTo>
                  <a:cubicBezTo>
                    <a:pt x="1264483" y="1668553"/>
                    <a:pt x="1234522" y="1659676"/>
                    <a:pt x="1201233" y="1671882"/>
                  </a:cubicBezTo>
                  <a:cubicBezTo>
                    <a:pt x="1145195" y="1691855"/>
                    <a:pt x="1109131" y="1661895"/>
                    <a:pt x="1078616" y="1621393"/>
                  </a:cubicBezTo>
                  <a:cubicBezTo>
                    <a:pt x="1055313" y="1590322"/>
                    <a:pt x="1035894" y="1557033"/>
                    <a:pt x="1019804" y="1521524"/>
                  </a:cubicBezTo>
                  <a:cubicBezTo>
                    <a:pt x="1015921" y="1512092"/>
                    <a:pt x="1009818" y="1502105"/>
                    <a:pt x="1010372" y="1492673"/>
                  </a:cubicBezTo>
                  <a:cubicBezTo>
                    <a:pt x="1012037" y="1451060"/>
                    <a:pt x="998721" y="1417215"/>
                    <a:pt x="954335" y="1390584"/>
                  </a:cubicBezTo>
                  <a:cubicBezTo>
                    <a:pt x="1004269" y="1385590"/>
                    <a:pt x="1040333" y="1414441"/>
                    <a:pt x="1080835" y="1406119"/>
                  </a:cubicBezTo>
                  <a:cubicBezTo>
                    <a:pt x="1117454" y="1424428"/>
                    <a:pt x="1135763" y="1453834"/>
                    <a:pt x="1138537" y="1494337"/>
                  </a:cubicBezTo>
                  <a:cubicBezTo>
                    <a:pt x="1141866" y="1548155"/>
                    <a:pt x="1183478" y="1573677"/>
                    <a:pt x="1235632" y="1555923"/>
                  </a:cubicBezTo>
                  <a:cubicBezTo>
                    <a:pt x="1268921" y="1544826"/>
                    <a:pt x="1302211" y="1538169"/>
                    <a:pt x="1328843" y="1569794"/>
                  </a:cubicBezTo>
                  <a:cubicBezTo>
                    <a:pt x="1327178" y="1537059"/>
                    <a:pt x="1324404" y="1534840"/>
                    <a:pt x="1291669" y="1535395"/>
                  </a:cubicBezTo>
                  <a:cubicBezTo>
                    <a:pt x="1276134" y="1535395"/>
                    <a:pt x="1260599" y="1539833"/>
                    <a:pt x="1245064" y="1540388"/>
                  </a:cubicBezTo>
                  <a:cubicBezTo>
                    <a:pt x="1195129" y="1541498"/>
                    <a:pt x="1169053" y="1517640"/>
                    <a:pt x="1168498" y="1467706"/>
                  </a:cubicBezTo>
                  <a:cubicBezTo>
                    <a:pt x="1168498" y="1446066"/>
                    <a:pt x="1162395" y="1427757"/>
                    <a:pt x="1146305" y="1413332"/>
                  </a:cubicBezTo>
                  <a:cubicBezTo>
                    <a:pt x="1141311" y="1408338"/>
                    <a:pt x="1134653" y="1403345"/>
                    <a:pt x="1137428" y="1394468"/>
                  </a:cubicBezTo>
                  <a:cubicBezTo>
                    <a:pt x="1159621" y="1390584"/>
                    <a:pt x="1175711" y="1368391"/>
                    <a:pt x="1201233" y="1375049"/>
                  </a:cubicBezTo>
                  <a:cubicBezTo>
                    <a:pt x="1207336" y="1376713"/>
                    <a:pt x="1204561" y="1371165"/>
                    <a:pt x="1202897" y="1368391"/>
                  </a:cubicBezTo>
                  <a:cubicBezTo>
                    <a:pt x="1199013" y="1361178"/>
                    <a:pt x="1204007" y="1356185"/>
                    <a:pt x="1206781" y="1350636"/>
                  </a:cubicBezTo>
                  <a:cubicBezTo>
                    <a:pt x="1217045" y="1332327"/>
                    <a:pt x="1222039" y="1323589"/>
                    <a:pt x="1229529" y="1321023"/>
                  </a:cubicBezTo>
                  <a:close/>
                  <a:moveTo>
                    <a:pt x="804879" y="1184050"/>
                  </a:moveTo>
                  <a:cubicBezTo>
                    <a:pt x="809110" y="1185021"/>
                    <a:pt x="812855" y="1188350"/>
                    <a:pt x="816184" y="1193066"/>
                  </a:cubicBezTo>
                  <a:cubicBezTo>
                    <a:pt x="822287" y="1201943"/>
                    <a:pt x="832274" y="1212485"/>
                    <a:pt x="818404" y="1221362"/>
                  </a:cubicBezTo>
                  <a:cubicBezTo>
                    <a:pt x="787333" y="1241336"/>
                    <a:pt x="775682" y="1272406"/>
                    <a:pt x="765695" y="1305141"/>
                  </a:cubicBezTo>
                  <a:cubicBezTo>
                    <a:pt x="760147" y="1311798"/>
                    <a:pt x="760147" y="1320676"/>
                    <a:pt x="756263" y="1327889"/>
                  </a:cubicBezTo>
                  <a:cubicBezTo>
                    <a:pt x="736844" y="1365063"/>
                    <a:pt x="701335" y="1372276"/>
                    <a:pt x="668601" y="1346198"/>
                  </a:cubicBezTo>
                  <a:cubicBezTo>
                    <a:pt x="663607" y="1342314"/>
                    <a:pt x="660833" y="1331772"/>
                    <a:pt x="651401" y="1336766"/>
                  </a:cubicBezTo>
                  <a:cubicBezTo>
                    <a:pt x="647517" y="1338985"/>
                    <a:pt x="646962" y="1345088"/>
                    <a:pt x="647517" y="1349527"/>
                  </a:cubicBezTo>
                  <a:cubicBezTo>
                    <a:pt x="648627" y="1360068"/>
                    <a:pt x="655840" y="1360068"/>
                    <a:pt x="663607" y="1360623"/>
                  </a:cubicBezTo>
                  <a:cubicBezTo>
                    <a:pt x="694123" y="1363953"/>
                    <a:pt x="707438" y="1374495"/>
                    <a:pt x="710213" y="1397243"/>
                  </a:cubicBezTo>
                  <a:cubicBezTo>
                    <a:pt x="713542" y="1422210"/>
                    <a:pt x="694677" y="1449396"/>
                    <a:pt x="668046" y="1458274"/>
                  </a:cubicBezTo>
                  <a:cubicBezTo>
                    <a:pt x="642524" y="1466596"/>
                    <a:pt x="624769" y="1459383"/>
                    <a:pt x="609789" y="1434971"/>
                  </a:cubicBezTo>
                  <a:cubicBezTo>
                    <a:pt x="604796" y="1426649"/>
                    <a:pt x="603131" y="1414442"/>
                    <a:pt x="589261" y="1416662"/>
                  </a:cubicBezTo>
                  <a:cubicBezTo>
                    <a:pt x="574834" y="1418881"/>
                    <a:pt x="562628" y="1424984"/>
                    <a:pt x="555415" y="1438300"/>
                  </a:cubicBezTo>
                  <a:cubicBezTo>
                    <a:pt x="550422" y="1447177"/>
                    <a:pt x="548757" y="1456609"/>
                    <a:pt x="562073" y="1459938"/>
                  </a:cubicBezTo>
                  <a:cubicBezTo>
                    <a:pt x="589815" y="1466596"/>
                    <a:pt x="595918" y="1487125"/>
                    <a:pt x="592589" y="1510982"/>
                  </a:cubicBezTo>
                  <a:cubicBezTo>
                    <a:pt x="590370" y="1529291"/>
                    <a:pt x="598693" y="1532620"/>
                    <a:pt x="612563" y="1530956"/>
                  </a:cubicBezTo>
                  <a:cubicBezTo>
                    <a:pt x="644188" y="1527072"/>
                    <a:pt x="676368" y="1522079"/>
                    <a:pt x="707438" y="1513201"/>
                  </a:cubicBezTo>
                  <a:cubicBezTo>
                    <a:pt x="724638" y="1508208"/>
                    <a:pt x="735735" y="1496002"/>
                    <a:pt x="744057" y="1481021"/>
                  </a:cubicBezTo>
                  <a:cubicBezTo>
                    <a:pt x="759592" y="1452171"/>
                    <a:pt x="772353" y="1422765"/>
                    <a:pt x="768469" y="1388920"/>
                  </a:cubicBezTo>
                  <a:cubicBezTo>
                    <a:pt x="767914" y="1382817"/>
                    <a:pt x="764031" y="1373385"/>
                    <a:pt x="776237" y="1372830"/>
                  </a:cubicBezTo>
                  <a:cubicBezTo>
                    <a:pt x="785114" y="1387256"/>
                    <a:pt x="798985" y="1393914"/>
                    <a:pt x="815630" y="1395023"/>
                  </a:cubicBezTo>
                  <a:cubicBezTo>
                    <a:pt x="815075" y="1411668"/>
                    <a:pt x="801759" y="1424984"/>
                    <a:pt x="803978" y="1442738"/>
                  </a:cubicBezTo>
                  <a:cubicBezTo>
                    <a:pt x="818958" y="1429977"/>
                    <a:pt x="832274" y="1416662"/>
                    <a:pt x="826171" y="1393914"/>
                  </a:cubicBezTo>
                  <a:cubicBezTo>
                    <a:pt x="832829" y="1384482"/>
                    <a:pt x="832829" y="1371166"/>
                    <a:pt x="851693" y="1375050"/>
                  </a:cubicBezTo>
                  <a:cubicBezTo>
                    <a:pt x="871667" y="1379488"/>
                    <a:pt x="877215" y="1384482"/>
                    <a:pt x="864454" y="1403346"/>
                  </a:cubicBezTo>
                  <a:cubicBezTo>
                    <a:pt x="832274" y="1448287"/>
                    <a:pt x="830610" y="1493782"/>
                    <a:pt x="858351" y="1543162"/>
                  </a:cubicBezTo>
                  <a:cubicBezTo>
                    <a:pt x="880544" y="1583110"/>
                    <a:pt x="866674" y="1605857"/>
                    <a:pt x="821178" y="1610851"/>
                  </a:cubicBezTo>
                  <a:cubicBezTo>
                    <a:pt x="803423" y="1612515"/>
                    <a:pt x="784559" y="1613070"/>
                    <a:pt x="766250" y="1608631"/>
                  </a:cubicBezTo>
                  <a:cubicBezTo>
                    <a:pt x="732960" y="1600309"/>
                    <a:pt x="706329" y="1605857"/>
                    <a:pt x="684691" y="1637482"/>
                  </a:cubicBezTo>
                  <a:cubicBezTo>
                    <a:pt x="658614" y="1675765"/>
                    <a:pt x="631427" y="1676875"/>
                    <a:pt x="597583" y="1644695"/>
                  </a:cubicBezTo>
                  <a:cubicBezTo>
                    <a:pt x="581492" y="1628605"/>
                    <a:pt x="563737" y="1620283"/>
                    <a:pt x="540990" y="1621947"/>
                  </a:cubicBezTo>
                  <a:cubicBezTo>
                    <a:pt x="526564" y="1623057"/>
                    <a:pt x="511584" y="1618618"/>
                    <a:pt x="497158" y="1618063"/>
                  </a:cubicBezTo>
                  <a:cubicBezTo>
                    <a:pt x="464424" y="1616399"/>
                    <a:pt x="460540" y="1592541"/>
                    <a:pt x="456656" y="1570348"/>
                  </a:cubicBezTo>
                  <a:cubicBezTo>
                    <a:pt x="452772" y="1550375"/>
                    <a:pt x="458321" y="1532620"/>
                    <a:pt x="483288" y="1526517"/>
                  </a:cubicBezTo>
                  <a:cubicBezTo>
                    <a:pt x="497713" y="1523188"/>
                    <a:pt x="500487" y="1510427"/>
                    <a:pt x="494939" y="1495447"/>
                  </a:cubicBezTo>
                  <a:cubicBezTo>
                    <a:pt x="486617" y="1472144"/>
                    <a:pt x="481623" y="1447177"/>
                    <a:pt x="482733" y="1422210"/>
                  </a:cubicBezTo>
                  <a:cubicBezTo>
                    <a:pt x="488836" y="1383372"/>
                    <a:pt x="492165" y="1377269"/>
                    <a:pt x="518242" y="1358959"/>
                  </a:cubicBezTo>
                  <a:cubicBezTo>
                    <a:pt x="498823" y="1357294"/>
                    <a:pt x="481068" y="1355075"/>
                    <a:pt x="462759" y="1361179"/>
                  </a:cubicBezTo>
                  <a:cubicBezTo>
                    <a:pt x="471082" y="1376159"/>
                    <a:pt x="492720" y="1386701"/>
                    <a:pt x="476075" y="1406675"/>
                  </a:cubicBezTo>
                  <a:cubicBezTo>
                    <a:pt x="465533" y="1399462"/>
                    <a:pt x="453882" y="1393359"/>
                    <a:pt x="443895" y="1385591"/>
                  </a:cubicBezTo>
                  <a:cubicBezTo>
                    <a:pt x="434463" y="1378379"/>
                    <a:pt x="425586" y="1368392"/>
                    <a:pt x="428915" y="1355630"/>
                  </a:cubicBezTo>
                  <a:cubicBezTo>
                    <a:pt x="432244" y="1343978"/>
                    <a:pt x="444450" y="1341759"/>
                    <a:pt x="455546" y="1339540"/>
                  </a:cubicBezTo>
                  <a:cubicBezTo>
                    <a:pt x="487172" y="1332882"/>
                    <a:pt x="519906" y="1335656"/>
                    <a:pt x="550977" y="1327334"/>
                  </a:cubicBezTo>
                  <a:cubicBezTo>
                    <a:pt x="573724" y="1321785"/>
                    <a:pt x="590925" y="1310134"/>
                    <a:pt x="597583" y="1286277"/>
                  </a:cubicBezTo>
                  <a:cubicBezTo>
                    <a:pt x="601467" y="1272406"/>
                    <a:pt x="607015" y="1262419"/>
                    <a:pt x="623105" y="1261309"/>
                  </a:cubicBezTo>
                  <a:cubicBezTo>
                    <a:pt x="631982" y="1260755"/>
                    <a:pt x="634201" y="1256316"/>
                    <a:pt x="634756" y="1246884"/>
                  </a:cubicBezTo>
                  <a:cubicBezTo>
                    <a:pt x="636421" y="1224691"/>
                    <a:pt x="650291" y="1213040"/>
                    <a:pt x="672484" y="1217478"/>
                  </a:cubicBezTo>
                  <a:cubicBezTo>
                    <a:pt x="693568" y="1221917"/>
                    <a:pt x="696897" y="1239671"/>
                    <a:pt x="692458" y="1256316"/>
                  </a:cubicBezTo>
                  <a:cubicBezTo>
                    <a:pt x="688020" y="1271851"/>
                    <a:pt x="689684" y="1281283"/>
                    <a:pt x="704664" y="1286831"/>
                  </a:cubicBezTo>
                  <a:cubicBezTo>
                    <a:pt x="719645" y="1292380"/>
                    <a:pt x="734625" y="1299038"/>
                    <a:pt x="743502" y="1277954"/>
                  </a:cubicBezTo>
                  <a:cubicBezTo>
                    <a:pt x="749050" y="1272406"/>
                    <a:pt x="754044" y="1266858"/>
                    <a:pt x="759592" y="1261309"/>
                  </a:cubicBezTo>
                  <a:cubicBezTo>
                    <a:pt x="770689" y="1252987"/>
                    <a:pt x="772353" y="1241336"/>
                    <a:pt x="770689" y="1229129"/>
                  </a:cubicBezTo>
                  <a:cubicBezTo>
                    <a:pt x="768469" y="1210820"/>
                    <a:pt x="778456" y="1199724"/>
                    <a:pt x="790662" y="1189182"/>
                  </a:cubicBezTo>
                  <a:cubicBezTo>
                    <a:pt x="795933" y="1184466"/>
                    <a:pt x="800649" y="1183079"/>
                    <a:pt x="804879" y="1184050"/>
                  </a:cubicBezTo>
                  <a:close/>
                  <a:moveTo>
                    <a:pt x="1320521" y="1144241"/>
                  </a:moveTo>
                  <a:cubicBezTo>
                    <a:pt x="1302767" y="1148125"/>
                    <a:pt x="1290561" y="1156447"/>
                    <a:pt x="1293890" y="1177531"/>
                  </a:cubicBezTo>
                  <a:cubicBezTo>
                    <a:pt x="1294999" y="1186409"/>
                    <a:pt x="1292225" y="1195286"/>
                    <a:pt x="1285013" y="1208602"/>
                  </a:cubicBezTo>
                  <a:cubicBezTo>
                    <a:pt x="1306096" y="1187519"/>
                    <a:pt x="1307760" y="1162550"/>
                    <a:pt x="1320521" y="1144241"/>
                  </a:cubicBezTo>
                  <a:close/>
                  <a:moveTo>
                    <a:pt x="1046992" y="1057134"/>
                  </a:moveTo>
                  <a:cubicBezTo>
                    <a:pt x="1060863" y="1053250"/>
                    <a:pt x="1073624" y="1061572"/>
                    <a:pt x="1083611" y="1072114"/>
                  </a:cubicBezTo>
                  <a:cubicBezTo>
                    <a:pt x="1104694" y="1093752"/>
                    <a:pt x="1130216" y="1103184"/>
                    <a:pt x="1160732" y="1101520"/>
                  </a:cubicBezTo>
                  <a:cubicBezTo>
                    <a:pt x="1180150" y="1100965"/>
                    <a:pt x="1199015" y="1102074"/>
                    <a:pt x="1218433" y="1105403"/>
                  </a:cubicBezTo>
                  <a:cubicBezTo>
                    <a:pt x="1237298" y="1108732"/>
                    <a:pt x="1256716" y="1115390"/>
                    <a:pt x="1276690" y="1100965"/>
                  </a:cubicBezTo>
                  <a:cubicBezTo>
                    <a:pt x="1285013" y="1094862"/>
                    <a:pt x="1306096" y="1100965"/>
                    <a:pt x="1318302" y="1107623"/>
                  </a:cubicBezTo>
                  <a:cubicBezTo>
                    <a:pt x="1334392" y="1115945"/>
                    <a:pt x="1316083" y="1132035"/>
                    <a:pt x="1320521" y="1144796"/>
                  </a:cubicBezTo>
                  <a:cubicBezTo>
                    <a:pt x="1340495" y="1198060"/>
                    <a:pt x="1321076" y="1240227"/>
                    <a:pt x="1270032" y="1256317"/>
                  </a:cubicBezTo>
                  <a:cubicBezTo>
                    <a:pt x="1241736" y="1265194"/>
                    <a:pt x="1227311" y="1287942"/>
                    <a:pt x="1216214" y="1312354"/>
                  </a:cubicBezTo>
                  <a:cubicBezTo>
                    <a:pt x="1181260" y="1390585"/>
                    <a:pt x="1110797" y="1400017"/>
                    <a:pt x="1041444" y="1391140"/>
                  </a:cubicBezTo>
                  <a:cubicBezTo>
                    <a:pt x="997058" y="1385037"/>
                    <a:pt x="953780" y="1377269"/>
                    <a:pt x="908840" y="1382263"/>
                  </a:cubicBezTo>
                  <a:cubicBezTo>
                    <a:pt x="908840" y="1382263"/>
                    <a:pt x="984297" y="1330109"/>
                    <a:pt x="983187" y="1330664"/>
                  </a:cubicBezTo>
                  <a:cubicBezTo>
                    <a:pt x="952671" y="1326780"/>
                    <a:pt x="929368" y="1340096"/>
                    <a:pt x="912169" y="1366173"/>
                  </a:cubicBezTo>
                  <a:cubicBezTo>
                    <a:pt x="908840" y="1371721"/>
                    <a:pt x="904956" y="1376714"/>
                    <a:pt x="897743" y="1378379"/>
                  </a:cubicBezTo>
                  <a:cubicBezTo>
                    <a:pt x="881653" y="1375050"/>
                    <a:pt x="867228" y="1366173"/>
                    <a:pt x="850028" y="1366728"/>
                  </a:cubicBezTo>
                  <a:cubicBezTo>
                    <a:pt x="842815" y="1367282"/>
                    <a:pt x="834493" y="1366173"/>
                    <a:pt x="828390" y="1369502"/>
                  </a:cubicBezTo>
                  <a:cubicBezTo>
                    <a:pt x="795100" y="1386701"/>
                    <a:pt x="787333" y="1383372"/>
                    <a:pt x="776791" y="1344534"/>
                  </a:cubicBezTo>
                  <a:cubicBezTo>
                    <a:pt x="790107" y="1320677"/>
                    <a:pt x="810635" y="1303477"/>
                    <a:pt x="830054" y="1285168"/>
                  </a:cubicBezTo>
                  <a:cubicBezTo>
                    <a:pt x="838377" y="1277400"/>
                    <a:pt x="847809" y="1271297"/>
                    <a:pt x="846144" y="1253543"/>
                  </a:cubicBezTo>
                  <a:cubicBezTo>
                    <a:pt x="826725" y="1274072"/>
                    <a:pt x="807306" y="1290161"/>
                    <a:pt x="793436" y="1311800"/>
                  </a:cubicBezTo>
                  <a:cubicBezTo>
                    <a:pt x="789552" y="1318458"/>
                    <a:pt x="787888" y="1327890"/>
                    <a:pt x="777346" y="1328444"/>
                  </a:cubicBezTo>
                  <a:cubicBezTo>
                    <a:pt x="775127" y="1289052"/>
                    <a:pt x="788442" y="1254653"/>
                    <a:pt x="821177" y="1232460"/>
                  </a:cubicBezTo>
                  <a:cubicBezTo>
                    <a:pt x="861679" y="1204718"/>
                    <a:pt x="890530" y="1167544"/>
                    <a:pt x="919936" y="1129816"/>
                  </a:cubicBezTo>
                  <a:cubicBezTo>
                    <a:pt x="952671" y="1088204"/>
                    <a:pt x="999277" y="1071559"/>
                    <a:pt x="1046992" y="1057134"/>
                  </a:cubicBezTo>
                  <a:close/>
                  <a:moveTo>
                    <a:pt x="1441542" y="975435"/>
                  </a:moveTo>
                  <a:cubicBezTo>
                    <a:pt x="1451876" y="976406"/>
                    <a:pt x="1462002" y="983341"/>
                    <a:pt x="1471434" y="995548"/>
                  </a:cubicBezTo>
                  <a:cubicBezTo>
                    <a:pt x="1495291" y="1026063"/>
                    <a:pt x="1523588" y="1052695"/>
                    <a:pt x="1553548" y="1077662"/>
                  </a:cubicBezTo>
                  <a:cubicBezTo>
                    <a:pt x="1638991" y="1149234"/>
                    <a:pt x="1644540" y="1188628"/>
                    <a:pt x="1617908" y="1291826"/>
                  </a:cubicBezTo>
                  <a:cubicBezTo>
                    <a:pt x="1614579" y="1304587"/>
                    <a:pt x="1607366" y="1317348"/>
                    <a:pt x="1596825" y="1326780"/>
                  </a:cubicBezTo>
                  <a:cubicBezTo>
                    <a:pt x="1587947" y="1334547"/>
                    <a:pt x="1577406" y="1337876"/>
                    <a:pt x="1569638" y="1328999"/>
                  </a:cubicBezTo>
                  <a:cubicBezTo>
                    <a:pt x="1549664" y="1305696"/>
                    <a:pt x="1524697" y="1313464"/>
                    <a:pt x="1503059" y="1319012"/>
                  </a:cubicBezTo>
                  <a:cubicBezTo>
                    <a:pt x="1449241" y="1332883"/>
                    <a:pt x="1407073" y="1321786"/>
                    <a:pt x="1377667" y="1272407"/>
                  </a:cubicBezTo>
                  <a:cubicBezTo>
                    <a:pt x="1372119" y="1262975"/>
                    <a:pt x="1363797" y="1255207"/>
                    <a:pt x="1354920" y="1248549"/>
                  </a:cubicBezTo>
                  <a:cubicBezTo>
                    <a:pt x="1335501" y="1234124"/>
                    <a:pt x="1328843" y="1217479"/>
                    <a:pt x="1338275" y="1194176"/>
                  </a:cubicBezTo>
                  <a:cubicBezTo>
                    <a:pt x="1344933" y="1178085"/>
                    <a:pt x="1334946" y="1161441"/>
                    <a:pt x="1335501" y="1145351"/>
                  </a:cubicBezTo>
                  <a:cubicBezTo>
                    <a:pt x="1337165" y="1112616"/>
                    <a:pt x="1326623" y="1077662"/>
                    <a:pt x="1354365" y="1049921"/>
                  </a:cubicBezTo>
                  <a:cubicBezTo>
                    <a:pt x="1367681" y="1049921"/>
                    <a:pt x="1367126" y="1062127"/>
                    <a:pt x="1368790" y="1069894"/>
                  </a:cubicBezTo>
                  <a:cubicBezTo>
                    <a:pt x="1378777" y="1117055"/>
                    <a:pt x="1408183" y="1148680"/>
                    <a:pt x="1447576" y="1172537"/>
                  </a:cubicBezTo>
                  <a:cubicBezTo>
                    <a:pt x="1457009" y="1178085"/>
                    <a:pt x="1468660" y="1182524"/>
                    <a:pt x="1473098" y="1193067"/>
                  </a:cubicBezTo>
                  <a:cubicBezTo>
                    <a:pt x="1482530" y="1216924"/>
                    <a:pt x="1494182" y="1215260"/>
                    <a:pt x="1510827" y="1199170"/>
                  </a:cubicBezTo>
                  <a:cubicBezTo>
                    <a:pt x="1521368" y="1189183"/>
                    <a:pt x="1534684" y="1181969"/>
                    <a:pt x="1552993" y="1175866"/>
                  </a:cubicBezTo>
                  <a:cubicBezTo>
                    <a:pt x="1530800" y="1168099"/>
                    <a:pt x="1511936" y="1164770"/>
                    <a:pt x="1491963" y="1163105"/>
                  </a:cubicBezTo>
                  <a:cubicBezTo>
                    <a:pt x="1432595" y="1158667"/>
                    <a:pt x="1413176" y="1139802"/>
                    <a:pt x="1407073" y="1082655"/>
                  </a:cubicBezTo>
                  <a:cubicBezTo>
                    <a:pt x="1404854" y="1066565"/>
                    <a:pt x="1402080" y="1050476"/>
                    <a:pt x="1403744" y="1033831"/>
                  </a:cubicBezTo>
                  <a:cubicBezTo>
                    <a:pt x="1404854" y="1019405"/>
                    <a:pt x="1399306" y="1003870"/>
                    <a:pt x="1410402" y="991109"/>
                  </a:cubicBezTo>
                  <a:cubicBezTo>
                    <a:pt x="1420667" y="979457"/>
                    <a:pt x="1431209" y="974464"/>
                    <a:pt x="1441542" y="975435"/>
                  </a:cubicBezTo>
                  <a:close/>
                  <a:moveTo>
                    <a:pt x="1240625" y="903447"/>
                  </a:moveTo>
                  <a:cubicBezTo>
                    <a:pt x="1240071" y="907331"/>
                    <a:pt x="1240071" y="910105"/>
                    <a:pt x="1238961" y="912324"/>
                  </a:cubicBezTo>
                  <a:cubicBezTo>
                    <a:pt x="1223981" y="951162"/>
                    <a:pt x="1234522" y="967252"/>
                    <a:pt x="1276689" y="967807"/>
                  </a:cubicBezTo>
                  <a:cubicBezTo>
                    <a:pt x="1312198" y="968362"/>
                    <a:pt x="1314417" y="972245"/>
                    <a:pt x="1296108" y="1002762"/>
                  </a:cubicBezTo>
                  <a:cubicBezTo>
                    <a:pt x="1292224" y="1009420"/>
                    <a:pt x="1287231" y="1014968"/>
                    <a:pt x="1284457" y="1021626"/>
                  </a:cubicBezTo>
                  <a:cubicBezTo>
                    <a:pt x="1278354" y="1034942"/>
                    <a:pt x="1272250" y="1040490"/>
                    <a:pt x="1259490" y="1027174"/>
                  </a:cubicBezTo>
                  <a:cubicBezTo>
                    <a:pt x="1250057" y="1017187"/>
                    <a:pt x="1235077" y="1026064"/>
                    <a:pt x="1223426" y="1017742"/>
                  </a:cubicBezTo>
                  <a:cubicBezTo>
                    <a:pt x="1191801" y="994994"/>
                    <a:pt x="1186807" y="956155"/>
                    <a:pt x="1212884" y="927304"/>
                  </a:cubicBezTo>
                  <a:cubicBezTo>
                    <a:pt x="1220652" y="918427"/>
                    <a:pt x="1227864" y="908440"/>
                    <a:pt x="1240625" y="903447"/>
                  </a:cubicBezTo>
                  <a:close/>
                  <a:moveTo>
                    <a:pt x="195610" y="863638"/>
                  </a:moveTo>
                  <a:cubicBezTo>
                    <a:pt x="208649" y="862389"/>
                    <a:pt x="221964" y="862944"/>
                    <a:pt x="235835" y="866273"/>
                  </a:cubicBezTo>
                  <a:cubicBezTo>
                    <a:pt x="251925" y="870157"/>
                    <a:pt x="255809" y="875705"/>
                    <a:pt x="254144" y="889576"/>
                  </a:cubicBezTo>
                  <a:cubicBezTo>
                    <a:pt x="244157" y="895124"/>
                    <a:pt x="234171" y="891240"/>
                    <a:pt x="224184" y="891795"/>
                  </a:cubicBezTo>
                  <a:cubicBezTo>
                    <a:pt x="193668" y="892905"/>
                    <a:pt x="173695" y="908440"/>
                    <a:pt x="167037" y="938400"/>
                  </a:cubicBezTo>
                  <a:cubicBezTo>
                    <a:pt x="157050" y="983341"/>
                    <a:pt x="154830" y="1029947"/>
                    <a:pt x="144844" y="1074888"/>
                  </a:cubicBezTo>
                  <a:cubicBezTo>
                    <a:pt x="142624" y="1084320"/>
                    <a:pt x="145953" y="1088758"/>
                    <a:pt x="155385" y="1089313"/>
                  </a:cubicBezTo>
                  <a:cubicBezTo>
                    <a:pt x="161488" y="1089868"/>
                    <a:pt x="168146" y="1090978"/>
                    <a:pt x="174249" y="1092642"/>
                  </a:cubicBezTo>
                  <a:cubicBezTo>
                    <a:pt x="201991" y="1098745"/>
                    <a:pt x="209758" y="1110951"/>
                    <a:pt x="202546" y="1138138"/>
                  </a:cubicBezTo>
                  <a:cubicBezTo>
                    <a:pt x="199771" y="1149789"/>
                    <a:pt x="194778" y="1159221"/>
                    <a:pt x="203100" y="1171982"/>
                  </a:cubicBezTo>
                  <a:cubicBezTo>
                    <a:pt x="220855" y="1198614"/>
                    <a:pt x="221964" y="1200278"/>
                    <a:pt x="251925" y="1189182"/>
                  </a:cubicBezTo>
                  <a:cubicBezTo>
                    <a:pt x="277447" y="1179750"/>
                    <a:pt x="300750" y="1166434"/>
                    <a:pt x="329601" y="1161441"/>
                  </a:cubicBezTo>
                  <a:cubicBezTo>
                    <a:pt x="310182" y="1151454"/>
                    <a:pt x="291318" y="1153118"/>
                    <a:pt x="273008" y="1152008"/>
                  </a:cubicBezTo>
                  <a:cubicBezTo>
                    <a:pt x="245267" y="1150899"/>
                    <a:pt x="237500" y="1141467"/>
                    <a:pt x="245822" y="1115390"/>
                  </a:cubicBezTo>
                  <a:cubicBezTo>
                    <a:pt x="251925" y="1097636"/>
                    <a:pt x="251370" y="1085429"/>
                    <a:pt x="234725" y="1075443"/>
                  </a:cubicBezTo>
                  <a:cubicBezTo>
                    <a:pt x="226958" y="1070449"/>
                    <a:pt x="222519" y="1062127"/>
                    <a:pt x="218081" y="1053804"/>
                  </a:cubicBezTo>
                  <a:cubicBezTo>
                    <a:pt x="199217" y="1018295"/>
                    <a:pt x="214197" y="992773"/>
                    <a:pt x="253590" y="992219"/>
                  </a:cubicBezTo>
                  <a:cubicBezTo>
                    <a:pt x="270234" y="992219"/>
                    <a:pt x="286879" y="993883"/>
                    <a:pt x="302969" y="998876"/>
                  </a:cubicBezTo>
                  <a:cubicBezTo>
                    <a:pt x="332930" y="1008863"/>
                    <a:pt x="337923" y="1017741"/>
                    <a:pt x="328491" y="1048256"/>
                  </a:cubicBezTo>
                  <a:cubicBezTo>
                    <a:pt x="317395" y="1084874"/>
                    <a:pt x="317395" y="1084874"/>
                    <a:pt x="354568" y="1088203"/>
                  </a:cubicBezTo>
                  <a:cubicBezTo>
                    <a:pt x="376761" y="1089868"/>
                    <a:pt x="383419" y="1094307"/>
                    <a:pt x="403393" y="1118719"/>
                  </a:cubicBezTo>
                  <a:cubicBezTo>
                    <a:pt x="440566" y="1078771"/>
                    <a:pt x="434463" y="1016631"/>
                    <a:pt x="388967" y="977238"/>
                  </a:cubicBezTo>
                  <a:cubicBezTo>
                    <a:pt x="374542" y="963922"/>
                    <a:pt x="357342" y="954490"/>
                    <a:pt x="341252" y="943949"/>
                  </a:cubicBezTo>
                  <a:cubicBezTo>
                    <a:pt x="329601" y="936736"/>
                    <a:pt x="316840" y="930078"/>
                    <a:pt x="310737" y="916762"/>
                  </a:cubicBezTo>
                  <a:cubicBezTo>
                    <a:pt x="309627" y="879589"/>
                    <a:pt x="309627" y="879589"/>
                    <a:pt x="345691" y="877924"/>
                  </a:cubicBezTo>
                  <a:cubicBezTo>
                    <a:pt x="361226" y="877370"/>
                    <a:pt x="376761" y="873486"/>
                    <a:pt x="392296" y="873486"/>
                  </a:cubicBezTo>
                  <a:cubicBezTo>
                    <a:pt x="450553" y="872931"/>
                    <a:pt x="481068" y="902892"/>
                    <a:pt x="482178" y="961148"/>
                  </a:cubicBezTo>
                  <a:cubicBezTo>
                    <a:pt x="482178" y="973354"/>
                    <a:pt x="482178" y="985006"/>
                    <a:pt x="482178" y="997212"/>
                  </a:cubicBezTo>
                  <a:cubicBezTo>
                    <a:pt x="482178" y="1017186"/>
                    <a:pt x="483287" y="1036050"/>
                    <a:pt x="508809" y="1042153"/>
                  </a:cubicBezTo>
                  <a:cubicBezTo>
                    <a:pt x="514913" y="1043263"/>
                    <a:pt x="519351" y="1051585"/>
                    <a:pt x="524899" y="1056578"/>
                  </a:cubicBezTo>
                  <a:cubicBezTo>
                    <a:pt x="539880" y="1070449"/>
                    <a:pt x="547092" y="1080991"/>
                    <a:pt x="523790" y="1095971"/>
                  </a:cubicBezTo>
                  <a:cubicBezTo>
                    <a:pt x="483287" y="1122603"/>
                    <a:pt x="486616" y="1169208"/>
                    <a:pt x="477184" y="1209710"/>
                  </a:cubicBezTo>
                  <a:cubicBezTo>
                    <a:pt x="474410" y="1221362"/>
                    <a:pt x="471636" y="1232458"/>
                    <a:pt x="468307" y="1244110"/>
                  </a:cubicBezTo>
                  <a:cubicBezTo>
                    <a:pt x="464423" y="1255761"/>
                    <a:pt x="456656" y="1261864"/>
                    <a:pt x="443340" y="1261309"/>
                  </a:cubicBezTo>
                  <a:cubicBezTo>
                    <a:pt x="387857" y="1260200"/>
                    <a:pt x="339588" y="1277399"/>
                    <a:pt x="295756" y="1315127"/>
                  </a:cubicBezTo>
                  <a:cubicBezTo>
                    <a:pt x="263022" y="1342869"/>
                    <a:pt x="244157" y="1340094"/>
                    <a:pt x="209203" y="1315682"/>
                  </a:cubicBezTo>
                  <a:cubicBezTo>
                    <a:pt x="191449" y="1303476"/>
                    <a:pt x="178133" y="1286831"/>
                    <a:pt x="162043" y="1272960"/>
                  </a:cubicBezTo>
                  <a:cubicBezTo>
                    <a:pt x="145953" y="1258535"/>
                    <a:pt x="128754" y="1245774"/>
                    <a:pt x="104896" y="1255206"/>
                  </a:cubicBezTo>
                  <a:cubicBezTo>
                    <a:pt x="93245" y="1259645"/>
                    <a:pt x="86032" y="1251877"/>
                    <a:pt x="79374" y="1243555"/>
                  </a:cubicBezTo>
                  <a:cubicBezTo>
                    <a:pt x="72161" y="1234123"/>
                    <a:pt x="69387" y="1224691"/>
                    <a:pt x="76045" y="1213039"/>
                  </a:cubicBezTo>
                  <a:cubicBezTo>
                    <a:pt x="87142" y="1193066"/>
                    <a:pt x="97129" y="1171982"/>
                    <a:pt x="100458" y="1148679"/>
                  </a:cubicBezTo>
                  <a:cubicBezTo>
                    <a:pt x="103786" y="1125377"/>
                    <a:pt x="99348" y="1105958"/>
                    <a:pt x="74936" y="1097081"/>
                  </a:cubicBezTo>
                  <a:cubicBezTo>
                    <a:pt x="62729" y="1093197"/>
                    <a:pt x="56626" y="1088203"/>
                    <a:pt x="63839" y="1075443"/>
                  </a:cubicBezTo>
                  <a:cubicBezTo>
                    <a:pt x="80484" y="1045482"/>
                    <a:pt x="76600" y="1012747"/>
                    <a:pt x="76600" y="980567"/>
                  </a:cubicBezTo>
                  <a:cubicBezTo>
                    <a:pt x="76600" y="917872"/>
                    <a:pt x="96574" y="890131"/>
                    <a:pt x="157050" y="871821"/>
                  </a:cubicBezTo>
                  <a:cubicBezTo>
                    <a:pt x="169811" y="867937"/>
                    <a:pt x="182572" y="864886"/>
                    <a:pt x="195610" y="863638"/>
                  </a:cubicBezTo>
                  <a:close/>
                  <a:moveTo>
                    <a:pt x="1349277" y="810184"/>
                  </a:moveTo>
                  <a:cubicBezTo>
                    <a:pt x="1355267" y="811658"/>
                    <a:pt x="1361578" y="815091"/>
                    <a:pt x="1368791" y="820223"/>
                  </a:cubicBezTo>
                  <a:cubicBezTo>
                    <a:pt x="1342159" y="832429"/>
                    <a:pt x="1317191" y="843526"/>
                    <a:pt x="1288340" y="856842"/>
                  </a:cubicBezTo>
                  <a:cubicBezTo>
                    <a:pt x="1316220" y="818974"/>
                    <a:pt x="1331305" y="805762"/>
                    <a:pt x="1349277" y="810184"/>
                  </a:cubicBezTo>
                  <a:close/>
                  <a:moveTo>
                    <a:pt x="377871" y="689283"/>
                  </a:moveTo>
                  <a:cubicBezTo>
                    <a:pt x="355678" y="689283"/>
                    <a:pt x="339033" y="695386"/>
                    <a:pt x="321833" y="698160"/>
                  </a:cubicBezTo>
                  <a:cubicBezTo>
                    <a:pt x="297421" y="702044"/>
                    <a:pt x="292982" y="723683"/>
                    <a:pt x="285770" y="742547"/>
                  </a:cubicBezTo>
                  <a:cubicBezTo>
                    <a:pt x="284105" y="745876"/>
                    <a:pt x="284105" y="749760"/>
                    <a:pt x="283550" y="753644"/>
                  </a:cubicBezTo>
                  <a:cubicBezTo>
                    <a:pt x="296866" y="707038"/>
                    <a:pt x="315175" y="696496"/>
                    <a:pt x="377871" y="689283"/>
                  </a:cubicBezTo>
                  <a:close/>
                  <a:moveTo>
                    <a:pt x="927843" y="670142"/>
                  </a:moveTo>
                  <a:cubicBezTo>
                    <a:pt x="948649" y="673887"/>
                    <a:pt x="967930" y="691225"/>
                    <a:pt x="987071" y="718689"/>
                  </a:cubicBezTo>
                  <a:cubicBezTo>
                    <a:pt x="1006490" y="746431"/>
                    <a:pt x="1014258" y="779165"/>
                    <a:pt x="1027573" y="809681"/>
                  </a:cubicBezTo>
                  <a:cubicBezTo>
                    <a:pt x="1032567" y="821887"/>
                    <a:pt x="1027019" y="826326"/>
                    <a:pt x="1015922" y="828545"/>
                  </a:cubicBezTo>
                  <a:cubicBezTo>
                    <a:pt x="985961" y="833538"/>
                    <a:pt x="960994" y="815784"/>
                    <a:pt x="934363" y="807461"/>
                  </a:cubicBezTo>
                  <a:cubicBezTo>
                    <a:pt x="925485" y="804687"/>
                    <a:pt x="925485" y="790262"/>
                    <a:pt x="931034" y="780275"/>
                  </a:cubicBezTo>
                  <a:cubicBezTo>
                    <a:pt x="936027" y="771398"/>
                    <a:pt x="940466" y="764185"/>
                    <a:pt x="952117" y="773062"/>
                  </a:cubicBezTo>
                  <a:cubicBezTo>
                    <a:pt x="960439" y="779165"/>
                    <a:pt x="965433" y="771398"/>
                    <a:pt x="966543" y="767514"/>
                  </a:cubicBezTo>
                  <a:cubicBezTo>
                    <a:pt x="969317" y="758082"/>
                    <a:pt x="960439" y="758082"/>
                    <a:pt x="954336" y="756972"/>
                  </a:cubicBezTo>
                  <a:cubicBezTo>
                    <a:pt x="928259" y="752534"/>
                    <a:pt x="921047" y="759192"/>
                    <a:pt x="919937" y="785268"/>
                  </a:cubicBezTo>
                  <a:cubicBezTo>
                    <a:pt x="919937" y="788043"/>
                    <a:pt x="919382" y="790817"/>
                    <a:pt x="919937" y="793591"/>
                  </a:cubicBezTo>
                  <a:cubicBezTo>
                    <a:pt x="928259" y="833538"/>
                    <a:pt x="932698" y="867938"/>
                    <a:pt x="879990" y="886247"/>
                  </a:cubicBezTo>
                  <a:cubicBezTo>
                    <a:pt x="853358" y="895679"/>
                    <a:pt x="857242" y="916762"/>
                    <a:pt x="883319" y="930078"/>
                  </a:cubicBezTo>
                  <a:cubicBezTo>
                    <a:pt x="893306" y="935626"/>
                    <a:pt x="899963" y="944504"/>
                    <a:pt x="904957" y="954490"/>
                  </a:cubicBezTo>
                  <a:cubicBezTo>
                    <a:pt x="915499" y="977239"/>
                    <a:pt x="926595" y="999432"/>
                    <a:pt x="936027" y="1022180"/>
                  </a:cubicBezTo>
                  <a:cubicBezTo>
                    <a:pt x="945459" y="1045483"/>
                    <a:pt x="936582" y="1059353"/>
                    <a:pt x="912170" y="1062128"/>
                  </a:cubicBezTo>
                  <a:cubicBezTo>
                    <a:pt x="910505" y="1062128"/>
                    <a:pt x="908286" y="1062682"/>
                    <a:pt x="906621" y="1062128"/>
                  </a:cubicBezTo>
                  <a:cubicBezTo>
                    <a:pt x="845590" y="1052141"/>
                    <a:pt x="795656" y="1068231"/>
                    <a:pt x="757373" y="1120384"/>
                  </a:cubicBezTo>
                  <a:cubicBezTo>
                    <a:pt x="741283" y="1142023"/>
                    <a:pt x="712432" y="1137584"/>
                    <a:pt x="689684" y="1131481"/>
                  </a:cubicBezTo>
                  <a:cubicBezTo>
                    <a:pt x="613672" y="1111507"/>
                    <a:pt x="554306" y="1066011"/>
                    <a:pt x="508810" y="1002761"/>
                  </a:cubicBezTo>
                  <a:cubicBezTo>
                    <a:pt x="484398" y="968362"/>
                    <a:pt x="487172" y="945058"/>
                    <a:pt x="517687" y="917317"/>
                  </a:cubicBezTo>
                  <a:cubicBezTo>
                    <a:pt x="547648" y="889576"/>
                    <a:pt x="565402" y="860170"/>
                    <a:pt x="553196" y="817448"/>
                  </a:cubicBezTo>
                  <a:cubicBezTo>
                    <a:pt x="547093" y="795810"/>
                    <a:pt x="560409" y="780275"/>
                    <a:pt x="577608" y="769178"/>
                  </a:cubicBezTo>
                  <a:cubicBezTo>
                    <a:pt x="596473" y="756417"/>
                    <a:pt x="618111" y="753089"/>
                    <a:pt x="640304" y="756972"/>
                  </a:cubicBezTo>
                  <a:cubicBezTo>
                    <a:pt x="641413" y="757527"/>
                    <a:pt x="641413" y="763630"/>
                    <a:pt x="641968" y="767514"/>
                  </a:cubicBezTo>
                  <a:cubicBezTo>
                    <a:pt x="611453" y="784714"/>
                    <a:pt x="603131" y="799694"/>
                    <a:pt x="611453" y="832429"/>
                  </a:cubicBezTo>
                  <a:cubicBezTo>
                    <a:pt x="620330" y="866273"/>
                    <a:pt x="611453" y="891240"/>
                    <a:pt x="582602" y="911214"/>
                  </a:cubicBezTo>
                  <a:cubicBezTo>
                    <a:pt x="553196" y="931742"/>
                    <a:pt x="553196" y="947833"/>
                    <a:pt x="583712" y="966142"/>
                  </a:cubicBezTo>
                  <a:cubicBezTo>
                    <a:pt x="607014" y="979458"/>
                    <a:pt x="626988" y="994439"/>
                    <a:pt x="642523" y="1017741"/>
                  </a:cubicBezTo>
                  <a:cubicBezTo>
                    <a:pt x="666936" y="1053250"/>
                    <a:pt x="719090" y="1056025"/>
                    <a:pt x="745167" y="1021070"/>
                  </a:cubicBezTo>
                  <a:cubicBezTo>
                    <a:pt x="770689" y="987226"/>
                    <a:pt x="797321" y="974465"/>
                    <a:pt x="837823" y="994994"/>
                  </a:cubicBezTo>
                  <a:cubicBezTo>
                    <a:pt x="816740" y="974465"/>
                    <a:pt x="792327" y="960039"/>
                    <a:pt x="780676" y="933407"/>
                  </a:cubicBezTo>
                  <a:cubicBezTo>
                    <a:pt x="764586" y="896234"/>
                    <a:pt x="770689" y="876260"/>
                    <a:pt x="807308" y="857396"/>
                  </a:cubicBezTo>
                  <a:cubicBezTo>
                    <a:pt x="817294" y="852402"/>
                    <a:pt x="827281" y="847409"/>
                    <a:pt x="837268" y="842415"/>
                  </a:cubicBezTo>
                  <a:cubicBezTo>
                    <a:pt x="857797" y="831319"/>
                    <a:pt x="864455" y="816894"/>
                    <a:pt x="850584" y="795255"/>
                  </a:cubicBezTo>
                  <a:cubicBezTo>
                    <a:pt x="838933" y="776391"/>
                    <a:pt x="840042" y="775836"/>
                    <a:pt x="851694" y="738108"/>
                  </a:cubicBezTo>
                  <a:cubicBezTo>
                    <a:pt x="838378" y="728676"/>
                    <a:pt x="833939" y="759746"/>
                    <a:pt x="820068" y="744766"/>
                  </a:cubicBezTo>
                  <a:cubicBezTo>
                    <a:pt x="836713" y="734779"/>
                    <a:pt x="846145" y="717025"/>
                    <a:pt x="859461" y="703154"/>
                  </a:cubicBezTo>
                  <a:cubicBezTo>
                    <a:pt x="884705" y="676245"/>
                    <a:pt x="907037" y="666397"/>
                    <a:pt x="927843" y="670142"/>
                  </a:cubicBezTo>
                  <a:close/>
                  <a:moveTo>
                    <a:pt x="504371" y="667646"/>
                  </a:moveTo>
                  <a:cubicBezTo>
                    <a:pt x="496049" y="697052"/>
                    <a:pt x="484952" y="715916"/>
                    <a:pt x="453327" y="713697"/>
                  </a:cubicBezTo>
                  <a:cubicBezTo>
                    <a:pt x="471636" y="702045"/>
                    <a:pt x="484397" y="683736"/>
                    <a:pt x="504371" y="667646"/>
                  </a:cubicBezTo>
                  <a:close/>
                  <a:moveTo>
                    <a:pt x="1656277" y="590533"/>
                  </a:moveTo>
                  <a:cubicBezTo>
                    <a:pt x="1663681" y="592224"/>
                    <a:pt x="1672419" y="595795"/>
                    <a:pt x="1682822" y="601066"/>
                  </a:cubicBezTo>
                  <a:cubicBezTo>
                    <a:pt x="1710563" y="615492"/>
                    <a:pt x="1736085" y="630472"/>
                    <a:pt x="1734975" y="668200"/>
                  </a:cubicBezTo>
                  <a:cubicBezTo>
                    <a:pt x="1734421" y="684845"/>
                    <a:pt x="1742743" y="699825"/>
                    <a:pt x="1756059" y="711477"/>
                  </a:cubicBezTo>
                  <a:cubicBezTo>
                    <a:pt x="1762717" y="717580"/>
                    <a:pt x="1764936" y="725347"/>
                    <a:pt x="1764936" y="734779"/>
                  </a:cubicBezTo>
                  <a:cubicBezTo>
                    <a:pt x="1762162" y="766959"/>
                    <a:pt x="1740524" y="787488"/>
                    <a:pt x="1716666" y="805242"/>
                  </a:cubicBezTo>
                  <a:cubicBezTo>
                    <a:pt x="1695028" y="820777"/>
                    <a:pt x="1672280" y="835203"/>
                    <a:pt x="1650087" y="849628"/>
                  </a:cubicBezTo>
                  <a:cubicBezTo>
                    <a:pt x="1633997" y="860170"/>
                    <a:pt x="1617352" y="871821"/>
                    <a:pt x="1611249" y="888466"/>
                  </a:cubicBezTo>
                  <a:cubicBezTo>
                    <a:pt x="1589611" y="946168"/>
                    <a:pt x="1542451" y="954490"/>
                    <a:pt x="1490852" y="955600"/>
                  </a:cubicBezTo>
                  <a:cubicBezTo>
                    <a:pt x="1471988" y="955600"/>
                    <a:pt x="1453679" y="956155"/>
                    <a:pt x="1435924" y="961703"/>
                  </a:cubicBezTo>
                  <a:cubicBezTo>
                    <a:pt x="1429821" y="963368"/>
                    <a:pt x="1420944" y="964477"/>
                    <a:pt x="1418170" y="968916"/>
                  </a:cubicBezTo>
                  <a:cubicBezTo>
                    <a:pt x="1393757" y="1009973"/>
                    <a:pt x="1339939" y="1024953"/>
                    <a:pt x="1323849" y="1072669"/>
                  </a:cubicBezTo>
                  <a:cubicBezTo>
                    <a:pt x="1316637" y="1092642"/>
                    <a:pt x="1302766" y="1092087"/>
                    <a:pt x="1288895" y="1085984"/>
                  </a:cubicBezTo>
                  <a:cubicBezTo>
                    <a:pt x="1273360" y="1079326"/>
                    <a:pt x="1275579" y="1066011"/>
                    <a:pt x="1282792" y="1053250"/>
                  </a:cubicBezTo>
                  <a:cubicBezTo>
                    <a:pt x="1295553" y="1032166"/>
                    <a:pt x="1308869" y="1010528"/>
                    <a:pt x="1320520" y="988890"/>
                  </a:cubicBezTo>
                  <a:cubicBezTo>
                    <a:pt x="1333281" y="964477"/>
                    <a:pt x="1328288" y="955600"/>
                    <a:pt x="1300547" y="955600"/>
                  </a:cubicBezTo>
                  <a:cubicBezTo>
                    <a:pt x="1294998" y="955600"/>
                    <a:pt x="1289450" y="956155"/>
                    <a:pt x="1283902" y="955600"/>
                  </a:cubicBezTo>
                  <a:cubicBezTo>
                    <a:pt x="1271696" y="954490"/>
                    <a:pt x="1256161" y="960594"/>
                    <a:pt x="1250057" y="944504"/>
                  </a:cubicBezTo>
                  <a:cubicBezTo>
                    <a:pt x="1244509" y="929523"/>
                    <a:pt x="1249503" y="915098"/>
                    <a:pt x="1259490" y="902892"/>
                  </a:cubicBezTo>
                  <a:cubicBezTo>
                    <a:pt x="1282237" y="874596"/>
                    <a:pt x="1312198" y="856841"/>
                    <a:pt x="1345488" y="844635"/>
                  </a:cubicBezTo>
                  <a:cubicBezTo>
                    <a:pt x="1410402" y="821332"/>
                    <a:pt x="1471433" y="794146"/>
                    <a:pt x="1513045" y="734225"/>
                  </a:cubicBezTo>
                  <a:cubicBezTo>
                    <a:pt x="1525251" y="716470"/>
                    <a:pt x="1547444" y="706483"/>
                    <a:pt x="1566863" y="696496"/>
                  </a:cubicBezTo>
                  <a:cubicBezTo>
                    <a:pt x="1594604" y="682071"/>
                    <a:pt x="1610139" y="661542"/>
                    <a:pt x="1616797" y="631027"/>
                  </a:cubicBezTo>
                  <a:cubicBezTo>
                    <a:pt x="1623872" y="597321"/>
                    <a:pt x="1634067" y="585462"/>
                    <a:pt x="1656277" y="590533"/>
                  </a:cubicBezTo>
                  <a:close/>
                  <a:moveTo>
                    <a:pt x="986681" y="453439"/>
                  </a:moveTo>
                  <a:cubicBezTo>
                    <a:pt x="992411" y="453309"/>
                    <a:pt x="998445" y="454453"/>
                    <a:pt x="1004825" y="457366"/>
                  </a:cubicBezTo>
                  <a:cubicBezTo>
                    <a:pt x="1028682" y="467908"/>
                    <a:pt x="1053094" y="476230"/>
                    <a:pt x="1078062" y="481778"/>
                  </a:cubicBezTo>
                  <a:cubicBezTo>
                    <a:pt x="1104693" y="487881"/>
                    <a:pt x="1130770" y="484552"/>
                    <a:pt x="1151299" y="466798"/>
                  </a:cubicBezTo>
                  <a:cubicBezTo>
                    <a:pt x="1165725" y="455147"/>
                    <a:pt x="1176822" y="455702"/>
                    <a:pt x="1191247" y="464024"/>
                  </a:cubicBezTo>
                  <a:cubicBezTo>
                    <a:pt x="1221208" y="481224"/>
                    <a:pt x="1239517" y="515068"/>
                    <a:pt x="1276135" y="523390"/>
                  </a:cubicBezTo>
                  <a:cubicBezTo>
                    <a:pt x="1284458" y="525055"/>
                    <a:pt x="1281684" y="535596"/>
                    <a:pt x="1281684" y="542809"/>
                  </a:cubicBezTo>
                  <a:cubicBezTo>
                    <a:pt x="1282239" y="563893"/>
                    <a:pt x="1285013" y="591634"/>
                    <a:pt x="1306096" y="592189"/>
                  </a:cubicBezTo>
                  <a:cubicBezTo>
                    <a:pt x="1329954" y="592744"/>
                    <a:pt x="1327179" y="562783"/>
                    <a:pt x="1330508" y="544474"/>
                  </a:cubicBezTo>
                  <a:cubicBezTo>
                    <a:pt x="1331618" y="539480"/>
                    <a:pt x="1330508" y="533932"/>
                    <a:pt x="1330508" y="528384"/>
                  </a:cubicBezTo>
                  <a:cubicBezTo>
                    <a:pt x="1332173" y="526164"/>
                    <a:pt x="1334392" y="523945"/>
                    <a:pt x="1336057" y="521726"/>
                  </a:cubicBezTo>
                  <a:cubicBezTo>
                    <a:pt x="1371011" y="585531"/>
                    <a:pt x="1421500" y="575544"/>
                    <a:pt x="1474208" y="558344"/>
                  </a:cubicBezTo>
                  <a:cubicBezTo>
                    <a:pt x="1481421" y="556125"/>
                    <a:pt x="1489189" y="557235"/>
                    <a:pt x="1496401" y="556680"/>
                  </a:cubicBezTo>
                  <a:cubicBezTo>
                    <a:pt x="1508608" y="556125"/>
                    <a:pt x="1521923" y="556125"/>
                    <a:pt x="1527472" y="569441"/>
                  </a:cubicBezTo>
                  <a:cubicBezTo>
                    <a:pt x="1533575" y="583312"/>
                    <a:pt x="1518594" y="587750"/>
                    <a:pt x="1511937" y="595518"/>
                  </a:cubicBezTo>
                  <a:cubicBezTo>
                    <a:pt x="1503059" y="606059"/>
                    <a:pt x="1491408" y="613827"/>
                    <a:pt x="1484750" y="626588"/>
                  </a:cubicBezTo>
                  <a:cubicBezTo>
                    <a:pt x="1475873" y="642678"/>
                    <a:pt x="1471434" y="655439"/>
                    <a:pt x="1492518" y="667090"/>
                  </a:cubicBezTo>
                  <a:cubicBezTo>
                    <a:pt x="1510272" y="677078"/>
                    <a:pt x="1505279" y="693723"/>
                    <a:pt x="1496401" y="708148"/>
                  </a:cubicBezTo>
                  <a:cubicBezTo>
                    <a:pt x="1462557" y="764186"/>
                    <a:pt x="1380443" y="798585"/>
                    <a:pt x="1313309" y="791372"/>
                  </a:cubicBezTo>
                  <a:cubicBezTo>
                    <a:pt x="1267813" y="786379"/>
                    <a:pt x="1221208" y="789708"/>
                    <a:pt x="1175157" y="789708"/>
                  </a:cubicBezTo>
                  <a:cubicBezTo>
                    <a:pt x="1104138" y="789708"/>
                    <a:pt x="1049211" y="760857"/>
                    <a:pt x="1013147" y="698161"/>
                  </a:cubicBezTo>
                  <a:cubicBezTo>
                    <a:pt x="1002605" y="680407"/>
                    <a:pt x="993173" y="662097"/>
                    <a:pt x="979857" y="647117"/>
                  </a:cubicBezTo>
                  <a:cubicBezTo>
                    <a:pt x="962103" y="626588"/>
                    <a:pt x="947677" y="607724"/>
                    <a:pt x="966542" y="580537"/>
                  </a:cubicBezTo>
                  <a:cubicBezTo>
                    <a:pt x="972090" y="572770"/>
                    <a:pt x="968761" y="564447"/>
                    <a:pt x="965432" y="556680"/>
                  </a:cubicBezTo>
                  <a:cubicBezTo>
                    <a:pt x="959329" y="543364"/>
                    <a:pt x="953226" y="530048"/>
                    <a:pt x="948232" y="516178"/>
                  </a:cubicBezTo>
                  <a:cubicBezTo>
                    <a:pt x="943794" y="502862"/>
                    <a:pt x="929368" y="486217"/>
                    <a:pt x="942129" y="475675"/>
                  </a:cubicBezTo>
                  <a:cubicBezTo>
                    <a:pt x="955029" y="465688"/>
                    <a:pt x="969489" y="453829"/>
                    <a:pt x="986681" y="453439"/>
                  </a:cubicBezTo>
                  <a:close/>
                  <a:moveTo>
                    <a:pt x="718951" y="452719"/>
                  </a:moveTo>
                  <a:cubicBezTo>
                    <a:pt x="722419" y="452095"/>
                    <a:pt x="725748" y="452927"/>
                    <a:pt x="728522" y="457366"/>
                  </a:cubicBezTo>
                  <a:cubicBezTo>
                    <a:pt x="733515" y="464579"/>
                    <a:pt x="727412" y="471791"/>
                    <a:pt x="723528" y="477340"/>
                  </a:cubicBezTo>
                  <a:cubicBezTo>
                    <a:pt x="709103" y="498423"/>
                    <a:pt x="688019" y="514513"/>
                    <a:pt x="664162" y="520061"/>
                  </a:cubicBezTo>
                  <a:cubicBezTo>
                    <a:pt x="588706" y="537261"/>
                    <a:pt x="541545" y="587195"/>
                    <a:pt x="503262" y="649336"/>
                  </a:cubicBezTo>
                  <a:cubicBezTo>
                    <a:pt x="483289" y="682071"/>
                    <a:pt x="453328" y="701489"/>
                    <a:pt x="416154" y="712586"/>
                  </a:cubicBezTo>
                  <a:cubicBezTo>
                    <a:pt x="383974" y="722018"/>
                    <a:pt x="352349" y="733115"/>
                    <a:pt x="325717" y="759192"/>
                  </a:cubicBezTo>
                  <a:cubicBezTo>
                    <a:pt x="297976" y="785824"/>
                    <a:pt x="295202" y="819114"/>
                    <a:pt x="295757" y="852958"/>
                  </a:cubicBezTo>
                  <a:cubicBezTo>
                    <a:pt x="295757" y="866274"/>
                    <a:pt x="297976" y="880144"/>
                    <a:pt x="297976" y="894015"/>
                  </a:cubicBezTo>
                  <a:cubicBezTo>
                    <a:pt x="297976" y="901228"/>
                    <a:pt x="303524" y="912879"/>
                    <a:pt x="291873" y="914544"/>
                  </a:cubicBezTo>
                  <a:cubicBezTo>
                    <a:pt x="282996" y="915653"/>
                    <a:pt x="275783" y="907886"/>
                    <a:pt x="270235" y="899563"/>
                  </a:cubicBezTo>
                  <a:cubicBezTo>
                    <a:pt x="260248" y="886248"/>
                    <a:pt x="272454" y="867938"/>
                    <a:pt x="259138" y="855732"/>
                  </a:cubicBezTo>
                  <a:cubicBezTo>
                    <a:pt x="259693" y="854068"/>
                    <a:pt x="259693" y="851848"/>
                    <a:pt x="260248" y="850184"/>
                  </a:cubicBezTo>
                  <a:cubicBezTo>
                    <a:pt x="270235" y="826326"/>
                    <a:pt x="271899" y="800250"/>
                    <a:pt x="277447" y="775282"/>
                  </a:cubicBezTo>
                  <a:cubicBezTo>
                    <a:pt x="278557" y="772508"/>
                    <a:pt x="279112" y="769734"/>
                    <a:pt x="279667" y="766960"/>
                  </a:cubicBezTo>
                  <a:cubicBezTo>
                    <a:pt x="278002" y="769734"/>
                    <a:pt x="275783" y="771953"/>
                    <a:pt x="271899" y="773618"/>
                  </a:cubicBezTo>
                  <a:cubicBezTo>
                    <a:pt x="271899" y="762521"/>
                    <a:pt x="271344" y="751425"/>
                    <a:pt x="271344" y="740327"/>
                  </a:cubicBezTo>
                  <a:cubicBezTo>
                    <a:pt x="271899" y="702044"/>
                    <a:pt x="283550" y="688174"/>
                    <a:pt x="320169" y="677632"/>
                  </a:cubicBezTo>
                  <a:cubicBezTo>
                    <a:pt x="357897" y="667090"/>
                    <a:pt x="397290" y="669864"/>
                    <a:pt x="435019" y="662652"/>
                  </a:cubicBezTo>
                  <a:cubicBezTo>
                    <a:pt x="482179" y="653774"/>
                    <a:pt x="512140" y="629917"/>
                    <a:pt x="522127" y="579983"/>
                  </a:cubicBezTo>
                  <a:cubicBezTo>
                    <a:pt x="534888" y="518397"/>
                    <a:pt x="552642" y="504526"/>
                    <a:pt x="614228" y="495649"/>
                  </a:cubicBezTo>
                  <a:cubicBezTo>
                    <a:pt x="635311" y="492875"/>
                    <a:pt x="654175" y="481778"/>
                    <a:pt x="673039" y="472901"/>
                  </a:cubicBezTo>
                  <a:cubicBezTo>
                    <a:pt x="684691" y="466798"/>
                    <a:pt x="696342" y="461805"/>
                    <a:pt x="708548" y="456811"/>
                  </a:cubicBezTo>
                  <a:cubicBezTo>
                    <a:pt x="711877" y="455424"/>
                    <a:pt x="715483" y="453343"/>
                    <a:pt x="718951" y="452719"/>
                  </a:cubicBezTo>
                  <a:close/>
                  <a:moveTo>
                    <a:pt x="148077" y="342058"/>
                  </a:moveTo>
                  <a:cubicBezTo>
                    <a:pt x="153131" y="341373"/>
                    <a:pt x="158437" y="341824"/>
                    <a:pt x="163708" y="343627"/>
                  </a:cubicBezTo>
                  <a:cubicBezTo>
                    <a:pt x="204765" y="358053"/>
                    <a:pt x="245267" y="360272"/>
                    <a:pt x="287989" y="346956"/>
                  </a:cubicBezTo>
                  <a:cubicBezTo>
                    <a:pt x="320723" y="336414"/>
                    <a:pt x="371213" y="370814"/>
                    <a:pt x="382309" y="409651"/>
                  </a:cubicBezTo>
                  <a:cubicBezTo>
                    <a:pt x="387303" y="427406"/>
                    <a:pt x="396735" y="437393"/>
                    <a:pt x="412825" y="433509"/>
                  </a:cubicBezTo>
                  <a:cubicBezTo>
                    <a:pt x="456656" y="422967"/>
                    <a:pt x="477184" y="449599"/>
                    <a:pt x="496048" y="481779"/>
                  </a:cubicBezTo>
                  <a:cubicBezTo>
                    <a:pt x="506035" y="499533"/>
                    <a:pt x="517687" y="515623"/>
                    <a:pt x="521570" y="532823"/>
                  </a:cubicBezTo>
                  <a:cubicBezTo>
                    <a:pt x="522125" y="606615"/>
                    <a:pt x="481068" y="649891"/>
                    <a:pt x="410605" y="655994"/>
                  </a:cubicBezTo>
                  <a:cubicBezTo>
                    <a:pt x="362335" y="659878"/>
                    <a:pt x="311846" y="654330"/>
                    <a:pt x="271899" y="690948"/>
                  </a:cubicBezTo>
                  <a:cubicBezTo>
                    <a:pt x="266905" y="695942"/>
                    <a:pt x="261357" y="693168"/>
                    <a:pt x="257473" y="688729"/>
                  </a:cubicBezTo>
                  <a:cubicBezTo>
                    <a:pt x="230842" y="657659"/>
                    <a:pt x="193113" y="652110"/>
                    <a:pt x="155940" y="645452"/>
                  </a:cubicBezTo>
                  <a:cubicBezTo>
                    <a:pt x="129863" y="641014"/>
                    <a:pt x="118212" y="628808"/>
                    <a:pt x="115438" y="599957"/>
                  </a:cubicBezTo>
                  <a:cubicBezTo>
                    <a:pt x="110999" y="548358"/>
                    <a:pt x="78264" y="514514"/>
                    <a:pt x="32214" y="495095"/>
                  </a:cubicBezTo>
                  <a:cubicBezTo>
                    <a:pt x="-5514" y="480114"/>
                    <a:pt x="-8288" y="471237"/>
                    <a:pt x="14459" y="438502"/>
                  </a:cubicBezTo>
                  <a:cubicBezTo>
                    <a:pt x="28885" y="416864"/>
                    <a:pt x="43310" y="405213"/>
                    <a:pt x="72161" y="410206"/>
                  </a:cubicBezTo>
                  <a:cubicBezTo>
                    <a:pt x="102677" y="415755"/>
                    <a:pt x="111554" y="404658"/>
                    <a:pt x="117102" y="373033"/>
                  </a:cubicBezTo>
                  <a:cubicBezTo>
                    <a:pt x="120015" y="356388"/>
                    <a:pt x="132915" y="344112"/>
                    <a:pt x="148077" y="342058"/>
                  </a:cubicBezTo>
                  <a:close/>
                  <a:moveTo>
                    <a:pt x="762722" y="209186"/>
                  </a:moveTo>
                  <a:cubicBezTo>
                    <a:pt x="773567" y="208458"/>
                    <a:pt x="783450" y="209775"/>
                    <a:pt x="790663" y="213798"/>
                  </a:cubicBezTo>
                  <a:cubicBezTo>
                    <a:pt x="836713" y="239320"/>
                    <a:pt x="887757" y="240984"/>
                    <a:pt x="936027" y="254855"/>
                  </a:cubicBezTo>
                  <a:cubicBezTo>
                    <a:pt x="954891" y="260403"/>
                    <a:pt x="972646" y="267616"/>
                    <a:pt x="985961" y="287590"/>
                  </a:cubicBezTo>
                  <a:cubicBezTo>
                    <a:pt x="993174" y="275938"/>
                    <a:pt x="999832" y="265397"/>
                    <a:pt x="1007045" y="255410"/>
                  </a:cubicBezTo>
                  <a:cubicBezTo>
                    <a:pt x="1023690" y="233217"/>
                    <a:pt x="1039779" y="232662"/>
                    <a:pt x="1059198" y="252636"/>
                  </a:cubicBezTo>
                  <a:cubicBezTo>
                    <a:pt x="1110797" y="307009"/>
                    <a:pt x="1093043" y="398555"/>
                    <a:pt x="1023135" y="422967"/>
                  </a:cubicBezTo>
                  <a:cubicBezTo>
                    <a:pt x="953227" y="447381"/>
                    <a:pt x="894415" y="489547"/>
                    <a:pt x="835604" y="532269"/>
                  </a:cubicBezTo>
                  <a:cubicBezTo>
                    <a:pt x="807862" y="552243"/>
                    <a:pt x="779011" y="557791"/>
                    <a:pt x="748496" y="538927"/>
                  </a:cubicBezTo>
                  <a:cubicBezTo>
                    <a:pt x="797321" y="530050"/>
                    <a:pt x="827281" y="486773"/>
                    <a:pt x="872777" y="471238"/>
                  </a:cubicBezTo>
                  <a:cubicBezTo>
                    <a:pt x="888312" y="466245"/>
                    <a:pt x="887202" y="455703"/>
                    <a:pt x="873332" y="447935"/>
                  </a:cubicBezTo>
                  <a:lnTo>
                    <a:pt x="856740" y="439178"/>
                  </a:lnTo>
                  <a:lnTo>
                    <a:pt x="856687" y="439058"/>
                  </a:lnTo>
                  <a:cubicBezTo>
                    <a:pt x="850584" y="433510"/>
                    <a:pt x="842261" y="430736"/>
                    <a:pt x="833384" y="426852"/>
                  </a:cubicBezTo>
                  <a:lnTo>
                    <a:pt x="856740" y="439178"/>
                  </a:lnTo>
                  <a:lnTo>
                    <a:pt x="863899" y="455287"/>
                  </a:lnTo>
                  <a:cubicBezTo>
                    <a:pt x="862928" y="460419"/>
                    <a:pt x="858629" y="464580"/>
                    <a:pt x="851139" y="465690"/>
                  </a:cubicBezTo>
                  <a:cubicBezTo>
                    <a:pt x="821178" y="470683"/>
                    <a:pt x="798985" y="488438"/>
                    <a:pt x="775128" y="503973"/>
                  </a:cubicBezTo>
                  <a:cubicBezTo>
                    <a:pt x="770689" y="506747"/>
                    <a:pt x="765141" y="512850"/>
                    <a:pt x="760702" y="511186"/>
                  </a:cubicBezTo>
                  <a:cubicBezTo>
                    <a:pt x="743502" y="506192"/>
                    <a:pt x="739064" y="519508"/>
                    <a:pt x="731851" y="528940"/>
                  </a:cubicBezTo>
                  <a:cubicBezTo>
                    <a:pt x="711876" y="521727"/>
                    <a:pt x="697451" y="513960"/>
                    <a:pt x="723528" y="494541"/>
                  </a:cubicBezTo>
                  <a:cubicBezTo>
                    <a:pt x="729632" y="490102"/>
                    <a:pt x="733516" y="481780"/>
                    <a:pt x="736290" y="474012"/>
                  </a:cubicBezTo>
                  <a:cubicBezTo>
                    <a:pt x="739619" y="464580"/>
                    <a:pt x="741283" y="453484"/>
                    <a:pt x="733516" y="445161"/>
                  </a:cubicBezTo>
                  <a:cubicBezTo>
                    <a:pt x="725192" y="436284"/>
                    <a:pt x="715205" y="440723"/>
                    <a:pt x="707993" y="445161"/>
                  </a:cubicBezTo>
                  <a:cubicBezTo>
                    <a:pt x="686354" y="457367"/>
                    <a:pt x="675813" y="452929"/>
                    <a:pt x="669710" y="427407"/>
                  </a:cubicBezTo>
                  <a:cubicBezTo>
                    <a:pt x="660832" y="393561"/>
                    <a:pt x="635310" y="375807"/>
                    <a:pt x="600911" y="373033"/>
                  </a:cubicBezTo>
                  <a:cubicBezTo>
                    <a:pt x="583157" y="371923"/>
                    <a:pt x="566512" y="366930"/>
                    <a:pt x="551532" y="357498"/>
                  </a:cubicBezTo>
                  <a:cubicBezTo>
                    <a:pt x="532113" y="345846"/>
                    <a:pt x="512139" y="331421"/>
                    <a:pt x="517687" y="304234"/>
                  </a:cubicBezTo>
                  <a:cubicBezTo>
                    <a:pt x="523790" y="277603"/>
                    <a:pt x="547093" y="268171"/>
                    <a:pt x="572615" y="265952"/>
                  </a:cubicBezTo>
                  <a:cubicBezTo>
                    <a:pt x="597027" y="263732"/>
                    <a:pt x="620330" y="269835"/>
                    <a:pt x="643633" y="274274"/>
                  </a:cubicBezTo>
                  <a:cubicBezTo>
                    <a:pt x="662497" y="278158"/>
                    <a:pt x="679696" y="284261"/>
                    <a:pt x="685245" y="253190"/>
                  </a:cubicBezTo>
                  <a:cubicBezTo>
                    <a:pt x="688990" y="231968"/>
                    <a:pt x="730186" y="211370"/>
                    <a:pt x="762722" y="209186"/>
                  </a:cubicBezTo>
                  <a:close/>
                  <a:moveTo>
                    <a:pt x="1092487" y="1161"/>
                  </a:moveTo>
                  <a:cubicBezTo>
                    <a:pt x="1102612" y="3658"/>
                    <a:pt x="1111906" y="10177"/>
                    <a:pt x="1119118" y="20719"/>
                  </a:cubicBezTo>
                  <a:cubicBezTo>
                    <a:pt x="1136873" y="46241"/>
                    <a:pt x="1149634" y="75647"/>
                    <a:pt x="1174601" y="96175"/>
                  </a:cubicBezTo>
                  <a:cubicBezTo>
                    <a:pt x="1180149" y="100614"/>
                    <a:pt x="1185142" y="106162"/>
                    <a:pt x="1191245" y="110601"/>
                  </a:cubicBezTo>
                  <a:cubicBezTo>
                    <a:pt x="1230638" y="138342"/>
                    <a:pt x="1251721" y="175515"/>
                    <a:pt x="1247838" y="223785"/>
                  </a:cubicBezTo>
                  <a:cubicBezTo>
                    <a:pt x="1243954" y="278713"/>
                    <a:pt x="1268366" y="321435"/>
                    <a:pt x="1301656" y="361382"/>
                  </a:cubicBezTo>
                  <a:cubicBezTo>
                    <a:pt x="1318855" y="381911"/>
                    <a:pt x="1329397" y="403549"/>
                    <a:pt x="1320520" y="431845"/>
                  </a:cubicBezTo>
                  <a:cubicBezTo>
                    <a:pt x="1312198" y="459031"/>
                    <a:pt x="1312752" y="486218"/>
                    <a:pt x="1319410" y="513959"/>
                  </a:cubicBezTo>
                  <a:cubicBezTo>
                    <a:pt x="1322184" y="525611"/>
                    <a:pt x="1320520" y="537817"/>
                    <a:pt x="1319965" y="550023"/>
                  </a:cubicBezTo>
                  <a:cubicBezTo>
                    <a:pt x="1319410" y="561674"/>
                    <a:pt x="1318855" y="579429"/>
                    <a:pt x="1306094" y="578874"/>
                  </a:cubicBezTo>
                  <a:cubicBezTo>
                    <a:pt x="1294443" y="578319"/>
                    <a:pt x="1293333" y="561119"/>
                    <a:pt x="1292779" y="548913"/>
                  </a:cubicBezTo>
                  <a:cubicBezTo>
                    <a:pt x="1292779" y="538926"/>
                    <a:pt x="1292779" y="528385"/>
                    <a:pt x="1292779" y="515069"/>
                  </a:cubicBezTo>
                  <a:cubicBezTo>
                    <a:pt x="1298882" y="481779"/>
                    <a:pt x="1283901" y="451264"/>
                    <a:pt x="1264482" y="422413"/>
                  </a:cubicBezTo>
                  <a:cubicBezTo>
                    <a:pt x="1241735" y="389123"/>
                    <a:pt x="1237851" y="352505"/>
                    <a:pt x="1245064" y="314222"/>
                  </a:cubicBezTo>
                  <a:cubicBezTo>
                    <a:pt x="1246173" y="305899"/>
                    <a:pt x="1248947" y="298687"/>
                    <a:pt x="1240625" y="292029"/>
                  </a:cubicBezTo>
                  <a:cubicBezTo>
                    <a:pt x="1215658" y="272610"/>
                    <a:pt x="1207335" y="244869"/>
                    <a:pt x="1203452" y="214908"/>
                  </a:cubicBezTo>
                  <a:cubicBezTo>
                    <a:pt x="1200123" y="189386"/>
                    <a:pt x="1185142" y="171077"/>
                    <a:pt x="1165169" y="156651"/>
                  </a:cubicBezTo>
                  <a:cubicBezTo>
                    <a:pt x="1132989" y="133903"/>
                    <a:pt x="1100254" y="111710"/>
                    <a:pt x="1068074" y="88408"/>
                  </a:cubicBezTo>
                  <a:cubicBezTo>
                    <a:pt x="1055313" y="78976"/>
                    <a:pt x="1043107" y="68434"/>
                    <a:pt x="1038668" y="51789"/>
                  </a:cubicBezTo>
                  <a:cubicBezTo>
                    <a:pt x="1033675" y="30706"/>
                    <a:pt x="1042552" y="15725"/>
                    <a:pt x="1060861" y="5739"/>
                  </a:cubicBezTo>
                  <a:cubicBezTo>
                    <a:pt x="1071403" y="190"/>
                    <a:pt x="1082361" y="-1335"/>
                    <a:pt x="1092487" y="1161"/>
                  </a:cubicBezTo>
                  <a:close/>
                </a:path>
              </a:pathLst>
            </a:custGeom>
            <a:solidFill>
              <a:srgbClr val="DB1919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E454A88-D4BE-4AA0-BE11-E91FA2A7D8B7}"/>
                </a:ext>
              </a:extLst>
            </p:cNvPr>
            <p:cNvSpPr/>
            <p:nvPr/>
          </p:nvSpPr>
          <p:spPr>
            <a:xfrm>
              <a:off x="2794037" y="2378250"/>
              <a:ext cx="1571467" cy="1328601"/>
            </a:xfrm>
            <a:custGeom>
              <a:avLst/>
              <a:gdLst>
                <a:gd name="connsiteX0" fmla="*/ 1032531 w 1571467"/>
                <a:gd name="connsiteY0" fmla="*/ 1132747 h 1328601"/>
                <a:gd name="connsiteX1" fmla="*/ 1071925 w 1571467"/>
                <a:gd name="connsiteY1" fmla="*/ 1220409 h 1328601"/>
                <a:gd name="connsiteX2" fmla="*/ 1134620 w 1571467"/>
                <a:gd name="connsiteY2" fmla="*/ 1271454 h 1328601"/>
                <a:gd name="connsiteX3" fmla="*/ 1195096 w 1571467"/>
                <a:gd name="connsiteY3" fmla="*/ 1265350 h 1328601"/>
                <a:gd name="connsiteX4" fmla="*/ 1231715 w 1571467"/>
                <a:gd name="connsiteY4" fmla="*/ 1301969 h 1328601"/>
                <a:gd name="connsiteX5" fmla="*/ 1231715 w 1571467"/>
                <a:gd name="connsiteY5" fmla="*/ 1328601 h 1328601"/>
                <a:gd name="connsiteX6" fmla="*/ 1125188 w 1571467"/>
                <a:gd name="connsiteY6" fmla="*/ 1303078 h 1328601"/>
                <a:gd name="connsiteX7" fmla="*/ 1063047 w 1571467"/>
                <a:gd name="connsiteY7" fmla="*/ 1289208 h 1328601"/>
                <a:gd name="connsiteX8" fmla="*/ 1054724 w 1571467"/>
                <a:gd name="connsiteY8" fmla="*/ 1283105 h 1328601"/>
                <a:gd name="connsiteX9" fmla="*/ 1028648 w 1571467"/>
                <a:gd name="connsiteY9" fmla="*/ 1254254 h 1328601"/>
                <a:gd name="connsiteX10" fmla="*/ 976494 w 1571467"/>
                <a:gd name="connsiteY10" fmla="*/ 1143844 h 1328601"/>
                <a:gd name="connsiteX11" fmla="*/ 1032531 w 1571467"/>
                <a:gd name="connsiteY11" fmla="*/ 1132747 h 1328601"/>
                <a:gd name="connsiteX12" fmla="*/ 660244 w 1571467"/>
                <a:gd name="connsiteY12" fmla="*/ 1043975 h 1328601"/>
                <a:gd name="connsiteX13" fmla="*/ 670786 w 1571467"/>
                <a:gd name="connsiteY13" fmla="*/ 1110554 h 1328601"/>
                <a:gd name="connsiteX14" fmla="*/ 659134 w 1571467"/>
                <a:gd name="connsiteY14" fmla="*/ 1195443 h 1328601"/>
                <a:gd name="connsiteX15" fmla="*/ 573136 w 1571467"/>
                <a:gd name="connsiteY15" fmla="*/ 1265906 h 1328601"/>
                <a:gd name="connsiteX16" fmla="*/ 494350 w 1571467"/>
                <a:gd name="connsiteY16" fmla="*/ 1276448 h 1328601"/>
                <a:gd name="connsiteX17" fmla="*/ 478815 w 1571467"/>
                <a:gd name="connsiteY17" fmla="*/ 1254255 h 1328601"/>
                <a:gd name="connsiteX18" fmla="*/ 449409 w 1571467"/>
                <a:gd name="connsiteY18" fmla="*/ 1207095 h 1328601"/>
                <a:gd name="connsiteX19" fmla="*/ 441087 w 1571467"/>
                <a:gd name="connsiteY19" fmla="*/ 1174360 h 1328601"/>
                <a:gd name="connsiteX20" fmla="*/ 494350 w 1571467"/>
                <a:gd name="connsiteY20" fmla="*/ 1144400 h 1328601"/>
                <a:gd name="connsiteX21" fmla="*/ 506001 w 1571467"/>
                <a:gd name="connsiteY21" fmla="*/ 1159380 h 1328601"/>
                <a:gd name="connsiteX22" fmla="*/ 552053 w 1571467"/>
                <a:gd name="connsiteY22" fmla="*/ 1193224 h 1328601"/>
                <a:gd name="connsiteX23" fmla="*/ 599213 w 1571467"/>
                <a:gd name="connsiteY23" fmla="*/ 1139961 h 1328601"/>
                <a:gd name="connsiteX24" fmla="*/ 556491 w 1571467"/>
                <a:gd name="connsiteY24" fmla="*/ 1106115 h 1328601"/>
                <a:gd name="connsiteX25" fmla="*/ 533744 w 1571467"/>
                <a:gd name="connsiteY25" fmla="*/ 1097238 h 1328601"/>
                <a:gd name="connsiteX26" fmla="*/ 545395 w 1571467"/>
                <a:gd name="connsiteY26" fmla="*/ 1058955 h 1328601"/>
                <a:gd name="connsiteX27" fmla="*/ 555937 w 1571467"/>
                <a:gd name="connsiteY27" fmla="*/ 1062839 h 1328601"/>
                <a:gd name="connsiteX28" fmla="*/ 650257 w 1571467"/>
                <a:gd name="connsiteY28" fmla="*/ 1053407 h 1328601"/>
                <a:gd name="connsiteX29" fmla="*/ 660244 w 1571467"/>
                <a:gd name="connsiteY29" fmla="*/ 1043975 h 1328601"/>
                <a:gd name="connsiteX30" fmla="*/ 956859 w 1571467"/>
                <a:gd name="connsiteY30" fmla="*/ 888182 h 1328601"/>
                <a:gd name="connsiteX31" fmla="*/ 1002572 w 1571467"/>
                <a:gd name="connsiteY31" fmla="*/ 891953 h 1328601"/>
                <a:gd name="connsiteX32" fmla="*/ 1106325 w 1571467"/>
                <a:gd name="connsiteY32" fmla="*/ 904714 h 1328601"/>
                <a:gd name="connsiteX33" fmla="*/ 1126853 w 1571467"/>
                <a:gd name="connsiteY33" fmla="*/ 949100 h 1328601"/>
                <a:gd name="connsiteX34" fmla="*/ 1094118 w 1571467"/>
                <a:gd name="connsiteY34" fmla="*/ 982390 h 1328601"/>
                <a:gd name="connsiteX35" fmla="*/ 990921 w 1571467"/>
                <a:gd name="connsiteY35" fmla="*/ 1041202 h 1328601"/>
                <a:gd name="connsiteX36" fmla="*/ 864420 w 1571467"/>
                <a:gd name="connsiteY36" fmla="*/ 1029550 h 1328601"/>
                <a:gd name="connsiteX37" fmla="*/ 799505 w 1571467"/>
                <a:gd name="connsiteY37" fmla="*/ 1018454 h 1328601"/>
                <a:gd name="connsiteX38" fmla="*/ 751235 w 1571467"/>
                <a:gd name="connsiteY38" fmla="*/ 1032325 h 1328601"/>
                <a:gd name="connsiteX39" fmla="*/ 838343 w 1571467"/>
                <a:gd name="connsiteY39" fmla="*/ 940222 h 1328601"/>
                <a:gd name="connsiteX40" fmla="*/ 956859 w 1571467"/>
                <a:gd name="connsiteY40" fmla="*/ 888182 h 1328601"/>
                <a:gd name="connsiteX41" fmla="*/ 1299402 w 1571467"/>
                <a:gd name="connsiteY41" fmla="*/ 772665 h 1328601"/>
                <a:gd name="connsiteX42" fmla="*/ 1309944 w 1571467"/>
                <a:gd name="connsiteY42" fmla="*/ 825373 h 1328601"/>
                <a:gd name="connsiteX43" fmla="*/ 1380963 w 1571467"/>
                <a:gd name="connsiteY43" fmla="*/ 894173 h 1328601"/>
                <a:gd name="connsiteX44" fmla="*/ 1450871 w 1571467"/>
                <a:gd name="connsiteY44" fmla="*/ 907489 h 1328601"/>
                <a:gd name="connsiteX45" fmla="*/ 1461413 w 1571467"/>
                <a:gd name="connsiteY45" fmla="*/ 921359 h 1328601"/>
                <a:gd name="connsiteX46" fmla="*/ 1397608 w 1571467"/>
                <a:gd name="connsiteY46" fmla="*/ 954094 h 1328601"/>
                <a:gd name="connsiteX47" fmla="*/ 1369311 w 1571467"/>
                <a:gd name="connsiteY47" fmla="*/ 947991 h 1328601"/>
                <a:gd name="connsiteX48" fmla="*/ 1349338 w 1571467"/>
                <a:gd name="connsiteY48" fmla="*/ 923024 h 1328601"/>
                <a:gd name="connsiteX49" fmla="*/ 1254461 w 1571467"/>
                <a:gd name="connsiteY49" fmla="*/ 795968 h 1328601"/>
                <a:gd name="connsiteX50" fmla="*/ 1249468 w 1571467"/>
                <a:gd name="connsiteY50" fmla="*/ 789310 h 1328601"/>
                <a:gd name="connsiteX51" fmla="*/ 1299402 w 1571467"/>
                <a:gd name="connsiteY51" fmla="*/ 772665 h 1328601"/>
                <a:gd name="connsiteX52" fmla="*/ 116271 w 1571467"/>
                <a:gd name="connsiteY52" fmla="*/ 622611 h 1328601"/>
                <a:gd name="connsiteX53" fmla="*/ 149803 w 1571467"/>
                <a:gd name="connsiteY53" fmla="*/ 627856 h 1328601"/>
                <a:gd name="connsiteX54" fmla="*/ 185312 w 1571467"/>
                <a:gd name="connsiteY54" fmla="*/ 665029 h 1328601"/>
                <a:gd name="connsiteX55" fmla="*/ 205841 w 1571467"/>
                <a:gd name="connsiteY55" fmla="*/ 655597 h 1328601"/>
                <a:gd name="connsiteX56" fmla="*/ 313477 w 1571467"/>
                <a:gd name="connsiteY56" fmla="*/ 738266 h 1328601"/>
                <a:gd name="connsiteX57" fmla="*/ 291839 w 1571467"/>
                <a:gd name="connsiteY57" fmla="*/ 871980 h 1328601"/>
                <a:gd name="connsiteX58" fmla="*/ 233027 w 1571467"/>
                <a:gd name="connsiteY58" fmla="*/ 832032 h 1328601"/>
                <a:gd name="connsiteX59" fmla="*/ 210279 w 1571467"/>
                <a:gd name="connsiteY59" fmla="*/ 800407 h 1328601"/>
                <a:gd name="connsiteX60" fmla="*/ 170332 w 1571467"/>
                <a:gd name="connsiteY60" fmla="*/ 737711 h 1328601"/>
                <a:gd name="connsiteX61" fmla="*/ 164784 w 1571467"/>
                <a:gd name="connsiteY61" fmla="*/ 737711 h 1328601"/>
                <a:gd name="connsiteX62" fmla="*/ 112630 w 1571467"/>
                <a:gd name="connsiteY62" fmla="*/ 754912 h 1328601"/>
                <a:gd name="connsiteX63" fmla="*/ 139262 w 1571467"/>
                <a:gd name="connsiteY63" fmla="*/ 811504 h 1328601"/>
                <a:gd name="connsiteX64" fmla="*/ 150358 w 1571467"/>
                <a:gd name="connsiteY64" fmla="*/ 846458 h 1328601"/>
                <a:gd name="connsiteX65" fmla="*/ 175880 w 1571467"/>
                <a:gd name="connsiteY65" fmla="*/ 881967 h 1328601"/>
                <a:gd name="connsiteX66" fmla="*/ 253001 w 1571467"/>
                <a:gd name="connsiteY66" fmla="*/ 903050 h 1328601"/>
                <a:gd name="connsiteX67" fmla="*/ 131494 w 1571467"/>
                <a:gd name="connsiteY67" fmla="*/ 939669 h 1328601"/>
                <a:gd name="connsiteX68" fmla="*/ 102643 w 1571467"/>
                <a:gd name="connsiteY68" fmla="*/ 927463 h 1328601"/>
                <a:gd name="connsiteX69" fmla="*/ 88218 w 1571467"/>
                <a:gd name="connsiteY69" fmla="*/ 908044 h 1328601"/>
                <a:gd name="connsiteX70" fmla="*/ 83779 w 1571467"/>
                <a:gd name="connsiteY70" fmla="*/ 890844 h 1328601"/>
                <a:gd name="connsiteX71" fmla="*/ 46051 w 1571467"/>
                <a:gd name="connsiteY71" fmla="*/ 833697 h 1328601"/>
                <a:gd name="connsiteX72" fmla="*/ 29961 w 1571467"/>
                <a:gd name="connsiteY72" fmla="*/ 834807 h 1328601"/>
                <a:gd name="connsiteX73" fmla="*/ 56038 w 1571467"/>
                <a:gd name="connsiteY73" fmla="*/ 671687 h 1328601"/>
                <a:gd name="connsiteX74" fmla="*/ 116271 w 1571467"/>
                <a:gd name="connsiteY74" fmla="*/ 622611 h 1328601"/>
                <a:gd name="connsiteX75" fmla="*/ 740069 w 1571467"/>
                <a:gd name="connsiteY75" fmla="*/ 471125 h 1328601"/>
                <a:gd name="connsiteX76" fmla="*/ 749016 w 1571467"/>
                <a:gd name="connsiteY76" fmla="*/ 474168 h 1328601"/>
                <a:gd name="connsiteX77" fmla="*/ 746797 w 1571467"/>
                <a:gd name="connsiteY77" fmla="*/ 508012 h 1328601"/>
                <a:gd name="connsiteX78" fmla="*/ 752900 w 1571467"/>
                <a:gd name="connsiteY78" fmla="*/ 531870 h 1328601"/>
                <a:gd name="connsiteX79" fmla="*/ 733481 w 1571467"/>
                <a:gd name="connsiteY79" fmla="*/ 588463 h 1328601"/>
                <a:gd name="connsiteX80" fmla="*/ 696862 w 1571467"/>
                <a:gd name="connsiteY80" fmla="*/ 607882 h 1328601"/>
                <a:gd name="connsiteX81" fmla="*/ 680772 w 1571467"/>
                <a:gd name="connsiteY81" fmla="*/ 661145 h 1328601"/>
                <a:gd name="connsiteX82" fmla="*/ 723494 w 1571467"/>
                <a:gd name="connsiteY82" fmla="*/ 713854 h 1328601"/>
                <a:gd name="connsiteX83" fmla="*/ 737364 w 1571467"/>
                <a:gd name="connsiteY83" fmla="*/ 732163 h 1328601"/>
                <a:gd name="connsiteX84" fmla="*/ 715171 w 1571467"/>
                <a:gd name="connsiteY84" fmla="*/ 736602 h 1328601"/>
                <a:gd name="connsiteX85" fmla="*/ 653031 w 1571467"/>
                <a:gd name="connsiteY85" fmla="*/ 758240 h 1328601"/>
                <a:gd name="connsiteX86" fmla="*/ 527085 w 1571467"/>
                <a:gd name="connsiteY86" fmla="*/ 753247 h 1328601"/>
                <a:gd name="connsiteX87" fmla="*/ 478816 w 1571467"/>
                <a:gd name="connsiteY87" fmla="*/ 713299 h 1328601"/>
                <a:gd name="connsiteX88" fmla="*/ 473267 w 1571467"/>
                <a:gd name="connsiteY88" fmla="*/ 646165 h 1328601"/>
                <a:gd name="connsiteX89" fmla="*/ 501009 w 1571467"/>
                <a:gd name="connsiteY89" fmla="*/ 571263 h 1328601"/>
                <a:gd name="connsiteX90" fmla="*/ 538737 w 1571467"/>
                <a:gd name="connsiteY90" fmla="*/ 506348 h 1328601"/>
                <a:gd name="connsiteX91" fmla="*/ 550388 w 1571467"/>
                <a:gd name="connsiteY91" fmla="*/ 506348 h 1328601"/>
                <a:gd name="connsiteX92" fmla="*/ 577575 w 1571467"/>
                <a:gd name="connsiteY92" fmla="*/ 511896 h 1328601"/>
                <a:gd name="connsiteX93" fmla="*/ 715726 w 1571467"/>
                <a:gd name="connsiteY93" fmla="*/ 484155 h 1328601"/>
                <a:gd name="connsiteX94" fmla="*/ 740069 w 1571467"/>
                <a:gd name="connsiteY94" fmla="*/ 471125 h 1328601"/>
                <a:gd name="connsiteX95" fmla="*/ 1560727 w 1571467"/>
                <a:gd name="connsiteY95" fmla="*/ 397394 h 1328601"/>
                <a:gd name="connsiteX96" fmla="*/ 1569604 w 1571467"/>
                <a:gd name="connsiteY96" fmla="*/ 413137 h 1328601"/>
                <a:gd name="connsiteX97" fmla="*/ 1562391 w 1571467"/>
                <a:gd name="connsiteY97" fmla="*/ 454749 h 1328601"/>
                <a:gd name="connsiteX98" fmla="*/ 1355440 w 1571467"/>
                <a:gd name="connsiteY98" fmla="*/ 635623 h 1328601"/>
                <a:gd name="connsiteX99" fmla="*/ 1270552 w 1571467"/>
                <a:gd name="connsiteY99" fmla="*/ 639507 h 1328601"/>
                <a:gd name="connsiteX100" fmla="*/ 1256681 w 1571467"/>
                <a:gd name="connsiteY100" fmla="*/ 627856 h 1328601"/>
                <a:gd name="connsiteX101" fmla="*/ 1268887 w 1571467"/>
                <a:gd name="connsiteY101" fmla="*/ 614540 h 1328601"/>
                <a:gd name="connsiteX102" fmla="*/ 1359324 w 1571467"/>
                <a:gd name="connsiteY102" fmla="*/ 594566 h 1328601"/>
                <a:gd name="connsiteX103" fmla="*/ 1376525 w 1571467"/>
                <a:gd name="connsiteY103" fmla="*/ 584025 h 1328601"/>
                <a:gd name="connsiteX104" fmla="*/ 1444768 w 1571467"/>
                <a:gd name="connsiteY104" fmla="*/ 515781 h 1328601"/>
                <a:gd name="connsiteX105" fmla="*/ 1486935 w 1571467"/>
                <a:gd name="connsiteY105" fmla="*/ 477497 h 1328601"/>
                <a:gd name="connsiteX106" fmla="*/ 1509683 w 1571467"/>
                <a:gd name="connsiteY106" fmla="*/ 433666 h 1328601"/>
                <a:gd name="connsiteX107" fmla="*/ 1541863 w 1571467"/>
                <a:gd name="connsiteY107" fmla="*/ 400376 h 1328601"/>
                <a:gd name="connsiteX108" fmla="*/ 1560727 w 1571467"/>
                <a:gd name="connsiteY108" fmla="*/ 397394 h 1328601"/>
                <a:gd name="connsiteX109" fmla="*/ 905476 w 1571467"/>
                <a:gd name="connsiteY109" fmla="*/ 243361 h 1328601"/>
                <a:gd name="connsiteX110" fmla="*/ 967616 w 1571467"/>
                <a:gd name="connsiteY110" fmla="*/ 287192 h 1328601"/>
                <a:gd name="connsiteX111" fmla="*/ 1054724 w 1571467"/>
                <a:gd name="connsiteY111" fmla="*/ 354881 h 1328601"/>
                <a:gd name="connsiteX112" fmla="*/ 1071925 w 1571467"/>
                <a:gd name="connsiteY112" fmla="*/ 344894 h 1328601"/>
                <a:gd name="connsiteX113" fmla="*/ 1081357 w 1571467"/>
                <a:gd name="connsiteY113" fmla="*/ 324920 h 1328601"/>
                <a:gd name="connsiteX114" fmla="*/ 1114646 w 1571467"/>
                <a:gd name="connsiteY114" fmla="*/ 349888 h 1328601"/>
                <a:gd name="connsiteX115" fmla="*/ 1136839 w 1571467"/>
                <a:gd name="connsiteY115" fmla="*/ 385396 h 1328601"/>
                <a:gd name="connsiteX116" fmla="*/ 1195096 w 1571467"/>
                <a:gd name="connsiteY116" fmla="*/ 370416 h 1328601"/>
                <a:gd name="connsiteX117" fmla="*/ 1327700 w 1571467"/>
                <a:gd name="connsiteY117" fmla="*/ 329359 h 1328601"/>
                <a:gd name="connsiteX118" fmla="*/ 1303842 w 1571467"/>
                <a:gd name="connsiteY118" fmla="*/ 352662 h 1328601"/>
                <a:gd name="connsiteX119" fmla="*/ 1207302 w 1571467"/>
                <a:gd name="connsiteY119" fmla="*/ 421461 h 1328601"/>
                <a:gd name="connsiteX120" fmla="*/ 1197870 w 1571467"/>
                <a:gd name="connsiteY120" fmla="*/ 440325 h 1328601"/>
                <a:gd name="connsiteX121" fmla="*/ 1218954 w 1571467"/>
                <a:gd name="connsiteY121" fmla="*/ 449202 h 1328601"/>
                <a:gd name="connsiteX122" fmla="*/ 1251688 w 1571467"/>
                <a:gd name="connsiteY122" fmla="*/ 445873 h 1328601"/>
                <a:gd name="connsiteX123" fmla="*/ 1269443 w 1571467"/>
                <a:gd name="connsiteY123" fmla="*/ 461409 h 1328601"/>
                <a:gd name="connsiteX124" fmla="*/ 1254463 w 1571467"/>
                <a:gd name="connsiteY124" fmla="*/ 471950 h 1328601"/>
                <a:gd name="connsiteX125" fmla="*/ 1144052 w 1571467"/>
                <a:gd name="connsiteY125" fmla="*/ 440880 h 1328601"/>
                <a:gd name="connsiteX126" fmla="*/ 1028093 w 1571467"/>
                <a:gd name="connsiteY126" fmla="*/ 421461 h 1328601"/>
                <a:gd name="connsiteX127" fmla="*/ 978158 w 1571467"/>
                <a:gd name="connsiteY127" fmla="*/ 398158 h 1328601"/>
                <a:gd name="connsiteX128" fmla="*/ 949307 w 1571467"/>
                <a:gd name="connsiteY128" fmla="*/ 339346 h 1328601"/>
                <a:gd name="connsiteX129" fmla="*/ 905476 w 1571467"/>
                <a:gd name="connsiteY129" fmla="*/ 243361 h 1328601"/>
                <a:gd name="connsiteX130" fmla="*/ 133496 w 1571467"/>
                <a:gd name="connsiteY130" fmla="*/ 149378 h 1328601"/>
                <a:gd name="connsiteX131" fmla="*/ 181983 w 1571467"/>
                <a:gd name="connsiteY131" fmla="*/ 155698 h 1328601"/>
                <a:gd name="connsiteX132" fmla="*/ 195854 w 1571467"/>
                <a:gd name="connsiteY132" fmla="*/ 169569 h 1328601"/>
                <a:gd name="connsiteX133" fmla="*/ 223040 w 1571467"/>
                <a:gd name="connsiteY133" fmla="*/ 209516 h 1328601"/>
                <a:gd name="connsiteX134" fmla="*/ 286845 w 1571467"/>
                <a:gd name="connsiteY134" fmla="*/ 252793 h 1328601"/>
                <a:gd name="connsiteX135" fmla="*/ 322909 w 1571467"/>
                <a:gd name="connsiteY135" fmla="*/ 331023 h 1328601"/>
                <a:gd name="connsiteX136" fmla="*/ 314032 w 1571467"/>
                <a:gd name="connsiteY136" fmla="*/ 372080 h 1328601"/>
                <a:gd name="connsiteX137" fmla="*/ 179764 w 1571467"/>
                <a:gd name="connsiteY137" fmla="*/ 328249 h 1328601"/>
                <a:gd name="connsiteX138" fmla="*/ 164783 w 1571467"/>
                <a:gd name="connsiteY138" fmla="*/ 318262 h 1328601"/>
                <a:gd name="connsiteX139" fmla="*/ 135932 w 1571467"/>
                <a:gd name="connsiteY139" fmla="*/ 308830 h 1328601"/>
                <a:gd name="connsiteX140" fmla="*/ 68798 w 1571467"/>
                <a:gd name="connsiteY140" fmla="*/ 268883 h 1328601"/>
                <a:gd name="connsiteX141" fmla="*/ 51044 w 1571467"/>
                <a:gd name="connsiteY141" fmla="*/ 261670 h 1328601"/>
                <a:gd name="connsiteX142" fmla="*/ 0 w 1571467"/>
                <a:gd name="connsiteY142" fmla="*/ 195646 h 1328601"/>
                <a:gd name="connsiteX143" fmla="*/ 133496 w 1571467"/>
                <a:gd name="connsiteY143" fmla="*/ 149378 h 1328601"/>
                <a:gd name="connsiteX144" fmla="*/ 714564 w 1571467"/>
                <a:gd name="connsiteY144" fmla="*/ 61 h 1328601"/>
                <a:gd name="connsiteX145" fmla="*/ 816150 w 1571467"/>
                <a:gd name="connsiteY145" fmla="*/ 41959 h 1328601"/>
                <a:gd name="connsiteX146" fmla="*/ 918238 w 1571467"/>
                <a:gd name="connsiteY146" fmla="*/ 36965 h 1328601"/>
                <a:gd name="connsiteX147" fmla="*/ 837233 w 1571467"/>
                <a:gd name="connsiteY147" fmla="*/ 134060 h 1328601"/>
                <a:gd name="connsiteX148" fmla="*/ 716836 w 1571467"/>
                <a:gd name="connsiteY148" fmla="*/ 144602 h 1328601"/>
                <a:gd name="connsiteX149" fmla="*/ 688540 w 1571467"/>
                <a:gd name="connsiteY149" fmla="*/ 172898 h 1328601"/>
                <a:gd name="connsiteX150" fmla="*/ 673005 w 1571467"/>
                <a:gd name="connsiteY150" fmla="*/ 195091 h 1328601"/>
                <a:gd name="connsiteX151" fmla="*/ 641379 w 1571467"/>
                <a:gd name="connsiteY151" fmla="*/ 182885 h 1328601"/>
                <a:gd name="connsiteX152" fmla="*/ 628618 w 1571467"/>
                <a:gd name="connsiteY152" fmla="*/ 158472 h 1328601"/>
                <a:gd name="connsiteX153" fmla="*/ 553162 w 1571467"/>
                <a:gd name="connsiteY153" fmla="*/ 94112 h 1328601"/>
                <a:gd name="connsiteX154" fmla="*/ 483254 w 1571467"/>
                <a:gd name="connsiteY154" fmla="*/ 69145 h 1328601"/>
                <a:gd name="connsiteX155" fmla="*/ 513769 w 1571467"/>
                <a:gd name="connsiteY155" fmla="*/ 56384 h 1328601"/>
                <a:gd name="connsiteX156" fmla="*/ 613083 w 1571467"/>
                <a:gd name="connsiteY156" fmla="*/ 60823 h 1328601"/>
                <a:gd name="connsiteX157" fmla="*/ 629173 w 1571467"/>
                <a:gd name="connsiteY157" fmla="*/ 53055 h 1328601"/>
                <a:gd name="connsiteX158" fmla="*/ 676888 w 1571467"/>
                <a:gd name="connsiteY158" fmla="*/ 3121 h 1328601"/>
                <a:gd name="connsiteX159" fmla="*/ 714564 w 1571467"/>
                <a:gd name="connsiteY159" fmla="*/ 61 h 13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571467" h="1328601">
                  <a:moveTo>
                    <a:pt x="1032531" y="1132747"/>
                  </a:moveTo>
                  <a:cubicBezTo>
                    <a:pt x="1062492" y="1154385"/>
                    <a:pt x="1075254" y="1182126"/>
                    <a:pt x="1071925" y="1220409"/>
                  </a:cubicBezTo>
                  <a:cubicBezTo>
                    <a:pt x="1069150" y="1252035"/>
                    <a:pt x="1095228" y="1270344"/>
                    <a:pt x="1134620" y="1271454"/>
                  </a:cubicBezTo>
                  <a:cubicBezTo>
                    <a:pt x="1155149" y="1272008"/>
                    <a:pt x="1174568" y="1264796"/>
                    <a:pt x="1195096" y="1265350"/>
                  </a:cubicBezTo>
                  <a:cubicBezTo>
                    <a:pt x="1232270" y="1267015"/>
                    <a:pt x="1232270" y="1266460"/>
                    <a:pt x="1231715" y="1301969"/>
                  </a:cubicBezTo>
                  <a:cubicBezTo>
                    <a:pt x="1231715" y="1308072"/>
                    <a:pt x="1231715" y="1314730"/>
                    <a:pt x="1231715" y="1328601"/>
                  </a:cubicBezTo>
                  <a:cubicBezTo>
                    <a:pt x="1201200" y="1278666"/>
                    <a:pt x="1164026" y="1288653"/>
                    <a:pt x="1125188" y="1303078"/>
                  </a:cubicBezTo>
                  <a:cubicBezTo>
                    <a:pt x="1102440" y="1311401"/>
                    <a:pt x="1078583" y="1318614"/>
                    <a:pt x="1063047" y="1289208"/>
                  </a:cubicBezTo>
                  <a:cubicBezTo>
                    <a:pt x="1061382" y="1286434"/>
                    <a:pt x="1056944" y="1282550"/>
                    <a:pt x="1054724" y="1283105"/>
                  </a:cubicBezTo>
                  <a:cubicBezTo>
                    <a:pt x="1028648" y="1289208"/>
                    <a:pt x="1027538" y="1267570"/>
                    <a:pt x="1028648" y="1254254"/>
                  </a:cubicBezTo>
                  <a:cubicBezTo>
                    <a:pt x="1031977" y="1206539"/>
                    <a:pt x="1008674" y="1173804"/>
                    <a:pt x="976494" y="1143844"/>
                  </a:cubicBezTo>
                  <a:cubicBezTo>
                    <a:pt x="995358" y="1140515"/>
                    <a:pt x="1013667" y="1136631"/>
                    <a:pt x="1032531" y="1132747"/>
                  </a:cubicBezTo>
                  <a:close/>
                  <a:moveTo>
                    <a:pt x="660244" y="1043975"/>
                  </a:moveTo>
                  <a:cubicBezTo>
                    <a:pt x="659689" y="1067278"/>
                    <a:pt x="661353" y="1090025"/>
                    <a:pt x="670786" y="1110554"/>
                  </a:cubicBezTo>
                  <a:cubicBezTo>
                    <a:pt x="671340" y="1139406"/>
                    <a:pt x="669676" y="1167702"/>
                    <a:pt x="659134" y="1195443"/>
                  </a:cubicBezTo>
                  <a:cubicBezTo>
                    <a:pt x="643599" y="1235946"/>
                    <a:pt x="618632" y="1262023"/>
                    <a:pt x="573136" y="1265906"/>
                  </a:cubicBezTo>
                  <a:cubicBezTo>
                    <a:pt x="547059" y="1268126"/>
                    <a:pt x="520982" y="1277558"/>
                    <a:pt x="494350" y="1276448"/>
                  </a:cubicBezTo>
                  <a:cubicBezTo>
                    <a:pt x="479924" y="1275893"/>
                    <a:pt x="468273" y="1275338"/>
                    <a:pt x="478815" y="1254255"/>
                  </a:cubicBezTo>
                  <a:cubicBezTo>
                    <a:pt x="491021" y="1229288"/>
                    <a:pt x="477150" y="1208759"/>
                    <a:pt x="449409" y="1207095"/>
                  </a:cubicBezTo>
                  <a:cubicBezTo>
                    <a:pt x="439422" y="1206540"/>
                    <a:pt x="433319" y="1187676"/>
                    <a:pt x="441087" y="1174360"/>
                  </a:cubicBezTo>
                  <a:cubicBezTo>
                    <a:pt x="452738" y="1153831"/>
                    <a:pt x="472712" y="1147728"/>
                    <a:pt x="494350" y="1144400"/>
                  </a:cubicBezTo>
                  <a:cubicBezTo>
                    <a:pt x="504892" y="1142735"/>
                    <a:pt x="503782" y="1152722"/>
                    <a:pt x="506001" y="1159380"/>
                  </a:cubicBezTo>
                  <a:cubicBezTo>
                    <a:pt x="513214" y="1181018"/>
                    <a:pt x="525421" y="1197663"/>
                    <a:pt x="552053" y="1193224"/>
                  </a:cubicBezTo>
                  <a:cubicBezTo>
                    <a:pt x="577020" y="1189340"/>
                    <a:pt x="599768" y="1163264"/>
                    <a:pt x="599213" y="1139961"/>
                  </a:cubicBezTo>
                  <a:cubicBezTo>
                    <a:pt x="598658" y="1116102"/>
                    <a:pt x="581459" y="1102232"/>
                    <a:pt x="556491" y="1106115"/>
                  </a:cubicBezTo>
                  <a:cubicBezTo>
                    <a:pt x="545950" y="1108335"/>
                    <a:pt x="535963" y="1112773"/>
                    <a:pt x="533744" y="1097238"/>
                  </a:cubicBezTo>
                  <a:cubicBezTo>
                    <a:pt x="531524" y="1082813"/>
                    <a:pt x="535963" y="1069497"/>
                    <a:pt x="545395" y="1058955"/>
                  </a:cubicBezTo>
                  <a:cubicBezTo>
                    <a:pt x="549279" y="1053962"/>
                    <a:pt x="552608" y="1059510"/>
                    <a:pt x="555937" y="1062839"/>
                  </a:cubicBezTo>
                  <a:cubicBezTo>
                    <a:pt x="598103" y="1109999"/>
                    <a:pt x="615858" y="1108335"/>
                    <a:pt x="650257" y="1053407"/>
                  </a:cubicBezTo>
                  <a:cubicBezTo>
                    <a:pt x="653031" y="1049523"/>
                    <a:pt x="656915" y="1047304"/>
                    <a:pt x="660244" y="1043975"/>
                  </a:cubicBezTo>
                  <a:close/>
                  <a:moveTo>
                    <a:pt x="956859" y="888182"/>
                  </a:moveTo>
                  <a:cubicBezTo>
                    <a:pt x="971640" y="887965"/>
                    <a:pt x="986898" y="889318"/>
                    <a:pt x="1002572" y="891953"/>
                  </a:cubicBezTo>
                  <a:cubicBezTo>
                    <a:pt x="1036971" y="898056"/>
                    <a:pt x="1071925" y="899720"/>
                    <a:pt x="1106325" y="904714"/>
                  </a:cubicBezTo>
                  <a:cubicBezTo>
                    <a:pt x="1132956" y="908597"/>
                    <a:pt x="1140169" y="925242"/>
                    <a:pt x="1126853" y="949100"/>
                  </a:cubicBezTo>
                  <a:cubicBezTo>
                    <a:pt x="1119086" y="962971"/>
                    <a:pt x="1107434" y="974068"/>
                    <a:pt x="1094118" y="982390"/>
                  </a:cubicBezTo>
                  <a:cubicBezTo>
                    <a:pt x="1060274" y="1002919"/>
                    <a:pt x="1026985" y="1024557"/>
                    <a:pt x="990921" y="1041202"/>
                  </a:cubicBezTo>
                  <a:cubicBezTo>
                    <a:pt x="947090" y="1062285"/>
                    <a:pt x="903813" y="1063395"/>
                    <a:pt x="864420" y="1029550"/>
                  </a:cubicBezTo>
                  <a:cubicBezTo>
                    <a:pt x="845001" y="1012906"/>
                    <a:pt x="822808" y="1012351"/>
                    <a:pt x="799505" y="1018454"/>
                  </a:cubicBezTo>
                  <a:cubicBezTo>
                    <a:pt x="782860" y="1022892"/>
                    <a:pt x="766215" y="1027886"/>
                    <a:pt x="751235" y="1032325"/>
                  </a:cubicBezTo>
                  <a:cubicBezTo>
                    <a:pt x="780641" y="1001809"/>
                    <a:pt x="810047" y="971294"/>
                    <a:pt x="838343" y="940222"/>
                  </a:cubicBezTo>
                  <a:cubicBezTo>
                    <a:pt x="872465" y="903604"/>
                    <a:pt x="912516" y="888832"/>
                    <a:pt x="956859" y="888182"/>
                  </a:cubicBezTo>
                  <a:close/>
                  <a:moveTo>
                    <a:pt x="1299402" y="772665"/>
                  </a:moveTo>
                  <a:cubicBezTo>
                    <a:pt x="1307725" y="789310"/>
                    <a:pt x="1308834" y="807619"/>
                    <a:pt x="1309944" y="825373"/>
                  </a:cubicBezTo>
                  <a:cubicBezTo>
                    <a:pt x="1312163" y="869761"/>
                    <a:pt x="1335467" y="893063"/>
                    <a:pt x="1380963" y="894173"/>
                  </a:cubicBezTo>
                  <a:cubicBezTo>
                    <a:pt x="1404820" y="894728"/>
                    <a:pt x="1428123" y="899721"/>
                    <a:pt x="1450871" y="907489"/>
                  </a:cubicBezTo>
                  <a:cubicBezTo>
                    <a:pt x="1455864" y="909153"/>
                    <a:pt x="1460303" y="912482"/>
                    <a:pt x="1461413" y="921359"/>
                  </a:cubicBezTo>
                  <a:cubicBezTo>
                    <a:pt x="1434781" y="921914"/>
                    <a:pt x="1416472" y="937449"/>
                    <a:pt x="1397608" y="954094"/>
                  </a:cubicBezTo>
                  <a:cubicBezTo>
                    <a:pt x="1386511" y="964081"/>
                    <a:pt x="1373750" y="976287"/>
                    <a:pt x="1369311" y="947991"/>
                  </a:cubicBezTo>
                  <a:cubicBezTo>
                    <a:pt x="1367647" y="937449"/>
                    <a:pt x="1359879" y="928572"/>
                    <a:pt x="1349338" y="923024"/>
                  </a:cubicBezTo>
                  <a:cubicBezTo>
                    <a:pt x="1297183" y="895837"/>
                    <a:pt x="1262784" y="855890"/>
                    <a:pt x="1254461" y="795968"/>
                  </a:cubicBezTo>
                  <a:cubicBezTo>
                    <a:pt x="1253907" y="793748"/>
                    <a:pt x="1251132" y="791529"/>
                    <a:pt x="1249468" y="789310"/>
                  </a:cubicBezTo>
                  <a:cubicBezTo>
                    <a:pt x="1259455" y="763233"/>
                    <a:pt x="1282758" y="779323"/>
                    <a:pt x="1299402" y="772665"/>
                  </a:cubicBezTo>
                  <a:close/>
                  <a:moveTo>
                    <a:pt x="116271" y="622611"/>
                  </a:moveTo>
                  <a:cubicBezTo>
                    <a:pt x="126708" y="622412"/>
                    <a:pt x="138013" y="624111"/>
                    <a:pt x="149803" y="627856"/>
                  </a:cubicBezTo>
                  <a:cubicBezTo>
                    <a:pt x="154242" y="647274"/>
                    <a:pt x="166448" y="659481"/>
                    <a:pt x="185312" y="665029"/>
                  </a:cubicBezTo>
                  <a:cubicBezTo>
                    <a:pt x="194744" y="667803"/>
                    <a:pt x="203622" y="668913"/>
                    <a:pt x="205841" y="655597"/>
                  </a:cubicBezTo>
                  <a:cubicBezTo>
                    <a:pt x="243569" y="681119"/>
                    <a:pt x="288510" y="697764"/>
                    <a:pt x="313477" y="738266"/>
                  </a:cubicBezTo>
                  <a:cubicBezTo>
                    <a:pt x="343993" y="788201"/>
                    <a:pt x="335670" y="839245"/>
                    <a:pt x="291839" y="871980"/>
                  </a:cubicBezTo>
                  <a:cubicBezTo>
                    <a:pt x="283516" y="837581"/>
                    <a:pt x="275749" y="832032"/>
                    <a:pt x="233027" y="832032"/>
                  </a:cubicBezTo>
                  <a:cubicBezTo>
                    <a:pt x="196964" y="832032"/>
                    <a:pt x="196964" y="832032"/>
                    <a:pt x="210279" y="800407"/>
                  </a:cubicBezTo>
                  <a:cubicBezTo>
                    <a:pt x="230808" y="751028"/>
                    <a:pt x="224705" y="741596"/>
                    <a:pt x="170332" y="737711"/>
                  </a:cubicBezTo>
                  <a:cubicBezTo>
                    <a:pt x="168668" y="737711"/>
                    <a:pt x="166448" y="737711"/>
                    <a:pt x="164784" y="737711"/>
                  </a:cubicBezTo>
                  <a:cubicBezTo>
                    <a:pt x="144810" y="736601"/>
                    <a:pt x="120398" y="729389"/>
                    <a:pt x="112630" y="754912"/>
                  </a:cubicBezTo>
                  <a:cubicBezTo>
                    <a:pt x="105417" y="778769"/>
                    <a:pt x="120398" y="799298"/>
                    <a:pt x="139262" y="811504"/>
                  </a:cubicBezTo>
                  <a:cubicBezTo>
                    <a:pt x="155906" y="822046"/>
                    <a:pt x="159235" y="828149"/>
                    <a:pt x="150358" y="846458"/>
                  </a:cubicBezTo>
                  <a:cubicBezTo>
                    <a:pt x="135933" y="875309"/>
                    <a:pt x="142036" y="882522"/>
                    <a:pt x="175880" y="881967"/>
                  </a:cubicBezTo>
                  <a:cubicBezTo>
                    <a:pt x="201402" y="881412"/>
                    <a:pt x="224150" y="887515"/>
                    <a:pt x="253001" y="903050"/>
                  </a:cubicBezTo>
                  <a:cubicBezTo>
                    <a:pt x="203622" y="903605"/>
                    <a:pt x="169777" y="928572"/>
                    <a:pt x="131494" y="939669"/>
                  </a:cubicBezTo>
                  <a:cubicBezTo>
                    <a:pt x="116514" y="944107"/>
                    <a:pt x="107082" y="945217"/>
                    <a:pt x="102643" y="927463"/>
                  </a:cubicBezTo>
                  <a:cubicBezTo>
                    <a:pt x="100979" y="919695"/>
                    <a:pt x="95430" y="912482"/>
                    <a:pt x="88218" y="908044"/>
                  </a:cubicBezTo>
                  <a:cubicBezTo>
                    <a:pt x="81005" y="903605"/>
                    <a:pt x="79341" y="900276"/>
                    <a:pt x="83779" y="890844"/>
                  </a:cubicBezTo>
                  <a:cubicBezTo>
                    <a:pt x="104863" y="847013"/>
                    <a:pt x="97095" y="835361"/>
                    <a:pt x="46051" y="833697"/>
                  </a:cubicBezTo>
                  <a:cubicBezTo>
                    <a:pt x="41058" y="833697"/>
                    <a:pt x="35509" y="834252"/>
                    <a:pt x="29961" y="834807"/>
                  </a:cubicBezTo>
                  <a:cubicBezTo>
                    <a:pt x="38838" y="779879"/>
                    <a:pt x="46606" y="725505"/>
                    <a:pt x="56038" y="671687"/>
                  </a:cubicBezTo>
                  <a:cubicBezTo>
                    <a:pt x="61448" y="640894"/>
                    <a:pt x="84958" y="623209"/>
                    <a:pt x="116271" y="622611"/>
                  </a:cubicBezTo>
                  <a:close/>
                  <a:moveTo>
                    <a:pt x="740069" y="471125"/>
                  </a:moveTo>
                  <a:cubicBezTo>
                    <a:pt x="742774" y="470458"/>
                    <a:pt x="745687" y="471117"/>
                    <a:pt x="749016" y="474168"/>
                  </a:cubicBezTo>
                  <a:cubicBezTo>
                    <a:pt x="759557" y="483045"/>
                    <a:pt x="746797" y="496361"/>
                    <a:pt x="746797" y="508012"/>
                  </a:cubicBezTo>
                  <a:cubicBezTo>
                    <a:pt x="746797" y="516890"/>
                    <a:pt x="749571" y="524102"/>
                    <a:pt x="752900" y="531870"/>
                  </a:cubicBezTo>
                  <a:cubicBezTo>
                    <a:pt x="764551" y="560166"/>
                    <a:pt x="760112" y="572927"/>
                    <a:pt x="733481" y="588463"/>
                  </a:cubicBezTo>
                  <a:cubicBezTo>
                    <a:pt x="721275" y="595121"/>
                    <a:pt x="708513" y="600115"/>
                    <a:pt x="696862" y="607882"/>
                  </a:cubicBezTo>
                  <a:cubicBezTo>
                    <a:pt x="675779" y="622308"/>
                    <a:pt x="671340" y="636733"/>
                    <a:pt x="680772" y="661145"/>
                  </a:cubicBezTo>
                  <a:cubicBezTo>
                    <a:pt x="689095" y="683338"/>
                    <a:pt x="704075" y="700538"/>
                    <a:pt x="723494" y="713854"/>
                  </a:cubicBezTo>
                  <a:cubicBezTo>
                    <a:pt x="730152" y="718292"/>
                    <a:pt x="740693" y="723286"/>
                    <a:pt x="737364" y="732163"/>
                  </a:cubicBezTo>
                  <a:cubicBezTo>
                    <a:pt x="734036" y="742150"/>
                    <a:pt x="722384" y="739376"/>
                    <a:pt x="715171" y="736602"/>
                  </a:cubicBezTo>
                  <a:cubicBezTo>
                    <a:pt x="687985" y="727170"/>
                    <a:pt x="670785" y="737156"/>
                    <a:pt x="653031" y="758240"/>
                  </a:cubicBezTo>
                  <a:cubicBezTo>
                    <a:pt x="615303" y="803736"/>
                    <a:pt x="561485" y="801516"/>
                    <a:pt x="527085" y="753247"/>
                  </a:cubicBezTo>
                  <a:cubicBezTo>
                    <a:pt x="514324" y="734937"/>
                    <a:pt x="497125" y="724396"/>
                    <a:pt x="478816" y="713299"/>
                  </a:cubicBezTo>
                  <a:cubicBezTo>
                    <a:pt x="444416" y="691661"/>
                    <a:pt x="442197" y="670023"/>
                    <a:pt x="473267" y="646165"/>
                  </a:cubicBezTo>
                  <a:cubicBezTo>
                    <a:pt x="499344" y="626191"/>
                    <a:pt x="507112" y="602889"/>
                    <a:pt x="501009" y="571263"/>
                  </a:cubicBezTo>
                  <a:cubicBezTo>
                    <a:pt x="493241" y="530760"/>
                    <a:pt x="506557" y="510232"/>
                    <a:pt x="538737" y="506348"/>
                  </a:cubicBezTo>
                  <a:cubicBezTo>
                    <a:pt x="542621" y="506348"/>
                    <a:pt x="546504" y="506348"/>
                    <a:pt x="550388" y="506348"/>
                  </a:cubicBezTo>
                  <a:cubicBezTo>
                    <a:pt x="559265" y="508012"/>
                    <a:pt x="568697" y="510232"/>
                    <a:pt x="577575" y="511896"/>
                  </a:cubicBezTo>
                  <a:cubicBezTo>
                    <a:pt x="628064" y="525212"/>
                    <a:pt x="674669" y="517444"/>
                    <a:pt x="715726" y="484155"/>
                  </a:cubicBezTo>
                  <a:cubicBezTo>
                    <a:pt x="725713" y="487068"/>
                    <a:pt x="731955" y="473128"/>
                    <a:pt x="740069" y="471125"/>
                  </a:cubicBezTo>
                  <a:close/>
                  <a:moveTo>
                    <a:pt x="1560727" y="397394"/>
                  </a:moveTo>
                  <a:cubicBezTo>
                    <a:pt x="1565305" y="399544"/>
                    <a:pt x="1568217" y="404814"/>
                    <a:pt x="1569604" y="413137"/>
                  </a:cubicBezTo>
                  <a:cubicBezTo>
                    <a:pt x="1572378" y="428117"/>
                    <a:pt x="1573488" y="444762"/>
                    <a:pt x="1562391" y="454749"/>
                  </a:cubicBezTo>
                  <a:cubicBezTo>
                    <a:pt x="1494148" y="516336"/>
                    <a:pt x="1438110" y="591237"/>
                    <a:pt x="1355440" y="635623"/>
                  </a:cubicBezTo>
                  <a:cubicBezTo>
                    <a:pt x="1327699" y="650049"/>
                    <a:pt x="1299403" y="651158"/>
                    <a:pt x="1270552" y="639507"/>
                  </a:cubicBezTo>
                  <a:cubicBezTo>
                    <a:pt x="1264449" y="636733"/>
                    <a:pt x="1257236" y="636178"/>
                    <a:pt x="1256681" y="627856"/>
                  </a:cubicBezTo>
                  <a:cubicBezTo>
                    <a:pt x="1256126" y="619533"/>
                    <a:pt x="1263339" y="617869"/>
                    <a:pt x="1268887" y="614540"/>
                  </a:cubicBezTo>
                  <a:cubicBezTo>
                    <a:pt x="1296629" y="597340"/>
                    <a:pt x="1329363" y="602334"/>
                    <a:pt x="1359324" y="594566"/>
                  </a:cubicBezTo>
                  <a:cubicBezTo>
                    <a:pt x="1366537" y="592902"/>
                    <a:pt x="1373750" y="593457"/>
                    <a:pt x="1376525" y="584025"/>
                  </a:cubicBezTo>
                  <a:cubicBezTo>
                    <a:pt x="1385957" y="547961"/>
                    <a:pt x="1416472" y="532426"/>
                    <a:pt x="1444768" y="515781"/>
                  </a:cubicBezTo>
                  <a:cubicBezTo>
                    <a:pt x="1461413" y="505794"/>
                    <a:pt x="1475838" y="494143"/>
                    <a:pt x="1486935" y="477497"/>
                  </a:cubicBezTo>
                  <a:cubicBezTo>
                    <a:pt x="1487490" y="459188"/>
                    <a:pt x="1500251" y="447536"/>
                    <a:pt x="1509683" y="433666"/>
                  </a:cubicBezTo>
                  <a:cubicBezTo>
                    <a:pt x="1522444" y="424789"/>
                    <a:pt x="1527437" y="408144"/>
                    <a:pt x="1541863" y="400376"/>
                  </a:cubicBezTo>
                  <a:cubicBezTo>
                    <a:pt x="1549908" y="396215"/>
                    <a:pt x="1556150" y="395244"/>
                    <a:pt x="1560727" y="397394"/>
                  </a:cubicBezTo>
                  <a:close/>
                  <a:moveTo>
                    <a:pt x="905476" y="243361"/>
                  </a:moveTo>
                  <a:cubicBezTo>
                    <a:pt x="938766" y="247245"/>
                    <a:pt x="957630" y="258896"/>
                    <a:pt x="967616" y="287192"/>
                  </a:cubicBezTo>
                  <a:cubicBezTo>
                    <a:pt x="983152" y="331578"/>
                    <a:pt x="1018661" y="358210"/>
                    <a:pt x="1054724" y="354881"/>
                  </a:cubicBezTo>
                  <a:cubicBezTo>
                    <a:pt x="1061938" y="354326"/>
                    <a:pt x="1069151" y="354881"/>
                    <a:pt x="1071925" y="344894"/>
                  </a:cubicBezTo>
                  <a:cubicBezTo>
                    <a:pt x="1073589" y="337681"/>
                    <a:pt x="1065822" y="322146"/>
                    <a:pt x="1081357" y="324920"/>
                  </a:cubicBezTo>
                  <a:cubicBezTo>
                    <a:pt x="1095227" y="327140"/>
                    <a:pt x="1111872" y="333798"/>
                    <a:pt x="1114646" y="349888"/>
                  </a:cubicBezTo>
                  <a:cubicBezTo>
                    <a:pt x="1117421" y="365977"/>
                    <a:pt x="1115756" y="380403"/>
                    <a:pt x="1136839" y="385396"/>
                  </a:cubicBezTo>
                  <a:cubicBezTo>
                    <a:pt x="1159587" y="390946"/>
                    <a:pt x="1182890" y="386506"/>
                    <a:pt x="1195096" y="370416"/>
                  </a:cubicBezTo>
                  <a:cubicBezTo>
                    <a:pt x="1230050" y="323811"/>
                    <a:pt x="1276101" y="322146"/>
                    <a:pt x="1327700" y="329359"/>
                  </a:cubicBezTo>
                  <a:cubicBezTo>
                    <a:pt x="1324925" y="342120"/>
                    <a:pt x="1313274" y="346559"/>
                    <a:pt x="1303842" y="352662"/>
                  </a:cubicBezTo>
                  <a:cubicBezTo>
                    <a:pt x="1270553" y="374300"/>
                    <a:pt x="1235044" y="392610"/>
                    <a:pt x="1207302" y="421461"/>
                  </a:cubicBezTo>
                  <a:cubicBezTo>
                    <a:pt x="1202309" y="427009"/>
                    <a:pt x="1195096" y="433112"/>
                    <a:pt x="1197870" y="440325"/>
                  </a:cubicBezTo>
                  <a:cubicBezTo>
                    <a:pt x="1200644" y="448648"/>
                    <a:pt x="1210631" y="449202"/>
                    <a:pt x="1218954" y="449202"/>
                  </a:cubicBezTo>
                  <a:cubicBezTo>
                    <a:pt x="1230050" y="449202"/>
                    <a:pt x="1240592" y="449757"/>
                    <a:pt x="1251688" y="445873"/>
                  </a:cubicBezTo>
                  <a:cubicBezTo>
                    <a:pt x="1263895" y="441990"/>
                    <a:pt x="1268333" y="451977"/>
                    <a:pt x="1269443" y="461409"/>
                  </a:cubicBezTo>
                  <a:cubicBezTo>
                    <a:pt x="1271107" y="472505"/>
                    <a:pt x="1261675" y="472505"/>
                    <a:pt x="1254463" y="471950"/>
                  </a:cubicBezTo>
                  <a:cubicBezTo>
                    <a:pt x="1215625" y="469731"/>
                    <a:pt x="1178451" y="458635"/>
                    <a:pt x="1144052" y="440880"/>
                  </a:cubicBezTo>
                  <a:cubicBezTo>
                    <a:pt x="1106879" y="421461"/>
                    <a:pt x="1070815" y="409255"/>
                    <a:pt x="1028093" y="421461"/>
                  </a:cubicBezTo>
                  <a:cubicBezTo>
                    <a:pt x="1007009" y="427564"/>
                    <a:pt x="990919" y="413694"/>
                    <a:pt x="978158" y="398158"/>
                  </a:cubicBezTo>
                  <a:cubicBezTo>
                    <a:pt x="963178" y="380958"/>
                    <a:pt x="955410" y="360984"/>
                    <a:pt x="949307" y="339346"/>
                  </a:cubicBezTo>
                  <a:cubicBezTo>
                    <a:pt x="940430" y="307166"/>
                    <a:pt x="929888" y="276096"/>
                    <a:pt x="905476" y="243361"/>
                  </a:cubicBezTo>
                  <a:close/>
                  <a:moveTo>
                    <a:pt x="133496" y="149378"/>
                  </a:moveTo>
                  <a:cubicBezTo>
                    <a:pt x="149109" y="148867"/>
                    <a:pt x="165199" y="150705"/>
                    <a:pt x="181983" y="155698"/>
                  </a:cubicBezTo>
                  <a:cubicBezTo>
                    <a:pt x="190860" y="158472"/>
                    <a:pt x="196408" y="156808"/>
                    <a:pt x="195854" y="169569"/>
                  </a:cubicBezTo>
                  <a:cubicBezTo>
                    <a:pt x="195299" y="187878"/>
                    <a:pt x="210279" y="199530"/>
                    <a:pt x="223040" y="209516"/>
                  </a:cubicBezTo>
                  <a:cubicBezTo>
                    <a:pt x="243014" y="225606"/>
                    <a:pt x="263542" y="241142"/>
                    <a:pt x="286845" y="252793"/>
                  </a:cubicBezTo>
                  <a:cubicBezTo>
                    <a:pt x="324018" y="271102"/>
                    <a:pt x="332341" y="290521"/>
                    <a:pt x="322909" y="331023"/>
                  </a:cubicBezTo>
                  <a:cubicBezTo>
                    <a:pt x="319580" y="343230"/>
                    <a:pt x="317360" y="355991"/>
                    <a:pt x="314032" y="372080"/>
                  </a:cubicBezTo>
                  <a:cubicBezTo>
                    <a:pt x="270755" y="344339"/>
                    <a:pt x="229698" y="322146"/>
                    <a:pt x="179764" y="328249"/>
                  </a:cubicBezTo>
                  <a:cubicBezTo>
                    <a:pt x="172551" y="328804"/>
                    <a:pt x="165893" y="324920"/>
                    <a:pt x="164783" y="318262"/>
                  </a:cubicBezTo>
                  <a:cubicBezTo>
                    <a:pt x="160900" y="298289"/>
                    <a:pt x="150358" y="298289"/>
                    <a:pt x="135932" y="308830"/>
                  </a:cubicBezTo>
                  <a:cubicBezTo>
                    <a:pt x="128720" y="263335"/>
                    <a:pt x="111520" y="253348"/>
                    <a:pt x="68798" y="268883"/>
                  </a:cubicBezTo>
                  <a:cubicBezTo>
                    <a:pt x="59366" y="272212"/>
                    <a:pt x="53263" y="270547"/>
                    <a:pt x="51044" y="261670"/>
                  </a:cubicBezTo>
                  <a:cubicBezTo>
                    <a:pt x="45496" y="231709"/>
                    <a:pt x="27741" y="210626"/>
                    <a:pt x="0" y="195646"/>
                  </a:cubicBezTo>
                  <a:cubicBezTo>
                    <a:pt x="44109" y="173591"/>
                    <a:pt x="86657" y="150913"/>
                    <a:pt x="133496" y="149378"/>
                  </a:cubicBezTo>
                  <a:close/>
                  <a:moveTo>
                    <a:pt x="714564" y="61"/>
                  </a:moveTo>
                  <a:cubicBezTo>
                    <a:pt x="751859" y="-798"/>
                    <a:pt x="787438" y="7004"/>
                    <a:pt x="816150" y="41959"/>
                  </a:cubicBezTo>
                  <a:cubicBezTo>
                    <a:pt x="842226" y="74139"/>
                    <a:pt x="877180" y="70255"/>
                    <a:pt x="918238" y="36965"/>
                  </a:cubicBezTo>
                  <a:cubicBezTo>
                    <a:pt x="926005" y="101325"/>
                    <a:pt x="897709" y="134060"/>
                    <a:pt x="837233" y="134060"/>
                  </a:cubicBezTo>
                  <a:cubicBezTo>
                    <a:pt x="796731" y="133505"/>
                    <a:pt x="756783" y="139053"/>
                    <a:pt x="716836" y="144602"/>
                  </a:cubicBezTo>
                  <a:cubicBezTo>
                    <a:pt x="700191" y="147376"/>
                    <a:pt x="689649" y="155698"/>
                    <a:pt x="688540" y="172898"/>
                  </a:cubicBezTo>
                  <a:cubicBezTo>
                    <a:pt x="687985" y="183994"/>
                    <a:pt x="686320" y="193426"/>
                    <a:pt x="673005" y="195091"/>
                  </a:cubicBezTo>
                  <a:cubicBezTo>
                    <a:pt x="660244" y="196200"/>
                    <a:pt x="648592" y="195091"/>
                    <a:pt x="641379" y="182885"/>
                  </a:cubicBezTo>
                  <a:cubicBezTo>
                    <a:pt x="636941" y="175117"/>
                    <a:pt x="631393" y="167349"/>
                    <a:pt x="628618" y="158472"/>
                  </a:cubicBezTo>
                  <a:cubicBezTo>
                    <a:pt x="616412" y="122409"/>
                    <a:pt x="588671" y="105209"/>
                    <a:pt x="553162" y="94112"/>
                  </a:cubicBezTo>
                  <a:cubicBezTo>
                    <a:pt x="529859" y="86900"/>
                    <a:pt x="507112" y="78022"/>
                    <a:pt x="483254" y="69145"/>
                  </a:cubicBezTo>
                  <a:cubicBezTo>
                    <a:pt x="491576" y="55829"/>
                    <a:pt x="502673" y="55829"/>
                    <a:pt x="513769" y="56384"/>
                  </a:cubicBezTo>
                  <a:cubicBezTo>
                    <a:pt x="547059" y="57494"/>
                    <a:pt x="580349" y="51946"/>
                    <a:pt x="613083" y="60823"/>
                  </a:cubicBezTo>
                  <a:cubicBezTo>
                    <a:pt x="619186" y="62487"/>
                    <a:pt x="631393" y="65261"/>
                    <a:pt x="629173" y="53055"/>
                  </a:cubicBezTo>
                  <a:cubicBezTo>
                    <a:pt x="620851" y="13108"/>
                    <a:pt x="652476" y="5895"/>
                    <a:pt x="676888" y="3121"/>
                  </a:cubicBezTo>
                  <a:cubicBezTo>
                    <a:pt x="689510" y="1595"/>
                    <a:pt x="702133" y="347"/>
                    <a:pt x="714564" y="61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5873A36-FCA5-40AC-A238-C0FDD81C337A}"/>
                </a:ext>
              </a:extLst>
            </p:cNvPr>
            <p:cNvSpPr/>
            <p:nvPr/>
          </p:nvSpPr>
          <p:spPr>
            <a:xfrm>
              <a:off x="2777648" y="2541716"/>
              <a:ext cx="1526685" cy="1280382"/>
            </a:xfrm>
            <a:custGeom>
              <a:avLst/>
              <a:gdLst>
                <a:gd name="connsiteX0" fmla="*/ 1108288 w 1526685"/>
                <a:gd name="connsiteY0" fmla="*/ 1172902 h 1280382"/>
                <a:gd name="connsiteX1" fmla="*/ 1115500 w 1526685"/>
                <a:gd name="connsiteY1" fmla="*/ 1183999 h 1280382"/>
                <a:gd name="connsiteX2" fmla="*/ 1081100 w 1526685"/>
                <a:gd name="connsiteY2" fmla="*/ 1234489 h 1280382"/>
                <a:gd name="connsiteX3" fmla="*/ 1097746 w 1526685"/>
                <a:gd name="connsiteY3" fmla="*/ 1179560 h 1280382"/>
                <a:gd name="connsiteX4" fmla="*/ 1108288 w 1526685"/>
                <a:gd name="connsiteY4" fmla="*/ 1172902 h 1280382"/>
                <a:gd name="connsiteX5" fmla="*/ 1234788 w 1526685"/>
                <a:gd name="connsiteY5" fmla="*/ 1171792 h 1280382"/>
                <a:gd name="connsiteX6" fmla="*/ 1248104 w 1526685"/>
                <a:gd name="connsiteY6" fmla="*/ 1279984 h 1280382"/>
                <a:gd name="connsiteX7" fmla="*/ 1232014 w 1526685"/>
                <a:gd name="connsiteY7" fmla="*/ 1274436 h 1280382"/>
                <a:gd name="connsiteX8" fmla="*/ 1224801 w 1526685"/>
                <a:gd name="connsiteY8" fmla="*/ 1256681 h 1280382"/>
                <a:gd name="connsiteX9" fmla="*/ 1234788 w 1526685"/>
                <a:gd name="connsiteY9" fmla="*/ 1171792 h 1280382"/>
                <a:gd name="connsiteX10" fmla="*/ 449709 w 1526685"/>
                <a:gd name="connsiteY10" fmla="*/ 1106878 h 1280382"/>
                <a:gd name="connsiteX11" fmla="*/ 459141 w 1526685"/>
                <a:gd name="connsiteY11" fmla="*/ 1112426 h 1280382"/>
                <a:gd name="connsiteX12" fmla="*/ 455257 w 1526685"/>
                <a:gd name="connsiteY12" fmla="*/ 1126852 h 1280382"/>
                <a:gd name="connsiteX13" fmla="*/ 398109 w 1526685"/>
                <a:gd name="connsiteY13" fmla="*/ 1171238 h 1280382"/>
                <a:gd name="connsiteX14" fmla="*/ 388677 w 1526685"/>
                <a:gd name="connsiteY14" fmla="*/ 1173457 h 1280382"/>
                <a:gd name="connsiteX15" fmla="*/ 377581 w 1526685"/>
                <a:gd name="connsiteY15" fmla="*/ 1140722 h 1280382"/>
                <a:gd name="connsiteX16" fmla="*/ 387013 w 1526685"/>
                <a:gd name="connsiteY16" fmla="*/ 1120748 h 1280382"/>
                <a:gd name="connsiteX17" fmla="*/ 449709 w 1526685"/>
                <a:gd name="connsiteY17" fmla="*/ 1106878 h 1280382"/>
                <a:gd name="connsiteX18" fmla="*/ 671223 w 1526685"/>
                <a:gd name="connsiteY18" fmla="*/ 1104728 h 1280382"/>
                <a:gd name="connsiteX19" fmla="*/ 678851 w 1526685"/>
                <a:gd name="connsiteY19" fmla="*/ 1111871 h 1280382"/>
                <a:gd name="connsiteX20" fmla="*/ 720463 w 1526685"/>
                <a:gd name="connsiteY20" fmla="*/ 1150710 h 1280382"/>
                <a:gd name="connsiteX21" fmla="*/ 671084 w 1526685"/>
                <a:gd name="connsiteY21" fmla="*/ 1163471 h 1280382"/>
                <a:gd name="connsiteX22" fmla="*/ 644452 w 1526685"/>
                <a:gd name="connsiteY22" fmla="*/ 1139614 h 1280382"/>
                <a:gd name="connsiteX23" fmla="*/ 661097 w 1526685"/>
                <a:gd name="connsiteY23" fmla="*/ 1107988 h 1280382"/>
                <a:gd name="connsiteX24" fmla="*/ 671223 w 1526685"/>
                <a:gd name="connsiteY24" fmla="*/ 1104728 h 1280382"/>
                <a:gd name="connsiteX25" fmla="*/ 1318566 w 1526685"/>
                <a:gd name="connsiteY25" fmla="*/ 1074697 h 1280382"/>
                <a:gd name="connsiteX26" fmla="*/ 1336321 w 1526685"/>
                <a:gd name="connsiteY26" fmla="*/ 1123523 h 1280382"/>
                <a:gd name="connsiteX27" fmla="*/ 1328553 w 1526685"/>
                <a:gd name="connsiteY27" fmla="*/ 1154038 h 1280382"/>
                <a:gd name="connsiteX28" fmla="*/ 1293044 w 1526685"/>
                <a:gd name="connsiteY28" fmla="*/ 1181780 h 1280382"/>
                <a:gd name="connsiteX29" fmla="*/ 1276954 w 1526685"/>
                <a:gd name="connsiteY29" fmla="*/ 1124078 h 1280382"/>
                <a:gd name="connsiteX30" fmla="*/ 1281392 w 1526685"/>
                <a:gd name="connsiteY30" fmla="*/ 1114091 h 1280382"/>
                <a:gd name="connsiteX31" fmla="*/ 1318566 w 1526685"/>
                <a:gd name="connsiteY31" fmla="*/ 1074697 h 1280382"/>
                <a:gd name="connsiteX32" fmla="*/ 948914 w 1526685"/>
                <a:gd name="connsiteY32" fmla="*/ 1019354 h 1280382"/>
                <a:gd name="connsiteX33" fmla="*/ 963478 w 1526685"/>
                <a:gd name="connsiteY33" fmla="*/ 1020879 h 1280382"/>
                <a:gd name="connsiteX34" fmla="*/ 1017852 w 1526685"/>
                <a:gd name="connsiteY34" fmla="*/ 1049176 h 1280382"/>
                <a:gd name="connsiteX35" fmla="*/ 1011194 w 1526685"/>
                <a:gd name="connsiteY35" fmla="*/ 1056943 h 1280382"/>
                <a:gd name="connsiteX36" fmla="*/ 981788 w 1526685"/>
                <a:gd name="connsiteY36" fmla="*/ 1132400 h 1280382"/>
                <a:gd name="connsiteX37" fmla="*/ 981233 w 1526685"/>
                <a:gd name="connsiteY37" fmla="*/ 1142942 h 1280382"/>
                <a:gd name="connsiteX38" fmla="*/ 974575 w 1526685"/>
                <a:gd name="connsiteY38" fmla="*/ 1145161 h 1280382"/>
                <a:gd name="connsiteX39" fmla="*/ 938511 w 1526685"/>
                <a:gd name="connsiteY39" fmla="*/ 1036415 h 1280382"/>
                <a:gd name="connsiteX40" fmla="*/ 938511 w 1526685"/>
                <a:gd name="connsiteY40" fmla="*/ 1033640 h 1280382"/>
                <a:gd name="connsiteX41" fmla="*/ 948914 w 1526685"/>
                <a:gd name="connsiteY41" fmla="*/ 1019354 h 1280382"/>
                <a:gd name="connsiteX42" fmla="*/ 737664 w 1526685"/>
                <a:gd name="connsiteY42" fmla="*/ 969281 h 1280382"/>
                <a:gd name="connsiteX43" fmla="*/ 742103 w 1526685"/>
                <a:gd name="connsiteY43" fmla="*/ 998688 h 1280382"/>
                <a:gd name="connsiteX44" fmla="*/ 707148 w 1526685"/>
                <a:gd name="connsiteY44" fmla="*/ 1032532 h 1280382"/>
                <a:gd name="connsiteX45" fmla="*/ 727123 w 1526685"/>
                <a:gd name="connsiteY45" fmla="*/ 970391 h 1280382"/>
                <a:gd name="connsiteX46" fmla="*/ 737664 w 1526685"/>
                <a:gd name="connsiteY46" fmla="*/ 969281 h 1280382"/>
                <a:gd name="connsiteX47" fmla="*/ 1219600 w 1526685"/>
                <a:gd name="connsiteY47" fmla="*/ 966784 h 1280382"/>
                <a:gd name="connsiteX48" fmla="*/ 1228685 w 1526685"/>
                <a:gd name="connsiteY48" fmla="*/ 981487 h 1280382"/>
                <a:gd name="connsiteX49" fmla="*/ 1253652 w 1526685"/>
                <a:gd name="connsiteY49" fmla="*/ 1028092 h 1280382"/>
                <a:gd name="connsiteX50" fmla="*/ 1219253 w 1526685"/>
                <a:gd name="connsiteY50" fmla="*/ 1015331 h 1280382"/>
                <a:gd name="connsiteX51" fmla="*/ 1225911 w 1526685"/>
                <a:gd name="connsiteY51" fmla="*/ 1048066 h 1280382"/>
                <a:gd name="connsiteX52" fmla="*/ 1131035 w 1526685"/>
                <a:gd name="connsiteY52" fmla="*/ 1076362 h 1280382"/>
                <a:gd name="connsiteX53" fmla="*/ 1092752 w 1526685"/>
                <a:gd name="connsiteY53" fmla="*/ 1054724 h 1280382"/>
                <a:gd name="connsiteX54" fmla="*/ 1092752 w 1526685"/>
                <a:gd name="connsiteY54" fmla="*/ 1026428 h 1280382"/>
                <a:gd name="connsiteX55" fmla="*/ 1137693 w 1526685"/>
                <a:gd name="connsiteY55" fmla="*/ 1033641 h 1280382"/>
                <a:gd name="connsiteX56" fmla="*/ 1202608 w 1526685"/>
                <a:gd name="connsiteY56" fmla="*/ 973719 h 1280382"/>
                <a:gd name="connsiteX57" fmla="*/ 1219600 w 1526685"/>
                <a:gd name="connsiteY57" fmla="*/ 966784 h 1280382"/>
                <a:gd name="connsiteX58" fmla="*/ 404213 w 1526685"/>
                <a:gd name="connsiteY58" fmla="*/ 924757 h 1280382"/>
                <a:gd name="connsiteX59" fmla="*/ 453592 w 1526685"/>
                <a:gd name="connsiteY59" fmla="*/ 942095 h 1280382"/>
                <a:gd name="connsiteX60" fmla="*/ 394226 w 1526685"/>
                <a:gd name="connsiteY60" fmla="*/ 997022 h 1280382"/>
                <a:gd name="connsiteX61" fmla="*/ 387568 w 1526685"/>
                <a:gd name="connsiteY61" fmla="*/ 981487 h 1280382"/>
                <a:gd name="connsiteX62" fmla="*/ 358162 w 1526685"/>
                <a:gd name="connsiteY62" fmla="*/ 938211 h 1280382"/>
                <a:gd name="connsiteX63" fmla="*/ 404213 w 1526685"/>
                <a:gd name="connsiteY63" fmla="*/ 924757 h 1280382"/>
                <a:gd name="connsiteX64" fmla="*/ 1143797 w 1526685"/>
                <a:gd name="connsiteY64" fmla="*/ 920456 h 1280382"/>
                <a:gd name="connsiteX65" fmla="*/ 1169873 w 1526685"/>
                <a:gd name="connsiteY65" fmla="*/ 931553 h 1280382"/>
                <a:gd name="connsiteX66" fmla="*/ 1142132 w 1526685"/>
                <a:gd name="connsiteY66" fmla="*/ 964842 h 1280382"/>
                <a:gd name="connsiteX67" fmla="*/ 1127151 w 1526685"/>
                <a:gd name="connsiteY67" fmla="*/ 947088 h 1280382"/>
                <a:gd name="connsiteX68" fmla="*/ 1143797 w 1526685"/>
                <a:gd name="connsiteY68" fmla="*/ 920456 h 1280382"/>
                <a:gd name="connsiteX69" fmla="*/ 874323 w 1526685"/>
                <a:gd name="connsiteY69" fmla="*/ 900213 h 1280382"/>
                <a:gd name="connsiteX70" fmla="*/ 905775 w 1526685"/>
                <a:gd name="connsiteY70" fmla="*/ 904366 h 1280382"/>
                <a:gd name="connsiteX71" fmla="*/ 885247 w 1526685"/>
                <a:gd name="connsiteY71" fmla="*/ 914353 h 1280382"/>
                <a:gd name="connsiteX72" fmla="*/ 821442 w 1526685"/>
                <a:gd name="connsiteY72" fmla="*/ 957630 h 1280382"/>
                <a:gd name="connsiteX73" fmla="*/ 810345 w 1526685"/>
                <a:gd name="connsiteY73" fmla="*/ 953191 h 1280382"/>
                <a:gd name="connsiteX74" fmla="*/ 874323 w 1526685"/>
                <a:gd name="connsiteY74" fmla="*/ 900213 h 1280382"/>
                <a:gd name="connsiteX75" fmla="*/ 524611 w 1526685"/>
                <a:gd name="connsiteY75" fmla="*/ 865528 h 1280382"/>
                <a:gd name="connsiteX76" fmla="*/ 531269 w 1526685"/>
                <a:gd name="connsiteY76" fmla="*/ 912133 h 1280382"/>
                <a:gd name="connsiteX77" fmla="*/ 507965 w 1526685"/>
                <a:gd name="connsiteY77" fmla="*/ 940430 h 1280382"/>
                <a:gd name="connsiteX78" fmla="*/ 524611 w 1526685"/>
                <a:gd name="connsiteY78" fmla="*/ 865528 h 1280382"/>
                <a:gd name="connsiteX79" fmla="*/ 1129926 w 1526685"/>
                <a:gd name="connsiteY79" fmla="*/ 843890 h 1280382"/>
                <a:gd name="connsiteX80" fmla="*/ 1032830 w 1526685"/>
                <a:gd name="connsiteY80" fmla="*/ 942096 h 1280382"/>
                <a:gd name="connsiteX81" fmla="*/ 1002870 w 1526685"/>
                <a:gd name="connsiteY81" fmla="*/ 939321 h 1280382"/>
                <a:gd name="connsiteX82" fmla="*/ 1016740 w 1526685"/>
                <a:gd name="connsiteY82" fmla="*/ 916019 h 1280382"/>
                <a:gd name="connsiteX83" fmla="*/ 1106623 w 1526685"/>
                <a:gd name="connsiteY83" fmla="*/ 848884 h 1280382"/>
                <a:gd name="connsiteX84" fmla="*/ 1129926 w 1526685"/>
                <a:gd name="connsiteY84" fmla="*/ 843890 h 1280382"/>
                <a:gd name="connsiteX85" fmla="*/ 760411 w 1526685"/>
                <a:gd name="connsiteY85" fmla="*/ 816704 h 1280382"/>
                <a:gd name="connsiteX86" fmla="*/ 747650 w 1526685"/>
                <a:gd name="connsiteY86" fmla="*/ 863310 h 1280382"/>
                <a:gd name="connsiteX87" fmla="*/ 688838 w 1526685"/>
                <a:gd name="connsiteY87" fmla="*/ 919348 h 1280382"/>
                <a:gd name="connsiteX88" fmla="*/ 688838 w 1526685"/>
                <a:gd name="connsiteY88" fmla="*/ 903258 h 1280382"/>
                <a:gd name="connsiteX89" fmla="*/ 760411 w 1526685"/>
                <a:gd name="connsiteY89" fmla="*/ 816704 h 1280382"/>
                <a:gd name="connsiteX90" fmla="*/ 1483350 w 1526685"/>
                <a:gd name="connsiteY90" fmla="*/ 777311 h 1280382"/>
                <a:gd name="connsiteX91" fmla="*/ 1503324 w 1526685"/>
                <a:gd name="connsiteY91" fmla="*/ 805607 h 1280382"/>
                <a:gd name="connsiteX92" fmla="*/ 1503879 w 1526685"/>
                <a:gd name="connsiteY92" fmla="*/ 846664 h 1280382"/>
                <a:gd name="connsiteX93" fmla="*/ 1456163 w 1526685"/>
                <a:gd name="connsiteY93" fmla="*/ 808381 h 1280382"/>
                <a:gd name="connsiteX94" fmla="*/ 1450615 w 1526685"/>
                <a:gd name="connsiteY94" fmla="*/ 793401 h 1280382"/>
                <a:gd name="connsiteX95" fmla="*/ 1483350 w 1526685"/>
                <a:gd name="connsiteY95" fmla="*/ 777311 h 1280382"/>
                <a:gd name="connsiteX96" fmla="*/ 202257 w 1526685"/>
                <a:gd name="connsiteY96" fmla="*/ 775092 h 1280382"/>
                <a:gd name="connsiteX97" fmla="*/ 127909 w 1526685"/>
                <a:gd name="connsiteY97" fmla="*/ 877736 h 1280382"/>
                <a:gd name="connsiteX98" fmla="*/ 121251 w 1526685"/>
                <a:gd name="connsiteY98" fmla="*/ 877181 h 1280382"/>
                <a:gd name="connsiteX99" fmla="*/ 102387 w 1526685"/>
                <a:gd name="connsiteY99" fmla="*/ 844446 h 1280382"/>
                <a:gd name="connsiteX100" fmla="*/ 116813 w 1526685"/>
                <a:gd name="connsiteY100" fmla="*/ 812265 h 1280382"/>
                <a:gd name="connsiteX101" fmla="*/ 202257 w 1526685"/>
                <a:gd name="connsiteY101" fmla="*/ 775092 h 1280382"/>
                <a:gd name="connsiteX102" fmla="*/ 287699 w 1526685"/>
                <a:gd name="connsiteY102" fmla="*/ 767879 h 1280382"/>
                <a:gd name="connsiteX103" fmla="*/ 333749 w 1526685"/>
                <a:gd name="connsiteY103" fmla="*/ 802278 h 1280382"/>
                <a:gd name="connsiteX104" fmla="*/ 336523 w 1526685"/>
                <a:gd name="connsiteY104" fmla="*/ 815039 h 1280382"/>
                <a:gd name="connsiteX105" fmla="*/ 327091 w 1526685"/>
                <a:gd name="connsiteY105" fmla="*/ 819478 h 1280382"/>
                <a:gd name="connsiteX106" fmla="*/ 272718 w 1526685"/>
                <a:gd name="connsiteY106" fmla="*/ 801723 h 1280382"/>
                <a:gd name="connsiteX107" fmla="*/ 268835 w 1526685"/>
                <a:gd name="connsiteY107" fmla="*/ 777866 h 1280382"/>
                <a:gd name="connsiteX108" fmla="*/ 287699 w 1526685"/>
                <a:gd name="connsiteY108" fmla="*/ 767879 h 1280382"/>
                <a:gd name="connsiteX109" fmla="*/ 1279173 w 1526685"/>
                <a:gd name="connsiteY109" fmla="*/ 722383 h 1280382"/>
                <a:gd name="connsiteX110" fmla="*/ 1307470 w 1526685"/>
                <a:gd name="connsiteY110" fmla="*/ 747905 h 1280382"/>
                <a:gd name="connsiteX111" fmla="*/ 1355185 w 1526685"/>
                <a:gd name="connsiteY111" fmla="*/ 777311 h 1280382"/>
                <a:gd name="connsiteX112" fmla="*/ 1356850 w 1526685"/>
                <a:gd name="connsiteY112" fmla="*/ 861090 h 1280382"/>
                <a:gd name="connsiteX113" fmla="*/ 1306915 w 1526685"/>
                <a:gd name="connsiteY113" fmla="*/ 820032 h 1280382"/>
                <a:gd name="connsiteX114" fmla="*/ 1261419 w 1526685"/>
                <a:gd name="connsiteY114" fmla="*/ 760111 h 1280382"/>
                <a:gd name="connsiteX115" fmla="*/ 1279173 w 1526685"/>
                <a:gd name="connsiteY115" fmla="*/ 722383 h 1280382"/>
                <a:gd name="connsiteX116" fmla="*/ 1213782 w 1526685"/>
                <a:gd name="connsiteY116" fmla="*/ 716350 h 1280382"/>
                <a:gd name="connsiteX117" fmla="*/ 1232013 w 1526685"/>
                <a:gd name="connsiteY117" fmla="*/ 720164 h 1280382"/>
                <a:gd name="connsiteX118" fmla="*/ 1204827 w 1526685"/>
                <a:gd name="connsiteY118" fmla="*/ 787854 h 1280382"/>
                <a:gd name="connsiteX119" fmla="*/ 1191511 w 1526685"/>
                <a:gd name="connsiteY119" fmla="*/ 793957 h 1280382"/>
                <a:gd name="connsiteX120" fmla="*/ 1190401 w 1526685"/>
                <a:gd name="connsiteY120" fmla="*/ 779532 h 1280382"/>
                <a:gd name="connsiteX121" fmla="*/ 1198724 w 1526685"/>
                <a:gd name="connsiteY121" fmla="*/ 745687 h 1280382"/>
                <a:gd name="connsiteX122" fmla="*/ 1213782 w 1526685"/>
                <a:gd name="connsiteY122" fmla="*/ 716350 h 1280382"/>
                <a:gd name="connsiteX123" fmla="*/ 75756 w 1526685"/>
                <a:gd name="connsiteY123" fmla="*/ 709622 h 1280382"/>
                <a:gd name="connsiteX124" fmla="*/ 3628 w 1526685"/>
                <a:gd name="connsiteY124" fmla="*/ 818924 h 1280382"/>
                <a:gd name="connsiteX125" fmla="*/ 22492 w 1526685"/>
                <a:gd name="connsiteY125" fmla="*/ 757893 h 1280382"/>
                <a:gd name="connsiteX126" fmla="*/ 75756 w 1526685"/>
                <a:gd name="connsiteY126" fmla="*/ 709622 h 1280382"/>
                <a:gd name="connsiteX127" fmla="*/ 891905 w 1526685"/>
                <a:gd name="connsiteY127" fmla="*/ 678422 h 1280382"/>
                <a:gd name="connsiteX128" fmla="*/ 921311 w 1526685"/>
                <a:gd name="connsiteY128" fmla="*/ 680217 h 1280382"/>
                <a:gd name="connsiteX129" fmla="*/ 964587 w 1526685"/>
                <a:gd name="connsiteY129" fmla="*/ 689649 h 1280382"/>
                <a:gd name="connsiteX130" fmla="*/ 1018405 w 1526685"/>
                <a:gd name="connsiteY130" fmla="*/ 710178 h 1280382"/>
                <a:gd name="connsiteX131" fmla="*/ 959039 w 1526685"/>
                <a:gd name="connsiteY131" fmla="*/ 709069 h 1280382"/>
                <a:gd name="connsiteX132" fmla="*/ 897453 w 1526685"/>
                <a:gd name="connsiteY132" fmla="*/ 719610 h 1280382"/>
                <a:gd name="connsiteX133" fmla="*/ 836977 w 1526685"/>
                <a:gd name="connsiteY133" fmla="*/ 740139 h 1280382"/>
                <a:gd name="connsiteX134" fmla="*/ 891905 w 1526685"/>
                <a:gd name="connsiteY134" fmla="*/ 678422 h 1280382"/>
                <a:gd name="connsiteX135" fmla="*/ 678853 w 1526685"/>
                <a:gd name="connsiteY135" fmla="*/ 594773 h 1280382"/>
                <a:gd name="connsiteX136" fmla="*/ 650002 w 1526685"/>
                <a:gd name="connsiteY136" fmla="*/ 673005 h 1280382"/>
                <a:gd name="connsiteX137" fmla="*/ 640570 w 1526685"/>
                <a:gd name="connsiteY137" fmla="*/ 677998 h 1280382"/>
                <a:gd name="connsiteX138" fmla="*/ 578428 w 1526685"/>
                <a:gd name="connsiteY138" fmla="*/ 677998 h 1280382"/>
                <a:gd name="connsiteX139" fmla="*/ 528494 w 1526685"/>
                <a:gd name="connsiteY139" fmla="*/ 639715 h 1280382"/>
                <a:gd name="connsiteX140" fmla="*/ 526275 w 1526685"/>
                <a:gd name="connsiteY140" fmla="*/ 628063 h 1280382"/>
                <a:gd name="connsiteX141" fmla="*/ 536262 w 1526685"/>
                <a:gd name="connsiteY141" fmla="*/ 627508 h 1280382"/>
                <a:gd name="connsiteX142" fmla="*/ 668311 w 1526685"/>
                <a:gd name="connsiteY142" fmla="*/ 603650 h 1280382"/>
                <a:gd name="connsiteX143" fmla="*/ 678853 w 1526685"/>
                <a:gd name="connsiteY143" fmla="*/ 594773 h 1280382"/>
                <a:gd name="connsiteX144" fmla="*/ 1359068 w 1526685"/>
                <a:gd name="connsiteY144" fmla="*/ 584786 h 1280382"/>
                <a:gd name="connsiteX145" fmla="*/ 1381816 w 1526685"/>
                <a:gd name="connsiteY145" fmla="*/ 636385 h 1280382"/>
                <a:gd name="connsiteX146" fmla="*/ 1401235 w 1526685"/>
                <a:gd name="connsiteY146" fmla="*/ 699080 h 1280382"/>
                <a:gd name="connsiteX147" fmla="*/ 1350746 w 1526685"/>
                <a:gd name="connsiteY147" fmla="*/ 628617 h 1280382"/>
                <a:gd name="connsiteX148" fmla="*/ 1359068 w 1526685"/>
                <a:gd name="connsiteY148" fmla="*/ 584786 h 1280382"/>
                <a:gd name="connsiteX149" fmla="*/ 738773 w 1526685"/>
                <a:gd name="connsiteY149" fmla="*/ 515433 h 1280382"/>
                <a:gd name="connsiteX150" fmla="*/ 785934 w 1526685"/>
                <a:gd name="connsiteY150" fmla="*/ 537072 h 1280382"/>
                <a:gd name="connsiteX151" fmla="*/ 809792 w 1526685"/>
                <a:gd name="connsiteY151" fmla="*/ 582013 h 1280382"/>
                <a:gd name="connsiteX152" fmla="*/ 735999 w 1526685"/>
                <a:gd name="connsiteY152" fmla="*/ 538736 h 1280382"/>
                <a:gd name="connsiteX153" fmla="*/ 723793 w 1526685"/>
                <a:gd name="connsiteY153" fmla="*/ 525975 h 1280382"/>
                <a:gd name="connsiteX154" fmla="*/ 738773 w 1526685"/>
                <a:gd name="connsiteY154" fmla="*/ 515433 h 1280382"/>
                <a:gd name="connsiteX155" fmla="*/ 1271960 w 1526685"/>
                <a:gd name="connsiteY155" fmla="*/ 503782 h 1280382"/>
                <a:gd name="connsiteX156" fmla="*/ 1329107 w 1526685"/>
                <a:gd name="connsiteY156" fmla="*/ 510995 h 1280382"/>
                <a:gd name="connsiteX157" fmla="*/ 1261973 w 1526685"/>
                <a:gd name="connsiteY157" fmla="*/ 557600 h 1280382"/>
                <a:gd name="connsiteX158" fmla="*/ 1256425 w 1526685"/>
                <a:gd name="connsiteY158" fmla="*/ 519317 h 1280382"/>
                <a:gd name="connsiteX159" fmla="*/ 1271960 w 1526685"/>
                <a:gd name="connsiteY159" fmla="*/ 503782 h 1280382"/>
                <a:gd name="connsiteX160" fmla="*/ 38584 w 1526685"/>
                <a:gd name="connsiteY160" fmla="*/ 494350 h 1280382"/>
                <a:gd name="connsiteX161" fmla="*/ 40248 w 1526685"/>
                <a:gd name="connsiteY161" fmla="*/ 508221 h 1280382"/>
                <a:gd name="connsiteX162" fmla="*/ 855 w 1526685"/>
                <a:gd name="connsiteY162" fmla="*/ 571472 h 1280382"/>
                <a:gd name="connsiteX163" fmla="*/ 24157 w 1526685"/>
                <a:gd name="connsiteY163" fmla="*/ 499344 h 1280382"/>
                <a:gd name="connsiteX164" fmla="*/ 38584 w 1526685"/>
                <a:gd name="connsiteY164" fmla="*/ 494350 h 1280382"/>
                <a:gd name="connsiteX165" fmla="*/ 314888 w 1526685"/>
                <a:gd name="connsiteY165" fmla="*/ 467713 h 1280382"/>
                <a:gd name="connsiteX166" fmla="*/ 342073 w 1526685"/>
                <a:gd name="connsiteY166" fmla="*/ 517097 h 1280382"/>
                <a:gd name="connsiteX167" fmla="*/ 263842 w 1526685"/>
                <a:gd name="connsiteY167" fmla="*/ 482143 h 1280382"/>
                <a:gd name="connsiteX168" fmla="*/ 295806 w 1526685"/>
                <a:gd name="connsiteY168" fmla="*/ 468177 h 1280382"/>
                <a:gd name="connsiteX169" fmla="*/ 314888 w 1526685"/>
                <a:gd name="connsiteY169" fmla="*/ 467713 h 1280382"/>
                <a:gd name="connsiteX170" fmla="*/ 1495555 w 1526685"/>
                <a:gd name="connsiteY170" fmla="*/ 413345 h 1280382"/>
                <a:gd name="connsiteX171" fmla="*/ 1445621 w 1526685"/>
                <a:gd name="connsiteY171" fmla="*/ 504891 h 1280382"/>
                <a:gd name="connsiteX172" fmla="*/ 1495555 w 1526685"/>
                <a:gd name="connsiteY172" fmla="*/ 413345 h 1280382"/>
                <a:gd name="connsiteX173" fmla="*/ 802579 w 1526685"/>
                <a:gd name="connsiteY173" fmla="*/ 373398 h 1280382"/>
                <a:gd name="connsiteX174" fmla="*/ 807017 w 1526685"/>
                <a:gd name="connsiteY174" fmla="*/ 408353 h 1280382"/>
                <a:gd name="connsiteX175" fmla="*/ 803688 w 1526685"/>
                <a:gd name="connsiteY175" fmla="*/ 427772 h 1280382"/>
                <a:gd name="connsiteX176" fmla="*/ 782049 w 1526685"/>
                <a:gd name="connsiteY176" fmla="*/ 421669 h 1280382"/>
                <a:gd name="connsiteX177" fmla="*/ 775391 w 1526685"/>
                <a:gd name="connsiteY177" fmla="*/ 401140 h 1280382"/>
                <a:gd name="connsiteX178" fmla="*/ 802579 w 1526685"/>
                <a:gd name="connsiteY178" fmla="*/ 373398 h 1280382"/>
                <a:gd name="connsiteX179" fmla="*/ 508521 w 1526685"/>
                <a:gd name="connsiteY179" fmla="*/ 360082 h 1280382"/>
                <a:gd name="connsiteX180" fmla="*/ 506857 w 1526685"/>
                <a:gd name="connsiteY180" fmla="*/ 448299 h 1280382"/>
                <a:gd name="connsiteX181" fmla="*/ 501864 w 1526685"/>
                <a:gd name="connsiteY181" fmla="*/ 461060 h 1280382"/>
                <a:gd name="connsiteX182" fmla="*/ 433064 w 1526685"/>
                <a:gd name="connsiteY182" fmla="*/ 541510 h 1280382"/>
                <a:gd name="connsiteX183" fmla="*/ 445825 w 1526685"/>
                <a:gd name="connsiteY183" fmla="*/ 493795 h 1280382"/>
                <a:gd name="connsiteX184" fmla="*/ 475232 w 1526685"/>
                <a:gd name="connsiteY184" fmla="*/ 402249 h 1280382"/>
                <a:gd name="connsiteX185" fmla="*/ 508521 w 1526685"/>
                <a:gd name="connsiteY185" fmla="*/ 360082 h 1280382"/>
                <a:gd name="connsiteX186" fmla="*/ 1032059 w 1526685"/>
                <a:gd name="connsiteY186" fmla="*/ 270157 h 1280382"/>
                <a:gd name="connsiteX187" fmla="*/ 1051695 w 1526685"/>
                <a:gd name="connsiteY187" fmla="*/ 270200 h 1280382"/>
                <a:gd name="connsiteX188" fmla="*/ 1065565 w 1526685"/>
                <a:gd name="connsiteY188" fmla="*/ 283516 h 1280382"/>
                <a:gd name="connsiteX189" fmla="*/ 1101074 w 1526685"/>
                <a:gd name="connsiteY189" fmla="*/ 321799 h 1280382"/>
                <a:gd name="connsiteX190" fmla="*/ 1142686 w 1526685"/>
                <a:gd name="connsiteY190" fmla="*/ 333450 h 1280382"/>
                <a:gd name="connsiteX191" fmla="*/ 1103848 w 1526685"/>
                <a:gd name="connsiteY191" fmla="*/ 334560 h 1280382"/>
                <a:gd name="connsiteX192" fmla="*/ 1043372 w 1526685"/>
                <a:gd name="connsiteY192" fmla="*/ 332896 h 1280382"/>
                <a:gd name="connsiteX193" fmla="*/ 968471 w 1526685"/>
                <a:gd name="connsiteY193" fmla="*/ 291839 h 1280382"/>
                <a:gd name="connsiteX194" fmla="*/ 973464 w 1526685"/>
                <a:gd name="connsiteY194" fmla="*/ 277413 h 1280382"/>
                <a:gd name="connsiteX195" fmla="*/ 1032059 w 1526685"/>
                <a:gd name="connsiteY195" fmla="*/ 270157 h 1280382"/>
                <a:gd name="connsiteX196" fmla="*/ 1521008 w 1526685"/>
                <a:gd name="connsiteY196" fmla="*/ 263819 h 1280382"/>
                <a:gd name="connsiteX197" fmla="*/ 1526625 w 1526685"/>
                <a:gd name="connsiteY197" fmla="*/ 270755 h 1280382"/>
                <a:gd name="connsiteX198" fmla="*/ 1503322 w 1526685"/>
                <a:gd name="connsiteY198" fmla="*/ 315142 h 1280382"/>
                <a:gd name="connsiteX199" fmla="*/ 1453943 w 1526685"/>
                <a:gd name="connsiteY199" fmla="*/ 345103 h 1280382"/>
                <a:gd name="connsiteX200" fmla="*/ 1511645 w 1526685"/>
                <a:gd name="connsiteY200" fmla="*/ 265207 h 1280382"/>
                <a:gd name="connsiteX201" fmla="*/ 1521008 w 1526685"/>
                <a:gd name="connsiteY201" fmla="*/ 263819 h 1280382"/>
                <a:gd name="connsiteX202" fmla="*/ 264189 w 1526685"/>
                <a:gd name="connsiteY202" fmla="*/ 260074 h 1280382"/>
                <a:gd name="connsiteX203" fmla="*/ 300461 w 1526685"/>
                <a:gd name="connsiteY203" fmla="*/ 260213 h 1280382"/>
                <a:gd name="connsiteX204" fmla="*/ 247752 w 1526685"/>
                <a:gd name="connsiteY204" fmla="*/ 278522 h 1280382"/>
                <a:gd name="connsiteX205" fmla="*/ 198372 w 1526685"/>
                <a:gd name="connsiteY205" fmla="*/ 331231 h 1280382"/>
                <a:gd name="connsiteX206" fmla="*/ 183392 w 1526685"/>
                <a:gd name="connsiteY206" fmla="*/ 406688 h 1280382"/>
                <a:gd name="connsiteX207" fmla="*/ 172295 w 1526685"/>
                <a:gd name="connsiteY207" fmla="*/ 424442 h 1280382"/>
                <a:gd name="connsiteX208" fmla="*/ 172850 w 1526685"/>
                <a:gd name="connsiteY208" fmla="*/ 398920 h 1280382"/>
                <a:gd name="connsiteX209" fmla="*/ 183946 w 1526685"/>
                <a:gd name="connsiteY209" fmla="*/ 347876 h 1280382"/>
                <a:gd name="connsiteX210" fmla="*/ 198927 w 1526685"/>
                <a:gd name="connsiteY210" fmla="*/ 295722 h 1280382"/>
                <a:gd name="connsiteX211" fmla="*/ 229998 w 1526685"/>
                <a:gd name="connsiteY211" fmla="*/ 265761 h 1280382"/>
                <a:gd name="connsiteX212" fmla="*/ 264189 w 1526685"/>
                <a:gd name="connsiteY212" fmla="*/ 260074 h 1280382"/>
                <a:gd name="connsiteX213" fmla="*/ 1404565 w 1526685"/>
                <a:gd name="connsiteY213" fmla="*/ 156461 h 1280382"/>
                <a:gd name="connsiteX214" fmla="*/ 1328554 w 1526685"/>
                <a:gd name="connsiteY214" fmla="*/ 220821 h 1280382"/>
                <a:gd name="connsiteX215" fmla="*/ 1336321 w 1526685"/>
                <a:gd name="connsiteY215" fmla="*/ 252447 h 1280382"/>
                <a:gd name="connsiteX216" fmla="*/ 1238671 w 1526685"/>
                <a:gd name="connsiteY216" fmla="*/ 264653 h 1280382"/>
                <a:gd name="connsiteX217" fmla="*/ 1404565 w 1526685"/>
                <a:gd name="connsiteY217" fmla="*/ 156461 h 1280382"/>
                <a:gd name="connsiteX218" fmla="*/ 912988 w 1526685"/>
                <a:gd name="connsiteY218" fmla="*/ 142035 h 1280382"/>
                <a:gd name="connsiteX219" fmla="*/ 936845 w 1526685"/>
                <a:gd name="connsiteY219" fmla="*/ 178099 h 1280382"/>
                <a:gd name="connsiteX220" fmla="*/ 911323 w 1526685"/>
                <a:gd name="connsiteY220" fmla="*/ 193079 h 1280382"/>
                <a:gd name="connsiteX221" fmla="*/ 891350 w 1526685"/>
                <a:gd name="connsiteY221" fmla="*/ 183647 h 1280382"/>
                <a:gd name="connsiteX222" fmla="*/ 912988 w 1526685"/>
                <a:gd name="connsiteY222" fmla="*/ 142035 h 1280382"/>
                <a:gd name="connsiteX223" fmla="*/ 1100521 w 1526685"/>
                <a:gd name="connsiteY223" fmla="*/ 83224 h 1280382"/>
                <a:gd name="connsiteX224" fmla="*/ 1160997 w 1526685"/>
                <a:gd name="connsiteY224" fmla="*/ 157016 h 1280382"/>
                <a:gd name="connsiteX225" fmla="*/ 1165435 w 1526685"/>
                <a:gd name="connsiteY225" fmla="*/ 175325 h 1280382"/>
                <a:gd name="connsiteX226" fmla="*/ 1150455 w 1526685"/>
                <a:gd name="connsiteY226" fmla="*/ 200292 h 1280382"/>
                <a:gd name="connsiteX227" fmla="*/ 1143797 w 1526685"/>
                <a:gd name="connsiteY227" fmla="*/ 176990 h 1280382"/>
                <a:gd name="connsiteX228" fmla="*/ 1142687 w 1526685"/>
                <a:gd name="connsiteY228" fmla="*/ 152022 h 1280382"/>
                <a:gd name="connsiteX229" fmla="*/ 1119385 w 1526685"/>
                <a:gd name="connsiteY229" fmla="*/ 120952 h 1280382"/>
                <a:gd name="connsiteX230" fmla="*/ 1093307 w 1526685"/>
                <a:gd name="connsiteY230" fmla="*/ 138707 h 1280382"/>
                <a:gd name="connsiteX231" fmla="*/ 1063901 w 1526685"/>
                <a:gd name="connsiteY231" fmla="*/ 172551 h 1280382"/>
                <a:gd name="connsiteX232" fmla="*/ 1057798 w 1526685"/>
                <a:gd name="connsiteY232" fmla="*/ 167003 h 1280382"/>
                <a:gd name="connsiteX233" fmla="*/ 1100521 w 1526685"/>
                <a:gd name="connsiteY233" fmla="*/ 83224 h 1280382"/>
                <a:gd name="connsiteX234" fmla="*/ 362046 w 1526685"/>
                <a:gd name="connsiteY234" fmla="*/ 66579 h 1280382"/>
                <a:gd name="connsiteX235" fmla="*/ 399219 w 1526685"/>
                <a:gd name="connsiteY235" fmla="*/ 138153 h 1280382"/>
                <a:gd name="connsiteX236" fmla="*/ 365375 w 1526685"/>
                <a:gd name="connsiteY236" fmla="*/ 168113 h 1280382"/>
                <a:gd name="connsiteX237" fmla="*/ 352614 w 1526685"/>
                <a:gd name="connsiteY237" fmla="*/ 94875 h 1280382"/>
                <a:gd name="connsiteX238" fmla="*/ 362046 w 1526685"/>
                <a:gd name="connsiteY238" fmla="*/ 66579 h 1280382"/>
                <a:gd name="connsiteX239" fmla="*/ 737664 w 1526685"/>
                <a:gd name="connsiteY239" fmla="*/ 0 h 1280382"/>
                <a:gd name="connsiteX240" fmla="*/ 803689 w 1526685"/>
                <a:gd name="connsiteY240" fmla="*/ 28296 h 1280382"/>
                <a:gd name="connsiteX241" fmla="*/ 799805 w 1526685"/>
                <a:gd name="connsiteY241" fmla="*/ 47715 h 1280382"/>
                <a:gd name="connsiteX242" fmla="*/ 697716 w 1526685"/>
                <a:gd name="connsiteY242" fmla="*/ 111520 h 1280382"/>
                <a:gd name="connsiteX243" fmla="*/ 659988 w 1526685"/>
                <a:gd name="connsiteY243" fmla="*/ 114294 h 1280382"/>
                <a:gd name="connsiteX244" fmla="*/ 643343 w 1526685"/>
                <a:gd name="connsiteY244" fmla="*/ 103753 h 1280382"/>
                <a:gd name="connsiteX245" fmla="*/ 668865 w 1526685"/>
                <a:gd name="connsiteY245" fmla="*/ 82669 h 1280382"/>
                <a:gd name="connsiteX246" fmla="*/ 679962 w 1526685"/>
                <a:gd name="connsiteY246" fmla="*/ 75456 h 1280382"/>
                <a:gd name="connsiteX247" fmla="*/ 760412 w 1526685"/>
                <a:gd name="connsiteY247" fmla="*/ 36619 h 1280382"/>
                <a:gd name="connsiteX248" fmla="*/ 770399 w 1526685"/>
                <a:gd name="connsiteY248" fmla="*/ 29406 h 1280382"/>
                <a:gd name="connsiteX249" fmla="*/ 764851 w 1526685"/>
                <a:gd name="connsiteY249" fmla="*/ 17755 h 1280382"/>
                <a:gd name="connsiteX250" fmla="*/ 737664 w 1526685"/>
                <a:gd name="connsiteY250" fmla="*/ 0 h 128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526685" h="1280382">
                  <a:moveTo>
                    <a:pt x="1108288" y="1172902"/>
                  </a:moveTo>
                  <a:cubicBezTo>
                    <a:pt x="1112726" y="1173457"/>
                    <a:pt x="1114391" y="1179005"/>
                    <a:pt x="1115500" y="1183999"/>
                  </a:cubicBezTo>
                  <a:cubicBezTo>
                    <a:pt x="1121049" y="1210631"/>
                    <a:pt x="1106068" y="1224502"/>
                    <a:pt x="1081100" y="1234489"/>
                  </a:cubicBezTo>
                  <a:cubicBezTo>
                    <a:pt x="1087758" y="1215625"/>
                    <a:pt x="1085539" y="1195650"/>
                    <a:pt x="1097746" y="1179560"/>
                  </a:cubicBezTo>
                  <a:cubicBezTo>
                    <a:pt x="1099965" y="1176231"/>
                    <a:pt x="1104959" y="1172902"/>
                    <a:pt x="1108288" y="1172902"/>
                  </a:cubicBezTo>
                  <a:close/>
                  <a:moveTo>
                    <a:pt x="1234788" y="1171792"/>
                  </a:moveTo>
                  <a:cubicBezTo>
                    <a:pt x="1224247" y="1210075"/>
                    <a:pt x="1243111" y="1243920"/>
                    <a:pt x="1248104" y="1279984"/>
                  </a:cubicBezTo>
                  <a:cubicBezTo>
                    <a:pt x="1241446" y="1281648"/>
                    <a:pt x="1236453" y="1277765"/>
                    <a:pt x="1232014" y="1274436"/>
                  </a:cubicBezTo>
                  <a:cubicBezTo>
                    <a:pt x="1229240" y="1268333"/>
                    <a:pt x="1228130" y="1262230"/>
                    <a:pt x="1224801" y="1256681"/>
                  </a:cubicBezTo>
                  <a:cubicBezTo>
                    <a:pt x="1202607" y="1217289"/>
                    <a:pt x="1202607" y="1210630"/>
                    <a:pt x="1234788" y="1171792"/>
                  </a:cubicBezTo>
                  <a:close/>
                  <a:moveTo>
                    <a:pt x="449709" y="1106878"/>
                  </a:moveTo>
                  <a:cubicBezTo>
                    <a:pt x="454703" y="1105768"/>
                    <a:pt x="457477" y="1107987"/>
                    <a:pt x="459141" y="1112426"/>
                  </a:cubicBezTo>
                  <a:cubicBezTo>
                    <a:pt x="461361" y="1117974"/>
                    <a:pt x="460806" y="1125187"/>
                    <a:pt x="455257" y="1126852"/>
                  </a:cubicBezTo>
                  <a:cubicBezTo>
                    <a:pt x="431400" y="1135729"/>
                    <a:pt x="410317" y="1147380"/>
                    <a:pt x="398109" y="1171238"/>
                  </a:cubicBezTo>
                  <a:cubicBezTo>
                    <a:pt x="396445" y="1174012"/>
                    <a:pt x="391451" y="1176231"/>
                    <a:pt x="388677" y="1173457"/>
                  </a:cubicBezTo>
                  <a:cubicBezTo>
                    <a:pt x="379800" y="1164580"/>
                    <a:pt x="377026" y="1152928"/>
                    <a:pt x="377581" y="1140722"/>
                  </a:cubicBezTo>
                  <a:cubicBezTo>
                    <a:pt x="378136" y="1132955"/>
                    <a:pt x="375362" y="1121858"/>
                    <a:pt x="387013" y="1120748"/>
                  </a:cubicBezTo>
                  <a:cubicBezTo>
                    <a:pt x="409207" y="1118529"/>
                    <a:pt x="431400" y="1120748"/>
                    <a:pt x="449709" y="1106878"/>
                  </a:cubicBezTo>
                  <a:close/>
                  <a:moveTo>
                    <a:pt x="671223" y="1104728"/>
                  </a:moveTo>
                  <a:cubicBezTo>
                    <a:pt x="674274" y="1104936"/>
                    <a:pt x="676909" y="1106878"/>
                    <a:pt x="678851" y="1111871"/>
                  </a:cubicBezTo>
                  <a:cubicBezTo>
                    <a:pt x="686064" y="1130737"/>
                    <a:pt x="702154" y="1140723"/>
                    <a:pt x="720463" y="1150710"/>
                  </a:cubicBezTo>
                  <a:cubicBezTo>
                    <a:pt x="703264" y="1162362"/>
                    <a:pt x="687729" y="1165136"/>
                    <a:pt x="671084" y="1163471"/>
                  </a:cubicBezTo>
                  <a:cubicBezTo>
                    <a:pt x="657213" y="1161807"/>
                    <a:pt x="647226" y="1152930"/>
                    <a:pt x="644452" y="1139614"/>
                  </a:cubicBezTo>
                  <a:cubicBezTo>
                    <a:pt x="641678" y="1126298"/>
                    <a:pt x="648891" y="1115200"/>
                    <a:pt x="661097" y="1107988"/>
                  </a:cubicBezTo>
                  <a:cubicBezTo>
                    <a:pt x="664704" y="1106046"/>
                    <a:pt x="668171" y="1104520"/>
                    <a:pt x="671223" y="1104728"/>
                  </a:cubicBezTo>
                  <a:close/>
                  <a:moveTo>
                    <a:pt x="1318566" y="1074697"/>
                  </a:moveTo>
                  <a:cubicBezTo>
                    <a:pt x="1337985" y="1078581"/>
                    <a:pt x="1329663" y="1108542"/>
                    <a:pt x="1336321" y="1123523"/>
                  </a:cubicBezTo>
                  <a:cubicBezTo>
                    <a:pt x="1334102" y="1134620"/>
                    <a:pt x="1334102" y="1146271"/>
                    <a:pt x="1328553" y="1154038"/>
                  </a:cubicBezTo>
                  <a:cubicBezTo>
                    <a:pt x="1319676" y="1166800"/>
                    <a:pt x="1306915" y="1190657"/>
                    <a:pt x="1293044" y="1181780"/>
                  </a:cubicBezTo>
                  <a:cubicBezTo>
                    <a:pt x="1276954" y="1171793"/>
                    <a:pt x="1276399" y="1145161"/>
                    <a:pt x="1276954" y="1124078"/>
                  </a:cubicBezTo>
                  <a:cubicBezTo>
                    <a:pt x="1277508" y="1120749"/>
                    <a:pt x="1279728" y="1117420"/>
                    <a:pt x="1281392" y="1114091"/>
                  </a:cubicBezTo>
                  <a:cubicBezTo>
                    <a:pt x="1289715" y="1096336"/>
                    <a:pt x="1302477" y="1071368"/>
                    <a:pt x="1318566" y="1074697"/>
                  </a:cubicBezTo>
                  <a:close/>
                  <a:moveTo>
                    <a:pt x="948914" y="1019354"/>
                  </a:moveTo>
                  <a:cubicBezTo>
                    <a:pt x="953769" y="1017273"/>
                    <a:pt x="959317" y="1017828"/>
                    <a:pt x="963478" y="1020879"/>
                  </a:cubicBezTo>
                  <a:cubicBezTo>
                    <a:pt x="980124" y="1033086"/>
                    <a:pt x="1013413" y="1014776"/>
                    <a:pt x="1017852" y="1049176"/>
                  </a:cubicBezTo>
                  <a:cubicBezTo>
                    <a:pt x="1017852" y="1051395"/>
                    <a:pt x="1013968" y="1055834"/>
                    <a:pt x="1011194" y="1056943"/>
                  </a:cubicBezTo>
                  <a:cubicBezTo>
                    <a:pt x="976795" y="1072479"/>
                    <a:pt x="971246" y="1099111"/>
                    <a:pt x="981788" y="1132400"/>
                  </a:cubicBezTo>
                  <a:cubicBezTo>
                    <a:pt x="982898" y="1135729"/>
                    <a:pt x="981233" y="1139613"/>
                    <a:pt x="981233" y="1142942"/>
                  </a:cubicBezTo>
                  <a:cubicBezTo>
                    <a:pt x="979014" y="1143497"/>
                    <a:pt x="976795" y="1144607"/>
                    <a:pt x="974575" y="1145161"/>
                  </a:cubicBezTo>
                  <a:cubicBezTo>
                    <a:pt x="952936" y="1112427"/>
                    <a:pt x="939065" y="1076918"/>
                    <a:pt x="938511" y="1036415"/>
                  </a:cubicBezTo>
                  <a:cubicBezTo>
                    <a:pt x="937956" y="1035305"/>
                    <a:pt x="938511" y="1034750"/>
                    <a:pt x="938511" y="1033640"/>
                  </a:cubicBezTo>
                  <a:cubicBezTo>
                    <a:pt x="939898" y="1026150"/>
                    <a:pt x="944059" y="1021434"/>
                    <a:pt x="948914" y="1019354"/>
                  </a:cubicBezTo>
                  <a:close/>
                  <a:moveTo>
                    <a:pt x="737664" y="969281"/>
                  </a:moveTo>
                  <a:cubicBezTo>
                    <a:pt x="753754" y="976494"/>
                    <a:pt x="749871" y="988700"/>
                    <a:pt x="742103" y="998688"/>
                  </a:cubicBezTo>
                  <a:cubicBezTo>
                    <a:pt x="732116" y="1011449"/>
                    <a:pt x="719909" y="1021990"/>
                    <a:pt x="707148" y="1032532"/>
                  </a:cubicBezTo>
                  <a:cubicBezTo>
                    <a:pt x="710477" y="1010339"/>
                    <a:pt x="706593" y="986481"/>
                    <a:pt x="727123" y="970391"/>
                  </a:cubicBezTo>
                  <a:cubicBezTo>
                    <a:pt x="730452" y="969836"/>
                    <a:pt x="734335" y="969836"/>
                    <a:pt x="737664" y="969281"/>
                  </a:cubicBezTo>
                  <a:close/>
                  <a:moveTo>
                    <a:pt x="1219600" y="966784"/>
                  </a:moveTo>
                  <a:cubicBezTo>
                    <a:pt x="1224108" y="967339"/>
                    <a:pt x="1227298" y="971500"/>
                    <a:pt x="1228685" y="981487"/>
                  </a:cubicBezTo>
                  <a:cubicBezTo>
                    <a:pt x="1232014" y="998132"/>
                    <a:pt x="1245330" y="1009783"/>
                    <a:pt x="1253652" y="1028092"/>
                  </a:cubicBezTo>
                  <a:cubicBezTo>
                    <a:pt x="1239227" y="1023099"/>
                    <a:pt x="1232014" y="1012557"/>
                    <a:pt x="1219253" y="1015331"/>
                  </a:cubicBezTo>
                  <a:cubicBezTo>
                    <a:pt x="1216479" y="1026428"/>
                    <a:pt x="1228685" y="1033086"/>
                    <a:pt x="1225911" y="1048066"/>
                  </a:cubicBezTo>
                  <a:cubicBezTo>
                    <a:pt x="1189847" y="1040298"/>
                    <a:pt x="1160441" y="1056388"/>
                    <a:pt x="1131035" y="1076362"/>
                  </a:cubicBezTo>
                  <a:cubicBezTo>
                    <a:pt x="1112725" y="1089123"/>
                    <a:pt x="1094971" y="1077472"/>
                    <a:pt x="1092752" y="1054724"/>
                  </a:cubicBezTo>
                  <a:cubicBezTo>
                    <a:pt x="1092197" y="1047511"/>
                    <a:pt x="1092752" y="1039744"/>
                    <a:pt x="1092752" y="1026428"/>
                  </a:cubicBezTo>
                  <a:cubicBezTo>
                    <a:pt x="1107732" y="1059163"/>
                    <a:pt x="1121603" y="1050285"/>
                    <a:pt x="1137693" y="1033641"/>
                  </a:cubicBezTo>
                  <a:cubicBezTo>
                    <a:pt x="1158222" y="1012557"/>
                    <a:pt x="1177641" y="990364"/>
                    <a:pt x="1202608" y="973719"/>
                  </a:cubicBezTo>
                  <a:cubicBezTo>
                    <a:pt x="1209266" y="969281"/>
                    <a:pt x="1215092" y="966229"/>
                    <a:pt x="1219600" y="966784"/>
                  </a:cubicBezTo>
                  <a:close/>
                  <a:moveTo>
                    <a:pt x="404213" y="924757"/>
                  </a:moveTo>
                  <a:cubicBezTo>
                    <a:pt x="421273" y="925173"/>
                    <a:pt x="438889" y="930721"/>
                    <a:pt x="453592" y="942095"/>
                  </a:cubicBezTo>
                  <a:cubicBezTo>
                    <a:pt x="401438" y="932663"/>
                    <a:pt x="412535" y="977604"/>
                    <a:pt x="394226" y="997022"/>
                  </a:cubicBezTo>
                  <a:cubicBezTo>
                    <a:pt x="392006" y="992029"/>
                    <a:pt x="389787" y="986481"/>
                    <a:pt x="387568" y="981487"/>
                  </a:cubicBezTo>
                  <a:cubicBezTo>
                    <a:pt x="392561" y="957075"/>
                    <a:pt x="376471" y="947088"/>
                    <a:pt x="358162" y="938211"/>
                  </a:cubicBezTo>
                  <a:cubicBezTo>
                    <a:pt x="370646" y="929057"/>
                    <a:pt x="387152" y="924341"/>
                    <a:pt x="404213" y="924757"/>
                  </a:cubicBezTo>
                  <a:close/>
                  <a:moveTo>
                    <a:pt x="1143797" y="920456"/>
                  </a:moveTo>
                  <a:cubicBezTo>
                    <a:pt x="1152674" y="919902"/>
                    <a:pt x="1163215" y="922121"/>
                    <a:pt x="1169873" y="931553"/>
                  </a:cubicBezTo>
                  <a:cubicBezTo>
                    <a:pt x="1160996" y="943759"/>
                    <a:pt x="1156558" y="960404"/>
                    <a:pt x="1142132" y="964842"/>
                  </a:cubicBezTo>
                  <a:cubicBezTo>
                    <a:pt x="1131589" y="968171"/>
                    <a:pt x="1125486" y="956520"/>
                    <a:pt x="1127151" y="947088"/>
                  </a:cubicBezTo>
                  <a:cubicBezTo>
                    <a:pt x="1129370" y="936546"/>
                    <a:pt x="1127151" y="921011"/>
                    <a:pt x="1143797" y="920456"/>
                  </a:cubicBezTo>
                  <a:close/>
                  <a:moveTo>
                    <a:pt x="874323" y="900213"/>
                  </a:moveTo>
                  <a:cubicBezTo>
                    <a:pt x="883513" y="899997"/>
                    <a:pt x="893846" y="901453"/>
                    <a:pt x="905775" y="904366"/>
                  </a:cubicBezTo>
                  <a:cubicBezTo>
                    <a:pt x="899117" y="910469"/>
                    <a:pt x="886356" y="906585"/>
                    <a:pt x="885247" y="914353"/>
                  </a:cubicBezTo>
                  <a:cubicBezTo>
                    <a:pt x="880253" y="953746"/>
                    <a:pt x="842525" y="942650"/>
                    <a:pt x="821442" y="957630"/>
                  </a:cubicBezTo>
                  <a:cubicBezTo>
                    <a:pt x="817003" y="958185"/>
                    <a:pt x="812564" y="957630"/>
                    <a:pt x="810345" y="953191"/>
                  </a:cubicBezTo>
                  <a:cubicBezTo>
                    <a:pt x="829487" y="916572"/>
                    <a:pt x="846756" y="900863"/>
                    <a:pt x="874323" y="900213"/>
                  </a:cubicBezTo>
                  <a:close/>
                  <a:moveTo>
                    <a:pt x="524611" y="865528"/>
                  </a:moveTo>
                  <a:cubicBezTo>
                    <a:pt x="548468" y="879954"/>
                    <a:pt x="549023" y="895489"/>
                    <a:pt x="531269" y="912133"/>
                  </a:cubicBezTo>
                  <a:cubicBezTo>
                    <a:pt x="522946" y="920456"/>
                    <a:pt x="521837" y="933772"/>
                    <a:pt x="507965" y="940430"/>
                  </a:cubicBezTo>
                  <a:cubicBezTo>
                    <a:pt x="499643" y="911579"/>
                    <a:pt x="511294" y="889386"/>
                    <a:pt x="524611" y="865528"/>
                  </a:cubicBezTo>
                  <a:close/>
                  <a:moveTo>
                    <a:pt x="1129926" y="843890"/>
                  </a:moveTo>
                  <a:cubicBezTo>
                    <a:pt x="1104404" y="884948"/>
                    <a:pt x="1077217" y="921567"/>
                    <a:pt x="1032830" y="942096"/>
                  </a:cubicBezTo>
                  <a:cubicBezTo>
                    <a:pt x="1022289" y="947089"/>
                    <a:pt x="1009528" y="949863"/>
                    <a:pt x="1002870" y="939321"/>
                  </a:cubicBezTo>
                  <a:cubicBezTo>
                    <a:pt x="995657" y="927670"/>
                    <a:pt x="1010082" y="921012"/>
                    <a:pt x="1016740" y="916019"/>
                  </a:cubicBezTo>
                  <a:cubicBezTo>
                    <a:pt x="1047256" y="894380"/>
                    <a:pt x="1071669" y="864419"/>
                    <a:pt x="1106623" y="848884"/>
                  </a:cubicBezTo>
                  <a:cubicBezTo>
                    <a:pt x="1113281" y="846110"/>
                    <a:pt x="1119384" y="840561"/>
                    <a:pt x="1129926" y="843890"/>
                  </a:cubicBezTo>
                  <a:close/>
                  <a:moveTo>
                    <a:pt x="760411" y="816704"/>
                  </a:moveTo>
                  <a:cubicBezTo>
                    <a:pt x="768178" y="846110"/>
                    <a:pt x="767623" y="845555"/>
                    <a:pt x="747650" y="863310"/>
                  </a:cubicBezTo>
                  <a:cubicBezTo>
                    <a:pt x="727676" y="881065"/>
                    <a:pt x="708257" y="900484"/>
                    <a:pt x="688838" y="919348"/>
                  </a:cubicBezTo>
                  <a:cubicBezTo>
                    <a:pt x="688838" y="913800"/>
                    <a:pt x="688838" y="908806"/>
                    <a:pt x="688838" y="903258"/>
                  </a:cubicBezTo>
                  <a:cubicBezTo>
                    <a:pt x="703818" y="866639"/>
                    <a:pt x="734334" y="843890"/>
                    <a:pt x="760411" y="816704"/>
                  </a:cubicBezTo>
                  <a:close/>
                  <a:moveTo>
                    <a:pt x="1483350" y="777311"/>
                  </a:moveTo>
                  <a:cubicBezTo>
                    <a:pt x="1495557" y="780640"/>
                    <a:pt x="1501105" y="793401"/>
                    <a:pt x="1503324" y="805607"/>
                  </a:cubicBezTo>
                  <a:cubicBezTo>
                    <a:pt x="1504989" y="818923"/>
                    <a:pt x="1503879" y="832794"/>
                    <a:pt x="1503879" y="846664"/>
                  </a:cubicBezTo>
                  <a:cubicBezTo>
                    <a:pt x="1496666" y="821697"/>
                    <a:pt x="1482795" y="807826"/>
                    <a:pt x="1456163" y="808381"/>
                  </a:cubicBezTo>
                  <a:cubicBezTo>
                    <a:pt x="1442292" y="808936"/>
                    <a:pt x="1442847" y="801723"/>
                    <a:pt x="1450615" y="793401"/>
                  </a:cubicBezTo>
                  <a:cubicBezTo>
                    <a:pt x="1459493" y="783969"/>
                    <a:pt x="1469480" y="773427"/>
                    <a:pt x="1483350" y="777311"/>
                  </a:cubicBezTo>
                  <a:close/>
                  <a:moveTo>
                    <a:pt x="202257" y="775092"/>
                  </a:moveTo>
                  <a:cubicBezTo>
                    <a:pt x="164529" y="805053"/>
                    <a:pt x="123471" y="825582"/>
                    <a:pt x="127909" y="877736"/>
                  </a:cubicBezTo>
                  <a:cubicBezTo>
                    <a:pt x="125690" y="877736"/>
                    <a:pt x="123471" y="877181"/>
                    <a:pt x="121251" y="877181"/>
                  </a:cubicBezTo>
                  <a:cubicBezTo>
                    <a:pt x="114593" y="866084"/>
                    <a:pt x="106271" y="856098"/>
                    <a:pt x="102387" y="844446"/>
                  </a:cubicBezTo>
                  <a:cubicBezTo>
                    <a:pt x="98503" y="831685"/>
                    <a:pt x="95729" y="821143"/>
                    <a:pt x="116813" y="812265"/>
                  </a:cubicBezTo>
                  <a:cubicBezTo>
                    <a:pt x="142890" y="801169"/>
                    <a:pt x="163974" y="779531"/>
                    <a:pt x="202257" y="775092"/>
                  </a:cubicBezTo>
                  <a:close/>
                  <a:moveTo>
                    <a:pt x="287699" y="767879"/>
                  </a:moveTo>
                  <a:cubicBezTo>
                    <a:pt x="303789" y="777866"/>
                    <a:pt x="318769" y="790627"/>
                    <a:pt x="333749" y="802278"/>
                  </a:cubicBezTo>
                  <a:cubicBezTo>
                    <a:pt x="337633" y="805052"/>
                    <a:pt x="339298" y="810046"/>
                    <a:pt x="336523" y="815039"/>
                  </a:cubicBezTo>
                  <a:cubicBezTo>
                    <a:pt x="334304" y="820033"/>
                    <a:pt x="329311" y="819478"/>
                    <a:pt x="327091" y="819478"/>
                  </a:cubicBezTo>
                  <a:cubicBezTo>
                    <a:pt x="307118" y="813375"/>
                    <a:pt x="289363" y="808381"/>
                    <a:pt x="272718" y="801723"/>
                  </a:cubicBezTo>
                  <a:cubicBezTo>
                    <a:pt x="261622" y="796730"/>
                    <a:pt x="264951" y="785633"/>
                    <a:pt x="268835" y="777866"/>
                  </a:cubicBezTo>
                  <a:cubicBezTo>
                    <a:pt x="272164" y="771208"/>
                    <a:pt x="278267" y="761776"/>
                    <a:pt x="287699" y="767879"/>
                  </a:cubicBezTo>
                  <a:close/>
                  <a:moveTo>
                    <a:pt x="1279173" y="722383"/>
                  </a:moveTo>
                  <a:cubicBezTo>
                    <a:pt x="1282502" y="737918"/>
                    <a:pt x="1294153" y="742911"/>
                    <a:pt x="1307470" y="747905"/>
                  </a:cubicBezTo>
                  <a:cubicBezTo>
                    <a:pt x="1325225" y="754563"/>
                    <a:pt x="1352411" y="759556"/>
                    <a:pt x="1355185" y="777311"/>
                  </a:cubicBezTo>
                  <a:cubicBezTo>
                    <a:pt x="1359624" y="803942"/>
                    <a:pt x="1384036" y="831684"/>
                    <a:pt x="1356850" y="861090"/>
                  </a:cubicBezTo>
                  <a:cubicBezTo>
                    <a:pt x="1343534" y="843890"/>
                    <a:pt x="1340760" y="820032"/>
                    <a:pt x="1306915" y="820032"/>
                  </a:cubicBezTo>
                  <a:cubicBezTo>
                    <a:pt x="1290270" y="820032"/>
                    <a:pt x="1270851" y="784523"/>
                    <a:pt x="1261419" y="760111"/>
                  </a:cubicBezTo>
                  <a:cubicBezTo>
                    <a:pt x="1254761" y="744021"/>
                    <a:pt x="1263083" y="731815"/>
                    <a:pt x="1279173" y="722383"/>
                  </a:cubicBezTo>
                  <a:close/>
                  <a:moveTo>
                    <a:pt x="1213782" y="716350"/>
                  </a:moveTo>
                  <a:cubicBezTo>
                    <a:pt x="1218316" y="716835"/>
                    <a:pt x="1224246" y="718222"/>
                    <a:pt x="1232013" y="720164"/>
                  </a:cubicBezTo>
                  <a:cubicBezTo>
                    <a:pt x="1232568" y="746242"/>
                    <a:pt x="1218697" y="767325"/>
                    <a:pt x="1204827" y="787854"/>
                  </a:cubicBezTo>
                  <a:cubicBezTo>
                    <a:pt x="1202053" y="792293"/>
                    <a:pt x="1197614" y="797841"/>
                    <a:pt x="1191511" y="793957"/>
                  </a:cubicBezTo>
                  <a:cubicBezTo>
                    <a:pt x="1185963" y="790628"/>
                    <a:pt x="1186517" y="782861"/>
                    <a:pt x="1190401" y="779532"/>
                  </a:cubicBezTo>
                  <a:cubicBezTo>
                    <a:pt x="1200388" y="769545"/>
                    <a:pt x="1198724" y="757339"/>
                    <a:pt x="1198724" y="745687"/>
                  </a:cubicBezTo>
                  <a:cubicBezTo>
                    <a:pt x="1199140" y="721551"/>
                    <a:pt x="1200180" y="714894"/>
                    <a:pt x="1213782" y="716350"/>
                  </a:cubicBezTo>
                  <a:close/>
                  <a:moveTo>
                    <a:pt x="75756" y="709622"/>
                  </a:moveTo>
                  <a:cubicBezTo>
                    <a:pt x="65214" y="761222"/>
                    <a:pt x="39692" y="793402"/>
                    <a:pt x="3628" y="818924"/>
                  </a:cubicBezTo>
                  <a:cubicBezTo>
                    <a:pt x="-6913" y="795621"/>
                    <a:pt x="10841" y="776202"/>
                    <a:pt x="22492" y="757893"/>
                  </a:cubicBezTo>
                  <a:cubicBezTo>
                    <a:pt x="34699" y="739028"/>
                    <a:pt x="61330" y="736809"/>
                    <a:pt x="75756" y="709622"/>
                  </a:cubicBezTo>
                  <a:close/>
                  <a:moveTo>
                    <a:pt x="891905" y="678422"/>
                  </a:moveTo>
                  <a:cubicBezTo>
                    <a:pt x="900713" y="677339"/>
                    <a:pt x="910492" y="677998"/>
                    <a:pt x="921311" y="680217"/>
                  </a:cubicBezTo>
                  <a:cubicBezTo>
                    <a:pt x="935736" y="683546"/>
                    <a:pt x="950716" y="685210"/>
                    <a:pt x="964587" y="689649"/>
                  </a:cubicBezTo>
                  <a:cubicBezTo>
                    <a:pt x="981787" y="695197"/>
                    <a:pt x="998986" y="702411"/>
                    <a:pt x="1018405" y="710178"/>
                  </a:cubicBezTo>
                  <a:cubicBezTo>
                    <a:pt x="996767" y="720720"/>
                    <a:pt x="977903" y="709623"/>
                    <a:pt x="959039" y="709069"/>
                  </a:cubicBezTo>
                  <a:cubicBezTo>
                    <a:pt x="937401" y="708514"/>
                    <a:pt x="913543" y="705185"/>
                    <a:pt x="897453" y="719610"/>
                  </a:cubicBezTo>
                  <a:cubicBezTo>
                    <a:pt x="879144" y="735700"/>
                    <a:pt x="856951" y="716281"/>
                    <a:pt x="836977" y="740139"/>
                  </a:cubicBezTo>
                  <a:cubicBezTo>
                    <a:pt x="847797" y="700607"/>
                    <a:pt x="865481" y="681673"/>
                    <a:pt x="891905" y="678422"/>
                  </a:cubicBezTo>
                  <a:close/>
                  <a:moveTo>
                    <a:pt x="678853" y="594773"/>
                  </a:moveTo>
                  <a:cubicBezTo>
                    <a:pt x="695498" y="648037"/>
                    <a:pt x="695498" y="648037"/>
                    <a:pt x="650002" y="673005"/>
                  </a:cubicBezTo>
                  <a:cubicBezTo>
                    <a:pt x="646673" y="674669"/>
                    <a:pt x="642234" y="675224"/>
                    <a:pt x="640570" y="677998"/>
                  </a:cubicBezTo>
                  <a:cubicBezTo>
                    <a:pt x="619486" y="712952"/>
                    <a:pt x="598403" y="691869"/>
                    <a:pt x="578428" y="677998"/>
                  </a:cubicBezTo>
                  <a:cubicBezTo>
                    <a:pt x="561229" y="666347"/>
                    <a:pt x="545139" y="653031"/>
                    <a:pt x="528494" y="639715"/>
                  </a:cubicBezTo>
                  <a:cubicBezTo>
                    <a:pt x="525165" y="636941"/>
                    <a:pt x="521281" y="631946"/>
                    <a:pt x="526275" y="628063"/>
                  </a:cubicBezTo>
                  <a:cubicBezTo>
                    <a:pt x="528494" y="626398"/>
                    <a:pt x="534597" y="625843"/>
                    <a:pt x="536262" y="627508"/>
                  </a:cubicBezTo>
                  <a:cubicBezTo>
                    <a:pt x="592300" y="687430"/>
                    <a:pt x="627809" y="630837"/>
                    <a:pt x="668311" y="603650"/>
                  </a:cubicBezTo>
                  <a:cubicBezTo>
                    <a:pt x="671640" y="601431"/>
                    <a:pt x="674969" y="598102"/>
                    <a:pt x="678853" y="594773"/>
                  </a:cubicBezTo>
                  <a:close/>
                  <a:moveTo>
                    <a:pt x="1359068" y="584786"/>
                  </a:moveTo>
                  <a:cubicBezTo>
                    <a:pt x="1377377" y="598102"/>
                    <a:pt x="1382371" y="615301"/>
                    <a:pt x="1381816" y="636385"/>
                  </a:cubicBezTo>
                  <a:cubicBezTo>
                    <a:pt x="1381261" y="658578"/>
                    <a:pt x="1375158" y="683545"/>
                    <a:pt x="1401235" y="699080"/>
                  </a:cubicBezTo>
                  <a:cubicBezTo>
                    <a:pt x="1345197" y="689093"/>
                    <a:pt x="1339094" y="680216"/>
                    <a:pt x="1350746" y="628617"/>
                  </a:cubicBezTo>
                  <a:cubicBezTo>
                    <a:pt x="1354075" y="614747"/>
                    <a:pt x="1349081" y="599212"/>
                    <a:pt x="1359068" y="584786"/>
                  </a:cubicBezTo>
                  <a:close/>
                  <a:moveTo>
                    <a:pt x="738773" y="515433"/>
                  </a:moveTo>
                  <a:cubicBezTo>
                    <a:pt x="760412" y="509331"/>
                    <a:pt x="773173" y="523201"/>
                    <a:pt x="785934" y="537072"/>
                  </a:cubicBezTo>
                  <a:cubicBezTo>
                    <a:pt x="796476" y="548723"/>
                    <a:pt x="804244" y="561484"/>
                    <a:pt x="809792" y="582013"/>
                  </a:cubicBezTo>
                  <a:cubicBezTo>
                    <a:pt x="785934" y="559265"/>
                    <a:pt x="761522" y="548168"/>
                    <a:pt x="735999" y="538736"/>
                  </a:cubicBezTo>
                  <a:cubicBezTo>
                    <a:pt x="729896" y="536517"/>
                    <a:pt x="722683" y="534298"/>
                    <a:pt x="723793" y="525975"/>
                  </a:cubicBezTo>
                  <a:cubicBezTo>
                    <a:pt x="724903" y="518208"/>
                    <a:pt x="732670" y="517098"/>
                    <a:pt x="738773" y="515433"/>
                  </a:cubicBezTo>
                  <a:close/>
                  <a:moveTo>
                    <a:pt x="1271960" y="503782"/>
                  </a:moveTo>
                  <a:cubicBezTo>
                    <a:pt x="1288050" y="504337"/>
                    <a:pt x="1304695" y="507666"/>
                    <a:pt x="1329107" y="510995"/>
                  </a:cubicBezTo>
                  <a:cubicBezTo>
                    <a:pt x="1296373" y="518207"/>
                    <a:pt x="1283057" y="540401"/>
                    <a:pt x="1261973" y="557600"/>
                  </a:cubicBezTo>
                  <a:cubicBezTo>
                    <a:pt x="1260864" y="542065"/>
                    <a:pt x="1273625" y="529859"/>
                    <a:pt x="1256425" y="519317"/>
                  </a:cubicBezTo>
                  <a:cubicBezTo>
                    <a:pt x="1249212" y="514879"/>
                    <a:pt x="1257535" y="503227"/>
                    <a:pt x="1271960" y="503782"/>
                  </a:cubicBezTo>
                  <a:close/>
                  <a:moveTo>
                    <a:pt x="38584" y="494350"/>
                  </a:moveTo>
                  <a:cubicBezTo>
                    <a:pt x="46351" y="497679"/>
                    <a:pt x="40248" y="503227"/>
                    <a:pt x="40248" y="508221"/>
                  </a:cubicBezTo>
                  <a:cubicBezTo>
                    <a:pt x="39139" y="535963"/>
                    <a:pt x="41913" y="565924"/>
                    <a:pt x="855" y="571472"/>
                  </a:cubicBezTo>
                  <a:cubicBezTo>
                    <a:pt x="-2474" y="543731"/>
                    <a:pt x="3629" y="519317"/>
                    <a:pt x="24157" y="499344"/>
                  </a:cubicBezTo>
                  <a:cubicBezTo>
                    <a:pt x="28042" y="495460"/>
                    <a:pt x="32481" y="491576"/>
                    <a:pt x="38584" y="494350"/>
                  </a:cubicBezTo>
                  <a:close/>
                  <a:moveTo>
                    <a:pt x="314888" y="467713"/>
                  </a:moveTo>
                  <a:cubicBezTo>
                    <a:pt x="331696" y="471512"/>
                    <a:pt x="341449" y="488073"/>
                    <a:pt x="342073" y="517097"/>
                  </a:cubicBezTo>
                  <a:cubicBezTo>
                    <a:pt x="321545" y="486582"/>
                    <a:pt x="293804" y="482698"/>
                    <a:pt x="263842" y="482143"/>
                  </a:cubicBezTo>
                  <a:cubicBezTo>
                    <a:pt x="275632" y="474930"/>
                    <a:pt x="286347" y="470284"/>
                    <a:pt x="295806" y="468177"/>
                  </a:cubicBezTo>
                  <a:cubicBezTo>
                    <a:pt x="302899" y="466597"/>
                    <a:pt x="309286" y="466446"/>
                    <a:pt x="314888" y="467713"/>
                  </a:cubicBezTo>
                  <a:close/>
                  <a:moveTo>
                    <a:pt x="1495555" y="413345"/>
                  </a:moveTo>
                  <a:cubicBezTo>
                    <a:pt x="1495000" y="450518"/>
                    <a:pt x="1468369" y="473266"/>
                    <a:pt x="1445621" y="504891"/>
                  </a:cubicBezTo>
                  <a:cubicBezTo>
                    <a:pt x="1433969" y="453293"/>
                    <a:pt x="1470588" y="437203"/>
                    <a:pt x="1495555" y="413345"/>
                  </a:cubicBezTo>
                  <a:close/>
                  <a:moveTo>
                    <a:pt x="802579" y="373398"/>
                  </a:moveTo>
                  <a:cubicBezTo>
                    <a:pt x="804243" y="386714"/>
                    <a:pt x="804798" y="397811"/>
                    <a:pt x="807017" y="408353"/>
                  </a:cubicBezTo>
                  <a:cubicBezTo>
                    <a:pt x="808682" y="415566"/>
                    <a:pt x="810901" y="422779"/>
                    <a:pt x="803688" y="427772"/>
                  </a:cubicBezTo>
                  <a:cubicBezTo>
                    <a:pt x="795366" y="433320"/>
                    <a:pt x="788708" y="426107"/>
                    <a:pt x="782049" y="421669"/>
                  </a:cubicBezTo>
                  <a:cubicBezTo>
                    <a:pt x="775391" y="416675"/>
                    <a:pt x="769843" y="411127"/>
                    <a:pt x="775391" y="401140"/>
                  </a:cubicBezTo>
                  <a:cubicBezTo>
                    <a:pt x="781494" y="390043"/>
                    <a:pt x="789263" y="380611"/>
                    <a:pt x="802579" y="373398"/>
                  </a:cubicBezTo>
                  <a:close/>
                  <a:moveTo>
                    <a:pt x="508521" y="360082"/>
                  </a:moveTo>
                  <a:cubicBezTo>
                    <a:pt x="489103" y="390043"/>
                    <a:pt x="480780" y="419448"/>
                    <a:pt x="506857" y="448299"/>
                  </a:cubicBezTo>
                  <a:cubicBezTo>
                    <a:pt x="511850" y="454402"/>
                    <a:pt x="505192" y="457731"/>
                    <a:pt x="501864" y="461060"/>
                  </a:cubicBezTo>
                  <a:cubicBezTo>
                    <a:pt x="476896" y="484918"/>
                    <a:pt x="448599" y="505446"/>
                    <a:pt x="433064" y="541510"/>
                  </a:cubicBezTo>
                  <a:cubicBezTo>
                    <a:pt x="426961" y="515988"/>
                    <a:pt x="426406" y="510440"/>
                    <a:pt x="445825" y="493795"/>
                  </a:cubicBezTo>
                  <a:cubicBezTo>
                    <a:pt x="474677" y="468828"/>
                    <a:pt x="488548" y="441087"/>
                    <a:pt x="475232" y="402249"/>
                  </a:cubicBezTo>
                  <a:cubicBezTo>
                    <a:pt x="468574" y="382830"/>
                    <a:pt x="482445" y="367295"/>
                    <a:pt x="508521" y="360082"/>
                  </a:cubicBezTo>
                  <a:close/>
                  <a:moveTo>
                    <a:pt x="1032059" y="270157"/>
                  </a:moveTo>
                  <a:cubicBezTo>
                    <a:pt x="1038518" y="269195"/>
                    <a:pt x="1045037" y="268952"/>
                    <a:pt x="1051695" y="270200"/>
                  </a:cubicBezTo>
                  <a:cubicBezTo>
                    <a:pt x="1060572" y="271865"/>
                    <a:pt x="1066120" y="274084"/>
                    <a:pt x="1065565" y="283516"/>
                  </a:cubicBezTo>
                  <a:cubicBezTo>
                    <a:pt x="1063901" y="309038"/>
                    <a:pt x="1081655" y="316251"/>
                    <a:pt x="1101074" y="321799"/>
                  </a:cubicBezTo>
                  <a:cubicBezTo>
                    <a:pt x="1114945" y="325683"/>
                    <a:pt x="1128815" y="329567"/>
                    <a:pt x="1142686" y="333450"/>
                  </a:cubicBezTo>
                  <a:cubicBezTo>
                    <a:pt x="1129370" y="337334"/>
                    <a:pt x="1116609" y="337889"/>
                    <a:pt x="1103848" y="334560"/>
                  </a:cubicBezTo>
                  <a:cubicBezTo>
                    <a:pt x="1083874" y="329012"/>
                    <a:pt x="1063346" y="330121"/>
                    <a:pt x="1043372" y="332896"/>
                  </a:cubicBezTo>
                  <a:cubicBezTo>
                    <a:pt x="1002315" y="338999"/>
                    <a:pt x="982896" y="329012"/>
                    <a:pt x="968471" y="291839"/>
                  </a:cubicBezTo>
                  <a:cubicBezTo>
                    <a:pt x="966251" y="285181"/>
                    <a:pt x="965697" y="275194"/>
                    <a:pt x="973464" y="277413"/>
                  </a:cubicBezTo>
                  <a:cubicBezTo>
                    <a:pt x="993854" y="282407"/>
                    <a:pt x="1012683" y="273044"/>
                    <a:pt x="1032059" y="270157"/>
                  </a:cubicBezTo>
                  <a:close/>
                  <a:moveTo>
                    <a:pt x="1521008" y="263819"/>
                  </a:moveTo>
                  <a:cubicBezTo>
                    <a:pt x="1523158" y="265345"/>
                    <a:pt x="1524683" y="268258"/>
                    <a:pt x="1526625" y="270755"/>
                  </a:cubicBezTo>
                  <a:cubicBezTo>
                    <a:pt x="1527735" y="289619"/>
                    <a:pt x="1513309" y="300716"/>
                    <a:pt x="1503322" y="315142"/>
                  </a:cubicBezTo>
                  <a:cubicBezTo>
                    <a:pt x="1484458" y="319580"/>
                    <a:pt x="1473917" y="337890"/>
                    <a:pt x="1453943" y="345103"/>
                  </a:cubicBezTo>
                  <a:cubicBezTo>
                    <a:pt x="1460601" y="307374"/>
                    <a:pt x="1482794" y="284071"/>
                    <a:pt x="1511645" y="265207"/>
                  </a:cubicBezTo>
                  <a:cubicBezTo>
                    <a:pt x="1516084" y="262155"/>
                    <a:pt x="1518858" y="262294"/>
                    <a:pt x="1521008" y="263819"/>
                  </a:cubicBezTo>
                  <a:close/>
                  <a:moveTo>
                    <a:pt x="264189" y="260074"/>
                  </a:moveTo>
                  <a:cubicBezTo>
                    <a:pt x="275771" y="258409"/>
                    <a:pt x="287700" y="257716"/>
                    <a:pt x="300461" y="260213"/>
                  </a:cubicBezTo>
                  <a:cubicBezTo>
                    <a:pt x="283816" y="271864"/>
                    <a:pt x="264952" y="273528"/>
                    <a:pt x="247752" y="278522"/>
                  </a:cubicBezTo>
                  <a:cubicBezTo>
                    <a:pt x="220566" y="286289"/>
                    <a:pt x="202810" y="301825"/>
                    <a:pt x="198372" y="331231"/>
                  </a:cubicBezTo>
                  <a:cubicBezTo>
                    <a:pt x="194488" y="356753"/>
                    <a:pt x="187830" y="381721"/>
                    <a:pt x="183392" y="406688"/>
                  </a:cubicBezTo>
                  <a:cubicBezTo>
                    <a:pt x="182282" y="414455"/>
                    <a:pt x="180063" y="421113"/>
                    <a:pt x="172295" y="424442"/>
                  </a:cubicBezTo>
                  <a:cubicBezTo>
                    <a:pt x="172850" y="416120"/>
                    <a:pt x="172850" y="407243"/>
                    <a:pt x="172850" y="398920"/>
                  </a:cubicBezTo>
                  <a:cubicBezTo>
                    <a:pt x="179508" y="382275"/>
                    <a:pt x="182282" y="365076"/>
                    <a:pt x="183946" y="347876"/>
                  </a:cubicBezTo>
                  <a:cubicBezTo>
                    <a:pt x="188940" y="330677"/>
                    <a:pt x="196153" y="313476"/>
                    <a:pt x="198927" y="295722"/>
                  </a:cubicBezTo>
                  <a:cubicBezTo>
                    <a:pt x="202256" y="276857"/>
                    <a:pt x="213907" y="267425"/>
                    <a:pt x="229998" y="265761"/>
                  </a:cubicBezTo>
                  <a:cubicBezTo>
                    <a:pt x="241372" y="264374"/>
                    <a:pt x="252607" y="261739"/>
                    <a:pt x="264189" y="260074"/>
                  </a:cubicBezTo>
                  <a:close/>
                  <a:moveTo>
                    <a:pt x="1404565" y="156461"/>
                  </a:moveTo>
                  <a:cubicBezTo>
                    <a:pt x="1381817" y="180873"/>
                    <a:pt x="1351302" y="196408"/>
                    <a:pt x="1328554" y="220821"/>
                  </a:cubicBezTo>
                  <a:cubicBezTo>
                    <a:pt x="1309690" y="240796"/>
                    <a:pt x="1310245" y="243570"/>
                    <a:pt x="1336321" y="252447"/>
                  </a:cubicBezTo>
                  <a:cubicBezTo>
                    <a:pt x="1305806" y="249673"/>
                    <a:pt x="1277509" y="262434"/>
                    <a:pt x="1238671" y="264653"/>
                  </a:cubicBezTo>
                  <a:cubicBezTo>
                    <a:pt x="1293044" y="216937"/>
                    <a:pt x="1343534" y="179209"/>
                    <a:pt x="1404565" y="156461"/>
                  </a:cubicBezTo>
                  <a:close/>
                  <a:moveTo>
                    <a:pt x="912988" y="142035"/>
                  </a:moveTo>
                  <a:cubicBezTo>
                    <a:pt x="927413" y="140371"/>
                    <a:pt x="934626" y="163119"/>
                    <a:pt x="936845" y="178099"/>
                  </a:cubicBezTo>
                  <a:cubicBezTo>
                    <a:pt x="939620" y="199183"/>
                    <a:pt x="921310" y="190305"/>
                    <a:pt x="911323" y="193079"/>
                  </a:cubicBezTo>
                  <a:cubicBezTo>
                    <a:pt x="904111" y="189751"/>
                    <a:pt x="888021" y="198628"/>
                    <a:pt x="891350" y="183647"/>
                  </a:cubicBezTo>
                  <a:cubicBezTo>
                    <a:pt x="895233" y="168112"/>
                    <a:pt x="899117" y="143700"/>
                    <a:pt x="912988" y="142035"/>
                  </a:cubicBezTo>
                  <a:close/>
                  <a:moveTo>
                    <a:pt x="1100521" y="83224"/>
                  </a:moveTo>
                  <a:cubicBezTo>
                    <a:pt x="1128817" y="103753"/>
                    <a:pt x="1145462" y="129829"/>
                    <a:pt x="1160997" y="157016"/>
                  </a:cubicBezTo>
                  <a:cubicBezTo>
                    <a:pt x="1163771" y="162009"/>
                    <a:pt x="1164880" y="169222"/>
                    <a:pt x="1165435" y="175325"/>
                  </a:cubicBezTo>
                  <a:cubicBezTo>
                    <a:pt x="1167100" y="187531"/>
                    <a:pt x="1162661" y="200847"/>
                    <a:pt x="1150455" y="200292"/>
                  </a:cubicBezTo>
                  <a:cubicBezTo>
                    <a:pt x="1138249" y="199737"/>
                    <a:pt x="1144907" y="185312"/>
                    <a:pt x="1143797" y="176990"/>
                  </a:cubicBezTo>
                  <a:cubicBezTo>
                    <a:pt x="1142687" y="168667"/>
                    <a:pt x="1144352" y="159790"/>
                    <a:pt x="1142687" y="152022"/>
                  </a:cubicBezTo>
                  <a:cubicBezTo>
                    <a:pt x="1139913" y="138152"/>
                    <a:pt x="1134920" y="125946"/>
                    <a:pt x="1119385" y="120952"/>
                  </a:cubicBezTo>
                  <a:cubicBezTo>
                    <a:pt x="1103295" y="115959"/>
                    <a:pt x="1099966" y="129275"/>
                    <a:pt x="1093307" y="138707"/>
                  </a:cubicBezTo>
                  <a:cubicBezTo>
                    <a:pt x="1084430" y="150913"/>
                    <a:pt x="1073888" y="161455"/>
                    <a:pt x="1063901" y="172551"/>
                  </a:cubicBezTo>
                  <a:cubicBezTo>
                    <a:pt x="1061682" y="170887"/>
                    <a:pt x="1060017" y="168667"/>
                    <a:pt x="1057798" y="167003"/>
                  </a:cubicBezTo>
                  <a:cubicBezTo>
                    <a:pt x="1068340" y="137597"/>
                    <a:pt x="1098301" y="118733"/>
                    <a:pt x="1100521" y="83224"/>
                  </a:cubicBezTo>
                  <a:close/>
                  <a:moveTo>
                    <a:pt x="362046" y="66579"/>
                  </a:moveTo>
                  <a:cubicBezTo>
                    <a:pt x="390342" y="84334"/>
                    <a:pt x="396445" y="110410"/>
                    <a:pt x="399219" y="138153"/>
                  </a:cubicBezTo>
                  <a:cubicBezTo>
                    <a:pt x="401438" y="161455"/>
                    <a:pt x="385348" y="167004"/>
                    <a:pt x="365375" y="168113"/>
                  </a:cubicBezTo>
                  <a:cubicBezTo>
                    <a:pt x="364820" y="143146"/>
                    <a:pt x="373697" y="117623"/>
                    <a:pt x="352614" y="94875"/>
                  </a:cubicBezTo>
                  <a:cubicBezTo>
                    <a:pt x="345956" y="88217"/>
                    <a:pt x="359272" y="77676"/>
                    <a:pt x="362046" y="66579"/>
                  </a:cubicBezTo>
                  <a:close/>
                  <a:moveTo>
                    <a:pt x="737664" y="0"/>
                  </a:moveTo>
                  <a:cubicBezTo>
                    <a:pt x="763186" y="1664"/>
                    <a:pt x="783715" y="13871"/>
                    <a:pt x="803689" y="28296"/>
                  </a:cubicBezTo>
                  <a:cubicBezTo>
                    <a:pt x="813121" y="35509"/>
                    <a:pt x="809237" y="43831"/>
                    <a:pt x="799805" y="47715"/>
                  </a:cubicBezTo>
                  <a:cubicBezTo>
                    <a:pt x="762077" y="63250"/>
                    <a:pt x="729342" y="85998"/>
                    <a:pt x="697716" y="111520"/>
                  </a:cubicBezTo>
                  <a:cubicBezTo>
                    <a:pt x="687729" y="119842"/>
                    <a:pt x="672749" y="113739"/>
                    <a:pt x="659988" y="114294"/>
                  </a:cubicBezTo>
                  <a:cubicBezTo>
                    <a:pt x="654440" y="110965"/>
                    <a:pt x="648891" y="107081"/>
                    <a:pt x="643343" y="103753"/>
                  </a:cubicBezTo>
                  <a:cubicBezTo>
                    <a:pt x="645562" y="80450"/>
                    <a:pt x="645007" y="80450"/>
                    <a:pt x="668865" y="82669"/>
                  </a:cubicBezTo>
                  <a:cubicBezTo>
                    <a:pt x="672194" y="82669"/>
                    <a:pt x="676078" y="77676"/>
                    <a:pt x="679962" y="75456"/>
                  </a:cubicBezTo>
                  <a:cubicBezTo>
                    <a:pt x="706039" y="60476"/>
                    <a:pt x="727123" y="36064"/>
                    <a:pt x="760412" y="36619"/>
                  </a:cubicBezTo>
                  <a:cubicBezTo>
                    <a:pt x="765406" y="37173"/>
                    <a:pt x="769844" y="34954"/>
                    <a:pt x="770399" y="29406"/>
                  </a:cubicBezTo>
                  <a:cubicBezTo>
                    <a:pt x="770954" y="24412"/>
                    <a:pt x="769289" y="20529"/>
                    <a:pt x="764851" y="17755"/>
                  </a:cubicBezTo>
                  <a:cubicBezTo>
                    <a:pt x="755419" y="12206"/>
                    <a:pt x="745987" y="7213"/>
                    <a:pt x="737664" y="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F5030A1-5F2A-41BE-8931-8F7831C07010}"/>
              </a:ext>
            </a:extLst>
          </p:cNvPr>
          <p:cNvSpPr txBox="1"/>
          <p:nvPr/>
        </p:nvSpPr>
        <p:spPr>
          <a:xfrm>
            <a:off x="1195458" y="1963682"/>
            <a:ext cx="167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cs typeface="Arial" pitchFamily="34" charset="0"/>
              </a:rPr>
              <a:t>Kausa Mutlak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4117172-DA0E-4A8A-8E26-AB81354CE657}"/>
              </a:ext>
            </a:extLst>
          </p:cNvPr>
          <p:cNvSpPr txBox="1"/>
          <p:nvPr/>
        </p:nvSpPr>
        <p:spPr>
          <a:xfrm>
            <a:off x="3746102" y="1963682"/>
            <a:ext cx="167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cs typeface="Arial" pitchFamily="34" charset="0"/>
              </a:rPr>
              <a:t>Kausa Esensial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7A0F185-2939-45DF-9D80-6DB3A18942BB}"/>
              </a:ext>
            </a:extLst>
          </p:cNvPr>
          <p:cNvSpPr txBox="1"/>
          <p:nvPr/>
        </p:nvSpPr>
        <p:spPr>
          <a:xfrm>
            <a:off x="6296746" y="1963682"/>
            <a:ext cx="167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K</a:t>
            </a:r>
            <a:r>
              <a:rPr lang="id-ID" altLang="ko-KR" b="1" dirty="0">
                <a:cs typeface="Arial" pitchFamily="34" charset="0"/>
              </a:rPr>
              <a:t>ausa Sufisien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29C96299-2061-407D-B362-0EE6216F83DA}"/>
              </a:ext>
            </a:extLst>
          </p:cNvPr>
          <p:cNvSpPr txBox="1"/>
          <p:nvPr/>
        </p:nvSpPr>
        <p:spPr>
          <a:xfrm>
            <a:off x="979650" y="4105211"/>
            <a:ext cx="2158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>
                <a:cs typeface="Arial" pitchFamily="34" charset="0"/>
              </a:rPr>
              <a:t>penyebab yang pasti akan menimbulkan penyakit tertentu</a:t>
            </a:r>
          </a:p>
          <a:p>
            <a:pPr algn="ctr"/>
            <a:endParaRPr lang="id-ID" altLang="ko-KR" sz="1400" dirty="0">
              <a:cs typeface="Arial" pitchFamily="34" charset="0"/>
            </a:endParaRPr>
          </a:p>
          <a:p>
            <a:pPr algn="ctr"/>
            <a:r>
              <a:rPr lang="id-ID" altLang="ko-KR" sz="1400" dirty="0">
                <a:cs typeface="Arial" pitchFamily="34" charset="0"/>
              </a:rPr>
              <a:t>Contoh, terjadinya penyakit TBC disebabkan oleh </a:t>
            </a:r>
            <a:r>
              <a:rPr lang="id-ID" altLang="ko-KR" sz="1400" i="1" dirty="0">
                <a:cs typeface="Arial" pitchFamily="34" charset="0"/>
              </a:rPr>
              <a:t>Mycobacterium tuberculosis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09488EE-A9D3-41C8-BF0E-73A8A0576AAC}"/>
              </a:ext>
            </a:extLst>
          </p:cNvPr>
          <p:cNvSpPr txBox="1"/>
          <p:nvPr/>
        </p:nvSpPr>
        <p:spPr>
          <a:xfrm>
            <a:off x="3492792" y="4093959"/>
            <a:ext cx="2158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>
                <a:cs typeface="Arial" pitchFamily="34" charset="0"/>
              </a:rPr>
              <a:t>penyebab yang harus ada untuk memungkinkan terjadinya suatu penyakit</a:t>
            </a:r>
          </a:p>
          <a:p>
            <a:pPr algn="ctr"/>
            <a:endParaRPr lang="id-ID" altLang="ko-KR" sz="1400" dirty="0">
              <a:cs typeface="Arial" pitchFamily="34" charset="0"/>
            </a:endParaRPr>
          </a:p>
          <a:p>
            <a:pPr algn="ctr"/>
            <a:r>
              <a:rPr lang="id-ID" altLang="ko-KR" sz="1400" dirty="0">
                <a:cs typeface="Arial" pitchFamily="34" charset="0"/>
              </a:rPr>
              <a:t>Contoh, kausa esensial dari penyakit diare adalah lingkungan yang kurang bersih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77C7498-30F0-460E-B15A-E63CE7DCB5B3}"/>
              </a:ext>
            </a:extLst>
          </p:cNvPr>
          <p:cNvSpPr txBox="1"/>
          <p:nvPr/>
        </p:nvSpPr>
        <p:spPr>
          <a:xfrm>
            <a:off x="5782272" y="4133757"/>
            <a:ext cx="2812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dirty="0">
                <a:cs typeface="Arial" pitchFamily="34" charset="0"/>
              </a:rPr>
              <a:t>penyebab yang umumnya terjadi dari beberapa penyebab, yang secara bersama-sama saling mempengaruhi terjadinya penyakit</a:t>
            </a:r>
          </a:p>
          <a:p>
            <a:pPr algn="ctr"/>
            <a:endParaRPr lang="id-ID" altLang="ko-KR" sz="1400" dirty="0">
              <a:cs typeface="Arial" pitchFamily="34" charset="0"/>
            </a:endParaRPr>
          </a:p>
          <a:p>
            <a:pPr algn="ctr"/>
            <a:r>
              <a:rPr lang="id-ID" altLang="ko-KR" sz="1400" dirty="0">
                <a:cs typeface="Arial" pitchFamily="34" charset="0"/>
              </a:rPr>
              <a:t>Contoh, kausa sufisien dari penyakit hipertensi adalah sering mengkonsumsi makanan yang tinggi garam, usia di atas 30 tahun, kurang olahraga, dan makanan tinggi lemak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5E732C7-4DBE-426E-9281-9D24C68965F9}"/>
              </a:ext>
            </a:extLst>
          </p:cNvPr>
          <p:cNvGrpSpPr/>
          <p:nvPr/>
        </p:nvGrpSpPr>
        <p:grpSpPr>
          <a:xfrm flipH="1">
            <a:off x="2137543" y="3262520"/>
            <a:ext cx="2437931" cy="1949871"/>
            <a:chOff x="6038849" y="3276599"/>
            <a:chExt cx="3250574" cy="259982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131E55-CAD3-4E30-A87A-95011A9966B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BDAC55-C433-4180-9118-5F26F97CEDD2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2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F476B-33A8-4B69-A67E-B7166412DD78}"/>
              </a:ext>
            </a:extLst>
          </p:cNvPr>
          <p:cNvGrpSpPr/>
          <p:nvPr/>
        </p:nvGrpSpPr>
        <p:grpSpPr>
          <a:xfrm>
            <a:off x="4529137" y="3262520"/>
            <a:ext cx="2437931" cy="1949871"/>
            <a:chOff x="6038849" y="3276599"/>
            <a:chExt cx="3250574" cy="25998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18A02E-BE93-4FAD-8C8D-77D74518C903}"/>
                </a:ext>
              </a:extLst>
            </p:cNvPr>
            <p:cNvSpPr/>
            <p:nvPr/>
          </p:nvSpPr>
          <p:spPr>
            <a:xfrm>
              <a:off x="6038849" y="3276599"/>
              <a:ext cx="2638425" cy="2238376"/>
            </a:xfrm>
            <a:custGeom>
              <a:avLst/>
              <a:gdLst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4" fmla="*/ 3305175 w 3317047"/>
                <a:gd name="connsiteY4" fmla="*/ 2257425 h 2313058"/>
                <a:gd name="connsiteX0" fmla="*/ 0 w 3317047"/>
                <a:gd name="connsiteY0" fmla="*/ 0 h 2313058"/>
                <a:gd name="connsiteX1" fmla="*/ 2914650 w 3317047"/>
                <a:gd name="connsiteY1" fmla="*/ 2085975 h 2313058"/>
                <a:gd name="connsiteX2" fmla="*/ 3286125 w 3317047"/>
                <a:gd name="connsiteY2" fmla="*/ 2257425 h 2313058"/>
                <a:gd name="connsiteX3" fmla="*/ 3295650 w 3317047"/>
                <a:gd name="connsiteY3" fmla="*/ 2257425 h 2313058"/>
                <a:gd name="connsiteX0" fmla="*/ 0 w 3313138"/>
                <a:gd name="connsiteY0" fmla="*/ 0 h 2313058"/>
                <a:gd name="connsiteX1" fmla="*/ 2914650 w 3313138"/>
                <a:gd name="connsiteY1" fmla="*/ 2085975 h 2313058"/>
                <a:gd name="connsiteX2" fmla="*/ 3286125 w 3313138"/>
                <a:gd name="connsiteY2" fmla="*/ 2257425 h 2313058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14650"/>
                <a:gd name="connsiteY0" fmla="*/ 0 h 2085975"/>
                <a:gd name="connsiteX1" fmla="*/ 2914650 w 2914650"/>
                <a:gd name="connsiteY1" fmla="*/ 2085975 h 2085975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2952750"/>
                <a:gd name="connsiteY0" fmla="*/ 0 h 2152650"/>
                <a:gd name="connsiteX1" fmla="*/ 2952750 w 2952750"/>
                <a:gd name="connsiteY1" fmla="*/ 2152650 h 2152650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57550"/>
                <a:gd name="connsiteY0" fmla="*/ 0 h 2276475"/>
                <a:gd name="connsiteX1" fmla="*/ 3257550 w 3257550"/>
                <a:gd name="connsiteY1" fmla="*/ 2276475 h 2276475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3295650"/>
                <a:gd name="connsiteY0" fmla="*/ 0 h 2228850"/>
                <a:gd name="connsiteX1" fmla="*/ 3295650 w 3295650"/>
                <a:gd name="connsiteY1" fmla="*/ 2228850 h 22288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57475"/>
                <a:gd name="connsiteY0" fmla="*/ 0 h 2152650"/>
                <a:gd name="connsiteX1" fmla="*/ 2657475 w 2657475"/>
                <a:gd name="connsiteY1" fmla="*/ 2152650 h 2152650"/>
                <a:gd name="connsiteX0" fmla="*/ 0 w 2638425"/>
                <a:gd name="connsiteY0" fmla="*/ 0 h 2238375"/>
                <a:gd name="connsiteX1" fmla="*/ 2638425 w 2638425"/>
                <a:gd name="connsiteY1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425" h="2238375">
                  <a:moveTo>
                    <a:pt x="0" y="0"/>
                  </a:moveTo>
                  <a:cubicBezTo>
                    <a:pt x="1114425" y="1152525"/>
                    <a:pt x="1981200" y="2200275"/>
                    <a:pt x="2638425" y="223837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1654CB-5C93-408A-A586-262013E0BD41}"/>
                </a:ext>
              </a:extLst>
            </p:cNvPr>
            <p:cNvSpPr/>
            <p:nvPr/>
          </p:nvSpPr>
          <p:spPr>
            <a:xfrm>
              <a:off x="8472413" y="5059417"/>
              <a:ext cx="817010" cy="817010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886" y="1187905"/>
            <a:ext cx="8679898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d-ID" b="1" dirty="0"/>
              <a:t>Model Hubungan Penyebab Penyakit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E8778-3E00-4B36-8EBA-9B91DBAEAB3F}"/>
              </a:ext>
            </a:extLst>
          </p:cNvPr>
          <p:cNvGrpSpPr/>
          <p:nvPr/>
        </p:nvGrpSpPr>
        <p:grpSpPr>
          <a:xfrm>
            <a:off x="3657601" y="4207481"/>
            <a:ext cx="1828799" cy="1509515"/>
            <a:chOff x="2676526" y="2041912"/>
            <a:chExt cx="3486148" cy="2877512"/>
          </a:xfrm>
          <a:solidFill>
            <a:schemeClr val="bg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A6325D-B0F1-436F-A63C-6F4DCCA1CF7B}"/>
                </a:ext>
              </a:extLst>
            </p:cNvPr>
            <p:cNvGrpSpPr/>
            <p:nvPr/>
          </p:nvGrpSpPr>
          <p:grpSpPr>
            <a:xfrm>
              <a:off x="2745022" y="2041912"/>
              <a:ext cx="3417652" cy="2755291"/>
              <a:chOff x="2745022" y="2041912"/>
              <a:chExt cx="3417652" cy="2755291"/>
            </a:xfrm>
            <a:grpFill/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3A0D23F9-31E7-4036-8A02-05F527DFB8EC}"/>
                  </a:ext>
                </a:extLst>
              </p:cNvPr>
              <p:cNvSpPr/>
              <p:nvPr/>
            </p:nvSpPr>
            <p:spPr>
              <a:xfrm>
                <a:off x="2901403" y="2041912"/>
                <a:ext cx="3261271" cy="1987163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  <a:gd name="connsiteX0" fmla="*/ 1118146 w 3261271"/>
                  <a:gd name="connsiteY0" fmla="*/ 606037 h 1987913"/>
                  <a:gd name="connsiteX1" fmla="*/ 3721 w 3261271"/>
                  <a:gd name="connsiteY1" fmla="*/ 844162 h 1987913"/>
                  <a:gd name="connsiteX2" fmla="*/ 889546 w 3261271"/>
                  <a:gd name="connsiteY2" fmla="*/ 34537 h 1987913"/>
                  <a:gd name="connsiteX3" fmla="*/ 2127796 w 3261271"/>
                  <a:gd name="connsiteY3" fmla="*/ 44062 h 1987913"/>
                  <a:gd name="connsiteX4" fmla="*/ 3242221 w 3261271"/>
                  <a:gd name="connsiteY4" fmla="*/ 615562 h 1987913"/>
                  <a:gd name="connsiteX5" fmla="*/ 3261271 w 3261271"/>
                  <a:gd name="connsiteY5" fmla="*/ 1987162 h 1987913"/>
                  <a:gd name="connsiteX6" fmla="*/ 2118271 w 3261271"/>
                  <a:gd name="connsiteY6" fmla="*/ 806062 h 1987913"/>
                  <a:gd name="connsiteX7" fmla="*/ 1118146 w 3261271"/>
                  <a:gd name="connsiteY7" fmla="*/ 606037 h 1987913"/>
                  <a:gd name="connsiteX0" fmla="*/ 1118146 w 3261271"/>
                  <a:gd name="connsiteY0" fmla="*/ 606037 h 1987904"/>
                  <a:gd name="connsiteX1" fmla="*/ 3721 w 3261271"/>
                  <a:gd name="connsiteY1" fmla="*/ 844162 h 1987904"/>
                  <a:gd name="connsiteX2" fmla="*/ 889546 w 3261271"/>
                  <a:gd name="connsiteY2" fmla="*/ 34537 h 1987904"/>
                  <a:gd name="connsiteX3" fmla="*/ 2127796 w 3261271"/>
                  <a:gd name="connsiteY3" fmla="*/ 44062 h 1987904"/>
                  <a:gd name="connsiteX4" fmla="*/ 3242221 w 3261271"/>
                  <a:gd name="connsiteY4" fmla="*/ 615562 h 1987904"/>
                  <a:gd name="connsiteX5" fmla="*/ 3261271 w 3261271"/>
                  <a:gd name="connsiteY5" fmla="*/ 1987162 h 1987904"/>
                  <a:gd name="connsiteX6" fmla="*/ 2118271 w 3261271"/>
                  <a:gd name="connsiteY6" fmla="*/ 806062 h 1987904"/>
                  <a:gd name="connsiteX7" fmla="*/ 1118146 w 3261271"/>
                  <a:gd name="connsiteY7" fmla="*/ 606037 h 1987904"/>
                  <a:gd name="connsiteX0" fmla="*/ 1118146 w 3261271"/>
                  <a:gd name="connsiteY0" fmla="*/ 606037 h 1987162"/>
                  <a:gd name="connsiteX1" fmla="*/ 3721 w 3261271"/>
                  <a:gd name="connsiteY1" fmla="*/ 844162 h 1987162"/>
                  <a:gd name="connsiteX2" fmla="*/ 889546 w 3261271"/>
                  <a:gd name="connsiteY2" fmla="*/ 34537 h 1987162"/>
                  <a:gd name="connsiteX3" fmla="*/ 2127796 w 3261271"/>
                  <a:gd name="connsiteY3" fmla="*/ 44062 h 1987162"/>
                  <a:gd name="connsiteX4" fmla="*/ 3242221 w 3261271"/>
                  <a:gd name="connsiteY4" fmla="*/ 615562 h 1987162"/>
                  <a:gd name="connsiteX5" fmla="*/ 3261271 w 3261271"/>
                  <a:gd name="connsiteY5" fmla="*/ 1987162 h 1987162"/>
                  <a:gd name="connsiteX6" fmla="*/ 2118271 w 3261271"/>
                  <a:gd name="connsiteY6" fmla="*/ 806062 h 1987162"/>
                  <a:gd name="connsiteX7" fmla="*/ 1118146 w 3261271"/>
                  <a:gd name="connsiteY7" fmla="*/ 606037 h 198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271" h="1987162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2856062" y="1651233"/>
                      <a:pt x="2352899" y="102263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6CC4A71-5F13-4F56-8770-25A730AC6F6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352C22F8-BA68-4917-93A8-55FC94581464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9680C6A2-132A-4C37-8D44-28266A2AEB2C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37800B5A-60EB-4A40-A88B-0B6BC4F570A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DD50ABB-F865-4547-856E-BF577C97012A}"/>
                </a:ext>
              </a:extLst>
            </p:cNvPr>
            <p:cNvSpPr/>
            <p:nvPr/>
          </p:nvSpPr>
          <p:spPr>
            <a:xfrm>
              <a:off x="2676526" y="2577182"/>
              <a:ext cx="3212157" cy="2342242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29429"/>
                <a:gd name="connsiteY0" fmla="*/ 0 h 2328624"/>
                <a:gd name="connsiteX1" fmla="*/ 95250 w 3229429"/>
                <a:gd name="connsiteY1" fmla="*/ 276225 h 2328624"/>
                <a:gd name="connsiteX2" fmla="*/ 1352550 w 3229429"/>
                <a:gd name="connsiteY2" fmla="*/ 152400 h 2328624"/>
                <a:gd name="connsiteX3" fmla="*/ 2314575 w 3229429"/>
                <a:gd name="connsiteY3" fmla="*/ 352425 h 2328624"/>
                <a:gd name="connsiteX4" fmla="*/ 3152217 w 3229429"/>
                <a:gd name="connsiteY4" fmla="*/ 1284360 h 2328624"/>
                <a:gd name="connsiteX5" fmla="*/ 3152217 w 3229429"/>
                <a:gd name="connsiteY5" fmla="*/ 1496577 h 2328624"/>
                <a:gd name="connsiteX6" fmla="*/ 2940000 w 3229429"/>
                <a:gd name="connsiteY6" fmla="*/ 1496577 h 2328624"/>
                <a:gd name="connsiteX7" fmla="*/ 2539107 w 3229429"/>
                <a:gd name="connsiteY7" fmla="*/ 1095683 h 2328624"/>
                <a:gd name="connsiteX8" fmla="*/ 2474399 w 3229429"/>
                <a:gd name="connsiteY8" fmla="*/ 1182392 h 2328624"/>
                <a:gd name="connsiteX9" fmla="*/ 2907621 w 3229429"/>
                <a:gd name="connsiteY9" fmla="*/ 1615615 h 2328624"/>
                <a:gd name="connsiteX10" fmla="*/ 2907621 w 3229429"/>
                <a:gd name="connsiteY10" fmla="*/ 1827832 h 2328624"/>
                <a:gd name="connsiteX11" fmla="*/ 2695404 w 3229429"/>
                <a:gd name="connsiteY11" fmla="*/ 1827832 h 2328624"/>
                <a:gd name="connsiteX12" fmla="*/ 2293017 w 3229429"/>
                <a:gd name="connsiteY12" fmla="*/ 1425444 h 2328624"/>
                <a:gd name="connsiteX13" fmla="*/ 2228234 w 3229429"/>
                <a:gd name="connsiteY13" fmla="*/ 1512253 h 2328624"/>
                <a:gd name="connsiteX14" fmla="*/ 2648161 w 3229429"/>
                <a:gd name="connsiteY14" fmla="*/ 1932180 h 2328624"/>
                <a:gd name="connsiteX15" fmla="*/ 2648161 w 3229429"/>
                <a:gd name="connsiteY15" fmla="*/ 2144397 h 2328624"/>
                <a:gd name="connsiteX16" fmla="*/ 2435944 w 3229429"/>
                <a:gd name="connsiteY16" fmla="*/ 2144397 h 2328624"/>
                <a:gd name="connsiteX17" fmla="*/ 2046853 w 3229429"/>
                <a:gd name="connsiteY17" fmla="*/ 1755304 h 2328624"/>
                <a:gd name="connsiteX18" fmla="*/ 1987859 w 3229429"/>
                <a:gd name="connsiteY18" fmla="*/ 1841554 h 2328624"/>
                <a:gd name="connsiteX19" fmla="*/ 2218760 w 3229429"/>
                <a:gd name="connsiteY19" fmla="*/ 2072456 h 2328624"/>
                <a:gd name="connsiteX20" fmla="*/ 2218760 w 3229429"/>
                <a:gd name="connsiteY20" fmla="*/ 2284673 h 2328624"/>
                <a:gd name="connsiteX21" fmla="*/ 2006543 w 3229429"/>
                <a:gd name="connsiteY21" fmla="*/ 2284673 h 2328624"/>
                <a:gd name="connsiteX22" fmla="*/ 1798691 w 3229429"/>
                <a:gd name="connsiteY22" fmla="*/ 2076819 h 2328624"/>
                <a:gd name="connsiteX23" fmla="*/ 1775643 w 3229429"/>
                <a:gd name="connsiteY23" fmla="*/ 2053771 h 2328624"/>
                <a:gd name="connsiteX24" fmla="*/ 1842458 w 3229429"/>
                <a:gd name="connsiteY24" fmla="*/ 1964515 h 2328624"/>
                <a:gd name="connsiteX25" fmla="*/ 1533525 w 3229429"/>
                <a:gd name="connsiteY25" fmla="*/ 1552575 h 2328624"/>
                <a:gd name="connsiteX26" fmla="*/ 1219200 w 3229429"/>
                <a:gd name="connsiteY26" fmla="*/ 1247775 h 2328624"/>
                <a:gd name="connsiteX27" fmla="*/ 571500 w 3229429"/>
                <a:gd name="connsiteY27" fmla="*/ 1362075 h 2328624"/>
                <a:gd name="connsiteX28" fmla="*/ 0 w 3229429"/>
                <a:gd name="connsiteY28" fmla="*/ 1333500 h 2328624"/>
                <a:gd name="connsiteX29" fmla="*/ 0 w 3229429"/>
                <a:gd name="connsiteY29" fmla="*/ 19050 h 2328624"/>
                <a:gd name="connsiteX30" fmla="*/ 400050 w 3229429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400050 w 3212157"/>
                <a:gd name="connsiteY0" fmla="*/ 0 h 2328624"/>
                <a:gd name="connsiteX1" fmla="*/ 95250 w 3212157"/>
                <a:gd name="connsiteY1" fmla="*/ 276225 h 2328624"/>
                <a:gd name="connsiteX2" fmla="*/ 1352550 w 3212157"/>
                <a:gd name="connsiteY2" fmla="*/ 152400 h 2328624"/>
                <a:gd name="connsiteX3" fmla="*/ 2314575 w 3212157"/>
                <a:gd name="connsiteY3" fmla="*/ 352425 h 2328624"/>
                <a:gd name="connsiteX4" fmla="*/ 3152217 w 3212157"/>
                <a:gd name="connsiteY4" fmla="*/ 1284360 h 2328624"/>
                <a:gd name="connsiteX5" fmla="*/ 3152217 w 3212157"/>
                <a:gd name="connsiteY5" fmla="*/ 1496577 h 2328624"/>
                <a:gd name="connsiteX6" fmla="*/ 2940000 w 3212157"/>
                <a:gd name="connsiteY6" fmla="*/ 1496577 h 2328624"/>
                <a:gd name="connsiteX7" fmla="*/ 2539107 w 3212157"/>
                <a:gd name="connsiteY7" fmla="*/ 1095683 h 2328624"/>
                <a:gd name="connsiteX8" fmla="*/ 2474399 w 3212157"/>
                <a:gd name="connsiteY8" fmla="*/ 1182392 h 2328624"/>
                <a:gd name="connsiteX9" fmla="*/ 2907621 w 3212157"/>
                <a:gd name="connsiteY9" fmla="*/ 1615615 h 2328624"/>
                <a:gd name="connsiteX10" fmla="*/ 2907621 w 3212157"/>
                <a:gd name="connsiteY10" fmla="*/ 1827832 h 2328624"/>
                <a:gd name="connsiteX11" fmla="*/ 2695404 w 3212157"/>
                <a:gd name="connsiteY11" fmla="*/ 1827832 h 2328624"/>
                <a:gd name="connsiteX12" fmla="*/ 2293017 w 3212157"/>
                <a:gd name="connsiteY12" fmla="*/ 1425444 h 2328624"/>
                <a:gd name="connsiteX13" fmla="*/ 2228234 w 3212157"/>
                <a:gd name="connsiteY13" fmla="*/ 1512253 h 2328624"/>
                <a:gd name="connsiteX14" fmla="*/ 2648161 w 3212157"/>
                <a:gd name="connsiteY14" fmla="*/ 1932180 h 2328624"/>
                <a:gd name="connsiteX15" fmla="*/ 2648161 w 3212157"/>
                <a:gd name="connsiteY15" fmla="*/ 2144397 h 2328624"/>
                <a:gd name="connsiteX16" fmla="*/ 2435944 w 3212157"/>
                <a:gd name="connsiteY16" fmla="*/ 2144397 h 2328624"/>
                <a:gd name="connsiteX17" fmla="*/ 2046853 w 3212157"/>
                <a:gd name="connsiteY17" fmla="*/ 1755304 h 2328624"/>
                <a:gd name="connsiteX18" fmla="*/ 1987859 w 3212157"/>
                <a:gd name="connsiteY18" fmla="*/ 1841554 h 2328624"/>
                <a:gd name="connsiteX19" fmla="*/ 2218760 w 3212157"/>
                <a:gd name="connsiteY19" fmla="*/ 2072456 h 2328624"/>
                <a:gd name="connsiteX20" fmla="*/ 2218760 w 3212157"/>
                <a:gd name="connsiteY20" fmla="*/ 2284673 h 2328624"/>
                <a:gd name="connsiteX21" fmla="*/ 2006543 w 3212157"/>
                <a:gd name="connsiteY21" fmla="*/ 2284673 h 2328624"/>
                <a:gd name="connsiteX22" fmla="*/ 1798691 w 3212157"/>
                <a:gd name="connsiteY22" fmla="*/ 2076819 h 2328624"/>
                <a:gd name="connsiteX23" fmla="*/ 1775643 w 3212157"/>
                <a:gd name="connsiteY23" fmla="*/ 2053771 h 2328624"/>
                <a:gd name="connsiteX24" fmla="*/ 1842458 w 3212157"/>
                <a:gd name="connsiteY24" fmla="*/ 1964515 h 2328624"/>
                <a:gd name="connsiteX25" fmla="*/ 1533525 w 3212157"/>
                <a:gd name="connsiteY25" fmla="*/ 1552575 h 2328624"/>
                <a:gd name="connsiteX26" fmla="*/ 1219200 w 3212157"/>
                <a:gd name="connsiteY26" fmla="*/ 1247775 h 2328624"/>
                <a:gd name="connsiteX27" fmla="*/ 571500 w 3212157"/>
                <a:gd name="connsiteY27" fmla="*/ 1362075 h 2328624"/>
                <a:gd name="connsiteX28" fmla="*/ 0 w 3212157"/>
                <a:gd name="connsiteY28" fmla="*/ 1333500 h 2328624"/>
                <a:gd name="connsiteX29" fmla="*/ 0 w 3212157"/>
                <a:gd name="connsiteY29" fmla="*/ 19050 h 2328624"/>
                <a:gd name="connsiteX30" fmla="*/ 400050 w 3212157"/>
                <a:gd name="connsiteY30" fmla="*/ 0 h 2328624"/>
                <a:gd name="connsiteX0" fmla="*/ 304725 w 3212157"/>
                <a:gd name="connsiteY0" fmla="*/ 0 h 2342242"/>
                <a:gd name="connsiteX1" fmla="*/ 95250 w 3212157"/>
                <a:gd name="connsiteY1" fmla="*/ 289843 h 2342242"/>
                <a:gd name="connsiteX2" fmla="*/ 1352550 w 3212157"/>
                <a:gd name="connsiteY2" fmla="*/ 166018 h 2342242"/>
                <a:gd name="connsiteX3" fmla="*/ 2314575 w 3212157"/>
                <a:gd name="connsiteY3" fmla="*/ 366043 h 2342242"/>
                <a:gd name="connsiteX4" fmla="*/ 3152217 w 3212157"/>
                <a:gd name="connsiteY4" fmla="*/ 1297978 h 2342242"/>
                <a:gd name="connsiteX5" fmla="*/ 3152217 w 3212157"/>
                <a:gd name="connsiteY5" fmla="*/ 1510195 h 2342242"/>
                <a:gd name="connsiteX6" fmla="*/ 2940000 w 3212157"/>
                <a:gd name="connsiteY6" fmla="*/ 1510195 h 2342242"/>
                <a:gd name="connsiteX7" fmla="*/ 2539107 w 3212157"/>
                <a:gd name="connsiteY7" fmla="*/ 1109301 h 2342242"/>
                <a:gd name="connsiteX8" fmla="*/ 2474399 w 3212157"/>
                <a:gd name="connsiteY8" fmla="*/ 1196010 h 2342242"/>
                <a:gd name="connsiteX9" fmla="*/ 2907621 w 3212157"/>
                <a:gd name="connsiteY9" fmla="*/ 1629233 h 2342242"/>
                <a:gd name="connsiteX10" fmla="*/ 2907621 w 3212157"/>
                <a:gd name="connsiteY10" fmla="*/ 1841450 h 2342242"/>
                <a:gd name="connsiteX11" fmla="*/ 2695404 w 3212157"/>
                <a:gd name="connsiteY11" fmla="*/ 1841450 h 2342242"/>
                <a:gd name="connsiteX12" fmla="*/ 2293017 w 3212157"/>
                <a:gd name="connsiteY12" fmla="*/ 1439062 h 2342242"/>
                <a:gd name="connsiteX13" fmla="*/ 2228234 w 3212157"/>
                <a:gd name="connsiteY13" fmla="*/ 1525871 h 2342242"/>
                <a:gd name="connsiteX14" fmla="*/ 2648161 w 3212157"/>
                <a:gd name="connsiteY14" fmla="*/ 1945798 h 2342242"/>
                <a:gd name="connsiteX15" fmla="*/ 2648161 w 3212157"/>
                <a:gd name="connsiteY15" fmla="*/ 2158015 h 2342242"/>
                <a:gd name="connsiteX16" fmla="*/ 2435944 w 3212157"/>
                <a:gd name="connsiteY16" fmla="*/ 2158015 h 2342242"/>
                <a:gd name="connsiteX17" fmla="*/ 2046853 w 3212157"/>
                <a:gd name="connsiteY17" fmla="*/ 1768922 h 2342242"/>
                <a:gd name="connsiteX18" fmla="*/ 1987859 w 3212157"/>
                <a:gd name="connsiteY18" fmla="*/ 1855172 h 2342242"/>
                <a:gd name="connsiteX19" fmla="*/ 2218760 w 3212157"/>
                <a:gd name="connsiteY19" fmla="*/ 2086074 h 2342242"/>
                <a:gd name="connsiteX20" fmla="*/ 2218760 w 3212157"/>
                <a:gd name="connsiteY20" fmla="*/ 2298291 h 2342242"/>
                <a:gd name="connsiteX21" fmla="*/ 2006543 w 3212157"/>
                <a:gd name="connsiteY21" fmla="*/ 2298291 h 2342242"/>
                <a:gd name="connsiteX22" fmla="*/ 1798691 w 3212157"/>
                <a:gd name="connsiteY22" fmla="*/ 2090437 h 2342242"/>
                <a:gd name="connsiteX23" fmla="*/ 1775643 w 3212157"/>
                <a:gd name="connsiteY23" fmla="*/ 2067389 h 2342242"/>
                <a:gd name="connsiteX24" fmla="*/ 1842458 w 3212157"/>
                <a:gd name="connsiteY24" fmla="*/ 1978133 h 2342242"/>
                <a:gd name="connsiteX25" fmla="*/ 1533525 w 3212157"/>
                <a:gd name="connsiteY25" fmla="*/ 1566193 h 2342242"/>
                <a:gd name="connsiteX26" fmla="*/ 1219200 w 3212157"/>
                <a:gd name="connsiteY26" fmla="*/ 1261393 h 2342242"/>
                <a:gd name="connsiteX27" fmla="*/ 571500 w 3212157"/>
                <a:gd name="connsiteY27" fmla="*/ 1375693 h 2342242"/>
                <a:gd name="connsiteX28" fmla="*/ 0 w 3212157"/>
                <a:gd name="connsiteY28" fmla="*/ 1347118 h 2342242"/>
                <a:gd name="connsiteX29" fmla="*/ 0 w 3212157"/>
                <a:gd name="connsiteY29" fmla="*/ 32668 h 2342242"/>
                <a:gd name="connsiteX30" fmla="*/ 304725 w 3212157"/>
                <a:gd name="connsiteY30" fmla="*/ 0 h 234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12157" h="2342242">
                  <a:moveTo>
                    <a:pt x="304725" y="0"/>
                  </a:moveTo>
                  <a:lnTo>
                    <a:pt x="95250" y="289843"/>
                  </a:lnTo>
                  <a:cubicBezTo>
                    <a:pt x="349250" y="791493"/>
                    <a:pt x="831850" y="473993"/>
                    <a:pt x="1352550" y="166018"/>
                  </a:cubicBezTo>
                  <a:cubicBezTo>
                    <a:pt x="1641475" y="302543"/>
                    <a:pt x="1968500" y="315243"/>
                    <a:pt x="2314575" y="366043"/>
                  </a:cubicBezTo>
                  <a:cubicBezTo>
                    <a:pt x="2560048" y="650027"/>
                    <a:pt x="2944521" y="1052815"/>
                    <a:pt x="3152217" y="1297978"/>
                  </a:cubicBezTo>
                  <a:cubicBezTo>
                    <a:pt x="3250972" y="1393346"/>
                    <a:pt x="3210819" y="1451593"/>
                    <a:pt x="3152217" y="1510195"/>
                  </a:cubicBezTo>
                  <a:cubicBezTo>
                    <a:pt x="3093615" y="1568797"/>
                    <a:pt x="2998602" y="1568797"/>
                    <a:pt x="2940000" y="1510195"/>
                  </a:cubicBezTo>
                  <a:lnTo>
                    <a:pt x="2539107" y="1109301"/>
                  </a:lnTo>
                  <a:lnTo>
                    <a:pt x="2474399" y="1196010"/>
                  </a:lnTo>
                  <a:lnTo>
                    <a:pt x="2907621" y="1629233"/>
                  </a:lnTo>
                  <a:cubicBezTo>
                    <a:pt x="2966223" y="1687835"/>
                    <a:pt x="2966223" y="1782848"/>
                    <a:pt x="2907621" y="1841450"/>
                  </a:cubicBezTo>
                  <a:cubicBezTo>
                    <a:pt x="2849019" y="1900052"/>
                    <a:pt x="2754006" y="1900052"/>
                    <a:pt x="2695404" y="1841450"/>
                  </a:cubicBezTo>
                  <a:lnTo>
                    <a:pt x="2293017" y="1439062"/>
                  </a:lnTo>
                  <a:lnTo>
                    <a:pt x="2228234" y="1525871"/>
                  </a:lnTo>
                  <a:lnTo>
                    <a:pt x="2648161" y="1945798"/>
                  </a:lnTo>
                  <a:cubicBezTo>
                    <a:pt x="2706763" y="2004400"/>
                    <a:pt x="2706763" y="2099413"/>
                    <a:pt x="2648161" y="2158015"/>
                  </a:cubicBezTo>
                  <a:cubicBezTo>
                    <a:pt x="2589559" y="2216617"/>
                    <a:pt x="2494546" y="2216617"/>
                    <a:pt x="2435944" y="2158015"/>
                  </a:cubicBezTo>
                  <a:lnTo>
                    <a:pt x="2046853" y="1768922"/>
                  </a:lnTo>
                  <a:lnTo>
                    <a:pt x="1987859" y="1855172"/>
                  </a:lnTo>
                  <a:lnTo>
                    <a:pt x="2218760" y="2086074"/>
                  </a:lnTo>
                  <a:cubicBezTo>
                    <a:pt x="2277362" y="2144676"/>
                    <a:pt x="2277362" y="2239689"/>
                    <a:pt x="2218760" y="2298291"/>
                  </a:cubicBezTo>
                  <a:cubicBezTo>
                    <a:pt x="2160158" y="2356893"/>
                    <a:pt x="2065146" y="2356893"/>
                    <a:pt x="2006543" y="2298291"/>
                  </a:cubicBezTo>
                  <a:lnTo>
                    <a:pt x="1798691" y="2090437"/>
                  </a:lnTo>
                  <a:lnTo>
                    <a:pt x="1775643" y="2067389"/>
                  </a:lnTo>
                  <a:lnTo>
                    <a:pt x="1842458" y="1978133"/>
                  </a:lnTo>
                  <a:cubicBezTo>
                    <a:pt x="2026677" y="1621060"/>
                    <a:pt x="1697608" y="1486368"/>
                    <a:pt x="1533525" y="1566193"/>
                  </a:cubicBezTo>
                  <a:cubicBezTo>
                    <a:pt x="1555750" y="1337593"/>
                    <a:pt x="1380229" y="1250699"/>
                    <a:pt x="1219200" y="1261393"/>
                  </a:cubicBezTo>
                  <a:cubicBezTo>
                    <a:pt x="1190625" y="972468"/>
                    <a:pt x="838200" y="807368"/>
                    <a:pt x="571500" y="1375693"/>
                  </a:cubicBezTo>
                  <a:cubicBezTo>
                    <a:pt x="504825" y="1128043"/>
                    <a:pt x="276225" y="1080418"/>
                    <a:pt x="0" y="1347118"/>
                  </a:cubicBezTo>
                  <a:lnTo>
                    <a:pt x="0" y="32668"/>
                  </a:lnTo>
                  <a:lnTo>
                    <a:pt x="304725" y="0"/>
                  </a:ln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08E84-8E9C-467B-8D72-D2A3B9592673}"/>
              </a:ext>
            </a:extLst>
          </p:cNvPr>
          <p:cNvSpPr/>
          <p:nvPr/>
        </p:nvSpPr>
        <p:spPr>
          <a:xfrm>
            <a:off x="-2" y="4412665"/>
            <a:ext cx="3566160" cy="9866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17ED7-FD22-425E-A619-B215C1608483}"/>
              </a:ext>
            </a:extLst>
          </p:cNvPr>
          <p:cNvSpPr/>
          <p:nvPr/>
        </p:nvSpPr>
        <p:spPr>
          <a:xfrm>
            <a:off x="5577840" y="4412665"/>
            <a:ext cx="3566160" cy="9866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3" name="Heart 38">
            <a:extLst>
              <a:ext uri="{FF2B5EF4-FFF2-40B4-BE49-F238E27FC236}">
                <a16:creationId xmlns:a16="http://schemas.microsoft.com/office/drawing/2014/main" id="{08687BFF-D9B0-4637-A3A6-F5B6BB907716}"/>
              </a:ext>
            </a:extLst>
          </p:cNvPr>
          <p:cNvSpPr/>
          <p:nvPr/>
        </p:nvSpPr>
        <p:spPr>
          <a:xfrm>
            <a:off x="3917270" y="2145571"/>
            <a:ext cx="1252310" cy="1133871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CFE304F-E15B-4C5B-8921-6515FE1ABC4F}"/>
              </a:ext>
            </a:extLst>
          </p:cNvPr>
          <p:cNvSpPr/>
          <p:nvPr/>
        </p:nvSpPr>
        <p:spPr>
          <a:xfrm>
            <a:off x="4373861" y="3474200"/>
            <a:ext cx="339128" cy="401056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B5BB5B6-8C24-43DB-8012-F3D6DB107CB5}"/>
              </a:ext>
            </a:extLst>
          </p:cNvPr>
          <p:cNvSpPr/>
          <p:nvPr/>
        </p:nvSpPr>
        <p:spPr>
          <a:xfrm>
            <a:off x="4071677" y="2612409"/>
            <a:ext cx="964316" cy="589132"/>
          </a:xfrm>
          <a:custGeom>
            <a:avLst/>
            <a:gdLst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683225 w 1222890"/>
              <a:gd name="connsiteY9" fmla="*/ 50444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725454 w 1222890"/>
              <a:gd name="connsiteY1" fmla="*/ 6510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25504 w 1222890"/>
              <a:gd name="connsiteY1" fmla="*/ 16035 h 874706"/>
              <a:gd name="connsiteX2" fmla="*/ 1141366 w 1222890"/>
              <a:gd name="connsiteY2" fmla="*/ 159996 h 874706"/>
              <a:gd name="connsiteX3" fmla="*/ 1222890 w 1222890"/>
              <a:gd name="connsiteY3" fmla="*/ 165621 h 874706"/>
              <a:gd name="connsiteX4" fmla="*/ 1191945 w 1222890"/>
              <a:gd name="connsiteY4" fmla="*/ 235398 h 874706"/>
              <a:gd name="connsiteX5" fmla="*/ 565871 w 1222890"/>
              <a:gd name="connsiteY5" fmla="*/ 874706 h 874706"/>
              <a:gd name="connsiteX6" fmla="*/ 9755 w 1222890"/>
              <a:gd name="connsiteY6" fmla="*/ 346285 h 874706"/>
              <a:gd name="connsiteX7" fmla="*/ 0 w 1222890"/>
              <a:gd name="connsiteY7" fmla="*/ 331153 h 874706"/>
              <a:gd name="connsiteX8" fmla="*/ 135356 w 1222890"/>
              <a:gd name="connsiteY8" fmla="*/ 321813 h 874706"/>
              <a:gd name="connsiteX9" fmla="*/ 717606 w 1222890"/>
              <a:gd name="connsiteY9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17606 w 1222890"/>
              <a:gd name="connsiteY0" fmla="*/ 0 h 874706"/>
              <a:gd name="connsiteX1" fmla="*/ 1141366 w 1222890"/>
              <a:gd name="connsiteY1" fmla="*/ 159996 h 874706"/>
              <a:gd name="connsiteX2" fmla="*/ 1222890 w 1222890"/>
              <a:gd name="connsiteY2" fmla="*/ 165621 h 874706"/>
              <a:gd name="connsiteX3" fmla="*/ 1191945 w 1222890"/>
              <a:gd name="connsiteY3" fmla="*/ 235398 h 874706"/>
              <a:gd name="connsiteX4" fmla="*/ 565871 w 1222890"/>
              <a:gd name="connsiteY4" fmla="*/ 874706 h 874706"/>
              <a:gd name="connsiteX5" fmla="*/ 9755 w 1222890"/>
              <a:gd name="connsiteY5" fmla="*/ 346285 h 874706"/>
              <a:gd name="connsiteX6" fmla="*/ 0 w 1222890"/>
              <a:gd name="connsiteY6" fmla="*/ 331153 h 874706"/>
              <a:gd name="connsiteX7" fmla="*/ 135356 w 1222890"/>
              <a:gd name="connsiteY7" fmla="*/ 321813 h 874706"/>
              <a:gd name="connsiteX8" fmla="*/ 717606 w 1222890"/>
              <a:gd name="connsiteY8" fmla="*/ 0 h 874706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135356 w 1222890"/>
              <a:gd name="connsiteY7" fmla="*/ 255138 h 808031"/>
              <a:gd name="connsiteX8" fmla="*/ 755706 w 1222890"/>
              <a:gd name="connsiteY8" fmla="*/ 0 h 808031"/>
              <a:gd name="connsiteX0" fmla="*/ 755706 w 1222890"/>
              <a:gd name="connsiteY0" fmla="*/ 0 h 808031"/>
              <a:gd name="connsiteX1" fmla="*/ 1141366 w 1222890"/>
              <a:gd name="connsiteY1" fmla="*/ 93321 h 808031"/>
              <a:gd name="connsiteX2" fmla="*/ 1222890 w 1222890"/>
              <a:gd name="connsiteY2" fmla="*/ 98946 h 808031"/>
              <a:gd name="connsiteX3" fmla="*/ 1191945 w 1222890"/>
              <a:gd name="connsiteY3" fmla="*/ 168723 h 808031"/>
              <a:gd name="connsiteX4" fmla="*/ 565871 w 1222890"/>
              <a:gd name="connsiteY4" fmla="*/ 808031 h 808031"/>
              <a:gd name="connsiteX5" fmla="*/ 9755 w 1222890"/>
              <a:gd name="connsiteY5" fmla="*/ 279610 h 808031"/>
              <a:gd name="connsiteX6" fmla="*/ 0 w 1222890"/>
              <a:gd name="connsiteY6" fmla="*/ 264478 h 808031"/>
              <a:gd name="connsiteX7" fmla="*/ 402056 w 1222890"/>
              <a:gd name="connsiteY7" fmla="*/ 178938 h 808031"/>
              <a:gd name="connsiteX8" fmla="*/ 755706 w 1222890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464921 w 1285755"/>
              <a:gd name="connsiteY7" fmla="*/ 178938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99186 w 1285755"/>
              <a:gd name="connsiteY7" fmla="*/ 221801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818571 w 1285755"/>
              <a:gd name="connsiteY0" fmla="*/ 0 h 808031"/>
              <a:gd name="connsiteX1" fmla="*/ 1204231 w 1285755"/>
              <a:gd name="connsiteY1" fmla="*/ 93321 h 808031"/>
              <a:gd name="connsiteX2" fmla="*/ 1285755 w 1285755"/>
              <a:gd name="connsiteY2" fmla="*/ 98946 h 808031"/>
              <a:gd name="connsiteX3" fmla="*/ 1254810 w 1285755"/>
              <a:gd name="connsiteY3" fmla="*/ 168723 h 808031"/>
              <a:gd name="connsiteX4" fmla="*/ 628736 w 1285755"/>
              <a:gd name="connsiteY4" fmla="*/ 808031 h 808031"/>
              <a:gd name="connsiteX5" fmla="*/ 72620 w 1285755"/>
              <a:gd name="connsiteY5" fmla="*/ 279610 h 808031"/>
              <a:gd name="connsiteX6" fmla="*/ 0 w 1285755"/>
              <a:gd name="connsiteY6" fmla="*/ 164465 h 808031"/>
              <a:gd name="connsiteX7" fmla="*/ 276326 w 1285755"/>
              <a:gd name="connsiteY7" fmla="*/ 241804 h 808031"/>
              <a:gd name="connsiteX8" fmla="*/ 818571 w 1285755"/>
              <a:gd name="connsiteY8" fmla="*/ 0 h 80803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6326 w 1285755"/>
              <a:gd name="connsiteY7" fmla="*/ 218944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0 h 785171"/>
              <a:gd name="connsiteX1" fmla="*/ 1204231 w 1285755"/>
              <a:gd name="connsiteY1" fmla="*/ 70461 h 785171"/>
              <a:gd name="connsiteX2" fmla="*/ 1285755 w 1285755"/>
              <a:gd name="connsiteY2" fmla="*/ 76086 h 785171"/>
              <a:gd name="connsiteX3" fmla="*/ 1254810 w 1285755"/>
              <a:gd name="connsiteY3" fmla="*/ 145863 h 785171"/>
              <a:gd name="connsiteX4" fmla="*/ 628736 w 1285755"/>
              <a:gd name="connsiteY4" fmla="*/ 785171 h 785171"/>
              <a:gd name="connsiteX5" fmla="*/ 72620 w 1285755"/>
              <a:gd name="connsiteY5" fmla="*/ 256750 h 785171"/>
              <a:gd name="connsiteX6" fmla="*/ 0 w 1285755"/>
              <a:gd name="connsiteY6" fmla="*/ 141605 h 785171"/>
              <a:gd name="connsiteX7" fmla="*/ 279184 w 1285755"/>
              <a:gd name="connsiteY7" fmla="*/ 210371 h 785171"/>
              <a:gd name="connsiteX8" fmla="*/ 975734 w 1285755"/>
              <a:gd name="connsiteY8" fmla="*/ 0 h 785171"/>
              <a:gd name="connsiteX0" fmla="*/ 975734 w 1285755"/>
              <a:gd name="connsiteY0" fmla="*/ 4156 h 789327"/>
              <a:gd name="connsiteX1" fmla="*/ 1285755 w 1285755"/>
              <a:gd name="connsiteY1" fmla="*/ 80242 h 789327"/>
              <a:gd name="connsiteX2" fmla="*/ 1254810 w 1285755"/>
              <a:gd name="connsiteY2" fmla="*/ 150019 h 789327"/>
              <a:gd name="connsiteX3" fmla="*/ 628736 w 1285755"/>
              <a:gd name="connsiteY3" fmla="*/ 789327 h 789327"/>
              <a:gd name="connsiteX4" fmla="*/ 72620 w 1285755"/>
              <a:gd name="connsiteY4" fmla="*/ 260906 h 789327"/>
              <a:gd name="connsiteX5" fmla="*/ 0 w 1285755"/>
              <a:gd name="connsiteY5" fmla="*/ 145761 h 789327"/>
              <a:gd name="connsiteX6" fmla="*/ 279184 w 1285755"/>
              <a:gd name="connsiteY6" fmla="*/ 214527 h 789327"/>
              <a:gd name="connsiteX7" fmla="*/ 975734 w 1285755"/>
              <a:gd name="connsiteY7" fmla="*/ 4156 h 789327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279184 w 1285755"/>
              <a:gd name="connsiteY6" fmla="*/ 210709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196422 h 785509"/>
              <a:gd name="connsiteX7" fmla="*/ 975734 w 1285755"/>
              <a:gd name="connsiteY7" fmla="*/ 338 h 785509"/>
              <a:gd name="connsiteX0" fmla="*/ 975734 w 1285755"/>
              <a:gd name="connsiteY0" fmla="*/ 338 h 785509"/>
              <a:gd name="connsiteX1" fmla="*/ 1285755 w 1285755"/>
              <a:gd name="connsiteY1" fmla="*/ 76424 h 785509"/>
              <a:gd name="connsiteX2" fmla="*/ 1254810 w 1285755"/>
              <a:gd name="connsiteY2" fmla="*/ 146201 h 785509"/>
              <a:gd name="connsiteX3" fmla="*/ 628736 w 1285755"/>
              <a:gd name="connsiteY3" fmla="*/ 785509 h 785509"/>
              <a:gd name="connsiteX4" fmla="*/ 72620 w 1285755"/>
              <a:gd name="connsiteY4" fmla="*/ 257088 h 785509"/>
              <a:gd name="connsiteX5" fmla="*/ 0 w 1285755"/>
              <a:gd name="connsiteY5" fmla="*/ 141943 h 785509"/>
              <a:gd name="connsiteX6" fmla="*/ 407771 w 1285755"/>
              <a:gd name="connsiteY6" fmla="*/ 222140 h 785509"/>
              <a:gd name="connsiteX7" fmla="*/ 975734 w 1285755"/>
              <a:gd name="connsiteY7" fmla="*/ 338 h 7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755" h="785509">
                <a:moveTo>
                  <a:pt x="975734" y="338"/>
                </a:moveTo>
                <a:cubicBezTo>
                  <a:pt x="1157783" y="-4898"/>
                  <a:pt x="1239242" y="52113"/>
                  <a:pt x="1285755" y="76424"/>
                </a:cubicBezTo>
                <a:lnTo>
                  <a:pt x="1254810" y="146201"/>
                </a:lnTo>
                <a:cubicBezTo>
                  <a:pt x="1158626" y="327349"/>
                  <a:pt x="964820" y="542775"/>
                  <a:pt x="628736" y="785509"/>
                </a:cubicBezTo>
                <a:cubicBezTo>
                  <a:pt x="359869" y="590558"/>
                  <a:pt x="182132" y="413229"/>
                  <a:pt x="72620" y="257088"/>
                </a:cubicBezTo>
                <a:lnTo>
                  <a:pt x="0" y="141943"/>
                </a:lnTo>
                <a:cubicBezTo>
                  <a:pt x="160689" y="192487"/>
                  <a:pt x="252797" y="220173"/>
                  <a:pt x="407771" y="222140"/>
                </a:cubicBezTo>
                <a:cubicBezTo>
                  <a:pt x="613097" y="215526"/>
                  <a:pt x="764989" y="8121"/>
                  <a:pt x="975734" y="33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6880C388-65B0-4346-B529-C1429A37E893}"/>
              </a:ext>
            </a:extLst>
          </p:cNvPr>
          <p:cNvSpPr/>
          <p:nvPr/>
        </p:nvSpPr>
        <p:spPr>
          <a:xfrm>
            <a:off x="5026472" y="3011781"/>
            <a:ext cx="295232" cy="77756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B548AA-19C3-4B50-8755-7490C9522E5A}"/>
              </a:ext>
            </a:extLst>
          </p:cNvPr>
          <p:cNvSpPr/>
          <p:nvPr/>
        </p:nvSpPr>
        <p:spPr>
          <a:xfrm>
            <a:off x="3737563" y="2980946"/>
            <a:ext cx="420245" cy="813685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35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AAF8FA-D04E-4EEC-BD60-37EB256A7726}"/>
              </a:ext>
            </a:extLst>
          </p:cNvPr>
          <p:cNvGrpSpPr/>
          <p:nvPr/>
        </p:nvGrpSpPr>
        <p:grpSpPr>
          <a:xfrm>
            <a:off x="628918" y="2208041"/>
            <a:ext cx="2976144" cy="1939343"/>
            <a:chOff x="353393" y="1603171"/>
            <a:chExt cx="3968192" cy="164631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91A5D-1680-4AFC-9303-0F6DA509B0EE}"/>
                </a:ext>
              </a:extLst>
            </p:cNvPr>
            <p:cNvSpPr txBox="1"/>
            <p:nvPr/>
          </p:nvSpPr>
          <p:spPr>
            <a:xfrm>
              <a:off x="353393" y="1603171"/>
              <a:ext cx="396819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1400" b="1" i="1" dirty="0">
                  <a:cs typeface="Arial" pitchFamily="34" charset="0"/>
                </a:rPr>
                <a:t>Single Cause / Single Effect Model</a:t>
              </a:r>
              <a:endParaRPr lang="ko-KR" altLang="en-US" sz="1400" b="1" i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35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sz="1400" dirty="0"/>
                <a:t>Model hubungan ini menyatakan bahwa penyakit disebabkan oleh satu penyebab saja.</a:t>
              </a:r>
            </a:p>
            <a:p>
              <a:pPr algn="just"/>
              <a:endParaRPr lang="id-ID" altLang="ko-KR" sz="1400" dirty="0"/>
            </a:p>
            <a:p>
              <a:pPr algn="just"/>
              <a:r>
                <a:rPr lang="id-ID" altLang="ko-KR" sz="1400" dirty="0">
                  <a:cs typeface="Arial" pitchFamily="34" charset="0"/>
                </a:rPr>
                <a:t>Misal, penyakit kolera disebabkan oleh </a:t>
              </a:r>
              <a:r>
                <a:rPr lang="id-ID" altLang="ko-KR" sz="1400" i="1" dirty="0">
                  <a:cs typeface="Arial" pitchFamily="34" charset="0"/>
                </a:rPr>
                <a:t>Vibrio cholerae</a:t>
              </a:r>
              <a:endParaRPr lang="en-US" altLang="ko-KR" sz="1400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BC2A2-BA92-4A3C-8E80-78A218466E0B}"/>
              </a:ext>
            </a:extLst>
          </p:cNvPr>
          <p:cNvGrpSpPr/>
          <p:nvPr/>
        </p:nvGrpSpPr>
        <p:grpSpPr>
          <a:xfrm>
            <a:off x="5341548" y="1747647"/>
            <a:ext cx="3608827" cy="2441688"/>
            <a:chOff x="8006840" y="4240144"/>
            <a:chExt cx="3919750" cy="36039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25DFC6-B997-45B3-BA6A-D41B77ECA3F1}"/>
                </a:ext>
              </a:extLst>
            </p:cNvPr>
            <p:cNvSpPr txBox="1"/>
            <p:nvPr/>
          </p:nvSpPr>
          <p:spPr>
            <a:xfrm>
              <a:off x="8006840" y="4240144"/>
              <a:ext cx="391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200" b="1" i="1" dirty="0">
                  <a:cs typeface="Arial" pitchFamily="34" charset="0"/>
                </a:rPr>
                <a:t>Multiple Cause / Multiple Effect Model</a:t>
              </a:r>
              <a:endParaRPr lang="ko-KR" altLang="en-US" sz="1200" b="1" i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2"/>
              <a:ext cx="3919749" cy="331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altLang="ko-KR" sz="1400" dirty="0"/>
                <a:t>Model ini menyatakan bahwa penyakit disebabkan oleh beberapa penyebab yang saling berinteraksi satu sama lain.</a:t>
              </a:r>
            </a:p>
            <a:p>
              <a:pPr algn="just"/>
              <a:endParaRPr lang="id-ID" altLang="ko-KR" sz="1400" dirty="0">
                <a:cs typeface="Arial" pitchFamily="34" charset="0"/>
              </a:endParaRPr>
            </a:p>
            <a:p>
              <a:pPr algn="just"/>
              <a:r>
                <a:rPr lang="id-ID" altLang="ko-KR" sz="1400" dirty="0">
                  <a:cs typeface="Arial" pitchFamily="34" charset="0"/>
                </a:rPr>
                <a:t>Misal, </a:t>
              </a:r>
              <a:r>
                <a:rPr lang="id-ID" altLang="ko-KR" sz="1400" i="1" dirty="0">
                  <a:cs typeface="Arial" pitchFamily="34" charset="0"/>
                </a:rPr>
                <a:t>E. coli </a:t>
              </a:r>
              <a:r>
                <a:rPr lang="id-ID" altLang="ko-KR" sz="1400" dirty="0">
                  <a:cs typeface="Arial" pitchFamily="34" charset="0"/>
                </a:rPr>
                <a:t>tidak dianggap sebagai satu-satunya penyebab diare, melainkan ada faktor lain tetapi secara multifaktor berkaitan dengan kebersihan lingkungan, malnutrisi, gangguan pencernaan makanan di usus, adanya makanan basi/beracun/alergi terhadap makanan, dll.</a:t>
              </a:r>
              <a:endParaRPr lang="en-US" altLang="ko-KR" sz="1400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9BAB11-A6A2-4B79-BA55-900690B05730}"/>
              </a:ext>
            </a:extLst>
          </p:cNvPr>
          <p:cNvSpPr txBox="1"/>
          <p:nvPr/>
        </p:nvSpPr>
        <p:spPr>
          <a:xfrm>
            <a:off x="3714290" y="5783097"/>
            <a:ext cx="2145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solidFill>
                  <a:schemeClr val="accent1"/>
                </a:solidFill>
                <a:cs typeface="Arial" pitchFamily="34" charset="0"/>
              </a:rPr>
              <a:t>Epidemiologi cenderung menggunakan model </a:t>
            </a:r>
            <a:r>
              <a:rPr lang="id-ID" altLang="ko-KR" sz="1200" b="1" i="1" dirty="0">
                <a:solidFill>
                  <a:schemeClr val="accent1"/>
                </a:solidFill>
                <a:cs typeface="Arial" pitchFamily="34" charset="0"/>
              </a:rPr>
              <a:t>Multiple Cause, </a:t>
            </a:r>
            <a:r>
              <a:rPr lang="id-ID" altLang="ko-KR" sz="1200" b="1" dirty="0">
                <a:solidFill>
                  <a:schemeClr val="accent1"/>
                </a:solidFill>
                <a:cs typeface="Arial" pitchFamily="34" charset="0"/>
              </a:rPr>
              <a:t>di mana penyebab penyakit merupakan hasil interaksi dari berbagai faktor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B54-9BA3-451F-B1C9-2FF070F7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/>
              <a:t>Hubungan Penyebab dengan Penyakit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E5D1C-2784-4BB5-8691-F37895CFB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1" y="1281113"/>
            <a:ext cx="6869161" cy="50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3E7E7C-F468-46D5-BE18-ED93C95CF5B6}"/>
              </a:ext>
            </a:extLst>
          </p:cNvPr>
          <p:cNvSpPr/>
          <p:nvPr/>
        </p:nvSpPr>
        <p:spPr>
          <a:xfrm>
            <a:off x="-10051" y="1998922"/>
            <a:ext cx="2988778" cy="762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464F3-9945-4861-9D19-F16D727CC3A6}"/>
              </a:ext>
            </a:extLst>
          </p:cNvPr>
          <p:cNvSpPr/>
          <p:nvPr/>
        </p:nvSpPr>
        <p:spPr>
          <a:xfrm>
            <a:off x="0" y="2857314"/>
            <a:ext cx="2968675" cy="743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8F4FC-A152-48CB-AF7E-4508FC7EC148}"/>
              </a:ext>
            </a:extLst>
          </p:cNvPr>
          <p:cNvSpPr/>
          <p:nvPr/>
        </p:nvSpPr>
        <p:spPr>
          <a:xfrm>
            <a:off x="0" y="3747181"/>
            <a:ext cx="2968675" cy="8849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A3144-4EE1-4676-9732-4BE17EC377AA}"/>
              </a:ext>
            </a:extLst>
          </p:cNvPr>
          <p:cNvSpPr/>
          <p:nvPr/>
        </p:nvSpPr>
        <p:spPr>
          <a:xfrm>
            <a:off x="0" y="4780493"/>
            <a:ext cx="2968675" cy="1000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8E7371-32D7-431A-9596-A498CD7F303F}"/>
              </a:ext>
            </a:extLst>
          </p:cNvPr>
          <p:cNvSpPr/>
          <p:nvPr/>
        </p:nvSpPr>
        <p:spPr>
          <a:xfrm>
            <a:off x="0" y="5929685"/>
            <a:ext cx="2968675" cy="803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014497-998E-419A-96BD-7509CD6080BE}"/>
              </a:ext>
            </a:extLst>
          </p:cNvPr>
          <p:cNvSpPr/>
          <p:nvPr/>
        </p:nvSpPr>
        <p:spPr>
          <a:xfrm>
            <a:off x="2695937" y="2161792"/>
            <a:ext cx="494728" cy="49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EF9BD9-468E-4BC8-AB2F-8237B8C1BC41}"/>
              </a:ext>
            </a:extLst>
          </p:cNvPr>
          <p:cNvSpPr/>
          <p:nvPr/>
        </p:nvSpPr>
        <p:spPr>
          <a:xfrm>
            <a:off x="2697601" y="3093714"/>
            <a:ext cx="491400" cy="49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BC9B95-185B-4529-99CD-A4E44682353B}"/>
              </a:ext>
            </a:extLst>
          </p:cNvPr>
          <p:cNvSpPr/>
          <p:nvPr/>
        </p:nvSpPr>
        <p:spPr>
          <a:xfrm>
            <a:off x="2697601" y="3762400"/>
            <a:ext cx="491400" cy="49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ED940-185C-4CCA-8B5D-4398B24EF024}"/>
              </a:ext>
            </a:extLst>
          </p:cNvPr>
          <p:cNvSpPr/>
          <p:nvPr/>
        </p:nvSpPr>
        <p:spPr>
          <a:xfrm>
            <a:off x="2697601" y="5040695"/>
            <a:ext cx="491400" cy="49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37543-D421-433A-B97B-B9C04D964679}"/>
              </a:ext>
            </a:extLst>
          </p:cNvPr>
          <p:cNvSpPr/>
          <p:nvPr/>
        </p:nvSpPr>
        <p:spPr>
          <a:xfrm>
            <a:off x="2704195" y="5944904"/>
            <a:ext cx="491400" cy="49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81759" y="1943501"/>
            <a:ext cx="257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Penyebab penyakit perlu diketahui untuk mengetahui proses terjadinya penyakit dan upaya untuk mencegah faktor penyebab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A9D10-89C1-40BC-AEB7-03B1428D54EF}"/>
              </a:ext>
            </a:extLst>
          </p:cNvPr>
          <p:cNvSpPr txBox="1"/>
          <p:nvPr/>
        </p:nvSpPr>
        <p:spPr>
          <a:xfrm>
            <a:off x="57191" y="2908134"/>
            <a:ext cx="265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Beberaoa faktor penyebab terjadinya penyakit disebut dengan jaringan kausal (jaringan sebab akibat)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-42412" y="3766305"/>
            <a:ext cx="280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Menurut model jaringan kausal ini, salah satu faktor akan mengubah keseimbangan terhadap peningkatan atau penurunan penyakit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33457" y="5934352"/>
            <a:ext cx="268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Oleh karena itu, timbulnya penyakit dapat dicegah atau dihentikan dengan memotong mata rantai pada berbagai titik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hord 32">
            <a:extLst>
              <a:ext uri="{FF2B5EF4-FFF2-40B4-BE49-F238E27FC236}">
                <a16:creationId xmlns:a16="http://schemas.microsoft.com/office/drawing/2014/main" id="{95CE4B17-AE7F-40A5-B5DA-6E803B9E7980}"/>
              </a:ext>
            </a:extLst>
          </p:cNvPr>
          <p:cNvSpPr/>
          <p:nvPr/>
        </p:nvSpPr>
        <p:spPr>
          <a:xfrm>
            <a:off x="2796475" y="6019189"/>
            <a:ext cx="307730" cy="30503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473E3A7F-315A-490D-B98A-7F7A13B88E95}"/>
              </a:ext>
            </a:extLst>
          </p:cNvPr>
          <p:cNvSpPr>
            <a:spLocks noChangeAspect="1"/>
          </p:cNvSpPr>
          <p:nvPr/>
        </p:nvSpPr>
        <p:spPr>
          <a:xfrm>
            <a:off x="2868727" y="2283940"/>
            <a:ext cx="169697" cy="27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1915FB66-64AC-4B32-ADF1-A16FCB3D4D17}"/>
              </a:ext>
            </a:extLst>
          </p:cNvPr>
          <p:cNvSpPr/>
          <p:nvPr/>
        </p:nvSpPr>
        <p:spPr>
          <a:xfrm rot="2942052">
            <a:off x="2844019" y="3249960"/>
            <a:ext cx="235750" cy="2508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9368D7B7-AF71-4D24-9E3B-31F44F36D85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2918656" y="5115532"/>
            <a:ext cx="100040" cy="391268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7E01BE03-805B-4B33-84B2-808024EAA50A}"/>
              </a:ext>
            </a:extLst>
          </p:cNvPr>
          <p:cNvSpPr/>
          <p:nvPr/>
        </p:nvSpPr>
        <p:spPr>
          <a:xfrm>
            <a:off x="2835931" y="3890170"/>
            <a:ext cx="264576" cy="2229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8D008A-9BE1-4CD6-A62D-E5AF9A7FB356}"/>
              </a:ext>
            </a:extLst>
          </p:cNvPr>
          <p:cNvGrpSpPr/>
          <p:nvPr/>
        </p:nvGrpSpPr>
        <p:grpSpPr>
          <a:xfrm>
            <a:off x="4570196" y="1565296"/>
            <a:ext cx="3504588" cy="5152097"/>
            <a:chOff x="7512038" y="-27705"/>
            <a:chExt cx="4679962" cy="688001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37469C-417C-4D65-91D0-FD4C8B209A85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3FB23-7815-45EB-A9A6-86043CC973E7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F00530-5474-4FEC-AA90-3760CCCDEF8C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23A0A1-7A5D-4F41-8A9F-87C0EDF122AF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29A5FE-1409-4716-BEE2-412FD98CDA3C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358BC1-215F-4B91-80DF-DD0D3E84B496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AC736D-A26A-43D7-A37C-C096B2AFAB69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7AFB54-4978-42AD-B546-BC40EAF3A320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AE38E-3F2D-4C95-A372-1A1EFD67AF1F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77FE9C-1C5D-4F1B-BD06-79FD1EF28E28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F09378B-22D4-4B9E-AF5D-CD4C0694E3A3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C5653BE-54ED-4C4D-A6C5-A5ADC8146756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76B46BE-EE2A-4560-8BDE-CE0D1C1FB422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CC04BC-6BCE-4BB4-A7E7-5A6EFC1535A6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D62F18B-55A0-4D80-95CC-74B5AFA7A93E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A1BC83-AF48-437E-8D66-59252E29F683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810E43-6268-4207-8BC2-99F7B3E49B4B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D46E68D-9BAC-4E8C-9F0F-5FA244CB2A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EC1834-DA06-447A-A1BF-A66516F4030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FEDC715-0A85-4F32-B6D2-CE0646E45FD4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BA95191-D9EA-421A-A018-267242B29146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 dirty="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038F837-343F-4200-B0F8-867044694F7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471B86-C085-4BD7-9A1B-02AB7DE3D67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442911" y="1111882"/>
            <a:ext cx="5855893" cy="543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  <a:latin typeface="+mj-lt"/>
              </a:rPr>
              <a:t>Hubungan Penyebab dengan Penyakit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3899A1-DC4C-475C-8EA1-71A679592F33}"/>
              </a:ext>
            </a:extLst>
          </p:cNvPr>
          <p:cNvSpPr txBox="1"/>
          <p:nvPr/>
        </p:nvSpPr>
        <p:spPr>
          <a:xfrm>
            <a:off x="0" y="4781688"/>
            <a:ext cx="275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  <a:cs typeface="Arial" pitchFamily="34" charset="0"/>
              </a:rPr>
              <a:t>Model ini juga menyatakan bahwa suatu penyakit tidak bergantung pada satu sebab yang berdiri sendiri melainkan sebagai akibat dari serangkaian proses sebab dan akibat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934</Words>
  <Application>Microsoft Office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Britannic Bold</vt:lpstr>
      <vt:lpstr>Broadway</vt:lpstr>
      <vt:lpstr>Calibri</vt:lpstr>
      <vt:lpstr>Calibri Light</vt:lpstr>
      <vt:lpstr>Cover and End Slide Master</vt:lpstr>
      <vt:lpstr>Contents Slide Master</vt:lpstr>
      <vt:lpstr>Section Break Slide Master</vt:lpstr>
      <vt:lpstr>1_Cover and End Slide Master</vt:lpstr>
      <vt:lpstr>1_Section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Hubungan Penyebab dengan Penyakit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189</cp:revision>
  <dcterms:created xsi:type="dcterms:W3CDTF">2019-01-14T06:35:35Z</dcterms:created>
  <dcterms:modified xsi:type="dcterms:W3CDTF">2020-04-10T07:25:51Z</dcterms:modified>
</cp:coreProperties>
</file>