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FB043A-74CD-4C86-8B91-F445E7A2E523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261D0FE-7725-4D9F-AE7C-B9B3596E2F6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643073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DATA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ADMINISTRATIF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id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KESEHATAN</a:t>
            </a:r>
            <a:endParaRPr lang="id-ID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929066"/>
            <a:ext cx="7772400" cy="1571636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 </a:t>
            </a:r>
            <a:r>
              <a:rPr lang="id-ID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d-ID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d-ID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d-ID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MK Mandatkes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122" cy="857256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rgbClr val="7030A0"/>
                </a:solidFill>
                <a:latin typeface="Comic Sans MS" pitchFamily="66" charset="0"/>
              </a:rPr>
              <a:t>PENGOLAHAN DATA KESEHATAN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id-ID" sz="35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sz="3500" u="sng" dirty="0" smtClean="0">
                <a:latin typeface="Arial" pitchFamily="34" charset="0"/>
                <a:cs typeface="Arial" pitchFamily="34" charset="0"/>
              </a:rPr>
              <a:t>Publikasi Data/ Informasi Kesehatan </a:t>
            </a:r>
            <a:r>
              <a:rPr lang="id-ID" sz="35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49263" indent="-449263"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- berkaitan dengan </a:t>
            </a:r>
            <a:r>
              <a:rPr lang="id-ID" sz="3500" u="sng" dirty="0" smtClean="0">
                <a:latin typeface="Arial" pitchFamily="34" charset="0"/>
                <a:cs typeface="Arial" pitchFamily="34" charset="0"/>
              </a:rPr>
              <a:t>masalah</a:t>
            </a:r>
            <a:r>
              <a:rPr lang="id-ID" sz="3500" dirty="0" smtClean="0">
                <a:latin typeface="Arial" pitchFamily="34" charset="0"/>
                <a:cs typeface="Arial" pitchFamily="34" charset="0"/>
              </a:rPr>
              <a:t> : penyimpanan, penyebarluasan, pendayagunaan, dan pemanfaatan data/teknologi</a:t>
            </a:r>
          </a:p>
          <a:p>
            <a:pPr marL="449263" indent="-449263"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- dalam bentuk </a:t>
            </a:r>
            <a:r>
              <a:rPr lang="id-ID" sz="3500" u="sng" dirty="0" smtClean="0">
                <a:latin typeface="Arial" pitchFamily="34" charset="0"/>
                <a:cs typeface="Arial" pitchFamily="34" charset="0"/>
              </a:rPr>
              <a:t>dokumentasi</a:t>
            </a:r>
            <a:r>
              <a:rPr lang="id-ID" sz="35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449263" indent="-449263"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Profil Kesehatan; Laporan tahunan; Survei Kesehatan Rumah Tangga (SKRT) bersifat </a:t>
            </a:r>
            <a:r>
              <a:rPr lang="id-ID" sz="3500" i="1" dirty="0" smtClean="0">
                <a:latin typeface="Arial" pitchFamily="34" charset="0"/>
                <a:cs typeface="Arial" pitchFamily="34" charset="0"/>
              </a:rPr>
              <a:t>community based</a:t>
            </a:r>
            <a:r>
              <a:rPr lang="id-ID" sz="3500" dirty="0" smtClean="0">
                <a:latin typeface="Arial" pitchFamily="34" charset="0"/>
                <a:cs typeface="Arial" pitchFamily="34" charset="0"/>
              </a:rPr>
              <a:t>; Analisis Kecenderungan Kesehatan (</a:t>
            </a:r>
            <a:r>
              <a:rPr lang="id-ID" sz="3500" i="1" dirty="0" smtClean="0">
                <a:latin typeface="Arial" pitchFamily="34" charset="0"/>
                <a:cs typeface="Arial" pitchFamily="34" charset="0"/>
              </a:rPr>
              <a:t>Health Trend Analysis</a:t>
            </a:r>
            <a:r>
              <a:rPr lang="id-ID" sz="3500" dirty="0" smtClean="0">
                <a:latin typeface="Arial" pitchFamily="34" charset="0"/>
                <a:cs typeface="Arial" pitchFamily="34" charset="0"/>
              </a:rPr>
              <a:t>); Majalah/ Jurnal Kesehatan/ Kedokteran (Nasional/ lokal)</a:t>
            </a:r>
          </a:p>
          <a:p>
            <a:pPr marL="449263" indent="-449263"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	</a:t>
            </a:r>
            <a:endParaRPr lang="id-ID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143008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rgbClr val="0000CC"/>
                </a:solidFill>
                <a:latin typeface="Comic Sans MS" pitchFamily="66" charset="0"/>
              </a:rPr>
              <a:t>CONTOH PENGGUNAAN DATA ADMINISTRASI DI RS</a:t>
            </a:r>
            <a:endParaRPr lang="id-ID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Penggunaan dalam SIRS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Sistem Informasi Administratif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membantu pelayanan administrasi di RS</a:t>
            </a:r>
          </a:p>
          <a:p>
            <a:pPr marL="539750" indent="-539750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Sistem Informasi Administrasi</a:t>
            </a:r>
          </a:p>
          <a:p>
            <a:pPr marL="539750" indent="-539750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Sistem Informasi 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Billing System</a:t>
            </a:r>
          </a:p>
          <a:p>
            <a:pPr marL="539750" indent="-539750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Sistem Informasi Farmasi</a:t>
            </a:r>
          </a:p>
          <a:p>
            <a:pPr marL="539750" indent="-539750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Sistem Informasi Penggajian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928694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rgbClr val="0000CC"/>
                </a:solidFill>
                <a:latin typeface="Comic Sans MS" pitchFamily="66" charset="0"/>
              </a:rPr>
              <a:t>SISTEM INFORMASI ADMINISTRATIF</a:t>
            </a:r>
            <a:endParaRPr lang="id-ID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000660"/>
          </a:xfrm>
        </p:spPr>
        <p:txBody>
          <a:bodyPr>
            <a:normAutofit fontScale="92500"/>
          </a:bodyPr>
          <a:lstStyle/>
          <a:p>
            <a:pPr>
              <a:buFont typeface="Wingdings"/>
              <a:buChar char="ð"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Merupakan sistem informasi yang berperan dalam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proses administrasi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, meliputi: proses catat mencatat, perhitungan, dan surat menyurat</a:t>
            </a:r>
          </a:p>
          <a:p>
            <a:pPr>
              <a:buFont typeface="Wingdings"/>
              <a:buChar char="ð"/>
            </a:pP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Tercakup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: keuangan RS; kepegawaian RS; penerimaan pasien; administrasi umum ( TU dan arsip)</a:t>
            </a:r>
          </a:p>
          <a:p>
            <a:pPr>
              <a:buFont typeface="Wingdings"/>
              <a:buChar char="ð"/>
            </a:pP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Manfaat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: kemudahan proses; mengurangi beban kerja; mengurangi jumlah kertas dan arsip; mempercepat proses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398194" cy="785818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rgbClr val="0000CC"/>
                </a:solidFill>
                <a:latin typeface="Comic Sans MS" pitchFamily="66" charset="0"/>
              </a:rPr>
              <a:t>SISTEM INFORMASI ADMINISTRATIF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88" y="1500188"/>
          <a:ext cx="8572500" cy="492921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71474"/>
                <a:gridCol w="3357586"/>
                <a:gridCol w="4643440"/>
              </a:tblGrid>
              <a:tr h="44811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KELOMPOK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CONTOH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a.</a:t>
                      </a:r>
                      <a:r>
                        <a:rPr lang="id-ID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Akuntansi piutang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b. Akuntansi hutang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endParaRPr lang="id-ID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c. Akuntansi ‘</a:t>
                      </a:r>
                      <a:r>
                        <a:rPr lang="id-ID" sz="2000" b="1" i="1" dirty="0" smtClean="0">
                          <a:latin typeface="Arial" pitchFamily="34" charset="0"/>
                          <a:cs typeface="Arial" pitchFamily="34" charset="0"/>
                        </a:rPr>
                        <a:t>General Ledger</a:t>
                      </a:r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’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endParaRPr lang="id-ID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i="1" dirty="0" smtClean="0">
                          <a:latin typeface="Arial" pitchFamily="34" charset="0"/>
                          <a:cs typeface="Arial" pitchFamily="34" charset="0"/>
                        </a:rPr>
                        <a:t>d. Corst Accoumuting</a:t>
                      </a:r>
                      <a:endParaRPr lang="id-ID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endParaRPr lang="id-ID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i="1" dirty="0" smtClean="0">
                          <a:latin typeface="Arial" pitchFamily="34" charset="0"/>
                          <a:cs typeface="Arial" pitchFamily="34" charset="0"/>
                        </a:rPr>
                        <a:t>e. Budget</a:t>
                      </a:r>
                      <a:r>
                        <a:rPr lang="id-ID" sz="2000" b="1" i="1" baseline="0" dirty="0" smtClean="0">
                          <a:latin typeface="Arial" pitchFamily="34" charset="0"/>
                          <a:cs typeface="Arial" pitchFamily="34" charset="0"/>
                        </a:rPr>
                        <a:t> Comparations</a:t>
                      </a:r>
                      <a:endParaRPr lang="id-ID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endParaRPr lang="id-ID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i="1" dirty="0" smtClean="0">
                          <a:latin typeface="Arial" pitchFamily="34" charset="0"/>
                          <a:cs typeface="Arial" pitchFamily="34" charset="0"/>
                        </a:rPr>
                        <a:t>f. Inventory</a:t>
                      </a:r>
                      <a:endParaRPr lang="id-ID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i="1" dirty="0" smtClean="0">
                          <a:latin typeface="Arial" pitchFamily="34" charset="0"/>
                          <a:cs typeface="Arial" pitchFamily="34" charset="0"/>
                        </a:rPr>
                        <a:t>g.</a:t>
                      </a:r>
                      <a:r>
                        <a:rPr lang="id-ID" sz="2000" b="1" i="1" baseline="0" dirty="0" smtClean="0">
                          <a:latin typeface="Arial" pitchFamily="34" charset="0"/>
                          <a:cs typeface="Arial" pitchFamily="34" charset="0"/>
                        </a:rPr>
                        <a:t> Payroll Acounting</a:t>
                      </a:r>
                      <a:endParaRPr lang="id-ID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PENERIMAAN PASIEN</a:t>
                      </a:r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i="1" dirty="0" smtClean="0">
                          <a:latin typeface="Arial" pitchFamily="34" charset="0"/>
                          <a:cs typeface="Arial" pitchFamily="34" charset="0"/>
                        </a:rPr>
                        <a:t>h. Inpatient</a:t>
                      </a:r>
                      <a:r>
                        <a:rPr lang="id-ID" sz="2000" b="1" i="1" baseline="0" dirty="0" smtClean="0">
                          <a:latin typeface="Arial" pitchFamily="34" charset="0"/>
                          <a:cs typeface="Arial" pitchFamily="34" charset="0"/>
                        </a:rPr>
                        <a:t> daily Census</a:t>
                      </a:r>
                      <a:endParaRPr lang="id-ID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endParaRPr lang="id-ID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i="1" dirty="0" smtClean="0">
                          <a:latin typeface="Arial" pitchFamily="34" charset="0"/>
                          <a:cs typeface="Arial" pitchFamily="34" charset="0"/>
                        </a:rPr>
                        <a:t>i. Inpatient Pre-admision</a:t>
                      </a:r>
                      <a:endParaRPr lang="id-ID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8110">
                <a:tc>
                  <a:txBody>
                    <a:bodyPr/>
                    <a:lstStyle/>
                    <a:p>
                      <a:endParaRPr lang="id-ID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i="1" dirty="0" smtClean="0">
                          <a:latin typeface="Arial" pitchFamily="34" charset="0"/>
                          <a:cs typeface="Arial" pitchFamily="34" charset="0"/>
                        </a:rPr>
                        <a:t>j. Out patient Clinic Appointment</a:t>
                      </a:r>
                      <a:endParaRPr lang="id-ID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857256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0000CC"/>
                </a:solidFill>
                <a:latin typeface="Comic Sans MS" pitchFamily="66" charset="0"/>
              </a:rPr>
              <a:t>SIA : PENAGIHAN RAWAT INAP</a:t>
            </a:r>
            <a:endParaRPr lang="id-ID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4974"/>
          </a:xfrm>
        </p:spPr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85720" y="1428736"/>
            <a:ext cx="1857388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MASUKAN 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3108" y="1428736"/>
            <a:ext cx="6786610" cy="3857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Tanggal 1 Januari 1992 : -Perawatan kls I : Rp. 75.000</a:t>
            </a:r>
          </a:p>
          <a:p>
            <a:pPr>
              <a:tabLst>
                <a:tab pos="2698750" algn="l"/>
                <a:tab pos="5021263" algn="l"/>
              </a:tabLst>
            </a:pPr>
            <a:r>
              <a:rPr lang="id-ID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- Lab. Rutin	: Rp. 10.000</a:t>
            </a:r>
          </a:p>
          <a:p>
            <a:pPr>
              <a:tabLst>
                <a:tab pos="2952750" algn="l"/>
                <a:tab pos="4662488" algn="l"/>
                <a:tab pos="5021263" algn="l"/>
              </a:tabLst>
            </a:pPr>
            <a:r>
              <a:rPr lang="id-ID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Foto Thoraks	: Rp. 15.000</a:t>
            </a:r>
          </a:p>
          <a:p>
            <a:pPr>
              <a:tabLst>
                <a:tab pos="2952750" algn="l"/>
                <a:tab pos="5021263" algn="l"/>
              </a:tabLst>
            </a:pPr>
            <a:r>
              <a:rPr lang="id-ID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EKG	: Rp. 10.000</a:t>
            </a:r>
          </a:p>
          <a:p>
            <a:pPr>
              <a:tabLst>
                <a:tab pos="2698750" algn="l"/>
                <a:tab pos="4481513" algn="l"/>
                <a:tab pos="4662488" algn="l"/>
              </a:tabLst>
            </a:pPr>
            <a:endParaRPr lang="id-ID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98750" algn="l"/>
                <a:tab pos="4481513" algn="l"/>
                <a:tab pos="4662488" algn="l"/>
              </a:tabLst>
            </a:pP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Tanggal 2 Januari 1992 : - Perwtn kls VIP : Rp. 150.000</a:t>
            </a:r>
          </a:p>
          <a:p>
            <a:pPr>
              <a:tabLst>
                <a:tab pos="3043238" algn="l"/>
                <a:tab pos="4481513" algn="l"/>
                <a:tab pos="4662488" algn="l"/>
              </a:tabLst>
            </a:pPr>
            <a:r>
              <a:rPr lang="id-ID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Lab Kimia darah: Rp. 50.000</a:t>
            </a:r>
          </a:p>
          <a:p>
            <a:pPr>
              <a:tabLst>
                <a:tab pos="2698750" algn="l"/>
                <a:tab pos="4481513" algn="l"/>
                <a:tab pos="4662488" algn="l"/>
              </a:tabLst>
            </a:pPr>
            <a:endParaRPr lang="id-ID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98750" algn="l"/>
                <a:tab pos="4481513" algn="l"/>
                <a:tab pos="4662488" algn="l"/>
              </a:tabLst>
            </a:pP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Tanggal 3 Januari 1992 : Hari perawatan VIP</a:t>
            </a:r>
          </a:p>
          <a:p>
            <a:pPr>
              <a:tabLst>
                <a:tab pos="2698750" algn="l"/>
                <a:tab pos="4481513" algn="l"/>
                <a:tab pos="4662488" algn="l"/>
              </a:tabLst>
            </a:pPr>
            <a:r>
              <a:rPr lang="id-ID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Pulang</a:t>
            </a:r>
          </a:p>
          <a:p>
            <a:pPr>
              <a:tabLst>
                <a:tab pos="2698750" algn="l"/>
                <a:tab pos="4481513" algn="l"/>
                <a:tab pos="4662488" algn="l"/>
              </a:tabLst>
            </a:pPr>
            <a:r>
              <a:rPr lang="id-ID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>
            <a:stCxn id="4" idx="2"/>
            <a:endCxn id="9" idx="0"/>
          </p:cNvCxnSpPr>
          <p:nvPr/>
        </p:nvCxnSpPr>
        <p:spPr>
          <a:xfrm rot="5400000">
            <a:off x="-392941" y="3893347"/>
            <a:ext cx="321471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5720" y="5500702"/>
            <a:ext cx="1857388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PROSES 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72560" cy="785818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0000CC"/>
                </a:solidFill>
                <a:latin typeface="Comic Sans MS" pitchFamily="66" charset="0"/>
              </a:rPr>
              <a:t>SIA : PENAGIHAN RAWAT INAP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86412"/>
          </a:xfrm>
        </p:spPr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285720" y="1428736"/>
            <a:ext cx="207170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PROSES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7422" y="1428736"/>
            <a:ext cx="6357982" cy="3071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Pengelompokan :</a:t>
            </a:r>
          </a:p>
          <a:p>
            <a:pPr marL="457200" indent="-457200"/>
            <a:r>
              <a:rPr lang="id-ID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tanggal (1,2,3) 1992</a:t>
            </a:r>
          </a:p>
          <a:p>
            <a:pPr marL="457200" indent="-457200"/>
            <a:r>
              <a:rPr lang="id-ID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perawatan</a:t>
            </a:r>
          </a:p>
          <a:p>
            <a:pPr marL="457200" indent="-457200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laboratorium</a:t>
            </a:r>
          </a:p>
          <a:p>
            <a:pPr marL="457200" indent="-457200"/>
            <a:r>
              <a:rPr lang="id-ID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Radiologi</a:t>
            </a:r>
          </a:p>
          <a:p>
            <a:pPr marL="457200" indent="-457200"/>
            <a:r>
              <a:rPr lang="id-ID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EKG</a:t>
            </a:r>
          </a:p>
          <a:p>
            <a:pPr marL="457200" indent="-457200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	Perhitungan : penjumlahan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5214950"/>
            <a:ext cx="221457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KELUARAN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 rot="5400000">
            <a:off x="-89329" y="3696893"/>
            <a:ext cx="3000396" cy="357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785818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0000CC"/>
                </a:solidFill>
                <a:latin typeface="Comic Sans MS" pitchFamily="66" charset="0"/>
              </a:rPr>
              <a:t>SIA : PENAGIHAN RAWAT INAP</a:t>
            </a:r>
            <a:endParaRPr lang="id-ID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00230" y="1285866"/>
          <a:ext cx="6929489" cy="516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4"/>
                <a:gridCol w="1928826"/>
                <a:gridCol w="1071570"/>
                <a:gridCol w="1285884"/>
                <a:gridCol w="1000132"/>
                <a:gridCol w="1000133"/>
              </a:tblGrid>
              <a:tr h="376750">
                <a:tc rowSpan="2">
                  <a:txBody>
                    <a:bodyPr/>
                    <a:lstStyle/>
                    <a:p>
                      <a:pPr algn="ctr"/>
                      <a:endParaRPr lang="id-ID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b="1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id-ID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id-ID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b="1" dirty="0" smtClean="0">
                          <a:latin typeface="Arial" pitchFamily="34" charset="0"/>
                          <a:cs typeface="Arial" pitchFamily="34" charset="0"/>
                        </a:rPr>
                        <a:t>KOMPONEN</a:t>
                      </a:r>
                      <a:endParaRPr lang="id-ID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latin typeface="Arial" pitchFamily="34" charset="0"/>
                          <a:cs typeface="Arial" pitchFamily="34" charset="0"/>
                        </a:rPr>
                        <a:t>TANGGAL</a:t>
                      </a:r>
                      <a:endParaRPr lang="id-ID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endParaRPr lang="id-ID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Perawatan</a:t>
                      </a:r>
                      <a:r>
                        <a:rPr lang="id-ID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150.000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150.000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300.000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Kls VIP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75.000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  75.000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Kls I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endParaRPr lang="id-ID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Kls II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endParaRPr lang="id-ID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Kls III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Lab. Rutin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endParaRPr lang="id-ID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Lab. Kimia darah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50.000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50.000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Radiologi Thoraks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15.000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15.000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EKG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endParaRPr lang="id-ID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endParaRPr lang="id-ID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latin typeface="Arial" pitchFamily="34" charset="0"/>
                          <a:cs typeface="Arial" pitchFamily="34" charset="0"/>
                        </a:rPr>
                        <a:t>110.000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latin typeface="Arial" pitchFamily="34" charset="0"/>
                          <a:cs typeface="Arial" pitchFamily="34" charset="0"/>
                        </a:rPr>
                        <a:t>200.000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latin typeface="Arial" pitchFamily="34" charset="0"/>
                          <a:cs typeface="Arial" pitchFamily="34" charset="0"/>
                        </a:rPr>
                        <a:t>150.000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latin typeface="Arial" pitchFamily="34" charset="0"/>
                          <a:cs typeface="Arial" pitchFamily="34" charset="0"/>
                        </a:rPr>
                        <a:t>460.000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750">
                <a:tc>
                  <a:txBody>
                    <a:bodyPr/>
                    <a:lstStyle/>
                    <a:p>
                      <a:endParaRPr lang="id-ID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4282" y="1357298"/>
            <a:ext cx="1714512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KELUARAN</a:t>
            </a:r>
            <a:endParaRPr lang="id-ID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398194" cy="785818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INFORMASI KESEHATAN DKK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Pengisian Data Umum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a.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Data Luas Wilayah dan Klasifikasi rumah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900113" indent="-90011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 Kecamatan; Tahun; Kelurahan; Luas wilayah; Jumlah RW; Jumlah RT; Jumlah KK; Klasifikasi rumah</a:t>
            </a:r>
          </a:p>
          <a:p>
            <a:pPr marL="900113" indent="-900113">
              <a:buNone/>
              <a:tabLst>
                <a:tab pos="3603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b.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Data Tenaga Kesehatan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900113" indent="-900113">
              <a:buNone/>
              <a:tabLst>
                <a:tab pos="3603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Kecamatan; Tahun; Keluarahan; Jalan; Nama; Alamat rumah; Profesi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857256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INFORMASI KESEHATAN DKK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214974"/>
          </a:xfrm>
        </p:spPr>
        <p:txBody>
          <a:bodyPr>
            <a:normAutofit lnSpcReduction="10000"/>
          </a:bodyPr>
          <a:lstStyle/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c.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Data Sarana Pendidikan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Kecamatan; Tahun; Kelurahan; Nama sekolah; Alamat; Jenis; Status; Jumlah Murid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d.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Data Sarana Kependudukan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Kecamatan; Tahun; Kelurahan; Jumlah penduduk berdasarkan umur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e.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Data Posyandu dan Kader Kesehatan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Kecamatan; Tahun; Kelurahan; Jumlah posyandu; Jumlah kader (total, aktif)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785818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INFORMASI KESEHATAN DKK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572560" cy="5214974"/>
          </a:xfrm>
        </p:spPr>
        <p:txBody>
          <a:bodyPr>
            <a:normAutofit lnSpcReduction="10000"/>
          </a:bodyPr>
          <a:lstStyle/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f.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Data Sarana Air Bersih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Kecamatan; Tahun; Kelurahan; Sarana air bersih; PDAM; Sarana pembuangan kotoran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g.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Data Sarana dan Penunjang Kesehatan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Kecamatan; Tahun; Kelurahan; Jalan/Telp.; Nama Sarana; Jenis Sarana; Status kepemilikan; Status Operasional; tanggal ijin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72560" cy="1071570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DATA ADMINISTRASI KESEHATAN </a:t>
            </a:r>
            <a:endParaRPr lang="id-ID" sz="3200" b="1" dirty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535322" cy="4738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u="sng" dirty="0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 typeface="Wingdings"/>
              <a:buChar char="ð"/>
            </a:pPr>
            <a:r>
              <a:rPr lang="id-ID" b="1" dirty="0" smtClean="0">
                <a:latin typeface="Arial" pitchFamily="34" charset="0"/>
                <a:cs typeface="Arial" pitchFamily="34" charset="0"/>
                <a:sym typeface="Wingdings"/>
              </a:rPr>
              <a:t>Data administrasi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= data yang digunakan dalam kegiatan administrasi, yaitu proses catat mencatat, perhitungan dan surat menyurat</a:t>
            </a:r>
          </a:p>
          <a:p>
            <a:pPr>
              <a:buFont typeface="Wingdings"/>
              <a:buChar char="ð"/>
            </a:pPr>
            <a:r>
              <a:rPr lang="id-ID" b="1" dirty="0" smtClean="0">
                <a:latin typeface="Arial" pitchFamily="34" charset="0"/>
                <a:cs typeface="Arial" pitchFamily="34" charset="0"/>
                <a:sym typeface="Wingdings"/>
              </a:rPr>
              <a:t>Administrasi Kesehatan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= menerapkan fungsi-fungsi administrasi </a:t>
            </a:r>
            <a:r>
              <a:rPr lang="id-ID" u="sng" dirty="0" smtClean="0">
                <a:latin typeface="Arial" pitchFamily="34" charset="0"/>
                <a:cs typeface="Arial" pitchFamily="34" charset="0"/>
                <a:sym typeface="Wingdings"/>
              </a:rPr>
              <a:t>terhadap sumber daya yang tersedia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secara efektif, untuk menghasilkan pelayanan kesehatan yang dibutuhkan atau dituntut agar dapat mengatasi masalah kesehatan yang dihadapi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857256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INFORMASI KESEHATAN DKK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h.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Data Sosial dan Khusus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Kecamatan; Tahun; Kelurahan; Nama; Alamat; Jumlah penghuni; Jenis Lembaga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i.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Data Tempat-tempat Umum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09625" indent="-809625">
              <a:buNone/>
              <a:tabLst>
                <a:tab pos="449263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	Kecamatan; Tahun; Kelurahan; Tempat-tempat umum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solidFill>
                  <a:srgbClr val="0000CC"/>
                </a:solidFill>
                <a:latin typeface="Comic Sans MS" pitchFamily="66" charset="0"/>
                <a:cs typeface="Arial" pitchFamily="34" charset="0"/>
              </a:rPr>
              <a:t>DATA ADMINISTRASI KESEHATAN </a:t>
            </a:r>
            <a:endParaRPr lang="id-ID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47149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Fungsi-fungsi Administrasi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- Menentukan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tujuan yang menyeluruh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yang hendak dicapai (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organizational goal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Menentukan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kebijakan umum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yang mengikat seluruh organisasi (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general and overall policies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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Administrasi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= keseluruhan proses kerjasama dalam suatu organisasi</a:t>
            </a: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rgbClr val="0000CC"/>
                </a:solidFill>
                <a:latin typeface="Comic Sans MS" pitchFamily="66" charset="0"/>
                <a:cs typeface="Arial" pitchFamily="34" charset="0"/>
              </a:rPr>
              <a:t>DATA ADMINISTRASI KESEHATAN 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 Cara menggambarkan masalah kesehatan pada umumnya </a:t>
            </a:r>
            <a:r>
              <a:rPr lang="id-ID" sz="3200" u="sng" dirty="0" smtClean="0">
                <a:latin typeface="Arial" pitchFamily="34" charset="0"/>
                <a:cs typeface="Arial" pitchFamily="34" charset="0"/>
                <a:sym typeface="Wingdings"/>
              </a:rPr>
              <a:t>menguraikan kelompok indikator utama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 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1. Situasi Umum dan Keadaan Lingkungan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2. Indikator-indikator Derajat kesehatan</a:t>
            </a:r>
          </a:p>
          <a:p>
            <a:pPr marL="719138" indent="-719138">
              <a:buNone/>
              <a:tabLst>
                <a:tab pos="26987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3. Upaya pelayanan dan sumber daya kesehatan (5 M)</a:t>
            </a:r>
          </a:p>
          <a:p>
            <a:pPr marL="719138" indent="-719138">
              <a:buNone/>
              <a:tabLst>
                <a:tab pos="26987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4. Perilaku kesehatan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857256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7030A0"/>
                </a:solidFill>
                <a:latin typeface="Comic Sans MS" pitchFamily="66" charset="0"/>
              </a:rPr>
              <a:t>MASALAH KESEHATAN</a:t>
            </a:r>
            <a:endParaRPr lang="id-ID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01122" cy="492922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Situasi Umum dan Keadaan Lingkungan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Keadaan umum/ poleksosbud, tingkat pendidikan, tingkat penghasilan masyarakat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Kependudukan (jumlah, distribusi, dll)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Lingkungan fisik dan biologik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Derajat Kesehatan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= Indikator :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Angka kematian utama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Angka Kesakitan dan Penyebab Kematian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Status gizi masyarakat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Ketergantungan dan Penyalahgunaan Obat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7030A0"/>
                </a:solidFill>
                <a:latin typeface="Comic Sans MS" pitchFamily="66" charset="0"/>
              </a:rPr>
              <a:t>MASALAH KESEHATAN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Upaya pelayanan dan Keadaan Sumber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daya kesehatan =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Upaya pelayanan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a. Tingkat RT; 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b. tingkat masyarakat (gotong royong); </a:t>
            </a:r>
          </a:p>
          <a:p>
            <a:pPr marL="719138" indent="-719138">
              <a:buNone/>
              <a:tabLst>
                <a:tab pos="26987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c. Fasilitas yankes profesional tingkat dasar (Puskesmas); </a:t>
            </a:r>
          </a:p>
          <a:p>
            <a:pPr marL="630238" indent="-630238">
              <a:buNone/>
              <a:tabLst>
                <a:tab pos="269875" algn="l"/>
              </a:tabLs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d. Fasilitas pelayanan rujukan tingkat pertama (RS);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e. Fasilitas pelayanan rujukan lebih tinggi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71438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7030A0"/>
                </a:solidFill>
                <a:latin typeface="Comic Sans MS" pitchFamily="66" charset="0"/>
              </a:rPr>
              <a:t>MASALAH 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Sumber daya kesehatan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( 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Man, Money, Material, Method, Machine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atau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 Market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) : tenaga, biaya, fasilitas, obat-obatan, ilmu pengetahuan, teknologi dan informasi</a:t>
            </a:r>
          </a:p>
          <a:p>
            <a:pPr>
              <a:buNone/>
            </a:pP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/>
              </a:rPr>
              <a:t> pengadaan sumber daya kesehatan dipengaruhi oleh kebijakan dari </a:t>
            </a:r>
            <a:r>
              <a:rPr lang="id-ID" sz="3200" i="1" dirty="0" smtClean="0">
                <a:latin typeface="Arial" pitchFamily="34" charset="0"/>
                <a:cs typeface="Arial" pitchFamily="34" charset="0"/>
                <a:sym typeface="Wingdings"/>
              </a:rPr>
              <a:t>stake holder</a:t>
            </a:r>
            <a:endParaRPr lang="id-ID" sz="3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43998" cy="857256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7030A0"/>
                </a:solidFill>
                <a:latin typeface="Comic Sans MS" pitchFamily="66" charset="0"/>
              </a:rPr>
              <a:t>PENGOLAHAN DATA KESEHATAN</a:t>
            </a:r>
            <a:endParaRPr lang="id-ID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Data kesehatan bersifat kualitatif atau kuantitatif, prosedur pengelolaan :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Pengumpulan atau kompilasi data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Cara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: sensus/ pencacahan lengkap populasi; Registrasi/ pendaftaran (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vital event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); Studi khusus (kepustakaan, studi kasus, dll)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Jenis data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 Data umum dan lingkungan; data kegiatan dan cakupan dari upaya yankes; data status atau derajat kesehatan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rgbClr val="7030A0"/>
                </a:solidFill>
                <a:latin typeface="Comic Sans MS" pitchFamily="66" charset="0"/>
              </a:rPr>
              <a:t>PENGOLAHAN DATA KESEHATAN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143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Penyajian Data/ informasi kesehatan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Uraian secara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deskriptif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/ jabaran temuan data secara apa adanya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Uraian secara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analitis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/ sudah memilah-milah data menjadi unsur-unsur/ variabel-variabel yang penting untuk diperhatikan berkaitan pokok persoalan yang dibahas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Uraian tentang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kecenderungan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trend analysis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Uraian bersifat </a:t>
            </a:r>
            <a:r>
              <a:rPr lang="id-ID" sz="3200" u="sng" dirty="0" smtClean="0">
                <a:latin typeface="Arial" pitchFamily="34" charset="0"/>
                <a:cs typeface="Arial" pitchFamily="34" charset="0"/>
              </a:rPr>
              <a:t>interpretasi dan kesimpulan</a:t>
            </a:r>
          </a:p>
          <a:p>
            <a:pPr marL="449263" indent="-449263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- Uraian dalam bentuk </a:t>
            </a:r>
            <a:r>
              <a:rPr lang="id-ID" sz="3200" i="1" u="sng" dirty="0" smtClean="0">
                <a:latin typeface="Arial" pitchFamily="34" charset="0"/>
                <a:cs typeface="Arial" pitchFamily="34" charset="0"/>
              </a:rPr>
              <a:t>Executive Summary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/ uraian ringkas dan mudah dimengerti 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1111</TotalTime>
  <Words>426</Words>
  <Application>Microsoft Office PowerPoint</Application>
  <PresentationFormat>On-screen Show (4:3)</PresentationFormat>
  <Paragraphs>179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Angles</vt:lpstr>
      <vt:lpstr> DATA ADMINISTRATIF KESEHATAN</vt:lpstr>
      <vt:lpstr>DATA ADMINISTRASI KESEHATAN </vt:lpstr>
      <vt:lpstr>DATA ADMINISTRASI KESEHATAN </vt:lpstr>
      <vt:lpstr>DATA ADMINISTRASI KESEHATAN </vt:lpstr>
      <vt:lpstr>MASALAH KESEHATAN</vt:lpstr>
      <vt:lpstr>MASALAH KESEHATAN</vt:lpstr>
      <vt:lpstr>MASALAH KESEHATAN</vt:lpstr>
      <vt:lpstr>PENGOLAHAN DATA KESEHATAN</vt:lpstr>
      <vt:lpstr>PENGOLAHAN DATA KESEHATAN</vt:lpstr>
      <vt:lpstr>PENGOLAHAN DATA KESEHATAN</vt:lpstr>
      <vt:lpstr>CONTOH PENGGUNAAN DATA ADMINISTRASI DI RS</vt:lpstr>
      <vt:lpstr>SISTEM INFORMASI ADMINISTRATIF</vt:lpstr>
      <vt:lpstr>SISTEM INFORMASI ADMINISTRATIF</vt:lpstr>
      <vt:lpstr>SIA : PENAGIHAN RAWAT INAP</vt:lpstr>
      <vt:lpstr>SIA : PENAGIHAN RAWAT INAP</vt:lpstr>
      <vt:lpstr>SIA : PENAGIHAN RAWAT INAP</vt:lpstr>
      <vt:lpstr>SISTEM INFORMASI KESEHATAN DKK</vt:lpstr>
      <vt:lpstr>SISTEM INFORMASI KESEHATAN DKK</vt:lpstr>
      <vt:lpstr>SISTEM INFORMASI KESEHATAN DKK</vt:lpstr>
      <vt:lpstr>SISTEM INFORMASI KESEHATAN DKK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DATA KESEHATAN</dc:title>
  <dc:creator>Yani</dc:creator>
  <cp:lastModifiedBy>Asus</cp:lastModifiedBy>
  <cp:revision>104</cp:revision>
  <dcterms:created xsi:type="dcterms:W3CDTF">2010-03-07T12:05:40Z</dcterms:created>
  <dcterms:modified xsi:type="dcterms:W3CDTF">2018-03-26T05:55:18Z</dcterms:modified>
</cp:coreProperties>
</file>