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FAD0-E656-4DC7-B6C2-D39559A49FC9}" type="datetimeFigureOut">
              <a:rPr lang="id-ID" smtClean="0"/>
              <a:t>18/10/2018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3BF0-6311-47CC-8F3F-BD95468EF79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38607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FAD0-E656-4DC7-B6C2-D39559A49FC9}" type="datetimeFigureOut">
              <a:rPr lang="id-ID" smtClean="0"/>
              <a:t>18/10/2018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3BF0-6311-47CC-8F3F-BD95468EF79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54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FAD0-E656-4DC7-B6C2-D39559A49FC9}" type="datetimeFigureOut">
              <a:rPr lang="id-ID" smtClean="0"/>
              <a:t>18/10/2018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3BF0-6311-47CC-8F3F-BD95468EF79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5833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FAD0-E656-4DC7-B6C2-D39559A49FC9}" type="datetimeFigureOut">
              <a:rPr lang="id-ID" smtClean="0"/>
              <a:t>18/10/2018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3BF0-6311-47CC-8F3F-BD95468EF79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780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FAD0-E656-4DC7-B6C2-D39559A49FC9}" type="datetimeFigureOut">
              <a:rPr lang="id-ID" smtClean="0"/>
              <a:t>18/10/2018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3BF0-6311-47CC-8F3F-BD95468EF79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6168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FAD0-E656-4DC7-B6C2-D39559A49FC9}" type="datetimeFigureOut">
              <a:rPr lang="id-ID" smtClean="0"/>
              <a:t>18/10/2018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3BF0-6311-47CC-8F3F-BD95468EF79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8521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FAD0-E656-4DC7-B6C2-D39559A49FC9}" type="datetimeFigureOut">
              <a:rPr lang="id-ID" smtClean="0"/>
              <a:t>18/10/2018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3BF0-6311-47CC-8F3F-BD95468EF79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85953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FAD0-E656-4DC7-B6C2-D39559A49FC9}" type="datetimeFigureOut">
              <a:rPr lang="id-ID" smtClean="0"/>
              <a:t>18/10/2018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3BF0-6311-47CC-8F3F-BD95468EF79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089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FAD0-E656-4DC7-B6C2-D39559A49FC9}" type="datetimeFigureOut">
              <a:rPr lang="id-ID" smtClean="0"/>
              <a:t>18/10/2018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3BF0-6311-47CC-8F3F-BD95468EF79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02436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FAD0-E656-4DC7-B6C2-D39559A49FC9}" type="datetimeFigureOut">
              <a:rPr lang="id-ID" smtClean="0"/>
              <a:t>18/10/2018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3BF0-6311-47CC-8F3F-BD95468EF79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3497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FAD0-E656-4DC7-B6C2-D39559A49FC9}" type="datetimeFigureOut">
              <a:rPr lang="id-ID" smtClean="0"/>
              <a:t>18/10/2018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3BF0-6311-47CC-8F3F-BD95468EF79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500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tx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5FAD0-E656-4DC7-B6C2-D39559A49FC9}" type="datetimeFigureOut">
              <a:rPr lang="id-ID" smtClean="0"/>
              <a:t>18/10/2018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53BF0-6311-47CC-8F3F-BD95468EF79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100095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TUGAS</a:t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>Desain Layout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i="1" dirty="0" smtClean="0">
                <a:solidFill>
                  <a:schemeClr val="bg1"/>
                </a:solidFill>
              </a:rPr>
              <a:t>Pemrograman Web</a:t>
            </a:r>
            <a:endParaRPr lang="id-ID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99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Desain Home Page</a:t>
            </a:r>
            <a:endParaRPr lang="id-ID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1352"/>
            <a:ext cx="9144000" cy="497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51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TUGAS Desain Layout</vt:lpstr>
      <vt:lpstr>Desain Home Page</vt:lpstr>
    </vt:vector>
  </TitlesOfParts>
  <Company>Udinus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Desain Layout</dc:title>
  <dc:creator>lerawan</dc:creator>
  <cp:lastModifiedBy>lerawan</cp:lastModifiedBy>
  <cp:revision>2</cp:revision>
  <dcterms:created xsi:type="dcterms:W3CDTF">2018-10-18T06:59:20Z</dcterms:created>
  <dcterms:modified xsi:type="dcterms:W3CDTF">2018-10-18T07:03:59Z</dcterms:modified>
</cp:coreProperties>
</file>