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3434CA-521A-463A-A13D-952933557631}" type="datetimeFigureOut">
              <a:rPr lang="en-US" smtClean="0"/>
              <a:pPr/>
              <a:t>19/10/2015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AB565A-BF94-4B72-922E-7947918D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ke</a:t>
            </a:r>
            <a:r>
              <a:rPr lang="en-US" dirty="0" smtClean="0"/>
              <a:t>-6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TRIM’S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5715016"/>
            <a:ext cx="8229600" cy="70770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SESI TANYA JAWAB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Desain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kreatif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merupakan</a:t>
            </a:r>
            <a:r>
              <a:rPr lang="en-US" b="1" dirty="0" smtClean="0"/>
              <a:t> </a:t>
            </a:r>
            <a:r>
              <a:rPr lang="en-US" b="1" dirty="0" err="1" smtClean="0"/>
              <a:t>pengejewantahan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smtClean="0"/>
              <a:t>pribadi-pribadi</a:t>
            </a:r>
            <a:r>
              <a:rPr lang="en-US" b="1" dirty="0" smtClean="0"/>
              <a:t> </a:t>
            </a:r>
            <a:r>
              <a:rPr lang="en-US" b="1" dirty="0" err="1" smtClean="0"/>
              <a:t>memiliki</a:t>
            </a:r>
            <a:r>
              <a:rPr lang="en-US" b="1" dirty="0" smtClean="0"/>
              <a:t> </a:t>
            </a:r>
            <a:r>
              <a:rPr lang="en-US" b="1" dirty="0" err="1" smtClean="0"/>
              <a:t>peran</a:t>
            </a:r>
            <a:r>
              <a:rPr lang="en-US" b="1" dirty="0" smtClean="0"/>
              <a:t> </a:t>
            </a:r>
            <a:r>
              <a:rPr lang="en-US" b="1" dirty="0" err="1" smtClean="0"/>
              <a:t>bagi</a:t>
            </a:r>
            <a:r>
              <a:rPr lang="en-US" b="1" dirty="0" smtClean="0"/>
              <a:t> </a:t>
            </a:r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 smtClean="0"/>
              <a:t>kualitas</a:t>
            </a:r>
            <a:r>
              <a:rPr lang="en-US" b="1" dirty="0" smtClean="0"/>
              <a:t> </a:t>
            </a:r>
            <a:r>
              <a:rPr lang="en-US" b="1" dirty="0" err="1" smtClean="0"/>
              <a:t>hidup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mahluk</a:t>
            </a:r>
            <a:r>
              <a:rPr lang="en-US" b="1" dirty="0" smtClean="0"/>
              <a:t> </a:t>
            </a:r>
            <a:r>
              <a:rPr lang="en-US" b="1" dirty="0" err="1" smtClean="0"/>
              <a:t>sosial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521" t="47852" r="36279" b="10156"/>
          <a:stretch>
            <a:fillRect/>
          </a:stretch>
        </p:blipFill>
        <p:spPr bwMode="auto">
          <a:xfrm>
            <a:off x="3857588" y="3786166"/>
            <a:ext cx="52864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 smtClean="0"/>
              <a:t>Alur</a:t>
            </a:r>
            <a:r>
              <a:rPr lang="en-US" sz="4000" dirty="0" smtClean="0"/>
              <a:t> </a:t>
            </a:r>
            <a:r>
              <a:rPr lang="en-US" sz="4000" dirty="0" err="1" smtClean="0"/>
              <a:t>diatas</a:t>
            </a:r>
            <a:r>
              <a:rPr lang="en-US" sz="4000" dirty="0" smtClean="0"/>
              <a:t> </a:t>
            </a:r>
            <a:r>
              <a:rPr lang="en-US" sz="4000" dirty="0" err="1" smtClean="0"/>
              <a:t>memperlihatkan</a:t>
            </a:r>
            <a:r>
              <a:rPr lang="en-US" sz="4000" dirty="0" smtClean="0"/>
              <a:t> </a:t>
            </a:r>
            <a:r>
              <a:rPr lang="en-US" sz="4000" dirty="0" err="1" smtClean="0"/>
              <a:t>bagaimana</a:t>
            </a:r>
            <a:r>
              <a:rPr lang="en-US" sz="4000" dirty="0" smtClean="0"/>
              <a:t> </a:t>
            </a:r>
            <a:r>
              <a:rPr lang="en-US" sz="4000" dirty="0" err="1" smtClean="0"/>
              <a:t>pola</a:t>
            </a:r>
            <a:r>
              <a:rPr lang="en-US" sz="4000" dirty="0" smtClean="0"/>
              <a:t> </a:t>
            </a:r>
            <a:r>
              <a:rPr lang="en-US" sz="4000" dirty="0" err="1" smtClean="0"/>
              <a:t>berpikir</a:t>
            </a:r>
            <a:r>
              <a:rPr lang="en-US" sz="4000" dirty="0" smtClean="0"/>
              <a:t> </a:t>
            </a:r>
            <a:r>
              <a:rPr lang="en-US" sz="4000" dirty="0" err="1" smtClean="0"/>
              <a:t>desain</a:t>
            </a:r>
            <a:r>
              <a:rPr lang="en-US" sz="4000" dirty="0" smtClean="0"/>
              <a:t>  </a:t>
            </a:r>
            <a:r>
              <a:rPr lang="en-US" sz="4000" dirty="0" err="1" smtClean="0"/>
              <a:t>Dimanfaatkan</a:t>
            </a:r>
            <a:r>
              <a:rPr lang="en-US" sz="4000" dirty="0" smtClean="0"/>
              <a:t> </a:t>
            </a:r>
            <a:r>
              <a:rPr lang="en-US" sz="4000" dirty="0" err="1" smtClean="0"/>
              <a:t>oleh</a:t>
            </a:r>
            <a:r>
              <a:rPr lang="en-US" sz="4000" dirty="0" smtClean="0"/>
              <a:t> </a:t>
            </a:r>
            <a:r>
              <a:rPr lang="en-US" sz="4000" dirty="0" err="1" smtClean="0"/>
              <a:t>manusia-manusia</a:t>
            </a:r>
            <a:r>
              <a:rPr lang="en-US" sz="4000" dirty="0" smtClean="0"/>
              <a:t> </a:t>
            </a:r>
            <a:r>
              <a:rPr lang="en-US" sz="4000" dirty="0" err="1" smtClean="0"/>
              <a:t>kreatif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sz="4000" dirty="0" err="1" smtClean="0"/>
              <a:t>Berproses</a:t>
            </a:r>
            <a:r>
              <a:rPr lang="en-US" sz="4000" dirty="0" smtClean="0"/>
              <a:t>  </a:t>
            </a:r>
            <a:r>
              <a:rPr lang="en-US" sz="4000" dirty="0" err="1" smtClean="0"/>
              <a:t>Kreatif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menghasilkan</a:t>
            </a:r>
            <a:r>
              <a:rPr lang="en-US" sz="4000" dirty="0" smtClean="0"/>
              <a:t> </a:t>
            </a:r>
            <a:r>
              <a:rPr lang="en-US" sz="4000" dirty="0" err="1" smtClean="0"/>
              <a:t>karya-karya</a:t>
            </a:r>
            <a:r>
              <a:rPr lang="en-US" sz="4000" dirty="0" smtClean="0"/>
              <a:t> </a:t>
            </a:r>
            <a:r>
              <a:rPr lang="en-US" sz="4000" dirty="0" err="1" smtClean="0"/>
              <a:t>kreatif</a:t>
            </a:r>
            <a:r>
              <a:rPr lang="en-US" sz="4000" dirty="0" smtClean="0"/>
              <a:t>, </a:t>
            </a:r>
            <a:r>
              <a:rPr lang="en-US" sz="4000" dirty="0" err="1" smtClean="0"/>
              <a:t>sebagai</a:t>
            </a:r>
            <a:r>
              <a:rPr lang="en-US" sz="4000" dirty="0" smtClean="0"/>
              <a:t> </a:t>
            </a:r>
            <a:r>
              <a:rPr lang="en-US" sz="4000" dirty="0" err="1" smtClean="0"/>
              <a:t>bentuk</a:t>
            </a:r>
            <a:r>
              <a:rPr lang="en-US" sz="4000" dirty="0" smtClean="0"/>
              <a:t> </a:t>
            </a:r>
            <a:r>
              <a:rPr lang="en-US" sz="4000" dirty="0" err="1" smtClean="0"/>
              <a:t>atas</a:t>
            </a:r>
            <a:r>
              <a:rPr lang="en-US" sz="4000" dirty="0" smtClean="0"/>
              <a:t> </a:t>
            </a:r>
            <a:r>
              <a:rPr lang="en-US" sz="4000" dirty="0" err="1" smtClean="0"/>
              <a:t>berbagai</a:t>
            </a:r>
            <a:r>
              <a:rPr lang="en-US" sz="4000" dirty="0" smtClean="0"/>
              <a:t> </a:t>
            </a:r>
            <a:r>
              <a:rPr lang="en-US" sz="4000" dirty="0" err="1" smtClean="0"/>
              <a:t>pertanyaan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permasalahan</a:t>
            </a:r>
            <a:r>
              <a:rPr lang="en-US" sz="4000" dirty="0" smtClean="0"/>
              <a:t> </a:t>
            </a:r>
            <a:r>
              <a:rPr lang="en-US" sz="4000" dirty="0" err="1" smtClean="0"/>
              <a:t>Dilingkungannya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170" t="30273" r="29687" b="14062"/>
          <a:stretch>
            <a:fillRect/>
          </a:stretch>
        </p:blipFill>
        <p:spPr bwMode="auto">
          <a:xfrm>
            <a:off x="1714480" y="857232"/>
            <a:ext cx="6072230" cy="549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BAGAIMANA BERPIKIR DESAIN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07900"/>
          </a:xfrm>
        </p:spPr>
        <p:txBody>
          <a:bodyPr>
            <a:normAutofit/>
          </a:bodyPr>
          <a:lstStyle/>
          <a:p>
            <a:r>
              <a:rPr lang="es-ES" dirty="0" err="1" smtClean="0"/>
              <a:t>Siklus</a:t>
            </a:r>
            <a:r>
              <a:rPr lang="es-ES" dirty="0" smtClean="0"/>
              <a:t> </a:t>
            </a:r>
            <a:r>
              <a:rPr lang="es-ES" dirty="0" err="1" smtClean="0"/>
              <a:t>desain</a:t>
            </a:r>
            <a:r>
              <a:rPr lang="es-ES" dirty="0" smtClean="0"/>
              <a:t> : </a:t>
            </a:r>
            <a:r>
              <a:rPr lang="es-ES" dirty="0" err="1" smtClean="0"/>
              <a:t>bermula</a:t>
            </a:r>
            <a:r>
              <a:rPr lang="es-ES" dirty="0" smtClean="0"/>
              <a:t> </a:t>
            </a:r>
            <a:r>
              <a:rPr lang="es-ES" dirty="0" err="1" smtClean="0"/>
              <a:t>dari</a:t>
            </a:r>
            <a:r>
              <a:rPr lang="es-ES" dirty="0" smtClean="0"/>
              <a:t> </a:t>
            </a:r>
            <a:r>
              <a:rPr lang="es-ES" dirty="0" err="1" smtClean="0"/>
              <a:t>permasalahan</a:t>
            </a:r>
            <a:r>
              <a:rPr lang="es-ES" dirty="0" smtClean="0"/>
              <a:t>, </a:t>
            </a:r>
            <a:r>
              <a:rPr lang="es-ES" dirty="0" err="1" smtClean="0"/>
              <a:t>tumbuhnya</a:t>
            </a:r>
            <a:r>
              <a:rPr lang="es-E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, 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fi-FI" dirty="0" smtClean="0"/>
              <a:t>Dipergunakan oleh masyarakat konsumen, kembali menjadi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 </a:t>
            </a:r>
            <a:r>
              <a:rPr lang="en-US" dirty="0" err="1" smtClean="0"/>
              <a:t>berputar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127" t="47852" r="26025" b="17968"/>
          <a:stretch>
            <a:fillRect/>
          </a:stretch>
        </p:blipFill>
        <p:spPr bwMode="auto">
          <a:xfrm>
            <a:off x="2214546" y="4143380"/>
            <a:ext cx="67151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521" t="55664" r="27490" b="8203"/>
          <a:stretch>
            <a:fillRect/>
          </a:stretch>
        </p:blipFill>
        <p:spPr bwMode="auto">
          <a:xfrm>
            <a:off x="1000100" y="2857496"/>
            <a:ext cx="72866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0034" y="785794"/>
            <a:ext cx="8183880" cy="2470020"/>
          </a:xfrm>
        </p:spPr>
        <p:txBody>
          <a:bodyPr/>
          <a:lstStyle/>
          <a:p>
            <a:r>
              <a:rPr lang="en-US" b="1" dirty="0" smtClean="0"/>
              <a:t>BERPIKIR KREATIF </a:t>
            </a:r>
          </a:p>
          <a:p>
            <a:r>
              <a:rPr lang="en-US" dirty="0" err="1" smtClean="0"/>
              <a:t>Berawal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menuntun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82904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DAYA KREATIF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2" y="3929066"/>
            <a:ext cx="3500462" cy="1571636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STRATEGI VISUAL</a:t>
            </a:r>
          </a:p>
          <a:p>
            <a:r>
              <a:rPr lang="en-US" dirty="0" smtClean="0"/>
              <a:t>STRATEGI MEDIA</a:t>
            </a:r>
          </a:p>
          <a:p>
            <a:r>
              <a:rPr lang="en-US" dirty="0" smtClean="0"/>
              <a:t>STRATEGI KREATIF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43702" y="785794"/>
            <a:ext cx="1500198" cy="11430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DKV</a:t>
            </a:r>
            <a:endParaRPr kumimoji="0" lang="en-US" sz="6600" b="1" i="0" u="none" strike="noStrike" kern="120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00562" y="1357298"/>
            <a:ext cx="1857388" cy="50006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072330" y="2071678"/>
            <a:ext cx="785818" cy="164307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2168" t="50000" r="42676" b="7031"/>
          <a:stretch>
            <a:fillRect/>
          </a:stretch>
        </p:blipFill>
        <p:spPr bwMode="auto">
          <a:xfrm>
            <a:off x="214282" y="2428868"/>
            <a:ext cx="4143372" cy="379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429124" cy="254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262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1277" y="4143380"/>
            <a:ext cx="4172723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451021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2910" y="2786058"/>
            <a:ext cx="7786742" cy="92868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PROSES KREATIF PERANCANGAN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00562" y="1071546"/>
            <a:ext cx="357190" cy="85725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29652" y="3000372"/>
            <a:ext cx="571504" cy="64294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572000" y="5214950"/>
            <a:ext cx="357190" cy="92869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42844" y="3000372"/>
            <a:ext cx="500034" cy="714380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INUS\Iklan-kesehatan-tentang-Rok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6096000" cy="4391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1785926"/>
            <a:ext cx="15001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Bauhaus 93" pitchFamily="82" charset="0"/>
              </a:rPr>
              <a:t>?</a:t>
            </a:r>
            <a:endParaRPr lang="en-US" sz="20000" dirty="0">
              <a:latin typeface="Bauhaus 93" pitchFamily="8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127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Desain dan Proses Kreatif</vt:lpstr>
      <vt:lpstr>Desain sebagai sebuah proses kreatif</vt:lpstr>
      <vt:lpstr>Slide 3</vt:lpstr>
      <vt:lpstr>Slide 4</vt:lpstr>
      <vt:lpstr>BAGAIMANA BERPIKIR DESAIN ?</vt:lpstr>
      <vt:lpstr>Slide 6</vt:lpstr>
      <vt:lpstr>DAYA KREATIF</vt:lpstr>
      <vt:lpstr>PROSES KREATIF PERANCANGAN</vt:lpstr>
      <vt:lpstr>Slide 9</vt:lpstr>
      <vt:lpstr>TRIM’S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sebagai sebuah proses kreatif</dc:title>
  <dc:creator>asus</dc:creator>
  <cp:lastModifiedBy>asus</cp:lastModifiedBy>
  <cp:revision>5</cp:revision>
  <dcterms:created xsi:type="dcterms:W3CDTF">2015-10-18T08:45:35Z</dcterms:created>
  <dcterms:modified xsi:type="dcterms:W3CDTF">2015-10-19T02:31:08Z</dcterms:modified>
</cp:coreProperties>
</file>