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9" r:id="rId9"/>
    <p:sldId id="262" r:id="rId10"/>
    <p:sldId id="273" r:id="rId11"/>
    <p:sldId id="263" r:id="rId12"/>
    <p:sldId id="264" r:id="rId13"/>
    <p:sldId id="265" r:id="rId14"/>
    <p:sldId id="266" r:id="rId15"/>
    <p:sldId id="267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9914-85E9-4673-BD3F-D3DD25CCFA29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B4A7B2-7DFA-4F80-BBFB-FA64D259A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9914-85E9-4673-BD3F-D3DD25CCFA29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7B2-7DFA-4F80-BBFB-FA64D259A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9914-85E9-4673-BD3F-D3DD25CCFA29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7B2-7DFA-4F80-BBFB-FA64D259A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9914-85E9-4673-BD3F-D3DD25CCFA29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7B2-7DFA-4F80-BBFB-FA64D259AE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9914-85E9-4673-BD3F-D3DD25CCFA29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7B2-7DFA-4F80-BBFB-FA64D259A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9914-85E9-4673-BD3F-D3DD25CCFA29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CB4A7B2-7DFA-4F80-BBFB-FA64D259A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9914-85E9-4673-BD3F-D3DD25CCFA29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7B2-7DFA-4F80-BBFB-FA64D259A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9914-85E9-4673-BD3F-D3DD25CCFA29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7B2-7DFA-4F80-BBFB-FA64D259A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9914-85E9-4673-BD3F-D3DD25CCFA29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7B2-7DFA-4F80-BBFB-FA64D259A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9914-85E9-4673-BD3F-D3DD25CCFA29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7B2-7DFA-4F80-BBFB-FA64D259A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9914-85E9-4673-BD3F-D3DD25CCFA29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7B2-7DFA-4F80-BBFB-FA64D259A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9914-85E9-4673-BD3F-D3DD25CCFA29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B4A7B2-7DFA-4F80-BBFB-FA64D259A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9914-85E9-4673-BD3F-D3DD25CCFA29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7B2-7DFA-4F80-BBFB-FA64D259A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9914-85E9-4673-BD3F-D3DD25CCFA29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7B2-7DFA-4F80-BBFB-FA64D259A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9914-85E9-4673-BD3F-D3DD25CCFA29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7B2-7DFA-4F80-BBFB-FA64D259A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9914-85E9-4673-BD3F-D3DD25CCFA29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7B2-7DFA-4F80-BBFB-FA64D259AE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9914-85E9-4673-BD3F-D3DD25CCFA29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7B2-7DFA-4F80-BBFB-FA64D259A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9914-85E9-4673-BD3F-D3DD25CCFA29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CB4A7B2-7DFA-4F80-BBFB-FA64D259AE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9914-85E9-4673-BD3F-D3DD25CCFA29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7B2-7DFA-4F80-BBFB-FA64D259A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9914-85E9-4673-BD3F-D3DD25CCFA29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7B2-7DFA-4F80-BBFB-FA64D259A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9914-85E9-4673-BD3F-D3DD25CCFA29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7B2-7DFA-4F80-BBFB-FA64D259A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9914-85E9-4673-BD3F-D3DD25CCFA29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7B2-7DFA-4F80-BBFB-FA64D259AE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4459914-85E9-4673-BD3F-D3DD25CCFA29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CB4A7B2-7DFA-4F80-BBFB-FA64D259AE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4459914-85E9-4673-BD3F-D3DD25CCFA29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B4A7B2-7DFA-4F80-BBFB-FA64D259A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Third_grade" TargetMode="External"/><Relationship Id="rId13" Type="http://schemas.openxmlformats.org/officeDocument/2006/relationships/hyperlink" Target="http://en.wikipedia.org/wiki/Seventh_grade" TargetMode="External"/><Relationship Id="rId18" Type="http://schemas.openxmlformats.org/officeDocument/2006/relationships/hyperlink" Target="http://en.wikipedia.org/wiki/Eleventh_grade" TargetMode="External"/><Relationship Id="rId3" Type="http://schemas.openxmlformats.org/officeDocument/2006/relationships/hyperlink" Target="http://en.wikipedia.org/wiki/Nursery_School" TargetMode="External"/><Relationship Id="rId21" Type="http://schemas.openxmlformats.org/officeDocument/2006/relationships/hyperlink" Target="http://en.wikipedia.org/wiki/Tertiary_education" TargetMode="External"/><Relationship Id="rId7" Type="http://schemas.openxmlformats.org/officeDocument/2006/relationships/hyperlink" Target="http://en.wikipedia.org/wiki/Second_grade" TargetMode="External"/><Relationship Id="rId12" Type="http://schemas.openxmlformats.org/officeDocument/2006/relationships/hyperlink" Target="http://en.wikipedia.org/wiki/Middle_School" TargetMode="External"/><Relationship Id="rId17" Type="http://schemas.openxmlformats.org/officeDocument/2006/relationships/hyperlink" Target="http://en.wikipedia.org/wiki/Tenth_grade" TargetMode="External"/><Relationship Id="rId2" Type="http://schemas.openxmlformats.org/officeDocument/2006/relationships/hyperlink" Target="http://en.wikipedia.org/wiki/Infant_School" TargetMode="External"/><Relationship Id="rId16" Type="http://schemas.openxmlformats.org/officeDocument/2006/relationships/hyperlink" Target="http://en.wikipedia.org/wiki/High_School" TargetMode="External"/><Relationship Id="rId20" Type="http://schemas.openxmlformats.org/officeDocument/2006/relationships/hyperlink" Target="http://en.wikipedia.org/wiki/Post-secondary_education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en.wikipedia.org/wiki/First_grade" TargetMode="External"/><Relationship Id="rId11" Type="http://schemas.openxmlformats.org/officeDocument/2006/relationships/hyperlink" Target="http://en.wikipedia.org/wiki/Sixth_grade" TargetMode="External"/><Relationship Id="rId5" Type="http://schemas.openxmlformats.org/officeDocument/2006/relationships/hyperlink" Target="http://en.wikipedia.org/wiki/Primary_School" TargetMode="External"/><Relationship Id="rId15" Type="http://schemas.openxmlformats.org/officeDocument/2006/relationships/hyperlink" Target="http://en.wikipedia.org/wiki/Ninth_grade" TargetMode="External"/><Relationship Id="rId23" Type="http://schemas.openxmlformats.org/officeDocument/2006/relationships/hyperlink" Target="http://en.wikipedia.org/wiki/University" TargetMode="External"/><Relationship Id="rId10" Type="http://schemas.openxmlformats.org/officeDocument/2006/relationships/hyperlink" Target="http://en.wikipedia.org/wiki/Fifth_grade" TargetMode="External"/><Relationship Id="rId19" Type="http://schemas.openxmlformats.org/officeDocument/2006/relationships/hyperlink" Target="http://en.wikipedia.org/wiki/Twelfth_grade" TargetMode="External"/><Relationship Id="rId4" Type="http://schemas.openxmlformats.org/officeDocument/2006/relationships/hyperlink" Target="http://en.wikipedia.org/wiki/Kindergarten" TargetMode="External"/><Relationship Id="rId9" Type="http://schemas.openxmlformats.org/officeDocument/2006/relationships/hyperlink" Target="http://en.wikipedia.org/wiki/Fourth_grade" TargetMode="External"/><Relationship Id="rId14" Type="http://schemas.openxmlformats.org/officeDocument/2006/relationships/hyperlink" Target="http://en.wikipedia.org/wiki/Eighth_grade" TargetMode="External"/><Relationship Id="rId22" Type="http://schemas.openxmlformats.org/officeDocument/2006/relationships/hyperlink" Target="http://en.wikipedia.org/wiki/Colleg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 smtClean="0"/>
              <a:t>EDUCATION IN KOREA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2390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By:</a:t>
            </a:r>
          </a:p>
          <a:p>
            <a:r>
              <a:rPr lang="en-US" dirty="0" smtClean="0"/>
              <a:t>Octavia </a:t>
            </a:r>
            <a:r>
              <a:rPr lang="en-US" dirty="0" err="1" smtClean="0"/>
              <a:t>Putri</a:t>
            </a:r>
            <a:r>
              <a:rPr lang="en-US" dirty="0" smtClean="0"/>
              <a:t>	</a:t>
            </a:r>
            <a:r>
              <a:rPr lang="en-US" smtClean="0"/>
              <a:t>	C11.2013.01432</a:t>
            </a:r>
            <a:endParaRPr lang="en-US" dirty="0" smtClean="0"/>
          </a:p>
          <a:p>
            <a:r>
              <a:rPr lang="en-US" dirty="0" err="1" smtClean="0"/>
              <a:t>Necky</a:t>
            </a:r>
            <a:r>
              <a:rPr lang="en-US" dirty="0" smtClean="0"/>
              <a:t> </a:t>
            </a:r>
            <a:r>
              <a:rPr lang="en-US" dirty="0" err="1" smtClean="0"/>
              <a:t>Wahyu</a:t>
            </a:r>
            <a:r>
              <a:rPr lang="en-US" dirty="0" smtClean="0"/>
              <a:t>		C11.2013.01428</a:t>
            </a:r>
          </a:p>
          <a:p>
            <a:r>
              <a:rPr lang="en-US" dirty="0" smtClean="0"/>
              <a:t>Citra </a:t>
            </a:r>
            <a:r>
              <a:rPr lang="en-US" dirty="0" err="1" smtClean="0"/>
              <a:t>Ayu</a:t>
            </a:r>
            <a:r>
              <a:rPr lang="en-US" dirty="0" smtClean="0"/>
              <a:t> </a:t>
            </a:r>
            <a:r>
              <a:rPr lang="en-US" dirty="0" err="1" smtClean="0"/>
              <a:t>Yulia</a:t>
            </a:r>
            <a:r>
              <a:rPr lang="en-US" dirty="0" smtClean="0"/>
              <a:t>		C11.2013.01445</a:t>
            </a:r>
          </a:p>
          <a:p>
            <a:r>
              <a:rPr lang="en-US" dirty="0" err="1" smtClean="0"/>
              <a:t>Steffy</a:t>
            </a:r>
            <a:r>
              <a:rPr lang="en-US" dirty="0" smtClean="0"/>
              <a:t> Natalie		C11.2013.01447</a:t>
            </a:r>
          </a:p>
          <a:p>
            <a:endParaRPr lang="en-US" dirty="0"/>
          </a:p>
        </p:txBody>
      </p:sp>
      <p:pic>
        <p:nvPicPr>
          <p:cNvPr id="4" name="Picture 3" descr="20110722105516korea-selatan-dan-uta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371600"/>
            <a:ext cx="3705225" cy="246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M_37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M_37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457200"/>
            <a:ext cx="4713817" cy="3535363"/>
          </a:xfrm>
        </p:spPr>
      </p:pic>
      <p:pic>
        <p:nvPicPr>
          <p:cNvPr id="5" name="Picture 4" descr="SAM_37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048000"/>
            <a:ext cx="44704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aching-in-korea-sho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685800"/>
            <a:ext cx="5257800" cy="3943350"/>
          </a:xfrm>
          <a:prstGeom prst="rect">
            <a:avLst/>
          </a:prstGeom>
        </p:spPr>
      </p:pic>
      <p:pic>
        <p:nvPicPr>
          <p:cNvPr id="3" name="Picture 2" descr="clean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28392"/>
            <a:ext cx="6781800" cy="2929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BUILDING</a:t>
            </a:r>
            <a:endParaRPr lang="en-US" dirty="0"/>
          </a:p>
        </p:txBody>
      </p:sp>
      <p:pic>
        <p:nvPicPr>
          <p:cNvPr id="5" name="Picture 4" descr="520x3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429000"/>
            <a:ext cx="5393977" cy="3215640"/>
          </a:xfrm>
          <a:prstGeom prst="rect">
            <a:avLst/>
          </a:prstGeom>
        </p:spPr>
      </p:pic>
      <p:pic>
        <p:nvPicPr>
          <p:cNvPr id="6" name="Picture 5" descr="incheon foreeign language high scho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1066800"/>
            <a:ext cx="6248400" cy="2699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UNIFORM</a:t>
            </a:r>
            <a:endParaRPr lang="en-US" dirty="0"/>
          </a:p>
        </p:txBody>
      </p:sp>
      <p:pic>
        <p:nvPicPr>
          <p:cNvPr id="4" name="Picture 3" descr="16-sweater-170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4224443" cy="5181600"/>
          </a:xfrm>
          <a:prstGeom prst="rect">
            <a:avLst/>
          </a:prstGeom>
        </p:spPr>
      </p:pic>
      <p:pic>
        <p:nvPicPr>
          <p:cNvPr id="5" name="Picture 4" descr="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600200"/>
            <a:ext cx="4624062" cy="4624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id-ID" dirty="0"/>
          </a:p>
        </p:txBody>
      </p:sp>
      <p:pic>
        <p:nvPicPr>
          <p:cNvPr id="1026" name="Picture 2" descr="http://oneasiaa.files.wordpress.com/2011/03/clas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3429000" cy="3429001"/>
          </a:xfrm>
          <a:prstGeom prst="rect">
            <a:avLst/>
          </a:prstGeom>
          <a:noFill/>
        </p:spPr>
      </p:pic>
      <p:pic>
        <p:nvPicPr>
          <p:cNvPr id="1030" name="Picture 6" descr="[200808022327501-keung.jpg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219200"/>
            <a:ext cx="3810000" cy="2609851"/>
          </a:xfrm>
          <a:prstGeom prst="rect">
            <a:avLst/>
          </a:prstGeom>
          <a:noFill/>
        </p:spPr>
      </p:pic>
      <p:pic>
        <p:nvPicPr>
          <p:cNvPr id="1032" name="Picture 8" descr="KDrama School 2013 (2012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895724"/>
            <a:ext cx="3810000" cy="270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koreanindo.files.wordpress.com/2013/06/ivy-club-exok-kim-yoo-ju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4880085" cy="3657600"/>
          </a:xfrm>
          <a:prstGeom prst="rect">
            <a:avLst/>
          </a:prstGeom>
          <a:noFill/>
        </p:spPr>
      </p:pic>
      <p:pic>
        <p:nvPicPr>
          <p:cNvPr id="4" name="Picture 4" descr="http://2.bp.blogspot.com/-6r1eMCBG34k/UM2Lc-GMn2I/AAAAAAAACas/6Ew3szAdseg/s640/b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895600"/>
            <a:ext cx="4876800" cy="3796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4" name="Content Placeholder 3" descr="Korea_p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3000" y="228600"/>
            <a:ext cx="3810000" cy="6222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KOREA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NORTH KOREA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SOUTH KOREA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latin typeface="+mj-lt"/>
              </a:rPr>
              <a:t>Democratic People's Republic of Korea</a:t>
            </a:r>
            <a:r>
              <a:rPr lang="en-US" sz="1800" dirty="0" smtClean="0">
                <a:latin typeface="+mj-lt"/>
              </a:rPr>
              <a:t> (</a:t>
            </a:r>
            <a:r>
              <a:rPr lang="en-US" sz="1800" b="1" dirty="0" err="1" smtClean="0">
                <a:latin typeface="+mj-lt"/>
              </a:rPr>
              <a:t>Choson</a:t>
            </a:r>
            <a:r>
              <a:rPr lang="en-US" sz="1800" b="1" dirty="0" smtClean="0">
                <a:latin typeface="+mj-lt"/>
              </a:rPr>
              <a:t>) </a:t>
            </a:r>
            <a:r>
              <a:rPr lang="ko-KR" altLang="en-US" sz="1800" dirty="0" smtClean="0">
                <a:latin typeface="+mj-lt"/>
              </a:rPr>
              <a:t>조선</a:t>
            </a:r>
            <a:endParaRPr lang="en-US" altLang="ko-KR" sz="1800" dirty="0" smtClean="0">
              <a:latin typeface="+mj-lt"/>
            </a:endParaRPr>
          </a:p>
          <a:p>
            <a:r>
              <a:rPr lang="en-US" altLang="ko-KR" sz="1800" dirty="0" smtClean="0">
                <a:latin typeface="+mj-lt"/>
              </a:rPr>
              <a:t>Population: 23 million</a:t>
            </a:r>
          </a:p>
          <a:p>
            <a:r>
              <a:rPr lang="en-US" altLang="ko-KR" sz="1800" dirty="0" smtClean="0">
                <a:latin typeface="+mj-lt"/>
              </a:rPr>
              <a:t>Capital: </a:t>
            </a:r>
            <a:r>
              <a:rPr lang="en-US" altLang="ko-KR" sz="1800" dirty="0" err="1" smtClean="0">
                <a:latin typeface="+mj-lt"/>
              </a:rPr>
              <a:t>pyongyang</a:t>
            </a:r>
            <a:endParaRPr lang="en-US" altLang="ko-KR" sz="1800" dirty="0" smtClean="0">
              <a:latin typeface="+mj-lt"/>
            </a:endParaRPr>
          </a:p>
          <a:p>
            <a:r>
              <a:rPr lang="en-US" sz="1800" dirty="0" smtClean="0"/>
              <a:t>Religion:</a:t>
            </a: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Republic of Korea</a:t>
            </a:r>
            <a:r>
              <a:rPr lang="en-US" sz="1800" dirty="0" smtClean="0"/>
              <a:t> </a:t>
            </a:r>
            <a:r>
              <a:rPr lang="ko-KR" altLang="en-US" sz="1800" dirty="0" smtClean="0"/>
              <a:t>한국</a:t>
            </a:r>
            <a:r>
              <a:rPr lang="en-US" altLang="ko-KR" sz="1800" dirty="0"/>
              <a:t> </a:t>
            </a:r>
            <a:r>
              <a:rPr lang="en-US" altLang="ko-KR" sz="1800" b="1" dirty="0" smtClean="0"/>
              <a:t>( </a:t>
            </a:r>
            <a:r>
              <a:rPr lang="en-US" altLang="ko-KR" sz="1800" b="1" dirty="0" err="1" smtClean="0"/>
              <a:t>Hanguk</a:t>
            </a:r>
            <a:r>
              <a:rPr lang="en-US" altLang="ko-KR" sz="1800" b="1" dirty="0" smtClean="0"/>
              <a:t>)</a:t>
            </a:r>
          </a:p>
          <a:p>
            <a:r>
              <a:rPr lang="en-US" sz="1800" dirty="0" smtClean="0"/>
              <a:t>Population: 50 million</a:t>
            </a:r>
          </a:p>
          <a:p>
            <a:r>
              <a:rPr lang="en-US" sz="1800" dirty="0" smtClean="0"/>
              <a:t>Capital: </a:t>
            </a:r>
            <a:r>
              <a:rPr lang="en-US" sz="1800" dirty="0" err="1" smtClean="0"/>
              <a:t>seoul</a:t>
            </a:r>
            <a:endParaRPr lang="en-US" sz="1800" dirty="0" smtClean="0"/>
          </a:p>
          <a:p>
            <a:r>
              <a:rPr lang="en-US" sz="1800" dirty="0" smtClean="0"/>
              <a:t>Religion:</a:t>
            </a:r>
            <a:endParaRPr lang="en-US" sz="1800" dirty="0"/>
          </a:p>
        </p:txBody>
      </p:sp>
      <p:pic>
        <p:nvPicPr>
          <p:cNvPr id="7" name="Picture 6" descr="s.kor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3657600"/>
            <a:ext cx="2952750" cy="1524000"/>
          </a:xfrm>
          <a:prstGeom prst="rect">
            <a:avLst/>
          </a:prstGeom>
        </p:spPr>
      </p:pic>
      <p:pic>
        <p:nvPicPr>
          <p:cNvPr id="8" name="Picture 7" descr="n.kor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3810000"/>
            <a:ext cx="2943225" cy="150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52396"/>
          <a:ext cx="7772401" cy="6422591"/>
        </p:xfrm>
        <a:graphic>
          <a:graphicData uri="http://schemas.openxmlformats.org/drawingml/2006/table">
            <a:tbl>
              <a:tblPr/>
              <a:tblGrid>
                <a:gridCol w="3886201"/>
                <a:gridCol w="3886200"/>
              </a:tblGrid>
              <a:tr h="269129">
                <a:tc>
                  <a:txBody>
                    <a:bodyPr/>
                    <a:lstStyle/>
                    <a:p>
                      <a:r>
                        <a:rPr lang="en-US" sz="1400" dirty="0"/>
                        <a:t>Level/Grade</a:t>
                      </a:r>
                    </a:p>
                  </a:txBody>
                  <a:tcPr marL="22548" marR="22548" marT="22548" marB="22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Typical age</a:t>
                      </a:r>
                    </a:p>
                  </a:txBody>
                  <a:tcPr marL="22548" marR="22548" marT="22548" marB="22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129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hlinkClick r:id="rId2" tooltip="Infant School"/>
                        </a:rPr>
                        <a:t>Infant School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22548" marR="22548" marT="22548" marB="22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12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hlinkClick r:id="rId3" tooltip="Nursery School"/>
                        </a:rPr>
                        <a:t>Nursery School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22548" marR="22548" marT="22548" marB="22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0-3</a:t>
                      </a:r>
                    </a:p>
                  </a:txBody>
                  <a:tcPr marL="22548" marR="22548" marT="22548" marB="22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129"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4" tooltip="Kindergarten"/>
                        </a:rPr>
                        <a:t>Kindergarten</a:t>
                      </a:r>
                      <a:endParaRPr lang="en-US" sz="1400" dirty="0"/>
                    </a:p>
                  </a:txBody>
                  <a:tcPr marL="22548" marR="22548" marT="22548" marB="22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4-6</a:t>
                      </a:r>
                    </a:p>
                  </a:txBody>
                  <a:tcPr marL="22548" marR="22548" marT="22548" marB="22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129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hlinkClick r:id="rId5" tooltip="Primary School"/>
                        </a:rPr>
                        <a:t>Primary School</a:t>
                      </a:r>
                      <a:endParaRPr lang="en-US" sz="1400" dirty="0"/>
                    </a:p>
                  </a:txBody>
                  <a:tcPr marL="22548" marR="22548" marT="22548" marB="22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129"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6" tooltip="First grade"/>
                        </a:rPr>
                        <a:t>1st Grade</a:t>
                      </a:r>
                      <a:endParaRPr lang="en-US" sz="1400" dirty="0"/>
                    </a:p>
                  </a:txBody>
                  <a:tcPr marL="22548" marR="22548" marT="22548" marB="22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6-7</a:t>
                      </a:r>
                    </a:p>
                  </a:txBody>
                  <a:tcPr marL="22548" marR="22548" marT="22548" marB="22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604"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7" tooltip="Second grade"/>
                        </a:rPr>
                        <a:t>2nd Grade</a:t>
                      </a:r>
                      <a:endParaRPr lang="en-US" sz="1400" dirty="0"/>
                    </a:p>
                  </a:txBody>
                  <a:tcPr marL="22548" marR="22548" marT="22548" marB="22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7-8</a:t>
                      </a:r>
                    </a:p>
                  </a:txBody>
                  <a:tcPr marL="22548" marR="22548" marT="22548" marB="22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129">
                <a:tc>
                  <a:txBody>
                    <a:bodyPr/>
                    <a:lstStyle/>
                    <a:p>
                      <a:r>
                        <a:rPr lang="en-US" sz="1400">
                          <a:hlinkClick r:id="rId8" tooltip="Third grade"/>
                        </a:rPr>
                        <a:t>3rd Grade</a:t>
                      </a:r>
                      <a:endParaRPr lang="en-US" sz="1400"/>
                    </a:p>
                  </a:txBody>
                  <a:tcPr marL="22548" marR="22548" marT="22548" marB="22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8-9</a:t>
                      </a:r>
                    </a:p>
                  </a:txBody>
                  <a:tcPr marL="22548" marR="22548" marT="22548" marB="22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129"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9" tooltip="Fourth grade"/>
                        </a:rPr>
                        <a:t>4th Grade</a:t>
                      </a:r>
                      <a:endParaRPr lang="en-US" sz="1400" dirty="0"/>
                    </a:p>
                  </a:txBody>
                  <a:tcPr marL="22548" marR="22548" marT="22548" marB="22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9-10</a:t>
                      </a:r>
                    </a:p>
                  </a:txBody>
                  <a:tcPr marL="22548" marR="22548" marT="22548" marB="22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129"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10" tooltip="Fifth grade"/>
                        </a:rPr>
                        <a:t>5th Grade</a:t>
                      </a:r>
                      <a:endParaRPr lang="en-US" sz="1400" dirty="0"/>
                    </a:p>
                  </a:txBody>
                  <a:tcPr marL="22548" marR="22548" marT="22548" marB="22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10-11</a:t>
                      </a:r>
                    </a:p>
                  </a:txBody>
                  <a:tcPr marL="22548" marR="22548" marT="22548" marB="22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129"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11" tooltip="Sixth grade"/>
                        </a:rPr>
                        <a:t>6th Grade</a:t>
                      </a:r>
                      <a:endParaRPr lang="en-US" sz="1400" dirty="0"/>
                    </a:p>
                  </a:txBody>
                  <a:tcPr marL="22548" marR="22548" marT="22548" marB="22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11-12</a:t>
                      </a:r>
                    </a:p>
                  </a:txBody>
                  <a:tcPr marL="22548" marR="22548" marT="22548" marB="22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129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hlinkClick r:id="rId12" tooltip="Middle School"/>
                        </a:rPr>
                        <a:t>Middle School</a:t>
                      </a:r>
                      <a:endParaRPr lang="en-US" sz="1400" dirty="0"/>
                    </a:p>
                  </a:txBody>
                  <a:tcPr marL="22548" marR="22548" marT="22548" marB="22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129"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13" tooltip="Seventh grade"/>
                        </a:rPr>
                        <a:t>7th grade</a:t>
                      </a:r>
                      <a:endParaRPr lang="en-US" sz="1400" dirty="0"/>
                    </a:p>
                  </a:txBody>
                  <a:tcPr marL="22548" marR="22548" marT="22548" marB="22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12-13</a:t>
                      </a:r>
                    </a:p>
                  </a:txBody>
                  <a:tcPr marL="22548" marR="22548" marT="22548" marB="22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129"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14" tooltip="Eighth grade"/>
                        </a:rPr>
                        <a:t>8th Grade</a:t>
                      </a:r>
                      <a:endParaRPr lang="en-US" sz="1400" dirty="0"/>
                    </a:p>
                  </a:txBody>
                  <a:tcPr marL="22548" marR="22548" marT="22548" marB="22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13-14</a:t>
                      </a:r>
                    </a:p>
                  </a:txBody>
                  <a:tcPr marL="22548" marR="22548" marT="22548" marB="22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129">
                <a:tc>
                  <a:txBody>
                    <a:bodyPr/>
                    <a:lstStyle/>
                    <a:p>
                      <a:r>
                        <a:rPr lang="en-US" sz="1400">
                          <a:hlinkClick r:id="rId15" tooltip="Ninth grade"/>
                        </a:rPr>
                        <a:t>9th Grade</a:t>
                      </a:r>
                      <a:endParaRPr lang="en-US" sz="1400"/>
                    </a:p>
                  </a:txBody>
                  <a:tcPr marL="22548" marR="22548" marT="22548" marB="22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14-15</a:t>
                      </a:r>
                    </a:p>
                  </a:txBody>
                  <a:tcPr marL="22548" marR="22548" marT="22548" marB="22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129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hlinkClick r:id="rId16" tooltip="High School"/>
                        </a:rPr>
                        <a:t>High School</a:t>
                      </a:r>
                      <a:endParaRPr lang="en-US" sz="1400" dirty="0"/>
                    </a:p>
                  </a:txBody>
                  <a:tcPr marL="22548" marR="22548" marT="22548" marB="22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129">
                <a:tc>
                  <a:txBody>
                    <a:bodyPr/>
                    <a:lstStyle/>
                    <a:p>
                      <a:r>
                        <a:rPr lang="en-US" sz="1400">
                          <a:hlinkClick r:id="rId17" tooltip="Tenth grade"/>
                        </a:rPr>
                        <a:t>10th Grade</a:t>
                      </a:r>
                      <a:endParaRPr lang="en-US" sz="1400"/>
                    </a:p>
                  </a:txBody>
                  <a:tcPr marL="22548" marR="22548" marT="22548" marB="22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15-16</a:t>
                      </a:r>
                    </a:p>
                  </a:txBody>
                  <a:tcPr marL="22548" marR="22548" marT="22548" marB="22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129">
                <a:tc>
                  <a:txBody>
                    <a:bodyPr/>
                    <a:lstStyle/>
                    <a:p>
                      <a:r>
                        <a:rPr lang="en-US" sz="1400">
                          <a:hlinkClick r:id="rId18" tooltip="Eleventh grade"/>
                        </a:rPr>
                        <a:t>11th Grade</a:t>
                      </a:r>
                      <a:endParaRPr lang="en-US" sz="1400"/>
                    </a:p>
                  </a:txBody>
                  <a:tcPr marL="22548" marR="22548" marT="22548" marB="22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16-17</a:t>
                      </a:r>
                    </a:p>
                  </a:txBody>
                  <a:tcPr marL="22548" marR="22548" marT="22548" marB="22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129">
                <a:tc>
                  <a:txBody>
                    <a:bodyPr/>
                    <a:lstStyle/>
                    <a:p>
                      <a:r>
                        <a:rPr lang="en-US" sz="1400">
                          <a:hlinkClick r:id="rId19" tooltip="Twelfth grade"/>
                        </a:rPr>
                        <a:t>12th Grade</a:t>
                      </a:r>
                      <a:endParaRPr lang="en-US" sz="1400"/>
                    </a:p>
                  </a:txBody>
                  <a:tcPr marL="22548" marR="22548" marT="22548" marB="22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17-18</a:t>
                      </a:r>
                    </a:p>
                  </a:txBody>
                  <a:tcPr marL="22548" marR="22548" marT="22548" marB="22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129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hlinkClick r:id="rId20" tooltip="Post-secondary education"/>
                        </a:rPr>
                        <a:t>Post-secondary education</a:t>
                      </a:r>
                      <a:endParaRPr lang="en-US" sz="1400" dirty="0"/>
                    </a:p>
                  </a:txBody>
                  <a:tcPr marL="22548" marR="22548" marT="22548" marB="22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6742">
                <a:tc>
                  <a:txBody>
                    <a:bodyPr/>
                    <a:lstStyle/>
                    <a:p>
                      <a:r>
                        <a:rPr lang="en-US" sz="1400">
                          <a:hlinkClick r:id="rId21" tooltip="Tertiary education"/>
                        </a:rPr>
                        <a:t>Tertiary education</a:t>
                      </a:r>
                      <a:r>
                        <a:rPr lang="en-US" sz="1400"/>
                        <a:t> (</a:t>
                      </a:r>
                      <a:r>
                        <a:rPr lang="en-US" sz="1400">
                          <a:hlinkClick r:id="rId22" tooltip="College"/>
                        </a:rPr>
                        <a:t>College</a:t>
                      </a:r>
                      <a:r>
                        <a:rPr lang="en-US" sz="1400"/>
                        <a:t> or </a:t>
                      </a:r>
                      <a:r>
                        <a:rPr lang="en-US" sz="1400">
                          <a:hlinkClick r:id="rId23" tooltip="University"/>
                        </a:rPr>
                        <a:t>University</a:t>
                      </a:r>
                      <a:r>
                        <a:rPr lang="en-US" sz="1400"/>
                        <a:t>)</a:t>
                      </a:r>
                    </a:p>
                  </a:txBody>
                  <a:tcPr marL="22548" marR="22548" marT="22548" marB="22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Ages vary (usually four years,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referred to as Freshman,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Sophomore, Junior and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Senior years)</a:t>
                      </a:r>
                    </a:p>
                  </a:txBody>
                  <a:tcPr marL="22548" marR="22548" marT="22548" marB="22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Korea</a:t>
            </a:r>
            <a:endParaRPr lang="en-US" dirty="0"/>
          </a:p>
        </p:txBody>
      </p:sp>
      <p:sp>
        <p:nvSpPr>
          <p:cNvPr id="1026" name="AutoShape 2" descr="data:image/jpeg;base64,/9j/4AAQSkZJRgABAQAAAQABAAD/2wCEAAkGBhQSERQUEhQWFRUVGBUYFhUVFBcVFBUXFRYYGBcUFBUXGyYeGBwjGRQYHy8gJCcpLCwsFR4xNTAqNSYrLCkBCQoKDgwOGg8PGiwkHBwpKiwsLCwsKSwpKSwsLCkpLCwsLCksKSwsKSwpLCwsKSwsLCwsKSwpLCwpKSksLCwpLP/AABEIALgBEgMBIgACEQEDEQH/xAAbAAABBQEBAAAAAAAAAAAAAAAGAAIDBAUBB//EAFAQAAIBAgMEBwMHCQYDBQkAAAECEQADBBIhBTFBUQYTImFxgZEyobEjQlKSwdHwBxQzYnKCorLCFSRjc5PhU9LxQ3TD1OIWFzREVIOUs9P/xAAZAQADAQEBAAAAAAAAAAAAAAAAAQIDBAX/xAAtEQACAgEDAwIGAQUBAAAAAAAAAQIREgMhMSJBURNhMkKBocHw4VJxkbHxFP/aAAwDAQACEQMRAD8As/2onM+jfdTG2mvM+h+6tMdH2ncfajyIn41XvbCaNx3e9TS+hP1Mx9tgc/T/AGrn9t9xruO2WVO47/cf+tZ62jzNQ2vBaRfG2jyNOG2jyNZ/V9599OCePvpZIdGiu2z9E+/76lTbfNW99Za2/GrWFw8uu/2l+NCkgo17O1geDejVaXag+i3ofvruC2AzIIUnRxpzV9PhWmOjTz7J3jnuI1rVf2IM8bTH0W/HnSO0f1W9331pp0Yf6PLnXT0Yf6NP6CMa5tH9Rvd99Ub22SPmH1H30RXOjD/R4j4a0PbR2UbbAMNYb76TfsNELbTf6I9RUZ2k/Ie6mGxpuqM2e6snP2Kol/tF+S+6nDaDfq+6oRZ7qkSx3UZjxJE2swIGVT5irybSb6I+t/tVTD4HNcQcyR7jRJb2AuX9La9lfnrxO/2txq4tvhEtIzLe0n+iv1v9qf8A2pc5L9b/ANNbSbESY6y3OYCMwmR83fvjhSOxrYBJu24jfmEQW0O/dOnjVdXgnYxTtG5yX19eFVMRta5yXh848d3Cix9hLr2l+f8ACD6cao3uj4M5WU5WtBo1jQHXxDA+BpPIewJXNqXSdcoEkceFQtjn+kPfVzG4aMveXP8AFVJ7NZubLURhxj/T+NNOLb6fxrpt0hZpZsMSO5jHA9s+hp2GxNwn2vcfvrtzD7h4UQdHdhdZLdrQ6QjMDwgkCBu47+FUpN8CaRnJduRvHE+zwHnT+tu/S4gezz1out9G0IIHWGAqn5JpGY5uI366jgDrU7dHFBnLcOrH2OIWAN/pzrbqI2AZrlwicx3E+yNw/wB6ge3dOmdt4G4b4k8KPx0YERkfci7l3b2PtcOPumol6PBgTlZTL6MBMlyk6E6QJHcRu3UdQbHnYtXTqGfXw+6lXon9jIvZj2dPTSlRi/IBP/ZaydW4fOPDUevHnUVzZa66sNJ0Y7zp7uHKtOKY4+B++iwoFelWxVFmRmkEjVieEjQ8dN/GvPL2Hhq9h2xYzWmHh79K8sxluD+OFZankqJmm1XBbp21Lfyb9wJ9BP2UNJcYnfpIHrWcY2rKcqChLVXLKRryg+lDmwbhNwg8vhRVaWhrFgnaDnD4YHC4lf8APHqCw/mreXAW+CL835o+aIX0G6szYwzJdH0oP17SVrYR5toeaqfUV09iCrb2db6xuwsZU0yiPac/HWu43AW+rfsLMMZyidRqfOrA/SHvUe4n767iR2G/ZPwot2FEf9nWv+GnD5i8N3ChLpfglVxlUKMraAADcOAo1U6ChfpevaXwf4Ck2AEG1pUTWqu5dKjZK5maIrC1UyW6eEqRV31NjLmy7Py9r9r7DXpcV5zsr9Pa/a+w16L1g5j1reHBD5KmEX5a8e+3/LUHSVJw7Dm1setxamwlwdbe1HtIN/8AhrUO3rgNmAQZuWOPO6larknsacVjWrPbxJ537fut2a1jfX6Q48RwMH36VnWT+nP+N8LafdSA892hb9j9kn1Y1k4u6qat8J+Fbu0hqn+Wvvk0LdKNFXxrl5lRrdIR2ja5/wAJ+6rGGvq85eHdFCxT7fiK3+jlqFf9qqpUSm7NHq+0PH4TXo3QuxGH8XHuM/bQAi9oefwr0Po5i7aWFDOoIylgSJGYQs+JGlXpikbOHXVzzY+4Bf6amYfZVPDY63lPbHtXeP0WJb0mpDj0kDMNSoG/UspYDzGta0InIqE25PmPcJ+2mNtS2FzZtCAwgEyC2UHdxYgVKzQCeQb3UIQKYm42doHzj8aVEWGwKlFnflE+MV2lbA4tx+sKkgQLbaCRDZgy+qTPeKluWXiM+sMJyjQn2WjuGkca5dHyy8ijA+KshUeharJqrAw7nXubsOoVLgMFQSbYtKxXdvztIPdQJtazDsOTMPea9JtL8rdXmqH1zr8EFAfSK3F1jzhvUA1nq8BEwMTblSOYj1/60GoNDpyP49aN3GlBT6Fxykeh/wBqjSezHqdi9sgxfA7yPx6UY2hQRgrkXlPh71/3o3tHdS1OUOHAe9GH08bdk+gZf6adsXCs9hZuOsB7ejHTLcMHxAEeFV+ij6L/AJZH1brj+qtLYJ7NwfRvXh/GT9tdCexJy3hvliCzHRyO0RoQmmniYq3dwYg6t9duA041Dm/vP7nxP/oq8RQ2wSMfAbNz2lJuXJKxo3606aeXhWTt+xlMSSMz6sZPaVTHhqaIdin5BPP3Max+ko1/eHvQfdRN8iSBADSuFacK5XFJmyG5adSpVIy7s/8ATWvE/A0W7N6P2TZtkqSTbsz2m+YAV48zQls79Pa/a/pNH2yx8ha/y0/lFdWm+kzfJk7AwqM+JzKDGIuRIBiQAYnuqxtrCIttMqqs3cMNFA0W6sDTgKb0bPaxX/eLn2VY277Nr/Psf/sB+ytr3J7EzbItEEFAQQ4I11Fxs7DfxbWs/DCEvnnevH6qR/TW5WFab5C8f8TFe5rg+ypvYAO2iO0O5Lf8v+9DO38SEKyqt3NqBv191FG0/wBIe4KPRRQb0pftJx3fbXJ8xp8pXs49yYREBPJebd9bGylaGz+1PIDhyFVeiNgZmYqTBWOWknX0HvrdvW4dtI9k+qgj3EVTVRsUeSK2va8j8a9G2fgE6hJRZIEnKJJDdkk906cq8+wqy3oPU16STlsDuQH3ZvsrTSFIt4EfJp+yvqRJqDGrmvWByLv6Jl/8SriLAA5CPSqjCcQv6ttv43X/AJDWohu07AKKoA1uWRu4LcVo9FNOxQ+TbvEebH/eu4327Q/WZj4C24+LCn4geyObr/Dr/TQIzr21lVmWdxI9DFKhzEbPZ3ZwdGJYfvGftpU8vYVoM8ZobR5Pr+8rKJ82FWaq45wUMGSCrADUkowaBHhVgXPH0NIZUcxiF/WR/wCFkj+dqDellqLnl/KSPsoqvYwO1plnS7ctmRGqrcB/iRfdXlf5T+nDW8W9m1bjq9C1wHtZoaUUEdnXfx18aUk2qBMlYafjjWRd2ECxMbzPtc/3ajwfS21cRey/WEHMAVygiBod8GR+BV/Z+O6xM3eRHKDurmalA02kVbewYIIyiPGtuw+ggg941FZu1rfWWXUMVkbxv01jziPOg/o1tAYfElWbsEZTwE6EEjhqI86aTmrvgNonuvRG57H/AN5ffab7TWxsUw+JXleJ+tbQ0OdDr4OWDPyjbv1rRP8ARRDsxoxeLX/Ib61vL/4dbw+EzfJJfMYpO9QPQXTWnWRtF4xWH78/uEf11r1b7AjP2Efko5M4/jNY/Su+qEZmVZdPaIG9W5+FXNj45UtYhmIAt3r8yY0Uz9teL9KuljY/EIzJAGVVtrJME6+LHdw3DlTxtsAuDUiazNl4pTbyrPycKQZlSAND5VLitoqikk7lZtx1yiTwrhadmqL00pobTpAwS05X2zZFwAHsC4ra9+uX1rbt4gESOXlQ4tDuy9Z2gll0uXXCIp1ZjAEgge8xR90c2nbv4a29pw65VUkcGCiVI3gjka8l2/h+uQWgMzsQUQEBjG8ieA57qrfk46Xpgb7o7E2ruXNr7DCYdVG/QweJAHKD0aKuJnI9Z6Kn/wCK/wC9Xv6at7a/7Af49v3SfsryTbXTXFYa9d/NLoFtr11zCI4aW0OZgdCoG6vQdnbabEYXZ124Vz3blssF0E9XcbQSY0WYrb3JCyh60390uHm2LPreuD7at4npZhLdsXHxFtUIRgxYQy3AShX6WYKSI5UNbL6V4bEYZ7dm8rXAt5mt6q4D3h2srAEjtDUaa1L4Azdqn5V+4/ACsnEYdT2iSOZDEaDnV/arHrbpEkZm14eE0N9J0a5hbqqGmJ0jXKQSN/ECuSrka9iXD7Sw7PkS/LcALra+BmD5Vp2hyJPfJY6czXl+xtl5riG4SADmIG8Be1M8Iia3sNtm+OsdbjqGJKrOgLHTTun3VstJSezJcnEOtne2PFfjXo+M0RF55V9VK/1CvJdj9Mbl5cl5tA9gAjQ63VBmN+k16Jj9sWbxVZJQqjtmRgMjvbyzI4hW03jjE1rGGJnlZNgunuDu4gYe3czOSQDlORmWZVW47jruPAmtPDmcRdPJbS+fbY/zCg3ZOAwVpbV04RFuIEYXEgNmUAhjqPfQvtf8uBW4/wCZ2VhjJe+WbNChQVRCMohR84+Aq3CgTPXLut9e5H/iZAP5TTcfeyjN9Fbj+ix/VXm3Rj8sX5xdy3LGW8xsooV/k2U3MpIkZlYdZMaiFGu+j7bV8BHkiMiKTw+VcA+4VNDswRtyzb7BuICnZILCQV0IPpSryXGYpXuO5mWZmOi72JPLvpUeoivSCRen9+62RbhXNoCIBBOgI8K0tm7cuXrCM7NmZRnVrjMAw0ZYmNGmvJcFtVkKsILLunUacSBFa+yul7KGTKCzXHeR2VXrCWMzuGYtxro5RzpUeo7Kxzm1csoLpKPbuobK7u2hKzlMTlcEcp3b686/KHtBcRcuXELXBbdka4zKYJckWwAAYUacYAEmtfYePxNzO1jFmydAeqTMG3kSXBXSTuM60KdIuimIsK94I7W3/SubWSCXzSAQDkLH2lAA3bjFTOG1lRe5jYfHFWBB3aDl6UT7K22Mp7IMkGOMxrpy0FBlxGViGBUiJB0IkAiR4EVb2bjCh0JHeKywU3TLtpWeg9feydYLHZO4kon87DTvrzu4pVivEEjeG3H6QJB8QTVjEY1nYlmJCzvJPj+O6q1yQJ5yJ7wTPug+dLBQtILsItn9KL6pbtC8baq0lgSDxUE5dSFVm07/AAr03B9I7V4K+UOcuGBbrGEmw5ImG3gGe+YM14Xmrc6M4a415cpyg7ydAY4ee6nlQOFnrdraCKQVtAEAwevdSPlc+/rJG+fd3VFjunRzAoVa0GdLkX3OV3ZMjZ+smNCunZGbhrQyz5gQdxBB8CIoRu3WsPcttqGUq3JgZyuPj604ysnCgq/KBt0M3VhEWWa6WV8xYsY1MmPZn08xbAbYZDzHjBHgeFUMTi2uMCZY5VXiT2VA3d5k+dOw2CBZRd6xO12/kyDliYAI0Y6iToJB14jarcqKa4CfYuKJuXDbcfKtIFxgGgDcxOkySBrJABqLbIe7iHtPcVSlp1mNGzwWCjSdFGvMU5cLYeOptXsggEMVmZGYTIkQTrHrWVtDDoMXbWwjLJ7Su6tmU6FZAhQUVhrPteFDjBbp/b+RW7r8mnicbda3kEgsoR47OSC2ViTBGhG77KtW9o3UtoA+dMoCMsNmCiJMTG731n7QwJCk2FVSpb2nUlQqI0oZgtLHXWIHGm9GcHabDM7C2WRyoRmCMy6GRLruze7fSxg/+fyG5oOcQly3ika2bi9kL1oMqZAlWyxAYkz9lDeYrdJvDQEsQuUgkzA7JgCeXAUTbP2GlwOty7hrBjss7WjHhluzPjWTt/ot1KBreMw+KJOqWnQMog9qDcM8o31dKqj+/dgvcjfaqFZmIkdXGhndB5DWfICtjoD0gtYa9ndwrnsquRiGBEnUAgHMFAnv50CvcMxy09Kv7Dw+e6CfZSGPj80eo9xqF0jlvyGvTja4xJt6Am3aCBiNQYEgCdBIoS2LiHs4q0dxnWN+X5w9JrS2i4ZlCsMzGO7QFiSe4T6Vj4nFZHkalfZPPv8ADuqLd7l7YhNt7aNxy7rdyB2ecz5BlYkgSdBy86HtqbTclcztIgghtJ5ggxz41nXNp3G3sfDh6VE7huQPcIHpVqVKiMTXwO15MPlkiC2XKWn6RAPuHDdVnFXGYBRcshQZABeZiN4tidCfWhlGMwN/jWvY6UX7a5Ctpo0m5YUt9YQTVwcVz+/YUk2bOz7lsQr3xbBKk3QjvlKdpWyqMzdoD1omwXSctcFsY7rQ0KCq3bc7/aFyyI0/XoX2L0wRQ73VVbilCgRdGGubMrSNOz613pJ03uYoKodQiycotpbYmIGYqo4ToDHoK2lqab7fv+CVCXk9Qxu0rS2mLuqoBBYkAAERXh9rZ7cSrKPnBgQ0aSCOe+ob98n2p7p+ymWr2U9x0I5isJyy4NI7chDYw4FtwhKm4VBIMEBQfZPcZI7zRbtLpLeu2zaZSFK2lPaO62DA980B4HHpMPAB5oXExpKgifWtUbWs5CBkkiM1uw6tw4tfI4cqiMZtbJscsbuyo9l5MI0SY0Xd9auVJ/aSfRJ82/5qVHpT/pHcfIN2r1br7avOgm6Sp0gZB6hQD60MqasLiCFI51tCaXxKzKUb4NS10huIfk2II3NmbTwEx6im4nbeIvGbt52jm2g8FGgrMU1Kx7Jju+NZX3KoiVfHj3d5ro/Vn41y3c3+O/vFWbQLnKDv4bo0nl3UUxncMkgjuPwqMOWUb6nVMm9pOu77Sak2MvWXch3srZJ4svaA81DecVM3SHFWyS3gY4A861sOxWMsyOJBgen31Ta9Gh0+PnU1i5mOXid2sT61zW3ydaSXBq3NuIrEdskaE5DqRvPrWL0ix63MjAMMuacwy6aH7/Wt7F9DCWkX7ykqzHtZlGXKICgA8d08KKeg/wCTUh1xO0HD2rHbtplgu4mTcUyWVSFIHFhyEHrxrc47swtjfkjxj20vRkDoGCsqqwDCQCDckeYB5gbqsX/yY4lASzIANSSYAA3k60bbT/LGtu5kXAYxwIzMLY3ET2QJDcOI48qqbV6U3sbYcYXDMnaUMcVcWwCsZiFGrH5oO7Q75mNYakokNWAL9DXmOttnfMZiBCltTEDRTWLjdjG1dDsYsmFF0r2Vc6ZXAMgfrRGoFEeLs4m38pf6hUtyzLZus7MJzNodNFHuNZrvbxoyL8kpQMbrFQWy3D8lB5MqtIPD1Ja0nvfAKHsOxOygtgF7tsJba4S8khgy2YCQO0eEVzo70Oa9bBDhS3bAaQcjAZQQAdY1P7fGKdd2BZe1bsNfEW2uMWLAZhc6vQNEGMpHmN+ta+yuktjrrVzrQga5cX5WFJzBgzMu5RrvMRPDdUrWb3vj8jcPYbifyd3Ets4dHKicilsxA3x8meFZr9FbgTMLbNESvWkNO8qUaypBjXeSYkAiCfUsD0swSRmxeHXxv2x/VWD0s2jg7jvcw2NsrcdRnh0u23jcZDdlgQO/vE1p60nyycUux5ftLYnVr1ptXsupfMPk11+lkDRPGarYHDXrwIsr2RoYIVQd/a4k+Rr07Ze2LS9m/j8LetMCLlo4cAMCIPaN8geOUzyrCvHDYNbn5h/eDccFbRvLmUEGAN7MF3aAkyO81jjXcvK+wJXcNcw5IuxmKHLBJHbYBjJA1AT+KqhwZdC6mSJ7PGPwan2zta9iGU3VRMmYAAEbyJDSSZGXu41r7Mv/AN3QdkRIMDiDEzGpO895NZajxVo101k6YIk0gakxds528Sar5qadkvYfcOs0gum87p98AU7gp0MltJkjLAhhwnf4U26/cBu9w0q0tiWKwJYDnUjrUeB9sd0n3Gn3m1NOtrEMJqPNTyahepGPmaPbWIuY2wlwYO25XsPdQAOWQDRwHB1nNuPtDdXn7abqvbO2/fw09TdKAmSo9kmIkgjkPdTtrgAnOHI/+Ruf6V/7qVUl/Kdi+afUFKjKf6wqIMvHAz5RSsKWMKCT3AmPGKgNphpBq4jQIFJ7DH/mxG8qPFgT6LMedSSoBEkz4LxB03zuqszVZwezbl0FkUZV3u7paQaxGe6yqTPAGq2RIyyUUg5Z7iae14ISF48TvjgPxvqECCZ4aaEET3EaEd40prGpbGhxuTXcLfKOrjerK2m/Qgkee7zqGaSiTHOpKC3pTftQrD235aHLGrEcx8fCq+zsXbyhVMkcxB9IrP6QN8pA+iPGZJ+BFQ7HxSpeQuAUkhvAgifIxWWCcTVTakF+N2+ws5eyQy9WZBzAGYKkEd447hQ1+brM5VnnlE0a7D2HhnDm/h8TilJU2hh2RAgg63CbqEkzwnReE1nDoRf+hf8A/wAe1/5qurR1YpdTMdSLb2B3KOQ9K51a78onwFEo6B4g/Mvf6Nr/AMxSfoLeXV8ySQBnS0skgkATf1MKT5V0rW0+z/2YuMluwXxDwpjiI9dD7pqPA3DBE6TMd8b/AEirvSXZZw5tqSSzBiQQBGUwNxO/Xjwqxsro872Rc1g66AEQSQPncYrPNepb4H8pE57A/HOszGYgl9dMsBQNw46DvJmiCxslnbqlkka6R98fOrN6R7DfDlCwIDgwTG9YkadzD0NYucWq72zSt79hoeRNcmtrox0VbFWBcUMdWUwyiCp3ag8IPnWz/wC7W7wR/wDVT/8AjXT/AOiHf8mfpsDJpt94Vj3GiDb3RdsGFN224Vs0N+cIFBWND/d5kzpAO41m4ZbFzsobmeNxuhRv3hvzbd3xUT14Yvf7MqOnKzCuXWK9oeBggnx4VpbCvhQ4eIJUiRxI3+gFPxFmwjFbhuAiPZvq+/vGGEVk4i9BYIxKScupEieyToNY7h5Vxy6lRtHpdm3ixaIJ4AEkroYiAvnQ3NWGxvyPVxrnzFuOUAQv1pM9wqCYpQjiqCUsnZPhmAPaUMOR+w8DV18KpHyZBmZBXtARprEb+Wu7TjWWHq3s/G5Gk+yd8b/EVonRFDsPgGViSOBHqRwqtdQjeCPGjK3hAQCDpvB4GRUOK2WHEMSR+77tNKeaqgoDpqJjWttjZq2suUk5p0McI108azrNsswVQJJ4+8k8gJPlQhDbIEydQJJHMATHmYHnUN3QKOMSfPcPQA/vGt23hLIlcpYEQzyQ86HMiyFGoEAg6bzrpkbSwjI/aghtVYeyw7uUbo4RVOLXIXZUpVyaVIDUweGe6BACxpmM+4TqaV61lZl3wd/lVrC2LmQBj1aEFpYlSw7gAXjwWq1yyfbBDJIWQCO0VJiDqQNNTzFZ3ZXBDT3uExJJjQSZgchyHhUWakGrS9rJoczU0mkTXKzKOE0+y3bT9pZ8JE1CTU2E3lj81T6nT7TRYEuNv53ZvwBu191aXRfo3cxt4W00UEG5cO5FnWObEbh9lWNgbLYKzmQbgygcch1M8pgelGnRPDCy4yiAd4G6kpxuh4urPROivR2zgrRt2cxDHMzO2ZmaAsngNFAgADSqWP6UPmPVsoTeDlzNHA8pIGYCNVPMVU6Rbe6qyEXV7kiBvy6BjPCZCg83nhQrZuFoEqS0SACMs6wxLkTMvoIGVhXVExYUYPbrMxa65IJW0BmIWbxGfQaSLKsVb9dd1bW3sCbxB6zKAN2RWHMsSe7y0rzPZeIa5ftK0qA5dgZGUfNB5dkAeEUedI9sW7WHcuxAuKyAqrNqykfNB+bm9KnJNg47Hj/Tm+buOdVbrSoRFKhe32esJULp8/hyp2xdtNKWi7onsMOz2CohSQyzEiDO6eEVojamGsXr94G9ea8+b9A1rIoZjClyOBAnT2RQrti/1l+7dCsq3HZgHXtdrU5o0MmT51Lpdx1e1BxsgC3imGaYQ9owJnIeECsvpz0mt4hUtW+0EbNnGsnKVhe6G8yBy1yL2JZrKkSWIUHmYEHf4V3otftW77nE5QMhy5xIzHj7onvrOCTde5ctkFH5I9pNmv2AdDlugZ8k/Mcg5TO5OW+vRr+NtgqGNxcxKdp3IDHVDmkiJEeD91eX4WzYTHW8Rhr+GCBQXTrQr5pJbInfC8uPOi/pSOtw4uWyDlMggyDlJEyN+orR9O5K6jJ2+TjF6m6JyszL81wVBG8GCRqI3E7udD+zuhVy6GC4koFgBDa1yn2To4niN3DzNmztPPcIb50NBJ1iFYd2us/rvWlh8X1bh503EHeRpmWCNDERyIQbgamcco7cji6e5iYj8mlzf1+Y/wCXH9VCO0MGbV17balDlnnoNffXvVwKyhl1UgEEcQRoa8m/KNs/q8UHG68oP7yQp92T31hFu6ZowUpV2aaWrQk7NdBqPNXQaADHo1jg1kod9sx+6ZKn4jyq9iryi2WFxJmAFDXCOZOUZffNCvR/EIHdbpAS4hBndIOknhoWokbZwVewZG/nv1meO+p4GjJ2mReAyibm4BQQNYzaFjvAqo1tbS5F1c/pHG4f4ad3M8SOQqxjb+RiF9rdPIHf51QVJ3106a2szkx9t53VbGUoUu6o0lQPaVxpnXu0iOMDzjdi5BZizEdpjv7MgEniQgXXXxms/FYrM2m4aDwFOcqQorcy3WCQeGlKt8WLJ3kfWFcrDI0o4lokGdTzPE9541K9tSnVpJgTJESza5h3bh5VrpgByqe1gVVWKqM0GBuBPCT41kplYgOW18RT7dOdBJkQQTpyIOo9aaVitLJE5pK1RG5O6uExv0pAWMw416H0b6HYYYVb2JTPdeGUF2RVB9hSAQDpqZB3kUH9F9gvi7m6LS+2x4/qCIkn3Dyov6W9iwlstOsW7agjUAjO5zEkAT+NRhqyb6Yvc1gkupj8RfCFgCpgxI3TyEkzG7yqJdvm2QQw37yAVn6JjdNBq7TdVyi4BHhIqK5ji0y6mRB3a9576mOjJcs1erGtkbnSbbt27fLlioyquUblyg6ST+sWn9buq5hujF57a3Ll51zKDDGCAdYJJnyqp0G2AMViQG1tpD3NdCJ7KfvEegavWxsq2PZRR3gCfWtp5VszCNXbBnofsu3YJMluWVSxJJkmVB40TYjC9Z/2IHfcbXxypM/WFWcJay1NceiN1uEqvYEdqbAULO8zwEKPAfeSaxHwAHCjPHuOY9awsSFPEetZy2ZSBm5hwbpXu+6p7Www28A+IpzD+8EabvsFbeGyDew9RRY6LGzOilgqM1tT+6PuoibZyi11agBQIAG4CqeAxaARmX6wrUS8DxrWK8EM8s2rsG+tw9VGhO8L7jlzD1iofzTHASyqVG/QEgayYy6+0fU8zXpV6wpbeKf1CAakeZrNS1EU1BmHsbEXrVvq2Rrmsjs5InWBJ1118zQX0xutfhTvts0SoDa6FSw0I05cBrRXf2pessqKCRbJC3OsBGUzGhMwFMR3UNbWvtcdpA1MkiIJjUjWtbjfJyv1KBK1sw/Ok9w+H/SuY3Az7KkEb15xw8a3ThDyH1lHxNcuYZiZMTzzp99TkgT1O6BIU8VrY7YjFpTLrvBZQPEa1m38M1tsrRO/QggjuIq7TNTuGQF0DGFLKGMxALAEzw0416bf2N+agWiCAg0nXTfM8Z515a26vTLGPa/Zts5JJtr/AC6x5mk2qGuQD63MSx3tqfPWKkBqphn0HgK7exMaDf8AjWurJJGVWT4zEQMo3n2jy5LXdm7NL9s7uHf3+FP2Nsc3jmb9GP4zyHdzNE/UaRERXLOds1jEwDsf9WlW91BpVnky6RbWz+IqZbVcXdSF2N9QMBNo4eMVcTgXY+RGaffVJWkUZ7cwCZGuKg6wiJAOYyCABHHUChC7ogG6WY+GUAQfMmtou0QyAkA+NXdlNlugjfDQeR5jyn1qgtW8G0XF8fjp9tUxII02xeG64w8DUw6R4n/j3PrGs2u11LSh4Ms5eTR/9osT/wAe59dvvpHpBiDvv3f9RvvrOrtP0dPwGcvJeTbd8br1weDsPgaedv4n/wCovf6r/wDNWfSp+lDwGbL/APbV/wD413/Uf76a21rx33bh8XY/E1TpU/Sh4DJk7Y1z89vU1z86f6R9ahrtHpQ8Bk/I832mZPjS69uZ9ajpU/Th4Qsn5H9aeZ9a4WplKj04eEGT8jiabFKaU0enDwgyfkVcmlSp4x8CtimuTSpU8V4C2cmsraZ+U14KB8T9talYu0zF1p7v5RXPr9jSAwFe+iXY/S1baLbdSVUABl3wOYJ94PlQ91IyIw45g3ipBH8LD0pvUDv9awwyRV0OuEAtl9mTl8J090VHhLBu3FUb3YDwBOp+2mXViav9Gx/ebXif5WpyboEHduyEVVUQoAAHcKawqfLNRvbrlNSHSlXdaVMCa2JpSBwqAMe6ui5zj8edACxAzAAaEEEGJEjdpWTjdjG4SGU3DGl1nCBeei7z3ZdwGtbdhZPdzqPEXCAYGYgaCQJPASaE6BgrjOijosq6t3QVJPJdTJ9Kx1lW1EFSJB3iDRhhMK7P1t3eBCJIIQcTppJ3eHE8Bjb8/nFyTO6PCBA8q1TvkhqjTbfSmmq0gHmAfdXa7oPpRhLkdSFcmlNWIdNKuA12gDtKa5SosDs0prlKqA7SmuUqAFNKuUqVgdmlXKVKwFSmlNcosBUq5SosBVlbRTOA3JntnyOZfcxH7taq76x7V6RdH0jmX9oMY9QxHnXNrPqRpHgdYWbTrxUq4/kb+ZfSmpW8+wVQZlZyGBUkrK5WETmAA0aD5VVHR1zqlxG9R99QpJFNGPfGlWejrRiLR/W+II+2r46NXSYOQDicxPoI1rZs9GVW9buIcoUyycDA0y8td9ROSGkwjxJXSBHOqjOO+p2NQXF0rno1IpH4ilXMh/BH30qYjr24pgpUqQE6vA0qJ2kgDUncBv8Ax30qVD2Q0MxQyghWDNGhGqqd0kkQY5QfKhHbuBZSHnNPtHkfurlKqjsyWS4M/Jp4R6aVLSpV6On8KMJcnaVKlVknRSmu0qAFNKa7SoEcpUqVNAKa5SpVQCpTSpVLAVKaVKkMVcpUqAFSrlKgDoB4b+FYlrDMu8ER7jJGvmD6UqVcur8X0NI8BHYurdBZi1y5BLZySwMakA8Nd40qvsDFsDlMkMJk7xHAmN2hpUqxfBaCK29aeHwxYaeX3ePdSpVhJ0aIs/mDcPLv8KqX7RHCK7SpRk2xtFaKVKlVk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hQSERQUEhQWFRUVGBUYFhUVFBcVFBUXFRYYGBcUFBUXGyYeGBwjGRQYHy8gJCcpLCwsFR4xNTAqNSYrLCkBCQoKDgwOGg8PGiwkHBwpKiwsLCwsKSwpKSwsLCkpLCwsLCksKSwsKSwpLCwsKSwsLCwsKSwpLCwpKSksLCwpLP/AABEIALgBEgMBIgACEQEDEQH/xAAbAAABBQEBAAAAAAAAAAAAAAAGAAIDBAUBB//EAFAQAAIBAgMEBwMHCQYDBQkAAAECEQADBBIhBTFBUQYTImFxgZEyobEjQlKSwdHwBxQzYnKCorLCFSRjc5PhU9LxQ3TD1OIWFzREVIOUs9P/xAAZAQADAQEBAAAAAAAAAAAAAAAAAQIDBAX/xAAtEQACAgEDAwIGAQUBAAAAAAAAAQIREgMhMSJBURNhMkKBocHw4VJxkbHxFP/aAAwDAQACEQMRAD8As/2onM+jfdTG2mvM+h+6tMdH2ncfajyIn41XvbCaNx3e9TS+hP1Mx9tgc/T/AGrn9t9xruO2WVO47/cf+tZ62jzNQ2vBaRfG2jyNOG2jyNZ/V9599OCePvpZIdGiu2z9E+/76lTbfNW99Za2/GrWFw8uu/2l+NCkgo17O1geDejVaXag+i3ofvruC2AzIIUnRxpzV9PhWmOjTz7J3jnuI1rVf2IM8bTH0W/HnSO0f1W9331pp0Yf6PLnXT0Yf6NP6CMa5tH9Rvd99Ub22SPmH1H30RXOjD/R4j4a0PbR2UbbAMNYb76TfsNELbTf6I9RUZ2k/Ie6mGxpuqM2e6snP2Kol/tF+S+6nDaDfq+6oRZ7qkSx3UZjxJE2swIGVT5irybSb6I+t/tVTD4HNcQcyR7jRJb2AuX9La9lfnrxO/2txq4tvhEtIzLe0n+iv1v9qf8A2pc5L9b/ANNbSbESY6y3OYCMwmR83fvjhSOxrYBJu24jfmEQW0O/dOnjVdXgnYxTtG5yX19eFVMRta5yXh848d3Cix9hLr2l+f8ACD6cao3uj4M5WU5WtBo1jQHXxDA+BpPIewJXNqXSdcoEkceFQtjn+kPfVzG4aMveXP8AFVJ7NZubLURhxj/T+NNOLb6fxrpt0hZpZsMSO5jHA9s+hp2GxNwn2vcfvrtzD7h4UQdHdhdZLdrQ6QjMDwgkCBu47+FUpN8CaRnJduRvHE+zwHnT+tu/S4gezz1out9G0IIHWGAqn5JpGY5uI366jgDrU7dHFBnLcOrH2OIWAN/pzrbqI2AZrlwicx3E+yNw/wB6ge3dOmdt4G4b4k8KPx0YERkfci7l3b2PtcOPumol6PBgTlZTL6MBMlyk6E6QJHcRu3UdQbHnYtXTqGfXw+6lXon9jIvZj2dPTSlRi/IBP/ZaydW4fOPDUevHnUVzZa66sNJ0Y7zp7uHKtOKY4+B++iwoFelWxVFmRmkEjVieEjQ8dN/GvPL2Hhq9h2xYzWmHh79K8sxluD+OFZankqJmm1XBbp21Lfyb9wJ9BP2UNJcYnfpIHrWcY2rKcqChLVXLKRryg+lDmwbhNwg8vhRVaWhrFgnaDnD4YHC4lf8APHqCw/mreXAW+CL835o+aIX0G6szYwzJdH0oP17SVrYR5toeaqfUV09iCrb2db6xuwsZU0yiPac/HWu43AW+rfsLMMZyidRqfOrA/SHvUe4n767iR2G/ZPwot2FEf9nWv+GnD5i8N3ChLpfglVxlUKMraAADcOAo1U6ChfpevaXwf4Ck2AEG1pUTWqu5dKjZK5maIrC1UyW6eEqRV31NjLmy7Py9r9r7DXpcV5zsr9Pa/a+w16L1g5j1reHBD5KmEX5a8e+3/LUHSVJw7Dm1setxamwlwdbe1HtIN/8AhrUO3rgNmAQZuWOPO6larknsacVjWrPbxJ537fut2a1jfX6Q48RwMH36VnWT+nP+N8LafdSA892hb9j9kn1Y1k4u6qat8J+Fbu0hqn+Wvvk0LdKNFXxrl5lRrdIR2ja5/wAJ+6rGGvq85eHdFCxT7fiK3+jlqFf9qqpUSm7NHq+0PH4TXo3QuxGH8XHuM/bQAi9oefwr0Po5i7aWFDOoIylgSJGYQs+JGlXpikbOHXVzzY+4Bf6amYfZVPDY63lPbHtXeP0WJb0mpDj0kDMNSoG/UspYDzGta0InIqE25PmPcJ+2mNtS2FzZtCAwgEyC2UHdxYgVKzQCeQb3UIQKYm42doHzj8aVEWGwKlFnflE+MV2lbA4tx+sKkgQLbaCRDZgy+qTPeKluWXiM+sMJyjQn2WjuGkca5dHyy8ijA+KshUeharJqrAw7nXubsOoVLgMFQSbYtKxXdvztIPdQJtazDsOTMPea9JtL8rdXmqH1zr8EFAfSK3F1jzhvUA1nq8BEwMTblSOYj1/60GoNDpyP49aN3GlBT6Fxykeh/wBqjSezHqdi9sgxfA7yPx6UY2hQRgrkXlPh71/3o3tHdS1OUOHAe9GH08bdk+gZf6adsXCs9hZuOsB7ejHTLcMHxAEeFV+ij6L/AJZH1brj+qtLYJ7NwfRvXh/GT9tdCexJy3hvliCzHRyO0RoQmmniYq3dwYg6t9duA041Dm/vP7nxP/oq8RQ2wSMfAbNz2lJuXJKxo3606aeXhWTt+xlMSSMz6sZPaVTHhqaIdin5BPP3Max+ko1/eHvQfdRN8iSBADSuFacK5XFJmyG5adSpVIy7s/8ATWvE/A0W7N6P2TZtkqSTbsz2m+YAV48zQls79Pa/a/pNH2yx8ha/y0/lFdWm+kzfJk7AwqM+JzKDGIuRIBiQAYnuqxtrCIttMqqs3cMNFA0W6sDTgKb0bPaxX/eLn2VY277Nr/Psf/sB+ytr3J7EzbItEEFAQQ4I11Fxs7DfxbWs/DCEvnnevH6qR/TW5WFab5C8f8TFe5rg+ypvYAO2iO0O5Lf8v+9DO38SEKyqt3NqBv191FG0/wBIe4KPRRQb0pftJx3fbXJ8xp8pXs49yYREBPJebd9bGylaGz+1PIDhyFVeiNgZmYqTBWOWknX0HvrdvW4dtI9k+qgj3EVTVRsUeSK2va8j8a9G2fgE6hJRZIEnKJJDdkk906cq8+wqy3oPU16STlsDuQH3ZvsrTSFIt4EfJp+yvqRJqDGrmvWByLv6Jl/8SriLAA5CPSqjCcQv6ttv43X/AJDWohu07AKKoA1uWRu4LcVo9FNOxQ+TbvEebH/eu4327Q/WZj4C24+LCn4geyObr/Dr/TQIzr21lVmWdxI9DFKhzEbPZ3ZwdGJYfvGftpU8vYVoM8ZobR5Pr+8rKJ82FWaq45wUMGSCrADUkowaBHhVgXPH0NIZUcxiF/WR/wCFkj+dqDellqLnl/KSPsoqvYwO1plnS7ctmRGqrcB/iRfdXlf5T+nDW8W9m1bjq9C1wHtZoaUUEdnXfx18aUk2qBMlYafjjWRd2ECxMbzPtc/3ajwfS21cRey/WEHMAVygiBod8GR+BV/Z+O6xM3eRHKDurmalA02kVbewYIIyiPGtuw+ggg941FZu1rfWWXUMVkbxv01jziPOg/o1tAYfElWbsEZTwE6EEjhqI86aTmrvgNonuvRG57H/AN5ffab7TWxsUw+JXleJ+tbQ0OdDr4OWDPyjbv1rRP8ARRDsxoxeLX/Ib61vL/4dbw+EzfJJfMYpO9QPQXTWnWRtF4xWH78/uEf11r1b7AjP2Efko5M4/jNY/Su+qEZmVZdPaIG9W5+FXNj45UtYhmIAt3r8yY0Uz9teL9KuljY/EIzJAGVVtrJME6+LHdw3DlTxtsAuDUiazNl4pTbyrPycKQZlSAND5VLitoqikk7lZtx1yiTwrhadmqL00pobTpAwS05X2zZFwAHsC4ra9+uX1rbt4gESOXlQ4tDuy9Z2gll0uXXCIp1ZjAEgge8xR90c2nbv4a29pw65VUkcGCiVI3gjka8l2/h+uQWgMzsQUQEBjG8ieA57qrfk46Xpgb7o7E2ruXNr7DCYdVG/QweJAHKD0aKuJnI9Z6Kn/wCK/wC9Xv6at7a/7Af49v3SfsryTbXTXFYa9d/NLoFtr11zCI4aW0OZgdCoG6vQdnbabEYXZ124Vz3blssF0E9XcbQSY0WYrb3JCyh60390uHm2LPreuD7at4npZhLdsXHxFtUIRgxYQy3AShX6WYKSI5UNbL6V4bEYZ7dm8rXAt5mt6q4D3h2srAEjtDUaa1L4Azdqn5V+4/ACsnEYdT2iSOZDEaDnV/arHrbpEkZm14eE0N9J0a5hbqqGmJ0jXKQSN/ECuSrka9iXD7Sw7PkS/LcALra+BmD5Vp2hyJPfJY6czXl+xtl5riG4SADmIG8Be1M8Iia3sNtm+OsdbjqGJKrOgLHTTun3VstJSezJcnEOtne2PFfjXo+M0RF55V9VK/1CvJdj9Mbl5cl5tA9gAjQ63VBmN+k16Jj9sWbxVZJQqjtmRgMjvbyzI4hW03jjE1rGGJnlZNgunuDu4gYe3czOSQDlORmWZVW47jruPAmtPDmcRdPJbS+fbY/zCg3ZOAwVpbV04RFuIEYXEgNmUAhjqPfQvtf8uBW4/wCZ2VhjJe+WbNChQVRCMohR84+Aq3CgTPXLut9e5H/iZAP5TTcfeyjN9Fbj+ix/VXm3Rj8sX5xdy3LGW8xsooV/k2U3MpIkZlYdZMaiFGu+j7bV8BHkiMiKTw+VcA+4VNDswRtyzb7BuICnZILCQV0IPpSryXGYpXuO5mWZmOi72JPLvpUeoivSCRen9+62RbhXNoCIBBOgI8K0tm7cuXrCM7NmZRnVrjMAw0ZYmNGmvJcFtVkKsILLunUacSBFa+yul7KGTKCzXHeR2VXrCWMzuGYtxro5RzpUeo7Kxzm1csoLpKPbuobK7u2hKzlMTlcEcp3b686/KHtBcRcuXELXBbdka4zKYJckWwAAYUacYAEmtfYePxNzO1jFmydAeqTMG3kSXBXSTuM60KdIuimIsK94I7W3/SubWSCXzSAQDkLH2lAA3bjFTOG1lRe5jYfHFWBB3aDl6UT7K22Mp7IMkGOMxrpy0FBlxGViGBUiJB0IkAiR4EVb2bjCh0JHeKywU3TLtpWeg9feydYLHZO4kon87DTvrzu4pVivEEjeG3H6QJB8QTVjEY1nYlmJCzvJPj+O6q1yQJ5yJ7wTPug+dLBQtILsItn9KL6pbtC8baq0lgSDxUE5dSFVm07/AAr03B9I7V4K+UOcuGBbrGEmw5ImG3gGe+YM14Xmrc6M4a415cpyg7ydAY4ee6nlQOFnrdraCKQVtAEAwevdSPlc+/rJG+fd3VFjunRzAoVa0GdLkX3OV3ZMjZ+smNCunZGbhrQyz5gQdxBB8CIoRu3WsPcttqGUq3JgZyuPj604ysnCgq/KBt0M3VhEWWa6WV8xYsY1MmPZn08xbAbYZDzHjBHgeFUMTi2uMCZY5VXiT2VA3d5k+dOw2CBZRd6xO12/kyDliYAI0Y6iToJB14jarcqKa4CfYuKJuXDbcfKtIFxgGgDcxOkySBrJABqLbIe7iHtPcVSlp1mNGzwWCjSdFGvMU5cLYeOptXsggEMVmZGYTIkQTrHrWVtDDoMXbWwjLJ7Su6tmU6FZAhQUVhrPteFDjBbp/b+RW7r8mnicbda3kEgsoR47OSC2ViTBGhG77KtW9o3UtoA+dMoCMsNmCiJMTG731n7QwJCk2FVSpb2nUlQqI0oZgtLHXWIHGm9GcHabDM7C2WRyoRmCMy6GRLruze7fSxg/+fyG5oOcQly3ika2bi9kL1oMqZAlWyxAYkz9lDeYrdJvDQEsQuUgkzA7JgCeXAUTbP2GlwOty7hrBjss7WjHhluzPjWTt/ot1KBreMw+KJOqWnQMog9qDcM8o31dKqj+/dgvcjfaqFZmIkdXGhndB5DWfICtjoD0gtYa9ndwrnsquRiGBEnUAgHMFAnv50CvcMxy09Kv7Dw+e6CfZSGPj80eo9xqF0jlvyGvTja4xJt6Am3aCBiNQYEgCdBIoS2LiHs4q0dxnWN+X5w9JrS2i4ZlCsMzGO7QFiSe4T6Vj4nFZHkalfZPPv8ADuqLd7l7YhNt7aNxy7rdyB2ecz5BlYkgSdBy86HtqbTclcztIgghtJ5ggxz41nXNp3G3sfDh6VE7huQPcIHpVqVKiMTXwO15MPlkiC2XKWn6RAPuHDdVnFXGYBRcshQZABeZiN4tidCfWhlGMwN/jWvY6UX7a5Ctpo0m5YUt9YQTVwcVz+/YUk2bOz7lsQr3xbBKk3QjvlKdpWyqMzdoD1omwXSctcFsY7rQ0KCq3bc7/aFyyI0/XoX2L0wRQ73VVbilCgRdGGubMrSNOz613pJ03uYoKodQiycotpbYmIGYqo4ToDHoK2lqab7fv+CVCXk9Qxu0rS2mLuqoBBYkAAERXh9rZ7cSrKPnBgQ0aSCOe+ob98n2p7p+ymWr2U9x0I5isJyy4NI7chDYw4FtwhKm4VBIMEBQfZPcZI7zRbtLpLeu2zaZSFK2lPaO62DA980B4HHpMPAB5oXExpKgifWtUbWs5CBkkiM1uw6tw4tfI4cqiMZtbJscsbuyo9l5MI0SY0Xd9auVJ/aSfRJ82/5qVHpT/pHcfIN2r1br7avOgm6Sp0gZB6hQD60MqasLiCFI51tCaXxKzKUb4NS10huIfk2II3NmbTwEx6im4nbeIvGbt52jm2g8FGgrMU1Kx7Jju+NZX3KoiVfHj3d5ro/Vn41y3c3+O/vFWbQLnKDv4bo0nl3UUxncMkgjuPwqMOWUb6nVMm9pOu77Sak2MvWXch3srZJ4svaA81DecVM3SHFWyS3gY4A861sOxWMsyOJBgen31Ta9Gh0+PnU1i5mOXid2sT61zW3ydaSXBq3NuIrEdskaE5DqRvPrWL0ix63MjAMMuacwy6aH7/Wt7F9DCWkX7ykqzHtZlGXKICgA8d08KKeg/wCTUh1xO0HD2rHbtplgu4mTcUyWVSFIHFhyEHrxrc47swtjfkjxj20vRkDoGCsqqwDCQCDckeYB5gbqsX/yY4lASzIANSSYAA3k60bbT/LGtu5kXAYxwIzMLY3ET2QJDcOI48qqbV6U3sbYcYXDMnaUMcVcWwCsZiFGrH5oO7Q75mNYakokNWAL9DXmOttnfMZiBCltTEDRTWLjdjG1dDsYsmFF0r2Vc6ZXAMgfrRGoFEeLs4m38pf6hUtyzLZus7MJzNodNFHuNZrvbxoyL8kpQMbrFQWy3D8lB5MqtIPD1Ja0nvfAKHsOxOygtgF7tsJba4S8khgy2YCQO0eEVzo70Oa9bBDhS3bAaQcjAZQQAdY1P7fGKdd2BZe1bsNfEW2uMWLAZhc6vQNEGMpHmN+ta+yuktjrrVzrQga5cX5WFJzBgzMu5RrvMRPDdUrWb3vj8jcPYbifyd3Ets4dHKicilsxA3x8meFZr9FbgTMLbNESvWkNO8qUaypBjXeSYkAiCfUsD0swSRmxeHXxv2x/VWD0s2jg7jvcw2NsrcdRnh0u23jcZDdlgQO/vE1p60nyycUux5ftLYnVr1ptXsupfMPk11+lkDRPGarYHDXrwIsr2RoYIVQd/a4k+Rr07Ze2LS9m/j8LetMCLlo4cAMCIPaN8geOUzyrCvHDYNbn5h/eDccFbRvLmUEGAN7MF3aAkyO81jjXcvK+wJXcNcw5IuxmKHLBJHbYBjJA1AT+KqhwZdC6mSJ7PGPwan2zta9iGU3VRMmYAAEbyJDSSZGXu41r7Mv/AN3QdkRIMDiDEzGpO895NZajxVo101k6YIk0gakxds528Sar5qadkvYfcOs0gum87p98AU7gp0MltJkjLAhhwnf4U26/cBu9w0q0tiWKwJYDnUjrUeB9sd0n3Gn3m1NOtrEMJqPNTyahepGPmaPbWIuY2wlwYO25XsPdQAOWQDRwHB1nNuPtDdXn7abqvbO2/fw09TdKAmSo9kmIkgjkPdTtrgAnOHI/+Ruf6V/7qVUl/Kdi+afUFKjKf6wqIMvHAz5RSsKWMKCT3AmPGKgNphpBq4jQIFJ7DH/mxG8qPFgT6LMedSSoBEkz4LxB03zuqszVZwezbl0FkUZV3u7paQaxGe6yqTPAGq2RIyyUUg5Z7iae14ISF48TvjgPxvqECCZ4aaEET3EaEd40prGpbGhxuTXcLfKOrjerK2m/Qgkee7zqGaSiTHOpKC3pTftQrD235aHLGrEcx8fCq+zsXbyhVMkcxB9IrP6QN8pA+iPGZJ+BFQ7HxSpeQuAUkhvAgifIxWWCcTVTakF+N2+ws5eyQy9WZBzAGYKkEd447hQ1+brM5VnnlE0a7D2HhnDm/h8TilJU2hh2RAgg63CbqEkzwnReE1nDoRf+hf8A/wAe1/5qurR1YpdTMdSLb2B3KOQ9K51a78onwFEo6B4g/Mvf6Nr/AMxSfoLeXV8ySQBnS0skgkATf1MKT5V0rW0+z/2YuMluwXxDwpjiI9dD7pqPA3DBE6TMd8b/AEirvSXZZw5tqSSzBiQQBGUwNxO/Xjwqxsro872Rc1g66AEQSQPncYrPNepb4H8pE57A/HOszGYgl9dMsBQNw46DvJmiCxslnbqlkka6R98fOrN6R7DfDlCwIDgwTG9YkadzD0NYucWq72zSt79hoeRNcmtrox0VbFWBcUMdWUwyiCp3ag8IPnWz/wC7W7wR/wDVT/8AjXT/AOiHf8mfpsDJpt94Vj3GiDb3RdsGFN224Vs0N+cIFBWND/d5kzpAO41m4ZbFzsobmeNxuhRv3hvzbd3xUT14Yvf7MqOnKzCuXWK9oeBggnx4VpbCvhQ4eIJUiRxI3+gFPxFmwjFbhuAiPZvq+/vGGEVk4i9BYIxKScupEieyToNY7h5Vxy6lRtHpdm3ixaIJ4AEkroYiAvnQ3NWGxvyPVxrnzFuOUAQv1pM9wqCYpQjiqCUsnZPhmAPaUMOR+w8DV18KpHyZBmZBXtARprEb+Wu7TjWWHq3s/G5Gk+yd8b/EVonRFDsPgGViSOBHqRwqtdQjeCPGjK3hAQCDpvB4GRUOK2WHEMSR+77tNKeaqgoDpqJjWttjZq2suUk5p0McI108azrNsswVQJJ4+8k8gJPlQhDbIEydQJJHMATHmYHnUN3QKOMSfPcPQA/vGt23hLIlcpYEQzyQ86HMiyFGoEAg6bzrpkbSwjI/aghtVYeyw7uUbo4RVOLXIXZUpVyaVIDUweGe6BACxpmM+4TqaV61lZl3wd/lVrC2LmQBj1aEFpYlSw7gAXjwWq1yyfbBDJIWQCO0VJiDqQNNTzFZ3ZXBDT3uExJJjQSZgchyHhUWakGrS9rJoczU0mkTXKzKOE0+y3bT9pZ8JE1CTU2E3lj81T6nT7TRYEuNv53ZvwBu191aXRfo3cxt4W00UEG5cO5FnWObEbh9lWNgbLYKzmQbgygcch1M8pgelGnRPDCy4yiAd4G6kpxuh4urPROivR2zgrRt2cxDHMzO2ZmaAsngNFAgADSqWP6UPmPVsoTeDlzNHA8pIGYCNVPMVU6Rbe6qyEXV7kiBvy6BjPCZCg83nhQrZuFoEqS0SACMs6wxLkTMvoIGVhXVExYUYPbrMxa65IJW0BmIWbxGfQaSLKsVb9dd1bW3sCbxB6zKAN2RWHMsSe7y0rzPZeIa5ftK0qA5dgZGUfNB5dkAeEUedI9sW7WHcuxAuKyAqrNqykfNB+bm9KnJNg47Hj/Tm+buOdVbrSoRFKhe32esJULp8/hyp2xdtNKWi7onsMOz2CohSQyzEiDO6eEVojamGsXr94G9ea8+b9A1rIoZjClyOBAnT2RQrti/1l+7dCsq3HZgHXtdrU5o0MmT51Lpdx1e1BxsgC3imGaYQ9owJnIeECsvpz0mt4hUtW+0EbNnGsnKVhe6G8yBy1yL2JZrKkSWIUHmYEHf4V3otftW77nE5QMhy5xIzHj7onvrOCTde5ctkFH5I9pNmv2AdDlugZ8k/Mcg5TO5OW+vRr+NtgqGNxcxKdp3IDHVDmkiJEeD91eX4WzYTHW8Rhr+GCBQXTrQr5pJbInfC8uPOi/pSOtw4uWyDlMggyDlJEyN+orR9O5K6jJ2+TjF6m6JyszL81wVBG8GCRqI3E7udD+zuhVy6GC4koFgBDa1yn2To4niN3DzNmztPPcIb50NBJ1iFYd2us/rvWlh8X1bh503EHeRpmWCNDERyIQbgamcco7cji6e5iYj8mlzf1+Y/wCXH9VCO0MGbV17balDlnnoNffXvVwKyhl1UgEEcQRoa8m/KNs/q8UHG68oP7yQp92T31hFu6ZowUpV2aaWrQk7NdBqPNXQaADHo1jg1kod9sx+6ZKn4jyq9iryi2WFxJmAFDXCOZOUZffNCvR/EIHdbpAS4hBndIOknhoWokbZwVewZG/nv1meO+p4GjJ2mReAyibm4BQQNYzaFjvAqo1tbS5F1c/pHG4f4ad3M8SOQqxjb+RiF9rdPIHf51QVJ3106a2szkx9t53VbGUoUu6o0lQPaVxpnXu0iOMDzjdi5BZizEdpjv7MgEniQgXXXxms/FYrM2m4aDwFOcqQorcy3WCQeGlKt8WLJ3kfWFcrDI0o4lokGdTzPE9541K9tSnVpJgTJESza5h3bh5VrpgByqe1gVVWKqM0GBuBPCT41kplYgOW18RT7dOdBJkQQTpyIOo9aaVitLJE5pK1RG5O6uExv0pAWMw416H0b6HYYYVb2JTPdeGUF2RVB9hSAQDpqZB3kUH9F9gvi7m6LS+2x4/qCIkn3Dyov6W9iwlstOsW7agjUAjO5zEkAT+NRhqyb6Yvc1gkupj8RfCFgCpgxI3TyEkzG7yqJdvm2QQw37yAVn6JjdNBq7TdVyi4BHhIqK5ji0y6mRB3a9576mOjJcs1erGtkbnSbbt27fLlioyquUblyg6ST+sWn9buq5hujF57a3Ll51zKDDGCAdYJJnyqp0G2AMViQG1tpD3NdCJ7KfvEegavWxsq2PZRR3gCfWtp5VszCNXbBnofsu3YJMluWVSxJJkmVB40TYjC9Z/2IHfcbXxypM/WFWcJay1NceiN1uEqvYEdqbAULO8zwEKPAfeSaxHwAHCjPHuOY9awsSFPEetZy2ZSBm5hwbpXu+6p7Www28A+IpzD+8EabvsFbeGyDew9RRY6LGzOilgqM1tT+6PuoibZyi11agBQIAG4CqeAxaARmX6wrUS8DxrWK8EM8s2rsG+tw9VGhO8L7jlzD1iofzTHASyqVG/QEgayYy6+0fU8zXpV6wpbeKf1CAakeZrNS1EU1BmHsbEXrVvq2Rrmsjs5InWBJ1118zQX0xutfhTvts0SoDa6FSw0I05cBrRXf2pessqKCRbJC3OsBGUzGhMwFMR3UNbWvtcdpA1MkiIJjUjWtbjfJyv1KBK1sw/Ok9w+H/SuY3Az7KkEb15xw8a3ThDyH1lHxNcuYZiZMTzzp99TkgT1O6BIU8VrY7YjFpTLrvBZQPEa1m38M1tsrRO/QggjuIq7TNTuGQF0DGFLKGMxALAEzw0416bf2N+agWiCAg0nXTfM8Z515a26vTLGPa/Zts5JJtr/AC6x5mk2qGuQD63MSx3tqfPWKkBqphn0HgK7exMaDf8AjWurJJGVWT4zEQMo3n2jy5LXdm7NL9s7uHf3+FP2Nsc3jmb9GP4zyHdzNE/UaRERXLOds1jEwDsf9WlW91BpVnky6RbWz+IqZbVcXdSF2N9QMBNo4eMVcTgXY+RGaffVJWkUZ7cwCZGuKg6wiJAOYyCABHHUChC7ogG6WY+GUAQfMmtou0QyAkA+NXdlNlugjfDQeR5jyn1qgtW8G0XF8fjp9tUxII02xeG64w8DUw6R4n/j3PrGs2u11LSh4Ms5eTR/9osT/wAe59dvvpHpBiDvv3f9RvvrOrtP0dPwGcvJeTbd8br1weDsPgaedv4n/wCovf6r/wDNWfSp+lDwGbL/APbV/wD413/Uf76a21rx33bh8XY/E1TpU/Sh4DJk7Y1z89vU1z86f6R9ahrtHpQ8Bk/I832mZPjS69uZ9ajpU/Th4Qsn5H9aeZ9a4WplKj04eEGT8jiabFKaU0enDwgyfkVcmlSp4x8CtimuTSpU8V4C2cmsraZ+U14KB8T9talYu0zF1p7v5RXPr9jSAwFe+iXY/S1baLbdSVUABl3wOYJ94PlQ91IyIw45g3ipBH8LD0pvUDv9awwyRV0OuEAtl9mTl8J090VHhLBu3FUb3YDwBOp+2mXViav9Gx/ebXif5WpyboEHduyEVVUQoAAHcKawqfLNRvbrlNSHSlXdaVMCa2JpSBwqAMe6ui5zj8edACxAzAAaEEEGJEjdpWTjdjG4SGU3DGl1nCBeei7z3ZdwGtbdhZPdzqPEXCAYGYgaCQJPASaE6BgrjOijosq6t3QVJPJdTJ9Kx1lW1EFSJB3iDRhhMK7P1t3eBCJIIQcTppJ3eHE8Bjb8/nFyTO6PCBA8q1TvkhqjTbfSmmq0gHmAfdXa7oPpRhLkdSFcmlNWIdNKuA12gDtKa5SosDs0prlKqA7SmuUqAFNKuUqVgdmlXKVKwFSmlNcosBUq5SosBVlbRTOA3JntnyOZfcxH7taq76x7V6RdH0jmX9oMY9QxHnXNrPqRpHgdYWbTrxUq4/kb+ZfSmpW8+wVQZlZyGBUkrK5WETmAA0aD5VVHR1zqlxG9R99QpJFNGPfGlWejrRiLR/W+II+2r46NXSYOQDicxPoI1rZs9GVW9buIcoUyycDA0y8td9ROSGkwjxJXSBHOqjOO+p2NQXF0rno1IpH4ilXMh/BH30qYjr24pgpUqQE6vA0qJ2kgDUncBv8Ax30qVD2Q0MxQyghWDNGhGqqd0kkQY5QfKhHbuBZSHnNPtHkfurlKqjsyWS4M/Jp4R6aVLSpV6On8KMJcnaVKlVknRSmu0qAFNKa7SoEcpUqVNAKa5SpVQCpTSpVLAVKaVKkMVcpUqAFSrlKgDoB4b+FYlrDMu8ER7jJGvmD6UqVcur8X0NI8BHYurdBZi1y5BLZySwMakA8Nd40qvsDFsDlMkMJk7xHAmN2hpUqxfBaCK29aeHwxYaeX3ePdSpVhJ0aIs/mDcPLv8KqX7RHCK7SpRk2xtFaKVKlVk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hQSERQUEhQWFRUVGBUYFhUVFBcVFBUXFRYYGBcUFBUXGyYeGBwjGRQYHy8gJCcpLCwsFR4xNTAqNSYrLCkBCQoKDgwOGg8PGiwkHBwpKiwsLCwsKSwpKSwsLCkpLCwsLCksKSwsKSwpLCwsKSwsLCwsKSwpLCwpKSksLCwpLP/AABEIALgBEgMBIgACEQEDEQH/xAAbAAABBQEBAAAAAAAAAAAAAAAGAAIDBAUBB//EAFAQAAIBAgMEBwMHCQYDBQkAAAECEQADBBIhBTFBUQYTImFxgZEyobEjQlKSwdHwBxQzYnKCorLCFSRjc5PhU9LxQ3TD1OIWFzREVIOUs9P/xAAZAQADAQEBAAAAAAAAAAAAAAAAAQIDBAX/xAAtEQACAgEDAwIGAQUBAAAAAAAAAQIREgMhMSJBURNhMkKBocHw4VJxkbHxFP/aAAwDAQACEQMRAD8As/2onM+jfdTG2mvM+h+6tMdH2ncfajyIn41XvbCaNx3e9TS+hP1Mx9tgc/T/AGrn9t9xruO2WVO47/cf+tZ62jzNQ2vBaRfG2jyNOG2jyNZ/V9599OCePvpZIdGiu2z9E+/76lTbfNW99Za2/GrWFw8uu/2l+NCkgo17O1geDejVaXag+i3ofvruC2AzIIUnRxpzV9PhWmOjTz7J3jnuI1rVf2IM8bTH0W/HnSO0f1W9331pp0Yf6PLnXT0Yf6NP6CMa5tH9Rvd99Ub22SPmH1H30RXOjD/R4j4a0PbR2UbbAMNYb76TfsNELbTf6I9RUZ2k/Ie6mGxpuqM2e6snP2Kol/tF+S+6nDaDfq+6oRZ7qkSx3UZjxJE2swIGVT5irybSb6I+t/tVTD4HNcQcyR7jRJb2AuX9La9lfnrxO/2txq4tvhEtIzLe0n+iv1v9qf8A2pc5L9b/ANNbSbESY6y3OYCMwmR83fvjhSOxrYBJu24jfmEQW0O/dOnjVdXgnYxTtG5yX19eFVMRta5yXh848d3Cix9hLr2l+f8ACD6cao3uj4M5WU5WtBo1jQHXxDA+BpPIewJXNqXSdcoEkceFQtjn+kPfVzG4aMveXP8AFVJ7NZubLURhxj/T+NNOLb6fxrpt0hZpZsMSO5jHA9s+hp2GxNwn2vcfvrtzD7h4UQdHdhdZLdrQ6QjMDwgkCBu47+FUpN8CaRnJduRvHE+zwHnT+tu/S4gezz1out9G0IIHWGAqn5JpGY5uI366jgDrU7dHFBnLcOrH2OIWAN/pzrbqI2AZrlwicx3E+yNw/wB6ge3dOmdt4G4b4k8KPx0YERkfci7l3b2PtcOPumol6PBgTlZTL6MBMlyk6E6QJHcRu3UdQbHnYtXTqGfXw+6lXon9jIvZj2dPTSlRi/IBP/ZaydW4fOPDUevHnUVzZa66sNJ0Y7zp7uHKtOKY4+B++iwoFelWxVFmRmkEjVieEjQ8dN/GvPL2Hhq9h2xYzWmHh79K8sxluD+OFZankqJmm1XBbp21Lfyb9wJ9BP2UNJcYnfpIHrWcY2rKcqChLVXLKRryg+lDmwbhNwg8vhRVaWhrFgnaDnD4YHC4lf8APHqCw/mreXAW+CL835o+aIX0G6szYwzJdH0oP17SVrYR5toeaqfUV09iCrb2db6xuwsZU0yiPac/HWu43AW+rfsLMMZyidRqfOrA/SHvUe4n767iR2G/ZPwot2FEf9nWv+GnD5i8N3ChLpfglVxlUKMraAADcOAo1U6ChfpevaXwf4Ck2AEG1pUTWqu5dKjZK5maIrC1UyW6eEqRV31NjLmy7Py9r9r7DXpcV5zsr9Pa/a+w16L1g5j1reHBD5KmEX5a8e+3/LUHSVJw7Dm1setxamwlwdbe1HtIN/8AhrUO3rgNmAQZuWOPO6larknsacVjWrPbxJ537fut2a1jfX6Q48RwMH36VnWT+nP+N8LafdSA892hb9j9kn1Y1k4u6qat8J+Fbu0hqn+Wvvk0LdKNFXxrl5lRrdIR2ja5/wAJ+6rGGvq85eHdFCxT7fiK3+jlqFf9qqpUSm7NHq+0PH4TXo3QuxGH8XHuM/bQAi9oefwr0Po5i7aWFDOoIylgSJGYQs+JGlXpikbOHXVzzY+4Bf6amYfZVPDY63lPbHtXeP0WJb0mpDj0kDMNSoG/UspYDzGta0InIqE25PmPcJ+2mNtS2FzZtCAwgEyC2UHdxYgVKzQCeQb3UIQKYm42doHzj8aVEWGwKlFnflE+MV2lbA4tx+sKkgQLbaCRDZgy+qTPeKluWXiM+sMJyjQn2WjuGkca5dHyy8ijA+KshUeharJqrAw7nXubsOoVLgMFQSbYtKxXdvztIPdQJtazDsOTMPea9JtL8rdXmqH1zr8EFAfSK3F1jzhvUA1nq8BEwMTblSOYj1/60GoNDpyP49aN3GlBT6Fxykeh/wBqjSezHqdi9sgxfA7yPx6UY2hQRgrkXlPh71/3o3tHdS1OUOHAe9GH08bdk+gZf6adsXCs9hZuOsB7ejHTLcMHxAEeFV+ij6L/AJZH1brj+qtLYJ7NwfRvXh/GT9tdCexJy3hvliCzHRyO0RoQmmniYq3dwYg6t9duA041Dm/vP7nxP/oq8RQ2wSMfAbNz2lJuXJKxo3606aeXhWTt+xlMSSMz6sZPaVTHhqaIdin5BPP3Max+ko1/eHvQfdRN8iSBADSuFacK5XFJmyG5adSpVIy7s/8ATWvE/A0W7N6P2TZtkqSTbsz2m+YAV48zQls79Pa/a/pNH2yx8ha/y0/lFdWm+kzfJk7AwqM+JzKDGIuRIBiQAYnuqxtrCIttMqqs3cMNFA0W6sDTgKb0bPaxX/eLn2VY277Nr/Psf/sB+ytr3J7EzbItEEFAQQ4I11Fxs7DfxbWs/DCEvnnevH6qR/TW5WFab5C8f8TFe5rg+ypvYAO2iO0O5Lf8v+9DO38SEKyqt3NqBv191FG0/wBIe4KPRRQb0pftJx3fbXJ8xp8pXs49yYREBPJebd9bGylaGz+1PIDhyFVeiNgZmYqTBWOWknX0HvrdvW4dtI9k+qgj3EVTVRsUeSK2va8j8a9G2fgE6hJRZIEnKJJDdkk906cq8+wqy3oPU16STlsDuQH3ZvsrTSFIt4EfJp+yvqRJqDGrmvWByLv6Jl/8SriLAA5CPSqjCcQv6ttv43X/AJDWohu07AKKoA1uWRu4LcVo9FNOxQ+TbvEebH/eu4327Q/WZj4C24+LCn4geyObr/Dr/TQIzr21lVmWdxI9DFKhzEbPZ3ZwdGJYfvGftpU8vYVoM8ZobR5Pr+8rKJ82FWaq45wUMGSCrADUkowaBHhVgXPH0NIZUcxiF/WR/wCFkj+dqDellqLnl/KSPsoqvYwO1plnS7ctmRGqrcB/iRfdXlf5T+nDW8W9m1bjq9C1wHtZoaUUEdnXfx18aUk2qBMlYafjjWRd2ECxMbzPtc/3ajwfS21cRey/WEHMAVygiBod8GR+BV/Z+O6xM3eRHKDurmalA02kVbewYIIyiPGtuw+ggg941FZu1rfWWXUMVkbxv01jziPOg/o1tAYfElWbsEZTwE6EEjhqI86aTmrvgNonuvRG57H/AN5ffab7TWxsUw+JXleJ+tbQ0OdDr4OWDPyjbv1rRP8ARRDsxoxeLX/Ib61vL/4dbw+EzfJJfMYpO9QPQXTWnWRtF4xWH78/uEf11r1b7AjP2Efko5M4/jNY/Su+qEZmVZdPaIG9W5+FXNj45UtYhmIAt3r8yY0Uz9teL9KuljY/EIzJAGVVtrJME6+LHdw3DlTxtsAuDUiazNl4pTbyrPycKQZlSAND5VLitoqikk7lZtx1yiTwrhadmqL00pobTpAwS05X2zZFwAHsC4ra9+uX1rbt4gESOXlQ4tDuy9Z2gll0uXXCIp1ZjAEgge8xR90c2nbv4a29pw65VUkcGCiVI3gjka8l2/h+uQWgMzsQUQEBjG8ieA57qrfk46Xpgb7o7E2ruXNr7DCYdVG/QweJAHKD0aKuJnI9Z6Kn/wCK/wC9Xv6at7a/7Af49v3SfsryTbXTXFYa9d/NLoFtr11zCI4aW0OZgdCoG6vQdnbabEYXZ124Vz3blssF0E9XcbQSY0WYrb3JCyh60390uHm2LPreuD7at4npZhLdsXHxFtUIRgxYQy3AShX6WYKSI5UNbL6V4bEYZ7dm8rXAt5mt6q4D3h2srAEjtDUaa1L4Azdqn5V+4/ACsnEYdT2iSOZDEaDnV/arHrbpEkZm14eE0N9J0a5hbqqGmJ0jXKQSN/ECuSrka9iXD7Sw7PkS/LcALra+BmD5Vp2hyJPfJY6czXl+xtl5riG4SADmIG8Be1M8Iia3sNtm+OsdbjqGJKrOgLHTTun3VstJSezJcnEOtne2PFfjXo+M0RF55V9VK/1CvJdj9Mbl5cl5tA9gAjQ63VBmN+k16Jj9sWbxVZJQqjtmRgMjvbyzI4hW03jjE1rGGJnlZNgunuDu4gYe3czOSQDlORmWZVW47jruPAmtPDmcRdPJbS+fbY/zCg3ZOAwVpbV04RFuIEYXEgNmUAhjqPfQvtf8uBW4/wCZ2VhjJe+WbNChQVRCMohR84+Aq3CgTPXLut9e5H/iZAP5TTcfeyjN9Fbj+ix/VXm3Rj8sX5xdy3LGW8xsooV/k2U3MpIkZlYdZMaiFGu+j7bV8BHkiMiKTw+VcA+4VNDswRtyzb7BuICnZILCQV0IPpSryXGYpXuO5mWZmOi72JPLvpUeoivSCRen9+62RbhXNoCIBBOgI8K0tm7cuXrCM7NmZRnVrjMAw0ZYmNGmvJcFtVkKsILLunUacSBFa+yul7KGTKCzXHeR2VXrCWMzuGYtxro5RzpUeo7Kxzm1csoLpKPbuobK7u2hKzlMTlcEcp3b686/KHtBcRcuXELXBbdka4zKYJckWwAAYUacYAEmtfYePxNzO1jFmydAeqTMG3kSXBXSTuM60KdIuimIsK94I7W3/SubWSCXzSAQDkLH2lAA3bjFTOG1lRe5jYfHFWBB3aDl6UT7K22Mp7IMkGOMxrpy0FBlxGViGBUiJB0IkAiR4EVb2bjCh0JHeKywU3TLtpWeg9feydYLHZO4kon87DTvrzu4pVivEEjeG3H6QJB8QTVjEY1nYlmJCzvJPj+O6q1yQJ5yJ7wTPug+dLBQtILsItn9KL6pbtC8baq0lgSDxUE5dSFVm07/AAr03B9I7V4K+UOcuGBbrGEmw5ImG3gGe+YM14Xmrc6M4a415cpyg7ydAY4ee6nlQOFnrdraCKQVtAEAwevdSPlc+/rJG+fd3VFjunRzAoVa0GdLkX3OV3ZMjZ+smNCunZGbhrQyz5gQdxBB8CIoRu3WsPcttqGUq3JgZyuPj604ysnCgq/KBt0M3VhEWWa6WV8xYsY1MmPZn08xbAbYZDzHjBHgeFUMTi2uMCZY5VXiT2VA3d5k+dOw2CBZRd6xO12/kyDliYAI0Y6iToJB14jarcqKa4CfYuKJuXDbcfKtIFxgGgDcxOkySBrJABqLbIe7iHtPcVSlp1mNGzwWCjSdFGvMU5cLYeOptXsggEMVmZGYTIkQTrHrWVtDDoMXbWwjLJ7Su6tmU6FZAhQUVhrPteFDjBbp/b+RW7r8mnicbda3kEgsoR47OSC2ViTBGhG77KtW9o3UtoA+dMoCMsNmCiJMTG731n7QwJCk2FVSpb2nUlQqI0oZgtLHXWIHGm9GcHabDM7C2WRyoRmCMy6GRLruze7fSxg/+fyG5oOcQly3ika2bi9kL1oMqZAlWyxAYkz9lDeYrdJvDQEsQuUgkzA7JgCeXAUTbP2GlwOty7hrBjss7WjHhluzPjWTt/ot1KBreMw+KJOqWnQMog9qDcM8o31dKqj+/dgvcjfaqFZmIkdXGhndB5DWfICtjoD0gtYa9ndwrnsquRiGBEnUAgHMFAnv50CvcMxy09Kv7Dw+e6CfZSGPj80eo9xqF0jlvyGvTja4xJt6Am3aCBiNQYEgCdBIoS2LiHs4q0dxnWN+X5w9JrS2i4ZlCsMzGO7QFiSe4T6Vj4nFZHkalfZPPv8ADuqLd7l7YhNt7aNxy7rdyB2ecz5BlYkgSdBy86HtqbTclcztIgghtJ5ggxz41nXNp3G3sfDh6VE7huQPcIHpVqVKiMTXwO15MPlkiC2XKWn6RAPuHDdVnFXGYBRcshQZABeZiN4tidCfWhlGMwN/jWvY6UX7a5Ctpo0m5YUt9YQTVwcVz+/YUk2bOz7lsQr3xbBKk3QjvlKdpWyqMzdoD1omwXSctcFsY7rQ0KCq3bc7/aFyyI0/XoX2L0wRQ73VVbilCgRdGGubMrSNOz613pJ03uYoKodQiycotpbYmIGYqo4ToDHoK2lqab7fv+CVCXk9Qxu0rS2mLuqoBBYkAAERXh9rZ7cSrKPnBgQ0aSCOe+ob98n2p7p+ymWr2U9x0I5isJyy4NI7chDYw4FtwhKm4VBIMEBQfZPcZI7zRbtLpLeu2zaZSFK2lPaO62DA980B4HHpMPAB5oXExpKgifWtUbWs5CBkkiM1uw6tw4tfI4cqiMZtbJscsbuyo9l5MI0SY0Xd9auVJ/aSfRJ82/5qVHpT/pHcfIN2r1br7avOgm6Sp0gZB6hQD60MqasLiCFI51tCaXxKzKUb4NS10huIfk2II3NmbTwEx6im4nbeIvGbt52jm2g8FGgrMU1Kx7Jju+NZX3KoiVfHj3d5ro/Vn41y3c3+O/vFWbQLnKDv4bo0nl3UUxncMkgjuPwqMOWUb6nVMm9pOu77Sak2MvWXch3srZJ4svaA81DecVM3SHFWyS3gY4A861sOxWMsyOJBgen31Ta9Gh0+PnU1i5mOXid2sT61zW3ydaSXBq3NuIrEdskaE5DqRvPrWL0ix63MjAMMuacwy6aH7/Wt7F9DCWkX7ykqzHtZlGXKICgA8d08KKeg/wCTUh1xO0HD2rHbtplgu4mTcUyWVSFIHFhyEHrxrc47swtjfkjxj20vRkDoGCsqqwDCQCDckeYB5gbqsX/yY4lASzIANSSYAA3k60bbT/LGtu5kXAYxwIzMLY3ET2QJDcOI48qqbV6U3sbYcYXDMnaUMcVcWwCsZiFGrH5oO7Q75mNYakokNWAL9DXmOttnfMZiBCltTEDRTWLjdjG1dDsYsmFF0r2Vc6ZXAMgfrRGoFEeLs4m38pf6hUtyzLZus7MJzNodNFHuNZrvbxoyL8kpQMbrFQWy3D8lB5MqtIPD1Ja0nvfAKHsOxOygtgF7tsJba4S8khgy2YCQO0eEVzo70Oa9bBDhS3bAaQcjAZQQAdY1P7fGKdd2BZe1bsNfEW2uMWLAZhc6vQNEGMpHmN+ta+yuktjrrVzrQga5cX5WFJzBgzMu5RrvMRPDdUrWb3vj8jcPYbifyd3Ets4dHKicilsxA3x8meFZr9FbgTMLbNESvWkNO8qUaypBjXeSYkAiCfUsD0swSRmxeHXxv2x/VWD0s2jg7jvcw2NsrcdRnh0u23jcZDdlgQO/vE1p60nyycUux5ftLYnVr1ptXsupfMPk11+lkDRPGarYHDXrwIsr2RoYIVQd/a4k+Rr07Ze2LS9m/j8LetMCLlo4cAMCIPaN8geOUzyrCvHDYNbn5h/eDccFbRvLmUEGAN7MF3aAkyO81jjXcvK+wJXcNcw5IuxmKHLBJHbYBjJA1AT+KqhwZdC6mSJ7PGPwan2zta9iGU3VRMmYAAEbyJDSSZGXu41r7Mv/AN3QdkRIMDiDEzGpO895NZajxVo101k6YIk0gakxds528Sar5qadkvYfcOs0gum87p98AU7gp0MltJkjLAhhwnf4U26/cBu9w0q0tiWKwJYDnUjrUeB9sd0n3Gn3m1NOtrEMJqPNTyahepGPmaPbWIuY2wlwYO25XsPdQAOWQDRwHB1nNuPtDdXn7abqvbO2/fw09TdKAmSo9kmIkgjkPdTtrgAnOHI/+Ruf6V/7qVUl/Kdi+afUFKjKf6wqIMvHAz5RSsKWMKCT3AmPGKgNphpBq4jQIFJ7DH/mxG8qPFgT6LMedSSoBEkz4LxB03zuqszVZwezbl0FkUZV3u7paQaxGe6yqTPAGq2RIyyUUg5Z7iae14ISF48TvjgPxvqECCZ4aaEET3EaEd40prGpbGhxuTXcLfKOrjerK2m/Qgkee7zqGaSiTHOpKC3pTftQrD235aHLGrEcx8fCq+zsXbyhVMkcxB9IrP6QN8pA+iPGZJ+BFQ7HxSpeQuAUkhvAgifIxWWCcTVTakF+N2+ws5eyQy9WZBzAGYKkEd447hQ1+brM5VnnlE0a7D2HhnDm/h8TilJU2hh2RAgg63CbqEkzwnReE1nDoRf+hf8A/wAe1/5qurR1YpdTMdSLb2B3KOQ9K51a78onwFEo6B4g/Mvf6Nr/AMxSfoLeXV8ySQBnS0skgkATf1MKT5V0rW0+z/2YuMluwXxDwpjiI9dD7pqPA3DBE6TMd8b/AEirvSXZZw5tqSSzBiQQBGUwNxO/Xjwqxsro872Rc1g66AEQSQPncYrPNepb4H8pE57A/HOszGYgl9dMsBQNw46DvJmiCxslnbqlkka6R98fOrN6R7DfDlCwIDgwTG9YkadzD0NYucWq72zSt79hoeRNcmtrox0VbFWBcUMdWUwyiCp3ag8IPnWz/wC7W7wR/wDVT/8AjXT/AOiHf8mfpsDJpt94Vj3GiDb3RdsGFN224Vs0N+cIFBWND/d5kzpAO41m4ZbFzsobmeNxuhRv3hvzbd3xUT14Yvf7MqOnKzCuXWK9oeBggnx4VpbCvhQ4eIJUiRxI3+gFPxFmwjFbhuAiPZvq+/vGGEVk4i9BYIxKScupEieyToNY7h5Vxy6lRtHpdm3ixaIJ4AEkroYiAvnQ3NWGxvyPVxrnzFuOUAQv1pM9wqCYpQjiqCUsnZPhmAPaUMOR+w8DV18KpHyZBmZBXtARprEb+Wu7TjWWHq3s/G5Gk+yd8b/EVonRFDsPgGViSOBHqRwqtdQjeCPGjK3hAQCDpvB4GRUOK2WHEMSR+77tNKeaqgoDpqJjWttjZq2suUk5p0McI108azrNsswVQJJ4+8k8gJPlQhDbIEydQJJHMATHmYHnUN3QKOMSfPcPQA/vGt23hLIlcpYEQzyQ86HMiyFGoEAg6bzrpkbSwjI/aghtVYeyw7uUbo4RVOLXIXZUpVyaVIDUweGe6BACxpmM+4TqaV61lZl3wd/lVrC2LmQBj1aEFpYlSw7gAXjwWq1yyfbBDJIWQCO0VJiDqQNNTzFZ3ZXBDT3uExJJjQSZgchyHhUWakGrS9rJoczU0mkTXKzKOE0+y3bT9pZ8JE1CTU2E3lj81T6nT7TRYEuNv53ZvwBu191aXRfo3cxt4W00UEG5cO5FnWObEbh9lWNgbLYKzmQbgygcch1M8pgelGnRPDCy4yiAd4G6kpxuh4urPROivR2zgrRt2cxDHMzO2ZmaAsngNFAgADSqWP6UPmPVsoTeDlzNHA8pIGYCNVPMVU6Rbe6qyEXV7kiBvy6BjPCZCg83nhQrZuFoEqS0SACMs6wxLkTMvoIGVhXVExYUYPbrMxa65IJW0BmIWbxGfQaSLKsVb9dd1bW3sCbxB6zKAN2RWHMsSe7y0rzPZeIa5ftK0qA5dgZGUfNB5dkAeEUedI9sW7WHcuxAuKyAqrNqykfNB+bm9KnJNg47Hj/Tm+buOdVbrSoRFKhe32esJULp8/hyp2xdtNKWi7onsMOz2CohSQyzEiDO6eEVojamGsXr94G9ea8+b9A1rIoZjClyOBAnT2RQrti/1l+7dCsq3HZgHXtdrU5o0MmT51Lpdx1e1BxsgC3imGaYQ9owJnIeECsvpz0mt4hUtW+0EbNnGsnKVhe6G8yBy1yL2JZrKkSWIUHmYEHf4V3otftW77nE5QMhy5xIzHj7onvrOCTde5ctkFH5I9pNmv2AdDlugZ8k/Mcg5TO5OW+vRr+NtgqGNxcxKdp3IDHVDmkiJEeD91eX4WzYTHW8Rhr+GCBQXTrQr5pJbInfC8uPOi/pSOtw4uWyDlMggyDlJEyN+orR9O5K6jJ2+TjF6m6JyszL81wVBG8GCRqI3E7udD+zuhVy6GC4koFgBDa1yn2To4niN3DzNmztPPcIb50NBJ1iFYd2us/rvWlh8X1bh503EHeRpmWCNDERyIQbgamcco7cji6e5iYj8mlzf1+Y/wCXH9VCO0MGbV17balDlnnoNffXvVwKyhl1UgEEcQRoa8m/KNs/q8UHG68oP7yQp92T31hFu6ZowUpV2aaWrQk7NdBqPNXQaADHo1jg1kod9sx+6ZKn4jyq9iryi2WFxJmAFDXCOZOUZffNCvR/EIHdbpAS4hBndIOknhoWokbZwVewZG/nv1meO+p4GjJ2mReAyibm4BQQNYzaFjvAqo1tbS5F1c/pHG4f4ad3M8SOQqxjb+RiF9rdPIHf51QVJ3106a2szkx9t53VbGUoUu6o0lQPaVxpnXu0iOMDzjdi5BZizEdpjv7MgEniQgXXXxms/FYrM2m4aDwFOcqQorcy3WCQeGlKt8WLJ3kfWFcrDI0o4lokGdTzPE9541K9tSnVpJgTJESza5h3bh5VrpgByqe1gVVWKqM0GBuBPCT41kplYgOW18RT7dOdBJkQQTpyIOo9aaVitLJE5pK1RG5O6uExv0pAWMw416H0b6HYYYVb2JTPdeGUF2RVB9hSAQDpqZB3kUH9F9gvi7m6LS+2x4/qCIkn3Dyov6W9iwlstOsW7agjUAjO5zEkAT+NRhqyb6Yvc1gkupj8RfCFgCpgxI3TyEkzG7yqJdvm2QQw37yAVn6JjdNBq7TdVyi4BHhIqK5ji0y6mRB3a9576mOjJcs1erGtkbnSbbt27fLlioyquUblyg6ST+sWn9buq5hujF57a3Ll51zKDDGCAdYJJnyqp0G2AMViQG1tpD3NdCJ7KfvEegavWxsq2PZRR3gCfWtp5VszCNXbBnofsu3YJMluWVSxJJkmVB40TYjC9Z/2IHfcbXxypM/WFWcJay1NceiN1uEqvYEdqbAULO8zwEKPAfeSaxHwAHCjPHuOY9awsSFPEetZy2ZSBm5hwbpXu+6p7Www28A+IpzD+8EabvsFbeGyDew9RRY6LGzOilgqM1tT+6PuoibZyi11agBQIAG4CqeAxaARmX6wrUS8DxrWK8EM8s2rsG+tw9VGhO8L7jlzD1iofzTHASyqVG/QEgayYy6+0fU8zXpV6wpbeKf1CAakeZrNS1EU1BmHsbEXrVvq2Rrmsjs5InWBJ1118zQX0xutfhTvts0SoDa6FSw0I05cBrRXf2pessqKCRbJC3OsBGUzGhMwFMR3UNbWvtcdpA1MkiIJjUjWtbjfJyv1KBK1sw/Ok9w+H/SuY3Az7KkEb15xw8a3ThDyH1lHxNcuYZiZMTzzp99TkgT1O6BIU8VrY7YjFpTLrvBZQPEa1m38M1tsrRO/QggjuIq7TNTuGQF0DGFLKGMxALAEzw0416bf2N+agWiCAg0nXTfM8Z515a26vTLGPa/Zts5JJtr/AC6x5mk2qGuQD63MSx3tqfPWKkBqphn0HgK7exMaDf8AjWurJJGVWT4zEQMo3n2jy5LXdm7NL9s7uHf3+FP2Nsc3jmb9GP4zyHdzNE/UaRERXLOds1jEwDsf9WlW91BpVnky6RbWz+IqZbVcXdSF2N9QMBNo4eMVcTgXY+RGaffVJWkUZ7cwCZGuKg6wiJAOYyCABHHUChC7ogG6WY+GUAQfMmtou0QyAkA+NXdlNlugjfDQeR5jyn1qgtW8G0XF8fjp9tUxII02xeG64w8DUw6R4n/j3PrGs2u11LSh4Ms5eTR/9osT/wAe59dvvpHpBiDvv3f9RvvrOrtP0dPwGcvJeTbd8br1weDsPgaedv4n/wCovf6r/wDNWfSp+lDwGbL/APbV/wD413/Uf76a21rx33bh8XY/E1TpU/Sh4DJk7Y1z89vU1z86f6R9ahrtHpQ8Bk/I832mZPjS69uZ9ajpU/Th4Qsn5H9aeZ9a4WplKj04eEGT8jiabFKaU0enDwgyfkVcmlSp4x8CtimuTSpU8V4C2cmsraZ+U14KB8T9talYu0zF1p7v5RXPr9jSAwFe+iXY/S1baLbdSVUABl3wOYJ94PlQ91IyIw45g3ipBH8LD0pvUDv9awwyRV0OuEAtl9mTl8J090VHhLBu3FUb3YDwBOp+2mXViav9Gx/ebXif5WpyboEHduyEVVUQoAAHcKawqfLNRvbrlNSHSlXdaVMCa2JpSBwqAMe6ui5zj8edACxAzAAaEEEGJEjdpWTjdjG4SGU3DGl1nCBeei7z3ZdwGtbdhZPdzqPEXCAYGYgaCQJPASaE6BgrjOijosq6t3QVJPJdTJ9Kx1lW1EFSJB3iDRhhMK7P1t3eBCJIIQcTppJ3eHE8Bjb8/nFyTO6PCBA8q1TvkhqjTbfSmmq0gHmAfdXa7oPpRhLkdSFcmlNWIdNKuA12gDtKa5SosDs0prlKqA7SmuUqAFNKuUqVgdmlXKVKwFSmlNcosBUq5SosBVlbRTOA3JntnyOZfcxH7taq76x7V6RdH0jmX9oMY9QxHnXNrPqRpHgdYWbTrxUq4/kb+ZfSmpW8+wVQZlZyGBUkrK5WETmAA0aD5VVHR1zqlxG9R99QpJFNGPfGlWejrRiLR/W+II+2r46NXSYOQDicxPoI1rZs9GVW9buIcoUyycDA0y8td9ROSGkwjxJXSBHOqjOO+p2NQXF0rno1IpH4ilXMh/BH30qYjr24pgpUqQE6vA0qJ2kgDUncBv8Ax30qVD2Q0MxQyghWDNGhGqqd0kkQY5QfKhHbuBZSHnNPtHkfurlKqjsyWS4M/Jp4R6aVLSpV6On8KMJcnaVKlVknRSmu0qAFNKa7SoEcpUqVNAKa5SpVQCpTSpVLAVKaVKkMVcpUqAFSrlKgDoB4b+FYlrDMu8ER7jJGvmD6UqVcur8X0NI8BHYurdBZi1y5BLZySwMakA8Nd40qvsDFsDlMkMJk7xHAmN2hpUqxfBaCK29aeHwxYaeX3ePdSpVhJ0aIs/mDcPLv8KqX7RHCK7SpRk2xtFaKVKlVk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pust_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295400"/>
            <a:ext cx="3139279" cy="2895600"/>
          </a:xfrm>
          <a:prstGeom prst="rect">
            <a:avLst/>
          </a:prstGeom>
        </p:spPr>
      </p:pic>
      <p:pic>
        <p:nvPicPr>
          <p:cNvPr id="8" name="Picture 7" descr="DPRKKimChaekUniversityofTechnolog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24000"/>
            <a:ext cx="3962400" cy="2781605"/>
          </a:xfrm>
          <a:prstGeom prst="rect">
            <a:avLst/>
          </a:prstGeom>
        </p:spPr>
      </p:pic>
      <p:pic>
        <p:nvPicPr>
          <p:cNvPr id="9" name="Picture 8" descr="inde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4419600"/>
            <a:ext cx="3371850" cy="2264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School’s Uniform</a:t>
            </a:r>
            <a:endParaRPr lang="en-US" dirty="0"/>
          </a:p>
        </p:txBody>
      </p:sp>
      <p:pic>
        <p:nvPicPr>
          <p:cNvPr id="5" name="Picture 4" descr="reuters_north_korea_students_06Apr12-878x5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3352800"/>
            <a:ext cx="4885723" cy="3171825"/>
          </a:xfrm>
          <a:prstGeom prst="rect">
            <a:avLst/>
          </a:prstGeom>
        </p:spPr>
      </p:pic>
      <p:pic>
        <p:nvPicPr>
          <p:cNvPr id="6" name="Picture 5" descr="nkorea_childr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219200"/>
            <a:ext cx="6096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Pre-school</a:t>
            </a:r>
          </a:p>
          <a:p>
            <a:r>
              <a:rPr lang="en-US" dirty="0" smtClean="0"/>
              <a:t>Elementary school</a:t>
            </a:r>
          </a:p>
          <a:p>
            <a:r>
              <a:rPr lang="en-US" dirty="0" smtClean="0"/>
              <a:t>Junior high school</a:t>
            </a:r>
          </a:p>
          <a:p>
            <a:r>
              <a:rPr lang="en-US" dirty="0" smtClean="0"/>
              <a:t>High education</a:t>
            </a:r>
          </a:p>
          <a:p>
            <a:r>
              <a:rPr lang="en-US" dirty="0" smtClean="0"/>
              <a:t>Non-formal education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Korea</a:t>
            </a:r>
            <a:endParaRPr lang="en-US" dirty="0"/>
          </a:p>
        </p:txBody>
      </p:sp>
      <p:pic>
        <p:nvPicPr>
          <p:cNvPr id="4" name="Picture 3" descr="south-korea-study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866" y="1524000"/>
            <a:ext cx="5316694" cy="3546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lovelaughletgo.com/wp-content/uploads/2013/05/sky-278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762000"/>
            <a:ext cx="4857750" cy="5242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</TotalTime>
  <Words>137</Words>
  <Application>Microsoft Office PowerPoint</Application>
  <PresentationFormat>On-screen Show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Trek</vt:lpstr>
      <vt:lpstr>Apex</vt:lpstr>
      <vt:lpstr>EDUCATION IN KOREA</vt:lpstr>
      <vt:lpstr>MAP</vt:lpstr>
      <vt:lpstr>ABOUT KOREA</vt:lpstr>
      <vt:lpstr>Slide 4</vt:lpstr>
      <vt:lpstr>North Korea</vt:lpstr>
      <vt:lpstr>School’s Uniform</vt:lpstr>
      <vt:lpstr>Slide 7</vt:lpstr>
      <vt:lpstr>South Korea</vt:lpstr>
      <vt:lpstr>Slide 9</vt:lpstr>
      <vt:lpstr>Slide 10</vt:lpstr>
      <vt:lpstr>Slide 11</vt:lpstr>
      <vt:lpstr>Slide 12</vt:lpstr>
      <vt:lpstr>SCHOOL BUILDING</vt:lpstr>
      <vt:lpstr>SCHOOL UNIFORM</vt:lpstr>
      <vt:lpstr>HISTORY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IN KOREA</dc:title>
  <dc:creator>For The Fairest</dc:creator>
  <cp:lastModifiedBy>Excellent</cp:lastModifiedBy>
  <cp:revision>12</cp:revision>
  <dcterms:created xsi:type="dcterms:W3CDTF">2014-10-06T13:13:58Z</dcterms:created>
  <dcterms:modified xsi:type="dcterms:W3CDTF">2014-10-14T10:28:39Z</dcterms:modified>
</cp:coreProperties>
</file>